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72" r:id="rId2"/>
    <p:sldId id="257" r:id="rId3"/>
    <p:sldId id="265" r:id="rId4"/>
    <p:sldId id="266" r:id="rId5"/>
    <p:sldId id="267" r:id="rId6"/>
    <p:sldId id="256" r:id="rId7"/>
    <p:sldId id="1373" r:id="rId8"/>
    <p:sldId id="571" r:id="rId9"/>
    <p:sldId id="572" r:id="rId10"/>
    <p:sldId id="573" r:id="rId11"/>
    <p:sldId id="574" r:id="rId12"/>
    <p:sldId id="575" r:id="rId13"/>
    <p:sldId id="268" r:id="rId14"/>
    <p:sldId id="567" r:id="rId15"/>
    <p:sldId id="321" r:id="rId16"/>
    <p:sldId id="325" r:id="rId17"/>
    <p:sldId id="546" r:id="rId18"/>
    <p:sldId id="560" r:id="rId19"/>
    <p:sldId id="568" r:id="rId20"/>
    <p:sldId id="569" r:id="rId21"/>
    <p:sldId id="57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121" d="100"/>
          <a:sy n="121"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08.569"/>
    </inkml:context>
    <inkml:brush xml:id="br0">
      <inkml:brushProperty name="width" value="0.05" units="cm"/>
      <inkml:brushProperty name="height" value="0.05" units="cm"/>
    </inkml:brush>
  </inkml:definitions>
  <inkml:trace contextRef="#ctx0" brushRef="#br0">8 15 24253,'-8'-3'808,"8"3"225,0 0-665,0 0-504,0-2-128,0 1-169,0-1-87,2 1 64,-1-1-88,3-1 528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1:23.435"/>
    </inkml:context>
    <inkml:brush xml:id="br0">
      <inkml:brushProperty name="width" value="0.05" units="cm"/>
      <inkml:brushProperty name="height" value="0.05" units="cm"/>
    </inkml:brush>
  </inkml:definitions>
  <inkml:trace contextRef="#ctx0" brushRef="#br0">16 2741 19892,'1'-62'2658,"-1"46"-766,-2 46-1095,3 28-649,3-1 1,2 1-1,13 50-148,2 21 31,6 189-22,-25-305-20,-1-30-18,-38-423 224,-20 128-78,55 296-110,12 38-1,-4-8 1,61 88 34,-66-100-41,1 0 1,1 0 0,-1 0 0,0 0-1,0-1 1,1 1 0,-1-1 0,1 1-1,-1-1 1,1 0 0,0 0 0,-1 0-1,1 0 1,0-1 0,0 1 0,0-1-1,-1 0 1,1 1 0,0-1 0,0-1 0,0 1-1,0 0 1,-1-1 0,1 1 0,0-1-1,0 0 1,-1 0 0,1 0 0,0 0-1,-1 0 1,1-1 0,-1 1 0,0-1-1,1 0 1,-1 0 0,0 0 0,0 0-1,0 0 1,0 0 0,1-2-1,11-16 40,0-2 0,-1 1 0,-2-2 0,0 1 1,-1-1-1,-1-1 0,-2 0 0,0 0 0,-1-1 0,0-13-40,-3 1 413,-3 37-398,0 1 0,0-1 1,0 0-1,-1 1 1,1-1-1,0 0 0,0 1 1,0-1-1,0 0 1,0 0-1,-1 1 0,1-1 1,0 0-1,0 0 1,0 1-1,-1-1 0,1 0 1,0 0-1,-1 1 1,1-1-1,0 0 0,0 0 1,-1 0-1,1 0 0,0 1 1,-1-1-1,1 0 1,0 0-1,-1 0 0,1 0 1,0 0-1,-1 0 1,1 0-1,0 0 0,-1 0 1,1 0-1,0 0 1,-1 0-1,1 0 0,0 0 1,-1 0-1,1-1 0,0 1 1,-1 0-16,-6 29 60,0 0 0,2 0 0,2 0-1,0 0 1,2 1 0,1 0 0,2-1 0,3 19-60,-5-44 6,1 24-168,2 0 0,0-1 1,2 0-1,1 0 0,1 0 0,2-1 0,0 0 0,2 0 0,1-1 0,0 0 0,2-1 0,3 2 162,6-5-1332,-1-16-603</inkml:trace>
  <inkml:trace contextRef="#ctx0" brushRef="#br0" timeOffset="982.94">675 2770 12571,'0'-1'245,"1"1"1,-1-1 0,0 1 0,0-1 0,1 1-1,-1-1 1,0 1 0,0-1 0,0 1 0,0-1-1,0 1 1,0-1 0,0 0 0,0 1 0,0-1-1,0 1 1,0-1 0,0 1 0,0-1-1,0 1 1,0-1 0,-1 1 0,1-1 0,0 1-1,0-1 1,-1 1 0,1-1 0,0 1 0,-1-1-1,1 1 1,0 0 0,-1-1 0,1 1 0,-1 0-1,1-1 1,0 1 0,-1 0 0,1-1 0,-1 1-1,1 0 1,-1 0 0,1 0 0,-1-1-1,1 1 1,-1 0 0,0 0 0,1 0 0,-1 0-1,1 0 1,-1 0 0,1 0 0,-1 0 0,1 0-1,-1 0 1,1 0-246,-18 12 1819,16-10-2507,-61 80 1383,58-74-695,-1 0 0,1 0 0,1 1 0,-1 0 0,2 0 0,-1 0 0,1 1 0,0-1 0,1 1 0,0 0 0,1-1 0,0 1 0,1 0 0,0 0 0,0 0 0,1 0 0,0-1 0,1 1 0,0 0 0,0-1 0,1 1 0,0-1 0,1 0 0,1 1 0,-5-8-2,1-1 1,-1 0-1,1 0 0,0 0 0,0 0 0,-1 0 0,1 0 0,0 0 0,0 0 0,0 0 0,0 0 1,0-1-1,0 1 0,0 0 0,1-1 0,-1 1 0,0-1 0,0 1 0,0-1 0,1 1 0,-1-1 1,0 0-1,0 0 0,1 0 0,-1 1 0,0-1 0,1-1 0,-1 1 0,0 0 0,0 0 0,1 0 1,-1-1-1,0 1 0,0 0 0,1-1 0,-1 1 0,0-1 0,0 0 0,0 1 0,0-1 0,0 0 1,0 0-1,0 1 0,0-1 0,0 0 0,0 0 0,0 0 0,0 0 0,-1 0 0,1-1 0,0 0 2,38-60-7,67-169 358,-105 232-346,-1-1 1,0 0-1,0 1 0,0-1 1,1 0-1,-1 1 0,0-1 1,0 0-1,1 1 0,-1-1 1,0 0-1,1 1 0,-1-1 1,0 0-1,1 0 0,-1 0 0,0 1 1,1-1-1,-1 0 0,1 0 1,-1 0-1,0 0 0,1 0 1,-1 0-1,1 1 0,-1-1 1,0 0-1,1 0 0,-1 0 1,1-1-1,-1 1 0,1 0 1,-1 0-1,0 0 0,1 0 1,-1 0-1,1 0 0,-1-1 1,0 1-1,1 0 0,-1 0 1,0 0-1,1-1 0,-1 1 1,0 0-1,1-1 0,-1 1 0,0 0 1,0-1-1,1 1 0,-1 0 1,0-1-1,0 1 0,0 0 1,1-1-1,-1 1 0,0-1 1,0 1-1,0 0 0,0-1 1,0 1-1,0-1 0,0 1 1,0-1-1,0 1 0,0-1-5,7 42 79,-5-29-49,20 94 73,-21-104-91,-5-71 337,-40-81-7,43 147-282,1 3 2,-1 2-28,1-1-34,-1 1-1,1-1 1,0 0 0,-1 1 0,1-1 0,0 1 0,0-1 0,0 0 0,0 1 0,0-1 0,0 1 0,0-1-1,0 1 1,1-1 0,-1 0 0,1 1 0,-1-1 0,1 0 0,-1 1 0,1-1 0,0 0 0,-1 0 0,1 1-1,0-1 1,0 0 0,0 0 0,0 0 0,0 0 0,0 0 0,0 0 0,1-1 0,-1 1 0,0 0 0,0-1 0,1 1-1,-1 0 1,0-1 0,1 0 0,-1 1 0,0-1 0,1 0 0,-1 1 0,1-1 0,-1 0 0,0 0 0,1 0-1,-1-1 1,1 1 0,-1 0 0,1 0 0,-1-1 0,0 1 0,1-1 0,-1 1 0,0-1 0,1 0 0,-1 1-1,0-1 1,1 0 0,150-105-17,-37 45 28,-113 61-11,0 1 0,0 0-1,0 0 1,0 0 0,0 0 0,0 0 0,0 0 0,-1 1 0,1-1 0,0 1 0,-1-1 0,1 1 0,-1-1 0,0 1 0,1 0 0,-1 0-1,0 0 1,0-1 0,0 1 0,0 0 0,-1 0 0,1 0 0,-1 1 0,1-1 0,-1 0 0,1 0 0,-1 0 0,0 0 0,0 0 0,0 1 0,0-1-1,-1 0 1,1 0 0,-1 0 0,1 0 0,-1 0 0,1 0 0,-1 0 0,0 0 0,0 0 0,0 1 3,-13 118 54,14-121-57,0 1 0,0 0 1,1-1-1,-1 1 0,0 0 0,1-1 1,-1 1-1,1 0 0,-1-1 0,1 1 1,-1-1-1,1 1 0,-1-1 0,1 1 1,0-1-1,-1 1 0,1-1 0,0 0 1,-1 1-1,1-1 0,0 0 0,-1 0 1,1 1-1,0-1 0,0 0 0,-1 0 1,1 0-1,0 0 0,0 0 0,-1 0 1,1 0-1,0 0 0,0 0 0,-1-1 1,1 1-1,0 0 0,0 0 0,-1-1 1,1 1-1,0 0 0,-1-1 0,1 1 0,-1 0 1,1-1-1,0 1 0,-1-1 0,1 1 1,-1-1-1,1 0 0,-1 1 0,1-1 1,-1 1-1,0-1 0,1 0 0,-1 1 1,0-1-1,1 0 0,-1 0 0,0 1 1,0-1-1,97-184 89,-50 117-78,-46 68-11,-1-1 0,0 0 0,1 1 1,-1-1-1,1 1 0,-1-1 1,0 1-1,1-1 0,-1 1 0,1-1 1,0 1-1,-1 0 0,1-1 0,-1 1 1,1 0-1,0-1 0,-1 1 1,1 0-1,-1 0 0,1 0 0,0 0 1,-1-1-1,1 1 0,0 0 0,-1 0 1,1 0-1,0 0 0,0 1 0,-1-1 1,1 0-1,-1 0 0,1 0 1,0 0-1,-1 1 0,1-1 0,0 0 1,-1 1-1,1-1 0,-1 0 0,1 1 1,-1-1-1,1 1 0,-1-1 0,1 1 1,-1-1-1,1 1 0,-1-1 1,0 1-1,1-1 0,-1 1 0,0 0 1,1-1-1,-1 1 0,0-1 0,0 1 1,0 0-1,1-1 0,-1 1 0,0 0 1,0 0-1,7 48 25,-6-43-21,18 203 13,-19-210-23,0 1 0,1 0 0,-1-1 0,0 1 0,1 0 0,-1-1 0,0 1-1,1 0 1,-1 0 0,0 0 0,1-1 0,-1 1 0,1 0 0,-1 0 0,0 0-1,1 0 1,-1-1 0,1 1 0,-1 0 0,1 0 0,-1 0 0,0 0 0,1 0-1,-1 0 1,1 0 0,-1 1 0,1-1 0,-1 0 0,0 0 0,1 0 0,-1 0-1,1 0 1,-1 1 0,0-1 0,1 0 0,-1 0 0,0 1 0,1-1 0,-1 0-1,0 0 1,1 1 0,-1-1 0,0 0 0,0 1 0,1-1 0,-1 1 0,0-1-1,0 0 1,0 1 0,1-1 0,-1 1 0,0-1 0,0 0 0,0 1 0,0-1-1,0 1 1,0-1 0,0 0 0,0 1 0,0-1 0,0 1 0,0-1 0,0 1 0,0-1 5,14-36-996,-14 35 978,12-47-1132,0-12 1086</inkml:trace>
  <inkml:trace contextRef="#ctx0" brushRef="#br0" timeOffset="1339.09">1472 1976 19068,'-26'39'4091,"43"33"-2999,-15-66-930,104 182 1801,-83-156-1821,-2 2 0,-2 0-1,-1 1 1,10 28-142,-27-62-31,0 0-1,1 0 1,-1 1-1,0-1 1,0 0-1,-1 1 1,1-1 0,0 0-1,0 1 1,-1-1-1,1 1 1,-1-1-1,1 1 1,-1 0-1,0-1 1,1 1 0,-1-1-1,0 1 1,0 0-1,0-1 1,0 1-1,0-1 1,-1 1-1,1 0 1,0-1 0,-1 1-1,1-1 1,-1 1-1,0-1 1,1 1-1,-1-1 1,0 0-1,0 1 1,0-1 0,0 0-1,0 0 1,0 1-1,0-1 1,-1 0-1,1 0 1,0 0 0,-1 0-1,1-1 1,0 1-1,-1 0 1,1-1-1,-1 1 1,1 0-1,-1-1 1,1 0 0,-1 1-1,0-1 32,-18-6-341,0-1 0,0-1-1,1-1 1,1-1 0,-1 0 0,1-2 0,-11-8 341,15 10-83,-89-70 1498,102 79-1361,1 1-1,0-1 1,0 1 0,-1-1 0,1 1 0,0-1-1,0 1 1,0-1 0,0 1 0,0-1 0,0 0-1,0 1 1,0-1 0,0 1 0,0-1 0,0 1-1,0-1 1,0 0 0,0 1 0,0-1 0,1 1-1,-1-1 1,0 1 0,0-1 0,1 1-1,-1-1 1,0 1 0,1-1 0,-1 1 0,0 0-1,1-1 1,-1 1 0,1-1 0,-1 1 0,1 0-1,-1 0 1,1-1 0,-1 1 0,1 0 0,-1 0-1,1-1 1,-1 1 0,1 0 0,-1 0 0,1 0-1,-1 0 1,1 0 0,0 0 0,-1 0 0,1 0-1,-1 0 1,1 0 0,-1 0 0,1 0-1,0 0-53,47-3 442,-35 3-269,12-2-91,5 2-230,-1-2 0,0-1 1,0-2-1,0 0 0,-1-2 0,21-8 148,-11-2-1351</inkml:trace>
  <inkml:trace contextRef="#ctx0" brushRef="#br0" timeOffset="1696.12">1897 2135 18916,'-19'63'5836,"-2"8"-5016,19-64-765,0 0-1,0 0 1,1 1 0,0-1 0,0 1-1,1-1 1,0 1 0,0-1-1,1 1 1,-1-1 0,2 1-1,-1-1 1,1 1 0,0-1-1,1 0 1,0 0 0,0 0-1,0 0 1,1-1 0,0 1-1,0-1 1,1 0 0,3 4-55,-4-9 6,0 0 1,1-1 0,-1 0 0,0 1-1,0-1 1,0-1 0,0 1 0,0-1-1,0 1 1,0-1 0,0 0 0,0 0-1,0-1 1,-1 1 0,1-1 0,0 0-1,-1 0 1,1 0 0,-1-1 0,0 1-1,0-1 1,0 1 0,0-1 0,2-3-7,1 1 34,9-4 35,-1-1-1,0-1 1,0 0 0,-1 0 0,-1-2 0,0 0-1,-1 0 1,0-1 0,-1 0 0,0-1 0,-1 0 0,-1 0-1,-1-1 1,0 0 0,-1-1 0,0 0 0,-2 1-1,0-2 1,-1 1 0,1-12-69,-9 2 205,-11 44 257,-9 164-49,24-178-420,0 0-1,0 0 1,0 1-1,1-1 1,-1 0-1,1 1 1,-1-1-1,1 0 1,0 1-1,1-1 1,-1 1-1,0-1 1,1 0-1,0 1 1,0-1-1,0 0 1,0 0-1,1 1 1,-1-1-1,1 0 1,-1 0-1,1-1 1,0 1-1,1 0 1,-1-1-1,0 1 1,1-1-1,-1 0 1,1 1-1,0-1 1,-1 0-1,1-1 0,0 1 1,0 0-1,1-1 1,-1 0-1,0 0 1,0 0-1,1 0 1,-1 0-1,0-1 1,1 1-1,-1-1 1,0 0-1,1 0 1,2-1 7,48-41-2155,-24 9 266</inkml:trace>
  <inkml:trace contextRef="#ctx0" brushRef="#br0" timeOffset="2211.66">2398 1927 12051,'-11'5'10520,"3"32"-9201,19 164-1016,-12-199-290,1-1-1,0 1 0,0-1 1,0 1-1,0 0 0,0-1 1,0 1-1,1-1 1,-1 1-1,0-1 0,1 1 1,-1-1-1,1 1 0,-1-1 1,1 1-1,0-1 0,0 0 1,0 1-1,0-1 1,0 0-1,0 0 0,0 1 1,0-1-1,0 0 0,0 0 1,1 0-1,-1-1 1,0 1-1,1 0 0,-1 0 1,1-1-1,-1 1 0,1-1 1,-1 1-1,1-1 1,-1 0-1,1 1 0,-1-1 1,1 0-1,0 0 0,-1 0 1,1 0-1,-1 0 0,1-1 1,-1 1-1,1 0 1,-1-1-1,1 1 0,-1-1 1,1 0-1,-1 1 0,1-1 1,-1 0-1,0 0 1,1 0-1,-1 0 0,0 0 1,1-1-13,20-25 191,-2-1 0,-1-1 0,-2 0 0,0-2-1,-2 0 1,-2 0 0,0-1 0,-3-1 0,5-23-191,-5 26 67,-2 41 257,-24 190 274,16-187-595,1 1 0,1-1 1,0 0-1,1 0 0,0 0 0,2 0 0,-1 0 1,2-1-1,0 0 0,0 0 0,1 0 1,1-1-1,0 0 0,0 0 0,1-1 0,1 0 1,5 4-4,142 151-336,-155-163 331,0-1 1,0 1 0,0 0-1,0 0 1,-1 0 0,1 0 0,-1 0-1,0 0 1,0 0 0,0 1 0,0-1-1,-1 0 1,1 0 0,-1 1 0,0-1-1,0 1 1,0-1 0,0 0 0,-1 1-1,1-1 1,-1 0 0,0 0-1,0 1 1,0-1 0,0 0 0,-1 0-1,1 0 1,-1 0 0,0 0 0,1-1-1,-1 1 1,-1 0 0,1-1 0,0 1-1,-1-1 1,1 0 0,-1 0 0,0 0-1,1 0 1,-1-1 0,0 1 0,0-1-1,0 1 1,-1-1 0,1 0-1,0 0 1,0 0 0,-1-1 0,1 1-1,0-1 1,-1 0 4,-4 0 10,1 0-1,-1 0 1,1-1-1,-1 0 1,0-1 0,1 1-1,0-1 1,-1-1-1,1 0 1,0 0-1,0 0 1,1-1 0,-1 0-1,1 0 1,-1 0-1,1-1 1,-4-5-10,7 8 26,0-1 0,0 0 1,0 0-1,1 0 0,0 0 1,-1 0-1,1 0 0,0-1 0,0 1 1,1-1-1,-1 0 0,1 1 1,0-1-1,0 0 0,0 0 1,0 0-1,1 0 0,-1 0 0,1 0 1,0 0-1,1 0 0,-1 0 1,0 0-1,1 0 0,0 1 0,0-1 1,0 0-1,1 0 0,-1 1 1,1-1-1,0 1 0,0-1 0,0 1 1,0-1-1,2 0-26,10-11 114,1-1 0,0 2 1,1 0-1,1 1 0,0 1 0,18-10-114,80-66-1054,-90 54 1035</inkml:trace>
  <inkml:trace contextRef="#ctx0" brushRef="#br0" timeOffset="4432.14">3003 1277 21101,'7'-15'400,"1"2"0,0-1 1,1 1-1,1 0 0,0 0 1,0 2-1,2-1 1,-1 1-1,1 1 0,4-3-400,-11 9 68,1 0-1,-1 1 1,1-1-1,0 1 1,1 0-1,-1 0 1,0 1-1,1 0 1,-1 0-1,1 1 1,0-1-1,0 1 1,-1 1-1,1-1 1,0 1-1,0 1 1,0-1-1,-1 1 1,1 0-1,0 1 1,-1-1-1,1 1 1,-1 1-1,6 2-67,-9-4 6,0 0-1,0 1 0,-1-1 1,1 1-1,0 0 0,-1 0 1,1 0-1,-1 0 0,0 0 1,1 1-1,-1-1 0,0 1 1,-1-1-1,1 1 0,0 0 1,-1 0-1,1 0 0,-1 0 1,0 0-1,0 0 0,0 0 1,-1 0-1,1 0 0,-1 0 1,1 1-1,-1-1 0,0 0 1,-1 0-1,1 1 0,0-1 1,-1 0-1,0 0 0,1 0 1,-1 0-1,0 0 0,-1 0 1,1 0-1,-1 0 0,1 0 1,-1 0-1,0-1 0,-1 2-5,-115 123 130,106-118-146,13-16-19,14-17-32,-13 21 64,0 0-1,1 1 0,-1-1 1,1 1-1,-1-1 0,1 1 0,0 0 1,0 0-1,0 0 0,0 1 1,1-1-1,-1 1 0,0-1 0,1 1 1,-1 0-1,1 0 0,-1 1 1,1-1-1,-1 1 0,1 0 0,-1 0 1,1 0-1,-1 0 0,1 0 1,0 1-1,-1 0 0,0 0 0,1 0 1,-1 0-1,1 0 0,-1 1 1,0-1-1,0 1 0,0 0 0,0 0 1,0 0-1,0 0 0,-1 1 1,1-1-1,-1 1 0,1 0 0,0 0 4,10 22-6,0-1-1,-2 2 0,-1-1 0,-1 2 0,-1-1 0,3 22 7,-1-10-8,-7-27 22,-2-8-10,1 0 0,-1 0 0,0 0-1,0 0 1,0 0 0,0 0-1,0 0 1,-1 0 0,1 0-1,-1 0 1,0 0 0,0 0 0,0 1-1,0-1 1,-1 0 0,1 0-1,-1 0 1,0 0 0,0 0-1,0 0 1,0 0 0,0 0 0,-1 0-1,0-1 1,1 1 0,-1-1-1,0 1 1,0-1 0,0 1-1,-1-1-3,-12 6 125,-1-1 0,0 0-1,0-1 1,-1-1-1,1-1 1,-1-1-1,0 0 1,0-1-1,0 0 1,-3-2-125,16 1-73,0-1 0,0-1 0,0 1 0,0 0 0,0-1 0,0 0 0,0 0-1,0 0 1,0 0 0,0-1 0,0 0 0,1 1 0,-1-1 0,1 0 0,-1-1 0,1 1 0,0-1 0,0 0 0,0 0 73,-4-7-44</inkml:trace>
  <inkml:trace contextRef="#ctx0" brushRef="#br0" timeOffset="4790.85">3922 997 22309,'-26'1'-13,"0"2"1,1 1-1,-1 0 1,1 2-1,0 1 1,1 1-1,0 1 0,0 1 1,1 1-1,0 1 1,1 2-1,0 0 1,1 1-1,1 1 1,-10 10 12,24-21 21,1 1 1,0 0 0,0 1-1,1-1 1,-1 1 0,2 0-1,-1 0 1,1 0-1,0 1 1,0-1 0,1 1-1,0 0 1,0 0 0,1-1-1,0 1 1,0 0 0,1 0-1,0 0 1,1 0 0,-1 0-1,1 0 1,1 0-1,0 0 1,0-1 0,0 1-1,1-1 1,0 1 0,1-1-1,0 0 1,0 0 0,3 4-22,-1-3 9,1 0 0,0 0 0,1 0 1,0-1-1,0-1 0,0 1 1,1-1-1,0-1 0,0 1 0,0-1 1,1-1-1,0 0 0,0 0 1,0-1-1,0 0 0,0-1 0,1 0 1,-1-1-1,1 0 0,-1-1 1,1 0-1,-1 0 0,1-1 0,-1-1 1,1 1-1,-1-2 0,0 0 1,2 0-10,24-7 143,-1-1 0,-1-2 1,0-1-1,-1-1 0,0-2 1,-1-2-1,-1 0 0,-1-2 1,-1-2-1,13-13-143,-38 32 37,1 1 28,0-1 1,-1 0-1,1-1 0,-1 1 0,1-1 0,-2 1 0,1-1 0,0-1 0,-1 1 1,0 0-1,0-1 0,-1 0 0,1 1 0,-1-1 0,0 0 0,-1 0 0,1-3-65,-3 6 30,1 0 0,-1 1 0,0-1 0,1 0 0,-1 1 0,-1-1 0,1 1 0,0-1-1,-1 1 1,1 0 0,-1-1 0,0 1 0,1 0 0,-1 0 0,0 0 0,0 0-1,-1 1 1,1-1 0,0 0 0,-1 1 0,1 0 0,-1-1 0,1 1 0,-1 0 0,1 0-1,-1 1 1,0-1 0,1 1 0,-1-1 0,0 1 0,0 0 0,-2 0-30,-25-6 75,0 2 0,-1 1 1,1 2-1,-1 0 0,1 2 1,-1 2-1,1 1 0,-21 5-75,34-7-20,0 1 0,1 0 0,-1 1 0,1 1 0,0 1 0,0 0 0,1 1 0,0 1 0,0 0 0,1 1 0,0 0-1,0 2 1,1-1 0,0 1 0,1 1 0,-8 10 20,11 8 507</inkml:trace>
  <inkml:trace contextRef="#ctx0" brushRef="#br0" timeOffset="5040.43">4222 1289 18620,'0'7'2208,"5"4"721,5-2-2233,1 7-432,1-5-280,-2 2-592,-6-3-296</inkml:trace>
  <inkml:trace contextRef="#ctx0" brushRef="#br0" timeOffset="5837.67">4795 786 21020,'-24'-99'3257,"23"95"-3142,0 1 1,-1 0-1,1 0 0,-1 0 0,0 1 0,0-1 1,0 0-1,0 1 0,0-1 0,-1 1 0,1-1 1,-1 1-1,1 0 0,-1 0 0,0 1 0,0-1 1,0 0-1,0 1 0,0 0 0,0-1 0,0 1 1,-1 1-1,1-1 0,0 0 0,-1 1 0,1 0 1,0-1-1,-1 1 0,0 1-115,-8 1 18,1 1 0,0 1 1,0 0-1,0 0 0,0 1 0,1 1 0,0 0 1,0 0-1,0 1 0,1 0 0,0 1 1,0 0-1,1 0 0,0 1 0,0 0 1,1 0-1,0 1 0,1 0 0,0 0 0,1 0 1,0 1-1,0 0 0,1 0 0,-1 8-18,4-15 1,0 0 0,1-1 0,-1 1 0,1 0-1,0 0 1,0 0 0,0 0 0,1 0 0,-1 0 0,1 0-1,0 0 1,0-1 0,1 1 0,-1 0 0,1-1-1,0 1 1,-1-1 0,2 0 0,-1 1 0,0-1 0,1 0-1,-1 0 1,1 0 0,0-1 0,0 1 0,0-1-1,0 1 1,0-1 0,1 0 0,-1 0 0,1-1 0,-1 1-1,1-1 1,0 0 0,0 1 0,0-2 0,-1 1-1,1 0 1,0-1 0,0 0 0,0 0 0,0 0 0,0 0-1,0-1 0,13-2 1,0 0 0,0-2 0,0 0 0,-1-1 0,0 0 0,0-2 0,-1 0 0,0 0 0,0-2-1,-1 0 1,0 0 0,0-1 0,-2-1 0,1 0 0,-1-1 0,-1 0 0,-1-1 0,0 0 0,5-10-1,-12 20 3,0 0 0,0-1 0,0 1 1,-1-1-1,0 0 0,0 0 0,0 0 0,0 0 1,-1 0-1,0 0 0,0-1 0,0 1 1,-1 0-1,0 0 0,0-1 0,0 1 1,-1 0-1,1-1 0,-2 0-3,2 5 1,-1 1 0,1-1 0,-1 1-1,0-1 1,1 1 0,-1-1 0,0 1 0,1 0 0,-1-1-1,0 1 1,0 0 0,1 0 0,-1-1 0,0 1 0,0 0 0,0 0-1,1 0 1,-1 0 0,0 0 0,0 0 0,0 0 0,1 0-1,-1 1 1,0-1 0,0 0 0,1 0 0,-1 1 0,0-1 0,0 0-1,1 1 1,-1-1 0,0 1 0,1-1 0,-1 1 0,1-1-1,-1 1 1,0-1 0,1 1 0,-1-1 0,1 1 0,-1 0-1,-7 11 3,-1 1 0,2 0 0,-1 0 1,2 1-1,0 0 0,1 0 0,0 0 0,1 1 1,0-1-1,2 1 0,0 0 0,0 2-3,0-10-1,0 0 1,1 1-1,0-1 0,0 0 0,1 0 0,0 0 0,0 1 0,1-1 1,0 0-1,0 0 0,1 0 0,-1 0 0,2 0 0,-1 0 0,1-1 0,0 1 1,0-1-1,1 1 0,0-1 0,0 0 0,0-1 0,1 1 0,0-1 0,0 0 1,0 0-1,0 0 0,1-1 0,0 0 0,2 2 1,291 72-443,-297-78 433,0 1 0,0-1 0,0 1 0,0 0 0,-1 0 0,1 0 0,0 0 0,-1 0 0,1 1 0,-1-1 0,1 0 0,-1 1 0,0-1 0,0 1 0,1-1 0,-1 1 1,0 0-1,0-1 0,-1 1 0,1 0 0,0 0 0,-1 0 0,1 0 0,-1 0 0,1-1 0,-1 1 0,0 0 0,0 0 0,0 0 0,0 0 0,0 0 0,0 0 0,0 0 0,-1 0 0,1 0 0,-1 0 0,1 0 0,-1 0 0,0-1 0,0 1 0,-1 1 10,-7 7 51,-1 0 1,0-2 0,0 1-1,-1-1 1,0-1 0,-1 0-1,1 0 1,-1-1 0,-1-1-1,1 0 1,-1 0-1,0-2 1,0 1 0,-4-1-52,7 0 37,1 0 1,-1-1 0,0 0 0,0 0-1,0-1 1,0 0 0,0-1 0,0-1 0,0 1-1,0-1 1,0-1 0,1 0 0,-1 0-1,0-1 1,1 0 0,0-1 0,-1 0-1,1-1 1,-4-2-38,0-31-1411,24 17 1342</inkml:trace>
  <inkml:trace contextRef="#ctx0" brushRef="#br0" timeOffset="6116.37">5372 1049 24917</inkml:trace>
  <inkml:trace contextRef="#ctx0" brushRef="#br0" timeOffset="6381.58">5574 521 25373,'13'-8'195,"0"0"-1,0 1 0,1 0 0,0 1 0,1 0 0,0 1 0,-1 1 0,1 1 0,1 0 0,-1 1 1,15-1-195,-30 3-4,0 1 1,-1-1 0,1 0 0,0 0 0,0 1-1,0-1 1,-1 0 0,1 0 0,0 1 0,0-1-1,0 0 1,0 0 0,0 1 0,0-1 0,0 0-1,0 1 1,0-1 0,-1 0 0,1 0-1,0 1 1,0-1 0,1 0 0,-1 1 0,0-1-1,0 0 1,0 0 0,0 1 0,0-1 0,0 0-1,0 1 1,0-1 0,1 0 0,-1 0 0,0 1-1,0-1 1,0 0 0,0 0 0,1 0 0,-1 1-1,0-1 1,0 0 0,1 0 0,-1 0 0,0 1-1,0-1 1,1 0 0,-1 0 0,0 0 0,0 0-1,1 0 1,-1 0 0,0 0 0,1 0 0,-1 0-1,0 0 1,1 0 0,-1 0 0,0 0 0,0 0-1,1 0 1,-1 0 0,0 0 0,1 0 3,-24 14-132,7-7 116,0 2-1,0-1 1,1 2-1,1 0 1,-1 1 0,2 0-1,-1 1 1,1 1-1,1 0 1,1 0 0,0 1-1,0 1 1,-6 13 16,11-19 5,1 1 0,1-1 0,0 1 1,0 0-1,1 0 0,0 1 0,1-1 1,0 1-1,0-1 0,1 1 0,1-1 1,0 1-1,0 0 0,1 2-5,1-10-18,0 1 0,0-1-1,0 0 1,0 0 0,0 0 0,1 0 0,0 0-1,-1 0 1,1 0 0,0-1 0,0 0 0,1 1-1,-1-1 1,0 0 0,1-1 0,-1 1-1,1-1 1,-1 1 0,1-1 0,0 0 0,0 0-1,0-1 1,-1 1 0,1-1 0,0 0 0,0 0-1,0 0 1,0 0 0,0-1 0,-1 0-1,1 0 1,0 0 0,0 0 0,-1 0 0,1-1-1,-1 1 1,1-1 0,1-1 18,52-15-1148,8-5-1378</inkml:trace>
  <inkml:trace contextRef="#ctx0" brushRef="#br0" timeOffset="6708.55">6036 425 24013,'-8'5'12,"1"1"0,0-1 0,0 1 0,1 0 1,-1 1-1,1-1 0,1 1 0,-1 0 0,1 1 0,1-1 0,-1 1 0,1 0 0,1 0 0,-1 1 0,1-1 0,1 1 0,0-1 0,0 1 1,0 0-1,1 0 0,1 0 0,-1 0 0,1 0 0,1 0 0,0 0 0,0-1 0,1 1 0,0 0 0,0 0 0,1-1 0,0 0 1,1 1-1,0-1 0,0 0 0,1-1 0,4 7-12,-6-11 8,1 0-1,0-1 1,0 1 0,0 0 0,0-1 0,0 0-1,0 0 1,1 0 0,-1-1 0,1 1 0,-1-1-1,1 0 1,0-1 0,0 1 0,-1-1 0,1 0-1,0 0 1,-1 0 0,1 0 0,0-1 0,0 0-1,-1 0 1,1 0 0,0-1-8,101-54 654,-95 50-515,1-2 0,-2 1 0,1-1 0,-1-1 0,0 0 0,-1 0-1,0-1 1,0 0 0,-1 0 0,-1-1 0,1-1 0,-2 1 0,0-1-1,0 0 1,-1 0 0,1-4-139,-6 11 14,0 1-1,-1-1 0,1 1 1,-1-1-1,0 1 1,0-1-1,0 1 1,0-1-1,-1 1 0,0 0 1,0 0-1,0 0 1,0 0-1,-1 0 0,0 0 1,0 1-1,0-1 1,0 1-1,0 0 1,0 0-1,-1 0 0,0 0 1,0 1-1,1-1 1,-1 1-1,-1 0 0,1 0 1,0 1-1,-2-1-13,-6-3 17,0 1 0,0 0-1,-1 0 1,1 2 0,-1 0 0,0 0-1,0 1 1,0 0 0,0 2-1,-1-1-16,7 1-19,0-1-1,0 1 0,-1 1 0,1-1 0,0 1 1,0 0-1,0 1 0,0 0 0,1 0 1,-1 0-1,1 1 0,0 0 0,0 0 1,0 0-1,0 1 0,1 0 0,0 0 0,0 1 1,0-1-1,1 1 0,0 0 0,0 0 1,0 1 19,6 16 921</inkml:trace>
  <inkml:trace contextRef="#ctx0" brushRef="#br0" timeOffset="7734.51">6592 147 24709,'1'-1'17,"4"-5"183,1-1 0,0 1 0,0 0 0,0 0 0,1 1 0,0 0-1,0 0 1,0 0 0,1 1 0,-1 0 0,1 1 0,0-1 0,0 2 0,1-1 0,-1 1 0,7-1-200,-13 3 13,-1 0-1,0 0 1,0 1 0,0-1 0,0 0 0,0 1 0,1-1 0,-1 0 0,0 1-1,0-1 1,0 1 0,0 0 0,0-1 0,0 1 0,0 0 0,0 0 0,-1-1-1,1 1 1,0 0 0,0 0 0,-1 0 0,1 0 0,0 0 0,-1 0 0,1 0-1,-1 0 1,0 0 0,1 1 0,-1-1 0,0 0 0,1 0 0,-1 0 0,0 0 0,0 0-1,0 1 1,0-1 0,0 0 0,0 0 0,-1 0 0,1 1 0,0-1 0,0 0-1,-1 0-12,-20 51-5,0-20 4,-1-2 0,-1 0 0,-2-1 0,-28 25 1,-19 22 9,70-75-8,0 0-1,0 1 1,0-1-1,0 1 1,0 0-1,0-1 1,0 1 0,0 0-1,1 0 1,-1 0-1,1 0 1,0 0-1,-1 1 1,1-1 0,0 0-1,0 1 1,0-1-1,1 1 1,-1-1-1,1 1 1,-1-1-1,1 1 1,0-1 0,0 1-1,0-1 1,0 1-1,0-1 1,1 1-1,-1-1 1,1 1-1,0-1 1,-1 1 0,1-1-1,0 0 1,0 1-1,1-1 1,-1 0-1,2 2 0,9 0-14,0 0 0,0-1 0,1 0 0,-1-1 0,1 0 0,0-1 0,0-1 0,-1 0 0,1 0 0,0-1 0,0-1 0,-1 0 0,1-1 0,4-2 14,7 1-582,-1-2 0,0 0 0,0-2 0,-1 0-1,0-1 1,0-2 0,18-11 582,-2-5-4224</inkml:trace>
  <inkml:trace contextRef="#ctx0" brushRef="#br0" timeOffset="8080.11">7038 0 24597,'-60'241'3276,"60"-237"-3349,0 0 1,0-1-1,0 1 1,1 0-1,0 0 1,0-1 0,0 1-1,0-1 1,0 1-1,1-1 1,0 1-1,0-1 1,0 0 0,0 1-1,0-1 1,0 0-1,1-1 1,-1 1-1,1 0 1,0-1 0,0 1-1,0-1 1,0 0-1,1 0 1,-1 0 0,0-1-1,1 1 1,-1-1-1,1 0 1,0 0-1,-1 0 1,1 0 0,0 0-1,0-1 1,-1 0-1,1 0 1,0 0-1,0 0 1,-1-1 0,1 1-1,0-1 1,0 0-1,-1 0 1,1 0-1,-1-1 1,1 1 0,-1-1-1,1 0 1,-1 0-1,0 0 1,0 0-1,0 0 1,0-1 0,-1 0-1,3-1 73,9-11-720,0 0 1,-1-1-1,-1 0 0,0-1 0,-2 0 0,0-1 1,0 0-1,-2 0 0,0-1 0,-1 0 0,-1-2 720,3-29 1935,-10 49-1820,0 1 0,0-1-1,0 1 1,0-1 0,0 1-1,0 0 1,0 0 0,0 0-1,0 0 1,0-1 0,0 1-1,0 1 1,-1-1 0,1 0-1,0 0 1,0 0 0,0 0-1,0 1 1,0-1 0,0 0-1,0 1 1,1-1 0,-1 1-1,0-1 1,0 1 0,0 0-1,0-1 1,0 1 0,1 0-1,-1-1 1,0 1 0,1 0-1,-1 0 1,1 0 0,-1 0-1,1 0 1,-1 0 0,1-1-1,-1 1 1,1 0 0,0 0-1,-1 0 1,1 1 0,0-1-1,0 0 1,0 0-115,-33 50 1190,3 2 0,2 1 0,-17 47-1190,43-97 1,-1 2-35,-1 0-1,1 1 1,1 0 0,-1 0 0,1 0 0,0 0-1,1 0 1,0 0 0,0 0 0,0 0 0,1 1-1,0-1 1,1 0 0,0 0 0,0 1 0,0-1-1,1 0 1,0 0 34,10 19-899</inkml:trace>
  <inkml:trace contextRef="#ctx0" brushRef="#br0" timeOffset="9381.3">1529 3485 21901,'16'-32'2943,"-16"32"-2922,1-1 0,-1 1-1,1 0 1,-1 0 0,1 0 0,0 0 0,-1 0 0,1 0-1,-1 0 1,1 0 0,-1 0 0,1 0 0,0 0 0,-1 0-1,1 0 1,-1 0 0,1 1 0,-1-1 0,1 0-1,-1 0 1,1 1 0,-1-1 0,1 0 0,-1 0 0,1 1-1,-1-1 1,1 1 0,-1-1 0,0 1 0,1-1 0,-1 0-1,1 1 1,-1-1 0,0 1 0,0-1 0,1 1-1,-1 0 1,0-1 0,0 1 0,0-1 0,0 1 0,0-1-1,1 1 1,-1 0 0,0-1 0,0 1 0,-1-1 0,1 1-1,0-1 1,0 1 0,0 0 0,0-1 0,0 1-1,0-1 1,-1 1 0,1-1 0,0 1-21,27 293 360,-24-274-318,0 2 43,1 0 0,1-1 1,1 1-1,0-2 0,2 1 0,7 13-85,-15-32 20,1 0 0,-1 0 0,1 0 0,0 0 0,0-1 0,0 1 0,0 0 0,0-1 0,0 1 0,0 0 0,0-1 0,1 0 0,-1 1 0,0-1 0,1 0 0,-1 1 0,1-1-1,0 0 1,-1 0 0,1 0 0,0-1 0,0 1 0,-1 0 0,1-1 0,0 1 0,0-1 0,0 1 0,0-1 0,0 0 0,0 0 0,0 0 0,0 0 0,0 0 0,-1-1 0,1 1 0,0 0 0,0-1-1,0 1 1,0-1 0,0 0 0,-1 0 0,1 0 0,0 0 0,-1 0 0,1 0 0,-1 0 0,1 0 0,-1-1-20,72-108 649,-9-27 580,40-132-1229,-74 147 240,-30 121-248,1 0 0,-1 1 0,1-1 0,-1 0 0,0 1 0,1-1 0,-1 0 0,0 0 0,0 1 0,1-1 0,-1 0 0,0 0 0,0 1 0,0-1 0,0 0 0,0 0 0,0 1 0,0-1 0,0 0 0,-1 0 0,1 1 0,0-1 0,0 0 0,-1 0 0,1 1 0,0-1 0,-1 0 0,1 1 0,-1-1 0,1 0 0,-1 1 0,1-1 0,-1 1 0,1-1 0,-1 1 0,1-1 0,-1 1 0,0-1 0,1 1 0,-1 0 0,0-1 0,1 1 0,-1 0 0,0-1 0,0 1 0,1 0 0,-1 0 0,0 0 0,0 0 0,0 0 8,-25 27-1651,14-2 472</inkml:trace>
  <inkml:trace contextRef="#ctx0" brushRef="#br0" timeOffset="10489.37">2307 3680 19852,'-5'-14'1291,"5"12"-1173,0 1-1,-1-1 0,1 1 1,0-1-1,-1 1 0,1-1 1,-1 1-1,1 0 0,-1-1 0,0 1 1,0 0-1,1 0 0,-1-1 1,0 1-1,0 0 0,0 0 1,0 0-1,-1 0 0,1 0 1,0 0-1,0 1 0,-1-1 1,1 0-1,0 0 0,-1 1 0,1-1 1,0 1-1,-1 0 0,1-1 1,-1 1-1,1 0 0,-1 0-117,-132-20 4160,132 19-4158,0 0-1,-1 1 1,1-1 0,0 0 0,0 1-1,0-1 1,-1 1 0,1 0 0,0-1-1,0 1 1,-1 0 0,1 0 0,0 1-1,0-1 1,-1 0 0,1 1-1,0 0 1,0-1 0,0 1 0,0 0-1,0 0 1,0 0 0,0 0 0,0 0-1,0 1 1,0-1 0,0 1 0,1-1-1,-1 1 1,1 0 0,-1-1 0,1 1-1,0 0 1,-1 0 0,1 0 0,0 0-1,0 0 1,1 0 0,-1 0 0,0 0-1,1 1 1,-1-1 0,1 0 0,-1 0-1,1 1 1,0-1 0,0 0-1,0 0 1,1 2-2,-2 7 1,0-7-1,0 0 0,0 1 1,1 0-1,-1-1 1,1 1-1,0-1 1,0 1-1,1-1 1,-1 1-1,1 0 0,0-1 1,0 0-1,0 1 1,1-1-1,0 0 1,0 1-1,0-1 1,0 0-1,1-1 1,-1 1-1,1 0 0,0-1 1,0 1-1,0-1 1,1 0-1,3 3 0,-4-4 1,1 0-1,0 0 1,0 0-1,0 0 1,0-1-1,1 1 1,-1-1-1,0 0 1,0-1-1,1 1 1,-1-1-1,1 0 1,-1 0-1,1 0 1,-1 0-1,0-1 1,1 0-1,-1 0 1,0 0-1,0 0 1,1-1-1,-1 1 1,0-1-1,0 0 1,-1 0-1,1-1 1,0 1-1,-1-1 1,1 0-1,-1 0 1,0 0-1,0 0 1,0-1-1,-1 1 1,1-1-1,100-144 57,-102 146-56,-1 0 0,1 1 0,0-1 0,-1 1 0,1 0 0,0-1 0,0 1 0,0 0 0,0 0 0,0-1 0,1 1 0,-1 0 0,0 0 0,0 0 0,1 0 0,-1 0 0,1 1 0,-1-1 0,1 0 0,-1 1 0,1-1-1,-1 1 1,1-1 0,-1 1 0,1 0 0,0 0 0,-1 0 0,1-1 0,0 2 0,-1-1 0,1 0 0,-1 0 0,1 0 0,0 1 0,-1-1 0,1 1 0,-1-1 0,1 1 0,-1 0 0,1 0 0,-1-1 0,0 1 0,1 0 0,-1 0 0,0 0 0,0 1 0,0-1 0,0 0 0,1 0 0,-2 1 0,1-1 0,0 0 0,0 1-1,4 8 0,-2 0 0,1-1 1,-1 1-1,-1 0 0,0 1 1,0-1-1,-1 0 0,-1 1 0,1-1 1,-2 0-1,1 1 0,-1-1 1,-1 0-1,-2 8 0,-3 0-20,5-29 29,-6-163 17,3 58 4,5 116-31,1-1 0,-1 1 0,0-1 0,0 1 0,1-1 0,-1 1 0,0-1 0,1 1 0,-1-1 0,0 1 0,1-1 0,-1 1 0,1 0 0,-1-1 0,1 1 0,-1 0 0,1-1 0,-1 1 0,1 0 0,-1-1 0,1 1 0,-1 0 0,1 0 0,0 0 0,-1 0 0,1 0 0,-1 0-1,1 0 1,0 0 0,-1 0 0,1 0 0,-1 0 0,1 0 0,-1 0 0,1 0 0,0 0 0,-1 0 0,1 1 0,-1-1 0,1 0 0,-1 0 0,1 1 0,-1-1 0,1 0 0,-1 1 0,1-1 0,-1 1 0,0-1 0,1 1 0,-1-1 0,1 1 0,-1-1 0,0 1 0,0-1 0,1 1 0,-1-1 0,0 1 0,0-1 0,0 1 0,1 0 1,1 1 4,7 5-26,0-2 0,0 1 0,1-1 0,-1 0-1,1-1 1,0 0 0,1-1 0,-1 0 0,1 0 0,-1-1 0,1 0 0,0-1 0,-1-1 0,1 1 0,0-2 0,0 0-1,-1 0 1,1 0 0,7-3 22,-2 0-30,1 0 1,-1-1-1,0-1 0,-1 0 0,1-2 0,-1 1 1,-1-2-1,0 0 0,0 0 0,0-2 0,-1 0 0,3-3 30,-8 3 4,-1-1 0,0 1 0,0-1-1,-1-1 1,-1 1 0,0-1-1,0 0 1,-2 0 0,1 0 0,-2-1-1,0 1 1,0-1 0,-2 0 0,1 1-1,-2-1 1,0 0 0,0 1-1,-1-1 1,-1 1 0,0 0 0,-1 0-1,-1 0 1,0 0 0,-3-6-4,7 17 1,1 0 1,0 0-1,-1 0 1,0 0-1,1 0 1,-1 0-1,0 0 1,0 0-1,0 1 1,0-1-1,-1 0 1,1 1-1,0-1 1,-1 1-1,1-1 1,-1 1-1,0-1 1,1 1-1,-1 0 1,0 0-1,0 0 1,1 0-1,-1 0 1,0 0-1,0 1 1,0-1-1,0 1 1,0-1-1,0 1 1,-1 0-1,1 0 1,0-1-1,0 2 1,0-1-1,0 0 1,0 0-1,0 1 1,0-1-1,0 1 1,0-1-1,0 1 1,0 0-1,0 0 1,0 0-1,1 0 1,-1 0-1,0 0 1,1 1-1,-1-1 1,0 0-1,1 1 1,0 0-1,-1-1 1,1 1-1,0 0 1,-1 0-2,-7 15 3,0 0 0,1 0-1,0 1 1,2 0 0,0 0 0,1 0 0,1 1 0,0 0 0,2 0-1,0 0 1,1 0 0,1 0 0,1 1 0,2 13-3,2-22-2,-1-1 0,1 1 0,1-1 0,0-1 0,0 1 0,1-1 0,0 0 0,1-1 0,0 1 0,0-2 0,1 1 0,0-1 0,0 0 0,1-1 0,-1 0 0,1-1 0,8 4 2,9 7 2,-26-15-3,2 1 2,-1 0 0,0 1 0,1-1 0,0 0 0,0-1 0,-1 1 0,1 0-1,0-1 1,0 1 0,0-1 0,1 0 0,-1 0 0,0 0 0,0-1 0,1 1-1,-1-1 1,0 0 0,1 0 0,-1 0 0,0 0 0,1 0 0,-1-1 0,0 1-1,0-1 1,1 0 0,-1 0 0,0 0 0,0-1 0,0 1 0,0-1-1,1 0 0,7-13 13,0-1 0,-1 1 0,0-2 0,-1 0 0,-1 0-1,-1 0 1,0-1 0,1-9-13,5-79 39,-22 95-19,-2 32 3,5-6-17,1 1 0,0-1 0,1 1 0,1 0 0,0 1 0,1-1 0,1 0 0,0 1 0,2-1 0,0 1 0,0-1 0,2 0 0,4 16-6,14-8-505,-7-25-190</inkml:trace>
  <inkml:trace contextRef="#ctx0" brushRef="#br0" timeOffset="10894.5">3576 3215 13691,'-42'-3'7126,"0"1"-3414,-151 12-1354,191-10-2308,-1 0 5,0-1-1,1 1 0,-1 0 0,0 0 0,1 0 0,-1 0 0,0 1 0,1-1 1,-1 1-1,1-1 0,-1 1 0,1 0 0,-1 0 0,1 0 0,-1 1 0,1-1 1,0 0-1,0 1 0,0 0 0,0-1 0,0 1 0,0 0 0,0 0 0,0 0 1,1 0-1,-1 0 0,1 1 0,-1-1 0,1 0 0,0 1 0,0-1 0,0 1 0,0 1-54,5-1 5,-1 0-1,1-1 0,0 1 0,0-1 0,0 1 0,0-1 0,1 0 0,-1-1 0,0 1 0,1-1 0,-1 0 0,1 0 1,0 0-1,-1-1 0,1 1 0,0-1 0,-1 0 0,1-1 0,0 1 0,3-2-4,3 2 8,41-1-9,-40-2 1,1 2 1,-1-1 0,0 2 0,1 0 0,-1 0-1,0 1 1,0 0 0,1 1 0,-1 1 0,0 0-1,-1 1 1,1 0 0,-1 0 0,1 1 0,-1 1-1,-1 0 1,1 0 0,-1 1 0,0 1-1,4 4 0,-12-11-1,0 1-1,-1 0 0,1 0 1,-1-1-1,1 1 0,-1 0 1,0 0-1,0 0 0,0 1 0,0-1 1,0 0-1,0 0 0,-1 0 1,1 1-1,-1-1 0,0 0 0,1 1 1,-1-1-1,0 0 0,0 1 1,-1-1-1,1 0 0,0 1 0,-1-1 1,1 0-1,-1 0 0,0 1 1,0-1-1,0 0 0,0 0 0,0 0 1,0 0-1,-1 0 0,1 0 1,-1-1-1,1 1 0,-1 0 0,1-1 1,-1 1-1,0-1 0,0 1 1,0-1-1,0 0 0,0 0 0,-1 1 2,-103 33 41,-3-28-698,62-10-367</inkml:trace>
  <inkml:trace contextRef="#ctx0" brushRef="#br0" timeOffset="12113.8">3823 3112 11771,'9'-29'12051,"-9"28"-10773,0 1-383,0 3-359,-1 2-486,-3 14 10,0 0-1,2 0 0,0 0 1,1 0-1,1 0 0,0 0 1,2 0-1,0 0 0,1 0 0,1 0 1,5 13-60,-6-29 10,0 0 0,1 0-1,-1-1 1,1 1 0,-1 0 0,1-1 0,0 0 0,0 0 0,0 0-1,0-1 1,0 1 0,0-1 0,0 0 0,0 0 0,1 0 0,-1-1-1,1 1 1,-1-1 0,0 0 0,1-1 0,-1 1 0,0-1 0,1 0-1,-1 0 1,0 0 0,0 0 0,0-1 0,0 1 0,0-1 0,0 0 0,0-1-1,0 1 1,-1-1 0,1 1 0,-1-1 0,0 0 0,0 0 0,1-1-10,35-28 157,-2-2 1,0-1-1,-3-2 1,-1-1-1,-2-2 1,-1-1-1,-2-1 1,14-31-158,-3 14 328,-34 74-249,-11 29-49,2 77-26,4-120-10,0 0 0,0 0 0,0 0 0,0 0 0,0 0 0,1-1 0,-1 1-1,0 0 1,1 0 0,-1 0 0,0 0 0,1 0 0,-1 0 0,1 0 0,-1-1 0,1 1 0,0 0 0,-1 0-1,1-1 1,0 1 0,-1-1 0,1 1 0,0 0 0,0-1 0,0 1 0,0-1 0,-1 0 0,1 1-1,0-1 1,0 0 0,0 1 0,0-1 0,0 0 0,0 0 0,0 0 0,0 0 0,0 0 0,0 0 0,0 0-1,0 0 1,0 0 0,0-1 0,0 1 0,0 0 0,0 0 0,-1-1 0,1 1 0,0-1 0,1 0 6,39-33-394,181-194-774,-199 212 1188,-23 16-19,-1 0-1,1 1 1,0-1 0,0 0 0,-1 0-1,1 0 1,0 1 0,0-1 0,-1 0-1,1 0 1,0 1 0,0-1 0,0 0-1,0 0 1,-1 1 0,1-1-1,0 0 1,0 1 0,0-1 0,0 0-1,0 0 1,0 1 0,0-1 0,0 0-1,0 1 1,0-1 0,0 0 0,0 1-1,0-1 1,0 0 0,0 1 0,0-1-1,0 0 1,0 1 0,1-1 0,-1 0-1,0 0 1,0 1 0,0-1 0,0 0-1,1 0 1,-1 1 0,0-1 0,0 0-1,0 0 1,1 1 0,-1-1-1,0 0 1,1 0 0,-1 0 0,0 0-1,0 0 1,1 1 0,-1-1 0,0 0-1,1 0 1,-1 0 0,0 0 0,1 0-1,-1 0 1,0 0 0,0 0 0,1 0-1,-1 0 1,0 0 0,1 0 0,-1 0-1,0 0 1,1 0 0,-1-1-1,-59 166 491,58-164-490,1 0 0,0-1 1,0 1-1,-1 0 0,1 0 1,0-1-1,0 1 0,0 0 1,0 0-1,0 0 0,0-1 1,0 1-1,0 0 0,0 0 0,0-1 1,0 1-1,0 0 0,1 0 1,-1-1-1,0 1 0,1 0 1,-1 0-1,0-1 0,1 1 1,-1-1-1,1 1 0,-1 0 1,1-1-1,-1 1 0,1-1 1,-1 1-1,1-1 0,0 1 1,-1-1-1,1 1 0,0-1 1,-1 0-1,1 1 0,0-1 1,0 0-1,-1 0 0,1 0 1,0 0-1,0 1 0,-1-1 0,1 0 1,0 0-1,0 0 0,0 0 1,-1-1-1,1 1 0,0 0 1,0 0-1,-1 0 0,1-1 1,0 1-1,-1 0 0,1-1 1,0 1-2,47-26 5,-44 24-8,38-26-947,-1-2 1,-2-2-1,-1-1 1,-1-2-1,-3-1 0,17-24 950,37-39-6446,-87 99 6407,-1 0 1,0 0-1,1 0 1,-1 0-1,1 0 1,-1 0-1,0 0 1,1 1-1,-1-1 1,1 0-1,-1 0 1,0 0-1,1 0 1,-1 0-1,1 1 1,-1-1-1,0 0 1,1 0-1,-1 1 1,0-1-1,1 0 1,-1 0-1,0 1 1,0-1-1,1 0 1,-1 1-1,0-1 1,0 0 0,1 1-1,-1-1 1,0 1-1,0-1 1,0 0-1,0 1 1,0-1-1,0 1 1,0-1-1,0 1 1,0-1-1,0 0 1,0 1-1,0-1 1,0 1-1,0-1 1,0 0-1,0 1 1,0-1-1,0 1 1,-1-1-1,1 0 1,0 1-1,0-1 1,0 0-1,-1 1 1,1-1-1,0 0 1,0 1-1,-1-1 39,-30 95 7687,31-94-7371,1-8-98,27-73 406,-32 93-479,0 0 0,1 0-1,1 0 1,0 0 0,0 0 0,1 0 0,1 1 0,1-1 0,0 0-1,0 1 1,1-1 0,1 0 0,0 0 0,1-1 0,0 1 0,1-1-1,1 1 1,0-2 0,0 1 0,1-1 0,4 5-145,154 135 41,-144-129-36,-1 1 0,-2 1 0,0 0 0,-1 2 0,-2 0 0,-1 1 0,-1 0 0,-1 1 0,-1 0-1,0 7-4,-10-32 19,-1 0-1,1 0 0,-1 0 0,0 0 0,0 0 0,0 0 0,0 0 0,-1 0 1,1-1-1,-1 1 0,0 0 0,0 0 0,0 0 0,0-1 0,0 1 0,0 0 1,-1-1-1,1 1 0,-1-1 0,0 0 0,0 1 0,0-1 0,0 0 0,0 0 0,0 0 1,-1 0-1,1-1 0,-1 1 0,1-1 0,-1 1 0,0-1 0,1 0 0,-1 0 1,0 0-1,0 0 0,0-1 0,0 1 0,1-1 0,-1 0 0,0 0 0,0 0 1,0 0-1,0 0 0,0 0 0,0-1 0,0 0-18,-9-1 51,0-1-1,0-1 1,1 1-1,-1-2 1,1 0-1,0 0 1,0-1-1,1-1 1,0 0-1,0 0 1,0-1-1,1 0 1,0 0-1,1-1 1,0 0-1,0-1 1,1 0 0,-2-3-51,3 6 7,1 0 0,0-1 1,0 0-1,1 1 1,-1-1-1,2-1 1,-1 1-1,1-1 1,1 1-1,-1-1 1,2 0-1,-1 0 0,1 0 1,0 0-1,1 0 1,0 0-1,1 0 1,0 0-1,0 0 1,0 1-1,1-1 0,1 0 1,0 0-1,0 1 1,0 0-1,1 0 1,1 0-1,-1 0 1,1 0-1,0 1 1,1 0-1,0 0 0,0 0 1,5-3-8,24-20 178,1 3-1,1 1 1,1 1 0,7-1-178,48-32 448,-30 13 853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017"/>
    </inkml:context>
    <inkml:brush xml:id="br0">
      <inkml:brushProperty name="width" value="0.025" units="cm"/>
      <inkml:brushProperty name="height" value="0.025" units="cm"/>
    </inkml:brush>
  </inkml:definitions>
  <inkml:trace contextRef="#ctx0" brushRef="#br0">1 47 13036,'7'-13'6316,"12"6"-4086,29 3-2647,-30 3 1316,27-3-478,218-14-100,-263 18-328,1 0 0,-1 0 0,1 0 0,-1 1 0,0-1 0,1 0 0,-1 0 0,1 0 0,-1 0 1,1 1-1,-1-1 0,1 0 0,-1 0 0,0 1 0,1-1 0,-1 0 0,1 1 0,-1-1 0,0 0 0,1 1 1,-1-1-1,0 0 0,0 1 0,1-1 0,-1 1 0,0-1 0,0 1 0,0-1 0,0 0 0,1 1 0,-1-1 1,0 1-1,0 0 0,-2 24 91,-13 21 179,-6 2-488,-37 100 1516,54-133-1662,0-1 1,1 0-1,0 1 0,1 0 1,1-1-1,1 1 1,0 0-1,2 19 1,-1-32-1507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1.409"/>
    </inkml:context>
    <inkml:brush xml:id="br0">
      <inkml:brushProperty name="width" value="0.025" units="cm"/>
      <inkml:brushProperty name="height" value="0.025" units="cm"/>
    </inkml:brush>
  </inkml:definitions>
  <inkml:trace contextRef="#ctx0" brushRef="#br0">50 70 7815,'12'-15'7081,"-7"14"-1651,-7 33-2354,2-27-3512,-8 41 596,-14 44-1,12-57 12,2-1 0,2 1 0,-5 65 0,34-147 1041,-12 18-1168,0-1 0,-3 0 0,0 0 0,-2 0 0,-2-1 0,-1 0-1,-1 0 1,-4-50 0,2 117 184,-1-30-225,1 0-1,-1 0 0,1 0 0,0 0 0,0 0 0,1 0 0,-1 0 1,1-1-1,0 1 0,0 0 0,0 0 0,0-1 0,1 1 1,-1 0-1,1-1 0,0 1 0,3 3 0,-2-4 8,0 1 0,0-1-1,1 1 1,-1-1 0,1 0-1,0-1 1,0 1 0,0-1-1,0 1 1,0-1 0,0 0-1,1-1 1,-1 1 0,1-1 0,-1 0-1,1 0 1,0 0 0,-1-1-1,1 0 1,0 1 0,-1-2-1,1 1 1,0 0 0,-1-1-1,1 0 1,-1 0 0,1-1 0,-1 1-1,7-3 1,-3-1 23,1 1-1,0-1 1,-1-1 0,0 1-1,0-1 1,0-1 0,-1 1-1,0-1 1,0-1-1,-1 1 1,0-1 0,10-17-1,9-34 412,-20 48-242,-15 36-266,0 1 98,-37 106-12,44-120-1,0 1-1,0-1 1,2 1-1,-1 0 1,2 0-1,-1-1 1,2 1-1,2 19 1,-3-31-20,0 0 0,0-1 0,1 1 1,-1 0-1,0 0 0,1 0 1,-1 0-1,0-1 0,1 1 0,-1 0 1,1 0-1,-1-1 0,1 1 0,-1 0 1,1 0-1,0-1 0,-1 1 1,1-1-1,0 1 0,-1-1 0,1 1 1,0-1-1,0 1 0,0-1 1,-1 0-1,1 1 0,0-1 0,1 0 1,1 0 9,-1 0 1,0 0-1,1 0 1,-1 0-1,1-1 1,-1 1-1,0-1 1,1 0-1,-1 1 1,3-3-1,4-1 26,-1-1 0,-1 0-1,1 0 1,10-10 0,80-109-150,-99 168 12,-13-1 132,11-37-31,0 1-1,1-1 1,0 1 0,0-1-1,0 1 1,1-1-1,0 1 1,1 0 0,-1 0-1,1 0 1,1 10 0,0-17-60,-1 1 0,0-1 0,1 1 0,-1-1 1,1 0-1,-1 0 0,1 1 0,-1-1 0,1 0 0,-1 0 1,1 1-1,-1-1 0,1 0 0,-1 0 0,1 0 0,-1 0 1,1 0-1,-1 0 0,1 0 0,-1 0 0,1 0 0,-1 0 0,1 0 1,0 0-1,-1 0 0,1 0 0,-1 0 0,1-1 0,-1 1 1,1 0-1,-1 0 0,1-1 0,0 1 0,17-11-4674,-4-5-2382,4-8-5035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2.290"/>
    </inkml:context>
    <inkml:brush xml:id="br0">
      <inkml:brushProperty name="width" value="0.025" units="cm"/>
      <inkml:brushProperty name="height" value="0.025" units="cm"/>
    </inkml:brush>
  </inkml:definitions>
  <inkml:trace contextRef="#ctx0" brushRef="#br0">119 10 19923,'0'0'587,"-9"13"230,-7 13 120,0 1 1,2 0-1,1 2 1,-16 50-1,20-29-1377,3-1 1,1 52-1,4-158 631,0-29-2111,3 57 585,1 22 97,-1 10 1288,0-1 1,1 1 0,-1-1 0,0 0 0,1 1 0,0-1 0,-1 0 0,1-1 0,0 1-1,0-1 1,0 1 0,0-1 0,0 0 0,1 0 0,-1 0 0,0 0 0,1-1-1,-1 1 1,0-1 0,1 0 0,-1 0 0,0 0 0,1 0 0,-1-1 0,0 1-1,0-1 1,1 0 0,-1 0 0,0 0 0,0-1 0,6-2 0,1-1 20,0-1 0,0 0 0,-1 0 0,0-1 1,0-1-1,-1 1 0,1-1 0,7-11 0,-7 7 254,0 0-1,-1 0 0,-1-1 1,0 0-1,0 0 0,-2-1 1,0 1-1,0-1 0,-1-1 1,-1 1-1,2-21 0,-18 68-376,5-17 19,1 2 41,-47 127 423,48-123-354,0 0 1,1 0 0,2 1-1,-2 38 1,4-60-71,1-1-1,0 1 1,0 0-1,0-1 1,0 1-1,1 0 1,-1-1-1,0 1 1,0-1-1,0 1 1,0 0 0,1-1-1,-1 1 1,0-1-1,1 1 1,-1 0-1,0-1 1,1 1-1,-1-1 1,1 1-1,-1-1 1,0 0-1,1 1 1,0-1-1,-1 1 1,1-1 0,-1 0-1,1 1 1,-1-1-1,1 0 1,0 0-1,-1 0 1,1 1-1,-1-1 1,1 0-1,0 0 1,-1 0-1,1 0 1,0 0-1,-1 0 1,1 0 0,0 0-1,-1 0 1,1 0-1,-1-1 1,1 1-1,0 0 1,-1 0-1,1-1 1,-1 1-1,1 0 1,0-1-1,2 0 16,-1 0-1,1 0 1,-1-1-1,0 1 0,0-1 1,0 1-1,0-1 1,0 0-1,0 0 1,0 0-1,0 0 0,2-4 1,1-7-15,0-2 0,-2 1 0,1 0 0,-2-1 0,0 0 0,-1 1 0,0-1 0,-2-17 0,1 26-33,-1-2-97,-2 13-72,4 16 65,1-18 131,1 0 1,-1 0-1,1 0 0,-1 0 1,1-1-1,0 1 1,0-1-1,0 0 1,1 0-1,-1 0 0,0 0 1,1-1-1,-1 1 1,1-1-1,0 0 1,-1 0-1,1 0 0,8 1 1,9 0 41,0 0-1,24-2 1,-31 0-17,-8 0-5,1 0 1,-1-1-1,0 0 0,0 0 1,1-1-1,-1 1 0,0-1 0,0-1 1,-1 1-1,1-1 0,0 0 0,8-6 1,-11 6 41,0 1 0,0-1 1,0 1-1,-1-1 1,1 0-1,-1 0 1,0 0-1,0 0 0,0-1 1,0 1-1,-1 0 1,1-1-1,-1 1 0,0-1 1,0 0-1,0 1 1,0-1-1,-1 0 1,1 0-1,-1 1 0,0-1 1,-1-6-1,1 9-57,0 1 0,-1-1 0,1 0 0,0 0 0,-1 1 0,1-1-1,-1 0 1,1 0 0,-1 1 0,1-1 0,-1 1 0,1-1 0,-1 0 0,0 1 0,1-1 0,-1 1 0,0-1-1,0 1 1,1 0 0,-1-1 0,0 1 0,0 0 0,0-1 0,1 1 0,-1 0 0,0 0 0,0 0-1,0 0 1,0 0 0,1 0 0,-1 0 0,0 0 0,0 0 0,0 0 0,0 0 0,1 1 0,-1-1-1,0 0 1,0 1 0,0-1 0,1 0 0,-1 1 0,0-1 0,1 1 0,-2 0 0,-35 21-112,29-12 92,-1 0 1,1 0-1,1 0 1,0 1-1,-8 15 1,12-21 8,1 0 0,0 0 0,0 1 0,0-1 0,0 1 0,1 0 0,0-1 0,0 1 0,1 0 0,0 0 1,0 0-1,0-1 0,0 1 0,2 7 0,0-11-67,-1 0-1,0 0 1,1 0 0,-1 0-1,1 0 1,-1 0 0,1 0-1,0 0 1,0-1 0,0 1-1,0-1 1,0 0 0,0 1-1,0-1 1,1 0 0,-1 0-1,0 0 1,1-1 0,-1 1-1,0 0 1,1-1 0,-1 0-1,1 1 1,-1-1 0,4 0-1,33-1-4440,-9-7-4548,-9-3-916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2.638"/>
    </inkml:context>
    <inkml:brush xml:id="br0">
      <inkml:brushProperty name="width" value="0.025" units="cm"/>
      <inkml:brushProperty name="height" value="0.025" units="cm"/>
    </inkml:brush>
  </inkml:definitions>
  <inkml:trace contextRef="#ctx0" brushRef="#br0">66 0 13869,'0'0'12652,"2"10"-12049,-2 5-419,1 1 0,-2-1-1,0 0 1,-1 0 0,-1 0-1,0 0 1,-1 0-1,0 0 1,-11 22 0,5-12-20,6-16-160,0 0-1,0 0 1,1 0-1,0 1 1,1-1-1,0 1 1,0 0-1,1 0 1,0 0-1,1 13 1,1-22-90,-1-1 1,0 0-1,0 1 0,1-1 1,-1 1-1,1-1 1,-1 0-1,0 1 1,1-1-1,-1 0 1,1 1-1,-1-1 1,0 0-1,1 0 1,-1 0-1,1 1 0,-1-1 1,1 0-1,-1 0 1,1 0-1,-1 0 1,1 0-1,-1 0 1,1 0-1,-1 0 1,1 0-1,-1 0 1,1 0-1,-1 0 0,1 0 1,-1-1-1,1 1 1,-1 0-1,1 0 1,-1 0-1,1-1 1,-1 1-1,1-1 1,18-9-5388,-6-5-1643,-2-1-4489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3.535"/>
    </inkml:context>
    <inkml:brush xml:id="br0">
      <inkml:brushProperty name="width" value="0.025" units="cm"/>
      <inkml:brushProperty name="height" value="0.025" units="cm"/>
    </inkml:brush>
  </inkml:definitions>
  <inkml:trace contextRef="#ctx0" brushRef="#br0">48 38 8392,'0'0'17275,"-4"9"-16608,3-8-645,-31 77 1302,30-72-1212,0 1 0,0 0 0,0 0 0,1 0 0,0 0 0,1 0 0,-1 0 1,1 0-1,1 0 0,-1 0 0,3 9 0,-2-14-102,0-1 0,0 1 0,0-1 0,0 0 0,1 1 0,-1-1 0,0 0 0,1 0 0,-1 0 1,1 0-1,-1 0 0,1-1 0,-1 1 0,1 0 0,0-1 0,-1 1 0,1-1 0,0 1 0,-1-1 0,1 0 0,0 0 0,0 0 0,0 0 1,-1 0-1,1 0 0,0 0 0,0 0 0,-1-1 0,1 1 0,2-2 0,3 1 16,-1 0-1,1-1 1,0 0-1,-1-1 1,0 1-1,10-7 1,0-5-143,0-1 1,-1 0-1,-1-1 1,-1-1-1,20-31 1,-39 57 127,1-1 0,1 1 1,-1 1-1,1-1 1,1 1-1,0-1 1,0 1-1,1 0 1,1 0-1,-1 0 0,1 0 1,1 0-1,1 13 1,-1-22-11,0 0 1,1 0-1,-1 0 1,1 0 0,0-1-1,-1 1 1,1 0-1,0 0 1,-1-1-1,1 1 1,0 0 0,0-1-1,0 1 1,-1-1-1,1 1 1,0-1-1,0 1 1,0-1-1,0 0 1,0 1 0,0-1-1,0 0 1,0 0-1,0 0 1,0 0-1,0 0 1,0 0 0,0 0-1,0 0 1,0 0-1,0 0 1,0-1-1,0 1 1,1-1-1,33-11 78,-27 5-79,-1 1-1,-1-1 1,1 0 0,-1 0-1,8-14 1,-12 18 8,0 0 0,0-1 0,0 1 1,0-1-1,-1 0 0,1 1 0,-1-1 0,0 0 0,0 0 0,0 0 1,-1 0-1,1 0 0,-1 0 0,0 0 0,-1-7 0,1 11-9,0-1-1,-1 1 1,1 0-1,0-1 1,0 1-1,-1 0 1,1 0-1,0 0 1,0-1-1,-1 1 1,1 0-1,0 0 1,-1 0-1,1-1 1,0 1 0,-1 0-1,1 0 1,0 0-1,-1 0 1,1 0-1,0 0 1,-1 0-1,1 0 1,0 0-1,-1 0 1,1 0-1,-1 0 1,1 0-1,0 0 1,-1 0-1,1 0 1,0 0-1,-1 1 1,1-1-1,0 0 1,-1 0-1,1 0 1,0 1-1,0-1 1,-1 0-1,1 0 1,0 1-1,0-1 1,-1 0-1,1 0 1,0 1-1,0-1 1,0 0-1,-1 1 1,1-1-1,0 0 1,0 1-1,0-1 1,-13 17 1,12-15 10,0 0 0,0 0 0,0 0-1,0 0 1,1 0 0,-1 0 0,1 0-1,-1 0 1,1 0 0,0 0 0,0 0-1,-1 1 1,2-1 0,-1 0 0,0 0-1,0 0 1,1 0 0,-1 0-1,1 0 1,0 0 0,0 0 0,-1 0-1,3 3 1,-1-3-2,0-1 0,0 1 0,0-1-1,0 0 1,0 0 0,0 0 0,1 0-1,-1 0 1,0-1 0,0 1 0,1-1 0,-1 1-1,1-1 1,-1 0 0,0 0 0,1 0-1,3 0 1,6-2-1,0 1 0,0-2-1,0 0 1,-1 0-1,1-1 1,-1 0 0,13-7-1,-23 10-5,40-27-169,-39 27 159,-1 0 0,1 0 0,-1 0 0,0 0 0,0 0 1,1-1-1,-1 1 0,0 0 0,0-1 0,0 1 0,0-1 0,0 0 0,-1 1 0,1-1 1,0 1-1,-1-1 0,1 0 0,-1 0 0,0 1 0,1-1 0,-1 0 0,0 0 0,0 1 1,-1-4-1,1 4 6,-1 1-1,0 0 1,1-1 0,-1 1 0,0-1 0,0 1 0,1 0 0,-1-1 0,0 1 0,0 0 0,0 0 0,0 0 0,1 0 0,-1 0 0,0 0-1,0 0 1,0 0 0,0 0 0,1 0 0,-1 0 0,0 0 0,0 1 0,0-1 0,1 0 0,-2 1 0,-21 7 13,20-6 11,0 1 1,0-1-1,0 0 0,1 1 0,-1-1 0,0 1 0,1 0 0,0 0 1,-1 0-1,1 0 0,1 0 0,-1 0 0,-2 5 0,4-6-24,0-1 0,0 0 0,-1 1 0,1-1 0,0 0 0,0 0 0,0 1 0,0-1 0,1 0 0,-1 1 0,0-1 0,1 0 0,-1 0 0,0 1 0,1-1 0,0 0 0,-1 0 0,1 0 0,0 0 0,-1 0 0,1 0 0,0 0 0,0 0 0,0 0 0,0 0 0,0 0 0,0 0 0,0-1 0,0 1 0,0 0 0,0-1 0,1 1 0,-1-1 0,0 1 0,0-1 0,0 0 0,1 1 0,-1-1 0,2 0 0,200 42-925,-202-43 1012,0 1 1,0-1 0,0 1-1,0-1 1,0 1 0,0-1 0,0 0-1,0 0 1,0 1 0,0-1-1,0 0 1,-1 0 0,1 0 0,0 0-1,0 0 1,-1 0 0,1 0-1,-1 0 1,1 0 0,-1 0 0,1 0-1,-1 0 1,0-1 0,1 1-1,-1 0 1,0 0 0,0 0 0,0-1-1,0 1 1,0 0 0,0-1-1,3-51-98,-3 47 136,-8-131-132,33 138-81,28 12-54,50 9-1612,-32-19-6473,-43-6-1358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4.676"/>
    </inkml:context>
    <inkml:brush xml:id="br0">
      <inkml:brushProperty name="width" value="0.025" units="cm"/>
      <inkml:brushProperty name="height" value="0.025" units="cm"/>
    </inkml:brush>
  </inkml:definitions>
  <inkml:trace contextRef="#ctx0" brushRef="#br0">48 1 4004,'3'-1'9767,"-2"7"-4777,1 19-2153,-5 31-2553,-1-6 234,1-1 0,2 0 0,3 1-1,2-1 1,14 70 0,-18-119-510,0 0 0,0 0 0,0 0-1,0 0 1,0 0 0,0 0 0,0 0 0,1 0 0,-1 0 0,0 0-1,0 0 1,0 0 0,0 0 0,0 0 0,0 0 0,0 0 0,0 0-1,0 0 1,1 0 0,-1 0 0,0 0 0,0 0 0,0 0 0,0 0-1,0 0 1,0 0 0,0 0 0,0 0 0,0 1 0,0-1-1,1 0 1,-1 0 0,0 0 0,0-21-189,-5-33-300,-2 32 394,-1 1 0,-1-1 0,-16-27 0,10 19 382,53 30-162,-15 2 411,42 3-1896,36-3-5145,-86-3 5522,-1 0 1,1-1-1,-1 0 1,0-1-1,0 0 0,0-2 1,0 1-1,-1-2 1,16-7-1,-13-2 2308,-16 15-1195,0-1-1,0 1 0,0 0 1,0-1-1,0 1 0,0 0 1,0-1-1,0 1 1,0 0-1,0-1 0,0 1 1,0 0-1,0 0 0,0-1 1,0 1-1,0 0 0,0-1 1,0 1-1,-1 0 0,1 0 1,0-1-1,0 1 1,0 0-1,-1 0 0,1-1 1,0 1-1,0 0 0,0 0 1,-1 0-1,1-1 0,0 1 1,-1 0-1,1 0 0,-1 0 1,-19-4 4924,4 5-5124,7 2 601,0 0-1,0 1 1,1 0-1,-1 0 1,1 1-1,-15 11 1,19-13-403,0 0 1,0 0-1,0 0 0,0 1 0,1-1 1,0 1-1,0 0 0,0 0 0,0 0 1,0 0-1,1 1 0,0-1 0,0 1 1,-3 9-1,5-14-134,0 1 0,1 0-1,-1 0 1,1 0 0,-1-1 0,1 1 0,-1 0 0,1 0 0,-1-1-1,1 1 1,0 0 0,-1-1 0,1 1 0,0-1 0,0 1 0,0-1-1,-1 1 1,1-1 0,0 0 0,0 1 0,0-1 0,0 0 0,-1 0-1,1 1 1,0-1 0,0 0 0,0 0 0,0 0 0,1 0-1,40 2 32,-29-1-84,71 12-329,-76-11 371,-1 0 0,1 0 1,-1 1-1,0 0 0,0 0 0,0 1 1,0 0-1,11 8 0,-17-11 42,0 0 0,0 0 0,1 0 0,-1 0 0,0 1 0,0-1 0,0 0 0,0 0 0,0 1 0,-1-1 0,1 0 0,0 1 0,-1-1 0,1 1 0,-1-1 0,1 1 0,-1-1 0,0 1 0,1-1 0,-1 1 0,0 0 0,0-1-1,0 1 1,0-1 0,-1 1 0,1-1 0,-1 2 0,0 0 47,-1 0-1,1 0 1,-1 0-1,0-1 1,0 1-1,0 0 1,-1-1-1,1 0 1,-1 0-1,1 0 0,-1 0 1,-3 2-1,-7 4 109,-1-1-1,0-1 1,0 0-1,-20 6 1,30-11-470,-53 12 913,38-12-2864,1-3-3645,12-1-3705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6.112"/>
    </inkml:context>
    <inkml:brush xml:id="br0">
      <inkml:brushProperty name="width" value="0.025" units="cm"/>
      <inkml:brushProperty name="height" value="0.025" units="cm"/>
    </inkml:brush>
  </inkml:definitions>
  <inkml:trace contextRef="#ctx0" brushRef="#br0">116 61 15695,'0'0'5888,"-10"-1"-5082,6 1-796,-1 0 1,1 0-1,0 1 0,0-1 0,-1 1 0,1 0 1,0 0-1,0 1 0,0-1 0,0 1 0,0 0 1,0 0-1,0 0 0,0 0 0,1 1 0,-1-1 1,1 1-1,0 0 0,0 0 0,0 0 1,0 1-1,1-1 0,-1 1 0,1-1 0,0 1 1,0 0-1,0 0 0,0 0 0,1 0 0,-1 0 1,1 0-1,0 0 0,0 7 0,0-9-39,1 0 0,0 0 0,0 0 0,0 0 0,1 0 0,-1 0 0,0 0 0,1 0-1,-1 0 1,1 0 0,0 0 0,-1 0 0,1 0 0,0 0 0,0-1 0,0 1 0,0 0 0,1-1 0,-1 1 0,0-1 0,1 1-1,-1-1 1,1 0 0,2 2 0,4 2-90,1 0 0,0 0 0,0-1 0,11 3 0,-12-4 118,1 0 1,-1 1 0,0 0 0,13 8-1,-12-4 66,-1 1-1,0 0 1,-1 0 0,0 1-1,0 0 1,-1 0-1,0 0 1,-1 1 0,0 0-1,0 0 1,-1 0-1,3 18 1,-6-23-29,0 0 1,0 0 0,-1 0-1,1 0 1,-1 0-1,-1-1 1,1 1-1,-1 0 1,0 0-1,-1 0 1,-3 10 0,3-12 5,0 0 1,0-1-1,0 1 1,0-1-1,-1 0 1,0 0 0,0 0-1,1 0 1,-2 0-1,1-1 1,0 1 0,0-1-1,-1 0 1,0 0-1,1 0 1,-1-1-1,0 1 1,-7 1 0,7-2 15,1 0 0,-1 0 1,0 0-1,0 0 1,1-1-1,-1 1 1,0-1-1,0 0 0,0-1 1,1 1-1,-1 0 1,0-1-1,0 0 0,1 0 1,-1 0-1,1-1 1,-1 1-1,1-1 1,-1 0-1,1 0 0,0 0 1,0 0-1,0 0 1,0-1-1,0 1 0,0-1 1,1 0-1,0 0 1,-1 0-1,1 0 1,0 0-1,0 0 0,1-1 1,-1 1-1,1-1 1,-1 1-1,0-8 1,-1 3-145,2 0 1,-1-1-1,1 1 1,0 0 0,1-1-1,0 1 1,0-1 0,1 1-1,0-1 1,1 1 0,-1 0-1,2-1 1,-1 1-1,1 0 1,0 1 0,6-12-1,1 8 97,-1 0 0,1 0 0,1 1 1,-1 1-1,2-1 0,-1 2 0,1 0 0,1 0 0,0 1 0,0 0 0,21-7 0,-16 7 156,0-2 1,0 0-1,-1-1 1,-1-1-1,19-15 0,-32 24-101,-1 1-1,0-1 0,0 0 1,0 0-1,0-1 0,0 1 1,-1 0-1,1 0 0,-1-1 1,1 1-1,-1-1 0,0 1 1,0-1-1,0 0 0,0 1 1,-1-1-1,1 0 1,-1 0-1,1 0 0,-1 1 1,0-1-1,0 0 0,-1 0 1,1-3-1,-1 6-51,1-1 1,0 1-1,-1-1 0,1 1 1,0-1-1,-1 1 0,1-1 1,-1 1-1,1-1 1,-1 1-1,1-1 0,-1 1 1,1 0-1,-1-1 0,1 1 1,-1 0-1,1 0 1,-1-1-1,0 1 0,1 0 1,-1 0-1,1 0 0,-1 0 1,0 0-1,1 0 1,-1 0-1,0 0 0,1 0 1,-1 0-1,1 0 0,-1 0 1,0 0-1,1 1 0,-1-1 1,1 0-1,-1 0 1,1 1-1,-2-1 0,-19 17-3,16-10-14,1 1 0,0 0 0,0 1 1,1-1-1,0 1 0,0-1 0,1 1 0,0 0 0,1 0 0,0 0 0,0 0 1,1 18-1,1-26 2,-1 1 1,1-1-1,-1 1 1,1-1-1,0 1 1,0-1 0,0 0-1,0 1 1,0-1-1,0 0 1,0 0-1,0 1 1,0-1-1,0 0 1,1 0-1,-1 0 1,0-1-1,1 1 1,-1 0-1,1 0 1,-1-1 0,1 1-1,-1-1 1,1 1-1,0-1 1,-1 0-1,1 1 1,-1-1-1,1 0 1,0 0-1,-1 0 1,1-1-1,0 1 1,-1 0 0,1 0-1,2-2 1,3 1-112,0 0 0,0-1 0,0 0 0,0 0 0,-1 0 0,1-1 0,7-4 0,-5 0-593,0 0 1,0 0-1,0-1 1,0 0-1,7-10 1,-9 8-746,0 0 1,0 0-1,0-1 1,-2 0-1,1 0 1,-1-1-1,6-22 1,-3-9-2277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7.296"/>
    </inkml:context>
    <inkml:brush xml:id="br0">
      <inkml:brushProperty name="width" value="0.025" units="cm"/>
      <inkml:brushProperty name="height" value="0.025" units="cm"/>
    </inkml:brush>
  </inkml:definitions>
  <inkml:trace contextRef="#ctx0" brushRef="#br0">38 58 8904,'0'0'7907,"-4"10"-6610,-5 21-322,2 0-1,1 1 1,1 0 0,0 43 0,4-57-627,1 42 191,0-57-526,0-1 0,0 1 0,1-1-1,-1 0 1,1 1 0,-1-1-1,1 0 1,0 1 0,0-1 0,0 0-1,0 0 1,0 0 0,0 0 0,1 0-1,-1 0 1,1 0 0,0 0 0,-1 0-1,3 1 1,-3-3 12,0 0 0,-1 0 0,1 0 0,0 0-1,-1 0 1,1 0 0,-1 0 0,1 0 0,0 0 0,-1 0 0,1-1 0,-1 1-1,1 0 1,0-1 0,-1 1 0,1 0 0,-1-1 0,1 1 0,-1-1-1,0 1 1,1 0 0,-1-1 0,1 1 0,-1-1 0,0 1 0,1-1-1,-1 0 1,0 1 0,0-1 0,1 1 0,-1-1 0,0 1 0,0-1-1,0 0 1,0 1 0,0-1 0,0 0 0,0 1 0,0-1 0,0 1-1,0-1 1,0-1 0,3-35 244,-3 33-251,1-11 9,1-38 82,-2 50-104,0 0-1,0 1 1,0-1-1,-1 0 1,1 0-1,-1 1 0,0-1 1,0 0-1,0 1 1,0-1-1,0 0 1,-1 1-1,1 0 1,-3-3-1,4 4-6,0 1 0,0 0-1,0-1 1,-1 1 0,1 0 0,0 0 0,0-1 0,-1 1-1,1 0 1,0 0 0,0-1 0,-1 1 0,1 0 0,0 0-1,-1 0 1,1 0 0,0 0 0,-1 0 0,1-1 0,0 1-1,-1 0 1,1 0 0,0 0 0,-1 0 0,1 0 0,0 0-1,-1 0 1,1 0 0,0 0 0,-1 0 0,1 1 0,0-1-1,-1 0 1,1 0 0,0 0 0,-1 0 0,1 0 0,0 1-1,-1-1 1,1 0 0,0 1 0,-5 17-21,9 22 105,-1-37-76,-1 1-1,1-1 1,-1 0 0,1 0-1,0 0 1,0-1 0,0 1-1,1-1 1,-1 1-1,1-1 1,-1 0 0,1-1-1,0 1 1,0 0 0,-1-1-1,1 0 1,0 0 0,0 0-1,0-1 1,0 1 0,1-1-1,-1 0 1,0 0 0,7-1-1,-5 0 4,0 1-1,-1-1 1,1-1-1,0 1 1,-1-1-1,1 0 0,-1 0 1,0 0-1,0-1 1,0 0-1,0 0 1,0 0-1,-1-1 1,1 1-1,-1-1 1,0 0-1,4-5 1,-6 5-3,1 1 5,0-1 0,-1 0 0,1 1 0,-1-1 0,0 0 0,0 0 0,-1-1 0,1 1 1,-1 0-1,1-6 0,-25 50-43,18-28 50,0 0 1,1 0 0,0 0-1,1 0 1,0 1 0,1 0-1,0 13 1,2-25-14,0-1 0,0 1 0,0 0-1,0-1 1,0 1 0,0-1 0,0 1 0,1-1 0,-1 1-1,0-1 1,0 1 0,1-1 0,-1 1 0,0-1 0,1 1-1,-1-1 1,1 0 0,-1 1 0,0-1 0,1 0 0,-1 1-1,1-1 1,-1 0 0,1 1 0,-1-1 0,1 0 0,-1 0 0,1 0-1,-1 1 1,1-1 0,0 0 0,-1 0 0,1 0 0,-1 0-1,1 0 1,-1 0 0,1 0 0,0 0 0,-1 0 0,1 0-1,-1-1 1,1 1 0,-1 0 0,1 0 0,-1 0 0,1-1-1,-1 1 1,1 0 0,-1-1 0,1 1 0,-1 0 0,1-1-1,28-18 306,-15 1-267,-1-1 1,0 0-1,12-25 0,1-3-13,-29 93-185,2-39 193,0 1 1,0-1-1,1 1 0,0-1 0,1 1 1,1 10-1,-1-16-26,-1 0 1,1-1-1,0 1 1,-1 0-1,1-1 1,0 1-1,0 0 1,0-1-1,0 1 1,1-1-1,-1 0 1,0 1-1,1-1 1,-1 0-1,0 0 1,1 0-1,0 0 1,-1 0-1,1 0 1,-1 0-1,1 0 1,0-1-1,0 1 0,0-1 1,-1 1-1,1-1 1,0 0-1,0 0 1,0 0-1,0 0 1,2 0-1,3-1 2,0 0 0,0-1-1,0 1 1,0-2-1,0 1 1,0-1 0,-1 0-1,1 0 1,-1-1 0,0 0-1,0 0 1,0 0-1,0-1 1,-1 0 0,0 0-1,0 0 1,7-10 0,0 0-1,-1-1 0,0-1 1,-1 0-1,-1 0 1,10-26-1,-16 35 0,-1 0 0,0-1 0,-1 1 1,0-1-1,0 1 0,-1-16 0,0 22-14,0 1 0,-1 0 0,1-1 0,0 1-1,0 0 1,-1-1 0,1 1 0,0 0 0,-1-1 0,0 1 0,1 0-1,-1 0 1,0 0 0,1 0 0,-1-1 0,0 1 0,0 0 0,0 0-1,-2-1 1,2 2-9,-1-1 0,1 1 0,-1 0-1,1 0 1,-1 0 0,1 0 0,-1 0-1,1 0 1,-1 1 0,1-1 0,-1 0 0,1 1-1,0-1 1,-1 1 0,1 0 0,0-1-1,-1 1 1,1 0 0,0 0 0,0 0-1,-1 0 1,1 0 0,-1 1 0,-3 3-1,0 0-1,1 0 1,-1 0 0,1 1 0,1 0-1,-1-1 1,1 1 0,0 1 0,0-1-1,0 0 1,1 1 0,0-1 0,-1 11-1,0-2-6,1 0 0,0 0 0,2 0-1,0 0 1,2 18 0,-2-31 20,0 1 0,1-1 0,-1 0 0,1 1 0,-1-1 0,1 1 0,0-1 0,0 0 0,0 0 0,0 1 0,1-1 0,-1 0 0,1 0 0,-1 0 0,1-1 0,0 1 1,-1 0-1,1 0 0,0-1 0,0 1 0,0-1 0,0 0 0,1 0 0,-1 0 0,0 0 0,0 0 0,1 0 0,-1 0 0,1-1 0,-1 1 0,0-1 0,1 0 0,-1 1 0,1-1 0,2-1 0,2 1 5,-1-1-1,1 0 0,-1 0 0,0 0 1,1-1-1,-1 0 0,0 0 0,0-1 1,0 1-1,0-1 0,-1-1 0,9-6 1,1-3 26,-1-2 1,-1 0-1,0 0 1,-1-2-1,-1 1 1,0-1 0,-1-1-1,-1 0 1,-1 0-1,-1-1 1,0 0-1,-1 0 1,5-33-1,-13 31 242,-9 31-174,-10 30-114,15-21 25,1 0 0,1 0 0,1 0 0,0 0 0,0 37 0,4-42 1,-1 0 0,1-1 0,1 1 0,1-1 1,0 1-1,0-1 0,2 0 0,-1 0 0,8 14 0,0-14 179,-6-20 220,-6 4-389,0 1-1,0 0 1,0-1-1,0 1 1,0-1-1,-1 1 1,1-1 0,-1 1-1,0 0 1,1-1-1,-1 1 1,-2-4-1,-47-54-475,39 49 394,1-1 0,0 0 1,1-1-1,0 1 0,-10-21 0,19 33 55,0-1-1,-1 0 1,1 0 0,0 1 0,0-1-1,0 0 1,0 0 0,0 1-1,0-1 1,0 0 0,0 0-1,0 0 1,0 1 0,0-1 0,0 0-1,1 0 1,-1 1 0,0-1-1,1 0 1,-1 1 0,0-1-1,1 0 1,-1 1 0,1-1 0,-1 0-1,1 1 1,-1-1 0,1 1-1,-1-1 1,1 1 0,0-1-1,-1 1 1,1-1 0,0 1 0,-1 0-1,1-1 1,0 1 0,0 0-1,-1 0 1,1 0 0,0-1-1,0 1 1,0 0 0,-1 0 0,1 0-1,0 0 1,0 0 0,0 1-1,52-1-4,-40 0 0,0 1-229,32-1-495,-28-7-2636,-17 6 3072,0 1-1,1-1 1,-1 1-1,1-1 1,-1 1-1,0-1 1,0 1-1,1-1 1,-1 1-1,0-1 1,0 0-1,0 1 1,1-1-1,-1 1 1,0-1-1,0 0 1,0 1-1,0-1 1,0 0-1,0 1 1,0-1-1,0 1 1,-1-1 0,1-1-1,-6-12-6145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7.638"/>
    </inkml:context>
    <inkml:brush xml:id="br0">
      <inkml:brushProperty name="width" value="0.025" units="cm"/>
      <inkml:brushProperty name="height" value="0.025" units="cm"/>
    </inkml:brush>
  </inkml:definitions>
  <inkml:trace contextRef="#ctx0" brushRef="#br0">20 5 14350,'-15'-3'1505,"11"1"2531,8 2-3940,15 0-128,3 0-1377,3 0-4773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8.524"/>
    </inkml:context>
    <inkml:brush xml:id="br0">
      <inkml:brushProperty name="width" value="0.025" units="cm"/>
      <inkml:brushProperty name="height" value="0.025" units="cm"/>
    </inkml:brush>
  </inkml:definitions>
  <inkml:trace contextRef="#ctx0" brushRef="#br0">196 91 13357,'0'0'2861,"-8"-2"-683,4 0-2056,-1 1 0,1 0 0,-1 0 0,1 0 1,-1 0-1,1 1 0,-1 0 0,1 0 0,-1 0 0,1 0 0,-1 1 0,1 0 0,-1 0 0,1 0 0,-1 0 0,1 1 1,0 0-1,0 0 0,0 0 0,0 0 0,0 1 0,-3 2 0,-1 1-92,1 1-1,0 0 1,1 0 0,-1 0-1,1 0 1,1 1 0,0 0-1,0 0 1,0 1 0,1-1-1,0 1 1,1 0 0,0 0-1,0 1 1,1-1 0,0 0-1,0 11 1,2-19-24,0 0 0,0 1 0,0-1 0,0 0 0,0 1 0,0-1 0,0 0 0,0 0 0,0 1-1,1-1 1,-1 0 0,1 1 0,-1-1 0,1 0 0,-1 0 0,1 0 0,0 0 0,0 1 0,-1-1 0,1 0 0,0 0 0,0 0 0,0-1 0,0 1 0,0 0 0,0 0 0,0 0 0,1-1 0,1 2 0,1-1 16,-1-1-1,1 1 1,0-1 0,0 1 0,0-1 0,-1 0 0,1-1 0,0 1 0,0-1-1,6-1 1,3-2 27,0 0-1,0-1 1,0 0-1,-1-1 0,14-9 1,-8 2-38,-1 0 1,-1-2-1,0 0 1,0-1-1,14-20 0,-23 27 23,-1 1 0,0-1 0,-1-1-1,0 1 1,-1-1 0,1 1 0,-2-1-1,1-1 1,-2 1 0,1 0 0,-1-1-1,0-16 1,-2 27-33,0 0 0,0 0 0,0-1 1,0 1-1,0 0 0,0 0 0,0 0 0,0-1 0,0 1 0,0 0 1,0 0-1,0 0 0,-1 0 0,1-1 0,0 1 0,0 0 0,0 0 0,0 0 1,0 0-1,-1 0 0,1-1 0,0 1 0,0 0 0,0 0 0,-1 0 1,1 0-1,0 0 0,0 0 0,0 0 0,-1 0 0,1 0 0,0 0 0,0 0 1,0 0-1,-1 0 0,1 0 0,0 0 0,0 0 0,0 0 0,-1 0 1,1 0-1,0 0 0,0 0 0,0 0 0,-1 0 0,1 0 0,0 0 0,0 0 1,0 0-1,0 1 0,-1-1 0,1 0 0,0 0 0,0 0 0,0 0 1,0 0-1,0 1 0,-1-1 0,1 0 0,0 0 0,0 0 0,0 1 0,0-1 1,0 0-1,0 0 0,0 0 0,0 1 0,-12 12-30,0 6 69,2 1 1,0-1-1,-12 37 1,18-47 56,2 0 0,-1 1 1,1-1-1,0 1 0,1-1 1,0 1-1,1-1 0,0 1 0,1-1 1,0 1-1,2 11 0,-2-19-81,0 0-1,0 0 0,0 0 0,0 0 1,1 0-1,-1 0 0,0 0 0,1 0 1,0-1-1,-1 1 0,1 0 1,0-1-1,0 0 0,0 1 0,0-1 1,0 0-1,0 0 0,0 0 0,1 0 1,-1 0-1,0-1 0,0 1 1,1-1-1,-1 1 0,0-1 0,1 0 1,-1 0-1,0 0 0,1 0 0,2-1 1,1 1 31,0-1 1,-1 0 0,1 0 0,-1 0-1,1-1 1,0 0 0,-1 0 0,0 0-1,0-1 1,0 0 0,8-5 0,-3-1 5,0-1-1,0 0 1,-1 0 0,0-1 0,-1 0 0,0-1 0,-1 0 0,-1 0 0,1-1 0,7-24 0,-30 75-245,12-31 225,1 0 1,0 1-1,0-1 1,0 0-1,1 1 1,-2 9-1,4-15-24,-1 0-1,1 0 0,0-1 0,0 1 1,0 0-1,0 0 0,0 0 0,0 0 1,0 0-1,1 0 0,-1-1 1,1 1-1,-1 0 0,1 0 0,0-1 1,-1 1-1,1 0 0,0-1 0,0 1 1,1-1-1,-1 1 0,0-1 1,0 1-1,1-1 0,-1 0 0,0 0 1,1 0-1,2 2 0,-1-2-7,0-1 0,0 1 0,0 0 0,1-1 0,-1 0 0,0 0 0,0 0 0,1 0 0,-1 0 0,0-1 0,0 0 0,0 1 0,0-1 0,0 0 0,0 0 0,6-3 0,19-14-210,-24 14 152,1 1-1,-1 0 1,1 0 0,0 0 0,0 1 0,-1-1-1,2 1 1,-1 1 0,0-1 0,7-1-1,-5 44 16,-7-40 67,1 0 1,-1 0-1,1 0 1,-1 0-1,1 0 1,0 0-1,-1-1 1,1 1-1,0 0 1,-1 0 0,1-1-1,0 1 1,0 0-1,0-1 1,-1 1-1,1-1 1,0 1-1,0-1 1,0 1-1,0-1 1,0 0-1,0 0 1,0 1-1,0-1 1,0 0-1,0 0 1,0 0 0,0 0-1,0 0 1,0 0-1,0 0 1,0 0-1,0-1 1,0 1-1,0 0 1,0-1-1,0 1 1,0-1-1,0 1 1,0-1-1,0 1 1,0-1-1,0 1 1,-1-1 0,1 0-1,0 0 1,0 1-1,-1-1 1,1 0-1,0-1 1,4-3 123,0-1 1,0 1-1,-1-1 1,1 0 0,4-11-1,-5 8-64,-1 0 1,0-1-1,-1 1 0,0 0 1,1-18-1,1-5-901,-4 32 582,0-1 0,1 0 0,-1 1-1,1-1 1,0 0 0,-1 1 0,1-1 0,-1 1 0,1-1 0,0 0 0,-1 1 0,1 0 0,0-1-1,0 1 1,-1-1 0,1 1 0,0 0 0,0 0 0,0-1 0,-1 1 0,1 0 0,0 0 0,0 0-1,0 0 1,0 0 0,-1 0 0,1 0 0,0 0 0,1 1 0,30 3-5973,-30-3 5525,23 4-4224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8.979"/>
    </inkml:context>
    <inkml:brush xml:id="br0">
      <inkml:brushProperty name="width" value="0.025" units="cm"/>
      <inkml:brushProperty name="height" value="0.025" units="cm"/>
    </inkml:brush>
  </inkml:definitions>
  <inkml:trace contextRef="#ctx0" brushRef="#br0">119 219 10858,'0'0'2349,"0"-8"117,0 6-2355,0 0 0,0 0 0,0 0 0,-1 0-1,1 0 1,-1 0 0,1 0 0,-1 0 0,1 0-1,-1 0 1,0 0 0,0 0 0,0 0-1,0 0 1,-1 1 0,1-1 0,0 0 0,-1 1-1,-2-3 1,2 3-82,0 0 0,1 0-1,-1 1 1,0-1 0,0 1 0,1-1-1,-1 1 1,0 0 0,0 0 0,0 0-1,0 0 1,1 0 0,-1 0 0,0 0-1,0 1 1,0-1 0,1 1 0,-1-1-1,0 1 1,0 0 0,1 0 0,-1-1-1,1 1 1,-1 0 0,1 1 0,-1-1-1,1 0 1,0 0 0,-1 0 0,0 3-1,-2-1 147,0 0 0,0 1 0,0-1 0,1 1 0,0 0 0,-1 0 0,2 0 0,-1 1-1,0-1 1,1 0 0,0 1 0,0 0 0,0 0 0,1 0 0,-1 0 0,1 0 0,0 0 0,1 0-1,-1 0 1,1 7 0,1-11-158,0 1-1,0-1 1,0 0-1,0 0 1,0 0-1,0 0 1,0 0 0,0 0-1,1 0 1,-1-1-1,0 1 1,1 0-1,-1-1 1,1 1-1,-1-1 1,0 1-1,1-1 1,-1 0-1,1 0 1,-1 1 0,1-1-1,-1 0 1,1 0-1,-1 0 1,1-1-1,2 1 1,41-7 182,-33 3-181,-1-1-1,1 0 0,-1-1 1,0 0-1,-1-1 0,0 0 1,0-1-1,0 0 0,-1 0 1,-1-1-1,10-12 0,-11 13-2,-1 0-1,0-1 0,0 0 0,-1 0 0,0 0 0,-1-1 0,0 0 0,0 0 0,-1 0 0,0 0 1,-1 0-1,0-1 0,0-13 0,-2 23-18,0-1-1,0 0 1,0 0 0,0 0 0,-1 0-1,1 0 1,0 0 0,-1 0 0,1 0-1,-1 1 1,0-1 0,0 0 0,0 0-1,0 1 1,0-1 0,0 1 0,0-1-1,0 1 1,-1-1 0,1 1 0,0 0-1,-1-1 1,1 1 0,-1 0 0,0 0-1,1 0 1,-1 0 0,0 0 0,0 1-1,1-1 1,-1 0 0,0 1 0,0 0-1,0-1 1,0 1 0,0 0 0,-3 0-1,0 0-8,0 0 0,0 1 0,0 0-1,0 0 1,0 0 0,0 0 0,0 1-1,1 0 1,-1 0 0,1 0 0,-1 0-1,1 1 1,-8 6 0,9-7 17,-33 35 435,34-35-416,1 0 0,-1 0 0,1 0 0,-1 1 0,1-1 0,0 1-1,0-1 1,0 1 0,0-1 0,0 1 0,1 0 0,-1-1 0,1 1 0,0 0 0,0 0 0,0 3 0,1-4-18,0 0 0,0-1 0,0 1 0,0-1 0,0 1 0,0-1 0,0 1 1,1-1-1,-1 1 0,1-1 0,-1 0 0,1 0 0,-1 0 0,1 0 0,0 0 0,-1 0 1,1-1-1,0 1 0,0 0 0,2 0 0,47 13 105,-34-11-162,-6 0 8,-1 0 0,1 1 0,0 0 0,-1 1 1,0 0-1,13 8 0,-20-10 27,0-1 1,0 1 0,0 0-1,0 0 1,0 0-1,-1 1 1,1-1 0,-1 0-1,0 1 1,0 0 0,0-1-1,-1 1 1,1 0-1,-1 0 1,0 0 0,0 0-1,0 0 1,-1 0 0,1 0-1,-1 6 1,0-2-180,-4 36-1799,-11-19-2647,0-13-1108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362"/>
    </inkml:context>
    <inkml:brush xml:id="br0">
      <inkml:brushProperty name="width" value="0.025" units="cm"/>
      <inkml:brushProperty name="height" value="0.025" units="cm"/>
    </inkml:brush>
  </inkml:definitions>
  <inkml:trace contextRef="#ctx0" brushRef="#br0">0 0 16047,'0'0'4581,"71"0"-3973,-34 0-448,8 0-96,3 0-128,-1 0-1761,-2 0-2788,-6 0-4387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9.959"/>
    </inkml:context>
    <inkml:brush xml:id="br0">
      <inkml:brushProperty name="width" value="0.025" units="cm"/>
      <inkml:brushProperty name="height" value="0.025" units="cm"/>
    </inkml:brush>
  </inkml:definitions>
  <inkml:trace contextRef="#ctx0" brushRef="#br0">136 263 14221,'0'0'7159,"-9"2"-6881,1 0-278,0 0 0,0 1-1,0 0 1,0 0 0,1 1 0,-1 0 0,1 1 0,-8 5-1,11-7-5,0 0-1,1 0 0,-1 0 0,1 0 0,-1 1 0,1-1 0,0 1 0,0 0 0,1 0 0,-1 0 0,1 0 0,0 0 0,0 1 0,0-1 0,1 1 0,-1-1 0,1 1 0,-1 8 0,2-13 8,1 1-1,-1-1 0,0 0 1,1 1-1,-1-1 1,0 0-1,1 0 0,-1 1 1,0-1-1,1 0 0,-1 0 1,1 0-1,-1 0 0,1 1 1,-1-1-1,0 0 0,1 0 1,-1 0-1,1 0 1,-1 0-1,1 0 0,-1 0 1,0 0-1,1 0 0,-1 0 1,1-1-1,-1 1 0,0 0 1,1 0-1,-1 0 1,1 0-1,-1-1 0,0 1 1,1 0-1,17-7 196,-5-3-139,0 0 0,0 0 1,-1-1-1,0-1 1,-1 0-1,0-1 1,-1 0-1,14-24 1,-7 8 7,-2 0 1,-1-1-1,13-41 1,-23 61-27,-1 1 0,0-1 0,-1 0 0,0 0-1,-1 0 1,1-20 0,-2 30-44,0 0-1,-1 0 1,1-1-1,0 1 1,-1 0-1,1 0 1,0 0 0,-1 0-1,1 0 1,0 0-1,-1 0 1,1 0-1,0 0 1,-1 0-1,1 0 1,0 0-1,-1 0 1,1 0-1,0 0 1,-1 0-1,1 0 1,0 0 0,-1 1-1,1-1 1,0 0-1,0 0 1,-1 0-1,1 0 1,0 1-1,0-1 1,-1 0-1,1 0 1,0 1-1,0-1 1,-1 0-1,1 0 1,0 1 0,0-1-1,0 0 1,0 1-1,-1 0 1,-6 11 33,0 0-1,0 0 1,1 1 0,1 1 0,0-1 0,1 0 0,-3 18 0,0 1 477,-3 67 0,9-86-273,0-5-22,1 1 0,0 0 0,0 0 0,1 0 1,3 14-1,-3-21-191,-1 0 1,1 0-1,0 0 1,0 0 0,0-1-1,0 1 1,0 0-1,0 0 1,1-1 0,-1 1-1,1 0 1,-1-1-1,1 1 1,-1-1-1,1 0 1,0 0 0,0 0-1,0 1 1,0-2-1,0 1 1,0 0-1,0 0 1,0-1 0,0 1-1,0-1 1,0 1-1,0-1 1,3 0-1,2 0 6,-1 0-1,1-1 1,0 1-1,0-1 0,0-1 1,-1 1-1,1-1 0,-1-1 1,1 1-1,-1-1 0,0 0 1,0-1-1,0 1 1,0-1-1,-1 0 0,1 0 1,-1-1-1,0 0 0,6-8 1,-2 2-3,0 0 0,-1-1 1,0 0-1,-1 0 1,-1-1-1,0 0 0,-1 0 1,7-22-1,-22 67-232,6-21 244,0 1 0,1 0 0,0 0 0,1 0-1,1 1 1,-1-1 0,2 0 0,0 1-1,1 13 1,0-25-16,0 0-1,-1 1 1,1-1-1,0 0 1,0 1-1,-1-1 1,1 0-1,0 0 1,0 0-1,0 0 1,1 0-1,-1 0 1,0 0-1,0 0 1,0-1 0,1 1-1,-1 0 1,0-1-1,1 1 1,-1-1-1,1 1 1,-1-1-1,0 0 1,1 1-1,-1-1 1,1 0-1,-1 0 1,1 0-1,-1 0 1,1-1-1,-1 1 1,1 0-1,1-1 1,3 0 60,0 0 0,1-1 0,-1 1 0,0-1 0,-1-1 1,10-4-1,3-3-55,-1-2 0,-1 1 0,0-2 0,-1 0 0,-1-1 0,0-1 1,0 0-1,-1-1 0,-1 0 0,-1-1 0,9-18 0,-17 20 8,-12 22-99,-14 22-18,18-21 127,1-1 0,0 1 0,1 0 0,0 0-1,0 0 1,0 0 0,1 1 0,1-1 0,-1 1-1,1 0 1,1-1 0,-1 1 0,3 15 0,-1-22-30,-1-1 1,1 1 0,0-1-1,0 1 1,0-1 0,1 1-1,-1-1 1,0 0 0,0 0-1,1 1 1,-1-1 0,1 0-1,-1 0 1,1 0 0,0 0-1,-1-1 1,1 1 0,0 0 0,-1-1-1,1 1 1,0-1 0,0 0-1,-1 1 1,5-1 0,50 1 135,-47-2-127,-5 1-167,-1 0-1,0 0 1,1 0 0,-1 0 0,0-1 0,1 0 0,-1 0-1,0 0 1,0 0 0,0 0 0,0 0 0,0-1-1,0 0 1,0 1 0,0-1 0,0 0 0,-1-1 0,5-3-1,6-23-4777,-11-10-3502,-4 7-3808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0.302"/>
    </inkml:context>
    <inkml:brush xml:id="br0">
      <inkml:brushProperty name="width" value="0.025" units="cm"/>
      <inkml:brushProperty name="height" value="0.025" units="cm"/>
    </inkml:brush>
  </inkml:definitions>
  <inkml:trace contextRef="#ctx0" brushRef="#br0">0 1 16143,'0'0'8424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220"/>
    </inkml:context>
    <inkml:brush xml:id="br0">
      <inkml:brushProperty name="width" value="0.025" units="cm"/>
      <inkml:brushProperty name="height" value="0.025" units="cm"/>
    </inkml:brush>
  </inkml:definitions>
  <inkml:trace contextRef="#ctx0" brushRef="#br0">207 1 7944,'0'0'12385,"-1"8"-11654,-1 3-637,0 0 1,-1 0-1,0-1 0,-1 1 0,0-1 1,-1 0-1,0 0 0,-8 11 1,-63 85 253,32-46 169,0 6-277,57-72-278,16-20-121,-2-2 0,-1 0 1,-1-1-1,-1-2 0,-2 0 0,-1-2 0,-1 0 0,16-39 0,-36 70 384,-4 10-97,-11 27-69,-20 51-71,24-54 124,1 1 0,1 0 0,2 0 1,2 1-1,-2 37 0,25-104 608,1-126-415,-17 161-307,1 0 0,-1 0 1,1 0-1,-1 0 1,1 0-1,0 0 0,0-1 1,0 1-1,0-1 1,0 0-1,0 1 0,0-2 1,0 1-1,0 0 0,0-1 1,1 1-1,2-1 1,64-5-11,-16 0-17,-52 6 39,-1 0-1,1-1 0,0 1 0,-1 0 1,1 0-1,-1 0 0,0 0 1,1 0-1,-1 0 0,0 0 1,1 0-1,-1 0 0,0 1 0,0-1 1,0 0-1,0 1 0,0-1 1,0 1-1,-1-1 0,1 1 0,0 0 1,-1-1-1,1 1 0,-1 0 1,0-1-1,0 1 0,1 0 1,-1-1-1,0 4 0,0 64 750,0-52-548,0 44 115,19-74 758,34-62-841,-38 52-217,0 1-1,20-21 1,-35 42-27,0 1 1,0 0-1,0-1 0,1 1 0,-1 0 0,0-1 1,0 1-1,0 0 0,0-1 0,1 1 0,-1 0 1,0 0-1,0-1 0,1 1 0,-1 0 0,0 0 1,0-1-1,1 1 0,-1 0 0,0 0 1,1 0-1,-1 0 0,0-1 0,1 1 0,-1 0 1,0 0-1,1 0 0,-1 0 0,0 0 0,1 0 1,-1 0-1,0 0 0,1 0 0,-1 0 0,0 0 1,1 0-1,-1 0 0,0 0 0,1 0 0,-1 1 1,0-1-1,1 0 0,-1 0 0,0 0 1,1 0-1,-1 1 0,0-1 0,0 0 0,1 0 1,-1 0-1,0 1 0,0-1 0,1 1 0,0 26-101,-12 36-132,5-50-607,-4 13 1605,9-20-4580,14-25-14749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548"/>
    </inkml:context>
    <inkml:brush xml:id="br0">
      <inkml:brushProperty name="width" value="0.025" units="cm"/>
      <inkml:brushProperty name="height" value="0.025" units="cm"/>
    </inkml:brush>
  </inkml:definitions>
  <inkml:trace contextRef="#ctx0" brushRef="#br0">17 22 801,'0'0'18700,"8"-4"-16778,23-12-470,-31 16-1409,1-1 1,-1 1-1,1 0 1,0 0-1,-1 0 1,1 0-1,-1 0 0,1-1 1,0 1-1,-1 0 1,1 1-1,0-1 0,-1 0 1,1 0-1,-1 0 1,1 0-1,0 0 1,-1 1-1,1-1 0,-1 0 1,1 0-1,-1 1 1,1-1-1,-1 0 1,1 1-1,-1-1 0,1 1 1,-1-1-1,1 0 1,-1 1-1,0-1 1,1 1-1,-1-1 0,0 1 1,1 0-1,-1-1 1,0 1-1,0-1 1,0 1-1,1 0 0,-1-1 1,0 1-1,0-1 1,0 1-1,0 0 1,0 0-1,1 33 437,-1-29-369,-1 4-43,-1-1-1,1 1 1,-1 0 0,-1-1-1,0 0 1,0 1 0,0-1 0,-1 0-1,-1-1 1,-7 12 0,7-11-35,0-1-1,1 1 1,0 0 0,0 0 0,0 0 0,1 0-1,1 1 1,-1-1 0,0 13 0,3-20-13,1 0 0,-1 0 1,1 0-1,-1 0 1,1 0-1,0 0 0,0-1 1,0 1-1,-1 0 0,1-1 1,0 1-1,0 0 0,0-1 1,0 1-1,0-1 0,0 1 1,0-1-1,0 0 0,0 1 1,0-1-1,0 0 0,0 0 1,0 0-1,1 0 0,-1 0 1,0 0-1,0 0 0,0 0 1,1 0-1,44-1 224,-39 1-255,-4 0-110,1-1 0,0 1 0,-1-1 0,1 0 0,-1 0 0,1 0 0,-1 0 0,0 0 0,1-1 0,-1 0 0,0 0 0,0 0 0,4-3 0,6-16-4221,-13 19 3671,1 0 0,-1 0 0,0 0 0,0-1 0,0 1 0,0 0-1,-1 0 1,1 0 0,0 0 0,-1 1 0,1-1 0,-3-4 0,-7-9-5906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907"/>
    </inkml:context>
    <inkml:brush xml:id="br0">
      <inkml:brushProperty name="width" value="0.025" units="cm"/>
      <inkml:brushProperty name="height" value="0.025" units="cm"/>
    </inkml:brush>
  </inkml:definitions>
  <inkml:trace contextRef="#ctx0" brushRef="#br0">0 1 8200,'0'0'10954,"64"27"-12459,-38-27-1858,1-2-1666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2.232"/>
    </inkml:context>
    <inkml:brush xml:id="br0">
      <inkml:brushProperty name="width" value="0.025" units="cm"/>
      <inkml:brushProperty name="height" value="0.025" units="cm"/>
    </inkml:brush>
  </inkml:definitions>
  <inkml:trace contextRef="#ctx0" brushRef="#br0">86 23 9449,'0'0'12241,"-8"11"-11622,2-2-595,-3 2 266,0 2 1,1-1-1,0 1 0,1 1 0,0-1 0,1 1 0,1 0 0,0 1 0,-2 14 1,7-28-291,0 0 0,0-1 1,0 1-1,0 0 0,0 0 1,0-1-1,0 1 1,0 0-1,1-1 0,-1 1 1,0 0-1,1-1 1,-1 1-1,0 0 0,1-1 1,-1 1-1,1-1 1,-1 1-1,1-1 0,-1 1 1,1-1-1,-1 1 0,1-1 1,0 1-1,-1-1 1,1 0-1,-1 1 0,1-1 1,0 0-1,-1 1 1,1-1-1,0 0 0,0 0 1,-1 0-1,1 0 0,0 0 1,0 0-1,-1 0 1,1 0-1,0 0 0,-1 0 1,1 0-1,0 0 1,0-1-1,-1 1 0,1 0 1,0 0-1,-1-1 0,1 1 1,-1 0-1,1-1 1,0 0-1,37-20 33,-28 12-42,-1-1-1,-1 0 1,0 0 0,-1 0 0,1-1-1,-2 0 1,0-1 0,0 1 0,-1-1-1,-1 0 1,0-1 0,0 1 0,-1-1-1,1-14 1,-21 59-215,9-14 200,1 1 0,1 1 0,0-1 0,2 1 0,0 0 0,1 0 0,-1 23 0,4-42-57,1 0 0,-1 0 0,0 0 0,0 0 0,0 0 1,0 0-1,1 0 0,-1 0 0,0-1 0,1 1 0,-1 0 0,1 0 1,-1 0-1,1 0 0,-1-1 0,1 1 0,-1 0 0,1 0 0,0-1 1,0 1-1,-1-1 0,1 1 0,0 0 0,0-1 0,0 1 0,0-1 1,-1 0-1,1 1 0,0-1 0,0 0 0,0 0 0,0 1 0,0-1 1,0 0-1,0 0 0,0 0 0,0 0 0,0 0 0,0 0 0,0 0 1,0-1-1,1 1 0,2-1-277,0 0 1,-1 0-1,0 0 1,1 0-1,-1 0 1,1-1-1,-1 1 1,0-1-1,0 0 0,0 0 1,3-3-1,3-4-1706,-1-1-1,0 0 1,12-21-1,2-10-3567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2.577"/>
    </inkml:context>
    <inkml:brush xml:id="br0">
      <inkml:brushProperty name="width" value="0.025" units="cm"/>
      <inkml:brushProperty name="height" value="0.025" units="cm"/>
    </inkml:brush>
  </inkml:definitions>
  <inkml:trace contextRef="#ctx0" brushRef="#br0">95 63 8456,'2'-9'2450,"1"-2"-1385,4-31 3353,-23 68-796,7-13-3262,-9 20 1054,-24 60 0,37-81-1131,1 1-1,1 0 1,0 0-1,1 0 1,0 0-1,0 0 1,2 0-1,1 20 1,-1-31-278,0-1 1,0 0 0,0 0 0,0 0 0,1 1-1,-1-1 1,0 0 0,1 0 0,-1 0-1,1 0 1,0 0 0,-1 0 0,1 0-1,0 0 1,-1 0 0,1 0 0,0 0-1,0 0 1,0-1 0,0 1 0,0 0 0,0 0-1,0-1 1,0 1 0,0-1 0,2 1-1,0 0 5,-1-1 0,1 1 0,0-1-1,0 0 1,0 0 0,-1-1-1,1 1 1,0 0 0,0-1 0,5-1-1,3-2-149,0-1 0,0 0 0,-1-1 0,13-8 0,-4 0-53,-15 10 213,1 0 0,0 0 0,0 1 0,0-1 0,0 1 1,1 0-1,7-2 0,-13 6 35,1 0 0,-1 1 1,1-1-1,-1 0 0,1 1 1,-1-1-1,0 0 0,0 1 0,0-1 1,0 0-1,0 1 0,0-1 0,0 1 1,0-1-1,-1 0 0,1 2 0,-17 43 262,13-39-426,1 0 0,1 0 0,-1 1 0,1-1 0,0 1 0,1-1 0,-2 12 0,7-19-5079,4-8 2564,7-12-3529,-2-6-5250</inkml:trace>
  <inkml:trace contextRef="#ctx0" brushRef="#br0" timeOffset="1">327 31 11979,'0'0'8713,"-9"70"-6856,-1-37-31,-2 5-417,2 1-448,2 0-544,5 0-321,1-4-128,1-4-1378,1-7-3234,0-4-9129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9:00.896"/>
    </inkml:context>
    <inkml:brush xml:id="br0">
      <inkml:brushProperty name="width" value="0.025" units="cm"/>
      <inkml:brushProperty name="height" value="0.025" units="cm"/>
    </inkml:brush>
  </inkml:definitions>
  <inkml:trace contextRef="#ctx0" brushRef="#br0">265 271 4292,'-9'0'5488,"1"1"-5305,1 1 0,-1 0 0,0 0 0,1 1 0,-1 0 1,1 0-1,0 1 0,0 0 0,0 0 0,1 1 0,-1 0 0,1 0 0,0 0 0,1 1 1,-1-1-1,1 2 0,0-1 0,0 0 0,-4 10 0,-7 10 46,2 2-1,0 0 1,2 1 0,2 0-1,0 1 1,2 0 0,-6 35-1,4 9 109,-3 135 1,12-151-147,3-1 0,2 1 0,17 87 0,-17-127-212,1 1-1,1-1 0,0 0 0,1-1 0,1 1 1,0-2-1,1 1 0,1-1 0,1 0 0,0-1 1,1 0-1,1-1 0,0-1 0,26 21 1,-31-28-10,0-1 1,0 0 0,0 0 0,0-1 0,1 0 0,0-1 0,0 0 0,0 0 0,0-1 0,0 0-1,0-1 1,1 0 0,-1 0 0,1-1 0,-1 0 0,0-1 0,1 0 0,-1 0 0,0-1 0,0 0 0,0-1-1,0 0 1,0 0 0,0-1 0,-1 0 0,11-7 0,0-2 212,-2 0 0,1-1 0,-2-1 0,0-1 0,0 0 1,-2-1-1,0-1 0,-1 0 0,-1-1 0,11-22 0,5-17 401,-4-1 0,-1-1 1,-4-1-1,-2-1 0,-2 0 0,-4-1 0,-2 0 1,-3-1-1,-3 0 0,-3 0 0,-14-121 1,10 161-564,-1 0 0,-1 0 0,-1 1 0,-1 0 1,-1 0-1,-1 1 0,-1 0 0,0 0 0,-22-27 0,21 33-338,-1 2 0,0 0 0,-1 0 0,-1 1 0,0 1-1,0 0 1,-1 1 0,-1 1 0,0 1 0,0 0 0,-1 1-1,-24-7 1,17 8-1333,1 1 0,-1 1 1,-31-2-1,3 6-3095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0:09.058"/>
    </inkml:context>
    <inkml:brush xml:id="br0">
      <inkml:brushProperty name="width" value="0.025" units="cm"/>
      <inkml:brushProperty name="height" value="0.025" units="cm"/>
    </inkml:brush>
  </inkml:definitions>
  <inkml:trace contextRef="#ctx0" brushRef="#br0">773 68 4164,'0'0'4271,"-2"-7"-2221,1 4-1894,0-1 1,0 1 0,-1 0 0,1 0-1,-1 0 1,0 0 0,1 0 0,-1 0 0,-1 0-1,1 1 1,0-1 0,-1 1 0,1 0-1,-1-1 1,0 1 0,1 0 0,-1 1-1,0-1 1,0 0 0,-1 1 0,1 0 0,0 0-1,0 0 1,-1 0 0,1 0 0,0 0-1,-1 1 1,1 0 0,-5 0 0,-10-1 71,1 0 0,-1 2 1,1 0-1,-1 1 0,1 1 0,0 1 1,0 0-1,0 1 0,-28 13 0,22-7-147,0 1-1,1 2 0,1 0 0,0 1 0,1 1 0,-20 22 0,8-4-55,2 1 1,2 2 0,1 1-1,2 1 1,1 1 0,2 1-1,-17 47 1,19-36 155,3 0 0,1 1 0,3 1 0,-7 66 0,17-95-139,1-1-1,1 1 1,1 0 0,1 0-1,2 0 1,0-1-1,2 1 1,0-1-1,2 0 1,0-1-1,19 40 1,-19-51-38,0 0 1,0-1 0,1 0-1,0 0 1,1-1-1,0 0 1,1-1-1,0 0 1,0 0-1,1-1 1,0 0 0,1-1-1,0-1 1,0 1-1,0-2 1,1 0-1,-1 0 1,1-1-1,0-1 1,1 0 0,-1-1-1,0 0 1,1-1-1,-1-1 1,1 0-1,-1-1 1,1 0-1,-1-1 1,0 0 0,1-1-1,-1-1 1,0 0-1,22-11 1,2-5 110,-1-1-1,-1-1 1,-2-3 0,0 0 0,-1-2 0,-2-2-1,53-62 1,-45 42 183,-2-1 0,-2-2 0,-3-1 0,43-99-1,-61 121-178,-2-1-1,-1-1 0,-1 1 0,-2-1 0,-1-1 1,-2 1-1,-1-1 0,-2-47 0,-2 66-84,-1-1-1,0 1 1,-1-1-1,0 1 1,-2 0-1,0 0 1,0 0-1,-1 1 0,-1 0 1,-1 0-1,0 1 1,0-1-1,-2 2 1,1-1-1,-2 2 1,1-1-1,-2 1 1,1 1-1,-1 0 1,-14-8-1,12 9-229,0 0 1,0 2-1,-1 0 0,0 0 0,0 2 0,-1 0 0,1 0 0,-24-2 0,32 6-229,0 0-1,-1 1 0,1 1 1,-1-1-1,1 1 0,0 0 0,0 1 1,-13 3-1,14-2-271,0 0 1,1 0-1,-1 0 0,1 0 1,-1 1-1,1 0 0,0 0 1,1 0-1,-1 1 0,1 0 0,-5 6 1,-12 19-5828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0:10.650"/>
    </inkml:context>
    <inkml:brush xml:id="br0">
      <inkml:brushProperty name="width" value="0.025" units="cm"/>
      <inkml:brushProperty name="height" value="0.025" units="cm"/>
    </inkml:brush>
  </inkml:definitions>
  <inkml:trace contextRef="#ctx0" brushRef="#br0">2342 131 5958,'-9'-3'2583,"-47"-18"-1630,-2 3-1,0 3 1,-77-10 0,-192-12 452,221 29-1150,-1 4 0,0 5 0,-207 30 0,255-20-203,-1 2-1,2 4 1,0 2-1,1 2 1,1 3-1,1 2 1,1 2 0,-72 52-1,81-46 148,1 2-1,2 2 0,2 1 1,1 2-1,3 2 1,-46 67-1,61-76-113,1 1 1,1 1-1,2 1 0,2 0 1,1 1-1,2 1 0,2 0 1,2 0-1,-7 71 0,13-74-67,1 1 0,2-1 1,2 0-1,1 1 0,2-1 0,1 0 0,19 54 0,-20-73-20,0-2-1,2 1 1,0-1 0,0 0 0,1 0-1,1-1 1,1-1 0,0 1-1,0-2 1,1 0 0,1 0 0,0-1-1,1-1 1,0 0 0,0 0-1,1-2 1,1 0 0,20 8 0,-6-7 2,2-1 0,-1-1 0,0-2 0,1-1 0,0-1 1,0-2-1,56-5 0,-8-5 111,149-39 1,-88 9-84,-2-7 0,-1-5 0,-4-7 0,-1-6 0,-4-5 0,-3-5 0,225-178 0,-295 205-21,-2-2 0,-2-3 0,87-114 0,-120 138 4,-2 0-1,0-2 1,-2 0 0,16-46-1,-24 55 19,-1 0-1,-1 0 1,-1-1-1,-1 1 1,-1-1 0,-1 0-1,-3-37 1,1 50 2,0 0 0,0 0 1,-1 0-1,-1 0 1,0 0-1,0 1 0,0-1 1,-1 1-1,0 0 1,-1 0-1,0 0 0,0 0 1,-1 1-1,-8-8 1,6 7 13,-2 0 1,1 1 0,-1 0-1,0 1 1,0 0 0,-1 1-1,0 0 1,0 0 0,-21-5-1,-1 4-50,1 1-1,-1 1 0,0 2 0,0 1 0,-1 2 0,1 1 0,-33 7 1,-8 6-1348,2 4 0,-135 54 1,61-19-2902,38-19 517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723"/>
    </inkml:context>
    <inkml:brush xml:id="br0">
      <inkml:brushProperty name="width" value="0.025" units="cm"/>
      <inkml:brushProperty name="height" value="0.025" units="cm"/>
    </inkml:brush>
  </inkml:definitions>
  <inkml:trace contextRef="#ctx0" brushRef="#br0">42 0 13869,'0'0'4100,"0"64"-2947,-9-40-512,0 4-321,-2-4-224,3-2 0,3-3-64,5-2-192,0-8-1666,0-3-2530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1.294"/>
    </inkml:context>
    <inkml:brush xml:id="br0">
      <inkml:brushProperty name="width" value="0.025" units="cm"/>
      <inkml:brushProperty name="height" value="0.025" units="cm"/>
    </inkml:brush>
  </inkml:definitions>
  <inkml:trace contextRef="#ctx0" brushRef="#br0">725 17 3491,'-8'-1'390,"-27"-5"245,0 1 0,1 2 0,-1 1 0,-42 4 0,62-1-488,0 1-1,0 1 1,1 0 0,-1 1 0,1 0-1,0 1 1,0 1 0,0 0-1,1 1 1,0 1 0,0 0-1,-23 19 1,3 5-54,1 1-1,1 2 1,3 1-1,0 1 1,3 2-1,1 0 1,2 2-1,-29 73 1,46-98-71,0 0 1,1-1-1,1 1 0,1 0 0,0 0 1,1 1-1,1-1 0,1 0 1,0 0-1,1 0 0,0 0 0,1 0 1,9 24-1,-9-31-1,1-1-1,0 1 1,0-1 0,1 0-1,0 0 1,0 0-1,1-1 1,0 0 0,1 0-1,-1-1 1,1 1-1,1-1 1,-1-1 0,1 1-1,0-2 1,0 1-1,0-1 1,1 0 0,-1 0-1,1-1 1,0-1 0,0 1-1,0-1 1,17 1-1,-8-2 134,0-2-1,1 0 0,-1-1 0,0 0 0,0-2 0,0 0 1,0-1-1,0-1 0,-1 0 0,0-1 0,-1-1 0,1-1 1,27-20-1,-22 14 57,-1-2 0,0-1 0,-1 0 0,-1-2 1,-1 0-1,-1-1 0,-1 0 0,26-46 0,-31 44-36,-1-2 0,0 0 0,-2 0 0,-1 0-1,7-50 1,-9 29 5,-2 0 0,-5-71 0,1 107-148,-1-1 0,0 1-1,0-1 1,-1 1 0,-1 0 0,0 0-1,-7-14 1,10 21-144,0 1 1,0 0-1,0 0 0,0 0 0,0 1 1,0-1-1,-1 0 0,1 0 0,0 1 1,-1-1-1,0 1 0,1-1 0,-1 1 1,0-1-1,0 1 0,0 0 1,0 0-1,0 0 0,0 0 0,0 1 1,0-1-1,0 0 0,0 1 0,0-1 1,-1 1-1,1 0 0,0 0 1,0 0-1,-1 0 0,1 0 0,0 0 1,0 1-1,0-1 0,0 1 0,-1-1 1,1 1-1,0 0 0,0 0 1,0 0-1,0 0 0,0 0 0,-1 2 1,-16 12-1709,-1 3-885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3.843"/>
    </inkml:context>
    <inkml:brush xml:id="br0">
      <inkml:brushProperty name="width" value="0.025" units="cm"/>
      <inkml:brushProperty name="height" value="0.025" units="cm"/>
    </inkml:brush>
  </inkml:definitions>
  <inkml:trace contextRef="#ctx0" brushRef="#br0">2163 235 2659,'7'-85'3288,"-8"83"-3250,1 1 1,-1-1-1,1 1 1,-1-1-1,0 1 1,0-1 0,0 1-1,0-1 1,0 1-1,0 0 1,0 0-1,0 0 1,0-1-1,0 1 1,-1 0-1,1 1 1,-1-1-1,1 0 1,0 0-1,-1 0 1,0 1-1,1-1 1,-1 1-1,-2-1 1,-43-10 142,47 11-177,-64-8 10,-70 0 0,70 5 183,-72-11-1,-10-14 608,71 11-547,0 4 0,-124-7 0,107 22-122,0 4-1,1 4 1,1 3-1,-156 45 1,218-49-63,1 1 1,0 1-1,1 2 1,0 0-1,1 2 0,1 0 1,0 2-1,1 1 1,-32 32-1,27-19 78,1 1-1,2 1 1,1 1 0,1 1 0,2 1-1,-17 41 1,16-27-111,2 2 0,2 1 1,2 0-1,3 1 0,-6 56 0,15-80-31,1 0 1,2 0-1,1 1 0,1-1 0,2 0 1,1 0-1,1-1 0,2 1 0,1-1 1,22 54-1,-25-72-10,1 0 1,0 0-1,0-1 0,1 0 1,1 0-1,0-1 0,0 0 1,1 0-1,0-1 0,0 0 1,1-1-1,0 0 0,1 0 1,13 6-1,-8-7 40,-1-1 0,1 0 0,0-1 1,1-1-1,-1 0 0,0-1 0,1-1 0,0-1 1,-1 0-1,21-3 0,8-4 171,-1-1-1,0-2 1,0-3 0,42-18-1,169-83 578,-162 70-704,-48 24-34,409-199 79,-317 145 141,156-112-1,-251 156 66,-2-1 1,-2-3-1,49-53 0,-75 74-241,0-1 0,-1-1-1,-1 0 1,0 0 0,-1-1-1,-1-1 1,0 1 0,-1-1-1,-1 0 1,-1-1 0,0 1-1,4-35 1,-9 45-83,0 1 0,0-1 1,-1 0-1,1 1 0,-1-1 0,-1 1 0,1-1 0,-1 1 1,-1 0-1,1 0 0,-1 0 0,0 0 0,0 0 0,0 0 1,-9-10-1,4 8-78,-1 0 0,1 0 0,-1 1 0,0 0 0,-1 1 0,0 0 0,0 0 1,-17-7-1,-5 2-196,0 1 1,0 2-1,-1 1 1,0 1-1,-49-2 1,13 8-276,0 2 1,0 3 0,1 3 0,0 4 0,-85 24-1,49-10-1755,15-8-2136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6.523"/>
    </inkml:context>
    <inkml:brush xml:id="br0">
      <inkml:brushProperty name="width" value="0.025" units="cm"/>
      <inkml:brushProperty name="height" value="0.025" units="cm"/>
    </inkml:brush>
  </inkml:definitions>
  <inkml:trace contextRef="#ctx0" brushRef="#br0">0 358 6983,'0'0'1313,"8"-2"-1260,106-22 700,1 6 1,177-6-1,-66 7-664,1207-95 1123,-246 105-1039,-602 13-117,797-47 576,-4-60 23,-1318 95-669,85-5 298,-124 11-501,0 1-1,0 0 1,0 2 0,35 8-1,-6-2-4480,-31-9-1419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2.348"/>
    </inkml:context>
    <inkml:brush xml:id="br0">
      <inkml:brushProperty name="width" value="0.025" units="cm"/>
      <inkml:brushProperty name="height" value="0.025" units="cm"/>
    </inkml:brush>
  </inkml:definitions>
  <inkml:trace contextRef="#ctx0" brushRef="#br0">1037 192 8840,'-7'-9'1084,"-14"-12"-798,-1 1 0,-1 0 0,-1 2 0,-1 1 0,-1 1-1,0 1 1,-1 1 0,-39-15 0,58 26-142,-1 1-1,1 0 1,0 0 0,-1 0-1,1 1 1,-1 1 0,1-1-1,-1 1 1,1 1 0,-1 0-1,1 0 1,-13 3 0,8 0-95,0 1 0,1 0 0,-1 1 0,1 0 0,0 1 0,0 1 0,-10 8 1,-13 15-104,1 1 0,2 2 1,-42 57-1,65-80 117,-49 63 59,4 1 1,4 3-1,-41 86 1,73-129-51,2 2 0,2 0 0,2 0 0,1 1 1,1 1-1,3 0 0,1 0 0,2 0 0,1 68 1,4-91-17,1 0 0,1 0 0,1 0 0,0-1 0,1 1 0,1-1 0,0-1 0,1 1 0,0-1 0,1 0 1,1-1-1,0 1 0,1-2 0,0 1 0,1-2 0,1 1 0,0-2 0,0 1 0,1-2 0,18 12 0,-16-13-34,0 0 0,1 0 0,-1-2 0,1 0 0,1-1 0,-1 0 0,1-2 0,-1 0 0,1 0 0,0-2 0,0 0 0,0-1 0,1-1 0,-1 0 0,-1-1 0,1-1 0,0-1 0,-1 0 0,18-8 0,-1-2 77,-1-2 0,-1-2 0,-1-1 0,-1-1 0,0-1 1,-1-2-1,-2 0 0,0-2 0,-2-1 0,35-48 0,-40 48-81,-1-2-1,-1 0 1,-1-1 0,-2-1 0,-1 0-1,-1-1 1,-2-1 0,-1 1 0,-1-2-1,-2 1 1,3-53 0,-9 73-11,0 0 1,-1 1 0,0-1-1,-1 1 1,0-1 0,-1 1-1,0-1 1,-1 1 0,0 0-1,-1 1 1,0-1 0,-1 1-1,0 0 1,-8-10 0,3 7-1,0 1 0,-1 0 0,-1 1 0,0 0 1,-1 1-1,0 0 0,0 1 0,-1 1 0,-19-9 1,-4 3-151,-2 1 0,0 1 0,0 3 0,-1 1 1,0 2-1,0 2 0,-62 1 0,94 3-49,6-1 64,1 1 0,-1 0 1,0 0-1,1 0 0,-1 0 0,1 0 0,-1 0 0,0 1 0,1-1 1,-1 1-1,1 0 0,-1-1 0,1 1 0,0 0 0,-1 1 1,1-1-1,0 0 0,-4 4 0,6-5 45,-1 0 1,1 0-1,0 1 0,0-1 0,0 0 1,0 0-1,-1 1 0,1-1 0,0 0 1,0 1-1,0-1 0,0 0 0,0 0 1,0 1-1,0-1 0,0 0 0,0 1 1,0-1-1,0 0 0,0 0 0,0 1 1,0-1-1,0 0 0,0 1 0,0-1 1,0 0-1,0 0 0,0 1 0,1-1 1,-1 0-1,0 1 0,0-1 0,0 0 1,0 0-1,1 0 0,-1 1 0,0-1 1,0 0-1,1 1 0,19 6-4209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5.674"/>
    </inkml:context>
    <inkml:brush xml:id="br0">
      <inkml:brushProperty name="width" value="0.025" units="cm"/>
      <inkml:brushProperty name="height" value="0.025" units="cm"/>
    </inkml:brush>
  </inkml:definitions>
  <inkml:trace contextRef="#ctx0" brushRef="#br0">0 1020 11403,'0'0'1057,"9"-6"-785,596-463 4976,73-24-4811,-665 484-423,-6 4 0,-1 1 1,1-1-1,-2 0 0,11-11 1,-15 16-32,-1-1 0,0 1 0,0 0 1,0 0-1,0-1 0,0 1 0,0 0 0,0 0 0,0 0 1,0-1-1,0 1 0,0 0 0,0 0 0,0-1 0,0 1 1,0 0-1,0 0 0,0 0 0,-1-1 0,1 1 0,0 0 1,0 0-1,0 0 0,0-1 0,0 1 0,0 0 0,-1 0 1,1 0-1,0 0 0,0 0 0,0-1 0,0 1 1,-1 0-1,1 0 0,0 0 0,0 0 0,-1 0 0,1 0 1,0 0-1,0 0 0,0 0 0,-1 0 0,1-1 0,0 1 1,0 0-1,0 0 0,-1 0 0,1 1 0,0-1 0,0 0 1,-1 0-1,1 0 0,0 0 0,0 0 0,0 0 0,-1 0 1,1 0-1,0 0 0,0 1 0,-15 0-607,-57 20-5125,19-7-1111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6.017"/>
    </inkml:context>
    <inkml:brush xml:id="br0">
      <inkml:brushProperty name="width" value="0.025" units="cm"/>
      <inkml:brushProperty name="height" value="0.025" units="cm"/>
    </inkml:brush>
  </inkml:definitions>
  <inkml:trace contextRef="#ctx0" brushRef="#br0">386 1 10858,'-13'6'465,"-19"11"-253,-55 39 0,71-45-123,0 2 1,1 0 0,1 0-1,0 1 1,1 1 0,-13 18-1,4 8 202,2 0 0,2 1-1,2 1 1,1 0 0,2 2-1,3-1 1,1 1 0,-5 78-1,14-118-283,-1 5 10,0 1 0,1-1 1,0 1-1,1 0 1,0-1-1,3 14 0,-3-21-11,0-1-1,0 1 1,0 0-1,1-1 1,-1 0-1,1 1 1,0-1-1,-1 0 1,1 0 0,0 0-1,0 0 1,1 0-1,-1 0 1,0 0-1,0-1 1,1 1-1,-1-1 1,1 0-1,0 0 1,-1 0-1,1 0 1,0 0-1,-1 0 1,1-1-1,0 0 1,0 1-1,0-1 1,3 0-1,8 0 67,-1-1 0,1 0 0,-1-1-1,1 0 1,-1-1 0,0-1 0,21-8-1,94-49 521,-67 29-327,45-19-100,262-135-1638,-269 128-3550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6.809"/>
    </inkml:context>
    <inkml:brush xml:id="br0">
      <inkml:brushProperty name="width" value="0.025" units="cm"/>
      <inkml:brushProperty name="height" value="0.025" units="cm"/>
    </inkml:brush>
  </inkml:definitions>
  <inkml:trace contextRef="#ctx0" brushRef="#br0">29 0 15471,'0'0'7468,"-3"11"-7009,-5 26-229,1 0 0,2-1 0,-1 39 0,6 125-264,1-183-281,0 0 0,1-1 0,6 25 0,-6-40-2732,-1-10 1273,0-11-1060,-1-13-2317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7.152"/>
    </inkml:context>
    <inkml:brush xml:id="br0">
      <inkml:brushProperty name="width" value="0.025" units="cm"/>
      <inkml:brushProperty name="height" value="0.025" units="cm"/>
    </inkml:brush>
  </inkml:definitions>
  <inkml:trace contextRef="#ctx0" brushRef="#br0">1 128 13837,'0'0'6246,"44"-35"-4869,-14 24-288,9-1-96,5-2-320,6-1-417,-3-1-192,-1 4 0,-3 3-64,-10 6-64,-7 3-640,-12 2-834,-9 12-896,-5 4-1986,-5 0-2435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7.482"/>
    </inkml:context>
    <inkml:brush xml:id="br0">
      <inkml:brushProperty name="width" value="0.025" units="cm"/>
      <inkml:brushProperty name="height" value="0.025" units="cm"/>
    </inkml:brush>
  </inkml:definitions>
  <inkml:trace contextRef="#ctx0" brushRef="#br0">19 129 15246,'0'0'7528,"69"-25"-6119,-29 5-416,4-1-545,3 0-352,-2 3-64,-6 5-32,-4 5-864,-8 6-930,-10 2-993,-11 6-736,-6 7-865,-2 2-2243</inkml:trace>
  <inkml:trace contextRef="#ctx0" brushRef="#br0" timeOffset="1">0 352 10666,'0'0'9225,"67"1"-7976,-27-18-160,3-4-641,5 3-351,1 1-65,-2 2-897,-2 5-1057,-6 3-1890,-7 2-1377,-4 0-4195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8.321"/>
    </inkml:context>
    <inkml:brush xml:id="br0">
      <inkml:brushProperty name="width" value="0.025" units="cm"/>
      <inkml:brushProperty name="height" value="0.025" units="cm"/>
    </inkml:brush>
  </inkml:definitions>
  <inkml:trace contextRef="#ctx0" brushRef="#br0">1 166 16976,'0'0'7906,"8"-7"-7265,3-2-603,2 1 1,-1-1-1,1 2 0,0 0 1,1 1-1,0 0 0,0 1 1,0 0-1,0 1 1,1 1-1,0 0 0,0 1 1,-1 1-1,1 0 0,21 2 1,-34-1-48,1 1 1,-1-1 0,0 1 0,1 0 0,-1 0-1,0 0 1,1 0 0,-1 0 0,0 1-1,0-1 1,0 1 0,0-1 0,0 1 0,0 0-1,-1 0 1,1 0 0,0 0 0,-1 0-1,3 4 1,-2-1 4,0 0 0,0 0 0,0 1 0,-1-1 0,0 0 0,0 1-1,0 0 1,-1 8 0,0 5 45,-2-1-1,0 0 0,-1 1 0,-7 23 1,2-19 222,9-35 744,10-41-227,-3 8-670,-4 23-91,0 1 0,1 0 0,10-23 1,-14 41-30,1 1 0,-1 0 0,1-1 0,0 1 0,0 0 0,0 0 0,0 0 0,0 0 0,1 1 1,-1-1-1,0 0 0,1 1 0,-1 0 0,1 0 0,0-1 0,-1 2 0,1-1 0,0 0 0,0 0 1,0 1-1,2-1 0,70-1-94,-53 2 84,64 0-525,-85 0 530,0 1 1,0-1-1,0 1 0,0 0 0,0-1 0,0 1 0,0 0 0,0 0 1,0 0-1,-1-1 0,1 1 0,0 0 0,-1 0 0,1 0 0,0 1 1,-1-1-1,1 0 0,-1 0 0,0 0 0,1 0 0,-1 0 0,0 1 1,0-1-1,1 0 0,-1 0 0,0 0 0,0 1 0,0-1 0,-1 0 1,1 0-1,-1 2 0,-5 41 74,0-24-51,2-8-2,0 1 1,1-1 0,0 1 0,1 0-1,0 16 1,2-28-6,1 0 0,-1 0 0,1 0-1,-1 0 1,1 0 0,-1 0 0,1 0 0,-1-1 0,1 1 0,0 0-1,0 0 1,-1-1 0,1 1 0,0 0 0,0-1 0,0 1-1,0-1 1,0 1 0,0-1 0,-1 1 0,1-1 0,0 0 0,0 0-1,0 1 1,1-1 0,-1 0 0,0 0 0,0 0 0,0 0 0,0 0-1,0 0 1,0 0 0,0-1 0,0 1 0,2-1 0,40-9 69,-29 3-42,0-1 0,-1 0 0,0-1 0,20-19 0,-26 23-2,-2-1-1,1 1 1,-1-1 0,0 0 0,0-1-1,-1 1 1,1-1 0,-1 0 0,-1 0-1,0-1 1,4-9 0,-14 35-128,5-14 95,0 1-1,0-1 1,0 1 0,1 0 0,0 0-1,0-1 1,-1 7 0,2-8 4,-1 0 1,1 0 0,0 1-1,0-1 1,1 0 0,-1 0-1,1 0 1,-1 0 0,1 0-1,0-1 1,0 1 0,0 0-1,1 0 1,-1 0 0,1-1-1,-1 1 1,1-1 0,0 1-1,0-1 1,0 0 0,0 0 0,0 0-1,1 0 1,-1 0 0,1 0-1,-1 0 1,1-1 0,-1 1-1,1-1 1,0 0 0,0 0-1,0 0 1,0 0 0,0-1-1,0 1 1,0-1 0,0 1-1,5-1 1,-2 0 43,-1 0-1,1 0 1,-1-1-1,0 1 1,1-1-1,-1 0 1,1 0-1,-1-1 1,0 0 0,0 0-1,0 0 1,0 0-1,0-1 1,-1 0-1,1 0 1,-1 0 0,1-1-1,-1 1 1,0-1-1,-1 0 1,1 0-1,-1 0 1,1-1 0,-1 1-1,4-9 1,-3 4 13,0 0 0,0 0 1,0-1-1,-1 1 0,-1-1 0,1 0 1,-2 0-1,1 0 0,-1 0 1,-1 0-1,0 0 0,0 0 1,-3-14-1,2 23-61,1 0 0,0-1 0,-1 1 0,1 0 0,-1 0 0,1-1 0,-1 1 0,0 0 0,1 0 0,-1 0 0,0 0 0,0 0 0,0 0 0,0 0 0,0 0 0,0 1 0,0-1 0,0 0 0,0 0 0,0 1 0,0-1 0,-1 1 0,1-1 0,0 1 0,0-1 0,-1 1 0,1 0 0,0 0 0,-1-1 0,-1 1 0,2 0-70,0 1-1,0-1 0,0 0 0,1 0 1,-1 0-1,0 0 0,0 1 0,1-1 0,-1 0 1,0 1-1,0-1 0,1 1 0,-1-1 1,1 1-1,-1-1 0,0 1 0,1-1 0,-1 1 1,1-1-1,-1 1 0,1 0 0,-1-1 1,1 1-1,0 0 0,-1 0 0,1-1 1,0 1-1,0 0 0,-1 0 0,1-1 0,0 1 1,0 0-1,0 0 0,0 0 0,0-1 1,0 1-1,0 0 0,0 0 0,0 0 0,1-1 1,-1 1-1,0 0 0,0 0 0,1-1 1,-1 1-1,0 0 0,1-1 0,-1 1 1,2 1-1,-1 0-476,0 0 1,1 0-1,-1 0 1,1 0-1,0-1 0,-1 1 1,1 0-1,0-1 1,0 1-1,0-1 1,0 0-1,4 2 1,12 4-6329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051"/>
    </inkml:context>
    <inkml:brush xml:id="br0">
      <inkml:brushProperty name="width" value="0.025" units="cm"/>
      <inkml:brushProperty name="height" value="0.025" units="cm"/>
    </inkml:brush>
  </inkml:definitions>
  <inkml:trace contextRef="#ctx0" brushRef="#br0">1 40 13261,'0'0'7068,"9"-3"-6567,13-5-375,1 2 0,0 0-1,0 2 1,36-3 0,106 1-210,-164 8 97,-1-1 0,1 1 1,-1-1-1,1 1 0,-1-1 0,1 1 0,-1-1 1,0 1-1,0-1 0,0 1 0,0-1 0,0 1 1,0-1-1,0 1 0,-1-1 0,1 1 0,0-1 1,-2 3-1,-7 20 384,0 0 1,-26 42-1,-7 15 471,34-62-672,1 0 0,1 0 0,1 1 0,-4 25-1,6 9-3138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9.523"/>
    </inkml:context>
    <inkml:brush xml:id="br0">
      <inkml:brushProperty name="width" value="0.025" units="cm"/>
      <inkml:brushProperty name="height" value="0.025" units="cm"/>
    </inkml:brush>
  </inkml:definitions>
  <inkml:trace contextRef="#ctx0" brushRef="#br0">127 128 5701,'2'-2'565,"0"-1"-1,0 0 1,0 0-1,-1 0 1,1 0-1,-1 0 1,0 0-1,0 0 1,0 0-1,0 0 1,-1-1-1,1 1 1,-1 0-1,0-4 1,0 6-363,0 0 0,-1 0 0,1 0 1,0 0-1,-1 1 0,1-1 0,0 0 0,-1 0 1,1 1-1,-1-1 0,1 0 0,-1 1 1,1-1-1,-1 0 0,0 1 0,1-1 0,-1 1 1,0-1-1,1 1 0,-1-1 0,-1 1 1,0-1-94,-1 0 0,1 1 1,-1-1-1,1 1 1,-1 0-1,1 0 1,0 0-1,-1 0 1,1 0-1,-5 1 0,2 1-19,0 0 0,0 0-1,0 1 1,0-1-1,1 1 1,-1 0 0,1 0-1,0 1 1,0 0-1,0-1 1,0 1 0,1 0-1,-1 1 1,1-1-1,0 1 1,0-1 0,1 1-1,-3 7 1,1-5 104,0 0 0,1 1 0,1-1 0,-1 1 0,1 0 0,0 0 0,1 0 0,0 0 0,0 0 0,1 0 0,0 15 0,1-22-180,0 1 0,0-1 0,0 0 0,0 1 0,0-1 0,0 0 0,0 1 0,0-1-1,0 0 1,1 0 0,-1 0 0,0 0 0,1 0 0,-1 0 0,1-1 0,-1 1 0,1 0 0,-1-1 0,1 1 0,-1-1 0,1 1 0,0-1 0,-1 0 0,1 0 0,0 0 0,-1 0 0,1 0 0,0 0 0,2-1 0,53-8 272,-29-2-233,0-2 1,-1-1 0,-1-1 0,0-1 0,-1-1-1,24-21 1,-17 14 23,-32 26-99,1 0-1,-1 0 1,0-1 0,1 1-1,-1 0 1,0 0-1,0 0 1,0 0 0,-1 0-1,1-1 1,0 1-1,-1 0 1,1 0-1,-2 3 1,-8 15 83,8-16-71,-1 0 0,1 1 0,0-1 0,0 1 0,0 0-1,0-1 1,1 1 0,0 0 0,0 0 0,0 0 0,0 0 0,1 0 0,0 6 0,1-11 3,-1 1-1,0-1 1,1 0 0,-1 0-1,0 1 1,1-1 0,-1 0-1,1 0 1,-1 0 0,0 0 0,1 1-1,-1-1 1,1 0 0,-1 0-1,0 0 1,1 0 0,-1 0-1,1 0 1,-1 0 0,1 0-1,-1 0 1,0 0 0,1 0-1,-1-1 1,1 1 0,-1 0 0,1 0-1,-1 0 1,0 0 0,1-1-1,-1 1 1,0 0 0,1 0-1,-1-1 1,0 1 0,1-1-1,14-10 7,-9 4 14,0-1 1,-1 1 0,1-1-1,-2-1 1,1 1 0,-1-1 0,0 0-1,3-12 1,16-74-728,-23 94 696,0 0-93,1 0 1,-1 1-1,1-1 0,-1 1 1,1-1-1,-1 1 0,1-1 1,-1 1-1,1 0 1,0-1-1,-1 1 0,1 0 1,-1-1-1,1 1 0,0 0 1,-1 0-1,1-1 0,0 1 1,-1 0-1,1 0 0,0 0 1,0 0-1,-1 0 0,1 0 1,0 0-1,1 1 0,28 1-1335,-15 0-78,-9-2 725,0 0-1,0-1 1,0 1-1,-1-1 1,1-1-1,0 1 0,-1-1 1,11-4-1,19-14-4698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0.325"/>
    </inkml:context>
    <inkml:brush xml:id="br0">
      <inkml:brushProperty name="width" value="0.025" units="cm"/>
      <inkml:brushProperty name="height" value="0.025" units="cm"/>
    </inkml:brush>
  </inkml:definitions>
  <inkml:trace contextRef="#ctx0" brushRef="#br0">38 44 5733,'0'0'3716,"0"-7"-161,1-25-800,-2 32-2706,1 1 0,0-1 1,0 0-1,0 0 0,0 0 0,0 0 1,-1 0-1,1 0 0,0 0 0,0 1 1,0-1-1,-1 0 0,1 0 0,0 0 1,0 0-1,0 0 0,-1 0 0,1 0 1,0 0-1,0 0 0,0 0 0,-1 0 0,1 0 1,0 0-1,0 0 0,0 0 0,-1 0 1,1 0-1,0-1 0,0 1 0,0 0 1,-1 0-1,1 0 0,0 0 0,0 0 1,0 0-1,0-1 0,0 1 0,-1 0 1,1 0-1,0 0 0,0 0 0,0 0 1,0-1-1,0 1 0,0 0 0,0 0 1,-1 0-1,1-1 0,0 1 0,0 0 1,0 0-1,0 0 0,0-1 0,0 1 1,0 0-1,0 0 0,0 0 0,0-1 0,0 1 1,-8 13 160,2 7 119,1 1 0,1 0 1,1 0-1,1 0 0,0 0 0,4 39 1,-1-45-314,0-1 1,1 0-1,1 0 1,0 0-1,1 0 1,1 0 0,0-1-1,1 0 1,0 0-1,1 0 1,9 11-1,-16-23-12,0-1-1,0 1 1,0-1 0,0 0-1,0 1 1,0-1-1,1 1 1,-1-1-1,0 0 1,0 1-1,0-1 1,1 0-1,-1 1 1,0-1 0,1 0-1,-1 1 1,0-1-1,1 0 1,-1 0-1,0 1 1,1-1-1,-1 0 1,1 0 0,-1 0-1,0 0 1,1 1-1,-1-1 1,1 0-1,-1 0 1,0 0-1,1 0 1,-1 0-1,1 0 1,-1 0 0,1 0-1,-1 0 1,0 0-1,1 0 1,-1-1-1,1 1 1,-1 0-1,0 0 1,1 0 0,-1 0-1,1-1 1,-1 1-1,0 0 1,1 0-1,-1-1 1,0 1-1,1 0 1,-1-1 0,0 1-1,0 0 1,1-1-1,-1 1 1,0 0-1,0-1 1,0 1-1,1-1 1,-1 1-1,0 0 1,0-1 0,0 1-1,0-1 1,0 1-1,0 0 1,0-1-1,0 0 1,4-34 442,-4 32-447,0-13 49,1 7-23,0-1 0,-1 1 0,0-1 1,0 1-1,-1 0 0,-1-1 0,0 1 0,0 0 0,-6-16 0,0 17-41,4 14-71,5 17 46,1-20 53,0 0 0,1 0 0,-1 0 0,1 0 0,-1 0 0,1-1 0,0 1 0,0-1 0,0 0-1,0 0 1,1 0 0,-1 0 0,1 0 0,-1-1 0,1 0 0,-1 1 0,1-1 0,0-1 0,3 2 0,10 0 77,0 0 1,30 0-1,-35-2-76,-1-1-1,1 0 0,0-1 0,-1 0 1,1-1-1,-1 0 0,0-1 0,0 0 1,18-10-1,-24 12 2,0-1 1,-1 0-1,0 0 0,1-1 1,-1 1-1,0-1 1,0 0-1,-1 0 0,1 0 1,-1-1-1,0 1 1,0-1-1,-1 1 0,1-1 1,-1 0-1,0 0 1,0 0-1,0-1 0,-1 1 1,0 0-1,0 0 1,0-11-1,-1 16-12,0 0 0,0-1 0,0 1 0,-1 0 0,1 0 0,0-1 0,0 1 0,0 0 0,0 0 0,-1 0 0,1-1 0,0 1 0,0 0 0,0 0 0,-1 0 0,1 0 0,0 0 0,0-1 0,-1 1 0,1 0 0,0 0 0,0 0 0,-1 0 0,1 0 0,0 0 0,0 0 0,-1 0 0,1 0 0,0 0 0,0 0 0,-1 0 0,1 0 0,0 0 0,-1 0 0,1 0 0,0 0 0,0 1 0,-1-1 0,1 0 0,0 0 0,0 0 0,0 0 0,-1 0 0,1 1 0,0-1 0,0 0 0,0 0 0,-1 0 0,1 1 0,0-1 0,0 0 0,-13 10 6,8-5 38,1 1 0,0-1-1,1 1 1,0 0 0,-1 0 0,2 1-1,-1-1 1,1 0 0,0 1 0,0 0-1,0 9 1,1-14-32,1 0-1,0 0 1,0 0-1,-1 0 1,1 0-1,1 0 1,-1 0 0,0 0-1,1 0 1,-1 0-1,1 0 1,-1 0-1,1 0 1,0 0-1,0 0 1,0 0 0,0-1-1,0 1 1,0 0-1,0-1 1,1 1-1,-1-1 1,1 1 0,-1-1-1,1 0 1,-1 1-1,1-1 1,0 0-1,0 0 1,-1 0 0,1-1-1,0 1 1,0 0-1,0-1 1,0 1-1,0-1 1,0 1 0,0-1-1,0 0 1,4 0-1,1 0 18,0 0 0,0-1-1,-1 0 1,1 0 0,0 0 0,0-1-1,-1 0 1,1 0 0,-1-1 0,1 0-1,-1 0 1,0 0 0,0-1-1,0 0 1,5-5 0,3-4-22,0-1 1,0-1-1,-1 0 1,11-18-1,-24 32-105,-1 28 138,2-1 0,0 0 0,2 0 0,1 0 0,1 0 0,11 36 0,-6-37-62,-1 0 0,-1 1 0,-1 1 0,-2-1 0,0 1 0,-2 0 0,0 41 0,-3-66 33,0 0 1,0 0-1,0 0 1,-1 0-1,1 0 0,0 0 1,-1 0-1,0 0 1,1 0-1,-1 0 1,0 0-1,0-1 1,0 1-1,0 0 0,0 0 1,0-1-1,-1 1 1,-1 2-1,1-4 16,1 1-1,0 0 0,-1-1 1,1 1-1,-1-1 1,1 0-1,0 1 0,-1-1 1,1 0-1,-1 0 1,1 0-1,-1 0 0,1 0 1,-1 0-1,1 0 1,-1-1-1,1 1 0,0 0 1,-3-2-1,-2 0 60,0-1 0,0 0 0,0-1 0,1 1 0,-1-1 0,1 0 0,0-1 0,0 1 0,-6-9 0,1 0-115,0 0 0,1 0 1,0 0-1,1-1 0,-11-28 1,18 39-113,0-1 1,0 0-1,0 0 1,0 1 0,1-1-1,-1 0 1,1 0-1,0 0 1,0 0-1,0 1 1,1-1-1,-1 0 1,1 0-1,0 0 1,0 1 0,0-1-1,1 0 1,-1 1-1,1-1 1,0 1-1,0 0 1,0-1-1,0 1 1,1 0 0,-1 0-1,1 1 1,0-1-1,0 0 1,3-2-1,89-60-9310,-59 36 1266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0.683"/>
    </inkml:context>
    <inkml:brush xml:id="br0">
      <inkml:brushProperty name="width" value="0.025" units="cm"/>
      <inkml:brushProperty name="height" value="0.025" units="cm"/>
    </inkml:brush>
  </inkml:definitions>
  <inkml:trace contextRef="#ctx0" brushRef="#br0">93 3 5830,'0'0'14285,"-8"-2"-12950,5 2-1295,0-1 0,0 1 1,0 0-1,0 0 1,0 0-1,0 0 0,0 1 1,0-1-1,0 1 0,0 0 1,0 0-1,0 0 1,0 0-1,0 0 0,0 1 1,1-1-1,-1 1 0,1 0 1,-1-1-1,1 1 1,0 0-1,-1 1 0,1-1 1,0 0-1,0 1 1,1-1-1,-1 1 0,1-1 1,-1 1-1,1 0 0,0 0 1,0 0-1,0 0 1,0 0-1,0-1 0,1 2 1,-1-1-1,1 6 0,0-7-61,0 0 0,1 1-1,-1-1 1,1 1-1,-1-1 1,1 0-1,0 1 1,0-1-1,0 0 1,0 0-1,0 0 1,1 0-1,-1 0 1,1 0-1,-1 0 1,1 0-1,0-1 1,0 1 0,-1 0-1,1-1 1,0 0-1,0 1 1,1-1-1,-1 0 1,0 0-1,0 0 1,1 0-1,-1-1 1,0 1-1,4 0 1,13 3-418,0 0-1,39 3 1,-21-4-263,-21 0 573,-10-3 158,1 1 0,-1-1 0,0 2 0,0-1 0,0 1 0,0 0 0,0 0 0,0 0 0,8 5-1,-14-6 20,0-1 0,1 0 0,-1 1-1,0-1 1,1 1 0,-1-1 0,0 1-1,1-1 1,-1 1 0,0-1 0,0 1-1,0-1 1,0 1 0,1-1 0,-1 1-1,0 0 1,0-1 0,0 1 0,0-1-1,0 1 1,0-1 0,0 1 0,-1-1 0,1 1-1,0 0 1,0-1 0,0 1 0,0-1-1,-1 1 1,1-1 0,0 1 0,-1-1-1,1 0 1,0 1 0,-1-1 0,1 1-1,0-1 1,-1 1 0,1-1 0,-1 0-1,1 1 1,-1-1 0,1 0 0,-1 1-1,-25 13 764,22-12-728,-26 12-130,-1 0-1,-50 13 0,18-17-6364,34-9-4489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2.009"/>
    </inkml:context>
    <inkml:brush xml:id="br0">
      <inkml:brushProperty name="width" value="0.025" units="cm"/>
      <inkml:brushProperty name="height" value="0.025" units="cm"/>
    </inkml:brush>
  </inkml:definitions>
  <inkml:trace contextRef="#ctx0" brushRef="#br0">15 1 9865,'0'0'11809,"-1"10"-11403,-8 63 303,4-1 1,6 113 0,38 153 1634,-39-348-1901,0 0 0,1 0-1,0 0 1,0 0 0,1 0-1,1 1 1,6-20 0,-1 8-545,1 1-1,21-38 1,-27 53 88,0 0 1,1 1-1,-1 0 0,1-1 0,0 1 0,0 1 1,0-1-1,0 1 0,9-6 0,-12 9 6,0-1 0,0 1 0,0-1 0,0 1 0,0 0 0,0-1 0,1 1 0,-1 0 0,0 0 0,0 0 0,0 0 0,0 0 0,0 0 0,0 0 0,1 0 0,-1 1 0,0-1 0,0 0 0,0 1 0,1 0 0,0 0-6,-1 0-1,1 1 1,-1-1-1,1 0 0,-1 1 1,0-1-1,0 1 1,0 0-1,0-1 1,0 1-1,0 0 0,0 0 1,0 0-1,-1 0 1,1 3-1,4 16-152,-1 1-1,2 24 1,6 35-762,-12-80 919,0-1 0,0 1 0,0 0-1,0 0 1,0-1 0,0 1-1,0 0 1,0 0 0,1-1 0,-1 1-1,0 0 1,1-1 0,-1 1 0,0 0-1,1-1 1,-1 1 0,1-1 0,-1 1-1,1 0 1,-1-1 0,1 1 0,-1-1-1,1 1 1,0-1 0,-1 0 0,2 1-1,8-15 54,1-32 143,-6-8-116,-3-57 0,-2 80-60,0 30-90,7 20-228,-6-16 306,0-1-1,0 1 0,0-1 1,0 1-1,1-1 0,-1 0 1,0 1-1,1-1 1,0 0-1,0 0 0,-1 0 1,1 0-1,0 0 0,1 0 1,-1-1-1,2 2 0,5 2-10,-1-2 0,1 1 0,0-1 0,0 0-1,0-1 1,0 0 0,1-1 0,-1 0 0,0 0-1,1-1 1,-1 0 0,1-1 0,-1 0 0,0 0-1,1-1 1,-1 0 0,0-1 0,15-6 0,-17 6 1,-1 0-1,0 0 1,1-1 0,-1 0 0,-1 0 0,1 0 0,0-1 0,-1 1-1,0-2 1,0 1 0,5-8 0,-8 9 19,1 0 0,-1-1 1,0 1-1,0-1 0,0 0 0,-1 0 0,1 1 1,-1-1-1,0 0 0,-1 0 0,1 0 0,-1 0 1,0 0-1,-1 0 0,1 0 0,-1 0 0,-1-6 0,2 10-8,0 0 0,0 0 0,-1 0 0,1 1-1,0-1 1,0 0 0,-1 0 0,1 0-1,-1 1 1,1-1 0,-1 0 0,1 0-1,-1 1 1,1-1 0,-1 0 0,1 1 0,-1-1-1,0 1 1,1-1 0,-1 1 0,0-1-1,0 1 1,1-1 0,-1 1 0,0 0-1,0-1 1,0 1 0,0 0 0,1 0 0,-1 0-1,0 0 1,0 0 0,0 0 0,0 0-1,0 0 1,0 0 0,1 0 0,-1 0 0,-2 1-1,1-1-12,0 1 0,-1 0 0,1 0 0,0 0 0,0 1 0,0-1 0,0 0 0,0 1 0,0-1 0,0 1 0,0 0 0,1 0 0,-3 1 0,-2 8 12,0 0 1,1 0-1,0 0 1,0 0-1,1 1 1,0-1-1,1 1 1,1 0-1,-2 21 1,4-29 11,0 1 1,0-1 0,0 1-1,0 0 1,1-1 0,0 1 0,0-1-1,0 0 1,1 1 0,-1-1 0,1 0-1,4 7 1,-4-9-8,0 0 0,0 1 1,0-1-1,1 0 0,-1 0 0,1 0 1,-1 0-1,1 0 0,0-1 0,-1 1 1,1-1-1,0 0 0,0 0 0,0 0 1,0 0-1,1 0 0,-1-1 0,0 1 1,0-1-1,3 0 0,2 0 12,0-1 0,-1 0 0,1 0 1,-1-1-1,1 1 0,-1-2 0,0 1 0,1-1 0,-1 0 0,0-1 0,-1 1 0,1-1 1,-1-1-1,0 1 0,0-1 0,0 0 0,-1-1 0,8-8 0,-6 6 3,0 0 1,-1-1-1,0 0 0,-1 0 0,0-1 0,0 1 0,-1-1 0,0 0 1,-1 0-1,0-1 0,0 1 0,1-20 0,-31 67-317,23-29 321,0 0-1,1 0 1,0 1-1,1-1 1,-3 15-1,5-21-13,-1-1-1,1 1 1,0-1 0,0 1 0,0 0-1,0-1 1,0 1 0,0 0-1,0-1 1,1 1 0,-1-1 0,0 1-1,1-1 1,-1 1 0,1-1-1,0 1 1,0-1 0,-1 1-1,1-1 1,0 0 0,0 1 0,0-1-1,0 0 1,0 0 0,1 0-1,-1 0 1,0 0 0,1 0 0,-1 0-1,0 0 1,1 0 0,-1-1-1,1 1 1,-1 0 0,1-1 0,0 0-1,2 1 1,4 0 11,0-1 0,0 0 0,0 0 0,0-1 0,0 0 0,0 0 0,0-1 0,0 0 0,0 0 0,0-1 0,-1 0 0,0-1 0,1 1 0,-1-1 0,0-1 0,-1 1 0,1-1 0,-1 0 0,0-1 0,0 0 0,-1 0 0,9-10 0,-6 5-53,0-1 0,-1 1 0,0-1 0,-1-1 0,0 1 0,-1-1 0,-1 0 0,0 0 0,0 0 0,-1-1 0,-1 1 0,1-24 0,-3 37 31,0-1 0,0 1 0,0 0 0,1-1 0,-1 1 0,0-1 0,0 1 0,0 0 0,0-1 0,0 1 0,0-1 0,0 1 0,0 0 0,-1-1 0,1 1 0,0-1 0,0 1 0,0 0 0,0-1 0,0 1 0,-1 0 0,1-1 0,0 1 0,0 0 0,-1-1 0,1 1 0,0 0 0,0-1 0,-1 1 0,1 0 0,0 0 0,-1-1 0,1 1 0,-1 0 0,-9 9-106,-9 24 8,14-21 110,0-1 1,1 2-1,1-1 1,0 0-1,0 1 1,0 22-1,3-30-5,-1-1 0,2 1-1,-1 0 1,0-1-1,1 1 1,0-1 0,0 1-1,0-1 1,1 0-1,-1 1 1,1-1 0,0 0-1,1 0 1,-1 0-1,0 0 1,1 0 0,0-1-1,0 1 1,0-1-1,1 0 1,-1 0 0,5 3-1,2 0-389,1 0-1,0-1 1,0-1 0,0 0-1,1 0 1,0-1 0,14 2-1,-12-3-865,1-1 1,-1 0-1,0-1 0,1-1 0,25-3 0,0-10-10599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2.759"/>
    </inkml:context>
    <inkml:brush xml:id="br0">
      <inkml:brushProperty name="width" value="0.025" units="cm"/>
      <inkml:brushProperty name="height" value="0.025" units="cm"/>
    </inkml:brush>
  </inkml:definitions>
  <inkml:trace contextRef="#ctx0" brushRef="#br0">12 637 7783,'-2'1'202,"1"0"-1,0 1 0,0-1 0,0 1 1,0-1-1,1 1 0,-1 0 0,0-1 1,1 1-1,-1 0 0,1 0 0,-1-1 1,1 1-1,0 0 0,0 0 0,0 2 1,0-3-133,0-1-1,1 1 1,-1 0 0,1 0 0,-1 0 0,1 0 0,-1 0-1,1-1 1,-1 1 0,1 0 0,0-1 0,-1 1 0,1 0-1,0-1 1,0 1 0,0-1 0,-1 1 0,1-1 0,0 1-1,0-1 1,2 1 0,6 1 39,0 0 0,1-1 1,-1 0-1,0-1 0,12 0 0,-7 0 116,915-52 2926,-4-71-1950,237-82-1292,384-50 4402,-776 206-3461,-441 45-9375,-298 4 1282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2:16.162"/>
    </inkml:context>
    <inkml:brush xml:id="br0">
      <inkml:brushProperty name="width" value="0.025" units="cm"/>
      <inkml:brushProperty name="height" value="0.025" units="cm"/>
    </inkml:brush>
  </inkml:definitions>
  <inkml:trace contextRef="#ctx0" brushRef="#br0">580 48 5093,'0'0'272,"-11"-8"128,6 3-232,-1 1 0,-1 0-1,1 0 1,0 0-1,-1 1 1,0 0-1,0 0 1,0 1 0,0 0-1,0 0 1,0 1-1,-1-1 1,1 2-1,0-1 1,-1 1 0,1 0-1,-14 2 1,4 3 55,1 0 1,0 2 0,0-1 0,0 2-1,1 0 1,0 1 0,1 0 0,-1 1-1,2 1 1,0 0 0,0 1 0,-17 21-1,6-4 501,2 2 0,0 0 0,3 0 0,-29 63 0,31-54-537,2 1 0,1 0 0,3 1 0,1 1 0,2 0 0,2 0-1,2 0 1,2 0 0,3 48 0,1-75-176,-1-1-1,2 0 1,0 0 0,1 1-1,1-2 1,0 1 0,1-1-1,0 1 1,1-2 0,1 1-1,0-1 1,1 0 0,0-1-1,1 0 1,0 0 0,1-1-1,0 0 1,1-1 0,0-1-1,1 0 1,0 0 0,0-1-1,1-1 1,0 0 0,0-1 0,1 0-1,0-2 1,0 1 0,0-2-1,27 3 1,-15-5 158,-1-2 1,0-1 0,1-1-1,-1-2 1,0 0-1,0-2 1,-1 0 0,0-2-1,0-1 1,-1-1-1,-1-1 1,0-1-1,0-1 1,-1-1 0,37-32-1,-33 23-35,0-1 0,-1-1 0,-2-1-1,-1-1 1,-1-1 0,-1-1 0,-1 0-1,-2-2 1,-2 0 0,0-1 0,12-43 0,-21 52-121,-1 0 1,0 0 0,-2 0 0,-1-1 0,-1 1-1,-1-1 1,-1 1 0,-5-29 0,4 38-45,-2 1 1,1 0-1,-2 0 1,0 1-1,-1 0 1,0-1 0,-1 2-1,0-1 1,-1 1-1,-1 0 1,0 1-1,0 0 1,-1 0 0,0 1-1,-12-9 1,1 5-152,0 1 0,0 0 0,-1 1 0,0 2 0,-1 0 0,-1 2 1,1 0-1,-1 2 0,-34-6 0,26 8 32,1 1 0,-2 1 1,1 2-1,0 1 0,0 1 1,-56 13-1,70-11 104,1 0-1,-31 14 1,45-17-122,1 0 1,-1 0-1,1 0 0,-1 0 1,1 1-1,0-1 0,-1 1 1,1-1-1,0 1 0,0 0 1,0 0-1,0 0 0,0 0 1,0 0-1,1 0 0,-1 0 1,1 1-1,0-1 0,-1 1 1,1-1-1,0 1 0,0-1 1,1 1-1,-1 0 0,0-1 1,1 6-1,6 7-4081,14-5-2584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01.506"/>
    </inkml:context>
    <inkml:brush xml:id="br0">
      <inkml:brushProperty name="width" value="0.025" units="cm"/>
      <inkml:brushProperty name="height" value="0.025" units="cm"/>
    </inkml:brush>
  </inkml:definitions>
  <inkml:trace contextRef="#ctx0" brushRef="#br0">0 304 6022,'0'0'6539,"7"-1"-6512,242-6-27,185-10-27,1301-34 470,-1141 45-384,91-13-2,236-2 644,-890 21-724,656-6 736,-2-37 380,-611 36-1000,1311-111 930,-1198 117-840,12-1-5245,-149-3 524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06.092"/>
    </inkml:context>
    <inkml:brush xml:id="br0">
      <inkml:brushProperty name="width" value="0.025" units="cm"/>
      <inkml:brushProperty name="height" value="0.025" units="cm"/>
    </inkml:brush>
  </inkml:definitions>
  <inkml:trace contextRef="#ctx0" brushRef="#br0">779 184 5285,'0'-12'3635,"0"6"-3429,0 0 0,0-1 0,0 1 0,-1 0 0,0 0 0,0 0-1,-1 0 1,1 0 0,-1 0 0,0 0 0,-1 0 0,0 1-1,0-1 1,0 1 0,0 0 0,-1 0 0,0 0 0,0 0 0,0 1-1,-1 0 1,1-1 0,-1 1 0,0 1 0,-10-6 0,5 4-47,-1 1 0,1 1 0,-1 0 0,0 0 0,0 1 1,0 1-1,0 0 0,0 0 0,0 1 0,0 0 0,0 1 0,0 1 1,0-1-1,0 2 0,0-1 0,1 2 0,-1-1 0,1 2 1,-15 7-1,-2 3-77,0 2 1,1 0-1,0 2 1,2 1-1,-38 38 1,33-27-39,1 2 0,1 0 0,2 2 1,2 1-1,1 1 0,1 1 0,3 0 0,1 2 0,1 0 1,3 0-1,1 2 0,2-1 0,2 1 0,2 1 1,2-1-1,1 1 0,5 59 0,-1-84-37,2-1 0,0 1 0,1 0 0,1-1 0,0 0 0,2 0 0,-1 0 0,16 24 0,-16-32-11,0 1 0,1-1 0,0 0 0,1-1-1,-1 0 1,2 0 0,-1-1 0,1 0-1,1 0 1,-1-1 0,1 0 0,0-1 0,0 0-1,18 6 1,-8-6 34,1-1 1,0 0-1,0-2 0,0-1 1,0 0-1,0-2 0,0 0 0,-1-1 1,1-1-1,0-1 0,-1-1 0,0-1 1,0-1-1,33-16 0,-3-1 78,-1-4 0,-2-1 0,0-2-1,56-50 1,-68 51-25,-2-1 0,0-2 0,-3-1 0,0-1 0,-3-2-1,39-66 1,-55 84-60,-2-1-1,0-1 1,-1 1-1,0-1 1,-2-1-1,-1 1 1,-1-1-1,0 0 0,-2 0 1,0 0-1,-2 0 1,0-1-1,-2 1 1,0 0-1,-10-40 1,5 45-31,1 0 0,-2 0 1,0 1-1,-2 0 0,1 1 1,-2 0-1,0 0 0,0 1 1,-2 1-1,0 0 0,0 0 1,-1 1-1,0 1 0,-1 1 1,-1 0-1,-16-8 0,5 4-517,1 1-1,-2 2 1,1 1-1,-2 1 0,1 1 1,-1 2-1,0 1 0,0 1 1,-36 0-1,63 4 389,-4-1-446,1 1 0,-1 0 0,1 1 0,0-1 0,-1 1 0,1 0 0,-1 0 0,1 1 0,0-1 0,-6 4 0,-5 7-5294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14.738"/>
    </inkml:context>
    <inkml:brush xml:id="br0">
      <inkml:brushProperty name="width" value="0.025" units="cm"/>
      <inkml:brushProperty name="height" value="0.025" units="cm"/>
    </inkml:brush>
  </inkml:definitions>
  <inkml:trace contextRef="#ctx0" brushRef="#br0">1 0 2018,'0'0'0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15.642"/>
    </inkml:context>
    <inkml:brush xml:id="br0">
      <inkml:brushProperty name="width" value="0.025" units="cm"/>
      <inkml:brushProperty name="height" value="0.025" units="cm"/>
    </inkml:brush>
  </inkml:definitions>
  <inkml:trace contextRef="#ctx0" brushRef="#br0">2113 256 3299,'0'0'1895,"1"-8"-1238,-1-3-846,1 7 424,-1 0 0,1 0 0,-1-1 1,0 1-1,0 0 0,-1-1 0,1 1 0,-1 0 1,0 0-1,0-1 0,0 1 0,-1 0 0,1 0 1,-1 0-1,0 0 0,0 1 0,-1-1 0,1 0 1,-1 1-1,1 0 0,-1 0 0,0-1 0,-5-2 1,-9-3-117,0 2 0,-1 0 0,1 1 0,-1 0 0,-1 2 0,1 0 0,-31-2 0,-3-2 2,-44-10 56,-26-6-58,-226-14 1,199 36 128,-220 24-1,311-14-234,1 2 1,0 3-1,0 2 0,1 2 0,1 3 0,-95 49 0,131-56-6,0 0 0,1 1 0,0 2 0,1-1-1,1 2 1,0 0 0,1 1 0,1 0 0,1 2-1,1-1 1,0 1 0,2 1 0,0 0 0,1 1 0,-10 40-1,6-11 67,3 0 0,1 1-1,3 0 1,3 1-1,5 100 1,1-116-58,1 0-1,3-1 1,0 1-1,3-1 1,0-1 0,3 1-1,1-2 1,1 0 0,40 62-1,-40-73-7,2-1-1,0-1 0,1-1 0,1 0 1,2-1-1,-1-2 0,2 0 0,0-1 1,1-1-1,1-1 0,0-1 0,1-1 1,0-1-1,32 8 0,-6-7 16,-1-2 1,1-3-1,1-2 0,-1-3 0,1-1 1,0-3-1,-1-2 0,0-2 0,97-25 1,-27-4 64,-2-5 1,220-108 0,-183 69-14,163-111 0,-254 145 48,-1-3 0,-3-2 0,-2-3 0,97-114 0,-139 146 11,-1-1-1,-1-1 1,-1 0 0,-2-1 0,0-1 0,-1 0-1,-2 0 1,8-30 0,-14 43-71,-1 0 0,0 1 0,0-1 0,-1 0 0,-1 0 0,0 0 0,-1 0 0,0 0 1,-1 0-1,0 0 0,-1 1 0,0-1 0,-1 1 0,0 0 0,-1 0 0,0 0 0,-1 0 0,0 1 0,-1 0 0,-11-14 0,3 9-71,-1 0 0,-1 1 0,-1 1 0,0 0 0,0 1 0,-1 2 0,-1-1-1,0 2 1,0 1 0,-1 0 0,-42-8 0,6 5-273,-1 2-1,0 3 1,-77 2 0,67 6-871,0 4 0,1 2 0,-112 29-1,84-16-2145,16-7-1649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437"/>
    </inkml:context>
    <inkml:brush xml:id="br0">
      <inkml:brushProperty name="width" value="0.025" units="cm"/>
      <inkml:brushProperty name="height" value="0.025" units="cm"/>
    </inkml:brush>
  </inkml:definitions>
  <inkml:trace contextRef="#ctx0" brushRef="#br0">1 6 11755,'0'0'6823,"59"8"-5158,-20-8-223,5 0-289,3 0-481,1 0-287,-4-4-289,-6 0-32,-6 0-1121,-9 3-1634,-9 0-2882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23.132"/>
    </inkml:context>
    <inkml:brush xml:id="br0">
      <inkml:brushProperty name="width" value="0.025" units="cm"/>
      <inkml:brushProperty name="height" value="0.025" units="cm"/>
    </inkml:brush>
  </inkml:definitions>
  <inkml:trace contextRef="#ctx0" brushRef="#br0">10612 692 10090,'-5'-11'891,"0"0"-843,0 1 0,0 0 0,-1 0 0,-1 0 0,0 1 0,0-1 0,-1 2 0,0-1 0,0 1 1,-1 0-1,0 1 0,0 0 0,-1 1 0,-12-7 0,-41-9-112,-1 3 0,0 3 0,-1 2-1,-84-5 1,6-2 6,-537-118 1219,-147-22 486,21 85-656,-6 40-900,516 25-15,-1199 1-28,6 137-32,431 94-71,773-136 32,-443 196 0,613-227 25,2 6 1,3 4-1,2 5 1,4 4-1,3 6 1,-145 144-1,189-162-7,2 2 0,3 3 0,2 2 0,4 3 0,3 1 0,3 2 0,3 1 0,4 3 0,3 0 0,3 2 0,-15 84 0,24-68-14,4 0 1,4 1-1,5 1 0,4 0 1,4-1-1,4 1 0,5-1 1,4-1-1,4 0 0,4-2 1,4 0-1,5-2 0,3-1 0,4-2 1,53 84-1,-40-87 16,4-3-1,4-2 0,3-3 1,4-3-1,3-3 1,2-3-1,4-3 1,3-4-1,2-3 1,2-4-1,172 82 0,-72-59-66,360 98 0,212-6-62,-409-108 150,2-16 0,411 3 0,-184-55 302,667-92 0,550-222-85,-1692 297-241,1333-331-89,-1150 268-293,277-125 0,-393 135 152,-3-7 0,282-191 0,-385 228 289,-2-2 1,-2-3 0,-2-2 0,-3-3 0,53-71 0,-72 79 75,-2-1 0,-2-2 0,-2-1 0,-2-1 0,-3-2 0,-2 0 0,17-76 0,-14 16 175,-6-2-1,-5 0 0,-4-1 0,-13-210 1,-4 254-247,-2 1 1,-3 0 0,-4 1-1,-3 0 1,-3 2 0,-2 0 0,-4 2-1,-3 1 1,-3 2 0,-61-87-1,32 66-133,-4 2 0,-3 4 0,-3 2 0,-4 4-1,-3 4 1,-144-96 0,98 86-179,-4 6 0,-4 5 0,-2 7 0,-2 5 0,-3 7 0,-150-33 0,38 30-1690,-2 10 1,-429-16 0,356 48-1232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8.662"/>
    </inkml:context>
    <inkml:brush xml:id="br0">
      <inkml:brushProperty name="width" value="0.025" units="cm"/>
      <inkml:brushProperty name="height" value="0.025" units="cm"/>
    </inkml:brush>
  </inkml:definitions>
  <inkml:trace contextRef="#ctx0" brushRef="#br0">6 2591 6278,'0'0'50,"0"0"-1,0-1 1,0 1-1,0 0 1,0 0 0,0 0-1,0 0 1,0 0 0,0 0-1,0 0 1,-1 0-1,1-1 1,0 1 0,0 0-1,0 0 1,0 0-1,0 0 1,0 0 0,0 0-1,-1 0 1,1 0 0,0 0-1,0 0 1,0 0-1,0 0 1,0 0 0,0 0-1,-1 0 1,1 0-1,0 0 1,0 0 0,0 0-1,0 0 1,0 0 0,0 0-1,-1 0 1,1 0-1,0 0 1,0 0 0,0 0-1,0 0 1,0 0 0,0 1-1,0-1 1,-1 0-1,1 0 1,0 0 0,0 0-1,0 0 1,0 0-1,0 0 1,0 0 0,0 1-1,0-1 1,0 0 0,0 0-1,7-13 3246,0 8-2618,0 0 0,-1-1 1,0 0-1,0-1 0,-1 1 0,8-13 1,47-40 1099,170-265-1227,-193 267-525,-2-1 0,-2-1 1,-3-2-1,-3-1 0,-2-1 0,19-82 0,33-126 9,13-62 18,-78 279-65,2 1 1,3 0 0,2 1 0,3 1 0,1 1-1,35-54 1,-54 97 16,116-184 10,-94 156-31,0 1 1,2 1 0,42-36-1,-39 42 5,1 1-1,1 2 1,2 1-1,0 2 1,1 2-1,1 0 1,1 3 0,1 1-1,0 2 1,0 2-1,1 1 1,1 2-1,0 2 1,74-2-1,-72 8 19,1 2-1,-1 2 0,0 1 1,71 19-1,16 15 52,-2 5 0,132 66 0,-76-8 155,-111-59-110,87 37 0,-111-59-81,41 15 118,-1 5 0,104 65 0,-77-39 10,237 99 0,-26-14 98,658 348 302,-811-416-442,4-7 0,197 55 0,-102-61-32,-191-52-28,111 10 21,-105-19-39,-1-8 410,-52-2-451,-34 0 20,0 1 0,0-1 1,0 1-1,1-1 1,-1 1-1,0 0 0,-1-1 1,1 1-1,0 0 0,0 0 1,0-1-1,0 1 1,-1 0-1,1 0 0,0 0 1,-1 0-1,2 2 1,1 9-2175,-10-4-5701,-9-6-4101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0.743"/>
    </inkml:context>
    <inkml:brush xml:id="br0">
      <inkml:brushProperty name="width" value="0.025" units="cm"/>
      <inkml:brushProperty name="height" value="0.025" units="cm"/>
    </inkml:brush>
  </inkml:definitions>
  <inkml:trace contextRef="#ctx0" brushRef="#br0">620 56 4805,'0'0'7591,"-8"-9"-6086,8 9-1498,-3-4 157,0 1 0,0-1 0,0 1 0,0-1 1,-1 1-1,0 0 0,0 0 0,0 1 0,0-1 0,0 1 1,0 0-1,0 0 0,-1 0 0,1 1 0,-1-1 0,0 1 0,1 0 1,-1 0-1,0 1 0,-6-1 0,0 3-90,0-1 1,0 1-1,0 1 0,1 0 0,-1 0 1,1 1-1,0 0 0,0 1 0,0 1 1,1-1-1,0 1 0,0 1 0,0 0 1,1 0-1,-15 16 0,-5 8 30,0 2 0,-39 63 0,29-35 162,3 1 0,-51 123 1,72-146-238,1 0 0,2 1 1,2 0-1,2 1 0,1 0 0,0 57 1,6-87 0,0-1 0,1 1-1,0 0 1,0 0 0,1-1 0,0 1 0,1-1 0,1 0 0,-1 1 0,2-1 0,-1-1 0,1 1-1,1-1 1,0 0 0,0 0 0,1 0 0,0-1 0,0 0 0,1-1 0,0 0 0,0 0-1,1 0 1,-1-1 0,2 0 0,-1-1 0,1 0 0,-1-1 0,1 0 0,1 0 0,-1-1 0,0 0-1,1-1 1,0 0 0,17 0 0,-2-1 162,0-2 0,0-1 1,0-1-1,0-1 0,0-1 0,0-2 0,-1 0 0,0-2 1,-1 0-1,45-26 0,-34 15 31,-2-2-1,0-1 1,-2-1 0,0-2 0,-2-1-1,41-48 1,-55 55-128,-1 0 0,0 0 0,-2-1 0,0-1 0,-2 0 0,0-1 0,-1 0 0,-2 0 0,0-1 0,-1 0 0,-2 0 0,0-1 0,-2 1 0,0-30 0,-3 35-76,0 0 0,-2-1 0,0 1 0,-1 0 0,-1 0 1,0 0-1,-2 1 0,0 0 0,-1 0 0,-1 0 0,0 1 0,-1 1 0,-1 0 1,-1 0-1,0 1 0,-1 0 0,-1 1 0,-20-15 0,15 15-639,0 1-1,-1 2 0,-30-14 0,-11-6-4476,45 20 111,7 0-2024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55.992"/>
    </inkml:context>
    <inkml:brush xml:id="br0">
      <inkml:brushProperty name="width" value="0.025" units="cm"/>
      <inkml:brushProperty name="height" value="0.025" units="cm"/>
    </inkml:brush>
  </inkml:definitions>
  <inkml:trace contextRef="#ctx0" brushRef="#br0">1420 246 7687,'0'0'2413,"1"-8"-518,-1 3-1650,0-1 0,0 1 1,0-1-1,-1 1 0,1 0 0,-1-1 0,-1 1 0,1 0 0,-1-1 0,0 1 0,0 0 0,0 0 0,-1 0 0,0 1 0,0-1 0,0 1 0,0-1 0,-1 1 0,0 0 0,-7-6 1,-7-4-34,-1 0 0,-1 1 0,0 2 0,0 0 1,-2 1-1,1 1 0,-1 0 0,0 2 0,-1 1 1,-41-6-1,0 5-184,0 3 0,-109 7 0,126-1-14,1 3 0,-1 2 0,1 2 0,0 2 0,1 2 0,-77 34 0,97-35 34,1 0 0,0 2 0,1 0 0,1 2 0,0 1 0,1 0-1,1 2 1,1 0 0,1 1 0,0 1 0,1 0 0,2 2 0,-14 25 0,9-5-15,3 2 1,1 0 0,2 1 0,3 0 0,1 1-1,2 0 1,3 0 0,0 84 0,5-109-40,1 0 1,1-1-1,1 1 1,1-1-1,0 0 1,2 0-1,0 0 1,1 0-1,2-1 1,12 23 0,-13-31-18,-1 0 0,2-1 1,0 1-1,0-2 1,1 1-1,1-1 1,-1-1-1,1 0 1,1-1-1,0 0 1,0 0-1,1-1 1,-1-1-1,2 0 1,-1-1-1,21 5 1,1-3 74,0-2 1,0-1 0,1-2 0,-1-1-1,1-2 1,-1-1 0,0-2-1,0-1 1,0-2 0,52-18 0,-4-4 211,-2-4 1,-1-3 0,83-52 0,-85 42-143,-2-3 0,123-106 0,-166 126-141,-1-2 0,-2-2 0,-1 0 0,-2-2 0,-2-1-1,-1-1 1,34-70 0,-51 91 12,-1 0 0,0 0 0,-2 0-1,1 0 1,-2-1 0,0 0 0,-2 0 0,1 1 0,-2-1-1,-2-29 1,0 37-2,0 0 0,0 0 0,-1 0 0,0 1 0,0-1 0,-1 1 1,0-1-1,0 1 0,-1 0 0,0 1 0,-1-1 0,0 1 0,0 0 0,0 1 0,-1-1 0,0 1 0,0 0 0,-1 1 0,1 0 0,-15-7 0,-1 2-236,0 0 0,-1 2 0,1 1 0,-2 1-1,1 0 1,-1 2 0,-31-1 0,-179 8-4591,156 1 1101,17-3-1775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27.157"/>
    </inkml:context>
    <inkml:brush xml:id="br0">
      <inkml:brushProperty name="width" value="0.025" units="cm"/>
      <inkml:brushProperty name="height" value="0.025" units="cm"/>
    </inkml:brush>
  </inkml:definitions>
  <inkml:trace contextRef="#ctx0" brushRef="#br0">833 136 4548,'0'0'1282,"-6"-10"-1149,-5-9-369,-28-42 2184,36 57-1770,-1 0 0,1 0-1,-1 1 1,0 0 0,0 0 0,0 0 0,0 0-1,0 0 1,-1 1 0,1 0 0,-1 0 0,0 0-1,-8-2 1,-2 2-151,0 1-1,0 1 0,0 0 1,0 1-1,1 0 0,-1 1 1,0 1-1,0 1 0,1 0 1,0 0-1,0 2 0,0-1 1,0 2-1,1 0 0,-17 12 1,-11 10 102,1 1 1,2 2-1,-45 48 1,54-49-60,1 1 1,1 2-1,2 1 1,1 1 0,-31 64-1,42-72-52,1 1 1,1 1-1,2 0 0,1 0 0,1 1 0,2 0 1,0 0-1,1 45 0,5-64-7,0 0 0,0-1 0,1 1 0,1-1 0,0 0 0,0 1 0,1-1 0,1-1 0,0 1-1,0-1 1,1 1 0,0-2 0,1 1 0,0-1 0,0 0 0,1 0 0,9 8 0,-6-8 30,0-1 0,1 1 0,0-2-1,0 1 1,0-2 0,1 0 0,0 0 0,0-1 0,1-1-1,0 0 1,-1-1 0,1 0 0,26 0 0,-10-3 93,1-2 0,-1 0 0,0-3 0,0 0 0,0-2 1,-1-1-1,0-2 0,45-21 0,-34 12 178,-1-3 0,-2 0 0,0-3 1,-1-1-1,44-42 0,-57 45-183,-1 0-1,-1-2 1,-2 0 0,0-1 0,-1-1-1,20-44 1,-30 56-83,-2-1-1,0 1 1,-1-1-1,0-1 1,-1 1 0,-1 0-1,-1-1 1,0 0 0,-1 0-1,-1 0 1,0 1 0,-2-1-1,0 0 1,-4-18 0,2 24-132,0 1 0,0 0 0,-1 0 1,-1 0-1,0 1 0,0 0 1,0 0-1,-1 0 0,0 1 1,-1 0-1,0 0 0,0 1 0,-13-8 1,-5-3-393,-2 1-1,0 2 1,-38-16 0,63 30-96,-2-2-388,4 0-2477,3-4-1851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44.842"/>
    </inkml:context>
    <inkml:brush xml:id="br0">
      <inkml:brushProperty name="width" value="0.025" units="cm"/>
      <inkml:brushProperty name="height" value="0.025" units="cm"/>
    </inkml:brush>
  </inkml:definitions>
  <inkml:trace contextRef="#ctx0" brushRef="#br0">2826 195 2402,'0'0'438,"8"-9"224,2-1 140,-1-1 1,-1 0-1,13-20 0,-18 26-476,-1 0 0,1-1 0,-1 1 0,0-1 0,0 0 0,0 0 0,-1 0 0,0 0 0,0 0 0,-1 0 0,0 0 0,0 0 0,-1-10 0,0 14-275,0 0 0,0 0 0,0 0 0,0 0 0,0 1 0,0-1 0,-1 0 1,1 1-1,-1-1 0,1 1 0,-1 0 0,1-1 0,-1 1 0,0 0 0,0 0 0,1 0 1,-1 0-1,0 0 0,0 1 0,0-1 0,0 0 0,0 1 0,0 0 0,0-1 0,0 1 0,-1 0 1,-3 0-1,-4 0-48,-1 0 0,0 0 0,1 1 0,-13 2 0,-17 9-22,1 2 0,0 1 0,1 2 0,-49 30 0,38-21 13,-187 101 30,6 11 1,6 9 0,7 10-1,-276 258 1,-424 512 236,876-880-200,3 1-1,-58 94 1,95-141-963,2-17-2301,3-7-273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45.216"/>
    </inkml:context>
    <inkml:brush xml:id="br0">
      <inkml:brushProperty name="width" value="0.025" units="cm"/>
      <inkml:brushProperty name="height" value="0.025" units="cm"/>
    </inkml:brush>
  </inkml:definitions>
  <inkml:trace contextRef="#ctx0" brushRef="#br0">252 1 7111,'0'0'1121,"-9"1"-593,5-1-480,0 1 0,0 0-1,0 0 1,0 0 0,1 0 0,-1 1-1,0 0 1,1-1 0,-1 1-1,1 0 1,0 1 0,-4 2 0,2 0 0,1 1 1,-1-1-1,1 1 1,0 0-1,0 0 1,1 0 0,-6 13-1,-24 72 330,3 3 1,5 0-1,3 1 0,5 1 0,-6 121 0,19-166-247,4 73 0,0-121-128,0-1 0,0 0 0,0 0-1,1 0 1,-1 0 0,1 0 0,-1 1 0,1-1 0,0 0 0,0 0 0,0 0 0,0-1 0,0 1 0,0 0 0,0 0 0,0 0 0,1-1 0,2 3 0,-2-3 21,-1 0 1,1 0 0,-1-1-1,1 1 1,0-1-1,-1 1 1,1-1-1,0 0 1,0 0 0,-1 1-1,1-1 1,0 0-1,0-1 1,-1 1-1,1 0 1,0 0 0,0-1-1,1 0 1,6-3 183,0 0 0,0 0 0,0-1 1,-1 0-1,1 0 0,12-12 0,60-59 615,95-113 0,-47 46-696,140-108-217,-144 155-2826,-71 56-1029,-10 2-2755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50.582"/>
    </inkml:context>
    <inkml:brush xml:id="br0">
      <inkml:brushProperty name="width" value="0.025" units="cm"/>
      <inkml:brushProperty name="height" value="0.025" units="cm"/>
    </inkml:brush>
  </inkml:definitions>
  <inkml:trace contextRef="#ctx0" brushRef="#br0">420 2 1089,'-2'0'0,"-11"-1"168,0 0 0,0 1 0,-21 2 0,28-1-93,1 1 0,0-1 0,-1 1 1,1 0-1,0 1 0,0-1 1,1 1-1,-1 0 0,0 0 0,1 0 1,-7 7-1,-23 21 460,2 1 0,2 2 0,1 1 0,1 1-1,-28 50 1,45-67-517,1 1-1,1 0 1,1 0-1,1 1 1,1 0-1,0 0 1,2 1-1,0-1 1,2 1-1,0 0 0,1 0 1,2 0-1,2 22 1,-2-37-24,1-1 1,-1 1 0,2-1-1,-1 1 1,0-1-1,1 0 1,0 0-1,1 0 1,-1 0 0,1 0-1,0-1 1,1 0-1,-1 0 1,1 0-1,0 0 1,1-1 0,-1 0-1,0 0 1,1 0-1,0-1 1,0 1-1,0-2 1,1 1 0,-1-1-1,12 3 1,10 2 53,0-2 1,0-1-1,0-1 1,50-1-1,-42-4 128,0-1 1,1-2-1,-1-2 0,-1-1 0,0-1 0,0-2 0,-1-2 1,0-1-1,-1-2 0,-1-1 0,0-1 0,33-26 0,-57 37-27,0 0 0,0-1 0,0 0 0,-1 0 0,-1 0 0,1-1 0,-1 0 0,-1 0 0,0-1 0,0 1 0,-1-1 0,4-11 0,-7 15-77,1 0 1,-1-1-1,0 1 1,0-1-1,0 1 0,-1-1 1,0 1-1,-1-1 0,1 1 1,-1 0-1,0-1 0,-1 1 1,0 0-1,0-1 1,0 1-1,-1 0 0,1 1 1,-1-1-1,-1 0 0,1 1 1,-5-6-1,-2 1-91,1 0 1,-1 1-1,-1 0 0,0 0 1,0 1-1,-1 1 1,-15-8-1,-92-34-579,30 15-224,87 33 777,0 0-76,-1 0 1,0 0 0,1 0 0,-1-1 0,1 1 0,0-1 0,-1 1-1,1-1 1,0 0 0,0 1 0,0-1 0,0 0 0,0-1 0,-1-2-1,0-11-1966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2.708"/>
    </inkml:context>
    <inkml:brush xml:id="br0">
      <inkml:brushProperty name="width" value="0.025" units="cm"/>
      <inkml:brushProperty name="height" value="0.025" units="cm"/>
    </inkml:brush>
  </inkml:definitions>
  <inkml:trace contextRef="#ctx0" brushRef="#br0">242 1 10442,'0'0'11301,"-2"8"-11018,-3 23 325,1 0 1,2 52-1,-5 45 188,-15 76-700,-20 120 6,23-195 134,-3 179 1,9-95 699,7 457-518,12-339-334,-6-196-7,-19 624 310,-32-306 376,27-259-388,20-87-349,1-149-8781,0 11-16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4.021"/>
    </inkml:context>
    <inkml:brush xml:id="br0">
      <inkml:brushProperty name="width" value="0.025" units="cm"/>
      <inkml:brushProperty name="height" value="0.025" units="cm"/>
    </inkml:brush>
  </inkml:definitions>
  <inkml:trace contextRef="#ctx0" brushRef="#br0">1 225 9961,'8'2'54,"11"3"-78,1-1 1,-1-1-1,1 0 1,0-2-1,39-2 1,112-19 229,-49 4 716,959-72 918,3 50-952,-83 27-306,-573 4 214,1382 2-318,940-22 1814,-2723 26-2280,635-7 644,-623 11-665,-32-1-574,-25-2-950,15 0 953,0 1 0,0-2 1,-1 1-1,1 0 0,0 0 1,0-1-1,1 0 0,-1 0 1,0 1-1,0-2 0,0 1 1,0 0-1,1 0 0,-1-1 1,1 0-1,-4-2 0,2-6-5345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769"/>
    </inkml:context>
    <inkml:brush xml:id="br0">
      <inkml:brushProperty name="width" value="0.025" units="cm"/>
      <inkml:brushProperty name="height" value="0.025" units="cm"/>
    </inkml:brush>
  </inkml:definitions>
  <inkml:trace contextRef="#ctx0" brushRef="#br0">1 0 3043,'0'0'17136,"12"51"-15855,-9-31-224,-2 1-160,-1 3-192,0 0-321,0-1-288,0 1-32,0-3-32,0-1-64,0-5-1377,0-3-1922,0-7-5638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4.411"/>
    </inkml:context>
    <inkml:brush xml:id="br0">
      <inkml:brushProperty name="width" value="0.025" units="cm"/>
      <inkml:brushProperty name="height" value="0.025" units="cm"/>
    </inkml:brush>
  </inkml:definitions>
  <inkml:trace contextRef="#ctx0" brushRef="#br0">146 7 9289,'0'0'8675,"9"-1"-7789,15-2-625,-1 2 1,1 0 0,0 1-1,-1 2 1,1 0-1,-1 2 1,44 12-1,-64-15-251,-1 0 0,0 0 0,1 0-1,-1 1 1,0-1 0,0 1-1,0 0 1,0-1 0,0 1 0,0 0-1,-1 0 1,1 0 0,-1 0-1,1 1 1,-1-1 0,0 0 0,0 1-1,0-1 1,0 1 0,0-1-1,0 1 1,-1-1 0,1 1 0,-1-1-1,0 1 1,0 0 0,0-1-1,0 1 1,0 0 0,0-1 0,-1 1-1,1-1 1,-1 1 0,0-1-1,-1 5 1,-3 5 105,1 0 1,-1 0-1,-1-1 0,0 1 0,-14 18 0,-16 13 542,-2-1-1,-2-3 1,-80 63-1,3-3-458,109-92-539,-2 3-31,5-4-5988,10-17-1541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3.125"/>
    </inkml:context>
    <inkml:brush xml:id="br0">
      <inkml:brushProperty name="width" value="0.025" units="cm"/>
      <inkml:brushProperty name="height" value="0.025" units="cm"/>
    </inkml:brush>
  </inkml:definitions>
  <inkml:trace contextRef="#ctx0" brushRef="#br0">20 336 4805,'0'0'15502,"-6"6"-14979,-7 15-239,13-21-275,0 0 0,0 0 0,0 1 0,0-1 0,0 0 1,0 1-1,0-1 0,0 0 0,0 1 0,0-1 1,0 0-1,0 0 0,0 1 0,0-1 0,1 0 1,-1 0-1,0 1 0,0-1 0,0 0 0,1 0 0,-1 0 1,0 1-1,0-1 0,0 0 0,1 0 0,-1 0 1,0 1-1,0-1 0,1 0 0,-1 0 0,0 0 0,1 0 1,-1 0-1,0 0 0,0 0 0,1 0 0,-1 0 1,0 0-1,1 0 0,-1 0 0,1 0 0,3 0 55,1-1-1,0 0 1,0-1-1,-1 1 0,1-1 1,-1 0-1,1 0 1,-1 0-1,0-1 1,6-4-1,18-11 156,-2-2 1,0-2-1,-2 0 0,0-1 1,-2-1-1,0-2 0,-2 0 1,-1-1-1,-1 0 0,-1-2 1,22-53-1,-34 119 445,-2-24-586,0 2-357,1 0-1,0 0 1,1 0 0,0 0 0,1-1-1,1 0 1,11 17 0,-15-25 15,2-1 1,-1 1 0,0-1-1,1 0 1,0 0-1,0 0 1,1-1-1,-1 0 1,1 0 0,0 0-1,0-1 1,0 0-1,0 0 1,1 0 0,-1-1-1,1 0 1,0 0-1,10 1 1,4-2-6730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091"/>
    </inkml:context>
    <inkml:brush xml:id="br0">
      <inkml:brushProperty name="width" value="0.025" units="cm"/>
      <inkml:brushProperty name="height" value="0.025" units="cm"/>
    </inkml:brush>
  </inkml:definitions>
  <inkml:trace contextRef="#ctx0" brushRef="#br0">173 1 4100,'0'0'14168,"-9"7"-13597,4-4-500,1 1-1,-1-1 0,1 1 1,0 0-1,0 0 1,0 1-1,1-1 0,0 1 1,0 0-1,0 0 1,0 0-1,1 0 0,-1 1 1,1-1-1,-2 10 1,-5 36 967,-4 91 0,13-120-853,0 0-1,2 0 1,0-1-1,1 1 1,1-1-1,13 39 1,20 8 130,-37-68-198,-6-11 439,-59-81-2117,-14-24 2182,112 114-525,-7 2-1321,51-6 0,-68 5 452,1-2 0,-1 1 0,-1-1 0,1 0 0,0-1 0,-1 0 0,1 0 0,-1-1 0,8-6 0,17-15-4389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417"/>
    </inkml:context>
    <inkml:brush xml:id="br0">
      <inkml:brushProperty name="width" value="0.025" units="cm"/>
      <inkml:brushProperty name="height" value="0.025" units="cm"/>
    </inkml:brush>
  </inkml:definitions>
  <inkml:trace contextRef="#ctx0" brushRef="#br0">141 1 13581,'0'0'5365,"-9"7"-4692,-3 3-540,0 2 0,1 0 0,0 0 0,1 1 0,0 0 0,1 0 0,1 1 0,0 1 0,1-1 0,0 1 0,1 0 0,-5 22 0,8-25-113,1 1-1,0 0 0,0-1 0,1 1 1,1 19-1,0-30-79,1 1 0,-1-1 0,0 1 0,1-1 0,-1 1 0,1-1-1,0 1 1,0-1 0,0 1 0,0-1 0,0 0 0,1 0 0,-1 0 0,1 1 0,-1-1 0,1 0 0,0-1-1,0 1 1,0 0 0,0-1 0,0 1 0,0-1 0,0 1 0,0-1 0,1 0 0,-1 0 0,0 0 0,1 0-1,-1 0 1,1-1 0,-1 1 0,1-1 0,3 1 0,1-1-399,-1 0 0,0 0 0,0-1 0,1 0 0,-1 0-1,0 0 1,0-1 0,0 0 0,0 0 0,0 0 0,0-1 0,-1 0 0,1 0 0,6-6 0,21-16-4805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776"/>
    </inkml:context>
    <inkml:brush xml:id="br0">
      <inkml:brushProperty name="width" value="0.025" units="cm"/>
      <inkml:brushProperty name="height" value="0.025" units="cm"/>
    </inkml:brush>
  </inkml:definitions>
  <inkml:trace contextRef="#ctx0" brushRef="#br0">183 0 13132,'0'0'5029,"-50"71"-4036,26-31 160,0 2-160,4-1-416,2-5-449,6-6-96,5-8-320,5-7-769,2-9-577,-1-15-12139</inkml:trace>
  <inkml:trace contextRef="#ctx0" brushRef="#br0" timeOffset="1">1 85 13837,'0'0'1890,"47"49"-673,-19-39-384,5-1-513,8-6-160,2-3-1345,0 0-1922,-6-5-1313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5.118"/>
    </inkml:context>
    <inkml:brush xml:id="br0">
      <inkml:brushProperty name="width" value="0.025" units="cm"/>
      <inkml:brushProperty name="height" value="0.025" units="cm"/>
    </inkml:brush>
  </inkml:definitions>
  <inkml:trace contextRef="#ctx0" brushRef="#br0">111 1 15439,'0'0'6246,"60"65"-5702,-45-35-320,-4 11-192,-8 9 32,-3 9 0,-17 9-96,-13 7-480,-13 6-929,-10-6-1923,-4-8-5796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5.790"/>
    </inkml:context>
    <inkml:brush xml:id="br0">
      <inkml:brushProperty name="width" value="0.025" units="cm"/>
      <inkml:brushProperty name="height" value="0.025" units="cm"/>
    </inkml:brush>
  </inkml:definitions>
  <inkml:trace contextRef="#ctx0" brushRef="#br0">397 0 15439,'0'0'6662,"23"53"-5509,-52-4-512,-7 13-385,-8 4-96,-3 2-128,0-3 0,2-5 32,4-9-352,3-9-769,6-13-385,5-14-896,6-13-2434,8-5-2595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6.148"/>
    </inkml:context>
    <inkml:brush xml:id="br0">
      <inkml:brushProperty name="width" value="0.025" units="cm"/>
      <inkml:brushProperty name="height" value="0.025" units="cm"/>
    </inkml:brush>
  </inkml:definitions>
  <inkml:trace contextRef="#ctx0" brushRef="#br0">0 0 17008,'0'0'4580,"22"69"-3106,2-37-1,7 1-768,11-1-577,8-1-32,8 0-160,3-1-1730,-2-2-1184,-4-3-994,-8-3-6278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3.145"/>
    </inkml:context>
    <inkml:brush xml:id="br0">
      <inkml:brushProperty name="width" value="0.025" units="cm"/>
      <inkml:brushProperty name="height" value="0.025" units="cm"/>
    </inkml:brush>
  </inkml:definitions>
  <inkml:trace contextRef="#ctx0" brushRef="#br0">32 69 3427,'0'0'4981,"-2"-8"-3753,-3-22 70,5 29-1031,0-1 0,0 1 0,-1-1 0,1 1 0,0-1 1,-1 1-1,1-1 0,-1 1 0,0-1 0,1 1 0,-1 0 0,0-1 0,0 1 0,0 0 1,0 0-1,0-1 0,0 1 0,0 0 0,0 0 0,-1 0 0,1 0 0,-2 0 0,2 6-194,-1 1 0,1-1 0,1 1 0,-1-1 0,1 1 0,0 9 0,0-14-44,0 160 1250,9 1122 319,1-933-1469,4 272-23,1 388-74,9-345 27,-11-496 6,6 63 361,-19-232-454,0 0 0,0 0 0,-1-1 0,1 1 0,0 0 0,0 0 1,-1 0-1,1 0 0,0 0 0,-1 0 0,1 0 0,0-1 0,0 1 0,-1 0 0,1 0 1,0 0-1,-1 0 0,1 0 0,0 0 0,0 0 0,-1 1 0,1-1 0,0 0 0,-1 0 1,1 0-1,0 0 0,0 0 0,-1 0 0,1 0 0,0 1 0,0-1 0,-1 0 0,1 0 1,0 0-1,0 1 0,0-1 0,-1 0 0,1 0 0,0 1 0,0-1 0,0 0 0,0 0 0,0 1 1,-1-1-1,1 0 0,0 0 0,0 1 0,0-1 0,0 0 0,0 1 0,0-1 0,0 0 1,0 0-1,0 1 0,0-1 0,0 0 0,0 1 0,0-1 0,0 0 0,1 0 0,-1 1 1,0-1-1,0 0 0,0 1 0,0-1 0,-16-17-4559,1-3-1424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5.482"/>
    </inkml:context>
    <inkml:brush xml:id="br0">
      <inkml:brushProperty name="width" value="0.025" units="cm"/>
      <inkml:brushProperty name="height" value="0.025" units="cm"/>
    </inkml:brush>
  </inkml:definitions>
  <inkml:trace contextRef="#ctx0" brushRef="#br0">56 5 3716,'0'0'255,"-1"-1"0,0 1 0,0-1 0,1 1 0,-1-1 0,0 1 0,0 0 0,0-1 0,0 1 0,0 0 0,0 0 0,1 0 0,-1-1 1,0 1-1,0 0 0,0 0 0,0 1 0,0-1 0,0 0 0,0 0 0,0 0 0,-1 1 0,-8 16 1696,8 36-2186,2-42 836,19 441 4227,1-31-4259,-17-103-518,12 809 165,-13-943 35,-30 258 0,-18 36 1274,39-326-1209,15 175 0,14 96-256,-18-315 3,-5-73-40,1-24-69,0-1 0,0 1 0,3 20 0,2-70-8602,-5 6 1724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47.689"/>
    </inkml:context>
    <inkml:brush xml:id="br0">
      <inkml:brushProperty name="width" value="0.025" units="cm"/>
      <inkml:brushProperty name="height" value="0.025" units="cm"/>
    </inkml:brush>
  </inkml:definitions>
  <inkml:trace contextRef="#ctx0" brushRef="#br0">0 72 7815,'0'0'3977,"11"-8"-3816,-2 1-162,1 0 0,0 1 0,0 1 0,0-1 0,0 2 0,1-1 0,0 2 0,0-1 0,0 1 0,17-2 0,45 2-220,138 13 0,-17 0 284,392-25 1640,-441 19-1574,95-4 201,-236 0-426,-1 0-47,-1 0 0,1 0 0,-1 0 0,1-1 0,0 1 0,-1-1 0,1 1 1,-1-1-1,1 0 0,-1 0 0,1 0 0,2-2 0,-4-2-2595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6.716"/>
    </inkml:context>
    <inkml:brush xml:id="br0">
      <inkml:brushProperty name="width" value="0.025" units="cm"/>
      <inkml:brushProperty name="height" value="0.025" units="cm"/>
    </inkml:brush>
  </inkml:definitions>
  <inkml:trace contextRef="#ctx0" brushRef="#br0">2 208 13805,'0'0'1094,"2"-9"-250,-1-2-454,0 6-171,-1 1 0,1-1-1,0 1 1,0 0 0,0 0 0,1-1 0,0 1 0,2-5-1,0 8 871,-2 11-928,0 14-193,-24 301 1745,21-316-1634,-2 22 512,5-25-189,5-19 0,4-15-4,-2-1 0,-1 1 1,-2-2-1,0 1 1,2-48-1,-9-151-23,-3 206-185,-3 33-343,-3 32-18,9-32 186,0 0-42,0 0 1,0 0-1,2 20 0,-1-30 27,0 0-1,0 0 1,0 0-1,0 0 0,1 0 1,-1 0-1,0 0 1,0 0-1,1 0 0,-1 0 1,0 0-1,1 0 0,-1 0 1,1-1-1,-1 1 1,1 0-1,0 0 0,-1 0 1,1 0-1,0-1 1,0 1-1,-1 0 0,1-1 1,0 1-1,0-1 0,0 1 1,0-1-1,0 1 1,0-1-1,0 1 0,0-1 1,0 0-1,0 0 1,0 0-1,0 1 0,0-1 1,0 0-1,0 0 0,0 0 1,0 0-1,0-1 1,0 1-1,0 0 0,0 0 1,0-1-1,0 1 1,0 0-1,0-1 0,1 0 1,3-2 42,0 0 1,0-1-1,0 0 1,0 1-1,-1-2 1,1 1-1,-1 0 0,0-1 1,-1 0-1,1 0 1,2-5-1,35-68 318,-32 59-226,0-4 65,11-16 435,-20 39-632,0 0 0,1 0 0,-1 0 0,0-1 0,0 1 0,1 0 1,-1 0-1,0 0 0,1 0 0,-1 0 0,0 0 0,0 0 0,1 0 0,-1 0 0,0 0 0,1 0 0,-1 0 0,0 1 0,0-1 0,1 0 0,-1 0 0,0 0 1,0 0-1,1 0 0,-1 1 0,0-1 0,0 0 0,0 0 0,1 0 0,-1 0 0,0 1 0,0-1 0,0 0 0,0 0 0,1 1 0,-1-1 0,0 0 0,0 0 1,0 1-1,0-1 0,0 0 0,0 0 0,0 1 0,0-1 0,0 0 0,0 1 0,0-1 0,0 0 0,0 0 0,0 1 0,0-1 0,0 0 0,0 1 0,0-1 1,0 0-1,-1 1 0,4 18-125,-2 90 578,-1-58-395,1 0 0,12 69 0,-13-117-65,0-1 0,1 0 0,-1 0 0,1 0 0,-1 0 0,1-1 0,0 1 1,0 0-1,0 0 0,0 0 0,0-1 0,0 1 0,1 0 0,-1-1 0,0 1 0,1-1 0,-1 1 0,1-1 0,0 0 0,-1 0 0,4 2 0,-4-3-26,0 1-1,-1-1 0,1 0 0,0 0 0,-1 0 0,1 0 0,0 0 1,-1 0-1,1-1 0,-1 1 0,1 0 0,0 0 0,-1 0 0,1-1 1,-1 1-1,1 0 0,-1 0 0,1-1 0,0 1 0,-1 0 0,1-1 1,-1 1-1,0-1 0,1 1 0,0-1 0,0-1-142,0 0-1,0 0 1,0 0-1,0-1 1,0 1-1,0 0 1,-1 0-1,1 0 1,-1-1-1,1-3 1,0-46-6056,-1 33 2114,0-21-10164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7.291"/>
    </inkml:context>
    <inkml:brush xml:id="br0">
      <inkml:brushProperty name="width" value="0.025" units="cm"/>
      <inkml:brushProperty name="height" value="0.025" units="cm"/>
    </inkml:brush>
  </inkml:definitions>
  <inkml:trace contextRef="#ctx0" brushRef="#br0">0 150 16656,'0'0'672,"10"-6"460,21-10-75,-8 4-301,0 0 0,40-29 1,-62 40-663,0 0 1,0 0-1,0 0 1,0 0-1,-1 0 1,1 0-1,0 0 1,0-1-1,-1 1 1,1 0-1,-1 0 1,1 0-1,-1-1 1,1 1-1,-1 0 1,0-1-1,0 1 1,0 0-1,0-1 1,0 1-1,0 0 1,0-1-1,0 1 1,0 0-1,0-1 1,-1 1-1,1 0 1,-1 0-1,1-1 1,-1 1-1,1 0 1,-1 0-1,0 0 1,1 0-1,-1 0 1,0 0-1,0 0 1,0 0-1,0 0 1,-1-1 0,0 0-77,0 1 1,1 0 0,-1-1 0,0 1 0,0 0 0,0 0 0,1 0 0,-1 1 0,0-1 0,0 0 0,0 1-1,0-1 1,-1 1 0,1 0 0,0 0 0,0 0 0,0 0 0,0 0 0,0 0 0,0 0 0,0 1 0,0-1 0,0 1-1,0-1 1,0 1 0,0 0 0,-3 2 0,-1 1-27,0 2 0,1-1 0,0 0-1,0 1 1,0 0 0,0 1 0,1-1 0,0 0-1,1 1 1,-1 0 0,1 0 0,-3 13-1,1-4 49,1 0-1,0 0 0,2 0 0,0 0 0,0 17 0,2-31-37,-1 0 1,1 0-1,0 0 0,0 0 0,1 0 0,-1 0 0,0-1 0,1 1 1,-1 0-1,1 0 0,-1 0 0,1-1 0,0 1 0,0 0 0,0 0 1,0-1-1,0 1 0,0-1 0,0 1 0,1-1 0,-1 0 0,1 1 1,-1-1-1,1 0 0,-1 0 0,1 0 0,-1 0 0,1 0 0,0 0 1,0-1-1,-1 1 0,1 0 0,0-1 0,0 0 0,0 1 0,0-1 1,0 0-1,0 0 0,-1 0 0,1 0 0,0 0 0,0 0 0,0-1 1,2 0-1,4 0 32,1-1 1,-1-1 0,0 1-1,0-1 1,-1-1 0,1 1-1,-1-1 1,1-1 0,7-6-1,1-3 19,-1-2 0,-1 0-1,0 0 1,-1-1 0,-1-1 0,-1 0-1,16-35 1,-27 53-62,0 1 1,0-1-1,0 0 1,0 0-1,0 0 1,0 0-1,0 0 1,0 1-1,0-1 0,0 0 1,0 0-1,0 0 1,0 0-1,0 1 1,0-1-1,0 0 1,0 0-1,0 0 0,0 0 1,0 0-1,0 1 1,0-1-1,0 0 1,1 0-1,-1 0 1,0 0-1,0 0 0,0 0 1,0 0-1,0 1 1,0-1-1,1 0 1,-1 0-1,0 0 1,0 0-1,0 0 0,0 0 1,0 0-1,1 0 1,-1 0-1,0 0 1,0 0-1,0 0 0,0 0 1,1 0-1,-1 0 1,0 0-1,0 0 1,0 0-1,0 0 1,0 0-1,1 0 0,-1 0 1,0 0-1,0 0 1,0 0-1,0-1 1,0 1-1,0 0 1,1 0-1,2 29-70,-2 34 205,-1-63-128,0 1 0,0 0 0,0 0 0,0 0 0,0 0 0,0 0 0,0 0 0,0-1 0,0 1 0,0 0 1,1 0-1,-1 0 0,0 0 0,0-1 0,1 1 0,-1 0 0,1 0 0,-1 0 0,1-1 0,-1 1 0,1 0 0,-1-1 0,1 1 0,-1 0 0,1-1 0,0 1 0,-1-1 0,2 1 0,0-1 10,-1 0 0,0 0 0,1 0 0,-1 0 0,0 0 0,1 0 0,-1-1-1,0 1 1,1-1 0,-1 1 0,0-1 0,0 1 0,1-1 0,-1 0-1,2-1 1,44-41 224,-44 40-245,7-8-45,22-23 206,-30 32-202,-1 1 1,1-1 0,-1 1-1,1 0 1,0 0 0,-1 0-1,1 0 1,0 0 0,0 0 0,0 0-1,0 1 1,0-1 0,0 1-1,0-1 1,0 1 0,0 0-1,3 0 1,-4 1-126,0 1 0,0 0-1,0 0 1,0 0 0,0 0 0,-1 0 0,1 1-1,-1-1 1,0 0 0,1 0 0,-1 0-1,0 0 1,0 0 0,0 1 0,-1-1 0,0 3-1,1 1-238,-1 11-918,0 25-2368,7-23-4137,2-16-1939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7.636"/>
    </inkml:context>
    <inkml:brush xml:id="br0">
      <inkml:brushProperty name="width" value="0.025" units="cm"/>
      <inkml:brushProperty name="height" value="0.025" units="cm"/>
    </inkml:brush>
  </inkml:definitions>
  <inkml:trace contextRef="#ctx0" brushRef="#br0">115 38 11723,'0'0'4335,"-10"5"-3022,3-1-1221,-1 1 0,1 0 0,0 0 0,0 1 0,1 0 0,-1 0 0,1 0 0,1 1 0,-1 0 0,1 0 0,0 1 0,1-1 0,0 1 0,0 0 0,1 0 0,0 0 0,0 1 1,1-1-1,0 1 0,-2 11 0,4-19-85,0 0 1,0 0 0,0-1 0,0 1 0,0 0 0,0 0 0,0-1 0,0 1-1,0 0 1,1 0 0,-1-1 0,0 1 0,0 0 0,1 0 0,-1-1-1,0 1 1,1 0 0,-1-1 0,1 1 0,-1 0 0,1-1 0,-1 1-1,1-1 1,-1 1 0,1-1 0,0 1 0,-1-1 0,1 0 0,1 1 0,-1 0 49,1-1 0,-1 0 1,1 0-1,-1 0 1,1-1-1,-1 1 1,1 0-1,-1-1 0,1 1 1,-1 0-1,1-1 1,-1 0-1,1 1 1,0-2-1,4-2 133,0 1 0,0-2 0,0 1 0,-1-1-1,10-9 1,-7 4-99,-1 0 0,0-1 0,-1 0-1,0 0 1,-1 0 0,0 0 0,-1-1-1,0 0 1,-1 0 0,-1 0 0,1 0-1,-2 0 1,1-13 0,-2 25-98,0-1 0,0 1 1,0 0-1,0 0 0,0-1 1,0 1-1,0 0 0,0 0 1,0 0-1,0-1 0,0 1 0,0 0 1,0 0-1,0-1 0,0 1 1,0 0-1,0 0 0,-1 0 0,1-1 1,0 1-1,0 0 0,0 0 1,0 0-1,0-1 0,-1 1 0,1 0 1,0 0-1,0 0 0,0 0 1,0 0-1,-1-1 0,1 1 0,0 0 1,0 0-1,0 0 0,-1 0 1,1 0-1,0 0 0,0 0 0,-1 0 1,1 0-1,0 0 0,0 0 1,-1 0-1,-12 7-1113,-13 16-4450,25-21 4373,-15 12-7083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8.588"/>
    </inkml:context>
    <inkml:brush xml:id="br0">
      <inkml:brushProperty name="width" value="0.025" units="cm"/>
      <inkml:brushProperty name="height" value="0.025" units="cm"/>
    </inkml:brush>
  </inkml:definitions>
  <inkml:trace contextRef="#ctx0" brushRef="#br0">162 299 9417,'0'0'3571,"3"-10"-715,-1 6-2522,12-40 2565,-13 41-2450,-1-1 0,1 1 0,0 0 0,-1-1 0,0 1 0,1-1 0,-2 1 0,1-1 0,0 1 0,-1-1 0,1 1 0,-3-6 0,2 7-400,0 1-1,0 0 0,1 0 1,-1 0-1,-1 0 1,1 0-1,0 0 0,0 1 1,0-1-1,0 0 0,-1 1 1,1-1-1,0 0 1,-1 1-1,1 0 0,0-1 1,-1 1-1,1 0 0,-1-1 1,1 1-1,0 0 1,-1 0-1,1 0 0,-1 1 1,1-1-1,0 0 0,-1 0 1,1 1-1,0-1 1,-1 1-1,1-1 0,0 1 1,-1-1-1,0 2 0,-4 1-78,1-1 0,0 1 0,0 0 0,1 0 0,-1 1 0,1-1-1,-5 5 1,-2 6-2,0 1-1,1-1 0,1 1 0,0 1 1,-12 29-1,17-34 67,0-1 0,1 0-1,0 1 1,1 0 0,0-1 0,1 1 0,0 0 0,1 0 0,0 0 0,2 18-1,-1-27-27,-1 0-1,1 0 0,0-1 0,0 1 1,-1 0-1,1 0 0,1-1 0,-1 1 0,0-1 1,0 1-1,0-1 0,1 1 0,-1-1 1,1 0-1,-1 0 0,1 0 0,0 0 1,-1 0-1,1 0 0,0 0 0,0 0 0,-1-1 1,1 1-1,0-1 0,0 1 0,0-1 1,0 0-1,0 1 0,0-1 0,0 0 0,0-1 1,-1 1-1,1 0 0,3-1 0,2 0 38,0 0-1,0-1 1,0 0 0,0 0-1,0 0 1,0-1-1,-1 0 1,8-4-1,3-6 58,0-1-1,0 0 0,-1-1 1,-1-1-1,-1 0 1,0-1-1,-1-1 0,-1 0 1,-1-1-1,13-27 0,-14 24-40,0-2 0,-2 1 0,0-1 0,-2 0 0,-1 0 0,-1-1-1,-1 0 1,0-46 0,-3 71-63,0 0 0,0 0 1,0-1-1,0 1 0,0 0 0,0-1 0,0 1 0,0 0 0,0 0 0,0-1 1,0 1-1,-1 0 0,1 0 0,0-1 0,0 1 0,0 0 0,0 0 0,0 0 1,-1-1-1,1 1 0,0 0 0,0 0 0,0 0 0,-1 0 0,1-1 0,0 1 1,0 0-1,-1 0 0,1 0 0,0 0 0,0 0 0,-1 0 0,1 0 0,0 0 0,0 0 1,-1-1-1,1 1 0,0 0 0,0 0 0,-1 1 0,1-1 0,0 0 0,-1 0 1,1 0-1,0 0 0,0 0 0,-1 0 0,1 0 0,0 0 0,0 0 0,-1 1 1,1-1-1,0 0 0,0 0 0,0 0 0,-1 0 0,1 1 0,0-1 0,0 0 1,0 0-1,0 0 0,-1 1 0,1-1 0,0 0 0,0 1 0,-14 15-279,2 5 281,2 0 0,0 1 0,1 1 0,2-1 0,0 1 0,1 1 0,2-1 0,0 1 1,1 0-1,1 27 0,2-49 4,0-1-1,0 1 1,-1 0 0,2 0 0,-1 0 0,0 0 0,0 0 0,0-1 0,1 1 0,-1 0 0,1 0-1,0-1 1,-1 1 0,1 0 0,0-1 0,0 1 0,0 0 0,0-1 0,0 1 0,0-1 0,1 0-1,-1 1 1,0-1 0,1 0 0,-1 0 0,1 0 0,-1 0 0,1 0 0,0 0 0,-1 0 0,1-1-1,0 1 1,-1 0 0,1-1 0,0 1 0,0-1 0,0 0 0,0 0 0,-1 0 0,4 0 0,0-1 21,1 1 0,-1-1 1,0-1-1,0 1 1,0-1-1,0 0 0,-1 0 1,1 0-1,0-1 1,-1 1-1,0-1 1,1 0-1,5-6 0,1-3-2,-1 0 0,0 0-1,-1-1 1,0-1-1,-1 1 1,8-19 0,-14 26 0,-15 63-557,9-43 538,1-1 0,0 1 0,1-1 0,0 1 1,1 14-1,1-27 0,1 0 1,-1 0 0,0 0 0,1 0 0,-1 0 0,0-1-1,1 1 1,-1 0 0,1 0 0,0 0 0,-1 0-1,1-1 1,0 1 0,-1 0 0,1-1 0,0 1-1,0 0 1,-1-1 0,1 1 0,0-1 0,0 1-1,0-1 1,0 0 0,0 1 0,0-1 0,0 0-1,0 0 1,0 1 0,0-1 0,0 0 0,0 0-1,0 0 1,0 0 0,0 0 0,0-1 0,0 1-1,0 0 1,0 0 0,0-1 0,0 1 0,1-1-1,3 0 36,0 0-1,0-1 0,0 0 1,0 0-1,0 0 0,8-5 1,-9 4-14,1-1 0,-1 1 0,0-1 1,0 0-1,0 0 0,0 0 0,-1 0 0,0-1 1,0 0-1,0 1 0,0-1 0,-1 0 0,0-1 1,3-7-1,-5 13-110,-24-5-1172,17 4-4247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8.917"/>
    </inkml:context>
    <inkml:brush xml:id="br0">
      <inkml:brushProperty name="width" value="0.025" units="cm"/>
      <inkml:brushProperty name="height" value="0.025" units="cm"/>
    </inkml:brush>
  </inkml:definitions>
  <inkml:trace contextRef="#ctx0" brushRef="#br0">30 97 8488,'0'0'2418,"0"-8"150,0 6-2427,3-39 3797,-3 37-3207,1 0 1,0 0-1,0 0 0,0 0 1,0 0-1,1 0 0,-1 0 1,1 0-1,4-5 0,-2 49 385,-6-11-691,-1-1-1,-1 0 1,-13 46 0,9-46-339,2 0 1,1 1-1,-3 48 1,16-134-9109,-8 19 2253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9.277"/>
    </inkml:context>
    <inkml:brush xml:id="br0">
      <inkml:brushProperty name="width" value="0.025" units="cm"/>
      <inkml:brushProperty name="height" value="0.025" units="cm"/>
    </inkml:brush>
  </inkml:definitions>
  <inkml:trace contextRef="#ctx0" brushRef="#br0">0 1 15567,'0'0'8232,"15"29"-12877,-13-16-2466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9.637"/>
    </inkml:context>
    <inkml:brush xml:id="br0">
      <inkml:brushProperty name="width" value="0.025" units="cm"/>
      <inkml:brushProperty name="height" value="0.025" units="cm"/>
    </inkml:brush>
  </inkml:definitions>
  <inkml:trace contextRef="#ctx0" brushRef="#br0">46 1 17264,'0'0'3091,"-6"11"-2877,0-1-87,1 1 0,0 0 0,0 0 0,1 0-1,0 1 1,1 0 0,0-1 0,-1 24 0,4-35-119,0 0 0,0 0 0,0 1 0,0-1 0,0 0 0,0 1 0,0-1 0,0 0 0,0 0 0,1 1 0,-1-1 0,0 0 0,0 0 0,0 1 0,0-1 0,1 0 0,-1 0 0,0 1 0,0-1 0,0 0 0,1 0-1,-1 0 1,0 0 0,0 1 0,1-1 0,-1 0 0,0 0 0,0 0 0,1 0 0,-1 0 0,0 0 0,1 0 0,-1 0 0,0 0 0,0 0 0,1 0 0,-1 0 0,1 0 0,17-3 363,14-12 260,9-16-451,-34 24-169,0 1-1,0 0 0,1 1 1,-1-1-1,1 2 0,1-1 1,-1 1-1,1 0 0,-1 1 1,10-3-1,-17 6 1,0 0 0,0 0 0,0 1 0,-1-1 0,1 0 0,0 0 0,-1 1 0,1-1 0,0 0 0,0 1 0,-1-1 0,1 1 0,-1-1 0,1 1 0,0-1 0,-1 1 0,1 0 0,-1-1 0,0 1 0,1-1-1,-1 1 1,1 0 0,-1 0 0,0-1 0,1 1 0,-1 0 0,0-1 0,0 1 0,0 0 0,0 0 0,0 0 0,1-1 0,-1 1 0,-1 0 0,1 1 0,0 38 631,-1-28-494,1 4-18,-1-11-123,1 0 0,0 0 0,0 0 0,1 0 0,-1 0 0,1 0 1,3 9-1,-4-13-4,0 0 0,1-1 1,-1 1-1,0-1 1,1 1-1,-1 0 0,1-1 1,-1 1-1,1-1 1,-1 0-1,1 1 1,-1-1-1,1 1 0,0-1 1,-1 0-1,1 1 1,0-1-1,-1 0 0,1 0 1,0 0-1,-1 1 1,1-1-1,1 0 1,27-10 309,34-35 87,-54 37-413,0 0 0,1 0-1,0 1 1,0 0 0,1 1-1,0 1 1,0-1 0,0 2-1,23-7 1,-33 11 1,-1-1 0,1 1 0,0 0 0,0 0 0,-1 0 0,1 0 0,0 0 0,0 0 0,-1 0 0,1 1 0,0-1 0,0 0 0,-1 0-1,1 0 1,0 1 0,-1-1 0,1 0 0,0 1 0,-1-1 0,1 1 0,0-1 0,-1 1 0,1-1 0,-1 1 0,1-1 0,-1 1 0,1-1 0,-1 1 0,1 0 0,-1-1 0,0 1 0,1 1 0,-1 29-105,-2-22-609,0 0 0,-1 0 1,0-1-1,0 1 0,-5 8 0,-2-5-5317,0-6-5867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0.323"/>
    </inkml:context>
    <inkml:brush xml:id="br0">
      <inkml:brushProperty name="width" value="0.025" units="cm"/>
      <inkml:brushProperty name="height" value="0.025" units="cm"/>
    </inkml:brush>
  </inkml:definitions>
  <inkml:trace contextRef="#ctx0" brushRef="#br0">64 1 13869,'0'0'8109,"-9"8"-7644,4-3-455,0 0 0,1 0 1,-1 0-1,1 1 0,0-1 1,0 1-1,1 0 0,0 0 1,0 1-1,0-1 0,1 1 1,0-1-1,0 1 0,1 0 1,-2 12-1,3-14-21,-1 1 1,1-1-1,0 1 0,0 0 1,1-1-1,-1 1 1,1-1-1,0 1 0,1-1 1,0 0-1,2 6 0,-3-9 21,1 0 0,0 0 0,-1-1-1,1 1 1,0-1 0,0 1-1,0-1 1,0 0 0,0 1 0,0-1-1,0 0 1,1-1 0,-1 1 0,0 0-1,0-1 1,1 1 0,-1-1 0,0 1-1,1-1 1,-1 0 0,1 0 0,-1 0-1,0-1 1,1 1 0,-1-1 0,0 1-1,1-1 1,2-1 0,7-2 122,-1 0 0,1-1 0,-1 0 0,0-1 1,0-1-1,-1 1 0,16-14 0,13-8 354,-38 27-477,1 0 1,-1 0 0,0 0 0,0 1 0,1-1-1,-1 0 1,0 1 0,1-1 0,-1 1 0,0 0-1,1-1 1,-1 1 0,1 0 0,-1 0-1,0 0 1,1 0 0,-1 0 0,1 0 0,-1 0-1,1 0 1,-1 1 0,0-1 0,1 0 0,-1 1-1,0-1 1,1 1 0,-1 0 0,0-1 0,1 1-1,-1 0 1,0 0 0,0 0 0,0 0-1,0 0 1,0 0 0,0 0 0,0 0 0,0 0-1,-1 1 1,2 1 0,3 7 88,0 0 1,-1 1-1,0 0 0,4 17 0,6 15 51,-13-41-187,0-1 1,0 1-1,0 0 0,0-1 1,0 1-1,0-1 1,1 0-1,-1 1 1,1-1-1,-1 0 0,1 0 1,0 0-1,-1 0 1,1 0-1,0 0 1,-1 0-1,1-1 1,0 1-1,0 0 0,0-1 1,0 0-1,0 1 1,0-1-1,0 0 1,-1 0-1,1 0 0,0 0 1,0-1-1,0 1 1,0 0-1,0-1 1,0 1-1,0-1 1,-1 0-1,1 0 0,0 0 1,2-1-1,8-4-503,-1-1 0,1-1-1,-1 0 1,11-10 0,-13 10 84,104-85-10941,-77 68 5211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0.666"/>
    </inkml:context>
    <inkml:brush xml:id="br0">
      <inkml:brushProperty name="width" value="0.025" units="cm"/>
      <inkml:brushProperty name="height" value="0.025" units="cm"/>
    </inkml:brush>
  </inkml:definitions>
  <inkml:trace contextRef="#ctx0" brushRef="#br0">19 167 7944,'0'0'4895,"0"9"-3005,-16 63 2663,16-71-4530,-1 1 1,1-1-1,-1 0 0,1 0 0,0 0 1,0 0-1,-1 0 0,1 0 0,0 1 0,0-1 1,0 0-1,0 0 0,1 0 0,-1 0 0,0 0 1,0 1-1,1-1 0,-1 0 0,0 0 1,1 0-1,-1 0 0,1 0 0,0 0 0,-1 0 1,1 0-1,0 0 0,0 0 0,0 0 0,2 1 10,-1-1 0,0 0 0,1 0-1,-1 0 1,1 0 0,-1-1 0,0 1-1,1-1 1,0 1 0,-1-1 0,1 0-1,3 0 1,2-1 19,-1 1 1,1-1-1,0 0 0,-1-1 1,1 0-1,-1 0 0,0-1 0,10-4 1,2-7 240,-1 0 0,0-2 0,-1 0 0,0-1 1,-2 0-1,0-1 0,-1-1 0,0-1 0,-2 0 0,-1 0 1,14-33-1,-18 27 501,-17 33-268,-19 38-517,23-33-6,0 1 0,1 0 0,1 1 0,0-1 0,0 1-1,1 0 1,1 0 0,1 0 0,0 0 0,1 20 0,0-32-14,1 1 0,0 0-1,-1 0 1,1-1 0,0 1 0,1 0 0,-1-1 0,0 1-1,1-1 1,-1 0 0,1 1 0,0-1 0,0 0-1,0 0 1,0 0 0,0 0 0,0 0 0,0-1 0,1 1-1,-1-1 1,1 1 0,-1-1 0,1 0 0,0 0-1,-1 0 1,1 0 0,0-1 0,4 1 0,6 2-1030,-1-2 1,0 0 0,1 0-1,-1-1 1,17-2 0,7-5-6946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1.930"/>
    </inkml:context>
    <inkml:brush xml:id="br0">
      <inkml:brushProperty name="width" value="0.025" units="cm"/>
      <inkml:brushProperty name="height" value="0.025" units="cm"/>
    </inkml:brush>
  </inkml:definitions>
  <inkml:trace contextRef="#ctx0" brushRef="#br0">260 0 5445,'0'0'15978,"-3"12"-15663,-13 29 152,-1 0 0,-2-1 0,-1-1 0,-45 62-1,-30 59-174,95-159-422,-1 0-1,1 0 1,0 1 0,0-1-1,-1 0 1,1 0-1,-1 0 1,1 0-1,-1-1 1,1 1-1,-1 0 1,0 0 0,1 0-1,-1 0 1,0 0-1,0-1 1,1 1-1,-1 0 1,0-1-1,0 1 1,0-1 0,-2 2-1,-1-25-7813,3 6 5003,-2-18-6993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156"/>
    </inkml:context>
    <inkml:brush xml:id="br0">
      <inkml:brushProperty name="width" value="0.025" units="cm"/>
      <inkml:brushProperty name="height" value="0.025" units="cm"/>
    </inkml:brush>
  </inkml:definitions>
  <inkml:trace contextRef="#ctx0" brushRef="#br0">131 0 12396,'0'0'6545,"-7"11"-6327,-97 162 1122,104-173-1383,0 1 0,0-1 0,0 0 1,0 0-1,0 0 0,0 1 0,0-1 0,0 0 0,-1 0 0,1 1 0,0-1 0,0 0 0,0 0 0,0 0 0,0 0 0,0 1 0,-1-1 0,1 0 0,0 0 0,0 0 0,0 0 0,-1 0 0,1 1 0,0-1 0,0 0 0,0 0 0,-1 0 0,1 0 0,0 0 0,0 0 0,-1 0 0,1 0 0,0 0 0,0 0 0,0 0 0,-1 0 0,1 0 0,0 0 1,0 0-1,-1 0 0,1 0 0,0 0 0,0 0 0,0 0 0,-1-1 0,1 1 0,0 0 0,0 0 0,0 0 0,-1 0 0,1 0 0,0-1 0,0 1 0,0 0 0,0 0 0,-1 0 0,1 0 0,0-1 0,0 1 0,0 0 0,0 0 0,0-1 0,-5-13-4931,4 14 4819,-2-16-4789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2.287"/>
    </inkml:context>
    <inkml:brush xml:id="br0">
      <inkml:brushProperty name="width" value="0.025" units="cm"/>
      <inkml:brushProperty name="height" value="0.025" units="cm"/>
    </inkml:brush>
  </inkml:definitions>
  <inkml:trace contextRef="#ctx0" brushRef="#br0">1 1 11435,'0'0'9566,"8"0"-8786,5 2-508,-1 1 0,0 0 0,1 1-1,-1 0 1,-1 0 0,1 2 0,12 6 0,82 58 610,-71-45-2680,47 25-1,-80-49 1122,7 3-549,-3-3-4232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2.615"/>
    </inkml:context>
    <inkml:brush xml:id="br0">
      <inkml:brushProperty name="width" value="0.025" units="cm"/>
      <inkml:brushProperty name="height" value="0.025" units="cm"/>
    </inkml:brush>
  </inkml:definitions>
  <inkml:trace contextRef="#ctx0" brushRef="#br0">0 73 16624,'0'0'5605,"16"-47"-4868,10 37-417,10 1-160,5 3-32,5 5-96,3 1-64,-2 0-1217,-2 4-2210,-9 0-4965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3.740"/>
    </inkml:context>
    <inkml:brush xml:id="br0">
      <inkml:brushProperty name="width" value="0.025" units="cm"/>
      <inkml:brushProperty name="height" value="0.025" units="cm"/>
    </inkml:brush>
  </inkml:definitions>
  <inkml:trace contextRef="#ctx0" brushRef="#br0">89 30 4516,'0'0'20446,"-4"-7"-20163,3 6-277,0-1 0,0 1-1,0-1 1,0 0 0,-1 1-1,1 0 1,0-1 0,0 1-1,-1 0 1,1 0 0,-1 0-1,1-1 1,-1 2 0,0-1-1,1 0 1,-1 0 0,-3 0-1,3 1-5,0 0 0,0 1 0,0 0-1,-1 0 1,1-1 0,0 1-1,0 0 1,0 1 0,0-1-1,0 0 1,0 1 0,1-1-1,-1 1 1,0-1 0,1 1 0,-1 0-1,1-1 1,0 1 0,-2 3-1,1-3-26,0 0 1,0 1-1,1-1 0,-1 1 0,1-1 0,-1 1 1,1-1-1,0 1 0,0 0 0,0 0 0,0 0 0,1 0 1,-1-1-1,1 1 0,0 0 0,0 0 0,0 0 1,0 4-1,1-4-43,0-1 1,0 0 0,0 1 0,0-1-1,0 0 1,0 0 0,1 0-1,-1 0 1,1 0 0,-1 0 0,1-1-1,0 1 1,0 0 0,0-1-1,0 0 1,0 1 0,0-1 0,0 0-1,0 0 1,1 0 0,3 1-1,7 3-6,0 0 0,0 1 0,0 1 0,0 0 0,13 10 0,-25-16 92,1 0-1,0 0 1,0 0-1,-1 1 1,1-1-1,-1 1 1,1-1-1,-1 1 1,0-1-1,0 1 1,0 0-1,1 0 1,-2 0-1,1 0 1,0-1-1,0 1 0,0 0 1,-1 1-1,0-1 1,1 0-1,-1 0 1,0 0-1,0 0 1,0 0-1,0 0 1,0 0-1,0 0 1,-1 0-1,1 0 1,-1 0-1,1 0 1,-1 0-1,0 0 1,0 0-1,0 0 1,0 0-1,0 0 1,0-1-1,0 1 1,-1 0-1,1-1 1,-1 1-1,1-1 1,-1 0-1,-1 2 1,-1 0 132,1 0 0,0-1 1,-1 1-1,1-1 0,-1 0 1,1 0-1,-1 0 0,0 0 1,0-1-1,0 1 0,0-1 1,0 0-1,-1 0 1,1-1-1,0 1 0,0-1 1,0 0-1,-6 0 0,10-3-591,1 1-1,-1 0 1,0 0 0,1-1-1,-1 1 1,1 0-1,0 0 1,0 0-1,0 0 1,0 0-1,0 0 1,0 0 0,0 0-1,3-2 1,14-20-6006,3-3-2605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099"/>
    </inkml:context>
    <inkml:brush xml:id="br0">
      <inkml:brushProperty name="width" value="0.025" units="cm"/>
      <inkml:brushProperty name="height" value="0.025" units="cm"/>
    </inkml:brush>
  </inkml:definitions>
  <inkml:trace contextRef="#ctx0" brushRef="#br0">3 0 13100,'0'0'5056,"0"10"-3583,-1 6-876,0-6-85,1 0 1,0-1-1,0 1 0,2 14 0,-1-22-489,-1 0-1,0 0 1,1 0-1,-1-1 1,1 1-1,-1 0 1,1 0-1,0-1 1,0 1-1,0 0 0,0-1 1,0 1-1,0-1 1,1 1-1,-1-1 1,0 0-1,1 1 1,-1-1-1,1 0 1,-1 0-1,1 0 0,-1 0 1,1 0-1,0-1 1,0 1-1,-1 0 1,1-1-1,0 1 1,0-1-1,3 1 1,4-2 10,-1 0 1,1 0 0,0 0 0,-1-1-1,0-1 1,0 1 0,1-1 0,-1-1-1,-1 0 1,1 0 0,-1 0-1,1-1 1,7-6 0,-8 5-44,1 1 1,0 0 0,0 0-1,0 1 1,1 0-1,-1 0 1,1 1-1,0 0 1,0 1-1,10-2 1,-18 4 8,0 0 0,0 0 0,1 0-1,-1 0 1,0 1 0,0-1 0,0 0 0,0 0 0,0 1 0,0-1 0,0 1-1,0-1 1,0 1 0,0 0 0,-1-1 0,1 1 0,0 0 0,0-1 0,0 1-1,-1 0 1,1 0 0,0 0 0,-1 0 0,1 0 0,-1-1 0,1 1 0,-1 0-1,1 0 1,0 3 0,7 39 4,0-3 7,-7-39-8,-1-1 1,1 0 0,-1 1 0,1-1-1,-1 1 1,1-1 0,-1 0 0,1 1-1,0-1 1,-1 0 0,1 0 0,-1 1-1,1-1 1,0 0 0,-1 0 0,1 0-1,0 0 1,-1 0 0,1 0 0,0 0 0,-1 0-1,1 0 1,-1 0 0,1 0 0,0 0-1,-1-1 1,1 1 0,0 0 0,-1 0-1,1-1 1,-1 1 0,1 0 0,-1-1-1,1 1 1,-1 0 0,1-1 0,0 0-1,20-19 192,-20 19-177,23-26 49,-19 20-207,0 0 1,0 0 0,1 1 0,0-1 0,0 1-1,0 1 1,1-1 0,0 1 0,0 1 0,0-1 0,1 1-1,12-5 1,-20 9 79,1 0-1,0 0 0,-1 0 1,1 0-1,0 0 1,-1 0-1,1 0 0,0 0 1,-1 0-1,1 0 1,-1 0-1,1 1 0,0-1 1,-1 0-1,1 0 1,-1 1-1,1-1 0,-1 0 1,1 1-1,-1-1 1,1 1-1,-1-1 1,1 1-1,-1-1 0,1 1 1,-1-1-1,0 1 1,1-1-1,-1 1 0,0 0 1,1-1-1,-1 1 1,0-1-1,0 1 0,0 0 1,0-1-1,0 1 1,1 0-1,-1-1 0,0 1 1,0 0-1,-1-1 1,1 1-1,0 0 0,0 0 1,-8 33-4168,-5-17-720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454"/>
    </inkml:context>
    <inkml:brush xml:id="br0">
      <inkml:brushProperty name="width" value="0.025" units="cm"/>
      <inkml:brushProperty name="height" value="0.025" units="cm"/>
    </inkml:brush>
  </inkml:definitions>
  <inkml:trace contextRef="#ctx0" brushRef="#br0">1 1 15599,'0'0'1025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802"/>
    </inkml:context>
    <inkml:brush xml:id="br0">
      <inkml:brushProperty name="width" value="0.025" units="cm"/>
      <inkml:brushProperty name="height" value="0.025" units="cm"/>
    </inkml:brush>
  </inkml:definitions>
  <inkml:trace contextRef="#ctx0" brushRef="#br0">72 180 13997,'0'0'4372,"-8"5"-2952,3-2-1332,0 0-1,1 1 0,-1 0 1,1-1-1,0 2 0,0-1 1,0 0-1,1 1 0,-1 0 1,1 0-1,0 0 0,1 0 1,-1 0-1,1 1 0,0-1 1,0 1-1,1-1 0,0 1 1,0 0-1,0-1 0,0 1 1,1 0-1,0 0 0,1 5 1,-1-10-88,0 0-1,0-1 1,1 1 0,-1 0 0,0-1 0,1 1-1,-1 0 1,0-1 0,1 1 0,-1-1 0,1 1 0,-1-1-1,1 1 1,-1-1 0,1 1 0,-1-1 0,1 0-1,0 1 1,-1-1 0,1 0 0,-1 1 0,1-1-1,0 0 1,-1 0 0,1 0 0,0 1 0,0-1 0,-1 0-1,1 0 1,0 0 0,-1 0 0,1 0 0,0 0-1,-1 0 1,1-1 0,0 1 0,-1 0 0,1 0-1,0 0 1,-1-1 0,1 1 0,0-1 0,30-14 323,-16 0-241,-1-1 0,0 0 0,-2-1 1,0 0-1,0-1 0,-2 0 0,0-1 0,-2 0 1,0 0-1,0-1 0,-2 0 0,-1-1 1,0 1-1,2-33 0,-7 53-62,0 0 0,0 0 0,0 0-1,0 0 1,-1 1 0,1-1 0,0 0 0,0 0 0,0 0 0,0 0 0,0 0-1,0 0 1,0 0 0,0 0 0,0 0 0,0 0 0,0 0 0,0 0 0,-1 0-1,1 0 1,0 0 0,0 0 0,0 0 0,0 0 0,0 0 0,0 0 0,0 0-1,0 0 1,0 0 0,0 0 0,-1 0 0,1 0 0,0 0 0,0 0 0,0 0-1,0 0 1,0 0 0,0 0 0,0 0 0,0 0 0,0 0 0,0 0 0,-9 17 102,-9 24-240,12-24 108,0-1-1,1 1 0,1 0 1,1 0-1,0 0 0,1 1 1,1-1-1,2 22 0,-1-36-49,0 0-1,1 0 0,0 0 0,0 0 0,0 0 1,0-1-1,0 1 0,0 0 0,1-1 1,-1 1-1,1-1 0,0 1 0,0-1 1,0 0-1,0 0 0,0 0 0,3 2 1,-2-2-454,1 0 1,-1 0 0,0 0 0,1 0-1,-1-1 1,1 1 0,7 0 0,9 2-4639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5.585"/>
    </inkml:context>
    <inkml:brush xml:id="br0">
      <inkml:brushProperty name="width" value="0.025" units="cm"/>
      <inkml:brushProperty name="height" value="0.025" units="cm"/>
    </inkml:brush>
  </inkml:definitions>
  <inkml:trace contextRef="#ctx0" brushRef="#br0">19 0 10794,'0'0'12551,"-1"9"-12872,-1-1 313,-3 11 22,1 1 0,1-1 0,1 0 0,1 1-1,1 27 1,0-46-11,0 0 0,0 0 0,1-1 0,-1 1-1,0 0 1,0 0 0,1 0 0,-1-1 0,0 1 0,1 0-1,-1 0 1,1-1 0,-1 1 0,1 0 0,-1-1 0,1 1-1,-1-1 1,1 1 0,0-1 0,-1 1 0,1-1 0,0 1 0,0-1-1,-1 1 1,1-1 0,0 0 0,1 1 0,26-5 302,22-24 335,-30 12-500,-2-2 0,30-34 0,0-1 220,-48 104-910,-6 48 699,6-98-145,0 0-1,0-1 0,0 1 1,0 0-1,0 0 0,0 0 1,1 0-1,-1-1 1,0 1-1,0 0 0,1 0 1,-1 0-1,0-1 0,1 1 1,-1 0-1,1 0 1,-1-1-1,1 1 0,-1 0 1,1-1-1,0 1 0,-1-1 1,1 1-1,0-1 1,-1 1-1,1-1 0,0 1 1,0-1-1,-1 0 0,1 1 1,0-1-1,0 0 1,0 0-1,0 0 0,-1 0 1,1 1-1,0-1 0,0 0 1,0 0-1,0-1 1,0 1-1,-1 0 0,1 0 1,0 0-1,0 0 0,0-1 1,-1 1-1,1 0 1,1-2-1,3 1 65,0-1-1,0 0 1,-1 0 0,1-1-1,-1 0 1,1 0 0,4-4-1,6-9 79,-1 0 0,0-1-1,-1 0 1,-1-1-1,-1-1 1,10-21 0,-21 39-155,0 1 0,0 0 1,0 0-1,0 0 0,0-1 0,0 1 1,0 0-1,0 0 0,0 0 0,0 0 1,0-1-1,0 1 0,0 0 0,0 0 1,0 0-1,0 0 0,0-1 0,0 1 1,0 0-1,0 0 0,1 0 0,-1 0 1,0 0-1,0 0 0,0-1 0,0 1 1,0 0-1,0 0 0,1 0 0,-1 0 1,0 0-1,0 0 0,0 0 0,0 0 1,1 0-1,-1 0 0,0 0 0,0-1 1,0 1-1,0 0 0,1 0 0,-1 0 1,0 0-1,0 0 0,0 1 1,0-1-1,1 0 0,-1 0 0,0 0 1,0 0-1,0 0 0,0 0 0,1 0 1,-1 0-1,0 0 0,0 0 0,0 0 1,0 0-1,0 1 0,1-1 0,-1 0 1,0 0-1,0 0 0,4 19-121,-1 36 328,-3-44-219,0-11-29,4 32 193,3-20-1710,-7-11 1419,0-1-1,1 0 1,-1 0-1,1 0 1,-1 0-1,0 0 1,1 0-1,-1 0 1,1 0-1,-1 0 1,0 0-1,1-1 1,-1 1-1,0 0 1,1 0-1,-1 0 1,0 0-1,1 0 1,-1-1-1,0 1 1,1 0-1,-1 0 1,0-1-1,1 1 0,-1 0 1,0-1-1,0 1 1,1 0-1,-1-1 1,0 1-1,0 0 1,0-1-1,1 1 1,5-16-4790,-1-6-3139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5.948"/>
    </inkml:context>
    <inkml:brush xml:id="br0">
      <inkml:brushProperty name="width" value="0.025" units="cm"/>
      <inkml:brushProperty name="height" value="0.025" units="cm"/>
    </inkml:brush>
  </inkml:definitions>
  <inkml:trace contextRef="#ctx0" brushRef="#br0">13 1 17168,'0'0'2370,"-13"57"-2882,13-41-2787,7-2-1538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6.477"/>
    </inkml:context>
    <inkml:brush xml:id="br0">
      <inkml:brushProperty name="width" value="0.025" units="cm"/>
      <inkml:brushProperty name="height" value="0.025" units="cm"/>
    </inkml:brush>
  </inkml:definitions>
  <inkml:trace contextRef="#ctx0" brushRef="#br0">85 239 14638,'0'0'2792,"-8"7"-1607,1-2-1010,1 1 1,-1 0 0,1 1-1,0-1 1,1 1-1,0 0 1,0 1-1,0-1 1,1 1-1,0 0 1,1 0-1,0 0 1,0 1-1,1-1 1,0 1 0,-2 10-1,5-18-168,-1 0-1,0-1 0,0 1 1,0 0-1,1 0 1,-1 0-1,0 0 1,1 0-1,-1-1 0,1 1 1,-1 0-1,1 0 1,-1-1-1,1 1 1,-1 0-1,1-1 0,0 1 1,-1-1-1,1 1 1,0 0-1,-1-1 1,1 0-1,0 1 0,0-1 1,0 1-1,0-1 1,-1 0-1,1 0 1,0 1-1,0-1 0,0 0 1,0 0-1,0 0 1,0 0-1,0 0 1,-1 0-1,1 0 0,0-1 1,0 1-1,0 0 1,0 0-1,0-1 1,0 1-1,-1 0 0,1-1 1,1 0-1,4-1 101,0 0 1,0 0-1,0-1 0,0 0 0,8-6 0,4-6-52,-2 0 0,0-1 0,-1 0 0,0-1 0,-2-1 0,0 0 0,-1-1 0,0-1 0,-2 0 1,-1 0-1,0-1 0,-1 0 0,-2 0 0,0-1 0,5-35 0,-11 56-51,0 0 0,0 1 0,1-1 0,-1 0 0,0 0 0,0 0 0,0 1 0,0-1 0,0 0 0,0 0 0,-1 1 0,1-1 0,0 0 0,0 0 0,0 0 0,-1 1 0,1-1 0,0 0 0,-1 1 0,1-1 0,-1 0 0,1 1 0,-1-1 0,1 0 0,-1 1 0,0-1 0,0 1-9,0 0 0,0 0 0,0 0 0,0 0 0,0 0 0,0 0 0,0 0 0,0 1 0,0-1 0,0 0 0,0 1 0,0-1 0,0 0 0,1 1 0,-1-1 0,0 1 0,-1 1-1,-36 35-236,37-35 243,-12 13 4,1 0 1,0 2 0,-12 23 0,20-33-5,0 0 1,1 1 0,0 0 0,0 0 0,1 0-1,0 0 1,0 0 0,1 0 0,0 0 0,1 17-1,0-23-5,1 0 0,-1 0 1,1-1-1,0 1 0,0 0 0,-1 0 0,1-1 0,0 1 0,1-1 0,-1 1 0,0-1 0,0 1 0,1-1 0,-1 0 0,0 0 0,1 1 1,0-1-1,-1 0 0,1 0 0,-1-1 0,1 1 0,0 0 0,0 0 0,0-1 0,-1 1 0,1-1 0,0 0 0,0 1 0,0-1 0,0 0 1,0 0-1,0 0 0,2-1 0,2 1-18,1 0 1,-1-1 0,1 1-1,-1-2 1,0 1 0,1-1-1,-1 0 1,11-4 0,-2-4-106,0-1 0,0-1 1,-1 0-1,0 0 0,-1-1 1,-1-1-1,17-23 0,-7 5 109,-2-1 0,27-56 0,-76 244 1182,24-115-961,0 50 0,5-77-163,0 1-1,1 0 0,1-1 0,1 1 1,0-1-1,0 1 0,8 16 0,-11-30-31,0 0 0,0 0-1,0 0 1,0 0 0,0-1-1,0 1 1,0 0-1,0 0 1,0 0 0,0 0-1,0 0 1,0 0 0,0 0-1,0 0 1,0 0-1,0 0 1,1 0 0,-1 0-1,0 0 1,0 0 0,0-1-1,0 1 1,0 0-1,0 0 1,0 0 0,0 0-1,0 0 1,1 0 0,-1 0-1,0 0 1,0 0-1,0 0 1,0 0 0,0 0-1,0 0 1,0 0 0,0 0-1,0 0 1,1 1-1,-1-1 1,0 0 0,0 0-1,0 0 1,0 0-1,0 0 1,0 0 0,0 0-1,0 0 1,0 0 0,0 0-1,0 0 1,0 0-1,1 0 1,-1 0 0,0 1-1,0-1 1,0 0 0,2-17 224,-4-22-277,-4 19-11,-2 1 0,0-1-1,-1 1 1,-1 1 0,-1 0-1,0 0 1,-2 1 0,-21-23-1,20 22 372,14 17-310,0 1 0,-1 0-1,1 0 1,0 0 0,0 0-1,0-1 1,0 1 0,0 0-1,0 0 1,0 0 0,0 0-1,0-1 1,0 1 0,0 0-1,0 0 1,0 0 0,0 0 0,0-1-1,1 1 1,-1 0 0,0 0-1,0 0 1,0 0 0,0-1-1,0 1 1,0 0 0,0 0-1,0 0 1,1 0 0,-1 0-1,0-1 1,0 1 0,0 0-1,0 0 1,0 0 0,1 0-1,-1 0 1,0 0 0,0 0 0,0 0-1,0 0 1,1 0 0,-1 0-1,0 0 1,0 0 0,0 0-1,0 0 1,1 0 0,-1 0-1,0 0 1,0 0 0,20-3 218,23 4 4,69 13-4594,-76-14-1911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7.712"/>
    </inkml:context>
    <inkml:brush xml:id="br0">
      <inkml:brushProperty name="width" value="0.025" units="cm"/>
      <inkml:brushProperty name="height" value="0.025" units="cm"/>
    </inkml:brush>
  </inkml:definitions>
  <inkml:trace contextRef="#ctx0" brushRef="#br0">70 147 16848,'0'0'115,"0"-1"1,0 1-1,0 0 0,0-1 1,0 1-1,0 0 0,0-1 0,0 1 1,0-1-1,0 1 0,0 0 1,0-1-1,0 1 0,0 0 1,0-1-1,0 1 0,0 0 1,-1-1-1,1 1 0,0 0 1,0-1-1,0 1 0,-1 0 1,1-1-1,0 1 0,0 0 0,-1-1 1,1 1-1,0 0 0,0 0 1,-1 0-1,1-1 0,-1 1 1,-9 8 1341,-9 21-984,12-13-460,1 1 1,1 0-1,0 0 0,1 1 1,1-1-1,0 1 0,0 24 1,4-40-14,-1-1 0,0 1 1,1-1-1,-1 1 1,1-1-1,-1 0 1,1 1-1,0-1 1,0 0-1,0 1 1,-1-1-1,1 0 1,0 0-1,1 0 0,-1 0 1,0 0-1,0 0 1,0 0-1,1 0 1,-1 0-1,2 0 1,37 18 16,-18-10-12,-14-4 1,-1 1 0,0-1 0,0 2-1,0-1 1,-1 1 0,1 0 0,-2 0 0,1 0 0,-1 1 0,0 0 0,-1 0 0,0 0 0,0 1 0,-1-1 0,0 1 0,0 0 0,-1 0 0,0 0 0,0 0 0,-1 1 0,-1-1 0,0 0 0,0 0 0,0 1 0,-1-1 0,-1 0 0,0 0 0,0 0 0,0 0 0,-1 0 0,-1-1 0,1 1 0,-10 14-1,12-21 80,0 0 0,-1 0 0,1 0 0,0 0-1,-1 0 1,0 0 0,1 0 0,-1 0-1,0-1 1,0 1 0,0-1 0,0 1 0,0-1-1,-1 0 1,1 0 0,0 0 0,0 0-1,-1 0 1,1-1 0,-1 1 0,1-1 0,-1 1-1,1-1 1,-1 0 0,1 0 0,-1 0-1,1 0 1,0 0 0,-1-1 0,1 1-1,-4-2 1,3 1-44,0-1 0,0 0 0,1 0 0,-1 0 0,0 0 0,1-1 0,-1 1 0,1-1 0,0 0 0,0 1 0,0-1 0,0 0 0,0 0 0,1 0 0,-1 0 0,1 0 0,0-1 0,0 1 0,0 0 0,0-1 0,0-6 0,0-5-80,0 0 0,1 0 0,1 0 1,1 0-1,0 0 0,0 0 0,2 0 0,0 0 1,0 1-1,1 0 0,9-15 0,8-14 31,3 2 0,35-45 1,-37 57 25,-2-1 1,-1-2 0,-2 0 0,27-62 0,-43 89-18,-1 0 0,0 0 0,0 0 0,0 0 0,0-1 0,-1 1 0,0-9 0,0 13-5,0 0 0,-1 0 0,1 1 0,0-1 0,0 0 0,0 1 0,-1-1 0,1 0 0,0 1 0,-1-1 0,1 0 0,0 1 0,-1-1 0,1 0 0,-1 1 0,1-1 0,-1 1 0,1-1 0,-1 1 0,0-1-1,1 1 1,-1 0 0,0-1 0,-1 1-13,1 0-1,-1 0 0,1 0 0,-1 0 1,1 0-1,-1 0 0,1 0 0,-1 1 1,1-1-1,0 0 0,-1 1 1,1-1-1,-1 1 0,1 0 0,0-1 1,-3 3-1,-3 2-8,0 1 1,0 0 0,0 1-1,1-1 1,0 1 0,1 1-1,-1-1 1,1 1 0,-5 10-1,0 1-21,1 0 0,-12 40 0,17-46 38,0 1 1,1 0-1,1 0 1,0 0 0,1 21-1,1-32 9,0 0 0,0 0 0,0 0 0,0-1 0,1 1 0,-1 0-1,1 0 1,0-1 0,0 1 0,0 0 0,0-1 0,1 1 0,-1-1 0,0 1 0,1-1 0,0 0 0,0 0 0,0 0 0,0 0-1,0 0 1,0 0 0,0 0 0,0-1 0,1 1 0,-1-1 0,1 1 0,-1-1 0,1 0 0,-1 0 0,1 0 0,0-1 0,0 1-1,5 0 1,2-1 34,1 0-1,0-1 0,-1 0 0,1 0 0,0-1 0,-1-1 0,0 0 1,0 0-1,0-1 0,0 0 0,0-1 0,-1 0 0,0-1 0,11-8 1,-10 7-2,-1 0 1,0-1 0,0 0 0,-1 0 0,0-1-1,0 0 1,-1 0 0,-1-1 0,1 0 0,-2 0-1,1-1 1,7-22 0,-10 12 296,-12 26-293,-15 32-236,19-29 204,1 1-1,0 1 1,0-1-1,1 1 0,0-1 1,1 1-1,0 0 1,0 0-1,1 0 0,0 19 1,2-28-1,-1 0 1,1 0-1,0 0 1,-1 0-1,1 0 1,0-1-1,0 1 1,-1 0-1,1-1 1,0 1-1,0 0 1,0-1-1,0 1 0,0-1 1,0 0-1,0 1 1,0-1-1,0 0 1,0 1-1,0-1 1,0 0-1,0 0 1,0 0-1,0 0 1,0 0-1,0 0 1,0 0-1,0 0 1,0-1-1,0 1 1,0 0-1,1-1 1,37-10 254,-23 0-218,-1-1-1,0 0 1,0-1-1,-1-1 1,0 0-1,-2-1 1,0 0-1,20-34 1,-10 18 32,-23 85-574,0-51 500,-5 34-69,-1 54 0,7-91 10,0 0-1,0 1 1,0-1 0,0 0 0,0 0 0,0 0 0,0 1 0,0-1 0,0 0 0,0 0 0,0 0 0,0 1 0,1-1 0,-1 0 0,0 0-1,0 0 1,0 1 0,0-1 0,0 0 0,1 0 0,-1 0 0,0 0 0,0 0 0,0 0 0,1 1 0,-1-1 0,0 0 0,0 0-1,0 0 1,1 0 0,-1 0 0,0 0 0,0 0 0,1 0 0,-1 0 0,0 0 0,0 0 0,0 0 0,1 0 0,-1 0 0,0 0 0,0 0-1,1 0 1,-1 0 0,0-1 0,0 1 0,0 0 0,1 0 0,-1 0 0,0 0 0,0 0 0,0 0 0,0-1 0,1 1 0,-1 0 0,0 0-1,0 0 1,0 0 0,0-1 0,0 1 0,0 0 0,1 0 0,-1 0 0,0-1 0,0 1 0,0 0 0,0 0 0,0-1 0,12-14-3642,-5-5-2911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502"/>
    </inkml:context>
    <inkml:brush xml:id="br0">
      <inkml:brushProperty name="width" value="0.025" units="cm"/>
      <inkml:brushProperty name="height" value="0.025" units="cm"/>
    </inkml:brush>
  </inkml:definitions>
  <inkml:trace contextRef="#ctx0" brushRef="#br0">0 0 10442,'0'0'10762,"56"14"-10089,-31-9-353,3 1-256,2 0 0,0-2-929,-6 0-2210,-1 1-3138,-6-2-5511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8.072"/>
    </inkml:context>
    <inkml:brush xml:id="br0">
      <inkml:brushProperty name="width" value="0.025" units="cm"/>
      <inkml:brushProperty name="height" value="0.025" units="cm"/>
    </inkml:brush>
  </inkml:definitions>
  <inkml:trace contextRef="#ctx0" brushRef="#br0">17 0 10122,'0'0'7399,"-17"58"-7143,17-44-160,7-2-160,8-2-1762,3-3-2722,-1-2-1506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8.412"/>
    </inkml:context>
    <inkml:brush xml:id="br0">
      <inkml:brushProperty name="width" value="0.025" units="cm"/>
      <inkml:brushProperty name="height" value="0.025" units="cm"/>
    </inkml:brush>
  </inkml:definitions>
  <inkml:trace contextRef="#ctx0" brushRef="#br0">20 228 8520,'0'0'3700,"1"9"-1634,1 4-1341,-2 1 0,0 0 0,-1 0 1,0 0-1,-1 0 0,-5 18 0,5-23-434,0-6-222,1 0-1,-1 0 1,1 0 0,0 1 0,1-1-1,-1 0 1,1 1 0,-1-1 0,1 1 0,0-1-1,1 7 1,2-13 13,1 1 0,0-1 0,-1 0-1,1 0 1,-1 0 0,0-1 0,0 1 0,3-6 0,7-11-16,-1-1 0,0-1 0,-2 0 0,0-1 0,11-43 0,-7 9 288,8-76 1,-22 133-341,0 0-1,0 0 1,1 0 0,-1-1 0,0 1-1,0 0 1,0 0 0,0-1 0,0 1 0,0 0-1,0 0 1,0-1 0,0 1 0,0 0 0,1 0-1,-1-1 1,0 1 0,0 0 0,0 0-1,-1-1 1,1 1 0,0 0 0,0 0 0,0-1-1,0 1 1,0 0 0,0 0 0,0-1-1,0 1 1,0 0 0,-1 0 0,1 0 0,0-1-1,0 1 1,0 0 0,0 0 0,-1 0 0,1-1-1,0 1 1,0 0 0,-1 0 0,1 0-1,0 0 1,0 0 0,0 0 0,-1 0 0,1-1-1,0 1 1,0 0 0,-1 0 0,1 0-1,0 0 1,-1 0 0,1 0 0,0 0 0,0 0-1,-1 0 1,1 0 0,0 1 0,0-1 0,-1 0-1,1 0 1,0 0 0,0 0 0,0 0-1,-1 0 1,1 0 0,0 1 0,-25 22 88,-26 39-46,51-61-23,-3 2-27,-1 2-17,1 0 0,-1 0 0,1 0 0,0 0 0,0 1 0,-4 10 0,7-15 8,0 1 0,0-1-1,0 0 1,0 1 0,0-1-1,0 1 1,0-1 0,0 0-1,0 1 1,1-1 0,-1 0 0,1 1-1,-1-1 1,1 0 0,0 0-1,-1 1 1,1-1 0,0 0-1,0 0 1,0 0 0,0 0-1,0 0 1,0 0 0,0 0-1,0 0 1,0 0 0,0-1 0,0 1-1,1 0 1,-1-1 0,0 1-1,1-1 1,-1 1 0,3 0-1,23 8-114,-16-5-91,0 0 1,-1 0-1,1 1 0,-1 1 1,12 7-1,-19-10 160,0-1-1,-1 1 1,1 0 0,0 0-1,-1 0 1,0 0-1,0 0 1,0 0 0,0 0-1,0 1 1,-1-1-1,1 1 1,-1 0 0,0-1-1,0 1 1,0 0-1,-1 0 1,1-1 0,-1 1-1,0 4 1,0 3-230,0-1 0,-1 1 1,0-1-1,-4 15 0,3-20-299,1-1-1,-1 1 1,0 0-1,0-1 1,-1 0-1,1 1 1,-4 3-1,-9 8-4594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3.805"/>
    </inkml:context>
    <inkml:brush xml:id="br0">
      <inkml:brushProperty name="width" value="0.025" units="cm"/>
      <inkml:brushProperty name="height" value="0.025" units="cm"/>
    </inkml:brush>
  </inkml:definitions>
  <inkml:trace contextRef="#ctx0" brushRef="#br0">1478 1 12908,'0'0'5670,"-5"9"-5665,-449 773 1794,237-432-1214,-222 485-1,267-370-339,38 12 543,103-359-588,26-91-408,-2 6 687,3-29-2834,0-16-3424,-2-17-270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4.148"/>
    </inkml:context>
    <inkml:brush xml:id="br0">
      <inkml:brushProperty name="width" value="0.025" units="cm"/>
      <inkml:brushProperty name="height" value="0.025" units="cm"/>
    </inkml:brush>
  </inkml:definitions>
  <inkml:trace contextRef="#ctx0" brushRef="#br0">60 1 16848,'-7'11'384,"-1"7"-232,0-1-1,1 1 1,1 0-1,0 0 1,1 0-1,2 1 1,-3 25-1,3 30 429,4 1 0,2-1-1,5 1 1,25 116 0,-30-179-537,0 0 0,1-1-1,0 1 1,1-1 0,0 0 0,7 12 0,-10-21-43,-1 1 1,1-1-1,0 0 1,0 0-1,0 1 1,0-1-1,1 0 1,-1-1-1,1 1 1,-1 0-1,1-1 1,-1 1-1,1-1 1,0 0-1,0 0 0,-1 0 1,1 0-1,0 0 1,0-1-1,0 1 1,0-1-1,0 0 1,0 0-1,0 0 1,0 0-1,0-1 1,0 1-1,0-1 1,0 0-1,4-1 1,4-2 9,-1-1 1,1-1 0,-1 0-1,0 0 1,-1-1-1,1 0 1,12-13-1,63-71 96,-46 47-280,99-107-3510,-75 76-1174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5.149"/>
    </inkml:context>
    <inkml:brush xml:id="br0">
      <inkml:brushProperty name="width" value="0.025" units="cm"/>
      <inkml:brushProperty name="height" value="0.025" units="cm"/>
    </inkml:brush>
  </inkml:definitions>
  <inkml:trace contextRef="#ctx0" brushRef="#br0">252 87 6374,'0'0'4153,"2"-8"-2033,-1 2-2450,1-1 1322,-1 1-1,0 0 0,-1-1 0,1 1 0,-1-13 0,-1 18-887,1 0 0,0 0 1,0 0-1,0 0 0,-1 0 0,1 0 0,-1 0 0,1 0 0,-1 0 0,1 0 1,-1 1-1,1-1 0,-1 0 0,0 0 0,0 0 0,1 1 0,-1-1 0,0 0 0,0 1 1,0-1-1,0 0 0,0 1 0,0-1 0,0 1 0,0 0 0,0-1 0,0 1 1,0 0-1,0 0 0,0-1 0,0 1 0,0 0 0,0 0 0,0 0 0,0 0 1,0 1-1,0-1 0,0 0 0,0 0 0,0 0 0,0 1 0,0-1 0,0 1 1,0-1-1,0 1 0,0-1 0,0 1 0,-1 0 0,-7 5-84,0 1-1,0 0 0,0 0 1,1 0-1,0 1 1,0 1-1,1-1 1,0 1-1,-8 14 1,2-5 52,9-12-64,-22 29 206,-22 39 0,42-64-179,1 0 0,0 1 0,1-1 0,0 1-1,0 0 1,1 0 0,0 0 0,1 0 0,-1 16 0,4-24-37,-1 0 1,1 0 0,0 0-1,-1 0 1,1-1 0,1 1-1,-1 0 1,0 0 0,1-1-1,-1 1 1,1-1 0,0 0-1,0 1 1,0-1-1,0 0 1,0 0 0,0 0-1,0 0 1,1 0 0,-1-1-1,1 1 1,-1-1 0,1 0-1,0 1 1,0-1 0,0-1-1,-1 1 1,6 1 0,14 3-19,-1-1 1,44 3-1,-28-3 11,-29-3 32,-1 0 0,1 0 0,-1 1-1,0 0 1,1 1 0,-1 0 0,12 6 0,-17-8-5,0 1 0,-1-1 0,1 1 0,0-1 0,-1 1 0,1 0 0,-1 0 0,1 0 0,-1-1 0,0 1 0,0 0 0,0 1 0,0-1 0,0 0 0,-1 0 0,1 0 0,-1 0 1,1 1-1,-1-1 0,0 0 0,0 0 0,0 1 0,0-1 0,0 0 0,0 1 0,-1-1 0,1 0 0,-1 0 0,1 0 0,-2 3 0,-1 1 137,1-1 0,-1 0 0,0 0 0,0-1 0,-1 1 0,0-1 0,1 1 0,-1-1 0,-1 0 0,1-1 0,-1 1 0,1-1-1,-1 0 1,0 0 0,0 0 0,-8 2 0,-3 2 316,-1 0-1,0-1 1,-35 6-1,26-9-905,-49 1 0,78-12-7887,12-4-1933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6.486"/>
    </inkml:context>
    <inkml:brush xml:id="br0">
      <inkml:brushProperty name="width" value="0.025" units="cm"/>
      <inkml:brushProperty name="height" value="0.025" units="cm"/>
    </inkml:brush>
  </inkml:definitions>
  <inkml:trace contextRef="#ctx0" brushRef="#br0">229 51 8104,'-2'-28'10329,"-9"11"-5986,9 16-4248,0 0-1,-1 0 1,1 1 0,0-1-1,0 0 1,-1 1 0,1 0-1,-1-1 1,1 1-1,0 0 1,-1 0 0,1 0-1,0 1 1,-1-1 0,1 1-1,0-1 1,-1 1-1,1 0 1,-3 1 0,-5 2-2,1 1 0,0 0 0,0 0 0,1 1 0,0 0 0,0 0 0,0 1 0,1 0 1,-1 1-1,2-1 0,-1 1 0,1 1 0,-7 13 0,5-9-8,1 0 0,1 0-1,0 1 1,1 0 0,0 0-1,1 0 1,1 0 0,-3 27 0,6-36-67,-1 1 0,1-1 0,0 0 0,0 0 0,1 0 0,0 0 0,0 0 0,0 0 0,0 0 0,1 0 0,3 8 0,-3-11-16,0 0 1,0 0-1,0 0 1,0 0-1,1 0 0,-1-1 1,0 1-1,1-1 1,-1 1-1,1-1 1,0 0-1,-1 0 1,1 0-1,0-1 0,0 1 1,-1 0-1,1-1 1,0 0-1,0 0 1,0 0-1,0 0 0,3-1 1,4 0-142,0-1 0,0 0 0,-1-1 0,1 0 0,-1 0 0,0-1 1,0 0-1,0-1 0,-1 0 0,1 0 0,-1-1 0,9-8 0,-1 1-988,-2 0 0,0-2 0,0 1 0,-2-1 0,15-22 0,-5-5-4297,-7-2-3875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6.832"/>
    </inkml:context>
    <inkml:brush xml:id="br0">
      <inkml:brushProperty name="width" value="0.025" units="cm"/>
      <inkml:brushProperty name="height" value="0.025" units="cm"/>
    </inkml:brush>
  </inkml:definitions>
  <inkml:trace contextRef="#ctx0" brushRef="#br0">77 0 14446,'0'0'2284,"-7"12"-815,-2-1-877,1 2 1,1-1-1,0 1 1,1 0-1,0 1 1,1-1-1,1 1 1,-4 17 0,8-26-420,-8 80 1114,7-79-1249,1 0 1,0 0-1,0 0 1,1 0-1,0-1 1,0 1-1,0 0 1,1 0-1,-1-1 0,1 1 1,5 8-1,-5-12-32,-1 0 0,1-1 0,0 1-1,-1-1 1,1 0 0,0 1 0,0-1 0,0 0-1,0 0 1,0 0 0,0 0 0,0-1-1,0 1 1,0-1 0,0 1 0,1-1-1,-1 1 1,0-1 0,0 0 0,0 0-1,1 0 1,-1-1 0,0 1 0,0 0-1,0-1 1,1 1 0,-1-1 0,0 0 0,3-2-1,9-3 54,-1 0 0,0-2 0,18-12 0,-6 3-174,-23 16 101,0 0 0,0 0 0,0 0 0,0 0 0,0 0-1,1 0 1,-1 0 0,0 1 0,1-1 0,-1 1 0,0-1 0,1 1 0,-1 0 0,0 0 0,1 0 0,-1 0-1,3 1 1,-4 0 12,1-1 0,-1 1 0,0 0 1,1 0-1,-1 0 0,0 0 0,0 0 0,0 0 0,0 0 0,0 0 0,0 0 0,0 1 0,0-1 0,-1 0 0,1 1 0,0-1 0,-1 0 0,1 1 0,-1-1 1,1 2-1,1 10 75,0 0 1,-1 0 0,-1 1-1,0-1 1,-2 14 0,1 4 248,2-8-26,-1-23-302,0 0 0,0 0 0,0 0 1,0 0-1,0 0 0,0 0 0,0 0 0,0 0 0,0 0 0,0-1 1,0 1-1,0 0 0,0 0 0,1 0 0,-1 0 0,0 0 0,0 0 0,0 0 1,0 0-1,0 0 0,0 0 0,0 0 0,0-1 0,0 1 0,0 0 1,0 0-1,0 0 0,1 0 0,-1 0 0,0 0 0,0 0 0,0 0 0,0 0 1,0 0-1,0 0 0,0 0 0,0 0 0,0 0 0,1 0 0,-1 0 0,0 0 1,0 0-1,0 0 0,0 0 0,0 0 0,0 0 0,0 0 0,0 0 1,0 0-1,1 0 0,-1 1 0,0-1 0,0 0 0,0 0 0,0 0 0,0 0 1,0 0-1,0 0 0,0 0 0,0 0 0,0 0 0,0 0 0,12-38-3838,-7 20 438,3-12-4629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206"/>
    </inkml:context>
    <inkml:brush xml:id="br0">
      <inkml:brushProperty name="width" value="0.025" units="cm"/>
      <inkml:brushProperty name="height" value="0.025" units="cm"/>
    </inkml:brush>
  </inkml:definitions>
  <inkml:trace contextRef="#ctx0" brushRef="#br0">18 0 10570,'0'0'11307,"-11"63"-9257,8-39-225,1 1-960,1-1-673,1 1-160,0-3-32,0-3 0,6-7-416,3-7-1121,0-5-770,1-1-287,-2-15-1858,0-5-3684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533"/>
    </inkml:context>
    <inkml:brush xml:id="br0">
      <inkml:brushProperty name="width" value="0.025" units="cm"/>
      <inkml:brushProperty name="height" value="0.025" units="cm"/>
    </inkml:brush>
  </inkml:definitions>
  <inkml:trace contextRef="#ctx0" brushRef="#br0">0 109 13229,'0'0'1532,"4"7"-3331,-3-5 1803,0 0 0,0-1 1,0 1-1,0 0 1,1 0-1,-1-1 1,0 1-1,1-1 1,0 1-1,-1-1 0,1 1 1,0-1-1,-1 0 1,3 1-1,-1-1 204,0-1-1,0 0 0,0 0 0,0 0 1,0-1-1,-1 1 0,1 0 0,0-1 0,0 0 1,-1 0-1,1 0 0,0 0 0,3-2 1,2 0 580,-1-1 0,1 0 1,0 0-1,-1-1 0,0 1 1,0-2-1,9-8 1,-14 11-618,1 1 1,-1-1 0,0 0 0,0 0-1,0 0 1,0 0 0,0 0-1,-1-1 1,0 1 0,1 0 0,-1-1-1,0 1 1,-1-1 0,1 0 0,-1 1-1,0-1 1,1 1 0,-1-1 0,-1 1-1,0-6 1,1 8-157,0 1 0,0-1 0,0 0 0,-1 1-1,1-1 1,0 1 0,-1-1 0,1 0 0,0 1 0,-1-1 0,1 1 0,-1-1-1,1 1 1,-1-1 0,1 1 0,-1-1 0,1 1 0,-1-1 0,1 1 0,-1 0-1,0-1 1,1 1 0,-1 0 0,0 0 0,1-1 0,-1 1 0,0 0-1,1 0 1,-1 0 0,0 0 0,1 0 0,-1 0 0,0 0 0,1 0 0,-1 0-1,0 0 1,1 0 0,-1 1 0,0-1 0,1 0 0,-1 0 0,0 1 0,1-1-1,-1 0 1,1 1 0,-1-1 0,0 0 0,1 1 0,-1-1 0,1 1 0,-1-1-1,1 1 1,-1 0 0,-29 27 15,21-15 60,1-1 0,1 1 0,0 1 0,1-1 0,0 1-1,1 0 1,0 1 0,1-1 0,1 1 0,1-1 0,0 1 0,0 22 0,2-36-77,0 0 0,0 0 0,0 0 0,0 1 0,0-1 0,1 0 0,-1 0 1,0 0-1,1 0 0,-1 0 0,1 0 0,-1 0 0,1 0 0,0-1 0,-1 1 0,1 0 0,0 0 0,-1 0 0,1 0 0,0-1 0,0 1 0,0 0 1,0-1-1,0 1 0,1 0 0,1 0 6,-1-1 1,1 1 0,0 0-1,0-1 1,-1 0 0,1 0-1,0 0 1,0 0 0,-1 0-1,4-1 1,2 0-9,0-1 1,0 0-1,0 0 0,-1-1 1,1 0-1,9-6 0,-10 5-172,65-47-2444,-42 18-1582,-28 29 3203,1 0-1,-1 1 1,0-1-1,0-1 0,0 1 1,-1 0-1,2-6 0,-1-10-6707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906"/>
    </inkml:context>
    <inkml:brush xml:id="br0">
      <inkml:brushProperty name="width" value="0.025" units="cm"/>
      <inkml:brushProperty name="height" value="0.025" units="cm"/>
    </inkml:brush>
  </inkml:definitions>
  <inkml:trace contextRef="#ctx0" brushRef="#br0">1 0 18449,'0'0'6342,"23"53"-12876,-13-44-192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846"/>
    </inkml:context>
    <inkml:brush xml:id="br0">
      <inkml:brushProperty name="width" value="0.025" units="cm"/>
      <inkml:brushProperty name="height" value="0.025" units="cm"/>
    </inkml:brush>
  </inkml:definitions>
  <inkml:trace contextRef="#ctx0" brushRef="#br0">1 45 10474,'0'0'9294,"9"-2"-8429,10-3-737,0 0 0,-1-2 0,29-14 0,-47 20-144,0 1 0,1 0 1,-1-1-1,1 1 0,-1 0 0,1-1 0,-1 1 0,1 0 0,0 0 0,-1-1 0,1 1 0,-1 0 0,1 0 0,-1 0 1,1 0-1,0 0 0,-1 0 0,1 0 0,-1 0 0,1 0 0,0 0 0,-1 0 0,1 0 0,-1 0 0,1 1 0,0-1 0,-1 0 1,1 0-1,-1 1 0,1-1 0,-1 0 0,1 1 0,-1-1 0,1 0 0,-1 1 0,0-1 0,1 1 0,-1-1 0,1 1 0,-1-1 1,0 1-1,1-1 0,-1 1 0,0-1 0,0 1 0,0-1 0,1 1 0,-1 0 0,0-1 0,0 1 0,0-1 0,0 1 1,0 0-1,0-1 0,0 1 0,0 0 0,-6 51 194,5-47-341,0 1 1,0-1-1,0 0 0,1 1 0,0-1 1,1 9-1,4-13-3825,9-1-4158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8.276"/>
    </inkml:context>
    <inkml:brush xml:id="br0">
      <inkml:brushProperty name="width" value="0.025" units="cm"/>
      <inkml:brushProperty name="height" value="0.025" units="cm"/>
    </inkml:brush>
  </inkml:definitions>
  <inkml:trace contextRef="#ctx0" brushRef="#br0">84 1 18321,'0'0'4340,"-6"8"-3416,1 0-779,1 1-1,0-1 1,0 1-1,0 0 1,1 0-1,1 0 1,-1 0 0,1 0-1,1 0 1,0 1-1,0 16 1,1 41 407,4-1-1,2 0 1,3 0-1,3-1 1,26 83 0,-36-142-584,8 23 115,-12-22-148,-9-15-220,-2-7-140,0-1 1,0-1 0,1 0-1,-13-28 1,19 33 205,0 1 0,1-1-1,1-1 1,0 1 0,1-1 0,0 1 0,1-1-1,-1-18 1,3 30 252,1-1-1,-1 1 0,0-1 0,1 1 1,-1 0-1,1-1 0,-1 1 1,1 0-1,0 0 0,-1-1 0,1 1 1,0 0-1,0 0 0,0 0 0,0 0 1,0 0-1,0 0 0,0 0 1,1 0-1,-1 0 0,0 1 0,0-1 1,1 0-1,-1 1 0,0-1 1,1 1-1,-1-1 0,0 1 0,1 0 1,-1 0-1,1-1 0,-1 1 1,2 0-1,63 1 444,-43 0-406,-10-1-45,-1-1-1,0 0 0,1 0 0,-1-2 0,0 1 0,0-2 0,0 1 0,0-2 0,-1 0 0,18-9 0,-23 10 15,0-1 1,0 1-1,0-1 0,-1 0 0,1 0 0,-1 0 0,0-1 0,-1 0 0,0 0 0,0 0 0,0-1 0,0 1 0,-1-1 0,0 0 0,-1 0 1,1 0-1,-1 0 0,-1 0 0,2-9 0,-3 15-17,0 0 1,0-1-1,1 1 1,-1 0-1,0 0 1,0 0-1,0-1 0,-1 1 1,1 0-1,0 0 1,0 0-1,-1-1 1,1 1-1,0 0 1,-1 0-1,1 0 1,-1 0-1,-1-2 1,2 3-11,-1-1 0,0 1 0,1 0 1,-1-1-1,0 1 0,1 0 1,-1 0-1,0-1 0,1 1 0,-1 0 1,0 0-1,1 0 0,-1 0 1,0 0-1,0 0 0,1 0 0,-1 0 1,0 0-1,0 0 0,1 0 1,-1 1-1,-1-1 0,-2 2 13,0 0-1,1 0 0,-1 0 1,0 0-1,0 1 1,1-1-1,0 1 0,-6 6 1,1-1 86,1 0 0,1 1 0,0 0 0,0 1 0,0-1 0,1 1 0,1 0 1,0 0-1,0 1 0,1-1 0,0 1 0,1 0 0,0-1 0,1 1 0,0 16 0,1-25-102,0 0-1,1 0 0,-1-1 1,0 1-1,1 0 0,-1 0 0,1-1 1,0 1-1,0-1 0,0 1 1,0 0-1,0-1 0,0 0 1,0 1-1,0-1 0,0 0 1,1 1-1,-1-1 0,0 0 0,1 0 1,-1 0-1,1 0 0,1 1 1,2 0 18,1 0 0,-1 0 0,1-1 0,-1 1 0,1-1 0,-1 0 0,11 0 1,-4-1-746,1 0 0,0-1 1,0-1-1,0 0 1,0 0-1,16-6 0,5-10-7214,-1-5-9162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9.334"/>
    </inkml:context>
    <inkml:brush xml:id="br0">
      <inkml:brushProperty name="width" value="0.025" units="cm"/>
      <inkml:brushProperty name="height" value="0.025" units="cm"/>
    </inkml:brush>
  </inkml:definitions>
  <inkml:trace contextRef="#ctx0" brushRef="#br0">1 72 5894,'0'-9'1302,"2"-37"3651,-2 29 3889,1 117-7563,4-1 0,24 136 1,-28-232-1249,11 39 431,-11-41-439,-1 0 0,0 0 0,1 0 0,-1-1-1,1 1 1,-1 0 0,1 0 0,-1-1 0,1 1 0,0 0 0,-1-1-1,1 1 1,0-1 0,-1 1 0,1-1 0,0 1 0,0-1-1,-1 1 1,1-1 0,0 0 0,0 1 0,0-1 0,0 0 0,-1 0-1,1 0 1,0 0 0,0 0 0,0 0 0,0 0 0,0 0-1,0 0 1,-1 0 0,1 0 0,0 0 0,0-1 0,0 1 0,0 0-1,-1-1 1,1 1 0,0 0 0,0-1 0,0 1 0,-1-1-1,2 0 1,4-4 146,0-1 0,0 0-1,-1 0 1,0 0 0,0 0-1,0-1 1,5-10 0,29-60 288,-28 53-369,11-29 150,18-62 1,-22 62-139,-18 52-314,-2 24-5012,-11 9-4372,7-16 2957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9.834"/>
    </inkml:context>
    <inkml:brush xml:id="br0">
      <inkml:brushProperty name="width" value="0.025" units="cm"/>
      <inkml:brushProperty name="height" value="0.025" units="cm"/>
    </inkml:brush>
  </inkml:definitions>
  <inkml:trace contextRef="#ctx0" brushRef="#br0">1 253 4869,'0'0'1340,"8"0"224,40-3 856,-44 3-2003,-1-1 0,1 0 0,-1 0 0,1-1 0,-1 1 0,0-1 1,1 0-1,-1 0 0,0 0 0,0 0 0,0 0 0,-1-1 0,1 1 0,-1-1 0,1 0 0,-1 0 0,0 0 0,0 0 0,0 0 0,3-6 0,-3 3 319,0-1-1,0 0 1,0 0 0,-1 0-1,0 0 1,0 0 0,-1 0-1,-1-9 1,1 16-721,0-1 225,-3 7-122,-18 25-144,15-24 28,0 0 0,1 1-1,0 0 1,0 0 0,1 0 0,0 1 0,0-1 0,1 1 0,0 0-1,-2 15 1,5-23-4,1 0 0,-1 0 0,0 0 0,1 0 0,-1 0-1,1 0 1,-1-1 0,1 1 0,-1 0 0,1 0 0,0-1 0,0 1 0,-1 0-1,1-1 1,0 1 0,0-1 0,-1 1 0,1-1 0,0 1 0,0-1 0,0 1-1,0-1 1,0 0 0,0 0 0,0 1 0,0-1 0,0 0 0,0 0 0,0 0-1,0 0 1,0 0 0,0 0 0,0 0 0,0-1 0,0 1 0,0 0 0,1-1-1,42-10 52,14-15-19,-44 18-31,1 1-1,0 0 0,0 1 0,0 1 1,1 0-1,-1 2 0,28-5 0,-42 9 20,-1 0 0,1 0 0,-1 0 0,0-1 0,1 1 0,-1 0-1,0 0 1,0 0 0,0 0 0,0-1 0,0 1 0,1 0 0,-1 0 0,-1 0 0,1 0-1,0 0 1,0-1 0,0 1 0,-1 2 0,1-4-4,0 1 0,0 0 0,0 0 0,-1-1 0,1 1 0,0 0 0,0 0 0,0 0 0,-1-1 0,1 1 0,0 0 0,0 0 0,0 0 0,-1 0 0,1 0 1,0-1-1,0 1 0,-1 0 0,1 0 0,0 0 0,-1 0 0,1 0 0,0 0 0,0 0 0,-1 0 0,1 0 0,0 0 0,0 0 0,-1 0 0,1 0 0,0 0 0,-1 0 0,1 1 0,0-1 0,0 0 0,-1 0 0,1 0 0,0 0 0,0 0 0,0 0 0,-1 1 0,1-1 0,0 0 0,0 0 0,0 0 0,-1 1 0,1-1 0,0 0 0,0 0 0,0 1 1,0-1-1,0 0 0,0 0 0,-1 1 0,1-1 0,0 0 0,0 0 0,0 1 0,0-1 0,0 0 0,0 1 0,0-1 0,0 0 0,0 0 0,0 1 0,0-1 0,1 0 0,-1 0 0,0 1 0,-4-8 118,0-1 0,1 1 0,-1-1 0,2 0 0,-1 0 1,1-1-1,1 1 0,-2-12 0,-2-70-146,5 89-31,1 0 0,-1 0 0,1 0 0,-1 0 0,0 0 0,1 0 1,0 1-1,-1-1 0,1 0 0,-1 0 0,1 1 0,0-1 0,0 0 0,-1 1 1,1-1-1,0 0 0,0 1 0,0-1 0,0 1 0,0 0 0,0-1 1,0 1-1,1-1 0,34-9-3466,-10 1-1858,-6-4-1261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0.524"/>
    </inkml:context>
    <inkml:brush xml:id="br0">
      <inkml:brushProperty name="width" value="0.025" units="cm"/>
      <inkml:brushProperty name="height" value="0.025" units="cm"/>
    </inkml:brush>
  </inkml:definitions>
  <inkml:trace contextRef="#ctx0" brushRef="#br0">32 0 15150,'0'0'3529,"-3"9"-2194,-3 7-882,0 1 1,2 1-1,0-1 1,1 1-1,1-1 1,0 20 0,1 10 953,6 61 0,-3-95-1269,-1 1-1,2-1 1,-1 0 0,2 0-1,0 0 1,0-1 0,1 1-1,9 15 1,-13-27-121,-1-1 0,0 1 0,0-1 0,1 1 0,-1 0 1,0-1-1,1 1 0,-1-1 0,1 1 0,-1-1 0,1 1 0,-1-1 0,0 0 0,1 1 1,0-1-1,-1 0 0,1 1 0,-1-1 0,1 0 0,-1 1 0,1-1 0,0 0 1,-1 0-1,1 0 0,0 0 0,-1 0 0,1 0 0,0 0 0,-1 0 0,1 0 1,-1 0-1,1 0 0,0 0 0,-1 0 0,1 0 0,0-1 0,-1 1 0,1 0 1,-1 0-1,1-1 0,-1 1 0,1 0 0,0-1 0,-1 1 0,0-1 0,1 1 1,-1 0-1,1-1 0,-1 1 0,1-1 0,-1 1 0,0-1 0,1 0 0,-1 1 1,0-1-1,0 1 0,1-1 0,-1 0 0,0 1 0,0-1 0,0 0 0,0 1 0,0-2 1,10-41 284,-9 37-281,0-58 102,-1 60-123,-1 1 1,1-1-1,-1 0 0,0 0 1,0 1-1,0-1 1,0 1-1,-1-1 0,1 1 1,-1-1-1,0 1 1,0 0-1,0 0 1,-3-4-1,-1 9-484,5 10 309,1-9 163,0-1 0,1 0-1,-1 0 1,1 0 0,-1 0 0,1 0 0,-1 0 0,1 0 0,0 0-1,0 0 1,0 0 0,2 3 0,0-2-6,1-1 1,-1 1-1,0-1 0,1 0 0,-1 0 0,1 0 1,0-1-1,-1 1 0,1-1 0,0 0 0,0 0 1,0 0-1,0 0 0,0-1 0,0 0 0,0 0 1,0 0-1,0 0 0,0 0 0,0-1 0,0 0 1,0 0-1,0 0 0,0 0 0,0-1 0,-1 1 1,1-1-1,-1 0 0,6-4 0,-4 3 30,0 0-1,0-1 1,-1 1-1,0-1 0,0-1 1,0 1-1,0 0 1,0-1-1,-1 0 1,0 0-1,0 0 1,0 0-1,-1 0 0,0 0 1,0-1-1,0 1 1,-1-1-1,1 0 1,-1 0-1,0-6 1,-5-3-16,-4 28-72,-7 29-31,10-27 104,1 1 0,1 0 0,1 0-1,0 0 1,1 0 0,2 18 0,-1-34 6,0 1-1,0 0 1,1-1-1,-1 1 1,0 0 0,1-1-1,-1 1 1,1 0-1,-1-1 1,1 1-1,-1-1 1,1 1-1,-1-1 1,1 1-1,-1-1 1,1 1-1,0-1 1,-1 0-1,1 1 1,0-1 0,-1 0-1,1 1 1,0-1-1,-1 0 1,1 0-1,0 0 1,0 0-1,-1 0 1,1 0-1,0 0 1,0 0-1,-1 0 1,1 0 0,0 0-1,0 0 1,-1 0-1,2-1 1,28-10 231,-19 1-198,-1 0 1,0-1-1,0 0 0,-2-1 0,1 0 0,-1 0 0,-1-1 0,0 0 1,-1 0-1,7-22 0,-4 13 31,-10 27-102,0 1 0,0 0 0,1-1 0,0 1 1,0-1-1,1 9 0,0 13 44,-3-11 7,0-10-19,1 1 1,0-1 0,1 0-1,0 1 1,0-1 0,0 1-1,1-1 1,2 12 0,-3-18-79,0 1 0,1-1 0,-1 1 1,0-1-1,1 0 0,-1 1 1,0-1-1,1 0 0,-1 1 0,1-1 1,-1 0-1,0 0 0,1 1 1,-1-1-1,1 0 0,-1 0 0,1 0 1,-1 1-1,1-1 0,-1 0 1,1 0-1,-1 0 0,1 0 1,-1 0-1,1 0 0,-1 0 0,1 0 1,-1 0-1,1-1 0,-1 1 1,1 0-1,-1 0 0,0 0 0,1 0 1,-1-1-1,1 1 0,-1 0 1,1 0-1,-1-1 0,0 1 0,1 0 1,-1-1-1,0 1 0,1 0 1,-1-1-1,0 1 0,1-1 1,-1 1-1,0-1 0,0 1 0,0 0 1,1-1-1,-1 0 0,13-25-9798,-9 1-3846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0.871"/>
    </inkml:context>
    <inkml:brush xml:id="br0">
      <inkml:brushProperty name="width" value="0.025" units="cm"/>
      <inkml:brushProperty name="height" value="0.025" units="cm"/>
    </inkml:brush>
  </inkml:definitions>
  <inkml:trace contextRef="#ctx0" brushRef="#br0">0 1 15503,'0'0'10442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1.607"/>
    </inkml:context>
    <inkml:brush xml:id="br0">
      <inkml:brushProperty name="width" value="0.025" units="cm"/>
      <inkml:brushProperty name="height" value="0.025" units="cm"/>
    </inkml:brush>
  </inkml:definitions>
  <inkml:trace contextRef="#ctx0" brushRef="#br0">34 0 1954,'0'0'19853,"-1"15"-19853,-10 101 72,-10 200 2766,21-314-2819,0 1 1,-1 0-1,1 0 1,1 0-1,-1-1 0,0 1 1,1 0-1,-1 0 1,1-1-1,0 1 1,0 0-1,0-1 1,0 1-1,1-1 1,-1 1-1,1-1 1,-1 0-1,1 1 0,0-1 1,0 0-1,0 0 1,0 0-1,0 0 1,0-1-1,1 1 1,-1-1-1,1 1 1,-1-1-1,1 0 1,-1 0-1,1 0 1,0 0-1,-1 0 0,1-1 1,0 1-1,0-1 1,-1 0-1,1 0 1,0 0-1,0 0 1,0 0-1,-1-1 1,1 1-1,0-1 1,0 1-1,-1-1 0,4-2 1,1 1-8,-1-2 0,1 1 1,-1-1-1,0 0 0,0 0 1,-1 0-1,1-1 0,-1 0 0,0 0 1,0-1-1,6-7 0,-5 4-12,1 0-1,-2-1 1,1 0 0,-1 0-1,-1 0 1,0-1-1,5-16 1,-10 29-12,0 1-1,1-1 1,-1 1-1,1-1 1,0 1-1,0 0 1,0-1-1,0 1 1,0-1-1,0 1 1,1-1-1,-1 1 1,1-1-1,-1 1 1,1-1-1,0 1 1,3 3-1,-3-5 10,0 1 0,0-1-1,1 0 1,-1 0 0,1 0-1,-1 0 1,1 0-1,-1 0 1,1-1 0,-1 1-1,1 0 1,0-1 0,0 1-1,-1-1 1,1 0 0,0 1-1,0-1 1,-1 0 0,4 0-1,2-1-61,1 0 0,-1 0 0,1-1-1,-1 0 1,0 0 0,0-1 0,0 0 0,0 0 0,0 0-1,8-7 1,-11 7 4,1-1-8,1 0 0,0 0 1,0 1-1,1 0 0,11-5 1,-17 8 61,0-1 0,0 1 0,0 0 0,1 0 0,-1 0 1,0 0-1,0 0 0,0 0 0,0 0 0,0 1 0,0-1 1,0 0-1,0 0 0,1 1 0,-1-1 0,0 1 0,0-1 1,0 1-1,-1-1 0,1 1 0,0 0 0,0 0 0,0-1 1,0 1-1,-1 0 0,1 0 0,0 0 0,-1 0 0,1 0 1,0 0-1,-1 0 0,1 0 0,-1 0 0,0 0 0,1 0 1,-1 0-1,0 0 0,0 0 0,0 0 0,1 0 1,-1 0-1,0 1 0,-1 1 0,8 71 88,-7-55-40,2 1 0,0 0 0,1-1 0,1 1 0,1-1 0,10 27 0,-5-23 62,11 24-124,18 59 0,-35-92 129,-1 0 1,0 0 0,0 0 0,-2 0-1,0 0 1,0 0 0,-1 0 0,-1 0-1,-3 19 1,3-30-12,1-1 0,-1 0 0,0 1-1,1-1 1,-1 0 0,0 0 0,0 0-1,-1 1 1,1-1 0,0 0 0,-1-1 0,1 1-1,-1 0 1,0 0 0,0-1 0,1 1 0,-1-1-1,0 1 1,0-1 0,0 0 0,-1 0 0,1 0-1,0 0 1,0 0 0,-1 0 0,1-1 0,0 1-1,-1-1 1,1 1 0,0-1 0,-1 0-1,-2 0 1,1-1-45,0 1-1,-1-1 0,1 1 1,0-1-1,-1-1 1,1 1-1,0-1 0,0 1 1,0-1-1,0 0 1,1 0-1,-1-1 0,0 1 1,1-1-1,0 0 1,-5-5-1,0-1-49,2 1 1,-1-2-1,2 1 0,-1 0 1,1-1-1,0 0 0,1-1 1,1 1-1,-1-1 0,1 1 1,1-1-1,0 0 0,1 0 1,-1-21-1,3 19-2,1 0 0,0 0 0,1 0 1,0 1-1,1-1 0,0 1 0,1-1 0,0 1 1,1 1-1,1-1 0,0 1 0,10-12 0,46-49 139,-40 48-1592,27-36 1,-44 52 394,0-1 0,-1-1 0,0 1 0,0-1 0,-1 0 0,0 0 0,-1 0-1,3-14 1,-1-21-5684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1.949"/>
    </inkml:context>
    <inkml:brush xml:id="br0">
      <inkml:brushProperty name="width" value="0.025" units="cm"/>
      <inkml:brushProperty name="height" value="0.025" units="cm"/>
    </inkml:brush>
  </inkml:definitions>
  <inkml:trace contextRef="#ctx0" brushRef="#br0">1 1 18834,'0'0'7975,"6"48"-7943,1-14-32,-3 0-608,3 3-1923,-4-2-1472,0 2-4421</inkml:trace>
  <inkml:trace contextRef="#ctx0" brushRef="#br0" timeOffset="1">84 633 12364,'0'0'15054,"33"37"-17264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3.679"/>
    </inkml:context>
    <inkml:brush xml:id="br0">
      <inkml:brushProperty name="width" value="0.025" units="cm"/>
      <inkml:brushProperty name="height" value="0.025" units="cm"/>
    </inkml:brush>
  </inkml:definitions>
  <inkml:trace contextRef="#ctx0" brushRef="#br0">38 102 13869,'0'0'5189,"-37"46"-3876,47-42-640,17-4-353,13 0-32,15-12-95,9-9-129,6-2 0,-2-3-224,-5 2-1890,-13-1-2274,-14 4-1154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4.056"/>
    </inkml:context>
    <inkml:brush xml:id="br0">
      <inkml:brushProperty name="width" value="0.025" units="cm"/>
      <inkml:brushProperty name="height" value="0.025" units="cm"/>
    </inkml:brush>
  </inkml:definitions>
  <inkml:trace contextRef="#ctx0" brushRef="#br0">0 8 12396,'0'0'3496,"11"-2"-1862,10-1-1012,1 1-1,0 1 1,0 1 0,0 1 0,-1 1 0,38 8-1,-52-9-629,-1 1 0,0 1 0,0-1 0,0 1 0,0 0 0,0 0 0,0 0 0,-1 1-1,0 0 1,0 0 0,0 1 0,5 5 0,-6-5-7,-2-1 1,1 1-1,0 0 0,-1-1 1,0 1-1,0 0 0,-1 0 0,1 1 1,-1-1-1,0 0 0,0 0 1,-1 1-1,0-1 0,0 0 0,0 1 1,0-1-1,-2 8 0,-3 3 15,0 0 1,-1-1-1,-1 1 0,0-1 0,-1-1 0,-1 1 0,0-2 0,-1 1 0,-16 17 1,-3 6-72,11-12-199,-36 47-1519,18-26-3017,12-19-2241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4.884"/>
    </inkml:context>
    <inkml:brush xml:id="br0">
      <inkml:brushProperty name="width" value="0.025" units="cm"/>
      <inkml:brushProperty name="height" value="0.025" units="cm"/>
    </inkml:brush>
  </inkml:definitions>
  <inkml:trace contextRef="#ctx0" brushRef="#br0">49 1 7335,'0'0'13645,"-7"10"-12545,1-1-974,1 0 0,0 1 1,0 0-1,1 0 0,1 0 1,0 0-1,0 1 0,1 0 1,0-1-1,1 1 0,-1 18 1,2-14-81,0 3-18,0-1 0,1 1 0,4 22-1,-4-37-22,-1 0-1,0-1 0,1 1 0,0 0 1,0 0-1,0-1 0,0 1 1,0-1-1,0 1 0,1-1 0,-1 1 1,1-1-1,0 0 0,-1 1 1,1-1-1,0 0 0,0-1 0,1 1 1,-1 0-1,0 0 0,1-1 1,-1 1-1,1-1 0,-1 0 0,1 0 1,-1 0-1,6 1 0,-5-2 14,1 0-1,-1-1 1,0 0-1,0 1 1,0-1-1,0 0 1,0-1 0,0 1-1,-1 0 1,1-1-1,0 1 1,-1-1-1,1 0 1,-1 0-1,1 0 1,-1 0-1,0-1 1,0 1-1,0-1 1,0 1 0,0-1-1,1-3 1,35-66 212,-36 67-223,13-34 141,10-20 312,-13 108-209,-9-33-237,-2-1-13,2 1 1,0-1-1,1 0 1,1 0-1,0 0 1,1-1-1,0 0 1,12 20-1,-17-33 0,0 0 0,0 0 0,1 0 0,-1 0 1,0 0-1,0 0 0,0-1 0,1 1 0,-1 0 0,0 0 0,1-1 0,-1 1 0,0-1 1,1 0-1,-1 1 0,1-1 0,-1 0 0,1 0 0,-1 0 0,1 0 0,-1 0 0,1 0 1,-1 0-1,0 0 0,1-1 0,-1 1 0,1 0 0,-1-1 0,1 0 0,-1 1 0,0-1 1,0 0-1,1 1 0,-1-1 0,0 0 0,0 0 0,0 0 0,0 0 0,0 0 0,0 0 1,2-3-1,6-6 32,0 0-1,-1-1 1,11-18 0,-13 19-29,21-31 12,-11 14 32,31-37 0,-47 63-47,1 0 1,-1 1-1,1-1 1,-1 0-1,1 1 1,0-1-1,-1 1 1,1-1-1,0 1 1,-1-1-1,1 1 1,0-1-1,-1 1 1,1-1-1,0 1 1,0 0-1,0 0 1,-1-1-1,1 1 1,0 0-1,0 0 1,1 0-1,6 13 68,-4 36 51,-4-36-119,0-6 13,4 36-6,-4-42-6,0 1 0,0-1 0,0 0 0,0 0 0,1 0 0,-1 0 0,0 0 0,1 0 0,-1 0 0,0 0-1,1 0 1,-1 0 0,1 0 0,0 0 0,-1 0 0,1 0 0,0-1 0,-1 1 0,1 0 0,0 0 0,0-1 0,0 1 0,-1 0-1,1-1 1,0 1 0,0-1 0,0 1 0,0-1 0,2 1 0,-1-2 16,0 1 1,-1-1-1,1 0 0,-1 0 0,1 0 1,-1 0-1,1 0 0,-1 0 1,0 0-1,1-1 0,-1 1 0,0 0 1,0-1-1,0 1 0,0-1 1,1-2-1,19-34 101,-15 26-117,1-4 11,-5 12-16,-1 0 0,1 0 0,0 0 1,0 0-1,1 0 0,-1 0 0,1 1 0,0-1 0,0 1 1,0 0-1,6-6 0,-8 10-92,-1-1-1,1 0 1,0 1-1,0-1 1,-1 1-1,1-1 1,0 1-1,-1 0 1,1-1-1,-1 1 1,1-1-1,-1 1 1,1 0-1,-1 0 1,1-1-1,-1 1 1,0 0-1,1 0 1,-1-1 0,0 1-1,1 0 1,-1 0-1,0 0 1,0 0-1,0-1 1,0 1-1,0 0 1,0 0-1,0 0 1,0 1-1,2 29-6259,-2-18-73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03.721"/>
    </inkml:context>
    <inkml:brush xml:id="br0">
      <inkml:brushProperty name="width" value="0.05" units="cm"/>
      <inkml:brushProperty name="height" value="0.05" units="cm"/>
    </inkml:brush>
  </inkml:definitions>
  <inkml:trace contextRef="#ctx0" brushRef="#br0">1 588 11763,'178'16'4050,"87"-39"-2094,194-69 716,-228 41-514,65 1-2158,1005-63 165,-221 82-158,-572 23 87,-83-1-140,1048-43 97,156-73 1500,-1046 105-513,-575 20-1020,-6 1-9,0 0-1,0-1 1,0 0 0,1 1-1,-1-1 1,0 0 0,0 0 0,0 0-1,0-1 1,0 1 0,0 0-1,1-1 1,-1 0 0,0 1 0,0-1-1,0 0 1,-1 0 0,1 0-1,0 0 1,0 0 0,0 0 0,-1-1-1,1 1 1,0-1 0,-1 1-1,0-1 1,1 0-9,0-11 2374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0.638"/>
    </inkml:context>
    <inkml:brush xml:id="br0">
      <inkml:brushProperty name="width" value="0.025" units="cm"/>
      <inkml:brushProperty name="height" value="0.025" units="cm"/>
    </inkml:brush>
  </inkml:definitions>
  <inkml:trace contextRef="#ctx0" brushRef="#br0">93 1 10602,'0'0'5744,"-8"0"-5498,3 0-137,-1 0 1,1 1 0,0-1 0,1 1-1,-1 0 1,0 1 0,-9 3-1,12-4-66,0 0 0,0 1 0,0-1 0,0 0 0,1 1-1,-1-1 1,1 1 0,-1 0 0,1 0 0,-1-1 0,1 1-1,0 0 1,0 0 0,0 0 0,0 0 0,0 0 0,1 0-1,-1 1 1,0-1 0,1 0 0,0 0 0,-1 0 0,1 1-1,1 3 1,-9 149 53,8-154-102,1 0 0,0 0 0,0-1 0,0 1 0,0 0-1,0-1 1,0 1 0,1-1 0,-1 1 0,0-1 0,0 0-1,0 1 1,0-1 0,0 0 0,1 0 0,-1 0 0,0 0 0,0 0-1,0 0 1,1 0 0,0 0 0,34-1 282,-35 1-278,51-10-983,-19-3-3235,-18 5 99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5.274"/>
    </inkml:context>
    <inkml:brush xml:id="br0">
      <inkml:brushProperty name="width" value="0.025" units="cm"/>
      <inkml:brushProperty name="height" value="0.025" units="cm"/>
    </inkml:brush>
  </inkml:definitions>
  <inkml:trace contextRef="#ctx0" brushRef="#br0">73 0 15118,'0'0'5808,"-8"9"-5332,1-2-459,1 0 0,0 0 0,1 1 0,-1 0 1,1 1-1,1-1 0,0 1 0,-6 17 0,11-25-7,1-1 0,-1 1 0,1 0 0,-1-1-1,1 0 1,-1 1 0,1-1 0,0 0-1,-1 0 1,1 0 0,0 0 0,-1 0-1,3 0 1,-3 0-2,7 0-20,-1 1 0,1 0 0,-1 1 0,0 0 0,0 0 0,1 1 0,-2 0 1,1 0-1,0 0 0,-1 1 0,1 0 0,-1 0 0,0 1 0,0 0 0,-1 0 1,0 0-1,8 10 0,-11-12 73,1-1 0,-1 1 0,0 0 0,0 0-1,-1 0 1,1 0 0,-1 0 0,1 1 0,-1-1 0,0 0 0,0 1 0,0-1 0,-1 1 0,1-1 0,-1 1 0,0-1-1,0 1 1,0-1 0,0 1 0,-1-1 0,0 1 0,1-1 0,-1 0 0,0 1 0,-1-1 0,1 0 0,0 1-1,-1-1 1,0 0 0,0 0 0,0 0 0,0-1 0,0 1 0,-1 0 0,1-1 0,-1 0 0,1 1 0,-5 1 0,2 1 67,-1 0 1,-1-1 0,1 1 0,-1-2-1,0 1 1,0-1 0,0 0 0,0 0-1,0-1 1,-1 0 0,1 0 0,-1 0-1,1-1 1,-1-1 0,0 1 0,-14-2-1,21 1-214,0-1 1,0 1-1,1 0 0,-1-1 0,0 1 0,1-1 0,-1 1 0,0 0 0,1-1 0,-1 0 0,1 1 0,-1-1 1,0 1-1,1-1 0,0 0 0,-1 1 0,1-1 0,-1 0 0,1 0 0,0 1 0,-1-1 0,1 0 0,0 0 1,0 0-1,0 1 0,0-1 0,0 0 0,0 0 0,0 0 0,0 1 0,0-1 0,0 0 0,0 0 1,0 0-1,0 1 0,1-1 0,-1 0 0,0 0 0,1 0 0,0 0 0,15-32-4837,3 10-629,1 1-2018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206"/>
    </inkml:context>
    <inkml:brush xml:id="br0">
      <inkml:brushProperty name="width" value="0.025" units="cm"/>
      <inkml:brushProperty name="height" value="0.025" units="cm"/>
    </inkml:brush>
  </inkml:definitions>
  <inkml:trace contextRef="#ctx0" brushRef="#br0">38 47 8232,'0'0'9064,"-3"7"-7628,-5 16-995,1 0-1,1 1 1,2 0-1,0-1 0,-1 36 1,5-58-433,-1-1-1,1 1 1,0 0 0,0 0 0,0-1-1,0 1 1,0 0 0,0-1 0,0 1-1,0 0 1,1-1 0,-1 1 0,0 0-1,0 0 1,0-1 0,1 1 0,-1-1-1,0 1 1,1 0 0,-1-1 0,1 1-1,-1-1 1,1 1 0,-1-1 0,1 1-1,-1-1 1,1 1 0,-1-1 0,1 1-1,0-1 1,-1 0 0,1 1 0,-1-1-1,1 0 1,0 0 0,-1 0 0,1 1-1,0-1 1,0 0 0,-1 0 0,1 0-1,0 0 1,-1 0 0,1 0 0,0 0-1,0 0 1,-1-1 0,1 1 0,0 0-1,-1 0 1,1 0 0,0-1 0,-1 1-1,1 0 1,-1-1 0,1 1 0,0-1-1,0 0 1,36-27 458,-23 12-424,-2 1-1,0-2 0,-1 1 0,-1-2 0,0 1 0,-1-2 0,-1 1 0,-1-1 0,9-34 0,-26 101 34,-3 14 625,2 0-1,-3 94 0,21-30-310,-3-80-360,-2 0 0,-6 59-1,-5-61-3,8-42-17,1 0 0,-1 0 0,1 0 0,-1 0-1,0-1 1,0 1 0,0 0 0,0-1 0,0 1 0,0-1-1,0 1 1,0-1 0,-1 1 0,1-1 0,-1 0-1,1 0 1,-1 1 0,1-1 0,-4 1 0,4-2 1,0 0 1,0-1-1,0 1 0,1 0 1,-1-1-1,0 1 1,0-1-1,0 1 1,1-1-1,-1 0 0,0 1 1,1-1-1,-1 0 1,0 1-1,1-1 0,-1 0 1,1 0-1,-1 1 1,1-1-1,0 0 1,-1 0-1,1 0 0,0 0 1,0 0-1,-1 0 1,1 1-1,0-1 0,0 0 1,0 0-1,0 0 1,0-2-1,-3-36 92,3 36-92,-3-64-334,4 0-1,13-96 1,-11 140 275,2 1 1,0-1-1,1 1 1,1 0-1,1 1 0,1-1 1,1 2-1,1-1 1,1 1-1,26-33 0,-32 45 28,1 1 0,0 0 0,0 0-1,1 1 1,0 0 0,0 1 0,1-1 0,-1 1-1,1 1 1,0 0 0,0 0 0,1 1-1,-1 0 1,1 0 0,0 1 0,-1 0-1,14 0 1,-22 2 9,0 0 0,0 0-1,1 0 1,-1 1 0,0-1 0,0 0-1,0 0 1,0 1 0,0-1 0,0 1-1,0-1 1,0 1 0,0-1 0,0 1-1,0-1 1,0 1 0,0 0 0,0 0-1,0 0 1,0-1 0,-1 1 0,1 0-1,0 0 1,-1 0 0,1 0 0,-1 0-1,1 1 1,0 2 5,0 0 0,0-1 1,0 1-1,0 0 0,-1 0 0,0 0 0,0-1 0,-1 7 0,-1 6 36,0-1 0,-2 0-1,-5 18 1,5-23-16,-2 7 146,1 0 0,-5 29 0,11-46-122,0 0 1,0 0-1,1-1 1,-1 1 0,0 0-1,0-1 1,1 1-1,-1-1 1,0 0-1,0 1 1,0-1-1,0 0 1,0 1-1,0-1 1,0 0-1,0 0 1,0 0-1,1-1 1,65-81 268,-52 62-292,2 0 0,0 1 0,37-33 1,-54 52-15,0 1 1,1 0 0,-1-1 0,0 1 0,1 0 0,-1-1 0,1 1 0,-1 0 0,0-1 0,1 1 0,-1 0 0,1 0 0,-1 0 0,1-1 0,-1 1 0,0 0 0,1 0 0,-1 0 0,1 0-1,-1 0 1,1 0 0,-1 0 0,1 0 0,-1 0 0,1 0 0,-1 0 0,1 0 0,-1 0 0,1 0 0,-1 1 0,1-1 0,-1 0 0,1 0 0,-1 0 0,0 1 0,1-1 0,-1 0 0,1 1-1,-1-1 1,0 0 0,1 1 0,-1-1 0,0 0 0,0 1 0,1-1 0,-1 1 0,0-1 0,1 1 0,4 35 138,-11 44 31,6-53-47,0-27-114,0 1 0,0-1 0,0 0 1,0 0-1,1 1 0,-1-1 0,0 0 0,0 0 1,0 1-1,0-1 0,1 0 0,-1 0 1,0 1-1,0-1 0,1 0 0,-1 0 0,0 0 1,0 0-1,1 0 0,-1 1 0,0-1 0,0 0 1,1 0-1,-1 0 0,0 0 0,1 0 0,-1 0 1,0 0-1,1 0 0,-1 0 0,0 0 0,0 0 1,1 0-1,-1 0 0,0 0 0,1 0 0,-1 0 1,0-1-1,1 1 0,3-3 64,1 0-1,-1 0 0,0 0 1,0-1-1,0 0 1,5-5-1,33-42 81,-30 35-147,0 1 0,1 1 0,1 0 0,0 1 0,24-18 0,-38 31-6,1-1 1,-1 1 0,0 0 0,0 0 0,1 0-1,-1 0 1,0-1 0,1 1 0,-1 0-1,0 0 1,1 0 0,-1 0 0,0 0 0,0 0-1,1 0 1,-1 0 0,0 0 0,1 0 0,-1 0-1,0 0 1,1 0 0,-1 0 0,0 0 0,1 0-1,-1 0 1,0 0 0,0 0 0,1 1 0,-1-1-1,0 0 1,1 0 0,-1 0 0,0 1-1,0-1 1,1 0 0,-1 0 0,0 0 0,0 1-1,0-1 1,1 0 0,-1 1 0,0-1 0,0 0-1,0 0 1,0 1 0,0-1 0,0 0 0,0 1-1,1-1 1,-1 1 0,1 27-3,-10 29 6,6-48-5,-1 4-176,1-1-1,0 1 1,-1 23 0,4-36 94,0 0 0,0 1 0,0-1 1,0 0-1,0 0 0,0 0 0,0 1 1,0-1-1,0 0 0,0 0 0,0 0 1,0 1-1,0-1 0,0 0 0,0 0 1,0 0-1,0 1 0,1-1 1,-1 0-1,0 0 0,0 0 0,0 0 1,0 1-1,0-1 0,1 0 0,-1 0 1,0 0-1,0 0 0,0 0 0,0 0 1,1 1-1,-1-1 0,0 0 0,0 0 1,0 0-1,1 0 0,-1 0 1,0 0-1,0 0 0,1 0 0,-1 0 1,0 0-1,0 0 0,1 0 0,12-6-2495,9-12-1948,12-30-3539,-18 21 5386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642"/>
    </inkml:context>
    <inkml:brush xml:id="br0">
      <inkml:brushProperty name="width" value="0.025" units="cm"/>
      <inkml:brushProperty name="height" value="0.025" units="cm"/>
    </inkml:brush>
  </inkml:definitions>
  <inkml:trace contextRef="#ctx0" brushRef="#br0">0 74 1121,'0'0'3652,"4"-10"-391,-1-3-2099,13-29 3767,-18 51 451,3 14-3458,-1 10-1515,-6 0 436,-4 43 908,10-76-1746,0 0-1,0 0 0,1 1 1,-1-1-1,0 0 0,0 1 1,0-1-1,0 0 0,0 0 1,1 1-1,-1-1 0,0 0 0,0 0 1,0 1-1,1-1 0,-1 0 1,0 0-1,0 1 0,1-1 1,-1 0-1,0 0 0,0 0 1,1 0-1,-1 0 0,0 0 0,1 1 1,-1-1-1,0 0 0,0 0 1,1 0-1,-1 0 0,0 0 1,1 0-1,-1 0 0,0 0 1,1 0-1,-1 0 0,0 0 0,1-1 1,-1 1-1,0 0 0,0 0 1,1 0-1,-1 0 0,0 0 1,1 0-1,-1-1 0,0 1 1,17-9 205,-1-5-149,0-1 1,-1 0-1,-1-1 0,15-21 0,34-38-68,-63 75 5,0-1-1,0 1 1,1 0-1,-1 0 0,0-1 1,0 1-1,0 0 1,0 0-1,0-1 1,1 1-1,-1 0 1,0 0-1,0 0 1,0-1-1,1 1 1,-1 0-1,0 0 1,0 0-1,0 0 1,1-1-1,-1 1 1,0 0-1,1 0 0,-1 0 1,0 0-1,0 0 1,1 0-1,-1 0 1,0 0-1,0 0 1,1 0-1,-1 0 1,0 0-1,1 0 1,-1 0-1,0 0 1,0 0-1,1 0 1,-1 0-1,0 1 1,0-1-1,1 0 0,-1 0 1,0 0-1,0 0 1,1 0-1,-1 1 1,0-1-1,0 0 1,0 0-1,0 0 1,1 1-1,-1 21 161,-10 26 186,2-25-254,6-17-11,-1 1 1,1 0 0,0 0-1,1 0 1,-1 0 0,1 0-1,1 1 1,0 10 0,15-26 165,-3-3-147,0-1 0,19-24-1,-24 27-101,0 0 0,1 0 0,0 0 0,0 1 0,1 1 0,0-1 0,0 1-1,16-8 1,-25 15-3,1-1 1,-1 1-1,1 0 0,-1 0 0,0 0 0,1 0 0,-1 0 0,0 0 0,1 0 0,-1 0 0,1 0 0,-1 0 0,0 0 0,1 0 0,-1 0 1,0 0-1,1 0 0,-1 0 0,0 0 0,1 0 0,-1 0 0,1 1 0,-1-1 0,0 0 0,0 0 0,1 0 0,-1 1 0,0-1 1,1 0-1,-1 1 0,0-1 0,0 0 0,1 0 0,-1 1 0,0-1 0,0 0 0,0 1 0,0-1 0,1 0 0,-1 1 0,0-1 1,0 1-1,2 26-43,-10 25-190,-2-9-942,7-15-2371,14-44-11608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970"/>
    </inkml:context>
    <inkml:brush xml:id="br0">
      <inkml:brushProperty name="width" value="0.025" units="cm"/>
      <inkml:brushProperty name="height" value="0.025" units="cm"/>
    </inkml:brush>
  </inkml:definitions>
  <inkml:trace contextRef="#ctx0" brushRef="#br0">79 32 15599,'0'0'6902,"10"8"-6784,-9-10-106,0 1 1,-1 0 0,1 0-1,-1 0 1,0 0 0,0-1-1,1 1 1,-1 0-1,0 0 1,0-1 0,0 1-1,0 0 1,0 0 0,0-1-1,0 1 1,-1 0 0,1 0-1,0 0 1,-1-2 0,0 2-10,1 1 0,0-1 0,0 0 0,0 1 0,-1-1 0,1 0 0,0 1 0,-1-1 0,1 0 1,0 1-1,-1-1 0,1 1 0,-1-1 0,1 1 0,-1-1 0,1 1 0,-1-1 0,1 1 0,-1 0 1,0-1-1,1 1 0,-1 0 0,1-1 0,-1 1 0,0 0 0,1 0 0,-1 0 0,0-1 1,0 1-1,1 0 0,-1 0 0,0 0 0,1 0 0,-1 0 0,0 0 0,1 0 0,-1 1 0,0-1 1,1 0-1,-1 0 0,0 1 0,1-1 0,-1 0 0,0 0 0,1 1 0,-1-1 0,1 1 0,-1-1 1,1 1-1,-1 0 0,-3 2-9,0 1 0,1 0 1,-1 0-1,1 0 0,0 1 1,1-1-1,-1 1 0,1-1 0,0 1 1,0 0-1,-2 7 0,-15 60-53,18-67 59,-1 3-58,0 1 0,1-1 0,0 1 0,0 0 0,1-1 0,0 1 0,2 8 1,-2-15 34,1-1 1,-1 0 0,0 0 0,1 0 0,-1 1 0,0-1-1,1 0 1,0 0 0,-1 0 0,1 0 0,0 0 0,-1 0-1,1 0 1,0 0 0,0 0 0,0-1 0,0 1 0,0 0-1,0 0 1,0-1 0,0 1 0,1 0 0,1-1-16,-1 0 1,0 1 0,1-1 0,-1 0-1,1-1 1,-1 1 0,0 0-1,1-1 1,-1 1 0,0-1 0,1 0-1,-1 0 1,0 0 0,0 0-1,0 0 1,3-2 0,5-3-1068,-1-1 0,1-1 0,-1 1 0,-1-2 0,1 1 0,-1-1-1,7-11 1,8-12-3534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7.469"/>
    </inkml:context>
    <inkml:brush xml:id="br0">
      <inkml:brushProperty name="width" value="0.025" units="cm"/>
      <inkml:brushProperty name="height" value="0.025" units="cm"/>
    </inkml:brush>
  </inkml:definitions>
  <inkml:trace contextRef="#ctx0" brushRef="#br0">57 0 14958,'0'0'1297,"-5"11"486,-3 2-1368,1 1 0,0 0 0,1 1 0,1-1-1,1 1 1,0 0 0,0 0 0,2 1 0,-2 18-1,4-32-413,0 1 0,0-1 0,0 1 0,0-1-1,0 1 1,0-1 0,1 1 0,-1-1 0,1 1-1,-1-1 1,1 0 0,0 1 0,0-1 0,0 0-1,1 1 1,-1-1 0,0 0 0,1 0 0,0 0-1,2 2 1,-2-3-86,1 0-1,0 0 1,0 0-1,0 0 1,0-1-1,0 0 1,0 1-1,0-1 1,0 0 0,0 0-1,0 0 1,0-1-1,0 1 1,0-1-1,0 0 1,0 0-1,2-1 1,-4 2 84,0-1 0,0 1 1,-1 0-1,1-1 0,0 1 1,0 0-1,0 0 0,0-1 1,0 1-1,0 0 0,-1 0 0,1 0 1,0 0-1,0 0 0,0 0 1,0 1-1,0-1 0,0 0 1,0 0-1,-1 1 0,1-1 0,0 0 1,0 1-1,0-1 0,-1 1 1,1-1-1,0 1 0,0-1 1,-1 1-1,1 0 0,0-1 0,-1 1 1,1 0-1,-1-1 0,1 1 1,0 1-1,1 35 1245,-3-20-770,1-16-463,0-1 1,-1 1-1,1-1 0,0 1 1,0-1-1,0 1 0,0-1 1,0 1-1,0-1 0,0 1 1,0-1-1,0 1 0,0-1 0,0 1 1,1-1-1,-1 1 0,0-1 1,0 1-1,0-1 0,1 1 1,-1-1-1,0 0 0,0 1 1,1-1-1,-1 1 0,1-1 0,-1 0 1,0 1-1,1-1 0,-1 0 1,1 0-1,-1 1 0,0-1 1,1 0-1,-1 0 0,1 1 1,0-1-1,18-12 384,20-34 164,-35 41-507,87-112 1422,-91 116-1480,0 1 1,0 0 0,0-1-1,0 1 1,0 0 0,1 0-1,-1-1 1,0 1 0,0 0-1,0 0 1,0-1 0,1 1-1,-1 0 1,0 0 0,0 0-1,0-1 1,1 1 0,-1 0-1,0 0 1,0 0 0,1 0-1,-1 0 1,0-1 0,0 1-1,1 0 1,-1 0 0,0 0-1,1 0 1,-1 0 0,0 0-1,0 0 1,1 0 0,-1 0-1,0 0 1,1 0 0,-1 0-1,0 0 1,0 0 0,1 0-1,-1 1 1,0-1 0,0 0-1,1 0 1,-1 0 0,0 0-1,0 0 1,1 1 0,-1 17-61,-9 24 99,9-42-33,-4 11 72,1 0-1,0 0 0,0 1 1,2-1-1,-1 0 1,1 1-1,1 20 1,0-31-66,1 0 1,-1-1-1,0 1 0,1 0 1,-1 0-1,1-1 1,-1 1-1,1-1 1,-1 1-1,1 0 1,-1-1-1,1 1 1,0-1-1,-1 1 1,1-1-1,0 0 1,-1 1-1,1-1 1,0 0-1,0 1 1,-1-1-1,1 0 1,0 0-1,0 0 1,0 1-1,-1-1 1,1 0-1,0 0 1,0 0-1,0 0 1,-1-1-1,1 1 1,0 0-1,0 0 1,-1 0-1,1-1 1,0 1-1,0 0 1,-1-1-1,2 0 1,29-15 143,-25 9-498,0 0 0,0 0 0,-1 0 1,0-1-1,0 1 0,-1-1 0,0 0 0,4-14 1,-5 12-1483,-1 1 0,0-1 1,0-1-1,0-13 1,-2-8-5421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7.797"/>
    </inkml:context>
    <inkml:brush xml:id="br0">
      <inkml:brushProperty name="width" value="0.025" units="cm"/>
      <inkml:brushProperty name="height" value="0.025" units="cm"/>
    </inkml:brush>
  </inkml:definitions>
  <inkml:trace contextRef="#ctx0" brushRef="#br0">14 0 17905,'0'0'3619,"-14"47"-2337,14-26-225,0-1 0,3-3-737,5-2-256,0-5 0,4-2-544,-3-3-1442,-2-5-1602,0 0-4131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8.140"/>
    </inkml:context>
    <inkml:brush xml:id="br0">
      <inkml:brushProperty name="width" value="0.025" units="cm"/>
      <inkml:brushProperty name="height" value="0.025" units="cm"/>
    </inkml:brush>
  </inkml:definitions>
  <inkml:trace contextRef="#ctx0" brushRef="#br0">141 0 13741,'0'0'6235,"-10"6"-4767,-1 1-1228,-6 3 427,0 1-1,0 1 1,1 0-1,1 1 1,-22 24-1,40-32-1125,12-2-46,23-3-680,-31 0 777,16 0-492,-1 1 1,31 5-1,-46-5 887,0 1-1,0-1 0,-1 1 0,1 1 1,-1-1-1,0 1 0,1 0 0,-1 1 1,-1-1-1,1 1 0,0 0 0,5 7 0,-9-10 45,-1 0-1,0 1 0,1 0 0,-1-1 0,0 1 0,0 0 0,0-1 0,0 1 0,0 0 1,0 0-1,0 0 0,-1 0 0,1 0 0,-1 0 0,0 0 0,1 0 0,-1 0 0,0 0 0,0 0 1,0 0-1,-1 0 0,1 0 0,-1 4 0,-1-3 142,1 1-1,-1 0 1,0 0-1,0-1 1,-1 1-1,1-1 1,-1 0 0,0 0-1,0 0 1,0 0-1,-4 3 1,-1 0 288,0 0 0,-1 0 1,0-1-1,0 0 0,0 0 1,-1-1-1,1-1 0,-20 5 0,25-7-527,-1-1-1,1 1 1,0-1-1,0 0 1,0-1-1,0 1 0,0-1 1,-5 0-1,-5-10-3918,7-9-5075,7 8 1566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8.467"/>
    </inkml:context>
    <inkml:brush xml:id="br0">
      <inkml:brushProperty name="width" value="0.025" units="cm"/>
      <inkml:brushProperty name="height" value="0.025" units="cm"/>
    </inkml:brush>
  </inkml:definitions>
  <inkml:trace contextRef="#ctx0" brushRef="#br0">39 323 9737,'0'0'3161,"8"-5"36,24-16-752,-24 16-592,-10 8-327,-55 80 620,53-77-1871,0 0 1,1 0-1,0 0 1,0 1 0,1-1-1,0 1 1,0 0-1,0 0 1,1 0 0,0 0-1,1 0 1,-1 10-1,2-17-254,-1 1-1,1 0 0,-1 0 1,1-1-1,0 1 0,-1-1 1,1 1-1,-1 0 0,1-1 1,0 1-1,0-1 0,-1 0 1,1 1-1,0-1 0,0 0 1,-1 1-1,1-1 0,0 0 0,0 0 1,0 1-1,0-1 0,-1 0 1,1 0-1,0 0 0,0 0 1,0 0-1,1-1 0,27-3 335,-19 0-295,1-1 0,-1 0 1,0 0-1,0-1 0,0-1 0,-1 1 0,0-2 0,11-11 1,3-4-31,34-46 1,-45 53-75,-2 0-1,0-1 0,-1 0 0,0 0 0,-2-1 1,0 0-1,-1-1 0,0 0 0,-2 0 1,0 0-1,-2 0 0,1-36 0,-2 53 21,-1 0 0,0 0 0,0 0 0,0 0 0,0 0 0,-1 0 0,1 0 0,-1 0 0,1 0 0,-1 0 0,1 0 0,-1 0 0,0 0 0,0 1 0,0-1 0,0 0 0,0 1 0,-1-1 0,1 1 0,0-1 0,-1 1 0,1-1 0,-1 1 0,1 0 0,-1 0 0,0 0 0,0 0 0,1 0 0,-1 0 0,0 0 0,0 1-1,0-1 1,0 0 0,0 1 0,0 0 0,0-1 0,0 1 0,0 0 0,0 0 0,0 0 0,0 1 0,0-1 0,-3 1 0,-4 1-5,-1 1 1,1 0-1,-1 0 0,1 1 1,0 0-1,0 1 0,-12 8 1,3-1 107,1 1 1,-21 20 0,34-30-40,1 0 1,0 0-1,0 0 1,0 1-1,0-1 1,1 1-1,-1 0 1,1 0-1,0 0 1,0 0-1,0 0 1,1 0 0,0 1-1,-1-1 1,1 0-1,1 1 1,-1-1-1,1 6 1,0-9-34,1 1 0,-1 0 0,1-1 1,0 1-1,0-1 0,0 1 0,0-1 0,0 1 1,0-1-1,0 0 0,0 1 0,0-1 0,1 0 1,-1 0-1,1 0 0,-1 0 0,0 0 0,1 0 1,0-1-1,2 2 0,42 14 95,-30-12-72,-11-2-31,24 7 14,1 1 0,-2 2 1,44 24-1,-65-33-33,-1 1 1,0 0 0,0 0-1,-1 1 1,1-1 0,-1 1-1,0 0 1,0 1 0,-1-1-1,0 1 1,0 0 0,0 0-1,0 1 1,-1-1-1,0 1 1,-1-1 0,1 1-1,-1 0 1,-1 0 0,1 0-1,0 13 1,-2-11-187,-2 27-1447,-10-18-2851,-5-11-3200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3.466"/>
    </inkml:context>
    <inkml:brush xml:id="br0">
      <inkml:brushProperty name="width" value="0.025" units="cm"/>
      <inkml:brushProperty name="height" value="0.025" units="cm"/>
    </inkml:brush>
  </inkml:definitions>
  <inkml:trace contextRef="#ctx0" brushRef="#br0">1 66 10570,'0'0'10506,"76"25"-10218,-27-25-64,2-6-63,4-3-97,-4 0-64,-1 1 32,-7-2-257,-3-1-1408,-9-2-930,-9 1-1857,-9-1-929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3.812"/>
    </inkml:context>
    <inkml:brush xml:id="br0">
      <inkml:brushProperty name="width" value="0.025" units="cm"/>
      <inkml:brushProperty name="height" value="0.025" units="cm"/>
    </inkml:brush>
  </inkml:definitions>
  <inkml:trace contextRef="#ctx0" brushRef="#br0">1 25 13933,'0'0'6684,"9"-4"-5563,4-1-872,1 1-1,-1 1 1,0 0 0,1 0-1,0 2 1,-1 0 0,28 1-1,-37 0-240,0 0 1,0 0-1,1 1 0,-1 0 0,0 0 0,0 0 0,0 0 0,0 0 0,-1 1 0,1 0 0,0 0 0,-1 0 0,1 0 0,-1 1 0,1-1 0,-1 1 0,0 0 0,0 0 1,0 0-1,-1 0 0,1 0 0,-1 1 0,0-1 0,0 1 0,0-1 0,0 1 0,0 0 0,-1 0 0,0 0 0,0 0 0,0 0 0,0 0 0,0 5 0,-1 3 15,0 0 0,-1 1 0,0-1 0,-1 0 0,0 0 0,-1 0 0,0 0 0,-1 0 0,0-1 1,-1 1-1,-11 18 0,-7 7-253,-55 67 1,66-89 11,8-10-58,1-2-279,1 1 0,-1-1-1,0 1 1,0-1-1,-1 0 1,1 0-1,-1-1 1,-4 4 0,-1-4-6145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1.043"/>
    </inkml:context>
    <inkml:brush xml:id="br0">
      <inkml:brushProperty name="width" value="0.025" units="cm"/>
      <inkml:brushProperty name="height" value="0.025" units="cm"/>
    </inkml:brush>
  </inkml:definitions>
  <inkml:trace contextRef="#ctx0" brushRef="#br0">1 9 10282,'0'0'7436,"7"-1"-7132,2 0-282,8-2-25,1 1 1,0 1-1,26 1 0,-41 3-44,0 0 1,0 0-1,0 0 0,0 1 1,-1-1-1,1 1 0,-1-1 1,0 1-1,0 0 0,0 0 0,0 0 1,1 5-1,3 5 67,-2-7-6,-1 1-1,0-1 1,0 0 0,-1 1-1,0 0 1,0 0 0,-1-1 0,0 1-1,0 0 1,-1 0 0,-1 12-1,1-16 28,-1 0-1,1 0 0,-1 0 0,0 0 0,-1 0 0,1 0 0,-1 0 0,1 0 0,-1 0 0,0-1 0,-1 1 0,1-1 0,-1 0 0,1 1 1,-1-1-1,0 0 0,0-1 0,0 1 0,-1 0 0,1-1 0,0 0 0,-1 0 0,-5 3 0,-4-4-894,11-10-3956,6-10-5055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4.948"/>
    </inkml:context>
    <inkml:brush xml:id="br0">
      <inkml:brushProperty name="width" value="0.025" units="cm"/>
      <inkml:brushProperty name="height" value="0.025" units="cm"/>
    </inkml:brush>
  </inkml:definitions>
  <inkml:trace contextRef="#ctx0" brushRef="#br0">3 48 8552,'0'0'6289,"0"-10"-3540,-2-27-891,9 150 1632,24 214-3073,-31-324-336,0-1 0,0 1-1,1-1 1,-1 1 0,1-1-1,-1 0 1,1 1 0,0-1-1,0 0 1,0 1 0,1-1-1,-1 0 1,0 0 0,1 0-1,0 0 1,-1 0-1,1-1 1,0 1 0,0 0-1,0-1 1,3 2 0,-3-2-1,0-1 0,0 0 0,0 0 1,1 0-1,-1 0 0,0-1 0,0 1 0,0 0 1,0-1-1,0 0 0,1 1 0,-1-1 0,0 0 1,-1 0-1,1 0 0,0-1 0,0 1 1,0 0-1,-1-1 0,1 1 0,0-1 0,-1 1 1,0-1-1,3-2 0,26-33 228,-1-1 1,-1 0-1,-3-3 0,-1 0 0,-2-1 1,-1-1-1,21-69 0,-33 86-469,-12 38-2809,-13 39-6759,7-25 1828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5.665"/>
    </inkml:context>
    <inkml:brush xml:id="br0">
      <inkml:brushProperty name="width" value="0.025" units="cm"/>
      <inkml:brushProperty name="height" value="0.025" units="cm"/>
    </inkml:brush>
  </inkml:definitions>
  <inkml:trace contextRef="#ctx0" brushRef="#br0">30 134 14478,'0'0'4639,"5"-7"-3096,25-38 1387,-30 45-2928,-10 19 352,0 0 0,1 0 0,1 0 0,1 1 0,1 0 1,1 1-1,-4 31 0,9-52-353,0 1 0,0-1 0,0 0 1,0 1-1,0-1 0,0 1 0,0-1 0,0 0 0,0 1 0,0-1 0,1 1 1,-1-1-1,0 0 0,0 1 0,0-1 0,1 0 0,-1 1 0,0-1 0,0 0 1,1 1-1,-1-1 0,0 0 0,1 0 0,-1 1 0,0-1 0,1 0 1,-1 0-1,1 0 0,-1 0 0,0 1 0,1-1 0,-1 0 0,0 0 0,1 0 1,-1 0-1,1 0 0,-1 0 0,1 0 0,-1 0 0,0 0 0,1 0 0,-1 0 1,1 0-1,-1 0 0,0-1 0,1 1 0,-1 0 0,0 0 0,1 0 1,-1 0-1,0-1 0,1 1 0,-1 0 0,0 0 0,1-1 0,-1 1 0,0 0 1,1-1-1,21-15 114,-4-3-72,-1 0 0,17-26 1,-29 39-24,0-1 1,-1 0 0,0-1-1,0 1 1,-1-1 0,0 0-1,0 1 1,-1-1 0,0-1-1,2-14 1,-19 76-213,14-51 188,1 0 0,0 0 0,0 0 0,0 0 0,0 0 0,0 0 0,0 0 0,0 0 0,1-1 0,-1 1 0,1 0 0,-1 0 0,1 0 0,0 0 0,0-1 0,0 1 0,0 0 1,0-1-1,0 1 0,0-1 0,0 1 0,1-1 0,-1 0 0,3 2 0,-2-2 6,0 0-1,1-1 1,-1 1 0,1-1 0,-1 1-1,1-1 1,-1 0 0,1 0 0,-1 0-1,1-1 1,-1 1 0,1-1 0,-1 1-1,1-1 1,-1 0 0,1 0 0,-1 0-1,0 0 1,4-3 0,7-3 17,0-2 0,0 0 0,-1 0 0,-1-1 0,0 0 0,0-1 0,-1-1 0,0 0 1,-1 0-1,-1 0 0,0-1 0,0-1 0,6-16 0,-20 52-12,1 1 0,-4 46 0,9-69 0,0 1-1,0 0 1,0-1-1,1 1 0,-1 0 1,0 0-1,0-1 1,0 1-1,1 0 1,-1-1-1,0 1 1,1 0-1,-1-1 0,1 1 1,-1-1-1,0 1 1,1-1-1,-1 1 1,1-1-1,0 1 1,-1-1-1,1 1 1,-1-1-1,1 0 0,0 1 1,-1-1-1,1 0 1,0 1-1,-1-1 1,1 0-1,0 0 1,-1 0-1,1 0 0,0 0 1,0 1-1,-1-1 1,1-1-1,0 1 1,0 0-1,-1 0 1,1 0-1,0 0 1,-1 0-1,1-1 0,0 1 1,-1 0-1,1-1 1,0 1-1,-1 0 1,1-1-1,0 0 1,36-20 164,-12-5-134,-20 21-53,0-1 1,0 1 0,0-1-1,0 2 1,1-1-1,0 0 1,0 1 0,0 0-1,12-5 1,-17 12-9,0-1-1,0 0 1,-1 1-1,1-1 1,0 0 0,-1 1-1,0-1 1,1 1 0,-1-1-1,0 1 1,0-1-1,-1 1 1,0 3 0,1-5 7,0 9 9,-1-1 0,0 0 0,-1 0 0,0 0 0,0 0 0,-1 0 0,-6 14 0,9-23-269,0-24-6450,0 6 641,0-6-3432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020"/>
    </inkml:context>
    <inkml:brush xml:id="br0">
      <inkml:brushProperty name="width" value="0.025" units="cm"/>
      <inkml:brushProperty name="height" value="0.025" units="cm"/>
    </inkml:brush>
  </inkml:definitions>
  <inkml:trace contextRef="#ctx0" brushRef="#br0">34 1 12684,'0'0'12492,"-34"54"-16720,39-41-1442,-4 3-4035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349"/>
    </inkml:context>
    <inkml:brush xml:id="br0">
      <inkml:brushProperty name="width" value="0.025" units="cm"/>
      <inkml:brushProperty name="height" value="0.025" units="cm"/>
    </inkml:brush>
  </inkml:definitions>
  <inkml:trace contextRef="#ctx0" brushRef="#br0">104 0 13677,'0'0'2327,"-9"2"-154,5-2-1984,-1 1 0,1 0 0,-1 0-1,1 1 1,0-1 0,-1 1 0,1 0 0,0 0-1,0 0 1,0 1 0,0-1 0,1 1 0,-1 0-1,1 0 1,-1 0 0,1 1 0,0-1 0,0 1-1,1 0 1,-1-1 0,1 1 0,0 1 0,0-1-1,0 0 1,0 0 0,1 1 0,0-1 0,0 1-1,-1 5 1,2-9-156,0 0-1,0-1 0,-1 1 1,1 0-1,0 0 0,0 0 1,0 0-1,0 0 0,0 0 1,0 0-1,0 0 1,1 0-1,-1 0 0,0 0 1,0-1-1,1 1 0,-1 0 1,1 0-1,-1 0 0,1 0 1,-1-1-1,1 1 0,-1 0 1,1 0-1,0-1 1,-1 1-1,1-1 0,0 1 1,-1 0-1,1-1 0,1 1 1,0-1 1,0 1 0,1-1 0,-1 0 1,0 0-1,0 0 0,0 0 0,1-1 0,-1 1 1,0 0-1,0-1 0,0 0 0,4-1 1,9-5 38,-1 0 0,23-16 1,-36 22-61,15-9-4,-11 6-16,0 0 0,0 0-1,1 0 1,-1 1 0,1 0 0,0 0 0,0 0 0,0 1 0,0 0 0,0 0-1,1 1 1,-1 0 0,8-1 0,-14 2 2,1 1 1,0-1-1,0 1 0,0-1 1,-1 1-1,1-1 0,0 1 0,0-1 1,-1 1-1,1 0 0,-1 0 1,1-1-1,0 1 0,-1 0 0,1 0 1,-1 0-1,0-1 0,1 1 1,-1 0-1,0 0 0,0 0 0,1 0 1,-1 0-1,0 0 0,0 0 1,0 1-1,2 35-130,-2-23 109,0-13 1,0 0 0,0 1 0,0-1 0,0 0 1,0 1-1,1-1 0,-1 0 0,0 1 0,1-1 0,-1 0 0,1 1 0,-1-1 1,1 0-1,0 0 0,-1 0 0,1 1 0,0-1 0,0 0 0,0 0 1,0 0-1,0 0 0,0-1 0,0 1 0,1 1 0,0-2-59,0 0-1,-1 0 0,1 0 0,-1 0 1,1 0-1,-1 0 0,1 0 1,-1 0-1,1-1 0,-1 1 1,1-1-1,-1 1 0,0-1 1,1 0-1,-1 1 0,1-1 0,1-2 1,7-4-845,-1-1 0,1 0 0,14-19 0,-7 6-3293,0 2-2094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708"/>
    </inkml:context>
    <inkml:brush xml:id="br0">
      <inkml:brushProperty name="width" value="0.025" units="cm"/>
      <inkml:brushProperty name="height" value="0.025" units="cm"/>
    </inkml:brush>
  </inkml:definitions>
  <inkml:trace contextRef="#ctx0" brushRef="#br0">9 60 9225,'0'0'8157,"7"-8"-6278,26-26-331,-31 32-1359,1 0 0,-1 0 0,1 0 0,0 1 0,0-1 0,0 1 0,0 0 0,0 0 0,0 0 0,0 0 0,1 0-1,-1 1 1,0-1 0,0 1 0,1 0 0,-1 0 0,0 0 0,1 1 0,3 0 0,-5-1-164,1 1 0,-1-1-1,0 1 1,0 0 0,0-1 0,0 1-1,0 0 1,0 0 0,-1 0-1,1 0 1,0 0 0,0 1 0,-1-1-1,1 1 1,-1-1 0,1 1 0,-1-1-1,0 1 1,1 0 0,-1 0-1,0-1 1,0 1 0,0 0 0,0 0-1,-1 0 1,1 3 0,0 1 68,-1 0 1,0 0-1,-1 0 1,1 0-1,-1 0 0,-1 0 1,1 0-1,-1 0 1,0 0-1,0-1 1,0 1-1,-1-1 0,0 1 1,-6 7-1,-6 7 205,-1 0-1,-24 22 1,-18 23 179,59-65-475,-1 0 0,0 0 0,0 1 0,0-1-1,0 0 1,0 0 0,1 0 0,-1 1 0,0-1 0,0 0 0,0 0 0,1 0 0,-1 1 0,0-1 0,0 0 0,0 0 0,1 0 0,-1 0 0,0 0 0,1 1 0,-1-1 0,0 0 0,0 0 0,1 0 0,-1 0 0,0 0 0,0 0 0,1 0 0,-1 0 0,0 0 0,1 0 0,-1 0 0,0 0 0,0 0 0,1-1 0,-1 1 0,0 0 0,0 0 0,1 0 0,-1 0 0,0 0 0,0 0 0,1-1 0,-1 1 0,0 0 0,0 0 0,1-1 0,17-4 63,164-49-885,-148 45-1323,-21 5-980,-7 0-1820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7.056"/>
    </inkml:context>
    <inkml:brush xml:id="br0">
      <inkml:brushProperty name="width" value="0.025" units="cm"/>
      <inkml:brushProperty name="height" value="0.025" units="cm"/>
    </inkml:brush>
  </inkml:definitions>
  <inkml:trace contextRef="#ctx0" brushRef="#br0">1 92 9897,'0'0'12620,"52"-29"-11819,-23 21-192,5-1-481,-3 1-160,-3-1-1442,0-3-2946,-6-4-10058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7.409"/>
    </inkml:context>
    <inkml:brush xml:id="br0">
      <inkml:brushProperty name="width" value="0.025" units="cm"/>
      <inkml:brushProperty name="height" value="0.025" units="cm"/>
    </inkml:brush>
  </inkml:definitions>
  <inkml:trace contextRef="#ctx0" brushRef="#br0">82 110 5765,'0'0'16998,"-8"-1"-15925,6 1-1045,0-1 0,-1 1 1,1 0-1,-1 0 0,1 0 0,0 0 1,-1 1-1,1-1 0,-1 0 1,1 1-1,0 0 0,0 0 0,-1 0 1,1 0-1,0 0 0,0 0 0,0 0 1,-3 2-1,3 0-21,-1 0-1,1 1 1,-1-1-1,1 0 1,0 1 0,1-1-1,-1 1 1,0 0 0,1-1-1,0 1 1,0 0 0,0 0-1,0 5 1,0-4-2,0 0 1,0 0 0,0 0-1,1 0 1,0 0-1,0 0 1,1 0 0,-1 0-1,3 10 1,-2-14 15,0 1 1,0-1-1,0 0 1,0 1-1,0-1 0,0 0 1,0 0-1,1 0 1,-1 0-1,0 0 1,1 0-1,-1 0 0,1-1 1,-1 1-1,0 0 1,1-1-1,0 1 1,-1-1-1,1 0 0,-1 1 1,1-1-1,0 0 1,-1 0-1,1 0 1,-1 0-1,1 0 0,0 0 1,-1 0-1,1-1 1,-1 1-1,1-1 1,-1 1-1,1-1 0,2-1 1,2 0 104,0-1-1,0 0 1,0 0 0,0 0 0,-1-1 0,1 0-1,-1 0 1,0 0 0,0-1 0,0 0-1,-1 0 1,0 0 0,0 0 0,0-1-1,0 1 1,2-8 0,-1 3 45,0 0-1,0 0 1,-2 0-1,1-1 1,-1 1-1,-1-1 1,0 0-1,1-22 1,-3 30-163,0 1 1,0-1-1,0 0 1,0 1 0,-1-1-1,1 0 1,-1 0-1,0 1 1,0-1 0,0 1-1,0-1 1,-1 1-1,1-1 1,0 1-1,-1 0 1,0 0 0,0 0-1,-2-3 1,3 5-32,1-1-1,-1 1 1,0-1 0,1 1-1,-1 0 1,0 0 0,0-1 0,1 1-1,-1 0 1,0 0 0,0 0 0,1 0-1,-1 0 1,0 0 0,0 0 0,1 0-1,-1 0 1,0 0 0,0 0 0,1 0-1,-1 0 1,0 1 0,0-1-1,0 1 1,-1 0-71,0 0 0,0 1-1,1-1 1,-1 1 0,1 0-1,-1-1 1,1 1 0,0 0 0,0 0-1,-1 0 1,1 0 0,-1 3-1,-2 6-571,0 0 0,1 0 0,-3 21 0,5-28 186,0 0 1,1 0 0,0 0-1,0 0 1,0 0 0,0 0-1,0 0 1,1 0 0,0 0 0,0 0-1,0 0 1,0 0 0,0 0-1,4 5 1,10 1-5463,6-9-3352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8.082"/>
    </inkml:context>
    <inkml:brush xml:id="br0">
      <inkml:brushProperty name="width" value="0.025" units="cm"/>
      <inkml:brushProperty name="height" value="0.025" units="cm"/>
    </inkml:brush>
  </inkml:definitions>
  <inkml:trace contextRef="#ctx0" brushRef="#br0">103 128 9129,'0'0'12118,"-9"7"-11344,-1 3-617,0-1 1,1 1-1,0 1 1,-12 17 0,16-21-75,1 0 0,0 0 0,0 1 0,1-1 1,0 1-1,0 0 0,1 0 0,0 0 0,0 0 1,0 14-1,2-21-76,0-1 0,0 0 0,0 1 0,0-1 0,0 0 0,0 1 0,1-1 0,-1 0 1,0 1-1,0-1 0,0 0 0,1 1 0,-1-1 0,0 0 0,0 0 0,1 1 0,-1-1 0,0 0 0,0 0 0,1 1 0,-1-1 1,0 0-1,1 0 0,-1 0 0,0 0 0,1 0 0,-1 0 0,0 0 0,1 1 0,-1-1 0,0 0 0,1 0 0,-1 0 1,1 0-1,-1 0 0,0 0 0,1-1 0,-1 1 0,0 0 0,1 0 0,-1 0 0,0 0 0,1 0 0,-1 0 0,0-1 1,1 1-1,-1 0 0,0 0 0,0-1 0,1 1 0,19-11 395,-8 0-266,0 0-1,-1 0 1,0-1-1,-1-1 1,0 1-1,9-18 1,41-87 90,-22 39 243,-36 114-741,-15 62 318,7-65-10,-3 63 0,9-95-33,0 0 1,0 0 0,0 1-1,0-1 1,0 0 0,0 0-1,0 0 1,0 1 0,0-1-1,1 0 1,-1 0 0,1 0-1,-1 0 1,1 1 0,-1-1-1,1 0 1,0 0 0,-1 0-1,1 0 1,0 0 0,0-1-1,0 1 1,0 0 0,0 0-1,0 0 1,0-1 0,0 1-1,0-1 1,0 1-1,0-1 1,0 1 0,0-1-1,0 1 1,1-1 0,-1 0-1,0 0 1,0 0 0,0 1-1,1-1 1,-1 0 0,0-1-1,0 1 1,1 0 0,-1 0-1,0 0 1,0-1 0,3 0-1,2-1 28,0 0-1,0 0 0,0-1 1,-1 0-1,1 0 0,0 0 0,-1-1 1,5-3-1,2-3-2,-1-1 0,0 0 0,-1-1 0,0 0 0,-1 0 0,0-1 0,10-22 0,-27 54 44,5-13-41,0 0 1,0 0 0,1 1 0,-1-1 0,2 1 0,-1 0 0,1 0-1,-1-1 1,2 1 0,-1 13 0,2-19-27,-1 0-1,1 0 1,-1-1 0,1 1-1,0-1 1,-1 1 0,1-1-1,0 1 1,-1-1 0,1 1-1,0-1 1,-1 1 0,1-1-1,0 0 1,0 1 0,0-1-1,-1 0 1,1 0 0,0 0-1,0 1 1,0-1 0,0 0-1,0 0 1,1-1 0,28 1 78,-22 0-43,3 0-5,1-1 1,-1 0-1,0-1 0,1 0 1,-1-1-1,0 0 0,0-1 0,0 0 1,-1 0-1,12-8 0,-19 11-7,0-1 0,-1 0 0,1 0 0,0 0 1,-1 0-1,0 0 0,0 0 0,1-1 0,-1 1 0,0-1 0,-1 0 0,1 1 0,-1-1 0,1 0 0,-1 0 0,0 0 0,0 0 0,0 0 0,0 0 1,0-1-1,-1 1 0,0 0 0,1 0 0,-1 0 0,0-1 0,-1 1 0,1 0 0,0 0 0,-1 0 0,0 0 0,0-1 0,0 1 0,0 0 0,0 0 1,-1 1-1,1-1 0,-1 0 0,0 0 0,-3-3 0,5 5-64,-1 1 1,1-1-1,-1 1 1,1-1-1,0 1 1,-1-1-1,1 1 1,0-1-1,0 1 1,-1-1-1,1 1 1,0-1-1,0 1 0,0-1 1,0 1-1,0-1 1,0 0-1,0 1 1,0-1-1,0 1 1,0-1-1,0 1 1,0-1-1,0 0 1,0 1-1,0-1 1,1 1-1,-1-1 0,0 1 1,0-1-1,1 1 1,-1-1-1,0 1 1,1-1-1,-1 1 1,0-1-1,1 1 1,-1 0-1,1-1 1,-1 1-1,1 0 0,-1-1 1,1 1-1,-1 0 1,2-1-1,34-7-4711,-6 2-1432,6-8-4957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8.894"/>
    </inkml:context>
    <inkml:brush xml:id="br0">
      <inkml:brushProperty name="width" value="0.025" units="cm"/>
      <inkml:brushProperty name="height" value="0.025" units="cm"/>
    </inkml:brush>
  </inkml:definitions>
  <inkml:trace contextRef="#ctx0" brushRef="#br0">17 100 4324,'0'0'15551,"0"12"-13998,-4 45-38,-8 189 1054,11-245-2561,1 0 0,0 0 0,0 0 0,0 0 0,0 1 0,0-1 0,0 0 0,0 0-1,1 0 1,-1 0 0,0 0 0,0 1 0,1-1 0,-1 0 0,1 0 0,-1 0 0,1 0 0,0 0 0,-1 0 0,1 0-1,1 1 1,-1-2 13,0 0-1,0 0 0,0 0 1,-1 0-1,1 0 0,0 0 0,0 0 1,0 0-1,-1-1 0,1 1 1,0 0-1,0-1 0,-1 1 0,1 0 1,0-1-1,-1 1 0,1-1 1,0 1-1,-1-1 0,1 0 1,0 1-1,0-2 0,4-3 140,-1-1 0,1 1 0,-1-1 0,0-1 1,5-11-1,-1-4-29,-2 0 0,-1 0 1,-1 0-1,0-1 0,0-42 0,-4 48-108,0 0 0,-1 0 0,-1 1 0,-1-1-1,0 0 1,-1 1 0,-1-1 0,-9-21 0,13 37-26,1 0 0,0 1 0,0-1 0,-1 0 0,1 0 1,0 1-1,-1-1 0,1 0 0,-1 1 0,1-1 0,-1 1 0,1-1 1,-1 0-1,0 1 0,1-1 0,-1 1 0,0 0 0,1-1 1,-1 1-1,0-1 0,0 1 0,-7 10-179,4 25-33,4-29 210,-1 8-6,0 0-1,2 0 1,0 0-1,0 0 1,7 25-1,-7-36 14,0 0 0,0-1 1,0 1-1,0 0 0,1-1 0,0 1 0,-1 0 1,1-1-1,0 0 0,0 1 0,0-1 0,0 0 1,1 0-1,-1 0 0,0 0 0,1-1 0,0 1 0,-1-1 1,1 0-1,0 1 0,0-1 0,0 0 0,-1 0 1,1-1-1,0 1 0,0-1 0,0 1 0,0-1 1,0 0-1,0 0 0,1-1 0,-1 1 0,5-2 0,-1 1 20,0-1 0,-1 0 0,1-1 0,0 0 0,-1 0 0,1 0 0,-1-1 0,0 1 0,0-2 0,-1 1 0,1-1 0,-1 1 0,0-2 0,0 1 0,-1 0 0,1-1 0,5-10 0,6-11 132,-1-1 1,18-48-1,-25 56-25,-8 20-135,0 0 0,0 0 0,0 0 1,0 0-1,0 0 0,0 1 0,0-1 0,1 0 0,-1 0 0,0 0 1,0 0-1,0 0 0,0 0 0,0 1 0,0-1 0,0 0 0,0 0 0,0 0 1,1 0-1,-1 0 0,0 0 0,0 0 0,0 0 0,0 0 0,0 0 1,1 0-1,-1 0 0,0 0 0,0 0 0,0 0 0,0 0 0,0 0 0,1 0 1,-1 0-1,0 0 0,0 0 0,0 0 0,0 0 0,0 0 0,1 0 1,-1 0-1,0 0 0,0 0 0,0 0 0,0 0 0,0 0 0,0 0 0,1 0 1,-1 0-1,0-1 0,0 1 0,3 29-100,-2 40 101,-12 55 109,0 9-1815,11-133 1581,0 1 1,0-1-1,0 1 1,-1-1-1,1 1 1,0-1-1,0 0 1,0 1-1,0-1 1,0 1-1,0-1 1,0 1-1,0-1 1,0 1-1,0-1 1,0 1-1,0-1 1,0 1-1,0-1 1,1 0-1,-1 1 1,0-1-1,0 1 1,0-1-1,1 0 0,-1 1 1,0-1-1,0 1 1,1-1-1,-1 0 1,0 1-1,1-1 1,-1 0-1,1 0 1,-1 1-1,0-1 1,1 0-1,-1 0 1,1 1-1,-1-1 1,1 0-1,-1 0 1,0 0-1,1 0 1,-1 0-1,1 0 1,-1 0-1,1 0 1,-1 0-1,1 0 1,-1 0-1,1 0 1,-1 0-1,1 0 1,-1 0-1,0 0 1,1-1-1,-1 1 1,1 0-1,-1 0 1,0-1-1,1 1 0,-1 0 1,1 0-1,-1-1 1,0 1-1,1 0 1,-1-1-1,13-17-5822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223"/>
    </inkml:context>
    <inkml:brush xml:id="br0">
      <inkml:brushProperty name="width" value="0.025" units="cm"/>
      <inkml:brushProperty name="height" value="0.025" units="cm"/>
    </inkml:brush>
  </inkml:definitions>
  <inkml:trace contextRef="#ctx0" brushRef="#br0">186 0 15983,'0'0'4260,"-6"48"-1922,-10-12-992,-3 8-385,-6 5-609,-3 5-288,4-2 0,0-6-64,5-8-192,5-10-609,6-15-320,6-11-64,2-4-673,5-24-832,11-10-834,3-14-383,4-8-1282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1.620"/>
    </inkml:context>
    <inkml:brush xml:id="br0">
      <inkml:brushProperty name="width" value="0.025" units="cm"/>
      <inkml:brushProperty name="height" value="0.025" units="cm"/>
    </inkml:brush>
  </inkml:definitions>
  <inkml:trace contextRef="#ctx0" brushRef="#br0">138 0 13933,'0'0'5499,"-4"8"-5275,-88 153 198,82-151-907,9-10 135,0 0 0,0 0 0,0 0-1,1 0 1,-1 0 0,0 0 0,0 0-1,0 0 1,0 0 0,1-1 0,-1 1-1,0 0 1,0 0 0,1-1 0,-1 1-1,0-1 1,0 1 0,1-1 0,-1 1-1,0-1 1,1 1 0,-1-1 0,1 1-1,-1-1 1,1 0 0,-1 1 0,1-1-1,-1 0 1,0-1 0,-9-12-6110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550"/>
    </inkml:context>
    <inkml:brush xml:id="br0">
      <inkml:brushProperty name="width" value="0.025" units="cm"/>
      <inkml:brushProperty name="height" value="0.025" units="cm"/>
    </inkml:brush>
  </inkml:definitions>
  <inkml:trace contextRef="#ctx0" brushRef="#br0">139 54 7079,'5'-8'3977,"-1"-1"-2897,-3 6-672,0 0 0,1 0 0,-1 0 1,1 0-1,-1 0 0,1 1 1,0-1-1,0 1 0,1-1 0,-1 1 1,5-4-1,-7 20 2725,-4 18-2543,-1 0 0,-16 49-1,11-46 67,-9 67 0,17-77-783,1-1 0,1 0-1,1 1 1,8 45 0,-9-69-644,2 10 383,-17-12-13763</inkml:trace>
  <inkml:trace contextRef="#ctx0" brushRef="#br0" timeOffset="1">0 338 9865,'0'0'12780,"72"-53"-12491,-39 44-193,0 5-96,-1-1-1185,-4 1-1794,1 1-2274,-3-1-5157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925"/>
    </inkml:context>
    <inkml:brush xml:id="br0">
      <inkml:brushProperty name="width" value="0.025" units="cm"/>
      <inkml:brushProperty name="height" value="0.025" units="cm"/>
    </inkml:brush>
  </inkml:definitions>
  <inkml:trace contextRef="#ctx0" brushRef="#br0">76 0 16688,'0'0'5605,"-34"57"-4708,25-20 224,2 1-448,1 0-225,3 2-192,2-4-160,1-3-64,0-7-96,0-1-672,0-9-546,0-3-159,0-8-993,-5-5-3236,-6 0-3618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0.251"/>
    </inkml:context>
    <inkml:brush xml:id="br0">
      <inkml:brushProperty name="width" value="0.025" units="cm"/>
      <inkml:brushProperty name="height" value="0.025" units="cm"/>
    </inkml:brush>
  </inkml:definitions>
  <inkml:trace contextRef="#ctx0" brushRef="#br0">1 42 9097,'0'0'8733,"9"-6"-6592,1 1-1727,1-1 1,0 1-1,1 1 1,-1 0-1,1 1 1,0 0-1,0 1 1,0 0-1,0 1 0,20 0 1,-18 1-395,-1 1 0,1 0 0,-1 1 0,1 0 0,-1 1 0,0 1 0,0 0 0,0 0 0,0 2 0,18 10 0,-25-12-16,0-1 1,0 2-1,-1-1 0,0 1 1,0 0-1,0 0 0,0 0 1,-1 1-1,0 0 0,0 0 1,0 0-1,-1 0 1,0 0-1,0 1 0,-1-1 1,0 1-1,0 0 0,0 0 1,-1 0-1,0 0 0,0 0 1,-1 8-1,-1-3 190,0-1-1,0 1 1,-2-1-1,1 0 1,-1 0-1,-1 0 1,0 0-1,-1-1 1,0 1-1,0-1 1,-1 0-1,0-1 1,-1 1-1,-14 14 1,9-12 12,0 0 0,0-1 0,-1 0 1,-1-1-1,0-1 0,0 0 0,-1-1 0,0 0 1,-25 8-1,35-14-231,1-1 1,-1 1 0,0-1-1,0 0 1,0 0 0,0-1-1,0 1 1,0-1-1,0 0 1,0 0 0,0-1-1,0 0 1,0 0-1,-7-2 1,9 1-416,0 0 0,-1 0 0,1 0 1,0-1-1,0 1 0,0-1 0,1 0 0,-1 0 0,1 0 1,-1 0-1,1 0 0,0 0 0,0-1 0,0 1 0,1-1 0,-1 1 1,1-1-1,-1-4 0,-9-30-8673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1.497"/>
    </inkml:context>
    <inkml:brush xml:id="br0">
      <inkml:brushProperty name="width" value="0.025" units="cm"/>
      <inkml:brushProperty name="height" value="0.025" units="cm"/>
    </inkml:brush>
  </inkml:definitions>
  <inkml:trace contextRef="#ctx0" brushRef="#br0">67 1 14253,'0'0'8830,"-1"13"-8312,0 0-360,-2 119 724,3-111-840,1-1 0,1 0-1,1 1 1,11 38 0,-14-58-38,1 1 0,-1-1 0,0 1 0,1-1-1,-1 0 1,1 1 0,-1-1 0,1 0 0,0 1 0,0-1 0,-1 0-1,1 0 1,0 1 0,0-1 0,0 0 0,0 0 0,0 0 0,1 0-1,-1 0 1,0-1 0,0 1 0,1 0 0,-1-1 0,0 1-1,1 0 1,-1-1 0,0 0 0,1 1 0,-1-1 0,1 0 0,-1 0-1,1 0 1,-1 0 0,1 0 0,-1 0 0,1 0 0,-1 0 0,1 0-1,-1-1 1,0 1 0,1-1 0,-1 1 0,3-2 0,5-4 41,0 0 0,0 0 0,0-1 0,-1 0 0,9-10 0,15-11 33,-31 27-76,0 0 0,0 0 0,0 0 1,0 0-1,0 1 0,0-1 0,0 1 0,0-1 0,1 0 0,-1 1 1,0 0-1,0-1 0,1 1 0,-1 0 0,0 0 0,1-1 0,-1 1 1,0 0-1,0 0 0,1 1 0,-1-1 0,0 0 0,1 0 0,-1 1 1,0-1-1,0 0 0,1 1 0,-1-1 0,0 1 0,0 0 0,0-1 1,0 1-1,0 0 0,0 0 0,0 0 0,0 0 0,0 0 0,0 0 1,0 0-1,-1 0 0,1 0 0,0 0 0,-1 0 0,1 0 1,-1 0-1,1 1 0,-1-1 0,1 0 0,-1 0 0,0 1 0,0-1 1,0 0-1,0 1 0,0-1 0,0 2 0,1 2 21,-1 1 0,0-1-1,0 1 1,0-1 0,-1 1 0,0-1 0,0 0-1,0 1 1,0-1 0,-1 0 0,0 0 0,-5 8-1,0-4 138,-1-1 0,0-1-1,0 1 1,-1-1-1,0-1 1,0 1 0,0-2-1,-1 1 1,0-1 0,0-1-1,-1 0 1,1 0-1,-1-1 1,0 0 0,0-1-1,0 0 1,0-1 0,0 0-1,-19-1 1,28-1-207,0 1 1,0 0-1,0 0 1,-1-1-1,1 0 1,0 1-1,0-1 1,0 0-1,0 0 1,0 0-1,0 0 1,0 0-1,1 0 0,-1-1 1,0 1-1,1-1 1,-1 1-1,1-1 1,-1 0-1,1 1 1,0-1-1,-1 0 1,1 0-1,-1-2 1,2 2-148,-1 1 0,1-1 1,-1 0-1,1 1 0,0-1 1,0 0-1,0 0 0,0 1 0,0-1 1,0 0-1,0 1 0,1-1 1,-1 0-1,0 1 0,1-1 0,-1 0 1,1 1-1,0-1 0,0 1 1,-1-1-1,1 1 0,0-1 1,0 1-1,1 0 0,-1-1 0,0 1 1,0 0-1,0 0 0,1 0 1,-1 0-1,3-1 0,38-17-8166,-19 12 2536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1.820"/>
    </inkml:context>
    <inkml:brush xml:id="br0">
      <inkml:brushProperty name="width" value="0.025" units="cm"/>
      <inkml:brushProperty name="height" value="0.025" units="cm"/>
    </inkml:brush>
  </inkml:definitions>
  <inkml:trace contextRef="#ctx0" brushRef="#br0">2 1 14958,'0'0'9577,"0"57"-8872,0-27-385,0 3-192,-1-1-128,1-4 64,0-2-64,0-6-96,0-9-1025,1-7-801,2-4-1024,1-8-1667,-1-12-2081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168"/>
    </inkml:context>
    <inkml:brush xml:id="br0">
      <inkml:brushProperty name="width" value="0.025" units="cm"/>
      <inkml:brushProperty name="height" value="0.025" units="cm"/>
    </inkml:brush>
  </inkml:definitions>
  <inkml:trace contextRef="#ctx0" brushRef="#br0">0 0 18962,'0'0'8168,"24"12"-9129,-13-5-1217,-2-2-673,-6-2-929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540"/>
    </inkml:context>
    <inkml:brush xml:id="br0">
      <inkml:brushProperty name="width" value="0.025" units="cm"/>
      <inkml:brushProperty name="height" value="0.025" units="cm"/>
    </inkml:brush>
  </inkml:definitions>
  <inkml:trace contextRef="#ctx0" brushRef="#br0">3 17 8904,'0'0'14537,"-2"-16"-10678,6 99-3245,21 120 0,-4-57-806,-17-120-136,-1 0-1090,-2-9-6306,-1-23 2279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881"/>
    </inkml:context>
    <inkml:brush xml:id="br0">
      <inkml:brushProperty name="width" value="0.025" units="cm"/>
      <inkml:brushProperty name="height" value="0.025" units="cm"/>
    </inkml:brush>
  </inkml:definitions>
  <inkml:trace contextRef="#ctx0" brushRef="#br0">93 243 11018,'0'0'12700,"-10"9"-12459,2-1-148,0 0 1,1 0-1,0 1 0,0 0 1,1 0-1,0 0 1,1 1-1,0 0 0,0 0 1,1 1-1,1-1 1,0 1-1,-4 21 1,6-29-84,1 0 1,0 0 0,0 0-1,0 0 1,0 0 0,0 0 0,0 0-1,1 0 1,0 0 0,-1 0 0,1 0-1,0 0 1,0 0 0,1 0 0,-1-1-1,1 1 1,2 4 0,-2-6-6,0 0 1,0 0 0,0 1 0,0-1-1,0 0 1,0-1 0,0 1 0,0 0-1,1-1 1,-1 1 0,0-1-1,0 0 1,1 1 0,-1-1 0,0 0-1,1 0 1,-1-1 0,0 1 0,0 0-1,0-1 1,1 0 0,-1 1-1,0-1 1,3-2 0,2 0 19,0-1-1,0 0 1,0 0 0,-1-1-1,1 0 1,-1 0 0,0-1-1,-1 0 1,0 0 0,0 0-1,0-1 1,0 1 0,4-10-1,4-7 25,-2-1-1,16-44 1,-15 31 4,-2 0-1,-1 0 1,-2-1-1,-1-1 0,0-42 1,-7 98-56,-1 0 1,-1 0-1,-5 17 0,-3 23 89,6-13 63,2 0 1,3 61-1,0-104-190,0 1 0,0 0-1,0 0 1,1 0 0,-1-1-1,1 1 1,-1 0 0,1 0 0,-1-1-1,1 1 1,0-1 0,0 1-1,0 0 1,0-1 0,0 0 0,0 1-1,0-1 1,1 0 0,-1 1-1,0-1 1,1 0 0,-1 0 0,1 0-1,-1 0 1,1 0 0,0-1-1,2 2 1,21 2-3557,3-4-4253,-27 0 7270,15 0-7688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3.369"/>
    </inkml:context>
    <inkml:brush xml:id="br0">
      <inkml:brushProperty name="width" value="0.025" units="cm"/>
      <inkml:brushProperty name="height" value="0.025" units="cm"/>
    </inkml:brush>
  </inkml:definitions>
  <inkml:trace contextRef="#ctx0" brushRef="#br0">1 82 14894,'0'0'5093,"0"8"-4276,0-6-771,0 0 1,0 0 0,1 0 0,-1 0-1,0 0 1,1 0 0,0 0 0,-1 0-1,1 0 1,0 0 0,0 0 0,0 0-1,0 0 1,0-1 0,1 1 0,1 2 0,-2-4-32,1 1 0,-1 0 1,1 0-1,-1-1 0,1 1 1,-1-1-1,1 0 0,-1 1 1,1-1-1,-1 0 0,1 0 1,0 0-1,-1 0 0,1 0 1,-1 0-1,1-1 0,0 1 1,-1 0-1,1-1 0,-1 1 1,1-1-1,-1 0 0,0 1 1,1-1-1,-1 0 0,1 0 1,-1 0-1,0 0 1,0 0-1,2-2 0,0 0 34,1-1 1,-1 0-1,1 0 0,-1 0 1,0 0-1,-1 0 0,1-1 0,-1 1 1,0-1-1,0 0 0,0 0 0,-1 1 1,1-1-1,-1 0 0,0 0 0,-1 0 1,1-1-1,-1 1 0,0 0 0,-1 0 1,0-8-1,1 13-48,0-1 0,0 1 1,0 0-1,-1-1 0,1 1 0,0 0 0,0 0 1,0-1-1,0 1 0,0 0 0,0-1 1,-1 1-1,1 0 0,0 0 0,0-1 1,0 1-1,-1 0 0,1 0 0,0-1 0,0 1 1,0 0-1,-1 0 0,1 0 0,0 0 1,-1-1-1,1 1 0,0 0 0,0 0 0,-1 0 1,1 0-1,0 0 0,-1 0 0,1 0 1,0 0-1,-1 0 0,1 0 0,0 0 1,-1 0-1,1 0 0,0 0 0,-1 0 0,1 0 1,0 0-1,0 0 0,-1 0 0,1 1 1,0-1-1,-1 0 0,1 0 0,0 0 0,0 0 1,-1 1-1,1-1 0,0 0 0,0 0 1,0 1-1,-1-1 0,1 0 0,0 0 1,0 1-1,0-1 0,0 0 0,-1 0 0,1 1 1,0-1-1,0 0 0,0 1 0,0-1 1,-12 20-92,6 0 150,1 0 1,1 0-1,0 1 1,2-1-1,0 36 1,2-55-43,0-1 0,0 1 1,0-1-1,0 1 1,0-1-1,0 0 0,0 1 1,0-1-1,0 1 0,0-1 1,0 1-1,1-1 1,-1 0-1,0 1 0,0-1 1,0 1-1,1-1 1,-1 0-1,0 1 0,0-1 1,1 0-1,-1 1 0,0-1 1,1 0-1,-1 0 1,0 1-1,1-1 0,-1 0 1,0 0-1,1 1 1,-1-1-1,1 0 0,-1 0 1,0 0-1,1 0 0,-1 0 1,1 0-1,-1 0 1,1 0-1,22-7 639,18-21 161,-28 17-738,53-43 95,-61 51-186,0 0 1,0 0-1,1 1 0,-1-1 1,1 1-1,-1 0 1,1 1-1,0-1 0,0 1 1,0 1-1,-1-1 1,8 1-1,-12 0 5,1 0 0,-1 0-1,1 0 1,-1 1 0,1-1-1,-1 0 1,0 1 0,1-1-1,-1 1 1,0 0 0,0-1-1,1 1 1,-1 0 0,0 0-1,0 0 1,0 0 0,0 0 0,0 0-1,0 0 1,0 0 0,0 0-1,0 2 1,12 34 20,-12-34-11,-1 1 0,1-1 0,0 1 0,0-1 0,0 0 0,1 1-1,-1-1 1,1 0 0,0 0 0,0 0 0,0 0 0,0-1 0,4 5-1,-4-6 7,-1 0-1,0-1 0,1 1 0,-1-1 0,1 0 1,-1 0-1,1 1 0,-1-1 0,0 0 1,1 0-1,-1 0 0,1 0 0,-1-1 0,1 1 1,-1 0-1,1-1 0,-1 1 0,1-1 1,-1 1-1,0-1 0,1 1 0,-1-1 0,0 0 1,0 0-1,2-1 0,34-30 340,-20 17-258,-15 13-181,0 0 0,0 0 1,0 1-1,0-1 1,1 1-1,-1 0 1,0 0-1,1 0 0,-1 0 1,1 0-1,-1 0 1,1 0-1,-1 1 0,1-1 1,3 1-1,-5 1 9,0-1-1,0 1 1,0 0-1,0 0 0,0 0 1,0 0-1,0 0 1,0 0-1,0 0 1,-1 0-1,1 0 1,0 0-1,-1 1 0,1-1 1,-1 0-1,1 0 1,-1 1-1,1-1 1,-1 0-1,0 0 0,0 1 1,0-1-1,0 0 1,0 1-1,0-1 1,0 0-1,0 1 1,-1 1-1,0 17-2885,-2-4-2819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4.369"/>
    </inkml:context>
    <inkml:brush xml:id="br0">
      <inkml:brushProperty name="width" value="0.025" units="cm"/>
      <inkml:brushProperty name="height" value="0.025" units="cm"/>
    </inkml:brush>
  </inkml:definitions>
  <inkml:trace contextRef="#ctx0" brushRef="#br0">117 121 12492,'0'0'8125,"-9"-7"-7223,-33-16-422,41 22-466,0 1 0,0 0 0,-1 0-1,1 0 1,0 1 0,0-1 0,-1 0-1,1 0 1,0 1 0,0-1 0,-1 0-1,1 1 1,0 0 0,0-1 0,0 1-1,0 0 1,0-1 0,0 1-1,0 0 1,0 0 0,0 0 0,0 0-1,1 0 1,-1 0 0,0 0 0,0 0-1,1 0 1,-1 0 0,0 2 0,-16 37 415,16-36-336,-3 5 104,1 1 0,1-1 0,-1 1 0,2-1 0,-1 1 1,1 14-1,1-22-175,0-1 0,0 1-1,0 0 1,0-1 0,1 1 0,-1 0 0,1-1 0,-1 1 0,1-1 0,0 1 0,-1-1-1,1 1 1,0-1 0,0 1 0,0-1 0,0 0 0,0 0 0,0 1 0,1-1-1,-1 0 1,0 0 0,1 0 0,-1 0 0,1 0 0,-1-1 0,1 1 0,-1 0 0,1-1-1,-1 1 1,1-1 0,-1 1 0,1-1 0,0 0 0,-1 0 0,1 0 0,0 0 0,-1 0-1,1 0 1,0 0 0,-1 0 0,1-1 0,0 1 0,-1-1 0,3 0 0,8-3 53,-1 0 0,0 0 0,0-1 0,-1 0 0,1-1 0,-1 0 0,0-1 0,-1 0 0,1 0 0,15-17 0,-11 9-27,0 0 1,-1-1-1,-1-1 0,-1 1 1,15-29-1,-23 39-14,0-1-1,0 1 0,-1-1 0,0 0 0,0 1 1,-1-1-1,0 0 0,1-8 0,-12 20-17,5 4-43,0 0 1,0 0-1,1 0 0,1 1 0,-1-1 0,2 1 1,-1 0-1,0 10 0,-9 84 1,12-95 33,-1 3-13,0 1 0,1-1 0,1 1 0,0 0-1,3 12 1,-4-23 8,0 0 0,1-1 1,-1 1-1,1 0 0,0 0 0,-1 0 0,1-1 0,0 1 0,0 0 0,0-1 0,0 1 1,1-1-1,-1 1 0,0-1 0,1 1 0,-1-1 0,1 0 0,-1 0 0,1 0 1,-1 0-1,1 0 0,0 0 0,0 0 0,-1-1 0,1 1 0,0 0 0,0-1 0,0 0 1,0 1-1,0-1 0,0 0 0,0 0 0,-1 0 0,1 0 0,0 0 0,0-1 1,0 1-1,0-1 0,0 1 0,0-1 0,1 0 0,3-2 57,0 1 0,-1-1 1,1-1-1,-1 1 0,0-1 0,0 0 0,0 0 0,0 0 1,-1-1-1,0 1 0,6-9 0,40-64 384,-44 67-416,32-59 154,-39 73-221,1 0-1,-1-1 0,1 1 1,-1 0-1,1 0 1,0 0-1,1-1 0,0 7 1,0 9 42,-3 11 20,0-21-22,1 1 0,1 0 0,0 0 0,1 13 0,-1-23 0,0 0 0,0 1 1,0-1-1,0 0 0,0 1 1,0-1-1,1 1 0,-1-1 1,0 0-1,0 1 0,0-1 1,0 0-1,1 1 0,-1-1 0,0 0 1,0 0-1,1 1 0,-1-1 1,0 0-1,0 0 0,1 1 1,-1-1-1,0 0 0,1 0 1,-1 0-1,0 1 0,1-1 1,-1 0-1,0 0 0,1 0 1,-1 0-1,0 0 0,1 0 0,-1 0 1,1 0-1,-1 0 0,1 0 1,16-8 102,12-17 129,39-61 27,-61 76-234,0-1 1,-1-1-1,0 1 1,-1-1-1,0 0 1,4-19-1,-22 142-356,10-49 129,4-62-14,-1 0 0,1 0 0,0 0 1,0 0-1,-1 0 0,1-1 0,0 1 1,-1 0-1,1-1 0,0 1 0,-1 0 1,1-1-1,-1 1 0,1-1 0,0 1 0,-1-1 1,1 1-1,-1-1 0,1 1 0,-1-1 1,0 0-1,1 1 0,-1-2 0,5-15-3569,-2-5-1943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006"/>
    </inkml:context>
    <inkml:brush xml:id="br0">
      <inkml:brushProperty name="width" value="0.025" units="cm"/>
      <inkml:brushProperty name="height" value="0.025" units="cm"/>
    </inkml:brush>
  </inkml:definitions>
  <inkml:trace contextRef="#ctx0" brushRef="#br0">1 1 8968,'0'0'6439,"47"5"-5446,-28-1-353,3 0-384,3 0-160,0 0-160,-4-4-2338,-3 3-2851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4.696"/>
    </inkml:context>
    <inkml:brush xml:id="br0">
      <inkml:brushProperty name="width" value="0.025" units="cm"/>
      <inkml:brushProperty name="height" value="0.025" units="cm"/>
    </inkml:brush>
  </inkml:definitions>
  <inkml:trace contextRef="#ctx0" brushRef="#br0">4 0 16335,'0'0'3428,"-3"60"-3428,20-46-993,6-6-2370,2 0-2179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054"/>
    </inkml:context>
    <inkml:brush xml:id="br0">
      <inkml:brushProperty name="width" value="0.025" units="cm"/>
      <inkml:brushProperty name="height" value="0.025" units="cm"/>
    </inkml:brush>
  </inkml:definitions>
  <inkml:trace contextRef="#ctx0" brushRef="#br0">44 1 14542,'0'0'4831,"-5"9"-3454,0-2-1233,1-1 97,0 0-1,0 0 0,0 1 0,1 0 1,0 0-1,0 0 0,1 0 0,-1 0 0,-1 14 1,48-20-65,-36-2-194,-1 2 0,1-1 0,-1 1 1,1 0-1,-1 0 0,0 1 0,0 0 0,9 4 0,-15-5 18,1 0-1,0 0 1,0 0-1,0 0 1,-1 1 0,1-1-1,0 1 1,-1-1-1,0 1 1,1 0-1,-1-1 1,0 1-1,0 0 1,0 0-1,0 0 1,0 0 0,0 0-1,-1 0 1,1 0-1,0 0 1,-1 0-1,0 0 1,0 0-1,1 1 1,-1-1-1,0 0 1,-1 0-1,1 0 1,0 0 0,-1 0-1,1 0 1,-1 0-1,-1 3 1,-1 3 101,-1-1 0,1 0 1,-2 0-1,1 0 0,-1 0 1,0-1-1,0 0 0,-9 8 1,10-10-171,0 0 0,0 0 0,0 0 0,-1-1 0,0 1 0,1-1 0,-1-1 0,0 1 0,0-1 0,-1 1 1,1-1-1,-10 2 0,14-4-95,0 0 0,1-1 0,-1 1 0,0 0 0,0 0 1,1 0-1,-1-1 0,0 1 0,1 0 0,-1-1 0,0 1 0,1-1 0,-1 1 1,0-1-1,1 1 0,-1-1 0,1 1 0,-1-1 0,1 1 0,-1-1 1,1 0-1,0 1 0,-1-1 0,1 0 0,0 1 0,-1-1 0,1 0 1,0 0-1,0 1 0,0-1 0,0 0 0,-1 0 0,1 1 0,0-1 0,0 0 1,1-1-1,-1 2-25,-2-26-7007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396"/>
    </inkml:context>
    <inkml:brush xml:id="br0">
      <inkml:brushProperty name="width" value="0.025" units="cm"/>
      <inkml:brushProperty name="height" value="0.025" units="cm"/>
    </inkml:brush>
  </inkml:definitions>
  <inkml:trace contextRef="#ctx0" brushRef="#br0">76 91 7079,'0'0'12657,"9"-5"-10991,-5 3-1496,34-23 703,-36 23-831,0 0 0,0 0 0,0 0 0,0 0 0,0-1 0,0 1 0,-1-1 0,1 1 0,-1-1 0,0 1 0,0-1 0,0 0 0,0 0 0,0 1 0,-1-1 0,1 0 0,-1-4 0,0 7-2,0-1 1,0 1-1,0-1 1,0 1-1,0 0 1,0-1-1,0 1 1,0-1-1,0 1 1,0 0-1,-1-1 1,1 1-1,0 0 1,0-1-1,-1 1 1,1 0-1,0-1 1,0 1-1,-1 0 1,1 0-1,0-1 1,-1 1-1,1 0 1,0 0-1,-1-1 1,1 1-1,0 0 1,-1 0-1,1 0 1,-1 0-1,1 0 1,0 0-1,-1 0 1,1-1-1,-1 1 1,-21 3 519,-18 14-107,32-10-380,0 0-1,0 1 1,0 0 0,1 0-1,0 1 1,-7 12-1,11-18-19,1 0-1,0 1 1,0-1 0,0 1-1,1 0 1,-1 0-1,1-1 1,0 1 0,0 0-1,0 0 1,0 0-1,1 0 1,0 1-1,0-1 1,0 0 0,0 0-1,0 0 1,1 0-1,0 0 1,2 5-1,-2-7-36,0-1 0,0 1 0,1-1 0,-1 0 0,0 1 0,1-1 0,-1 0 0,1 0 0,0 0 0,-1 0 0,1 0 0,0-1 0,0 1 0,0 0 0,-1-1 0,1 0 0,0 1 0,0-1 0,0 0 0,3 0 0,45 0 151,-39-1-136,0 0-479,0 0 1,0-1-1,1 0 0,-1-1 0,0 0 0,-1-1 1,1 0-1,10-6 0,11-9-5243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879"/>
    </inkml:context>
    <inkml:brush xml:id="br0">
      <inkml:brushProperty name="width" value="0.025" units="cm"/>
      <inkml:brushProperty name="height" value="0.025" units="cm"/>
    </inkml:brush>
  </inkml:definitions>
  <inkml:trace contextRef="#ctx0" brushRef="#br0">135 78 5285,'0'0'7863,"2"-9"-4248,1-3-2658,-1 7-372,-1 0-1,0-1 1,0 1 0,0-1-1,0 1 1,-1-7 0,0 11-487,0 0-1,0 1 1,-1-1 0,1 1 0,0-1 0,0 1 0,-1-1 0,1 1 0,0-1 0,-1 0-1,1 1 1,0 0 0,-1-1 0,1 1 0,-1-1 0,1 1 0,-1 0 0,1-1 0,-1 1 0,1 0-1,-1-1 1,1 1 0,-1 0 0,0 0 0,1-1 0,-1 1 0,1 0 0,-1 0 0,0 0 0,1 0-1,-1 0 1,1 0 0,-1 0 0,0 0 0,1 0 0,-1 0 0,1 0 0,-1 1 0,0-1-1,1 0 1,-1 1 0,-27 8-83,19-2-25,1-1 0,0 1-1,0 1 1,1-1 0,-1 1-1,2 1 1,-1-1 0,1 1-1,0 1 1,1-1 0,0 1-1,1-1 1,0 2 0,-4 14-1,8-24-16,0 0 0,1 0 0,-1 0 0,0 1 0,0-1 0,1 0 0,-1 0-1,1 0 1,-1 0 0,1 0 0,0 0 0,-1 0 0,1 0 0,0 0 0,0 0-1,0 0 1,-1 0 0,1-1 0,0 1 0,0 0 0,0-1 0,0 1 0,0 0-1,1-1 1,-1 1 0,0-1 0,0 0 0,0 1 0,0-1 0,1 0 0,0 0 0,49 8-435,-33-6 425,-9-1 15,-1 1-1,1 1 1,0 0 0,0 0-1,-1 0 1,0 1 0,0 1 0,0-1-1,0 1 1,7 7 0,-13-11 47,0 1 0,0-1 1,-1 1-1,1 0 0,-1 0 0,1 0 0,-1 0 0,0 0 1,1 0-1,-1 0 0,0 1 0,0-1 0,-1 0 1,1 1-1,0-1 0,-1 0 0,1 1 0,-1-1 0,0 1 1,0-1-1,0 1 0,0-1 0,0 0 0,-1 1 1,1-1-1,-1 1 0,1-1 0,-1 0 0,0 1 0,0-1 1,0 0-1,0 0 0,-1 0 0,1 0 0,0 0 1,-1 0-1,0 0 0,1 0 0,-1 0 0,0-1 1,0 1-1,-2 1 0,-2 2 52,0 1 0,0-1-1,-1 0 1,1-1 0,-1 1 0,0-1 0,0-1-1,-1 1 1,1-1 0,-1-1 0,1 1 0,-1-1-1,0-1 1,0 1 0,0-1 0,0-1 0,-16 0 0,23 0-149,0 0 0,0-1 0,0 1 0,0 0 0,0-1 0,0 1 0,0-1 0,0 0 0,0 1 0,0-1 0,0 0 0,0 1 0,0-1 0,0 0 0,0 0 0,1 0 0,-1 0 0,0 0 0,0 0 0,1 0 0,-1 0 0,1 0 0,-1 0 0,1 0 0,0 0 0,-1 0 0,1 0 0,0 0 0,0-1 0,0 1 0,0 0 0,0 0 0,0 0 0,0 0 0,0-1 0,0 1 0,0 0 0,1 0 0,0-2 0,0-1-644,0 0-1,0 0 0,0 0 0,1 0 1,0 0-1,0 0 0,0 0 0,0 1 0,6-7 1,14-11-5306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6.360"/>
    </inkml:context>
    <inkml:brush xml:id="br0">
      <inkml:brushProperty name="width" value="0.025" units="cm"/>
      <inkml:brushProperty name="height" value="0.025" units="cm"/>
    </inkml:brush>
  </inkml:definitions>
  <inkml:trace contextRef="#ctx0" brushRef="#br0">7 367 13068,'0'0'1495,"0"10"374,-2 7-1025,0-1-53,0 0 0,1 1 0,2 21 1,0-37-780,0 0 0,-1 0-1,1-1 1,0 1 0,-1 0 0,1-1 0,0 1 0,0 0 0,0-1 0,0 1 0,0-1 0,0 1 0,-1-1 0,1 1-1,0-1 1,0 0 0,0 0 0,0 1 0,1-1 0,-1 0 0,0 0 0,0 0 0,0 0 0,0 0 0,0 0 0,0 0-1,0-1 1,0 1 0,0 0 0,0-1 0,0 1 0,0 0 0,1-2 0,36-12 394,-24 4-300,0 0-1,0-1 1,-1-1 0,-1 0-1,0-1 1,0 0-1,-2-1 1,1 0 0,-2-1-1,0 0 1,11-25-1,-11 17 123,0 1 0,-2-1 0,-1 0 0,0-1 0,-2 0 0,-1 1 0,1-44 0,-4 65-225,0-1 1,1 1-1,-2-1 0,1 1 1,0-1-1,0 1 1,-1-1-1,1 1 0,-1-1 1,0 1-1,0 0 0,0-1 1,0 1-1,0 0 0,0 0 1,-1-1-1,1 1 1,-1 0-1,0 1 0,1-1 1,-1 0-1,0 0 0,0 1 1,0-1-1,0 1 0,0 0 1,0-1-1,-1 1 1,1 0-1,0 0 0,-1 0 1,1 1-1,-1-1 0,1 1 1,-1-1-1,1 1 0,-1 0 1,1 0-1,-1 0 0,1 0 1,-1 0-1,1 1 1,-1-1-1,1 1 0,0-1 1,-1 1-1,1 0 0,-1 0 1,1 0-1,0 0 0,0 1 1,0-1-1,-4 4 1,-7 4-15,1 1 1,0 1-1,1 0 1,0 1 0,1 0-1,-16 23 1,20-26 9,0 0-1,1 1 1,0-1 0,0 1 0,1 1 0,0-1 0,1 1 0,0-1-1,0 1 1,0 17 0,3-26-1,0-1 0,1 0 0,-1 1 0,0-1 0,1 0-1,0 0 1,-1 1 0,1-1 0,0 0 0,0 0 0,-1 0 0,1 0 0,0 0 0,0 0 0,0 0-1,0 0 1,0 0 0,1-1 0,-1 1 0,0 0 0,0-1 0,0 1 0,1-1 0,-1 1-1,0-1 1,1 1 0,-1-1 0,0 0 0,1 0 0,-1 0 0,0 0 0,3 0 0,56 1 2,-43-2-86,32-2-486,-37 1 408,-1 1 1,1 0 0,0 1-1,-1 0 1,1 1 0,0 0-1,19 5 1,-29-5 149,0 0 1,0 0-1,0 1 0,0-1 0,0 1 0,0 0 1,0-1-1,-1 1 0,1 0 0,-1 0 1,1 0-1,-1 0 0,0 0 0,0 0 0,0 0 1,0 1-1,0-1 0,0 0 0,0 0 0,-1 1 1,0-1-1,1 1 0,-1-1 0,0 0 1,0 1-1,0-1 0,0 1 0,-1-1 0,1 1 1,-1 2-1,-2 11 35,-1-1 0,-1 1 0,-8 20 0,8-23-57,2-1-793,4-8-1772,4-9-1074,7-11-996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6.720"/>
    </inkml:context>
    <inkml:brush xml:id="br0">
      <inkml:brushProperty name="width" value="0.025" units="cm"/>
      <inkml:brushProperty name="height" value="0.025" units="cm"/>
    </inkml:brush>
  </inkml:definitions>
  <inkml:trace contextRef="#ctx0" brushRef="#br0">34 1 14253,'0'0'7143,"-24"56"-6022,18-36-352,3-4-289,2-2-95,1-4-289,0-3-32,0-3-160,1-4-929,4 0-1025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7.485"/>
    </inkml:context>
    <inkml:brush xml:id="br0">
      <inkml:brushProperty name="width" value="0.025" units="cm"/>
      <inkml:brushProperty name="height" value="0.025" units="cm"/>
    </inkml:brush>
  </inkml:definitions>
  <inkml:trace contextRef="#ctx0" brushRef="#br0">0 391 8840,'0'0'10004,"11"3"-8231,-3 0-1529,0-1 1,1 0 0,0-1-1,-1 1 1,1-2 0,11 1-1,-16-2-196,0 1-1,-1-1 0,1 0 1,0 0-1,-1 0 0,1 0 1,-1-1-1,0 1 1,1-1-1,-1 0 0,0 0 1,0 0-1,0-1 0,0 1 1,-1-1-1,1 1 1,-1-1-1,1 0 0,-1 0 1,0 0-1,2-4 0,-1 1 44,-1 0-1,0 0 0,0 0 1,0 0-1,-1 0 0,0 0 1,0-1-1,0 1 0,-1-1 0,0 1 1,-1-7-1,1 12-85,0-1 0,0 0-1,0 1 1,0-1 0,-1 1 0,1-1 0,0 1 0,-1-1-1,1 1 1,-1 0 0,0-1 0,1 1 0,-1-1-1,0 1 1,0 0 0,0 0 0,0 0 0,0-1 0,0 1-1,0 0 1,0 0 0,0 0 0,-1 1 0,1-1-1,0 0 1,-1 0 0,1 1 0,-1-1 0,1 0 0,-1 1-1,1 0 1,-1-1 0,1 1 0,-1 0 0,1 0-1,-1 0 1,1 0 0,-1 0 0,1 0 0,-1 0 0,1 0-1,-1 1 1,1-1 0,-1 1 0,1-1 0,-1 1-1,1-1 1,0 1 0,-1 0 0,-1 1 0,-1 1-18,0 0 0,-1 0 1,1 1-1,0 0 0,1-1 1,-1 1-1,1 1 0,0-1 1,0 0-1,0 1 0,0 0 1,1-1-1,-3 8 0,-2 5-22,1 1 0,-7 27 0,12-38 54,-1-1 1,1 0-1,1 0 1,-1 0-1,1 1 1,0-1-1,1 9 1,0-13-12,-1-1-1,1 1 1,-1 0-1,1-1 1,0 0 0,0 1-1,-1-1 1,1 1 0,0-1-1,0 0 1,1 1 0,-1-1-1,0 0 1,0 0-1,0 0 1,1 0 0,-1 0-1,1 0 1,-1-1 0,0 1-1,1 0 1,0-1-1,-1 1 1,1-1 0,-1 1-1,1-1 1,0 0 0,-1 0-1,1 0 1,-1 0 0,4 0-1,2 0 11,1-1-1,0-1 1,0 1-1,-1-1 1,1 0-1,-1-1 1,0 0 0,0 0-1,0-1 1,0 0-1,0 0 1,-1 0-1,1-1 1,-1 0-1,-1 0 1,1 0-1,-1-1 1,1 0 0,7-13-1,4-5 49,-1-2 0,-1 0-1,21-52 1,-22 47-176,-2-1 0,-1 0 0,-1-1 0,9-66 0,-18 99 103,-1 0-1,0-1 1,0 1-1,0-1 1,0 1 0,0-1-1,0 1 1,0 0-1,1-1 1,-1 1-1,0-1 1,0 1 0,-1-1-1,1 1 1,0 0-1,0-1 1,0 1-1,0-1 1,0 1 0,0-1-1,0 1 1,-1 0-1,1-1 1,0 1-1,0 0 1,-1-1-1,1 1 1,0 0 0,-1-1-1,1 1 1,0 0-1,-1-1 1,1 1-1,0 0 1,-1 0 0,1-1-1,-1 1 1,-14 10-188,-13 26 224,15-11 178,1 0 1,2 1-1,0 0 1,1 0 0,2 1-1,1 0 1,-5 48-1,1 203 1076,11-214-1376,-1-15 104,0-47-22,1-6-170,14-104-987,-11 69 363,2 1 1,21-75-1,-26 112 806,-1 0 0,0-1-1,1 1 1,-1 0 0,1 0 0,-1-1 0,1 1-1,0 0 1,0 0 0,-1 0 0,1 0 0,0 0-1,0 0 1,0 0 0,0 0 0,0 0 0,0 1-1,0-1 1,0 0 0,1 0 0,-1 1 0,0-1-1,0 1 1,1-1 0,-1 1 0,0 0 0,0 0-1,1-1 1,-1 1 0,2 0 0,2 1 7,0 0-1,0 0 1,0 1 0,0 0-1,0-1 1,7 6 0,27 7 41,-35-14-10,-1 1 1,1-1-1,0 0 1,0 0-1,0 0 1,0-1-1,0 1 0,-1-1 1,1 0-1,0 0 1,0-1-1,-1 1 1,1-1-1,-1 1 0,1-1 1,-1 0-1,0 0 1,0-1-1,0 1 1,3-4-1,-2 2 61,-1-1-1,0 1 0,0-1 1,-1 0-1,1 0 1,-1 0-1,0-1 1,0 1-1,-1 0 1,1-1-1,-1 1 1,-1-1-1,1-9 1,-1 13-83,1 0-1,-1 0 1,0 0 0,0 0-1,0 1 1,0-1 0,-1 0 0,1 0-1,-1 0 1,1 0 0,-1 0-1,1 0 1,-1 1 0,0-1 0,0 0-1,0 0 1,0 1 0,0-1-1,0 1 1,-1-1 0,1 1 0,0-1-1,-4-1 1,4 2-22,-1 1-1,0 0 1,1-1 0,-1 1-1,0 0 1,1 0-1,-1 0 1,1 0 0,-1 0-1,0 1 1,1-1 0,-1 0-1,0 1 1,1-1 0,-1 1-1,1-1 1,-1 1-1,1 0 1,0 0 0,-1 0-1,1 0 1,0 0 0,-1 0-1,1 0 1,0 0-1,0 0 1,0 1 0,0-1-1,-1 3 1,-4 2 31,0 1 1,1 1-1,0-1 1,1 1-1,-1 0 0,1 0 1,1 0-1,0 0 0,0 1 1,1 0-1,0-1 1,0 1-1,1 0 0,0 0 1,0 0-1,2 12 0,0-19 26,0 0 0,0 0 0,0 0 0,1 0-1,-1-1 1,1 1 0,-1 0 0,1-1 0,-1 0-1,1 1 1,0-1 0,0 0 0,0 0 0,0 0-1,0 0 1,0 0 0,0 0 0,0 0 0,0-1-1,0 1 1,0-1 0,1 0 0,-1 0 0,0 1-1,0-1 1,0-1 0,0 1 0,4-1 0,-2 1-97,0 0 0,-1-1 1,1 1-1,0-1 0,-1 0 1,1 0-1,-1-1 0,5-1 1,-7 2-135,1 0-1,-1 0 1,0 1 0,0-1 0,0 0-1,0 0 1,0 0 0,0 0 0,0 0-1,0 0 1,0 0 0,0-1 0,-1 1-1,1 0 1,0 0 0,-1-1 0,1 1-1,-1 0 1,1-1 0,-1-2 0,0-20-4962,-8-4-3171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7.812"/>
    </inkml:context>
    <inkml:brush xml:id="br0">
      <inkml:brushProperty name="width" value="0.025" units="cm"/>
      <inkml:brushProperty name="height" value="0.025" units="cm"/>
    </inkml:brush>
  </inkml:definitions>
  <inkml:trace contextRef="#ctx0" brushRef="#br0">0 0 17713,'0'0'5989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8.563"/>
    </inkml:context>
    <inkml:brush xml:id="br0">
      <inkml:brushProperty name="width" value="0.025" units="cm"/>
      <inkml:brushProperty name="height" value="0.025" units="cm"/>
    </inkml:brush>
  </inkml:definitions>
  <inkml:trace contextRef="#ctx0" brushRef="#br0">3 0 3908,'0'0'16335,"0"8"-15192,0 33 166,-2-18-1148,1 0 1,2 0-1,0 0 1,1-1-1,2 1 1,7 27-1,-11-49-161,0 0 0,0 0 0,0 0 1,1 0-1,-1 0 0,0-1 0,1 1 0,-1 0 0,0 0 0,1 0 0,-1-1 0,1 1 0,0 0 0,-1 0 0,1-1 1,0 1-1,-1 0 0,1-1 0,0 1 0,-1-1 0,1 1 0,0-1 0,0 0 0,0 1 0,0-1 0,-1 0 0,1 1 1,0-1-1,0 0 0,0 0 0,0 0 0,0 0 0,1 0 0,0-1 27,0 0 1,0 0-1,0 0 1,0 0-1,0 0 1,-1-1-1,1 1 1,0-1-1,-1 1 0,1-1 1,-1 0-1,3-3 1,32-59 723,-20 21-605,15-55 1,-29 90-120,18 100-390,-18-80 357,1-1 1,0 0-1,1 1 1,0-2-1,9 18 1,-12-26 14,0-1 1,0 1-1,0-1 1,0 1-1,0-1 1,0 0 0,1 1-1,-1-1 1,1 0-1,-1 0 1,1 0-1,-1 0 1,1 0-1,-1 0 1,1 0-1,0-1 1,3 2-1,-3-2 27,0 0 0,0-1-1,0 1 1,0 0-1,0-1 1,0 1 0,0-1-1,0 0 1,0 0-1,0 1 1,0-1 0,-1-1-1,1 1 1,0 0-1,-1 0 1,1-1 0,-1 1-1,1 0 1,-1-1-1,2-1 1,11-15 81,-1-1 1,-1 0-1,-1 0 1,-1-1-1,0-1 1,-1 0-1,10-39 1,-14 162-316,-4-66 205,-2-26-14,1 1 0,0 0 0,1 0 0,0 0 1,1 0-1,0-1 0,6 18 0,-8-28-25,0 0-1,0 0 1,0 1-1,0-1 1,0 0-1,0 0 1,1 1-1,-1-1 1,0 0-1,0 0 1,0 1-1,0-1 1,0 0-1,1 0 1,-1 0-1,0 1 1,0-1-1,0 0 1,1 0-1,-1 0 1,0 0 0,0 1-1,0-1 1,1 0-1,-1 0 1,0 0-1,0 0 1,1 0-1,-1 0 1,0 0-1,0 0 1,1 0-1,-1 0 1,0 0-1,1 0 1,-1 0-1,0 0 1,0 0-1,1 0 1,5-11-1350,1-15-1692,-6-8-1591,-1-7-1939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8.904"/>
    </inkml:context>
    <inkml:brush xml:id="br0">
      <inkml:brushProperty name="width" value="0.025" units="cm"/>
      <inkml:brushProperty name="height" value="0.025" units="cm"/>
    </inkml:brush>
  </inkml:definitions>
  <inkml:trace contextRef="#ctx0" brushRef="#br0">10 1 15310,'0'0'3396,"-9"49"-3332,12-30-64,11-3-353,5-3-1408,-2-5-2051,4 0-2690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539"/>
    </inkml:context>
    <inkml:brush xml:id="br0">
      <inkml:brushProperty name="width" value="0.025" units="cm"/>
      <inkml:brushProperty name="height" value="0.025" units="cm"/>
    </inkml:brush>
  </inkml:definitions>
  <inkml:trace contextRef="#ctx0" brushRef="#br0">115 32 9225,'0'0'13132,"-3"-6"-13110,2 4-17,0 0 1,0 1-1,-1-1 1,1 0-1,0 1 1,-1-1-1,1 1 1,-1 0-1,1-1 1,-1 1-1,0 0 1,1 0 0,-1 0-1,0 0 1,0 0-1,0 0 1,0 1-1,0-1 1,-4 0-1,3 1 4,-1 0 1,0 1-1,0-1 0,1 1 0,-1 0 0,0 0 0,1 0 0,-1 1 1,1-1-1,-1 1 0,1 0 0,-6 3 0,9-4-15,-1-1-1,1 0 1,0 1-1,-1-1 1,1 1-1,0-1 1,0 1-1,-1-1 1,1 1-1,0-1 1,0 1-1,0-1 1,0 0-1,-1 1 1,1 0-1,0-1 1,0 1-1,0-1 1,0 1-1,0-1 1,0 1-1,0-1 1,0 1-1,1-1 1,-1 1-1,0-1 1,0 1 0,0-1-1,0 1 1,1-1-1,-1 0 1,0 1-1,0-1 1,1 1-1,-1-1 1,0 1-1,1-1 1,-1 0-1,1 1 1,-1-1-1,1 1 1,8 20-250,-9-18 247,0 0 0,-1-1 0,0 1 0,1 0 0,-1-1 0,-1 1 0,1 0 0,0-1 0,0 1 1,-1-1-1,0 0 0,1 1 0,-4 2 0,3-3 10,0 0 0,1 0 0,-1 0 0,1 0-1,0 0 1,-1 0 0,1 1 0,0-1 0,0 0 0,1 0 0,-1 1 0,0-1 0,0 4-1,7-5 9,-1 0-1,0-1 1,0 1-1,1-1 0,-1 0 1,10-1-1,26-5-257,-27 1-2109,-3 0-3368,-6 1-1209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9.415"/>
    </inkml:context>
    <inkml:brush xml:id="br0">
      <inkml:brushProperty name="width" value="0.025" units="cm"/>
      <inkml:brushProperty name="height" value="0.025" units="cm"/>
    </inkml:brush>
  </inkml:definitions>
  <inkml:trace contextRef="#ctx0" brushRef="#br0">32 325 9897,'0'0'3796,"-3"9"-2408,-1 7-760,-2 1-116,1 0-1,1 0 0,0 0 1,2 1-1,0 0 0,1 0 1,1 29-1,1-46-501,-1 0 0,0 0 0,1 0-1,-1 0 1,1 0 0,-1 0 0,1 0 0,-1-1 0,1 1-1,0 0 1,-1 0 0,1 0 0,0-1 0,0 1 0,0 0-1,-1-1 1,1 1 0,0-1 0,0 1 0,0-1-1,0 1 1,0-1 0,0 0 0,0 0 0,0 1 0,0-1-1,0 0 1,0 0 0,0 0 0,0 0 0,1 0 0,-1 0-1,0 0 1,0 0 0,0-1 0,0 1 0,0 0 0,1-1-1,2 0 78,1-1-1,-1 0 0,1 1 0,-1-1 0,0-1 1,0 1-1,6-5 0,3-4 21,-1-1 0,0-1 1,0 0-1,-1-1 0,-1 0 0,0-1 0,-1 0 0,-1-1 1,9-23-1,-8 17-14,-2 0 0,-1 0 0,-1-1 1,-1 0-1,0 0 0,-1-37 0,-17 113-258,13-38 161,-3 8 2,2 0 1,0 1 0,2-1 0,0 1 0,8 43 0,-8-65 6,0 0 0,1 0 0,-1 0 1,1-1-1,-1 1 0,1 0 0,0-1 0,-1 1 0,1 0 0,0-1 0,0 1 0,0-1 0,0 1 0,0-1 0,1 0 0,-1 1 1,0-1-1,1 0 0,-1 0 0,1 0 0,-1 0 0,1 0 0,-1 0 0,1-1 0,0 1 0,0 0 0,-1-1 0,1 1 1,0-1-1,0 0 0,-1 0 0,1 1 0,0-1 0,0 0 0,0 0 0,-1-1 0,1 1 0,0 0 0,0-1 0,0 1 0,2-2 1,2 0 92,-1-1 0,1 0 0,0 0 0,-1 0 0,0-1 0,0 0 0,0 0 0,0 0 0,-1-1 0,7-7 0,5-13 98,0 0-1,-1-1 1,-2 0-1,-1-1 0,0-1 1,-3 0-1,0 0 1,-1-1-1,-2 0 1,-1 0-1,-2 0 1,1-39-1,-19 169-510,8-33 299,2-35 15,2-1 0,1 1 0,2 0 0,7 62 0,11-50 12,-17-42-33,0-1 0,1 1 0,-1-1 0,1 0 0,-1 1 0,1-1 0,0 0 0,0 0 0,0 0 0,0 0 0,1-1 0,-1 1-1,0 0 1,1-1 0,2 2 0,-23-37-885,-10 7-11,-44-36 1,-11-9 1898,82 72-964,1 0 1,0 0 0,0 0-1,0 0 1,0 0 0,0 0-1,-1-1 1,1 1 0,0 0 0,0 0-1,0 0 1,0 0 0,0-1-1,0 1 1,0 0 0,0 0-1,0 0 1,0-1 0,0 1 0,-1 0-1,1 0 1,0 0 0,0-1-1,1 1 1,-1 0 0,0 0 0,0 0-1,0-1 1,0 1 0,0 0-1,0 0 1,0 0 0,0 0-1,0-1 1,0 1 0,0 0 0,0 0-1,1 0 1,-1 0 0,0-1-1,0 1 1,0 0 0,0 0-1,0 0 1,1 0 0,-1 0 0,0 0-1,0 0 1,1-1 0,15-4 213,29 1-518,-37 3 296,68-9-2973,-2-7-4076,-31 3 3794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0.007"/>
    </inkml:context>
    <inkml:brush xml:id="br0">
      <inkml:brushProperty name="width" value="0.025" units="cm"/>
      <inkml:brushProperty name="height" value="0.025" units="cm"/>
    </inkml:brush>
  </inkml:definitions>
  <inkml:trace contextRef="#ctx0" brushRef="#br0">178 177 128,'0'0'7575,"5"-9"-6406,-2 3-1139,19-47 2671,-21 49-2011,0 0-1,0 0 1,0-1 0,0 1-1,0 0 1,-1-1 0,0 1-1,0 0 1,0-1 0,-1 1-1,1 0 1,-3-9 0,2 12-556,0 0 0,1-1 0,-1 1 0,0 0 0,0 0-1,0 0 1,0 0 0,0 0 0,0 0 0,0 0 0,-1 0 0,1 1 0,0-1 0,0 0 0,-1 1 0,1-1 0,0 1 0,-1-1 0,1 1 0,-1 0 0,1-1 0,0 1 0,-1 0 0,1 0 0,-1 0-1,1 0 1,-1 0 0,1 1 0,0-1 0,-1 0 0,1 1 0,-2 0 0,-2 0-20,0 0 0,0 1 0,0 0 0,1 0 1,-1 0-1,0 1 0,-7 5 0,-1 4-63,0 0 0,1 1 1,0 1-1,1 0 0,-13 20 1,19-26 7,0 0 1,1 1 0,0 0 0,0-1-1,1 1 1,0 0 0,1 1 0,0-1 0,0 0-1,1 1 1,-1 15 0,2-24-58,0 0 1,0 0-1,0 0 1,1 0-1,-1 0 1,0 0-1,0 0 1,0-1-1,1 1 1,-1 0-1,1 0 1,-1 0-1,0 0 1,1 0-1,-1-1 1,1 1-1,0 0 1,-1 0-1,1-1 1,0 1-1,-1 0 1,1-1-1,0 1 1,0-1-1,0 1 1,-1-1-1,1 1 1,0-1-1,0 0 1,1 1-1,1-1 12,0 0-1,0 0 1,0 0-1,0 0 1,0 0-1,0-1 1,-1 1-1,1-1 1,0 0-1,3-1 1,5-2 48,-1-1 1,0 0 0,0-1-1,14-10 1,-9 2-28,0 0 0,0-2 0,-1 0 0,-1-1 0,-1 0-1,0 0 1,-2-2 0,0 1 0,0-1 0,-2-1 0,-1 0 0,7-28 0,-19 155-350,2-71-430,1 64 0,2-98 533,0-1 0,1 0 1,-1 1-1,1-1 0,-1 1 0,1-1 0,0 0 0,-1 1 0,1-1 0,0 0 0,0 0 0,0 0 0,0 1 0,0-1 0,0 0 0,0 0 0,0-1 0,0 1 0,1 0 0,-1 0 0,0 0 0,1-1 0,-1 1 0,0-1 0,1 1 0,-1-1 0,1 1 1,-1-1-1,1 0 0,-1 0 0,1 0 0,-1 0 0,1 0 0,-1 0 0,0 0 0,1 0 0,-1-1 0,1 1 0,-1 0 0,1-1 0,-1 0 0,0 1 0,3-2 0,12-12-4886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0.476"/>
    </inkml:context>
    <inkml:brush xml:id="br0">
      <inkml:brushProperty name="width" value="0.025" units="cm"/>
      <inkml:brushProperty name="height" value="0.025" units="cm"/>
    </inkml:brush>
  </inkml:definitions>
  <inkml:trace contextRef="#ctx0" brushRef="#br0">166 184 5830,'-16'5'1386,"-13"2"2225,0 2 0,-50 23 0,79-32-3490,-1 0 0,1 0 0,-1 0 0,0 0 0,1 0 0,-1 0-1,1 0 1,-1 0 0,1 1 0,0-1 0,-1 0 0,1 0 0,-1 1 0,1-1 0,-1 0 0,1 1-1,0-1 1,-1 0 0,1 1 0,0-1 0,-1 1 0,1-1 0,0 0 0,-1 1 0,1-1 0,0 1 0,0-1-1,0 1 1,-1-1 0,1 1 0,0-1 0,0 1 0,0-1 0,0 1 0,0-1 0,0 1 0,0 0-1,21 5 1280,39-8-593,29-13 534,105-33 0,-35 8-900,381-51-3005,-328 61-637,-211 30 2990,-1 0 1,1-1-1,0 1 1,-1 0-1,1 0 1,0 0-1,-1 0 1,1-1-1,0 1 1,-1 0-1,1-1 1,-1 1-1,1-1 1,0 1-1,-1 0 1,1-1-1,-1 1 1,1-1-1,-1 0 1,0 1-1,1-1 1,-1 1-1,1-1 1,-1 0-1,0 1 1,0-1-1,1 1 1,-1-1-1,0 0 1,0 0-1,0 0 1,1 0-112,3-13-5667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1.256"/>
    </inkml:context>
    <inkml:brush xml:id="br0">
      <inkml:brushProperty name="width" value="0.025" units="cm"/>
      <inkml:brushProperty name="height" value="0.025" units="cm"/>
    </inkml:brush>
  </inkml:definitions>
  <inkml:trace contextRef="#ctx0" brushRef="#br0">23 71 3651,'0'-8'7378,"0"-32"-2665,0 19 274,0 19-3044,0 6-790,-11 157 1756,0 4-923,11-164-1973,0-1-1,0 1 0,0 0 0,0 0 0,0 0 0,0 0 0,0-1 0,1 1 0,-1 0 0,0 0 0,0 0 0,1 0 0,-1-1 0,1 1 0,-1 0 0,0-1 0,1 1 0,-1 0 0,1 0 0,0-1 0,-1 1 0,1-1 0,0 1 0,-1-1 0,1 1 0,0-1 0,-1 1 0,2 0 0,1-1 9,-1 1-1,0-1 0,0 0 0,1 0 1,-1 0-1,0 0 0,1 0 0,-1 0 1,0-1-1,4 0 0,53-24 178,-57 24-193,12-6 2,73-32-68,-81 36 8,0 1-1,0 1 1,1-1 0,-1 1-1,0 0 1,1 0-1,-1 1 1,1 0 0,-1 0-1,1 1 1,-1 0 0,9 1-1,-14-1 46,1 0-1,0-1 1,-1 1-1,1 0 1,-1 0 0,1 0-1,-1 0 1,1 0-1,-1 0 1,0 1-1,1-1 1,-1 0-1,0 1 1,0-1 0,0 1-1,0-1 1,0 1-1,0 0 1,-1-1-1,1 1 1,0 0-1,-1-1 1,0 1-1,1 0 1,-1 0 0,0-1-1,0 1 1,0 0-1,0 0 1,0 0-1,0-1 1,0 1-1,-1 0 1,1 0 0,-1-1-1,1 1 1,-1 0-1,0 1 1,-1 3 78,0-1 0,-1 1 0,1-1 1,-1 0-1,0 0 0,0 0 0,-1 0 1,1-1-1,-1 1 0,-7 5 0,2-4 111,0-1 0,0-1 0,0 0 0,-1 0 0,0 0 0,1-1 0,-1-1 0,0 0 0,0 0 0,-15 0 0,17-1-160,0-1 0,0 0 0,0 0 0,0-1 0,0 0 0,0 0 0,0-1 0,0 0 0,0 0 0,0-1 0,1 0 0,-1 0 0,-8-6 0,-3-15-1436,18 23 1159,1 0-1,0 1 1,-1-1 0,1 0-1,0 0 1,0 0-1,-1 0 1,1 0 0,0 0-1,0 1 1,0-1-1,0 0 1,0 0 0,1 0-1,-1 0 1,0 0-1,0 0 1,1 1 0,-1-1-1,0 0 1,1 0-1,-1 0 1,1 1 0,-1-1-1,1 0 1,-1 0-1,1 1 1,-1-1 0,1 0-1,0 1 1,0-1-1,14-8-6864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8.420"/>
    </inkml:context>
    <inkml:brush xml:id="br0">
      <inkml:brushProperty name="width" value="0.025" units="cm"/>
      <inkml:brushProperty name="height" value="0.025" units="cm"/>
    </inkml:brush>
  </inkml:definitions>
  <inkml:trace contextRef="#ctx0" brushRef="#br0">121 186 6438,'0'0'379,"5"-10"4634,-1 3-4329,0-1 1,-1 1-1,1-1 1,-2 0-1,1-1 1,-1 1-1,0 0 1,-1-1-1,0 1 0,0 0 1,-1-1-1,0 1 1,-2-10-1,2 17-635,0-1 0,-1 1 0,1 0-1,-1 0 1,1-1 0,-1 1 0,1 0-1,-1 0 1,0 0 0,0 0 0,0 0-1,1 0 1,-1 0 0,0 0 0,0 0-1,0 0 1,0 1 0,-1-1 0,1 0-1,0 1 1,0-1 0,0 1 0,0-1-1,-1 1 1,1-1 0,0 1 0,-1 0-1,1 0 1,0 0 0,-1-1 0,1 1-1,0 0 1,-1 1 0,1-1 0,0 0-1,0 0 1,-1 1 0,1-1 0,0 0-1,0 1 1,-1-1 0,1 1 0,-1 0-1,-3 2-24,0-1-1,0 1 0,0 0 0,0 0 1,0 1-1,1-1 0,0 1 0,-6 6 0,3-1 2,0 1-1,1 0 1,1 0-1,-1 1 1,2-1-1,-1 1 0,1 0 1,1 1-1,0-1 1,1 1-1,0-1 0,1 1 1,0 20-1,1-30-20,0-1-1,0 1 0,0-1 1,0 1-1,1-1 0,-1 1 1,1-1-1,-1 0 1,1 1-1,-1-1 0,1 0 1,0 0-1,0 1 0,0-1 1,0 0-1,0 0 1,0 0-1,0 0 0,0 0 1,0 0-1,0 0 0,0-1 1,0 1-1,2 1 1,0-1 13,0 0 0,0-1 0,1 1 0,-1 0 0,0-1 0,0 0 1,1 0-1,-1 0 0,0 0 0,5-1 0,2-1 23,-1 0 1,0 0-1,0-1 0,0-1 1,0 1-1,14-10 0,-12 7 32,-2-1 0,1 0 1,-1-1-1,0 0 0,-1 0 0,1-1 0,-2 0 0,1 0 0,-1-1 0,-1 0 0,0 0 0,0-1 0,-1 0 0,-1 0 0,1 0 0,-2 0 0,0-1 1,0 1-1,-1-1 0,0 0 0,0-23 0,-7 28 717,-4 14-736,-8 12-249,15-15 191,-36 63-41,36-62 57,-1 0-1,2 0 0,-1 0 1,0 0-1,1 0 1,0 0-1,0 0 1,1 0-1,-1 0 1,1 1-1,0-1 1,2 7-1,-2-11-1,1 0 0,0 0-1,0 0 1,-1 0 0,1 0 0,0 0-1,0-1 1,0 1 0,0 0-1,0-1 1,0 1 0,0 0 0,1-1-1,-1 1 1,0-1 0,0 0-1,0 1 1,0-1 0,1 0 0,-1 0-1,0 0 1,0 0 0,1 0 0,0 0-1,39-1 141,-34 1-121,35-7 45,-35 5-93,0 1-1,0-1 1,0 1-1,0 1 1,0 0-1,0 0 1,8 1-1,-13 0 8,0 0 0,-1 0-1,1 1 1,-1-1-1,1 1 1,-1 0-1,0-1 1,1 1-1,-1 0 1,0 0 0,0-1-1,0 1 1,0 0-1,-1 0 1,1 0-1,-1 0 1,1 3 0,14 24 62,-15-29-39,1 0-1,0 0 0,-1 1 1,1-1-1,0 0 0,0 0 1,-1 0-1,1 0 0,0 1 1,-1-1-1,1 0 0,0-1 1,0 1-1,-1 0 0,1 0 1,0 0-1,-1 0 0,1 0 1,0-1-1,0 1 0,-1 0 1,1-1-1,-1 1 1,1 0-1,0-1 0,-1 1 1,1-1-1,-1 1 0,1-1 1,-1 1-1,1-1 0,-1 0 1,1 1-1,-1-1 0,0 1 1,1-1-1,-1 0 0,0 1 1,1-3-1,4-7-15,-1 0 0,0-1 0,0 0 0,-1 0 1,-1 0-1,0 0 0,0-1 0,-1 1 0,0-14 0,-1 28-11,0-1 0,0 1 0,0 0 0,0 0 0,1-1-1,-1 1 1,1 0 0,0-1 0,0 1 0,0-1 0,0 1-1,0-1 1,1 1 0,-1-1 0,1 0 0,-1 0 0,1 0 0,0 0-1,0 0 1,0 0 0,0 0 0,0 0 0,1-1 0,-1 1 0,0-1-1,1 0 1,-1 0 0,1 0 0,-1 0 0,1 0 0,-1 0 0,1-1-1,0 1 1,-1-1 0,1 0 0,3 1 0,-2-1-282,1 0 1,-1-1-1,0 1 1,1-1-1,-1 0 1,0 0-1,1 0 1,-1-1-1,8-3 0,-9 3-285,0 0 0,0 0 0,1 0-1,-1 0 1,-1-1 0,1 1-1,0-1 1,-1 0 0,1 0-1,-1 0 1,0 0 0,2-4-1,4-12-4684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9.388"/>
    </inkml:context>
    <inkml:brush xml:id="br0">
      <inkml:brushProperty name="width" value="0.025" units="cm"/>
      <inkml:brushProperty name="height" value="0.025" units="cm"/>
    </inkml:brush>
  </inkml:definitions>
  <inkml:trace contextRef="#ctx0" brushRef="#br0">46 0 14478,'0'0'8018,"-2"13"-7564,-16 117 904,-3 149 1,23-337-545,0 34-800,-2-1 0,0 1 0,-8-46 0,8 68-163,0 4 127,1-1 0,-1 0 1,1 1-1,0-1 1,-1 0-1,1 0 0,0 1 1,0-1-1,0 0 1,0 0-1,0 0 1,0 0-1,0 0 0,0 0 1,0 0-1,0 0 1,1-1-1,-1 1 0,0 0 1,1-1-1,-1 1 1,0-1-1,1 1 0,-1-1 1,1 0-1,-1 0 1,0 1-1,1-1 0,-1 0 1,4-1-1,46 0 222,-45 0-185,0 0-1,-1-1 1,1 0 0,-1 0-1,0 0 1,1-1 0,-1 0-1,0 0 1,0 0 0,-1-1-1,1 0 1,-1 1 0,0-2-1,0 1 1,0 0 0,0-1-1,-1 0 1,0 1 0,0-1-1,5-11 1,-2 3 65,-1-1-1,-1 0 1,0 0-1,-1-1 1,0 1 0,-1-1-1,0-28 1,-4 50-163,1 1 0,-1-1 1,0 0-1,0 0 0,-7 12 1,-2 8 87,0 7 238,-9 49 0,18-69-155,0 0-1,1 0 1,0 1-1,1-1 1,1 0 0,3 22-1,-3-31-79,1-1 0,-1 1 0,1-1-1,0 1 1,0-1 0,1 0 0,-1 0 0,6 6-1,-7-9 11,0 1 0,0-1 0,0 1-1,1-1 1,-1 0 0,1 1 0,-1-1 0,1 0-1,-1 0 1,1 0 0,0 0 0,-1-1-1,1 1 1,0 0 0,0-1 0,0 1-1,-1-1 1,1 1 0,0-1 0,0 0 0,0 0-1,0 0 1,3 0 0,-4-1 1,0 0 0,-1 1 0,1-1 0,0 0 1,-1 1-1,1-1 0,-1 0 0,1 0 0,-1 1 1,1-1-1,-1 0 0,0 0 0,1 0 0,-1 0 0,0 0 1,0 0-1,1 1 0,-1-1 0,0 0 0,0 0 0,0 0 1,0-2-1,-1-27 86,1 22-64,1 1-55,-1 0 0,0 0-1,0 0 1,-1 1 0,1-1 0,-1 0-1,-1 0 1,0 1 0,0-1 0,0 1-1,0-1 1,-1 1 0,0 0 0,-6-9-1,9 15 5,0 0 0,0 0 0,0 1 0,0-1-1,0 0 1,0 0 0,0 0 0,0 0-1,0 1 1,-1-1 0,1 0 0,0 0-1,0 0 1,0 0 0,0 1 0,0-1-1,0 0 1,0 0 0,0 0 0,0 0-1,-1 0 1,1 0 0,0 1 0,0-1-1,0 0 1,0 0 0,0 0 0,0 0-1,-1 0 1,1 0 0,0 0 0,0 0-1,0 0 1,0 0 0,-1 0 0,1 0 0,0 0-1,0 0 1,0 0 0,0 0 0,-1 0-1,1 0 1,0 0 0,0 0 0,0 0-1,0 0 1,-1 0 0,1 0 0,0 0-1,0 0 1,0 0 0,0 0 0,-1 0-1,1 0 1,0-1 0,0 1 0,0 0-1,6 17-89,-1-14 114,0 0 0,0 0 0,0 0-1,1 0 1,-1-1 0,1 0 0,-1 0-1,1 0 1,0-1 0,-1 0 0,1 0-1,0 0 1,0-1 0,0 0-1,11-1 1,-9 0 16,0 0 0,-1 0-1,1 0 1,0-1 0,-1-1 0,1 1-1,-1-1 1,0 0 0,0-1 0,0 0-1,9-6 1,11-18 164,-25 26-174,-1 1-1,0-1 1,0 1-1,0-1 1,0 1 0,0-1-1,-1 0 1,1 1-1,0-1 1,-1 0-1,1 0 1,-1 0 0,0 1-1,1-1 1,-1 0-1,0 0 1,0 0-1,-1-3 1,1 5-20,-1-1 0,1 1 0,-1-1 0,0 1 0,1-1 0,-1 1 0,0-1 0,1 1 0,-1 0 0,0-1 0,1 1-1,-1 0 1,0 0 0,0-1 0,1 1 0,-1 0 0,0 0 0,0 0 0,0 0 0,1 0 0,-1 0 0,0 0 0,0 0 0,1 1 0,-1-1 0,0 0 0,0 0 0,1 1 0,-1-1 0,0 0 0,1 1 0,-2 0 0,-24 12-202,20-7 206,-1 1 0,1 0 0,0 0 0,1 1-1,-1-1 1,1 1 0,-5 13 0,8-16 9,0-1 0,0 1 0,0 0 0,1 0 0,-1 0 1,1 0-1,1 1 0,-1-1 0,1 0 0,0 0 0,0 0 0,0 1 0,1-1 0,0 0 0,1 6 0,0-8-34,0 0 0,0 0 0,0-1 0,0 1 0,1-1-1,-1 1 1,1-1 0,-1 0 0,1 0 0,0 0 0,0 0-1,0-1 1,0 1 0,0-1 0,0 1 0,0-1 0,0 0 0,1-1-1,-1 1 1,6 0 0,34 1-3843,-8-11-6791,-15-7-2280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0.287"/>
    </inkml:context>
    <inkml:brush xml:id="br0">
      <inkml:brushProperty name="width" value="0.025" units="cm"/>
      <inkml:brushProperty name="height" value="0.025" units="cm"/>
    </inkml:brush>
  </inkml:definitions>
  <inkml:trace contextRef="#ctx0" brushRef="#br0">272 32 14734,'0'-1'373,"0"-1"0,0 1 0,0-1 1,0 1-1,0-1 0,0 1 0,-1-1 0,1 1 0,0-1 0,-1 1 1,1-1-1,-1 1 0,1 0 0,-1-1 0,0 1 0,0 0 0,0-1 1,0 1-1,0 0 0,-1-2 0,1 3-299,-1 0-1,1-1 1,0 1 0,0 0 0,-1 0-1,1 0 1,0 0 0,-1 0 0,1 0-1,0 1 1,0-1 0,-1 0 0,1 1-1,0-1 1,0 0 0,0 1 0,-1 0-1,1-1 1,0 1 0,0 0-1,0-1 1,0 1 0,0 0 0,0 0-1,-1 2 1,-3 1-34,-31 30 128,33-32-168,1 0 0,1 0 0,-1 1 0,0-1 0,1 1 0,-1-1 0,1 1 0,-1-1 0,1 1 0,0 0 0,1 0 0,-1 0 0,-1 5 0,3-7 3,-1 0 0,1-1 0,0 1 0,-1-1 0,1 1 0,0-1 0,-1 1 0,1-1-1,0 1 1,0-1 0,0 1 0,-1-1 0,1 0 0,0 0 0,0 1 0,0-1 0,0 0-1,0 0 1,-1 0 0,1 0 0,0 0 0,2 0 0,30 1 44,-23-1-91,-1 1 17,1 0 1,-1 1 0,0 0 0,0 0-1,1 1 1,-2 0 0,16 8 0,-22-10 24,-1 0 1,0 0 0,1 0-1,-1 0 1,0 0 0,1 0 0,-1 0-1,0 0 1,0 0 0,0 0-1,0 1 1,0-1 0,0 1 0,-1-1-1,1 0 1,0 1 0,-1 0 0,1-1-1,-1 1 1,1 2 0,-1-2 20,-1 0 0,1 0 0,-1 0 0,0 0 0,1 1 0,-1-1 0,0 0 0,0-1 0,-1 1 0,1 0 0,0 0 0,-1 0 0,1-1 1,-1 1-1,1 0 0,-1-1 0,0 0 0,0 1 0,-3 1 0,-9 6 141,0 0 0,0-1 1,-1-1-1,0 0 0,-1-1 0,-25 7 1,28-10-371,0-1 1,0 0 0,-20 0 0,24-2-604,0 0 0,0-1 1,0-1-1,0 1 1,-15-6-1,-17-12-5348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0.631"/>
    </inkml:context>
    <inkml:brush xml:id="br0">
      <inkml:brushProperty name="width" value="0.025" units="cm"/>
      <inkml:brushProperty name="height" value="0.025" units="cm"/>
    </inkml:brush>
  </inkml:definitions>
  <inkml:trace contextRef="#ctx0" brushRef="#br0">1 1 19282,'0'0'2915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1.489"/>
    </inkml:context>
    <inkml:brush xml:id="br0">
      <inkml:brushProperty name="width" value="0.025" units="cm"/>
      <inkml:brushProperty name="height" value="0.025" units="cm"/>
    </inkml:brush>
  </inkml:definitions>
  <inkml:trace contextRef="#ctx0" brushRef="#br0">61 143 6534,'0'-11'6951,"1"2"-5819,2-28 769,-2 5 2507,-13 78-2663,2-15-1819,-1 14 338,-16 87 270,25-113-382,0-1-1,1 0 1,0 1 0,2-1 0,3 20 0,-4-38-126,0 1 0,0 0 1,0 0-1,1 0 1,-1 0-1,0-1 0,1 1 1,-1 0-1,0 0 0,1-1 1,-1 1-1,1 0 1,0-1-1,-1 1 0,1 0 1,-1-1-1,1 1 0,0-1 1,0 1-1,-1-1 1,1 0-1,0 1 0,0-1 1,-1 0-1,1 1 0,0-1 1,0 0-1,0 0 1,0 0-1,-1 1 0,1-1 1,0 0-1,0 0 0,0 0 1,0-1-1,0 1 1,-1 0-1,1 0 0,0 0 1,0-1-1,0 1 0,0 0 1,-1-1-1,1 1 0,0-1 1,-1 1-1,1-1 1,1 0-1,3-2 218,0 0-1,0 0 1,0 0 0,0-1 0,7-8-1,-2 1-141,-1-2-1,-1 1 1,0-1-1,-1 0 1,0-1-1,-1 1 1,-1-1-1,0 0 1,-1-1 0,5-28-1,-4 0-21,-2 0-1,-3-65 1,-6 69 2,-2 26-139,8 13 43,-1 1-1,1-1 1,-1 0 0,0 0-1,1 1 1,-1-1 0,1 0-1,-1 1 1,1-1-1,-1 1 1,1-1 0,0 0-1,-1 1 1,1-1 0,-1 1-1,1-1 1,0 1-1,-1-1 1,1 1 0,0 0-1,0-1 1,-1 1 0,1-1-1,0 1 1,0 0 0,0 0-1,-6 18-64,1 1-1,0-1 1,2 1 0,0-1-1,2 1 1,0 0-1,2 25 1,-1-43 84,0 1-1,0-1 1,0 1 0,0-1 0,1 0 0,-1 1-1,1-1 1,0 0 0,0 1 0,-1-1-1,1 0 1,1 0 0,-1 0 0,0 0-1,0 0 1,1 0 0,-1 0 0,1 0-1,0 0 1,0-1 0,-1 1 0,1-1 0,0 1-1,0-1 1,0 0 0,1 1 0,-1-1-1,0 0 1,0-1 0,1 1 0,-1 0-1,0-1 1,1 1 0,-1-1 0,0 0-1,1 0 1,-1 0 0,1 0 0,-1 0 0,1 0-1,2-1 1,2-1 12,1 1-1,-1-2 1,0 1 0,1-1-1,-1 0 1,0 0 0,-1-1-1,1 0 1,-1 0-1,0 0 1,0-1 0,6-6-1,-1-2 7,-1-1 0,0 0 0,-1 0 0,-1-1 0,0-1 0,6-18-1,-17 88-1442,-11 9 1331,5-31 14,2 1 0,2 0 0,-2 46 0,7-77-42,0 0 0,0-1 1,0 1-1,0 0 0,0 0 0,0-1 1,1 1-1,-1 0 0,1 0 0,-1-1 1,1 1-1,0-1 0,0 1 0,0 0 0,0-1 1,0 1-1,0-1 0,0 0 0,0 1 1,0-1-1,1 0 0,-1 0 0,1 0 1,-1 0-1,1 0 0,-1 0 0,3 1 1,0-1-581,0 0 0,1 0 1,-1 0-1,0-1 0,0 1 0,1-1 1,-1 0-1,0-1 0,0 1 0,7-2 1,13-6-5876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1.898"/>
    </inkml:context>
    <inkml:brush xml:id="br0">
      <inkml:brushProperty name="width" value="0.025" units="cm"/>
      <inkml:brushProperty name="height" value="0.025" units="cm"/>
    </inkml:brush>
  </inkml:definitions>
  <inkml:trace contextRef="#ctx0" brushRef="#br0">89 1 17521,'0'0'2829,"-10"8"-1799,8-6-1038,-45 44 1545,43-42-1443,1 0 0,0 0 0,0 1 0,1-1 0,-1 1 0,1 0 0,0 0 0,1 0 0,-1 0 1,1 0-1,0 0 0,0 0 0,0 8 0,1-12-108,0 0 0,0-1 0,0 1 0,0 0 0,0 0 0,1 0 0,-1-1 0,0 1 0,1 0 0,-1-1 0,0 1 0,1 0 0,-1 0 0,1-1 0,-1 1 0,1-1 0,-1 1 0,1 0 0,-1-1 0,1 1 0,0-1 0,-1 1 0,1-1 0,0 0 0,0 1 0,-1-1 0,2 1 0,28 3-289,29-13 10,-49 5 242,0 0 44,1 0-1,-1 1 1,1 0 0,0 1 0,1 0 0,-1 0 0,0 1 0,0 1-1,17 1 1,-9 12 513,-18-11-473,0-1-1,0 0 1,0 0-1,0 0 1,0 0-1,0 0 1,1 0-1,-1 0 0,0 0 1,1 0-1,-1-1 1,1 1-1,-1-1 1,3 1-1,5 0 151,0-1-1,0-1 1,1 1 0,-1-2-1,0 1 1,0-1 0,0-1-1,0 1 1,-1-2 0,1 1-1,-1-1 1,14-9 0,-12 8-390,-1 0 1,1 0 0,-1 1-1,1 0 1,0 1 0,0 0 0,1 1-1,20-2 1,-29 11-1408,-2-6 1405,0 0-1,0 0 0,0 0 1,0 0-1,0 0 0,0-1 1,0 1-1,0 0 1,1 0-1,-1 0 0,0 0 1,0 0-1,1 0 0,-1-1 1,1 1-1,-1 0 1,1 0-1,-1-1 0,1 1 1,0 0-1,-1-1 0,1 1 1,0 0-1,0 0 0,31-2-6980,-19-7 2471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881"/>
    </inkml:context>
    <inkml:brush xml:id="br0">
      <inkml:brushProperty name="width" value="0.025" units="cm"/>
      <inkml:brushProperty name="height" value="0.025" units="cm"/>
    </inkml:brush>
  </inkml:definitions>
  <inkml:trace contextRef="#ctx0" brushRef="#br0">1 1 13132,'0'0'7672,"6"3"-7539,-2-1-121,-3-2 9,0 1-1,0-1 0,0 0 1,0 1-1,0-1 1,0 1-1,0-1 1,0 1-1,0 0 1,0-1-1,0 1 1,0 0-1,0 0 0,-1 0 1,1-1-1,0 1 1,-1 0-1,1 0 1,-1 0-1,1 0 1,-1 0-1,1 0 1,-1 0-1,1 1 0,-1-1 1,0 0-1,0 0 1,0 0-1,1 0 1,-1 0-1,0 0 1,-1 1-1,1-1 1,0 0-1,0 0 0,0 0 1,-1 0-1,1 0 1,0 0-1,-1 0 1,1 0-1,-2 2 1,2-3-21,-1 1 0,1 0 0,0-1 0,-1 1 1,1-1-1,0 1 0,-1 0 0,1-1 0,0 1 0,0 0 1,-1 0-1,1-1 0,0 1 0,0 0 0,0-1 0,0 1 1,0 0-1,0 0 0,0-1 0,0 1 0,1 0 1,-1-1-1,0 1 0,0 0 0,1-1 0,-1 1 0,0 0 1,1-1-1,-1 1 0,0 0 0,1-1 0,-1 1 1,1 0-1,25 2-4809,-26-3 4508,13 0-5342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3.017"/>
    </inkml:context>
    <inkml:brush xml:id="br0">
      <inkml:brushProperty name="width" value="0.025" units="cm"/>
      <inkml:brushProperty name="height" value="0.025" units="cm"/>
    </inkml:brush>
  </inkml:definitions>
  <inkml:trace contextRef="#ctx0" brushRef="#br0">1 409 14926,'0'0'4655,"11"1"-3347,1-1-1127,-1-1 0,1 0 0,0-1 0,0 0 1,0 0-1,-1-2 0,1 1 0,-1-1 0,0-1 0,0 0 0,-1-1 0,13-8 0,-13 7-126,0 0-1,0 0 0,-1-1 1,0 0-1,-1 0 0,0-1 1,0 0-1,-1-1 1,0 1-1,5-12 0,-11 19 53,-7 48-451,4-38 463,1 0 0,0 0 0,0 0 0,1 16 0,0-23-91,0 0 0,1 0 0,-1-1 0,0 1 0,0 0 1,1 0-1,-1 0 0,1 0 0,-1 0 0,1-1 0,-1 1 0,1 0 0,0 0 1,-1-1-1,1 1 0,0 0 0,-1-1 0,1 1 0,0-1 0,0 1 0,0-1 0,0 1 1,-1-1-1,1 1 0,2-1 0,31 4 580,-23-5-510,-1 0 1,0-1-1,1 0 1,13-5-1,22-17-20,-35 17-395,0 1 0,0 1-1,0 0 1,0 0 0,15-3-1,-19 20-1301,-6-11 1627,-1 1-1,0-1 1,1 1-1,-1-1 1,1 1-1,0-1 1,-1 1-1,1-1 1,0 0-1,0 1 1,0-1-1,0 0 1,0 0-1,0 0 1,0 1-1,0-1 1,1-1-1,-1 1 1,0 0-1,1 0 1,-1 0-1,3 0 1,4 0-87,0-2 0,0 1 1,0-1-1,0 0 1,-1-1-1,1 0 1,0 0-1,-1 0 0,1-1 1,-1 0-1,0-1 1,0 0-1,0 0 1,0 0-1,-1-1 0,0 0 1,0 0-1,0-1 1,-1 1-1,9-12 1,-2 2-313,0-1 1,-1-1 0,-1 0-1,0 0 1,-1-1 0,-1 0-1,6-22 1,6-39-2989,-17 45 4986,-4 40-1402,0-1 1,0 1 0,-1 0-1,0-1 1,0 1 0,-3 5 0,-8 24 494,10-19-201,0 1 1,1-1-1,1 1 0,0-1 0,3 24 0,-1-31-449,0 0 0,1 0 1,0 0-1,1-1 0,0 1 1,0-1-1,1 0 0,0 1 1,0-2-1,1 1 0,8 10 0,-3-7-19,-7-8-211,0-1-1,0 1 1,-1 0-1,1 0 1,-1 1-1,1-1 1,-1 0-1,0 1 1,0 0-1,-1-1 1,2 5-1,-27-8 170,11-6 19,1-1-1,0 0 0,0-1 0,1 0 1,0-1-1,1 0 0,0-1 0,-17-21 1,2 5 129,7 9 311,11 12 44,1 0 1,0-1-1,1 0 0,-1 0 0,1 0 1,0 0-1,1-1 0,0 0 0,-5-10 1,12 16-343,0 0 1,0 0 0,0 1-1,1-1 1,-1 1-1,0 0 1,1 0 0,5 0-1,-6 0-59,42 2-25,49 9 1,-24-2-1556,1-5-3838,-26-4-1939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0.143"/>
    </inkml:context>
    <inkml:brush xml:id="br0">
      <inkml:brushProperty name="width" value="0.025" units="cm"/>
      <inkml:brushProperty name="height" value="0.025" units="cm"/>
    </inkml:brush>
  </inkml:definitions>
  <inkml:trace contextRef="#ctx0" brushRef="#br0">36 90 10890,'0'0'9391,"0"10"-9167,-17 216 2058,-1 21-358,35-268-706,-8 0-1125,0 0 1,-2 0 0,0-1 0,-2 0 0,0 0 0,2-34 0,-2-139 346,-5 141-411,-1 58-70,0-1-27,0 1 0,0 0 0,0-1 0,1 1 0,-1 0 0,1-1 0,0 1 0,1 5 0,-1-8 53,0 0-1,0 0 1,0 0 0,1-1-1,-1 1 1,1 0 0,-1 0 0,0 0-1,1 0 1,0 0 0,-1-1-1,1 1 1,-1 0 0,1 0-1,0-1 1,0 1 0,-1-1-1,1 1 1,1 0 0,0 0 7,0-1 1,0 1 0,0-1-1,0 1 1,0-1-1,0 0 1,0 0 0,0 1-1,0-2 1,0 1 0,0 0-1,0 0 1,3-2 0,5-1 43,1 0 1,-2-1-1,1-1 1,0 1 0,-1-2-1,0 1 1,0-1-1,-1-1 1,16-14-1,-7 5 40,-1-2-1,-1 0 1,19-29-1,-24 34 151,-6 12-164,-7 23-198,0-5 53,-8 48 50,-3 12 183,-6 149 0,28-206-1985,-2-16-1766,1-6-3572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0.969"/>
    </inkml:context>
    <inkml:brush xml:id="br0">
      <inkml:brushProperty name="width" value="0.025" units="cm"/>
      <inkml:brushProperty name="height" value="0.025" units="cm"/>
    </inkml:brush>
  </inkml:definitions>
  <inkml:trace contextRef="#ctx0" brushRef="#br0">95 55 7015,'0'0'12481,"2"-8"-11360,3-26-198,-5 34-892,0 0-1,0-1 1,1 1-1,-1 0 0,0-1 1,0 1-1,0 0 1,0-1-1,0 1 1,0 0-1,0-1 0,0 1 1,0 0-1,0-1 1,0 1-1,0-1 1,0 1-1,0 0 0,0-1 1,0 1-1,0 0 1,-1-1-1,1 1 0,0 0 1,0-1-1,0 1 1,0 0-1,-1-1 1,1 1-1,0 0 0,0 0 1,-1-1-1,1 1 1,0 0-1,-1 0 0,1 0 1,0-1-1,-1 1 1,1 0-1,0 0 1,-1 0-1,1 0 0,0 0 1,-1 0-1,1 0 1,0-1-1,-1 1 0,1 0 1,0 0-1,-1 0 1,1 1-1,-1-1 1,1 0-1,0 0 0,-1 0 1,1 0-1,0 0 1,-1 0-1,1 0 1,0 1-1,-1-1 0,1 0 1,-1 0-1,-16 12-92,9-3 144,0 1 0,1 0-1,1 0 1,-1 1 0,2-1 0,-1 1 0,1 1 0,1-1 0,0 1-1,1-1 1,0 1 0,1 0 0,0 0 0,1 13 0,0-24-70,1 0 0,0 0 0,0 0 0,0-1 0,0 1 0,0 0 0,0 0 0,0 0 1,1 0-1,-1 0 0,0 0 0,0 0 0,1 0 0,-1-1 0,1 1 0,-1 0 0,1 0 0,-1-1 1,1 1-1,-1 0 0,1 0 0,0-1 0,-1 1 0,1-1 0,0 1 0,-1 0 0,3 0 1,-2-1 35,1 0 0,-1 1 0,1-1 0,-1 0 0,1 0 0,0-1 0,-1 1 1,1 0-1,-1 0 0,1-1 0,-1 1 0,1-1 0,-1 1 0,3-2 1,2-1 72,-1-1 1,1 1-1,-1-1 1,0 0 0,0 0-1,0 0 1,4-7 0,0-1-69,-2-1 0,0-1 1,0 1-1,-1-1 1,-1 0-1,-1 0 0,0-1 1,0 1-1,2-27 0,-6 43-85,1-1-1,-1 0 1,1 1-1,-1-1 0,1 0 1,0 0-1,0 0 1,-1 0-1,1 1 0,0-1 1,0 0-1,0 0 1,0-1-1,0 1 0,1 0 1,-1 0-1,0 0 1,0-1-1,0 1 0,1-1 1,-1 1-1,0-1 1,1 1-1,1-1 0,37 9 154,-4-10 2,-24 0-200,1 0-1,-1 1 0,1 0 0,19 4 0,-30-3 50,1-1 0,-1 1 1,0 0-1,1-1 1,-1 1-1,0 0 0,0 0 1,0 1-1,0-1 1,0 0-1,0 1 1,0-1-1,-1 1 0,1-1 1,0 1-1,-1 0 1,1 0-1,-1 0 0,0 0 1,0 0-1,0 0 1,0 0-1,0 0 1,0 0-1,0 1 0,-1-1 1,1 0-1,-1 1 1,1 3-1,0 88 316,-1-94-273,0 1 0,0-1-1,1 0 1,-1 1 0,0-1-1,0 0 1,1 1 0,-1-1-1,0 0 1,1 0-1,-1 0 1,1 1 0,-1-1-1,0 0 1,1 0 0,-1 0-1,1 0 1,-1 0 0,0 0-1,1 0 1,-1 1 0,1-1-1,-1-1 1,1 1 0,-1 0-1,0 0 1,1 0 0,-1 0-1,1 0 1,-1 0-1,0 0 1,1 0 0,-1-1-1,1 1 1,-1 0 0,0 0-1,1-1 1,-1 1 0,0 0-1,1 0 1,-1-1 0,0 1-1,0 0 1,1-1 0,18-12 286,7-14-170,-19 18-122,0 0-1,1 1 1,1 0-1,-1 1 0,11-7 1,-19 14-15,1 1 0,0-1 0,-1 0 0,1 0 0,-1 0 1,1 1-1,-1-1 0,1 0 0,-1 1 0,1-1 0,-1 0 0,0 1 1,1-1-1,-1 1 0,1-1 0,-1 0 0,0 1 0,1-1 0,-1 1 0,0-1 1,0 1-1,1-1 0,-1 1 0,0 0 0,0-1 0,0 1 0,0-1 1,0 1-1,1-1 0,-1 1 0,0 0 0,0-1 0,0 1 0,-1-1 0,1 1 1,0-1-1,0 1 0,0 0 0,-1 0 0,2 37-298,-2-32 277,4-5 62,-1 0 1,1-1 0,-1 0-1,1 0 1,-1 0-1,1 0 1,-1 0 0,1 0-1,-1 0 1,1-1-1,-1 1 1,1-1 0,-1 0-1,4-1 1,40-21 52,-37 17-148,0 1 1,0 0-1,1 1 1,0 0-1,-1 1 1,1 0-1,0 0 1,1 1-1,10-1 1,-19 7 29,-1-1 0,0 1 0,0 0 1,0 0-1,-1-1 0,1 1 0,-1 0 1,0 0-1,0 0 0,0 0 0,-1 4 1,1-2 28,3-5-672,0 0 1,0-1-1,1 0 0,-1 1 1,1-1-1,-1 0 0,0-1 1,1 1-1,2-1 1,13-8-5937,1-3-4965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1.965"/>
    </inkml:context>
    <inkml:brush xml:id="br0">
      <inkml:brushProperty name="width" value="0.025" units="cm"/>
      <inkml:brushProperty name="height" value="0.025" units="cm"/>
    </inkml:brush>
  </inkml:definitions>
  <inkml:trace contextRef="#ctx0" brushRef="#br0">50 31 10154,'0'0'10580,"9"1"-10201,33 2-173,-41-3-108,0 0-1,0 0 1,0 0-1,0 1 1,1-1 0,-1 0-1,0-1 1,0 1-1,0 0 1,0 0 0,1-1-1,-1 1 1,0 0-1,0-1 1,0 1 0,0-1-1,0 1 1,0-1-1,0 0 1,0 1 0,0-1-1,0 0 1,-1 0-1,1 0 1,0 0 0,0 1-1,-1-1 1,1 0-1,0 0 1,-1 0 0,1-1-1,-1 1 1,1 0 0,-1 0-1,0 0 1,0 0-1,1 0 1,-1 0 0,0-1-1,0 1 1,0 0-1,0 0 1,0-2 0,-1 3-105,0-1 0,0 1 0,0-1 0,0 1 0,0 0 0,0-1 1,0 1-1,1 0 0,-1 0 0,0-1 0,0 1 0,0 0 1,0 0-1,0 0 0,0 0 0,0 1 0,0-1 0,0 0 0,0 0 1,0 1-1,0-1 0,-1 1 0,-23 7-76,22-6 102,-1 0-1,1 0 1,-1 1-1,1-1 0,0 1 1,-1 0-1,2-1 0,-1 2 1,0-1-1,0 0 1,1 0-1,0 1 0,0-1 1,0 1-1,0 0 1,0 0-1,-1 5 0,4-9 3,1 0 0,-1-1 0,0 1 0,0 0 0,0-1 0,0 1-1,0 0 1,0-1 0,0 1 0,0-1 0,0 1 0,0-1 0,0 0-1,-1 1 1,1-1 0,0 0 0,0 0 0,-1 0 0,1 1 0,0-1 0,0-1-1,0 1-19,-1 0 0,1 0 0,-1 0 0,1 0 0,-1 0 0,1 0 0,-1 0-1,0 0 1,1 0 0,-1 0 0,0 0 0,0 0 0,0 0 0,0 0 0,0 0 0,0 0-1,0 0 1,0 0 0,0 0 0,0 0 0,0 0 0,-1 0 0,1 0 0,0 0-1,-1 0 1,1 0 0,-1 0 0,1 0 0,-1 0 0,0 0 0,-1-1 0,1 2-1,0 0 1,-1 0 0,1 1-1,-1-1 1,1 0-1,-1 1 1,1-1 0,0 1-1,-1-1 1,1 1 0,0 0-1,0 0 1,-1-1-1,1 1 1,0 0 0,0 0-1,0 0 1,0 0 0,0 0-1,0 0 1,0 1-1,-1 1 1,-1 2 40,0 1 0,0-1-1,0 1 1,1-1 0,0 1 0,0 0 0,0 0-1,-1 10 1,3-13-20,-1 1 0,0 0-1,1 0 1,0 0 0,0 0 0,0-1-1,0 1 1,1 0 0,0 0-1,-1 0 1,2-1 0,-1 1 0,0 0-1,4 6 1,-4-8-23,1-1 1,-1 0-1,1 1 0,0-1 0,-1 0 0,1 0 1,0 0-1,0 0 0,-1 0 0,1-1 1,0 1-1,0 0 0,0-1 0,0 1 0,0-1 1,0 0-1,0 0 0,0 0 0,0 0 1,0 0-1,1 0 0,-1 0 0,0-1 0,0 1 1,-1-1-1,1 1 0,0-1 0,0 0 1,0 0-1,0 0 0,0 0 0,2-2 0,6-3-60,1-1-1,-1 0 0,17-17 0,8-12-894,-29 27 706,2 1 1,-1 0-1,1 0 0,1 0 0,-1 1 1,1 0-1,1 1 0,-1 0 1,15-7-1,-24 13 238,0 0 0,0 0 1,1 0-1,-1 0 0,0 0 0,1 0 1,-1 0-1,0 0 0,0 0 0,1 0 0,-1 0 1,0 1-1,1-1 0,-1 0 0,0 0 1,0 0-1,1 0 0,-1 0 0,0 0 1,0 1-1,0-1 0,1 0 0,-1 0 1,0 0-1,0 1 0,0-1 0,0 0 0,1 0 1,-1 1-1,0-1 0,0 0 0,0 0 1,0 1-1,0-1 0,0 0 0,0 1 1,0-1-1,0 0 0,0 0 0,0 1 1,0-1-1,1 22 229,-8 18 1043,6-39-1153,0 1 0,1-1 0,-1 1 0,1 0 0,-1-1 0,1 1 0,0-1 0,0 1 0,0 0 0,0-1 0,0 1 0,0 0 0,0-1-1,1 4 1,0-5-82,-1 1-1,0-1 0,1 0 1,-1 1-1,1-1 1,-1 0-1,0 1 0,1-1 1,-1 0-1,1 0 0,-1 0 1,1 1-1,-1-1 0,1 0 1,-1 0-1,1 0 1,-1 0-1,1 0 0,0 0 1,-1 0-1,1 0 0,-1 0 1,1 0-1,-1 0 0,1 0 1,-1 0-1,1 0 0,-1-1 1,1 1-1,0 0 1,9-5-92,0 0 1,1-1-1,14-11 1,19-8-946,-43 27 997,0-1-1,0 1 1,-1-1 0,1 1 0,0 0 0,-1-1 0,0 1-1,1 0 1,-1 0 0,0-1 0,0 1 0,0 0 0,0 0 0,0 0-1,0-1 1,-1 4 0,5 29-190,-3-33 93,0 0 0,0 0-1,1 0 1,-1-1 0,0 1 0,0 0-1,1-1 1,-1 1 0,0-1 0,1 1-1,-1-1 1,0 0 0,1 1-1,-1-1 1,1 0 0,-1 0 0,0 0-1,1 0 1,-1 0 0,1-1 0,-1 1-1,0 0 1,1-1 0,-1 1-1,0 0 1,1-1 0,-1 0 0,0 1-1,0-1 1,1 0 0,1-1 0,31-32-7132,-16 9-655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2.353"/>
    </inkml:context>
    <inkml:brush xml:id="br0">
      <inkml:brushProperty name="width" value="0.025" units="cm"/>
      <inkml:brushProperty name="height" value="0.025" units="cm"/>
    </inkml:brush>
  </inkml:definitions>
  <inkml:trace contextRef="#ctx0" brushRef="#br0">164 1 14157,'0'0'5232,"-2"10"-4426,-8 78 1133,4 161 0,6-183-2795,0-65 39,-1-17-2173,-3 5 2099,1 0 0,-2 0 0,0 0-1,0 0 1,-1 1 0,0 0-1,-13-16 1,-33-36 1377,14 18 4818,38 44-5208,0 0-1,0 0 0,0-1 0,-1 1 0,1 0 0,0 0 1,0-1-1,0 1 0,0 0 0,0 0 0,0-1 0,0 1 1,0 0-1,0 0 0,0-1 0,0 1 0,0 0 0,0 0 0,0-1 1,0 1-1,0 0 0,0-1 0,0 1 0,0 0 0,0 0 1,0-1-1,0 1 0,0 0 0,0 0 0,1-1 0,-1 1 1,0 0-1,0 0 0,0 0 0,1-1 0,-1 1 0,0 0 1,0 0-1,0 0 0,1 0 0,-1-1 0,0 1 0,0 0 1,1 0-1,-1 0 0,0 0 0,0 0 0,1 0 0,-1 0 0,0 0 1,1 0-1,27-5 1377,44 5-1899,-60 1 909,27 1-422,15 0-1472,-19-4-3701,-11-3-2174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4.315"/>
    </inkml:context>
    <inkml:brush xml:id="br0">
      <inkml:brushProperty name="width" value="0.025" units="cm"/>
      <inkml:brushProperty name="height" value="0.025" units="cm"/>
    </inkml:brush>
  </inkml:definitions>
  <inkml:trace contextRef="#ctx0" brushRef="#br0">318 0 3908,'0'0'17632,"-11"14"-17381,-116 148 519,-45 58-691,171-221-350,0 0 1,1 0-1,-1 1 0,1-1 1,-1 0-1,0 0 0,1 0 1,0 0-1,-1 0 0,1 0 1,0 0-1,-1 0 0,1 0 1,0 0-1,0 0 0,0 0 1,0 0-1,0 0 1,0 0-1,0 0 0,0 0 1,0 0-1,1-1 0,-3-39-4983,2-2-255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4.660"/>
    </inkml:context>
    <inkml:brush xml:id="br0">
      <inkml:brushProperty name="width" value="0.025" units="cm"/>
      <inkml:brushProperty name="height" value="0.025" units="cm"/>
    </inkml:brush>
  </inkml:definitions>
  <inkml:trace contextRef="#ctx0" brushRef="#br0">1 0 9513,'0'0'8360,"48"46"-6695,-25-20-704,4 2 0,6 1-288,2-3-417,4-4-160,-1-4-32,3-4-736,-3-7-1058,-10-7-2050,-1 0-4643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5.238"/>
    </inkml:context>
    <inkml:brush xml:id="br0">
      <inkml:brushProperty name="width" value="0.025" units="cm"/>
      <inkml:brushProperty name="height" value="0.025" units="cm"/>
    </inkml:brush>
  </inkml:definitions>
  <inkml:trace contextRef="#ctx0" brushRef="#br0">1 113 7399,'0'0'14253,"62"-33"-13356,-7 12-160,11 1-417,2 3-192,3 4-128,-6 6-672,-10 6-1634,-12 1-3940,-17 0-5734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6.542"/>
    </inkml:context>
    <inkml:brush xml:id="br0">
      <inkml:brushProperty name="width" value="0.025" units="cm"/>
      <inkml:brushProperty name="height" value="0.025" units="cm"/>
    </inkml:brush>
  </inkml:definitions>
  <inkml:trace contextRef="#ctx0" brushRef="#br0">1 360 5701,'0'0'13875,"8"-8"-12786,28-24-767,-1-3 0,-3 0 1,-1-2-1,-1-2 0,-2 0 1,-2-2-1,24-52 0,-47 138-247,-6 1 113,-13 61-1,9-69-1171,2 1-1,-2 70 1,9-101-2150,3-7-2845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6.884"/>
    </inkml:context>
    <inkml:brush xml:id="br0">
      <inkml:brushProperty name="width" value="0.025" units="cm"/>
      <inkml:brushProperty name="height" value="0.025" units="cm"/>
    </inkml:brush>
  </inkml:definitions>
  <inkml:trace contextRef="#ctx0" brushRef="#br0">1 0 11275,'0'0'15022,"10"9"-21204,-10-17-833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3.273"/>
    </inkml:context>
    <inkml:brush xml:id="br0">
      <inkml:brushProperty name="width" value="0.025" units="cm"/>
      <inkml:brushProperty name="height" value="0.025" units="cm"/>
    </inkml:brush>
  </inkml:definitions>
  <inkml:trace contextRef="#ctx0" brushRef="#br0">37 12 11435,'0'0'10212,"6"-2"-9918,3 0-159,0-1 1,0 2 0,0-1-1,12 0 1,-20 6-119,-1-1 1,0 0 0,-1 1-1,1-1 1,0 0-1,-1 1 1,0-1 0,0 0-1,-2 5 1,0 0-23,0 0-1,1 0 1,0 0 0,0 0 0,1 0 0,0 1-1,0-1 1,1 0 0,2 17 0,-5 40-269,2-63 312,0 0-1,0 0 0,-1 0 1,1 0-1,-1-1 1,1 1-1,-1-1 0,0 1 1,1-1-1,-1 0 0,0 1 1,0-1-1,0 0 1,0 0-1,0 0 0,0-1 1,0 1-1,-1 0 0,-2 0 1,3-1-129,0 1 1,-1-1 0,1 1-1,0-1 1,0 0-1,-1 0 1,1 0-1,0 0 1,0-1-1,-5 0 1,-2-9-3891,8-7-4523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117"/>
    </inkml:context>
    <inkml:brush xml:id="br0">
      <inkml:brushProperty name="width" value="0.025" units="cm"/>
      <inkml:brushProperty name="height" value="0.025" units="cm"/>
    </inkml:brush>
  </inkml:definitions>
  <inkml:trace contextRef="#ctx0" brushRef="#br0">1 209 5862,'0'0'13479,"10"0"-12160,-4-1-1183,0 0 0,0 0 1,0 0-1,-1 0 1,1-1-1,0 0 1,0 0-1,-1-1 0,0 1 1,1-1-1,-1-1 1,0 1-1,0-1 1,-1 1-1,1-1 0,-1-1 1,8-8-1,-1 0 116,-1-1 0,0 0 0,-1-1 1,0 0-1,-1-1 0,-1 0 0,0 0 0,4-19 0,-31 95-399,13-41 159,0 0-1,-7 37 1,16-55-28,0 0 1,-1-1-1,1 1 1,0 0-1,0-1 1,0 1-1,0-1 1,0 0-1,0 0 1,0 1-1,-1-1 0,1 0 1,0-1-1,0 1 1,4-1-1,-5 1 19,57-6 77,-33 2-114,-1 2-1,1 1 0,26 1 1,-49 1 22,0-1 0,0 0 0,-1 0 0,1 1 1,0-1-1,0 1 0,-1 0 0,1 0 0,0-1 1,-1 1-1,1 0 0,-1 0 0,1 0 1,-1 1-1,1-1 0,-1 0 0,0 0 0,0 1 1,1-1-1,-1 1 0,0-1 0,0 1 0,-1-1 1,1 1-1,1 3 0,0 1 60,-1 0 1,0 1-1,0-1 1,0 1-1,-1 11 1,0-17 84,4-29 2024,-3-4-1639,0 15-385,0 0-1,-1 1 1,-1-1-1,-1 0 1,-7-33-1,15 53-2143,1 0 0,-1-1-1,0 0 1,1 0 0,-1 0 0,1-1-1,10 1 1,5-1-4016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477"/>
    </inkml:context>
    <inkml:brush xml:id="br0">
      <inkml:brushProperty name="width" value="0.025" units="cm"/>
      <inkml:brushProperty name="height" value="0.025" units="cm"/>
    </inkml:brush>
  </inkml:definitions>
  <inkml:trace contextRef="#ctx0" brushRef="#br0">62 0 4805,'0'0'16885,"-9"5"-16709,4-2-161,-1 1 1,1 0-1,0 0 1,0 0-1,0 0 1,-8 10-1,12-13-16,0 0-1,0 0 1,1 0 0,-1 1-1,0-1 1,1 0 0,-1 1-1,0-1 1,1 0 0,0 1-1,-1-1 1,1 0 0,0 1-1,0-1 1,0 1 0,0-1-1,0 1 1,0-1 0,0 0-1,0 1 1,0-1 0,1 1-1,-1-1 1,1 0 0,-1 1-1,1-1 1,-1 0 0,1 1-1,0-1 1,0 0 0,0 0-1,-1 0 1,1 0 0,0 0-1,0 0 1,0 0 0,1 0-1,-1 0 1,0 0 0,0 0-1,0-1 1,1 1 0,-1-1-1,3 2 1,13 6 67,-4-1-69,-1-1 0,0 2 1,0-1-1,0 2 0,10 10 0,-19-17 0,-1 0 0,0 0 0,0 1-1,0-1 1,0 1 0,-1-1 0,1 1-1,-1 0 1,0-1 0,1 1 0,-1 0-1,0 0 1,-1 0 0,1 0 0,0 0-1,-1 0 1,0 0 0,0 0 0,0 1-1,0-1 1,0 0 0,0 0 0,-1 0-1,0 0 1,1 0 0,-1 0 0,-1 0 0,1 0-1,-2 4 1,1-4 21,-1 1 1,1-1-1,0 0 1,-1 0-1,0 0 1,0 0-1,0 0 0,0-1 1,0 1-1,0-1 1,-1 0-1,1 0 1,-1 0-1,-4 1 0,7-2-143,0-1-1,-1 1 1,1-1-1,0 0 0,-1 0 1,1 1-1,0-1 1,-1 0-1,1 0 0,-1 0 1,1-1-1,0 1 1,-1 0-1,1 0 0,0-1 1,0 1-1,-1-1 1,1 1-1,0-1 0,0 0 1,0 1-1,-1-1 1,1 0-1,0 0 0,0 0 1,0 1-1,0-1 1,0-1-1,1 1 0,-1 0 1,0 0-1,0 0 0,1 0 1,-1 0-1,1-1 1,-1 1-1,1 0 0,-1 0 1,1-1-1,0 1 1,-1 0-1,1-1 0,0 1 1,0-3-1,-3-28-5794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945"/>
    </inkml:context>
    <inkml:brush xml:id="br0">
      <inkml:brushProperty name="width" value="0.025" units="cm"/>
      <inkml:brushProperty name="height" value="0.025" units="cm"/>
    </inkml:brush>
  </inkml:definitions>
  <inkml:trace contextRef="#ctx0" brushRef="#br0">16 0 7271,'0'0'10191,"1"9"-9129,-8 133 2698,-1-5-2544,7-113-1157,2 39 56,-1-59-87,0 0 0,1 0 0,0 0 1,0 0-1,0 0 0,0 0 0,1 0 0,-1-1 1,1 1-1,0 0 0,5 5 0,-7-8 1,1-1-1,-1 1 1,1 0-1,-1-1 1,1 1 0,0-1-1,-1 0 1,1 1-1,0-1 1,-1 1-1,1-1 1,0 0 0,-1 0-1,1 1 1,0-1-1,0 0 1,-1 0-1,1 0 1,0 0 0,0 0-1,0 0 1,-1 0-1,1 0 1,0 0 0,0 0-1,-1 0 1,1 0-1,0-1 1,0 1-1,-1 0 1,1-1 0,0 1-1,-1 0 1,1-1-1,0 1 1,-1-1-1,1 1 1,-1-1 0,1 1-1,-1-1 1,1 0-1,-1 1 1,1-1 0,-1 1-1,1-1 1,-1 0-1,0 0 1,1 1-1,-1-1 1,0-1 0,17-39 531,-17 40-565,4-16 77,-1 0 1,2-27-1,-3 22-49,-2 22-35,1 0 0,-1 0 0,0-1-1,0 1 1,0 0 0,0 0 0,0-1 0,1 1 0,-1 0 0,0 0 0,0-1 0,0 1 0,1 0 0,-1 0 0,0 0-1,0-1 1,1 1 0,-1 0 0,0 0 0,0 0 0,1 0 0,-1 0 0,0 0 0,0-1 0,1 1 0,-1 0 0,0 0-1,1 0 1,-1 0 0,0 0 0,1 0 0,-1 0 0,0 0 0,0 0 0,1 1 0,-1-1 0,0 0 0,1 0 0,-1 0-1,0 0 1,0 0 0,1 0 0,-1 0 0,0 1 0,0-1 0,1 0 0,-1 0 0,0 0 0,0 1 0,0-1 0,1 0-1,-1 1 1,21 15-273,-11-8 319,-2-5-17,0 0-1,0 0 0,0-1 0,1 1 1,-1-2-1,1 1 0,-1-1 0,1-1 0,14 0 1,-19 0 7,0-1 0,-1 1 1,1-1-1,0 0 1,-1 0-1,1 0 0,-1 0 1,1-1-1,-1 1 0,1-1 1,2-2-1,-4 2 9,-1 1-1,1 0 1,-1-1-1,0 1 0,0-1 1,0 1-1,0-1 1,0 1-1,0-1 1,0 0-1,0 0 1,0 1-1,-1-1 0,1 0 1,-1 0-1,0 0 1,1 0-1,-1 0 1,0 0-1,0 0 1,0 1-1,-1-4 0,1 4-23,-1 0-1,1 0 0,-1 0 0,1 0 0,-1 1 0,1-1 0,-1 0 0,0 0 0,1 1 0,-1-1 0,0 1 0,0-1 0,1 0 0,-1 1 0,0 0 0,0-1 1,0 1-1,0-1 0,0 1 0,0 0 0,0 0 0,0-1 0,0 1 0,0 0 0,1 0 0,-1 0 0,0 0 0,0 0 0,0 0 0,0 1 0,0-1 1,0 0-1,0 0 0,0 1 0,0-1 0,-1 1 0,-35 13-317,31-9 295,0 0 0,1 1-1,-1 0 1,1 0 0,0 0 0,0 0 0,1 1 0,0 0 0,0 0-1,1 0 1,-1 1 0,2-1 0,-1 1 0,1-1 0,0 1 0,-1 16 0,3-23-33,0 0 0,0 0 1,0 0-1,0 0 0,1 0 1,-1 0-1,0 0 0,0 0 1,1 0-1,-1 0 0,1 0 1,-1 0-1,1 0 0,0 0 1,-1 0-1,1 0 0,0-1 1,-1 1-1,1 0 0,0 0 1,0-1-1,0 1 0,0-1 1,0 1-1,0-1 0,0 1 1,1 0-1,2 0-262,0 0 0,0 0 1,1 0-1,-1-1 0,0 1 0,0-1 1,8-1-1,-2 0-869,1 0 1,0-1-1,-1-1 1,1 1-1,12-7 0,12-12-5148,-2-5-2349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9.288"/>
    </inkml:context>
    <inkml:brush xml:id="br0">
      <inkml:brushProperty name="width" value="0.025" units="cm"/>
      <inkml:brushProperty name="height" value="0.025" units="cm"/>
    </inkml:brush>
  </inkml:definitions>
  <inkml:trace contextRef="#ctx0" brushRef="#br0">67 0 13325,'0'0'7308,"-8"8"-6385,-22 25-282,30-33-640,-1 1 0,0-1 1,1 1-1,-1 0 0,1-1 0,-1 1 1,1 0-1,-1-1 0,1 1 0,-1 0 0,1 0 1,0 0-1,-1-1 0,1 1 0,0 0 0,0 0 1,0 0-1,0 0 0,0 0 0,0 0 1,0-1-1,0 1 0,0 0 0,0 0 0,0 0 1,0 0-1,0 0 0,1-1 0,-1 1 1,0 0-1,1 0 0,-1 0 0,1-1 0,-1 1 1,1 0-1,-1 0 0,1-1 0,-1 1 0,1-1 1,0 1-1,-1 0 0,2 0 0,36 13-399,-26-11 461,-8-2-70,0 1 1,0 0-1,0 0 1,0 0-1,-1 0 1,1 0-1,0 1 0,-1 0 1,0 0-1,0 0 1,0 0-1,0 0 0,4 7 1,-6-8 39,0 0 0,-1 0 1,1 0-1,-1 0 0,1 0 0,-1 0 1,0 0-1,0 0 0,0 0 1,0 0-1,0 0 0,0 1 0,0-1 1,-1 0-1,1 0 0,-1 0 1,0 0-1,0 0 0,1-1 0,-1 1 1,0 0-1,-1 0 0,1 0 1,0-1-1,0 1 0,-1-1 0,1 1 1,-1-1-1,1 1 0,-4 1 1,-1 3 206,-1-1 1,0 1-1,0-1 1,0-1 0,-1 1-1,-8 3 1,12-7-662,-1 1 0,0-1 1,1 0-1,-1 0 0,0 0 1,0 0-1,-7-1 0,-1-1-4736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3.551"/>
    </inkml:context>
    <inkml:brush xml:id="br0">
      <inkml:brushProperty name="width" value="0.025" units="cm"/>
      <inkml:brushProperty name="height" value="0.025" units="cm"/>
    </inkml:brush>
  </inkml:definitions>
  <inkml:trace contextRef="#ctx0" brushRef="#br0">20 46 3235,'0'0'11307,"-17"-46"-11371,15 46-1153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4.174"/>
    </inkml:context>
    <inkml:brush xml:id="br0">
      <inkml:brushProperty name="width" value="0.025" units="cm"/>
      <inkml:brushProperty name="height" value="0.025" units="cm"/>
    </inkml:brush>
  </inkml:definitions>
  <inkml:trace contextRef="#ctx0" brushRef="#br0">18 80 7015,'0'0'282,"-1"0"1,0 0-1,1 0 0,-1 0 1,0 0-1,1 0 1,-1 0-1,0 0 1,1-1-1,-1 1 1,0 0-1,1 0 1,-1-1-1,1 1 1,-1 0-1,1-1 0,-1 1 1,0 0-1,1-1 1,-1 1-1,1-1 1,0 1-1,-1-1 1,1 1-1,-1-1 1,1 1-1,0-1 1,-1 1-1,1-1 0,0 0 1,0 1-1,-1-1 1,1 1-1,0-1 1,0 0-1,0 1 1,0-1-1,0 0 1,0 1-1,0-1 0,0 0 1,0 1-1,0-1 1,1-1-1,-1 2 322,14-26 1590,-14-8-1189,0 51-137,0 57-446,0-54-363,6 211 269,-3-192-286,2-1 0,1 0 0,24 74 0,-30-111-22,0 0 0,0 0 0,1 0 0,-1-1 0,0 1 0,1 0 0,-1 0 0,0 0 0,1 0 0,-1 0 0,1 0 0,0-1 0,-1 1 0,1 0 0,0-1 1,-1 1-1,1 0 0,0-1 0,0 1 0,0-1 0,-1 1 0,1-1 0,1 1 0,-1-1 15,0 0 0,0 0 1,0-1-1,-1 1 0,1 0 0,0-1 1,0 1-1,0-1 0,-1 1 1,1-1-1,0 1 0,-1-1 1,1 1-1,0-1 0,-1 0 1,1 0-1,-1 1 0,1-1 0,-1 0 1,1-1-1,22-53 970,-19 46-1086,121-352-164,-113 337-286,-1 3-2054,-8 8-3972,-3 6-1531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6.139"/>
    </inkml:context>
    <inkml:brush xml:id="br0">
      <inkml:brushProperty name="width" value="0.025" units="cm"/>
      <inkml:brushProperty name="height" value="0.025" units="cm"/>
    </inkml:brush>
  </inkml:definitions>
  <inkml:trace contextRef="#ctx0" brushRef="#br0">17 115 6887,'-1'-1'271,"0"1"1,0-1 0,0 0 0,0 1 0,0-1 0,0 0 0,0 0 0,0 0 0,0 0 0,1 0 0,-1 0 0,0 0 0,1 0 0,-1 0 0,0 0 0,1 0 0,0 0 0,-1 0 0,1 0 0,0-1 0,-1 1 0,1 0 0,0 0 0,0 0 0,0-1 0,0 1 0,0 0 0,0 0 0,1-2 0,0 1-60,0-1 1,1 1-1,-1 0 0,1-1 1,-1 1-1,1 0 0,0 0 0,0 0 1,0 1-1,0-1 0,1 0 1,2-1-1,7-4 150,1 0 1,0 1-1,25-8 1,-17 8 33,1 1 1,0 1-1,0 1 1,0 1 0,29 1-1,-42 1-355,1 1 0,-1-1 0,0 2-1,0-1 1,0 1 0,0 0 0,-1 1 0,1 0-1,-1 1 1,1-1 0,-1 2 0,0-1-1,0 1 1,-1 0 0,10 9 0,-14-11-36,0 1 1,0 0 0,-1 0-1,0-1 1,1 1 0,-1 1-1,-1-1 1,1 0 0,-1 0-1,1 1 1,-1-1 0,-1 1-1,1-1 1,-1 1 0,1-1-1,-1 1 1,0-1 0,-1 1-1,1-1 1,-1 1 0,0-1-1,0 1 1,0-1 0,-1 0 0,0 1-1,1-1 1,-2 0 0,-3 7-1,-8 10 59,-1 0 0,0-1-1,-36 36 1,33-37-67,-26 28 34,15-19 280,2 2 0,1 0 0,2 2 0,-34 55 0,57-84-274,-1-1 1,1 1-1,-1 0 1,1-1-1,0 1 1,0 0 0,1 0-1,-1 0 1,0 0-1,1 0 1,0 0-1,0 0 1,0 0-1,0 0 1,0 0 0,0 0-1,1 0 1,1 5-1,-1-6-21,1 0 0,-1 0 0,1-1 0,0 1 0,0 0-1,-1-1 1,1 1 0,0-1 0,0 1 0,1-1 0,-1 0 0,0 0-1,0 0 1,1 0 0,-1 0 0,0 0 0,1-1 0,-1 1 0,0-1-1,1 0 1,-1 1 0,5-1 0,18 1 62,0-2-1,-1 0 1,1-1-1,-1-1 1,1-2-1,23-7 1,-34 9-61,-1-2 1,-1 1-1,1-2 0,-1 0 1,0 0-1,0-1 1,0-1-1,-1 0 0,0 0 1,-1-1-1,0-1 0,13-15 1,-20 22 18,0-1 0,-1 1-1,0-1 1,0 0 0,0 1 0,0-1 0,-1 0 0,1 0 0,-1 0 0,0 0 0,0 0 0,0 0 0,-1 0-1,0-1 1,0 1 0,0-8 0,-1 8 21,0 1 0,0 0 1,-1 0-1,1 0 0,-1 0 0,0 0 0,1 0 0,-1 0 0,0 0 0,-1 1 0,1-1 0,0 1 1,-1 0-1,0-1 0,1 1 0,-1 0 0,0 1 0,0-1 0,0 0 0,-6-1 0,-7-4-44,0 1 0,0 0-1,-1 2 1,0 0 0,1 1-1,-1 0 1,0 1-1,-1 1 1,1 1 0,-31 4-1,47-4-26,0 0-1,0 1 0,0-1 1,0 0-1,0 1 0,0-1 1,0 1-1,0 0 0,0-1 1,0 1-1,0 0 0,0 0 1,0 0-1,1-1 0,-1 1 1,0 0-1,0 0 0,1 0 1,-1 0-1,1 0 1,-1 0-1,1 0 0,-1 1 1,1-1-1,0 0 0,0 0 1,-1 0-1,1 0 0,0 1 1,0-1-1,0 0 0,0 0 1,1 2-1,-1-1-114,0-1 0,0 1 1,1 0-1,-1 0 0,1-1 0,0 1 0,-1 0 0,1-1 1,0 1-1,0 0 0,0-1 0,0 1 0,0-1 0,0 0 1,1 1-1,-1-1 0,0 0 0,1 0 0,2 2 0,2-1-822,-1 0 1,1 0-1,-1-1 0,1 0 0,0 0 0,-1 0 0,12-1 0,14 0-7932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8.268"/>
    </inkml:context>
    <inkml:brush xml:id="br0">
      <inkml:brushProperty name="width" value="0.025" units="cm"/>
      <inkml:brushProperty name="height" value="0.025" units="cm"/>
    </inkml:brush>
  </inkml:definitions>
  <inkml:trace contextRef="#ctx0" brushRef="#br0">0 53 4644,'6'-27'9780,"8"7"-5573,-13 19-4156,0 0-1,0 1 1,1-1-1,-1 1 0,0-1 1,0 1-1,1 0 1,-1-1-1,0 1 1,0 0-1,1 0 0,-1 0 1,0 0-1,1 0 1,-1 0-1,0 0 1,0 0-1,1 0 0,-1 1 1,0-1-1,1 1 1,-1-1-1,0 1 1,0-1-1,0 1 0,0-1 1,0 1-1,0 0 1,0 0-1,0 0 0,0 0 1,0 0-1,0 0 1,0 0-1,0 0 1,-1 0-1,2 2 0,1 0-29,-1 1 0,1-1 0,-1 1 0,0 0 0,0 0-1,0 0 1,0 0 0,-1 0 0,0 0 0,0 0-1,0 1 1,0-1 0,0 0 0,-1 1 0,0-1 0,0 0-1,0 1 1,-1-1 0,-1 7 0,-2 2 73,0 0 0,-2 0 0,1-1 0,-14 22 0,-9 20 594,28-53-671,-1 0 0,1 0-1,-1 0 1,1 1 0,-1-1 0,1 0-1,0 0 1,0 1 0,0-1-1,0 0 1,0 0 0,0 1-1,0-1 1,0 0 0,0 0 0,0 1-1,1-1 1,-1 0 0,1 0-1,-1 0 1,1 0 0,-1 1 0,1-1-1,-1 0 1,3 2 0,-1-2 7,0 1 1,0-1-1,0 1 1,1-1-1,-1 1 1,0-1-1,1 0 1,0 0-1,-1-1 1,1 1-1,4 0 1,12 1-16,0 0 1,0-2-1,19-2 1,-17 1-195,-10 1-751,0-1 1,0 0-1,-1 0 0,1-1 0,-1-1 1,13-4-1,16-9-8556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0.337"/>
    </inkml:context>
    <inkml:brush xml:id="br0">
      <inkml:brushProperty name="width" value="0.025" units="cm"/>
      <inkml:brushProperty name="height" value="0.025" units="cm"/>
    </inkml:brush>
  </inkml:definitions>
  <inkml:trace contextRef="#ctx0" brushRef="#br0">45 180 2755,'0'0'6582,"-5"-9"-6107,-4-2-295,6 6-62,-1 0 1,1 0-1,0 0 1,0 0-1,1-1 0,-4-10 1,5 13 144,0 0 0,0 0 1,0 0-1,0 0 0,1 0 1,-1 0-1,1 0 0,0 0 0,0 0 1,0 0-1,0-1 0,1 1 0,-1 0 1,1 0-1,0 0 0,0 0 1,0 0-1,0 0 0,0 0 0,1 1 1,-1-1-1,1 0 0,0 1 1,0-1-1,0 1 0,0-1 0,0 1 1,1 0-1,-1 0 0,5-3 0,-1 2-57,0 0-1,0 0 1,1 0-1,-1 1 0,1 0 1,-1 0-1,1 0 1,0 1-1,0 0 0,0 1 1,0-1-1,13 2 0,-19-1-194,0 0 0,1 1-1,-1-1 1,1 0-1,-1 1 1,0-1-1,1 1 1,-1-1-1,0 1 1,1 0-1,-1-1 1,0 1-1,0 0 1,0 0-1,0 0 1,0 0-1,0 0 1,0 0-1,0 0 1,0 0-1,0 1 1,0-1-1,0 2 1,1 0 5,-1 1 0,0-1-1,0 1 1,-1 0 0,1-1 0,-1 1 0,0 0 0,0-1-1,0 5 1,-1 3 23,-1 1 1,0-1-1,0 0 0,-1 0 0,-6 13 0,-27 45 56,26-54-73,2 0 0,-1 1 0,2 0 0,0 0 0,1 1 1,1-1-1,0 1 0,-4 33 0,9-49-20,0 0 0,0-1 0,0 1-1,0 0 1,0 0 0,0-1 0,0 1 0,0 0 0,0-1 0,0 1 0,1 0-1,-1-1 1,0 1 0,1 0 0,-1-1 0,0 1 0,1 0 0,-1-1-1,1 1 1,-1-1 0,1 1 0,-1-1 0,1 1 0,-1-1 0,1 1-1,-1-1 1,1 0 0,0 1 0,-1-1 0,2 1 0,23-5 130,24-24 105,-24 8-175,-1-2 0,35-38 0,-49 48-44,0 0 0,-1 0 0,-1-1 0,0 0 1,-1-1-1,0 0 0,8-25 0,-15 39-16,0-1 0,1 1 1,-1-1-1,0 0 0,1 1 0,-1-1 0,0 1 1,0-1-1,0 1 0,0-1 0,1 0 0,-1 1 0,0-1 1,0 0-1,0 1 0,0-1 0,0 1 0,0-1 1,-1 0-1,1 1 0,0-1 0,0 0 0,0 1 0,-1-1 1,1 1-1,0-1 0,0 1 0,-1-1 0,0 0 1,-10 17-37,5 4 12,0-1 0,-7 40 1,12-50 14,0 0 1,0 0 0,1 0 0,0 0-1,0 0 1,1 0 0,1 0 0,-1 0-1,4 9 1,-4-16 13,-1 0 1,1 0-1,0 0 1,0-1-1,-1 1 1,1 0-1,1-1 0,-1 1 1,0-1-1,0 1 1,1-1-1,-1 1 0,0-1 1,1 0-1,-1 0 1,1 0-1,0 0 1,-1 0-1,1 0 0,0 0 1,0-1-1,0 1 1,-1 0-1,1-1 0,0 0 1,0 1-1,0-1 1,0 0-1,0 0 1,0 0-1,0 0 0,0 0 1,0-1-1,-1 1 1,1-1-1,0 1 0,0-1 1,3-1-1,1-1 55,1 0-1,-1 0 1,1-1 0,-1 0-1,0 0 1,0-1-1,-1 0 1,10-10-1,-6 5 23,0-2 0,0 1 0,-2-1 0,1 0 0,-1-1 0,-1 1 0,0-1 0,-1-1-1,0 1 1,-1-1 0,-1 0 0,0 0 0,1-26 0,-13 53 387,-2 13-520,7-13 51,1 1 1,0-1 0,0 1-1,2 0 1,0-1 0,0 1-1,1 0 1,1 0 0,3 20-1,-3-32 7,-1 0 0,1 0 0,0 0-1,0 0 1,0 0 0,0 0 0,0 0 0,0-1-1,1 1 1,-1 0 0,0-1 0,1 1-1,0-1 1,-1 1 0,1-1 0,0 0 0,-1 0-1,1 0 1,0 0 0,0 0 0,0 0-1,0 0 1,0-1 0,0 1 0,0-1-1,1 1 1,-1-1 0,0 0 0,0 0 0,0 0-1,0 0 1,0 0 0,3-1 0,0 0 53,-1 0 0,1 0 0,-1-1 0,1 1-1,-1-1 1,0 0 0,0 0 0,0-1 0,0 1 0,0-1 0,-1 0 0,1 0 0,-1 0 0,4-5 0,1-3-18,-1 0 0,-1-1 0,0 1 0,-1-1-1,0 0 1,-1-1 0,0 1 0,-1-1 0,-1 1 0,1-1 0,-2 0-1,0 0 1,-1-15 0,-1 42-340,1-12 290,-1-1-1,1 0 0,-1 0 0,1 0 1,0 1-1,0-1 0,0 0 1,0 0-1,0 1 0,0-1 1,0 0-1,0 0 0,0 0 0,0 1 1,1-1-1,-1 0 0,0 0 1,1 0-1,-1 1 0,1-1 0,0 0 1,-1 0-1,1 0 0,0 0 1,-1 0-1,1 0 0,0 0 0,0-1 1,0 1-1,0 0 0,0 0 1,0-1-1,0 1 0,0 0 0,0-1 1,0 1-1,1-1 0,-1 0 1,0 1-1,0-1 0,0 0 0,1 1 1,-1-1-1,0 0 0,0 0 1,1 0-1,-1 0 0,2-1 0,3 1 7,-1-1-1,1 0 1,-1 0-1,1 0 0,-1-1 1,1 1-1,-1-1 0,0-1 1,0 1-1,0-1 0,0 0 1,-1 0-1,1 0 1,-1 0-1,0-1 0,0 0 1,0 0-1,6-8 0,-6 7 10,0 0-1,-1 0 0,1 0 0,-1-1 1,0 0-1,-1 1 0,0-1 0,0 0 1,0 0-1,0 0 0,-1-1 0,0 1 1,0 0-1,-1 0 0,0-1 0,-1-10 1,1 16-10,0 1 1,0-1-1,0 1 1,0 0-1,0-1 1,0 1-1,0 0 1,0-1-1,0 1 1,0-1 0,0 1-1,-1 0 1,1-1-1,0 1 1,0 0-1,-1 0 1,1-1-1,0 1 1,0 0-1,-1-1 1,1 1-1,0 0 1,-1 0 0,1 0-1,0-1 1,-1 1-1,1 0 1,0 0-1,-1 0 1,1 0-1,0 0 1,-1-1-1,1 1 1,0 0-1,-1 0 1,-14 7-77,-10 19-70,13-8 107,2 1-1,-13 32 0,19-43 54,1 1 1,1-1-1,-1 1 0,1 0 0,1 0 1,0 0-1,0 0 0,1 0 1,0 9-1,1-16-9,-1-1 0,1 0 0,-1 0 0,1 1 0,-1-1 0,1 0 0,0 0 0,-1 0 0,1 1-1,0-1 1,0 0 0,0 0 0,0 0 0,0 0 0,0-1 0,0 1 0,0 0 0,0 0 0,0 0 0,1-1 0,-1 1 0,0-1 0,0 1 0,1-1 0,-1 0 0,0 1 0,1-1-1,-1 0 1,0 0 0,1 0 0,-1 0 0,1 0 0,-1 0 0,0 0 0,1 0 0,-1-1 0,0 1 0,1 0 0,1-2 0,4 0 23,0 0 0,0 0 0,-1 0 0,1-1 0,-1 0 0,10-6 0,0-5-12,0-1 0,-1 0 0,0-1 0,-1 0-1,-1-1 1,-1-1 0,19-34 0,-20 33-43,-15 56-495,-8 6 420,8-30-103,0-1-1,0 1 0,2-1 0,0 1 1,0 0-1,1 0 0,1 22 0,0-35 128,0 1 0,1 0 0,-1-1 0,0 1 0,0 0 0,1-1 0,-1 1 0,1-1 0,-1 1 0,0-1 0,1 1 0,-1-1 0,1 1 0,-1-1 0,1 1 0,-1-1 0,1 1 0,0-1 0,-1 0 0,1 1 0,-1-1 0,1 0 0,0 0 0,-1 0 0,1 1 0,0-1 0,-1 0 0,1 0 0,0 0 0,0 0 0,-1 0 0,1 0 0,0 0 0,-1 0 0,1 0 0,0-1 0,-1 1 0,1 0 0,0 0 0,-1-1 0,1 1 0,-1 0 0,2-1 0,27-17-2648,9-40-6055,-19 20 22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0.883"/>
    </inkml:context>
    <inkml:brush xml:id="br0">
      <inkml:brushProperty name="width" value="0.025" units="cm"/>
      <inkml:brushProperty name="height" value="0.025" units="cm"/>
    </inkml:brush>
  </inkml:definitions>
  <inkml:trace contextRef="#ctx0" brushRef="#br0">126 0 10794,'-4'13'1103,"0"-1"0,-1 0 0,0 0 0,-10 17 0,-11 25 456,12-11-333,1 1 0,-8 48 0,17-68-1117,1 0-1,1 0 1,2 1-1,0-1 1,6 39-1,1-39 137,-3-42 294,-3-41-202,0 51-328,-1 0 0,0 1 1,0-1-1,-1 1 0,0-1 0,-1 1 0,1 0 0,-1-1 0,-1 1 1,1 0-1,-1 0 0,-1 0 0,-6-10 0,10 17 7,0 1-21,1 1-1,-1-1 0,1 0 1,-1 0-1,1 0 1,-1 0-1,1 0 0,0 1 1,0-1-1,-1 0 1,1 0-1,0-1 0,0 1 1,0 0-1,0 0 1,0 0-1,0-1 0,0 1 1,0 0-1,0-1 0,1 1 1,-1-1-1,0 1 1,2-1-1,32 13-126,-26-12 198,0 1-1,0-1 1,0 0 0,0-1-1,0 0 1,-1 0 0,1-1-1,0 0 1,0 0 0,0-1-1,0-1 1,-1 1 0,17-8-1,-21 7-15,1 0 0,-1 0 0,1-1 0,-1 1 0,0-1 0,0 0 0,0 0 0,-1 0 0,0 0 0,1-1 0,-1 0 0,-1 1 0,1-1 0,-1 0 0,0 0 0,0 0 0,0-1 0,-1 1 0,0 0 0,0-1 0,0 1 0,-1-1 0,0-9 0,1 14-41,-1 0 1,0 0-1,0 1 0,0-1 0,0 0 0,0 0 0,0 0 1,0 1-1,0-1 0,-1 0 0,1 0 0,0 0 1,0 1-1,-1-1 0,1 0 0,0 0 0,-1 1 0,1-1 1,-1 0-1,1 1 0,-1-1 0,1 1 0,-1-1 0,1 0 1,-1 1-1,0-1 0,1 1 0,-1-1 0,0 1 1,1 0-1,-2-1 0,0 1 11,0 0 0,0 0 0,0 0 0,0 0 0,0 1 1,1-1-1,-1 0 0,0 1 0,0 0 0,1-1 0,-1 1 0,0 0 0,-1 1 0,-5 3 39,0 0 0,0 1 0,1 0 0,-10 10 0,2 2 60,0 0 0,-19 34 0,30-46-93,1 0 0,0 0 0,0 0 0,1 1 0,-1 0 0,1-1 0,1 1 0,-1 0 0,1 0 0,1 0 0,-1 0 0,1 0 0,1 9 0,0-14-37,0 0 0,0 0 1,0 0-1,0 0 0,0-1 0,1 1 0,-1-1 0,0 1 0,1-1 1,0 1-1,-1-1 0,1 0 0,0 0 0,0 0 0,-1 0 0,1 0 1,0 0-1,0 0 0,0 0 0,0-1 0,0 1 0,0-1 0,0 0 1,0 0-1,1 1 0,2-2 0,59 0-5189,-42-6 790,-2-6-1729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3.990"/>
    </inkml:context>
    <inkml:brush xml:id="br0">
      <inkml:brushProperty name="width" value="0.025" units="cm"/>
      <inkml:brushProperty name="height" value="0.025" units="cm"/>
    </inkml:brush>
  </inkml:definitions>
  <inkml:trace contextRef="#ctx0" brushRef="#br0">184 0 7431,'0'0'14761,"-7"8"-14692,-145 168-363,152-175 204,0-1-1,0 0 0,0 1 1,-1-1-1,1 0 0,0 1 0,0-1 1,0 0-1,-1 0 0,1 1 1,0-1-1,0 0 0,-1 0 0,1 1 1,0-1-1,-1 0 0,1 0 0,0 0 1,-1 0-1,1 1 0,0-1 1,-1 0-1,1 0 0,0 0 0,-1 0 1,1 0-1,0 0 0,-1 0 1,1 0-1,0 0 0,-1 0 0,1 0 1,0 0-1,-1 0 0,1 0 0,-1 0 1,1-1-1,0 1 0,-1 0 1,1 0-1,0 0 0,0 0 0,-1-1 1,0 1-1,-4-17-6114,4 12 5052,-3-15-5018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1.274"/>
    </inkml:context>
    <inkml:brush xml:id="br0">
      <inkml:brushProperty name="width" value="0.025" units="cm"/>
      <inkml:brushProperty name="height" value="0.025" units="cm"/>
    </inkml:brush>
  </inkml:definitions>
  <inkml:trace contextRef="#ctx0" brushRef="#br0">180 1 11243,'0'0'11958,"-4"3"-12284,0 0 329,0 1 0,0-1 0,0 1 0,1 0 0,-1 0 0,1 1 0,0-1 0,0 1 0,1 0 0,-1 0 0,1-1 0,0 1 0,0 1 0,1-1 0,-2 10 0,6-14-5,1 1-1,-1-1 1,1 0-1,-1 0 1,1-1-1,0 1 1,-1-1 0,1 0-1,0 0 1,-1 0-1,1 0 1,4-1 0,-1 1-68,-4 0 47,0 0 1,-1 0-1,1 0 1,0 0 0,0 1-1,0 0 1,0-1-1,0 1 1,0 0-1,-1 0 1,1 1 0,0-1-1,-1 1 1,1-1-1,-1 1 1,1 0 0,-1 0-1,0 0 1,0 0-1,0 0 1,0 0-1,0 1 1,0-1 0,-1 1-1,3 4 1,-3-4 16,0 1 0,0 0 0,0-1 0,0 1 0,-1-1 0,0 1 0,0 0 0,0-1 0,0 1 0,0 0 0,-1-1 0,1 1-1,-1-1 1,0 1 0,0-1 0,-1 1 0,1-1 0,-1 0 0,1 1 0,-1-1 0,-3 4 0,-1 1 73,-1 0 0,0 0 0,-1-1 0,1 1 0,-1-2 0,-1 1 0,1-1 0,-1 0 0,-12 5 0,13-7-223,0-1 1,0 0 0,0-1 0,0 1 0,-9 0 0,11-2-539,-1-1 0,1 1 0,-1-1 0,1-1 0,-1 1 0,1-1 0,-8-2 0,-20-11-7784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1.617"/>
    </inkml:context>
    <inkml:brush xml:id="br0">
      <inkml:brushProperty name="width" value="0.025" units="cm"/>
      <inkml:brushProperty name="height" value="0.025" units="cm"/>
    </inkml:brush>
  </inkml:definitions>
  <inkml:trace contextRef="#ctx0" brushRef="#br0">1 0 14350,'0'0'5221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2.663"/>
    </inkml:context>
    <inkml:brush xml:id="br0">
      <inkml:brushProperty name="width" value="0.025" units="cm"/>
      <inkml:brushProperty name="height" value="0.025" units="cm"/>
    </inkml:brush>
  </inkml:definitions>
  <inkml:trace contextRef="#ctx0" brushRef="#br0">1 54 4292,'0'0'14958,"1"13"-14499,8 257 726,-8-181-1137,-1-85-43,0 0 0,0-1 0,1 1 0,-1 0-1,1 0 1,0-1 0,1 1 0,1 5-1,-2-8 4,-1-1 0,0 0 0,0 1 0,0-1 0,1 0 0,-1 1 0,0-1-1,0 0 1,1 1 0,-1-1 0,0 0 0,1 0 0,-1 1 0,1-1 0,-1 0-1,0 0 1,1 0 0,-1 1 0,0-1 0,1 0 0,-1 0 0,1 0-1,-1 0 1,1 0 0,-1 0 0,0 0 0,1 0 0,0 0 0,14-15 543,-8-1-432,0 1 1,-1-1-1,0 0 1,-1 0-1,-1-1 1,-1 1-1,2-23 0,-3 11-57,-1 0-1,-1 0 0,-6-46 1,4 68-33,1 1-1,-1-1 1,0 1 0,0 0 0,-1-1 0,1 1-1,-5-5 1,7 9-29,-1 0-1,1 1 1,0-1-1,-1 0 1,1 1-1,-1-1 1,1 0 0,0 1-1,-1-1 1,0 1-1,1-1 1,-1 1-1,1-1 1,-1 1-1,0-1 1,1 1 0,-1-1-1,0 1 1,1 0-1,-1 0 1,0-1-1,0 1 1,1 0-1,-1 0 1,0 0 0,0 0-1,1 0 1,-1 0-1,0 0 1,0 0-1,1 0 1,-1 0-1,0 0 1,0 0 0,1 0-1,-1 1 1,0-1-1,0 0 1,1 1-1,-1-1 1,0 0-1,1 1 1,-1-1 0,0 1-1,1-1 1,-1 1-1,1-1 1,-1 1-1,1 0 1,-1-1-1,1 1 1,0 0 0,-1-1-1,1 1 1,0 0-1,-1-1 1,1 1-1,0 0 1,0 0-1,0-1 1,-1 2 0,0 2-15,-1 0 1,0 0 0,1 0 0,0 0 0,0 0 0,0 0 0,1 0 0,-1 0 0,1 0-1,0 1 1,0-1 0,0 0 0,1 0 0,-1 0 0,1 0 0,0 0 0,0 0 0,4 7-1,-4-8 14,1-1 1,0 0-1,0 0 0,0 1 0,0-1 0,0 0 0,0-1 0,0 1 0,1 0 0,-1-1 0,0 1 0,1-1 1,0 0-1,-1 0 0,1 0 0,0 0 0,-1 0 0,1-1 0,0 1 0,0-1 0,0 1 0,0-1 1,0 0-1,-1-1 0,1 1 0,0 0 0,5-2 0,-1 0 16,0 0 0,1-1 1,-1 0-1,0-1 0,0 1 0,-1-1 0,1-1 1,-1 1-1,0-1 0,0 0 0,0-1 0,-1 1 1,0-1-1,0 0 0,0 0 0,4-9 0,1 0 244,-2 0-1,0-1 0,0 1 0,-2-2 0,0 1 1,5-21-1,-29 130-370,5 1 0,-2 139 0,15-232 47,0 1 0,0-1 1,0 0-1,0 1 0,0-1 0,0 1 1,1-1-1,-1 0 0,1 0 1,-1 1-1,1-1 0,-1 0 0,1 0 1,0 1-1,-1-1 0,1 0 1,0 0-1,0 0 0,0 0 1,0 0-1,0 0 0,1 1 0,-1-2-194,0 1-1,0-1 0,0 0 1,0 1-1,1-1 0,-1 0 1,0 0-1,0 0 0,0 0 1,0 0-1,0 0 0,0 0 1,1 0-1,-1 0 0,0 0 1,0-1-1,0 1 0,1-1 1,8-5-5432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3.550"/>
    </inkml:context>
    <inkml:brush xml:id="br0">
      <inkml:brushProperty name="width" value="0.025" units="cm"/>
      <inkml:brushProperty name="height" value="0.025" units="cm"/>
    </inkml:brush>
  </inkml:definitions>
  <inkml:trace contextRef="#ctx0" brushRef="#br0">156 48 10154,'0'0'7260,"-1"-8"-5488,1 6-1629,0-1 0,-1 1 0,1 0 0,-1-1 0,0 1 0,1 0 0,-1 0 0,0 0 1,0-1-1,0 1 0,-1 0 0,1 0 0,-3-2 0,3 3-94,0 0 0,-1 0-1,1 1 1,0-1 0,-1 1 0,1-1 0,-1 1 0,0-1 0,1 1 0,-1 0 0,1 0 0,-1 0 0,1 0 0,-1 0-1,0 0 1,1 0 0,-1 0 0,1 1 0,-1-1 0,1 1 0,-1-1 0,1 1 0,-1-1 0,1 1 0,0 0-1,-1 0 1,1 0 0,0 0 0,-2 1 0,-5 3 17,1 1 0,0 0 0,0 1 0,0-1 0,1 1 0,0 1 0,0-1 0,0 1 0,1 0 0,1 0 0,-1 0 0,1 1 0,1 0 0,-1 0 1,2 0-1,-1 0 0,1 0 0,-1 18 0,3-27-59,0 1-1,0 0 1,0 0 0,0 0 0,0 0 0,1 0 0,-1-1 0,0 1 0,1 0 0,-1 0 0,1 0 0,-1-1-1,1 1 1,-1 0 0,1 0 0,-1-1 0,1 1 0,0-1 0,-1 1 0,1 0 0,0-1 0,-1 1 0,1-1-1,0 0 1,0 1 0,0-1 0,-1 0 0,1 1 0,0-1 0,0 0 0,0 0 0,0 0 0,0 0 0,0 1-1,-1-1 1,1 0 0,0-1 0,0 1 0,0 0 0,0 0 0,0 0 0,0-1 0,-1 1 0,1 0 0,0-1-1,0 1 1,0 0 0,-1-1 0,2 0 0,43-22 523,-15 0-382,37-38 0,2-2-54,-68 63-96,-1-1 0,1 1 0,-1-1 0,1 1 0,-1-1 0,1 1 0,-1 0 1,1-1-1,0 1 0,-1 0 0,1-1 0,-1 1 0,1 0 0,0 0 0,-1-1 0,1 1 0,0 0 1,-1 0-1,1 0 0,0 0 0,0 0 0,-1 0 0,1 0 0,0 0 0,-1 0 0,1 0 0,0 0 0,-1 1 1,1-1-1,0 0 0,0 1 0,0 0-8,0 1 0,0-1-1,0 0 1,0 1 0,0-1 0,-1 1 0,1-1 0,0 1-1,-1-1 1,0 1 0,1-1 0,-1 1 0,0 2 0,1 68-276,-2-55 257,1-15 31,0 0 0,0 1 1,-1-1-1,2 0 0,-1 1 0,0-1 0,0 0 1,1 0-1,-1 1 0,1-1 0,0 0 0,0 0 1,0 0-1,0 0 0,0 0 0,0 0 1,0 0-1,1 0 0,-1 0 0,3 2 0,-2-3 16,0-1 0,0 0 0,0 1 0,0-1 0,0 0 0,0 0-1,0 0 1,0 0 0,0 0 0,1-1 0,-1 1 0,0-1 0,0 1-1,-1-1 1,1 0 0,0 1 0,0-1 0,0 0 0,0 0 0,-1-1 0,1 1-1,0 0 1,2-3 0,19-14 50,32-22-48,-52 38-50,0 0-1,1 0 1,-1 1 0,0-1-1,1 1 1,-1 0-1,1 0 1,-1 0-1,1 1 1,0-1 0,-1 1-1,1 0 1,0 0-1,6 1 1,-9-1 14,0 1 0,0 0 0,0-1 0,0 1 0,0 0 0,0 0 0,0 0 0,0-1 0,-1 1 0,1 0 0,0 0 0,0 0 0,-1 0 0,1 1 0,-1-1 0,1 0 0,-1 0 0,0 0 0,1 0 0,-1 0 0,0 1 0,0-1 1,0 0-1,0 2 0,1 40 69,-1-26-38,0-16-12,0 0 1,0 0-1,0 0 1,0 0-1,1 0 1,-1-1-1,0 1 1,0 0-1,0 0 1,1 0 0,-1-1-1,1 1 1,-1 0-1,0 0 1,1-1-1,-1 1 1,1 0-1,0-1 1,-1 1-1,1-1 1,-1 1-1,1-1 1,0 1-1,-1-1 1,1 1-1,0-1 1,0 1-1,0-1 1,-1 0-1,1 0 1,0 1 0,0-1-1,0 0 1,-1 0-1,1 0 1,0 0-1,0 0 1,0 0-1,0 0 1,0 0-1,-1 0 1,1 0-1,0-1 1,0 1-1,0 0 1,-1 0-1,1-1 1,0 1-1,0-1 1,0 0-1,44-26 333,-37 21-387,12-8-43,-13 8 17,0 0 1,0 1-1,0 0 0,1 1 0,-1 0 0,1 0 0,0 0 0,1 1 0,-1 0 1,13-2-1,-20 5 70,0 1 0,-1-1 0,1 0 0,-1 0 0,1 1 0,-1-1 0,1 0 0,-1 1 0,1-1 0,-1 0 0,1 1 0,-1-1 0,0 1 0,1-1 0,-1 1 0,0-1 0,1 1 0,-1-1 0,0 1 0,0 0 0,1-1 0,-1 1 0,0-1 0,0 1 0,0-1 0,0 1 0,0 0 0,0-1 0,0 1 0,0-1 0,0 1-1,0 0 1,0-1 0,0 1 0,0-1 0,-1 1 0,1 1 0,-7 34 194,4-20-145,5-16-19,0 0 0,1 1 0,-1-1 0,0 0-1,1 0 1,-1 0 0,0-1 0,1 1 0,-1 0-1,4-2 1,34-23 153,-36 22-251,0-1 0,0 1 0,0 0-1,1 0 1,-1 1 0,1 0 0,-1-1 0,1 2 0,0-1 0,0 0 0,0 1 0,6-1-1,-10 39-271,-10-9-1147,0-12-6840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4.504"/>
    </inkml:context>
    <inkml:brush xml:id="br0">
      <inkml:brushProperty name="width" value="0.025" units="cm"/>
      <inkml:brushProperty name="height" value="0.025" units="cm"/>
    </inkml:brush>
  </inkml:definitions>
  <inkml:trace contextRef="#ctx0" brushRef="#br0">0 302 8200,'0'0'14659,"12"0"-13885,0-1-693,-1-1-1,1 0 1,-1-1-1,1 0 1,-1 0-1,0-2 1,11-4-1,-18 7-74,1 0-1,-1 0 1,0-1 0,0 1-1,0-1 1,0 0 0,0 0-1,-1 0 1,1 0 0,-1-1-1,0 0 1,0 1-1,0-1 1,-1 0 0,1 0-1,-1-1 1,0 1 0,0 0-1,0-1 1,-1 1 0,0-1-1,0 0 1,1-7-1,-6 8-63,-5 11-42,-7 11-8,11-10 121,0 0 0,0 0 1,1 1-1,0 0 0,1-1 1,0 1-1,0 1 0,1-1 1,0 0-1,0 1 0,1-1 1,0 1-1,2 15 0,-1-24-6,1 0-1,0 0 1,-1 1 0,1-1-1,0 0 1,0 0-1,0 0 1,-1 0-1,1 0 1,1 0-1,-1 0 1,0 0-1,0 0 1,0 0-1,0-1 1,1 1 0,-1 0-1,0-1 1,0 1-1,1-1 1,-1 0-1,1 1 1,-1-1-1,0 0 1,1 0-1,-1 0 1,1 0-1,-1 0 1,0 0 0,1 0-1,-1 0 1,2-1-1,4 1 31,-1-1 0,0 0 0,1 0 0,-1-1 0,0 0 0,7-2 0,0-4-145,-1 0 0,0 0 0,-1-1 0,0-1 0,0 0-1,15-19 1,14-12-1019,-37 50 431,-2-6 694,0 0 0,0 0 1,0 0-1,0 0 1,0 0-1,0 0 0,1 0 1,-1 0-1,1 0 0,0-1 1,0 1-1,0-1 1,0 1-1,4 2 0,-1-4 31,-1-1-1,1 0 0,0 0 1,0-1-1,-1 1 1,1-1-1,0 0 0,-1 0 1,1 0-1,-1-1 0,1 0 1,-1 1-1,0-2 1,0 1-1,0 0 0,0-1 1,0 0-1,6-6 0,8-7 67,-1-1-1,21-26 0,-32 36-78,6-6 110,-1-1-1,-1 0 0,0-1 0,-1 0 0,-1 0 0,0-1 1,-1 0-1,10-33 0,-36 116-353,13-49 275,1-1 1,0 1 0,1 0 0,-1 22 0,4-28-41,1-1 0,0 0 0,1 1 0,0-1 0,1 0 0,1 1 0,-1-1 0,2 0 0,-1-1 0,2 1 0,-1-1 0,1 1 0,1-1 0,0-1 0,0 1 0,1-1 0,1 0 0,15 15 0,-73-60-982,11 9 722,-18-21 461,-75-79 1,132 127-169,0 0 0,0 0 0,0-1 0,-1 1 0,1 0 0,0 0 0,0 0 1,0 0-1,0 0 0,0-1 0,0 1 0,-1 0 0,1 0 0,0 0 1,0 0-1,0-1 0,0 1 0,0 0 0,0 0 0,0 0 0,0-1 0,0 1 1,0 0-1,0 0 0,0 0 0,0 0 0,0-1 0,0 1 0,0 0 0,0 0 1,0 0-1,0-1 0,0 1 0,0 0 0,0 0 0,1 0 0,-1 0 0,0-1 1,0 1-1,0 0 0,0 0 0,0 0 0,0 0 0,1 0 0,-1-1 1,13-2 532,27 2-723,-30 2 427,120 0 267,101-1-3666,-180-5-2003,-7-8-3993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2.214"/>
    </inkml:context>
    <inkml:brush xml:id="br0">
      <inkml:brushProperty name="width" value="0.025" units="cm"/>
      <inkml:brushProperty name="height" value="0.025" units="cm"/>
    </inkml:brush>
  </inkml:definitions>
  <inkml:trace contextRef="#ctx0" brushRef="#br0">0 1 4644,'0'0'7741,"4"8"-6011,5 12-1368,9 24 402,2-2-1,1 0 1,3-2-1,1 0 1,36 42-1,-24-43-494,1-2 0,2-2 1,67 46-1,146 71 859,-240-143-1246,-14-4-1484,-25-3-2631,-6-7-1564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2.587"/>
    </inkml:context>
    <inkml:brush xml:id="br0">
      <inkml:brushProperty name="width" value="0.025" units="cm"/>
      <inkml:brushProperty name="height" value="0.025" units="cm"/>
    </inkml:brush>
  </inkml:definitions>
  <inkml:trace contextRef="#ctx0" brushRef="#br0">41 494 7815,'0'0'4426,"-8"0"-2659,6 0-1984,-23 2 2635,20-3-859,18-2-867,1-1-377,0 0 0,0-1 0,0 0 0,0-1-1,-1-1 1,0 0 0,0 0 0,-1-2 0,13-9 0,-7 2-123,-1 0 0,0-1 0,-1-1 1,-1-1-1,16-24 0,-19 24 5,0 0-1,-1-1 0,-2 0 0,0-1 0,0 0 1,-2 0-1,-1-1 0,-1 0 0,0 0 1,-2-1-1,1-37 0,-2 70-206,0 0-1,0-1 1,1 1-1,0 0 1,0-1-1,1 0 0,1 1 1,0-2-1,0 1 1,0-1-1,1 1 1,1-1-1,-1-1 1,1 1-1,0-1 1,12 8-1,-6-5-131,-1 0-1,2-2 0,-1 1 0,2-2 0,-1 0 0,1 0 1,-1-2-1,2 0 0,26 6 0,-27-9-1250,0 0 0,0-1-1,0 0 1,24-3 0,-2-8-7816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5.176"/>
    </inkml:context>
    <inkml:brush xml:id="br0">
      <inkml:brushProperty name="width" value="0.025" units="cm"/>
      <inkml:brushProperty name="height" value="0.025" units="cm"/>
    </inkml:brush>
  </inkml:definitions>
  <inkml:trace contextRef="#ctx0" brushRef="#br0">0 21 1281,'0'0'20195,"5"11"-19688,3 16-275,-2 1-1,-1 0 0,-1 1 1,-1-1-1,-2 53 0,-2-46-155,2 34 676,3-67-79,4-9-174,3-11 165,11-22-305,63-109-21,-70 124-336,2 1 0,1 1 0,36-36 0,-53 58-10,0 0 1,0 0-1,0 0 0,0 0 1,0 0-1,0 0 0,1 0 1,-1 0-1,0 0 0,0 1 1,1-1-1,-1 0 0,0 1 1,1 0-1,-1-1 0,1 1 1,-1 0-1,1-1 0,-1 1 1,1 0-1,-1 0 1,0 0-1,3 1 0,-3-1 2,0 1-1,0 0 0,0 0 1,1 0-1,-1 0 1,0 0-1,0 0 0,-1 0 1,1 0-1,0 0 1,0 1-1,0-1 0,-1 0 1,1 1-1,0-1 1,-1 0-1,0 1 0,1 1 1,2 9 14,-1 1-1,-1-1 1,0 24 0,-1-36-8,-1 18 83,-1 0 1,0-1-1,-10 32 0,-4 33 230,16-82-362,0 0 0,0 0 0,0 0 0,0 0 0,-1 1-1,1-1 1,0 0 0,0 0 0,0 0 0,0 1 0,0-1 0,0 0-1,0 0 1,0 1 0,0-1 0,0 0 0,0 0 0,0 0-1,0 1 1,0-1 0,0 0 0,0 0 0,0 0 0,0 1 0,0-1-1,0 0 1,0 0 0,1 0 0,-1 1 0,0-1 0,0 0-1,0 0 1,0 0 0,0 1 0,1-1 0,-1 0 0,0 0 0,0 0-1,0 0 1,0 0 0,1 0 0,-1 0 0,0 1 0,0-1 0,0 0-1,1 0 1,-1 0 0,0 0 0,0 0 0,0 0 0,1 0-1,-1 0 1,0 0 0,0 0 0,1 0 0,-1 0 0,0 0 0,14-13-2686,12-23-6467,-14 12-781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6.190"/>
    </inkml:context>
    <inkml:brush xml:id="br0">
      <inkml:brushProperty name="width" value="0.025" units="cm"/>
      <inkml:brushProperty name="height" value="0.025" units="cm"/>
    </inkml:brush>
  </inkml:definitions>
  <inkml:trace contextRef="#ctx0" brushRef="#br0">41 67 4965,'0'0'15833,"5"-16"-14637,-39 78 758,32-56-1860,0 1-1,0-1 1,0 1-1,1 0 1,0 0-1,0 0 1,1-1-1,0 1 1,0 0 0,1 0-1,2 11 1,-3-16-83,1 0-1,-1 0 1,1 0 0,0 0 0,0 0 0,0 0 0,0 0 0,1 0 0,-1 0 0,0-1 0,1 1 0,-1-1-1,1 1 1,0-1 0,-1 1 0,1-1 0,0 0 0,0 0 0,0 0 0,0 0 0,0 0 0,0 0-1,0 0 1,0-1 0,0 1 0,0-1 0,1 0 0,-1 1 0,0-1 0,0 0 0,0 0 0,1-1-1,-1 1 1,0 0 0,0-1 0,0 1 0,0-1 0,0 0 0,4-1 0,-3 1 57,1-1 1,-1 0-1,0 0 1,0 0-1,0 0 1,0-1-1,0 1 1,0-1-1,-1 0 1,1 0-1,-1 0 1,0 0-1,1 0 1,-1 0-1,-1 0 1,1-1-1,0 1 1,-1-1-1,0 0 1,0 1-1,0-1 1,0 0-1,-1 1 1,1-1-1,-1-5 1,1 3 5,-1-1 1,0 1-1,0-1 1,0 1-1,-1-1 1,0 1-1,0-1 1,-1 1-1,0 0 1,0 0-1,0 0 1,-1 0 0,0 0-1,-3-6 1,4 9-26,0 0 1,0 1-1,-1-1 1,1 1 0,0-1-1,-1 1 1,0 0 0,1 0-1,-1 0 1,0 0 0,0 1-1,0-1 1,0 1 0,0-1-1,-1 1 1,1 0 0,0 1-1,0-1 1,-7 0-1,10 1-81,22 1-288,5-2 367,43-8 1,-46 5-44,1 1 0,31 0 0,-54 3-8,0 0 1,0 0-1,0 0 1,0 1-1,-1-1 1,1 1 0,0-1-1,0 1 1,0 0-1,-1 0 1,1 0-1,0 0 1,-1 0-1,1 0 1,-1 0-1,1 0 1,-1 1-1,0-1 1,1 1-1,-1-1 1,2 4-1,-1-1 5,0 1-1,0-1 0,0 1 1,0-1-1,-1 1 0,0 0 1,0 0-1,0 8 0,0-2 22,-1 0-1,0 0 0,-1 1 0,-1-1 0,1 0 1,-2 0-1,-4 13 0,6-20 11,6-16-35,1 0 0,1 0 0,0 0 0,0 1 0,1-1 0,16-15 0,-23 25-3,0 0-2,1 0 0,-1 1 0,1-1 0,0 0 0,-1 1 0,1-1 0,0 1 0,0 0 0,0-1 0,0 1 0,0 0 0,0 0 0,0 0 0,1 1 0,-1-1 0,4 0 0,-5 1 1,0 0-1,0 1 1,0-1-1,0 0 1,-1 1-1,1-1 1,0 1-1,0-1 1,0 1-1,0-1 1,0 1-1,-1 0 1,1-1-1,0 1 1,0 0-1,-1 0 0,1-1 1,-1 1-1,1 0 1,0 0-1,-1 0 1,0 0-1,1 0 1,-1 0-1,0 0 1,1 0-1,-1 0 1,0 0-1,0 0 1,0 0-1,0 0 1,0 0-1,0 0 1,0 0-1,0 0 1,0 0-1,-1 1 1,1 63 33,17-78 108,-10 5-110,7-9-35,1 1 1,24-21 0,-35 34-9,0-1 1,0 1 0,1 0-1,-1 1 1,1-1-1,0 1 1,-1 0-1,1 0 1,0 0 0,0 1-1,0-1 1,1 1-1,-1 0 1,0 1-1,0 0 1,6 0-1,-9 0 26,-1 1 0,1 0 0,-1-1 0,1 1 0,-1 0-1,1 0 1,-1 0 0,0 0 0,1 0 0,-1 0 0,0 1-1,0-1 1,0 0 0,0 1 0,0-1 0,0 0-1,0 1 1,-1-1 0,1 1 0,0 0 0,-1-1 0,1 1-1,-1-1 1,1 3 0,5 42 180,-12-4-2067,-4-17-4205,6-16-1239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6.598"/>
    </inkml:context>
    <inkml:brush xml:id="br0">
      <inkml:brushProperty name="width" value="0.025" units="cm"/>
      <inkml:brushProperty name="height" value="0.025" units="cm"/>
    </inkml:brush>
  </inkml:definitions>
  <inkml:trace contextRef="#ctx0" brushRef="#br0">7 0 17232,'0'2'3448,"0"16"-2481,-3 101 3073,-1 0-3782,4-119-258,0 0-1,0 0 1,0 1 0,0-1 0,1 0 0,-1 0 0,0 0 0,0 1 0,0-1 0,0 0 0,0 0 0,1 0 0,-1 0 0,0 1 0,0-1 0,0 0 0,0 0 0,1 0 0,-1 0 0,0 0 0,0 0 0,1 0 0,-1 0 0,0 0 0,0 0 0,0 1-1,1-1 1,-1 0 0,0 0 0,0 0 0,1 0 0,-1-1 0,0 1 0,0 0 0,0 0 0,1 0 0,-1 0 0,0 0 0,0 0 0,0 0 0,1 0 0,-1 0 0,0 0 0,0-1 0,0 1 0,1 0 0,-1 0 0,0 0 0,0 0 0,0-1 0,0 1 0,0 0-1,1 0 1,-1 0 0,0-1 0,0 1 0,0 0 0,0 0 0,0 0 0,0-1 0,11-10-334,-7 5-411,-1-1 0,0 1 0,0-1 0,0 0 0,2-11 0,2-19-6038,-4 13-461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4.333"/>
    </inkml:context>
    <inkml:brush xml:id="br0">
      <inkml:brushProperty name="width" value="0.025" units="cm"/>
      <inkml:brushProperty name="height" value="0.025" units="cm"/>
    </inkml:brush>
  </inkml:definitions>
  <inkml:trace contextRef="#ctx0" brushRef="#br0">0 0 5733,'0'0'12716,"60"33"-12459,-39-23-97,3-1-64,0-1-448,-2 0-1666,-3-2-2563,-5-3-3779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7.145"/>
    </inkml:context>
    <inkml:brush xml:id="br0">
      <inkml:brushProperty name="width" value="0.025" units="cm"/>
      <inkml:brushProperty name="height" value="0.025" units="cm"/>
    </inkml:brush>
  </inkml:definitions>
  <inkml:trace contextRef="#ctx0" brushRef="#br0">0 125 10858,'0'0'8958,"10"3"-7522,-7-3-1394,2 2 46,0 0 1,0 0-1,0-1 0,0 0 0,1 0 0,-1 0 1,0-1-1,1 0 0,-1 0 0,1 0 1,-1-1-1,0 1 0,1-1 0,-1-1 1,0 1-1,0-1 0,0 0 0,0 0 0,0 0 1,0-1-1,-1 1 0,7-6 0,-8 6-17,-1-1-1,1 1 0,-1-1 1,0 0-1,0 0 1,0 0-1,0 0 0,0 0 1,-1 0-1,1-1 0,-1 1 1,0 0-1,0-1 0,0 1 1,-1-1-1,1 1 1,-1-8-1,0 10-30,0-1 0,0 1 1,0 0-1,-1 0 0,1 0 0,-1 0 0,1-1 1,-1 1-1,1 0 0,-1 0 0,1 0 0,-1 0 1,0 0-1,0 0 0,1 0 0,-1 0 1,0 1-1,0-1 0,0 0 0,-2-1 0,1 1-14,0 0-1,-1 1 1,1-1-1,0 1 1,0-1-1,-1 1 1,1 0-1,0 0 1,-1 0-1,1 0 1,-1 0-1,1 0 1,0 1-1,-5 1 0,3-1-18,1 1-1,-1 0 1,0-1-1,0 2 1,1-1-1,-1 0 1,1 1-1,0 0 1,0-1-1,0 1 1,0 0 0,0 1-1,1-1 1,-1 1-1,-2 5 1,2-4 5,0 1 0,0-1 0,0 1 0,1 0 0,0 0 0,0 0 0,1 1 0,0-1 0,-1 11 0,2-16-9,1 0 1,-1 0 0,0 0 0,1 0 0,-1 1 0,1-1 0,0 0-1,-1 0 1,1-1 0,0 1 0,-1 0 0,1 0 0,0 0-1,0 0 1,0-1 0,0 1 0,0 0 0,0-1 0,0 1-1,0 0 1,0-1 0,0 0 0,0 1 0,0-1 0,0 0-1,1 1 1,-1-1 0,0 0 0,0 0 0,2 0 0,43 2 106,-38-2-94,16 0 4,48 1-25,-67 0 5,1-1 0,-1 1 0,0 0 0,0 1 1,0-1-1,0 1 0,0 0 0,0 0 0,-1 1 0,9 5 0,-13-23 672,0 0-1,-1 0 0,-4-16 0,-3-30-681,11 59-61,0 0 0,0 0 0,-1 0 0,1 1 0,1 0 0,-1-1 0,0 1 1,0 0-1,0 1 0,1-1 0,3 0 0,8-3-1470,-14 4 1237,0-1-1,0 1 1,0-1-1,0 1 1,0-1-1,-1 0 0,1 1 1,0-1-1,0 0 1,-1 0-1,1 1 1,0-1-1,-1 0 1,1 0-1,-1 0 1,1 0-1,-1 0 1,0 0-1,1 1 1,-1-1-1,1-2 0,-1-11-6480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7.486"/>
    </inkml:context>
    <inkml:brush xml:id="br0">
      <inkml:brushProperty name="width" value="0.025" units="cm"/>
      <inkml:brushProperty name="height" value="0.025" units="cm"/>
    </inkml:brush>
  </inkml:definitions>
  <inkml:trace contextRef="#ctx0" brushRef="#br0">1 1 17008,'0'0'4388,"46"0"-12555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8.401"/>
    </inkml:context>
    <inkml:brush xml:id="br0">
      <inkml:brushProperty name="width" value="0.025" units="cm"/>
      <inkml:brushProperty name="height" value="0.025" units="cm"/>
    </inkml:brush>
  </inkml:definitions>
  <inkml:trace contextRef="#ctx0" brushRef="#br0">0 1 7495,'0'0'14318,"1"8"-14132,-1 0-149,0 7 106,1-1 0,0 1-1,1-1 1,7 25-1,-8-36-126,0 1-1,0-1 0,1 0 0,-1 0 0,1 0 0,-1 1 1,1-2-1,0 1 0,0 0 0,1 0 0,-1-1 0,0 1 1,1-1-1,0 0 0,0 0 0,-1 0 0,1 0 0,0 0 0,0 0 1,1-1-1,-1 0 0,0 1 0,0-1 0,1 0 0,-1-1 1,1 1-1,5 0 0,2-2 52,0-1-1,1 0 1,-1 0-1,0-1 1,0-1 0,0 0-1,-1 0 1,0-1-1,1 0 1,-1-1 0,-1 0-1,1-1 1,8-7-1,39-23 6,-56 36-73,0 0 0,0 1 0,0-1 0,0 0 1,0 1-1,0-1 0,0 1 0,1-1 1,-1 1-1,0 0 0,0 0 0,0-1 1,1 1-1,-1 0 0,0 0 0,0 0 1,1 0-1,-1 0 0,0 1 0,0-1 0,0 0 1,1 0-1,-1 1 0,0-1 0,0 1 1,0-1-1,0 1 0,0 0 0,2 0 1,-1 2 31,1 1 1,-1-1-1,0 0 1,0 1-1,0-1 1,-1 1-1,3 6 1,-4-7-28,1-1 1,-1 1 0,1-1 0,0 1 0,0-1-1,0 0 1,0 1 0,0-1 0,1 0-1,-1 0 1,1 0 0,-1 0 0,1 0 0,0 0-1,0 0 1,0 0 0,0-1 0,0 1 0,0-1-1,0 1 1,0-1 0,1 0 0,-1 0-1,0 0 1,1 0 0,-1 0 0,4 0 0,-2-2-3,0 1 0,0-1 0,0 0 0,0 0 0,-1 0 0,1-1 0,0 1 0,-1-1 0,1 0 0,-1 0 0,1 0 0,-1-1 0,0 1 0,0-1 0,0 0 0,0 1 0,2-5 0,-2 3-12,0 1-1,0 0 0,1 0 1,-1 0-1,1 0 1,-1 1-1,1-1 0,0 1 1,0 0-1,0 0 0,0 1 1,0-1-1,7-1 0,-10 3 0,0 0 0,0 0 0,0 0-1,1 0 1,-1 0 0,0 0 0,0 0 0,0 1-1,0-1 1,1 0 0,-1 1 0,0-1-1,0 1 1,0-1 0,0 1 0,0-1-1,0 1 1,0 0 0,0 0 0,0-1-1,-1 1 1,1 0 0,1 1 0,12 31-112,-5 43 86,-9-69 34,2 28 192,0 87-477,-2-112 576,-1 0 0,0 0 0,-1 0 0,0 0 0,-1 0 0,0 0 0,0-1 0,-1 1 0,-6 10 0,10-20-250,0 1 0,-1-1-1,1 1 1,0-1 0,-1 1-1,1-1 1,0 0 0,-1 1-1,1-1 1,0 0-1,-1 1 1,1-1 0,-1 0-1,1 0 1,-1 1 0,1-1-1,0 0 1,-1 0 0,1 0-1,-1 1 1,1-1 0,-1 0-1,1 0 1,-1 0 0,1 0-1,-1 0 1,1 0 0,-1 0-1,1 0 1,-1 0-1,1-1 1,-1 1 0,1 0-1,-1 0 1,1 0 0,-1 0-1,1-1 1,-1 1 0,1 0-1,-1-1 1,1 1 0,0 0-1,-1-1 1,1 1 0,0 0-1,-1-1 1,-17-23 527,14 18-540,-40-50 186,29 39-205,1-1 0,-17-27 0,30 43-82,0 1 0,1-1 0,-1 0-1,0 0 1,1 0 0,0 0-1,-1 1 1,1-1 0,0 0-1,0 0 1,0 0 0,0 0-1,1 0 1,-1 0 0,0 1-1,1-1 1,-1 0 0,1 0 0,0 0-1,0 1 1,-1-1 0,1 0-1,0 1 1,0-1 0,1 1-1,-1-1 1,0 1 0,0 0-1,1-1 1,-1 1 0,4-2 0,6-6-838,1 0 0,1 2 1,17-10-1,-4 3-1472,11-9-1586,1-1-2082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8.745"/>
    </inkml:context>
    <inkml:brush xml:id="br0">
      <inkml:brushProperty name="width" value="0.025" units="cm"/>
      <inkml:brushProperty name="height" value="0.025" units="cm"/>
    </inkml:brush>
  </inkml:definitions>
  <inkml:trace contextRef="#ctx0" brushRef="#br0">115 0 13357,'0'0'10447,"-7"1"-10143,6-1-311,-32 8 243,32-8-250,0 0 1,1 0-1,-1 0 1,0 1-1,0-1 0,0 0 1,0 1-1,0-1 1,0 1-1,0-1 0,0 1 1,1-1-1,-1 1 1,0-1-1,1 1 1,-1 0-1,0 0 0,1-1 1,-1 1-1,0 0 1,1 0-1,-1 0 1,1 0-1,0 0 0,-1-1 1,1 1-1,0 0 1,-1 0-1,1 0 0,0 0 1,0 0-1,0 0 1,0 0-1,0 0 1,0 0-1,0 0 0,0 0 1,1 0-1,-1 0 1,0 0-1,1 1 0,2 0-34,0 0-1,1-1 0,-1 1 0,0-1 1,1 0-1,-1 0 0,1 0 0,-1 0 0,5-1 1,4 3 50,-4-1-7,1 0 0,-1 1 0,0 0 1,1 1-1,-1-1 0,-1 2 0,12 6 1,-18-9 28,1-1-1,-1 1 1,1-1 0,-1 0 0,0 1-1,0 0 1,0-1 0,0 1 0,0 0-1,0 0 1,0 0 0,0-1 0,-1 1 0,1 0-1,-1 0 1,1 0 0,-1 0 0,0 0-1,0 0 1,0 0 0,0 0 0,0 0-1,0 0 1,0 0 0,-1 0 0,1 0 0,-1 0-1,0 0 1,1 0 0,-1-1 0,0 1-1,0 0 1,0 0 0,0-1 0,0 1-1,-1-1 1,1 1 0,-1-1 0,-1 2 0,-4 6 85,-1 0 1,0 0 0,-1-1 0,0 0 0,0-1 0,-1 1-1,0-2 1,-20 11 0,24-15-530,-1 1 1,1-1-1,-1-1 1,1 1-1,-1-1 1,-8 1-1,-13-2-5137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9.744"/>
    </inkml:context>
    <inkml:brush xml:id="br0">
      <inkml:brushProperty name="width" value="0.025" units="cm"/>
      <inkml:brushProperty name="height" value="0.025" units="cm"/>
    </inkml:brush>
  </inkml:definitions>
  <inkml:trace contextRef="#ctx0" brushRef="#br0">45 1 9705,'0'0'10378,"-2"8"-10090,-6 37 78,2 0 0,2 0 0,3 53-1,-3 37 324,-5-50-450,4-36-153,1 1-1,3 50 1,1-100-86,0 0 1,0 1-1,0-1 1,0 0-1,0 1 0,0-1 1,0 0-1,0 0 0,0 1 1,0-1-1,0 0 0,0 1 1,0-1-1,0 0 0,0 0 1,0 1-1,0-1 0,0 0 1,0 0-1,0 1 0,1-1 1,-1 0-1,0 0 0,0 0 1,0 1-1,0-1 1,1 0-1,-1 0 0,0 0 1,0 1-1,1-1 0,-1 0 1,0 0-1,0 0 0,0 0 1,1 0-1,-1 0 0,0 1 1,1-1-1,-1 0 0,0 0 1,0 0-1,1 0 0,-1 0 1,1 0-1,12-11 157,7-20 231,-1-11-295,-2-2 1,-2 0-1,-2-1 1,7-49-1,-6 6-41,3-104 0,-18 369-471,3-147 427,1-1 0,1 1 0,2-1 0,10 32 0,-15-57 7,1 0 1,-1-1-1,1 1 1,0 0 0,0-1-1,0 1 1,0-1-1,0 0 1,1 1-1,0-1 1,-1-1-1,1 1 1,7 5 0,-9-8 21,1 1 0,0 0 0,0-1 0,-1 1 0,1-1 0,0 1 0,0-1 0,0 0 0,0 0 0,0 0 0,0 0 0,0 0 0,-1 0 1,1-1-1,0 1 0,0 0 0,0-1 0,0 0 0,-1 1 0,1-1 0,0 0 0,0 0 0,-1 0 0,1 0 0,-1 0 0,1 0 0,-1-1 1,0 1-1,1 0 0,-1-1 0,1-1 0,9-10 109,-1 0 0,0-1 0,-1 0 0,-1-1 0,0 0 1,-1 0-1,0-1 0,-1 0 0,-1 0 0,4-23 0,-5 15-83,0 0 1,-1 0-1,-2-1 0,-1 1 0,0-1 1,-7-37-1,7 61-88,0-4-68,-1 1 1,0 0 0,1-1-1,-1 1 1,-1 0 0,1 0 0,-1 0-1,1 0 1,-1 0 0,0 0 0,-1 0-1,1 1 1,-1-1 0,-4-4-1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0.910"/>
    </inkml:context>
    <inkml:brush xml:id="br0">
      <inkml:brushProperty name="width" value="0.025" units="cm"/>
      <inkml:brushProperty name="height" value="0.025" units="cm"/>
    </inkml:brush>
  </inkml:definitions>
  <inkml:trace contextRef="#ctx0" brushRef="#br0">120 79 10698,'-1'-8'2248,"0"5"-1856,-6-33 2237,7 34-2347,-1 0 0,1 0 0,-1 0 0,0 1-1,1-1 1,-1 0 0,0 1 0,0-1 0,0 0 0,0 1 0,0 0-1,0-1 1,0 1 0,-1-1 0,1 1 0,-1 0 0,1 0 0,-1 0 0,-2-2-1,3 3-236,1 0 0,-1 0-1,0 1 1,1-1 0,-1 0-1,0 0 1,1 0-1,-1 1 1,0-1 0,1 0-1,-1 1 1,1-1-1,-1 0 1,1 1 0,-1-1-1,1 1 1,-1-1 0,1 1-1,-1-1 1,1 1-1,0-1 1,-1 1 0,1 0-1,0-1 1,-1 1 0,1-1-1,0 1 1,0 0-1,0-1 1,0 1 0,-1 0-1,-5 27 28,5-24 3,-9 78 962,3-1 0,6 133-1,2-104-836,-1-95-164,0 1 42,0 1-1,0 0 0,2 0 0,0-1 0,1 1 0,6 21 1,-6-98 2068,-7 15-2115,-3 0 0,-1 0 0,-2 1-1,-29-76 1,45 125-347,1 0-1,-1 0 0,1-1 0,0 0 1,0 0-1,1 0 0,-1-1 1,10 3-1,-3-3-579,1 1 0,-1-2 0,1 0 1,-1-1-1,1 0 0,-1-1 0,1-1 0,17-2 0,-25 2 608,0 0-1,0-1 0,0 0 0,0 0 1,0 0-1,0-1 0,-1 0 0,1 0 1,-1 0-1,0-1 0,0 0 0,0 0 1,-1-1-1,1 0 0,-1 0 0,0 0 0,0 0 1,6-10-1,-10 13 809,0 0 1,-1 0-1,1 0 0,0 0 1,0 0-1,-1 0 0,1 0 1,-1 0-1,0 0 0,0 0 1,1-3-1,-6 3 3871,-5 15-3687,2 0-561,1 1 0,1 0 0,0 0 0,1 0 0,1 1 0,0-1 0,1 1 0,0 0 0,-1 25 0,4-39-136,0 0-1,0 0 0,0 0 1,0-1-1,0 1 0,0 0 1,1 0-1,-1 0 0,0-1 1,0 1-1,1 0 0,-1 0 1,0-1-1,1 1 0,-1 0 1,1 0-1,-1-1 0,1 1 1,-1-1-1,1 1 0,-1 0 1,1-1-1,-1 1 0,1-1 1,0 1-1,0-1 0,-1 0 1,1 1-1,0-1 0,-1 0 1,1 1-1,0-1 0,0 0 1,0 0-1,-1 0 1,1 1-1,0-1 0,0 0 1,0 0-1,0 0 0,-1-1 1,1 1-1,0 0 0,0 0 1,0 0-1,-1 0 0,1-1 1,0 1-1,0-1 0,4 0 40,-1-1 0,0 1 0,0-1 0,0 0 0,0-1 1,0 1-1,-1-1 0,5-3 0,3-5-11,0-2 0,0 0 1,-1 0-1,-1 0 1,0-1-1,-1-1 0,10-25 1,-19 47-177,0 0 0,0 0 1,1 0-1,0 0 0,0 1 0,2 9 1,0 8-109,-2-23 83,0 0 0,0 0 0,0 0 0,0-1 0,0 1 0,1 0 0,-1 0 0,1 0 0,0-1 0,-1 1 0,1 0 0,0-1-1,0 1 1,0-1 0,0 1 0,0-1 0,0 1 0,1-1 0,-1 0 0,0 1 0,1-1 0,2 2 0,-3-3-138,0 0-1,0 1 1,0-1 0,1 0 0,-1 1-1,0-1 1,1 0 0,-1 0 0,0 0 0,0 0-1,1 0 1,-1 0 0,0-1 0,1 1 0,-1 0-1,0-1 1,0 1 0,0-1 0,1 1 0,-1-1-1,0 0 1,0 1 0,0-1 0,0 0 0,0 0-1,0 0 1,0 1 0,0-1 0,-1 0 0,1 0-1,0-1 1,0 1 0,0-1 0,13-19-6407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1.283"/>
    </inkml:context>
    <inkml:brush xml:id="br0">
      <inkml:brushProperty name="width" value="0.025" units="cm"/>
      <inkml:brushProperty name="height" value="0.025" units="cm"/>
    </inkml:brush>
  </inkml:definitions>
  <inkml:trace contextRef="#ctx0" brushRef="#br0">35 0 7399,'0'0'8568,"-2"11"-6801,-6 41-601,-2-4-221,3 0 1,3 1-1,1 0 1,4 53 0,-1-101-906,0 0 1,0 0 0,0-1 0,0 1 0,0 0 0,0-1-1,0 1 1,0 0 0,0 0 0,0-1 0,1 1-1,-1 0 1,0-1 0,1 1 0,-1 0 0,0-1 0,1 1-1,-1-1 1,1 1 0,-1-1 0,1 1 0,-1-1-1,1 1 1,-1-1 0,1 1 0,-1-1 0,1 1-1,0-1 1,-1 0 0,1 0 0,0 1 0,-1-1 0,1 0-1,1 0 1,0 0 40,-1 0 0,1-1 0,0 1 1,0-1-1,0 0 0,0 0 0,-1 1 0,1-1 0,0 0 0,-1-1 0,1 1 0,1-2 1,39-41 568,9-34-651,-46 71-53,-2-1 0,1 1 0,-1-1 1,0 0-1,0 0 0,-1 0 0,0-1 0,1-15 1,-21 58-706,13-20 697,0 1 0,1-1 0,1 1-1,0 0 1,1 0 0,1 0 0,0 0-1,1 19 1,0-33-28,0 0 0,0 0 0,0 0 0,1 0 0,-1 1 0,0-1 1,0 0-1,1 0 0,-1 0 0,0 0 0,1 0 0,-1 0 0,1 0 0,-1 0 0,1 0 0,0 0 0,0 0 1,-1 0-1,1 0 0,0 0 0,0-1 0,0 1 0,0 0 0,0-1 0,0 1 0,0 0 0,0-1 0,0 1 1,0-1-1,0 0 0,0 1 0,0-1 0,0 0 0,0 0 0,1 0 0,-1 1 0,0-1 0,0 0 0,0-1 1,0 1-1,2 0 0,0-1-211,0 1 0,0-1 0,-1 0 0,1 0 1,0-1-1,-1 1 0,1 0 0,0-1 0,-1 0 0,0 1 1,1-1-1,-1 0 0,0 0 0,0 0 0,2-4 0,23-50-6030,-13 19 1388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1.673"/>
    </inkml:context>
    <inkml:brush xml:id="br0">
      <inkml:brushProperty name="width" value="0.025" units="cm"/>
      <inkml:brushProperty name="height" value="0.025" units="cm"/>
    </inkml:brush>
  </inkml:definitions>
  <inkml:trace contextRef="#ctx0" brushRef="#br0">85 1 11082,'0'0'7437,"0"8"-6700,-8 147 3094,0-19-1662,7-102-1970,2 53-24,3-74-138,1-12 164,2-21 126,-7 8-330,0 1-1,-1 0 0,0-1 0,0 1 1,-2 0-1,1 0 0,-1 0 0,-1 0 1,0 0-1,0 1 0,-1-1 0,0 1 0,-1 0 1,0 1-1,-1 0 0,-12-14 0,7 15 11,11 13-56,1-3 37,1-1 1,0 1-1,0 0 1,0-1 0,0 0-1,0 1 1,0-1 0,1 1-1,-1-1 1,0 0-1,1 0 1,-1 0 0,1 0-1,1 1 1,8 2-542,-1-1 0,1 0 0,-1-1 0,1 0 0,0-1-1,0 0 1,13-1 0,77-7-9137,-72 1 4362,-5-1-1147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2.017"/>
    </inkml:context>
    <inkml:brush xml:id="br0">
      <inkml:brushProperty name="width" value="0.025" units="cm"/>
      <inkml:brushProperty name="height" value="0.025" units="cm"/>
    </inkml:brush>
  </inkml:definitions>
  <inkml:trace contextRef="#ctx0" brushRef="#br0">104 111 4452,'6'-9'6882,"-11"6"793,-6 3-2526,1 3-5845,3 1 962,0 0 1,1 0-1,-1 0 0,1 0 0,0 1 0,1 0 0,-1 0 0,1 1 1,0 0-1,0 0 0,1 0 0,0 0 0,-6 13 0,10-19-263,0 1-1,0 0 0,0-1 0,0 1 0,0-1 1,1 1-1,-1-1 0,0 1 0,0 0 1,1-1-1,-1 1 0,0-1 0,1 1 0,-1-1 1,0 0-1,1 1 0,-1-1 0,1 1 1,-1-1-1,1 0 0,-1 1 0,1-1 0,-1 0 1,1 1-1,-1-1 0,1 0 0,-1 0 0,1 0 1,0 0-1,-1 1 0,1-1 0,-1 0 1,1 0-1,-1 0 0,1 0 0,0 0 0,0-1 1,30 2 80,-24-1-58,233 0 199,-240-1-171,0 1 0,1 0 0,-1-1 0,0 1 1,0-1-1,0 1 0,0-1 0,0 1 0,0 0 0,0-1 1,1 1-1,-1-1 0,-1 1 0,1-1 0,0 1 1,0 0-1,0-1 0,0 1 0,0-1 0,0 1 0,0-1 1,-1 1-1,1 0 0,0-1 0,0 1 0,0-1 0,-1 1 1,1 0-1,0-1 0,-1 1 0,1 0 0,0 0 0,-1-1 1,1 1-1,-1 0 0,-12-19 259,12 18-248,-1-1-40,-44-65 225,44 63-256,-1 0-1,1-1 0,-1 0 1,1 1-1,1-1 0,-1 0 0,1 0 1,0 0-1,0 0 0,0 0 1,1 0-1,-1-1 0,2-4 0,-1 9-20,1 0-1,-1 0 1,1 0-1,0 0 1,0 0-1,-1 0 1,1 1-1,0-1 1,0 0-1,0 0 1,0 1-1,0-1 1,0 1-1,0-1 1,0 1-1,0-1 1,0 1-1,0 0 1,1-1-1,-1 1 1,0 0-1,0 0 1,0 0-1,3 0 1,35 0-1206,-30 0 645,23 0-1463,51-2-7027,-42-4-845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3.535"/>
    </inkml:context>
    <inkml:brush xml:id="br0">
      <inkml:brushProperty name="width" value="0.025" units="cm"/>
      <inkml:brushProperty name="height" value="0.025" units="cm"/>
    </inkml:brush>
  </inkml:definitions>
  <inkml:trace contextRef="#ctx0" brushRef="#br0">1 619 11179,'0'0'613,"11"2"-217,113 6 1190,0-6 0,225-23 0,258-73-1511,-315 44 425,1099-107 1082,-594 79-1504,975-135 787,-1772 213-902,45-6-2920,-19-1-2975,-12 2-3330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4.783"/>
    </inkml:context>
    <inkml:brush xml:id="br0">
      <inkml:brushProperty name="width" value="0.025" units="cm"/>
      <inkml:brushProperty name="height" value="0.025" units="cm"/>
    </inkml:brush>
  </inkml:definitions>
  <inkml:trace contextRef="#ctx0" brushRef="#br0">134 30 256,'0'0'25427,"-1"-5"-25219,0 4-205,1-1 0,0 1 1,-1 0-1,1-1 0,-1 1 0,1 0 0,-1 0 0,0 0 0,0 0 0,1 0 1,-1 0-1,0 0 0,0 0 0,0 0 0,0 0 0,0 0 0,0 0 1,0 1-1,-1-1 0,1 0 0,0 1 0,0-1 0,0 1 0,-1 0 0,1-1 1,-2 1-1,0-1-8,1 1 0,0 0 0,-1 1 0,1-1 0,0 0 0,0 1 0,-1-1-1,1 1 1,0 0 0,0-1 0,0 1 0,0 0 0,0 1 0,0-1 0,0 0 0,0 0 0,0 1 0,0-1 0,-2 3 0,4-3-79,-1 0 1,0 0-1,0 1 0,1-1 0,-1 0 1,1 0-1,-1 0 0,1 0 0,0 1 1,-1-1-1,1 0 0,0 0 0,0 1 1,0-1-1,0 0 0,0 0 0,0 1 0,0-1 1,1 2-1,-1-1 47,0 0 0,0 0 1,0 0-1,0 0 0,0 0 0,0 0 0,0 0 1,0-1-1,-1 1 0,1 0 0,-1 0 0,0 0 1,1 0-1,-1-1 0,0 1 0,-2 2 0,-10 11 81,10-11-45,-1 0 0,0-1 0,1 1 0,0 1 0,0-1 0,0 0 0,0 1 0,1 0 0,0-1 0,0 1 0,-2 5 0,5-9-6,-1 0 0,1-1 0,-1 1 0,1 0-1,-1-1 1,1 1 0,-1-1 0,1 1 0,0-1-1,-1 1 1,1-1 0,0 0 0,0 1 0,-1-1-1,1 0 1,0 1 0,-1-1 0,1 0 0,0 0 0,0 0-1,0 0 1,-1 0 0,1 0 0,1 0 0,26 1-122,-24-1 42,14 1-598,19 1-1719,-16-6-6112,-13-2-367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6.118"/>
    </inkml:context>
    <inkml:brush xml:id="br0">
      <inkml:brushProperty name="width" value="0.025" units="cm"/>
      <inkml:brushProperty name="height" value="0.025" units="cm"/>
    </inkml:brush>
  </inkml:definitions>
  <inkml:trace contextRef="#ctx0" brushRef="#br0">0 131 13068,'0'0'7474,"10"-6"-6187,11-4-823,0 1 1,0 1 0,1 1-1,0 0 1,0 2-1,31-4 1,152-4 162,-22 2-1650,-182 11 831,0 0 0,0 0-1,0 0 1,0 0 0,0-1 0,0 1 0,0 0 0,0 0 0,0-1 0,0 1 0,0-1 0,0 1 0,0-1 0,0 1-1,0-1 1,0 0 0,0 1 0,0-1 0,-1 0 0,1 0 0,0 1 0,-1-1 0,2-2 0,-2 2-70,0 0 0,0 0 1,0 0-1,-1 1 0,1-1 1,0 0-1,-1 0 0,1 0 1,-1 0-1,1 0 0,-1 0 1,1 1-1,-1-1 0,1 0 1,-1 1-1,0-1 0,1 0 1,-1 1-1,0-1 0,0 0 1,1 1-1,-1-1 0,0 1 1,0 0-1,0-1 0,0 1 1,-1-1-1,-26-11-4735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6.464"/>
    </inkml:context>
    <inkml:brush xml:id="br0">
      <inkml:brushProperty name="width" value="0.025" units="cm"/>
      <inkml:brushProperty name="height" value="0.025" units="cm"/>
    </inkml:brush>
  </inkml:definitions>
  <inkml:trace contextRef="#ctx0" brushRef="#br0">264 8 7431,'-8'-1'2509,"-2"1"-1702,-29-3 49,20 0 6471,26 6-7017,0 0 0,0 1 0,0 0 0,-1 0 0,1 1 0,-1 0 0,0 0 0,7 9 0,-11-12-300,-1-1 1,0 1 0,0 0-1,0 0 1,0 0-1,0 1 1,0-1-1,-1 0 1,1 0 0,-1 0-1,0 0 1,1 1-1,-1-1 1,0 0 0,0 0-1,0 0 1,-1 1-1,1-1 1,0 0 0,-1 0-1,0 0 1,1 0-1,-1 1 1,0-1-1,0 0 1,0 0 0,0-1-1,-1 1 1,1 0-1,0 0 1,-1-1 0,1 1-1,-1 0 1,0-1-1,-2 2 1,-16 15 56,-1-1-1,-1-1 1,-25 14 0,25-17 128,1 1-1,0 1 1,-31 30 0,50-44-163,1 0-1,0 0 0,0 0 0,0 0 1,0 0-1,0 1 0,0-1 1,0 0-1,0 1 0,1-1 1,-1 0-1,0 1 0,1-1 1,-1 1-1,1-1 0,0 1 1,-1 0-1,1-1 0,0 1 0,0 2 1,1-2-20,-1-1 1,1 0-1,-1 0 1,1 0-1,0 0 1,0 0 0,0 0-1,-1 0 1,1 0-1,0-1 1,0 1-1,0 0 1,0 0-1,1-1 1,-1 1-1,0-1 1,0 1-1,0-1 1,0 1 0,2-1-1,8 3 38,1-1 0,0 0 0,0-1-1,14 0 1,-24-1-24,214 2-188,-71-6-5927,-73 0-1753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55.561"/>
    </inkml:context>
    <inkml:brush xml:id="br0">
      <inkml:brushProperty name="width" value="0.025" units="cm"/>
      <inkml:brushProperty name="height" value="0.025" units="cm"/>
    </inkml:brush>
  </inkml:definitions>
  <inkml:trace contextRef="#ctx0" brushRef="#br0">1326 68 7559,'-9'-7'272,"-1"-1"-230,-1 1 0,1 1 0,-1 0-1,-1 0 1,1 1 0,-1 0 0,0 1 0,0 1-1,0 0 1,-1 0 0,1 1 0,0 1-1,-1 0 1,0 1 0,1 0 0,-18 3-1,16 1 18,0 1-1,0 0 0,0 0 0,1 2 1,0 0-1,0 0 0,1 1 0,0 1 0,1 0 1,-1 0-1,-10 13 0,-16 18 199,-53 74-1,1 14 723,-122 231 0,-26 167-716,179-376-343,6 3 1,8 1-1,-44 272 1,78-336 53,5 2 0,3-1 0,11 93 0,-1-116 33,3 0 1,3-1-1,3-1 1,42 109 0,-44-140-74,1-2 0,2 0 0,2-1 0,1 0 1,1-2-1,1 0 0,38 37 0,-49-56 59,0 0 0,0-1 0,1-1-1,0 0 1,1-1 0,0 0 0,0-1 0,1 0-1,0-1 1,0-1 0,0 0 0,1-1-1,0 0 1,0-2 0,0 1 0,0-2 0,0 0-1,0-1 1,0 0 0,27-5 0,-27 1 13,-1 0 1,0-2-1,-1 1 1,1-2-1,-1 0 1,0 0-1,-1-1 1,0-1-1,0 0 0,-1-1 1,13-13-1,7-11 86,-1-1-1,35-55 1,-5-5 113,-5-3 1,65-158-1,52-223 353,-1-175-502,-142 489-84,-7-1 1,0-173 0,-22 270 46,-4 0 0,-3 0 0,-2 1 1,-4 0-1,-2 0 0,-4 2 0,-2 0 0,-3 1 1,-36-67-1,54 119-332,-1-1 0,0 2-1,-1-1 1,0 1 0,-1 0 0,0 1 0,-1 0-1,-1 1 1,1 0 0,-1 0 0,-23-14 0,3 10-2671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03.369"/>
    </inkml:context>
    <inkml:brush xml:id="br0">
      <inkml:brushProperty name="width" value="0.025" units="cm"/>
      <inkml:brushProperty name="height" value="0.025" units="cm"/>
    </inkml:brush>
  </inkml:definitions>
  <inkml:trace contextRef="#ctx0" brushRef="#br0">59 219 3876,'0'0'1430,"-8"-5"-912,-38-23 657,45 28-1126,1 0 0,0 0 1,0 0-1,0 0 0,-1 0 1,1 0-1,0 0 0,0 0 1,0-1-1,0 1 0,-1 0 0,1 0 1,0 0-1,0 0 0,0 0 1,0 0-1,0-1 0,0 1 1,0 0-1,-1 0 0,1 0 1,0 0-1,0-1 0,0 1 1,0 0-1,0 0 0,0 0 1,0-1-1,0 1 0,0 0 1,0 0-1,0 0 0,0-1 1,0 1-1,0 0 0,0 0 1,0 0-1,0 0 0,0-1 1,0 1-1,0 0 0,0 0 0,1 0 1,-1 0-1,0-1 0,0 1 1,0 0-1,0 0 0,0 0 1,0 0-1,1-1 0,13-3 591,20 2-708,-32 2 199,749-52 1769,78 0-864,420 16-65,-6 4 156,-1254 33-1536,1 1 0,-1 0 0,0 0 0,1 1 0,-1 0 0,1 1-1,0 0 1,0 1 0,-11 7 0,-46 18-3113,54-26-1154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07.956"/>
    </inkml:context>
    <inkml:brush xml:id="br0">
      <inkml:brushProperty name="width" value="0.025" units="cm"/>
      <inkml:brushProperty name="height" value="0.025" units="cm"/>
    </inkml:brush>
  </inkml:definitions>
  <inkml:trace contextRef="#ctx0" brushRef="#br0">96 199 5381,'-12'0'667,"-5"1"-382,8 0-29,0-1 0,0 0 0,0-1 0,-14-2 0,23 3-244,0 1 0,0-1 1,0 0-1,-1 0 1,1 0-1,0 0 0,0 0 1,0 0-1,-1 0 0,1 0 1,0 0-1,0 0 1,0 0-1,-1 0 0,1 0 1,0 0-1,0 0 1,-1 0-1,1 0 0,0 0 1,0 0-1,0 0 1,-1 0-1,1 0 0,0 0 1,0 0-1,0-1 1,-1 1-1,1 0 0,0 0 1,0 0-1,0 0 1,0 0-1,0-1 0,-1 1 1,1 0-1,0 0 1,0 0-1,0 0 0,0-1 1,0 1-1,0 0 1,0 0-1,0-1 0,0 1 1,-1 0-1,1 0 1,0 0-1,0-1 0,0 1 1,0 0-1,15-6 259,24-1 121,135-12 570,198 4-1,-143 10-871,350-15 186,775-41 14,292 18 1530,-1642 44-1820,245 0-64,-248-1 64,0 0-1,0 0 1,0 0-1,-1 0 1,1 0-1,0 0 0,0 0 1,0 0-1,-1 0 1,1 0-1,0 0 1,0 0-1,0-1 1,-1 1-1,1 0 1,0 0-1,0-1 1,-1 1-1,1-1 1,0 1-1,-1-1 0,1 1 1,0-1-1,-1 1 1,1-1-1,-1 1 1,1-1-1,-1 0 1,1-1-1,-1 2-108,-1-1 0,0 0 0,1 1 0,-1-1 0,0 0-1,1 1 1,-1-1 0,0 1 0,0-1 0,0 1 0,0-1 0,0 1 0,1 0 0,-1 0-1,0-1 1,0 1 0,0 0 0,0 0 0,0 0 0,0 0 0,0 0 0,0 0 0,0 0-1,-1 0 1,-4 0-1999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47.434"/>
    </inkml:context>
    <inkml:brush xml:id="br0">
      <inkml:brushProperty name="width" value="0.025" units="cm"/>
      <inkml:brushProperty name="height" value="0.025" units="cm"/>
    </inkml:brush>
  </inkml:definitions>
  <inkml:trace contextRef="#ctx0" brushRef="#br0">5751 380 5285,'-9'-9'3395,"-9"-9"-3229,0 0-1,-2 1 1,0 1-1,-1 1 1,-34-18-1,22 19-158,-2 2 0,0 1 0,0 1 0,-46-6 0,-153-8-64,154 17-129,-598-65 638,106 9 1002,-113 39-1219,-1 58-817,479-19 595,-476 51 178,567-47-155,2 5-1,1 5 1,-206 82 0,239-75-42,1 4 0,2 3 0,2 4 0,-82 67 0,113-78 9,1 2-1,2 2 0,2 2 1,2 2-1,2 1 0,2 1 1,-42 78-1,64-101 44,0-1 1,2 2-1,0-1 0,2 1 0,1 0 1,0 1-1,2-1 0,1 1 0,1 0 1,1 0-1,1 0 0,2 0 1,0 0-1,1-1 0,2 1 0,1-1 1,0 1-1,2-2 0,1 1 0,12 23 1,2-7-17,2-2 0,2 0 1,1-1-1,2-2 0,44 41 1,-24-32 11,2-3 0,2-1-1,66 36 1,-3-14-9,2-6 0,3-4-1,150 40 1,554 104 28,17-80 6,929-47 99,-1481-80-221,0-13 0,-2-13 1,314-82-1,-438 75 20,296-120 0,-379 127 41,-1-3 0,-3-4 1,-1-3-1,-2-4 0,86-76 1,-128 97 73,-1-2 1,-2-1-1,-1-1 0,-2-2 1,40-68-1,-54 81 3,-2 0-1,-1-1 1,-1 0-1,-1-1 1,-1 0 0,-1 0-1,-1 0 1,-1-1-1,-2 0 1,0 1 0,-4-36-1,0 42-30,-2 0-1,0 0 1,-2 1-1,0 0 1,-1 0-1,0 0 1,-2 1-1,0 0 0,-1 1 1,0 0-1,-1 1 1,-1 0-1,-1 0 1,-25-22-1,-6-1-19,-1 2-1,-2 2 0,-84-46 0,10 18-20,-3 4 1,-229-71-1,-275-38 134,597 160-126,-892-181-284,301 103-5247,465 68 1183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00.018"/>
    </inkml:context>
    <inkml:brush xml:id="br0">
      <inkml:brushProperty name="width" value="0.025" units="cm"/>
      <inkml:brushProperty name="height" value="0.025" units="cm"/>
    </inkml:brush>
  </inkml:definitions>
  <inkml:trace contextRef="#ctx0" brushRef="#br0">0 3298 5285,'0'0'3854,"2"9"-3048,6 31-822,-7-38 9,-1 0 0,1 0 0,0 0-1,0-1 1,0 1 0,0 0 0,0 0 0,0 0-1,1-1 1,-1 1 0,0-1 0,1 1-1,0-1 1,-1 1 0,1-1 0,0 0 0,-1 0-1,1 0 1,0 0 0,0 0 0,0 0-1,0-1 1,0 1 0,3 0 0,4 0 3,0 1 1,-1-2-1,1 0 0,12 0 1,-6-1 68,89-4 306,-1-4 1,-1-5 0,0-5-1,101-31 1,-13 4 163,-80 22-415,179-65-1,-248 70 118,0-2 1,-1-2-1,-2-1 1,0-2-1,44-40 0,159-169-126,-198 191-82,22-29 4,-4-2 1,-3-2-1,85-152 0,-128 203-33,342-573-21,-278 482 124,5 4 0,5 3-1,153-145 1,-117 141 34,5 5 0,226-144 0,-217 171-179,4 7 0,3 5 1,3 7-1,2 7 0,299-70 0,-352 108 28,1 4 0,1 4 1,0 5-1,121 9 0,-150 3 6,-1 3 0,-1 3 0,79 26 0,196 85-24,-233-76 137,-2 6-1,-2 4 1,-4 5 0,-2 4 0,-3 4 0,-3 5 0,-4 4-1,-3 4 1,-4 3 0,84 114 0,-101-115-74,261 311 994,-272-337-802,3-3 1,3-2-1,2-4 0,89 57 1,-55-53-148,125 52 1,115 27-44,-134-55-17,-56-22 8,3-6-1,294 58 0,372-6-19,5-49-569,-626-48-4928,-105-4-539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2.201"/>
    </inkml:context>
    <inkml:brush xml:id="br0">
      <inkml:brushProperty name="width" value="0.025" units="cm"/>
      <inkml:brushProperty name="height" value="0.025" units="cm"/>
    </inkml:brush>
  </inkml:definitions>
  <inkml:trace contextRef="#ctx0" brushRef="#br0">9477 656 3587,'0'0'492,"-9"-2"73,-8-3-517,-5 1 323,0-1 1,1-2-1,0 0 1,0-1-1,1-1 1,-33-19-1,47 23-288,-27-20 228,-2 1 0,-1 1 1,0 2-1,-78-32 0,-27 9-124,-3 6-1,-171-23 0,-300 0 317,-390-26-355,141 11 71,-3 36-105,-2169 18 900,2895 26-900,0 7 0,1 5 0,-143 37 0,-397 149-201,620-181 105,1 3 0,1 3 0,2 2 0,-69 47 0,102-60-25,0 2-1,2 0 0,0 1 0,1 1 0,1 1 1,1 0-1,1 2 0,1 0 0,1 1 0,1 0 1,1 1-1,-12 33 0,15-22 4,2 1 0,1 0 0,2 0 0,2 1 0,1-1 0,2 1 0,7 59 0,-5-83-9,0 0 1,1 1 0,1-1-1,0-1 1,1 1 0,1-1-1,0 1 1,0-2-1,2 1 1,11 16 0,-5-12 17,1 0 1,0-2 0,1 1 0,0-2-1,2 0 1,22 13 0,11 2 47,1-3 1,1-2-1,1-3 0,73 20 1,-14-12-48,119 16 1,119-1 89,-313-40-109,899 24 34,-659-30 43,871 13-53,-806-6-11,241 4 29,595 5-218,382-55 66,-665 29-313,280-16 60,-1126 24 368,1-1 0,71-19 0,-106 20 32,0-1-1,-1 0 0,1-1 1,-1-1-1,0 0 1,-1-1-1,0 0 0,0-2 1,-1 1-1,0-2 0,19-19 1,-25 20 24,-1 0 0,0 0 0,-1-1 0,1 1 0,-2-1 0,0-1 0,0 1 0,-1-1 0,0 1 0,-1-1 0,-1 0 0,1-20 0,-2 4 137,0 0-1,-2 1 1,-2-1 0,-8-38 0,-2 10 100,-3 1 1,-2 0 0,-2 2-1,-2 0 1,-59-95-1,73 135-469,-1 1 0,0 0 0,-1 1-1,0 0 1,0 1 0,-1 0-1,0 0 1,-1 2 0,0 0-1,-1 0 1,0 1 0,0 1-1,0 0 1,-1 1 0,0 0-1,0 1 1,0 1 0,-28-2 0,-33-3-2496,-6 0-2056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5.106"/>
    </inkml:context>
    <inkml:brush xml:id="br0">
      <inkml:brushProperty name="width" value="0.025" units="cm"/>
      <inkml:brushProperty name="height" value="0.025" units="cm"/>
    </inkml:brush>
  </inkml:definitions>
  <inkml:trace contextRef="#ctx0" brushRef="#br0">309 109 3876,'0'0'1217,"-2"-9"1313,2 3-1989,-1-1-1,0 1 0,-1 0 1,0-1-1,0 1 1,0 0-1,-1 0 0,-4-7 1,5 10-307,1 0-1,-2 1 1,1-1 0,0 1 0,0-1 0,-1 1 0,0 0 0,1 0 0,-1 0 0,0 0 0,0 1 0,0-1-1,0 1 1,0 0 0,0-1 0,0 2 0,-1-1 0,1 0 0,0 0 0,-1 1 0,-5 0 0,3 0-163,1 1 0,-1 0 0,0 0 0,0 1 1,0 0-1,1 0 0,-1 0 0,1 1 0,0 0 0,0 0 1,0 0-1,0 0 0,0 1 0,0 0 0,1 0 0,0 0 1,0 1-1,0-1 0,1 1 0,-1 0 0,-4 10 0,-4 5 4,1 2-1,1-1 1,1 1-1,-7 29 1,1 7 73,3 2 1,2-1 0,3 1 0,3 0 0,2 1-1,3-1 1,10 68 0,-8-107-148,0 0 0,2 0 0,1 0 0,0 0 1,2-1-1,0 0 0,1-1 0,1 0 0,1 0 0,19 25 0,-23-37 2,-1 1-1,1-1 1,0-1-1,1 1 0,-1-1 1,1-1-1,1 1 1,-1-1-1,1-1 0,0 1 1,0-2-1,0 1 1,0-1-1,0 0 0,1-1 1,0 0-1,-1-1 1,1 0-1,0-1 0,0 0 1,-1 0-1,1-1 1,0 0-1,0 0 0,10-4 1,-4 0 118,-1-1 1,0 0 0,0-1 0,0-1 0,-1-1-1,0 1 1,0-2 0,-1 0 0,0-1 0,16-18-1,-3 1 388,-1-2-1,-2-1 1,29-47 0,-34 46-231,-1-1 1,-2-1 0,-1 0 0,-1-1 0,-2 0 0,-2-1 0,-1 0 0,5-61 0,-13 80-234,0 0 0,0-1-1,-2 1 1,0 0 0,-1-1 0,-1 1 0,0 1 0,-13-32 0,11 36-74,0 1 0,0 1 0,-1-1 0,-1 1 0,0 0 0,0 1 0,-1-1 0,0 2 0,0-1 0,-1 2 0,0-1 0,-1 1 1,-16-8-1,16 10-337,-1 1-1,1 0 1,-1 0 0,0 2 0,0 0 0,0 0 0,-19 0 0,-13-2-3119,1-6-3506,25 3-2287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6.603"/>
    </inkml:context>
    <inkml:brush xml:id="br0">
      <inkml:brushProperty name="width" value="0.025" units="cm"/>
      <inkml:brushProperty name="height" value="0.025" units="cm"/>
    </inkml:brush>
  </inkml:definitions>
  <inkml:trace contextRef="#ctx0" brushRef="#br0">95 82 9225,'0'0'6390,"-9"2"-4890,4-1-1354,3-1-103,-1 0 0,1 1 0,0-1-1,-1 1 1,1 0 0,0 0 0,-1 0 0,1 0 0,0 0-1,0 0 1,0 0 0,0 1 0,0-1 0,0 1-1,0 0 1,0-1 0,1 1 0,-1 0 0,1 0 0,-1 0-1,1 0 1,0 0 0,0 1 0,0-1 0,0 0-1,0 0 1,-1 3 0,-8 45 132,2 0 1,2 0-1,2 1 0,2 0 1,8 80-1,-5-117-162,1-1-1,0 1 1,1-1 0,1 0-1,0 0 1,0 0 0,2 0-1,-1-1 1,9 14 0,-12-23 13,1 0 0,-1 1-1,1-1 1,0 0 0,0 0 0,0-1 0,0 1-1,0 0 1,0-1 0,1 0 0,-1 0 0,1 0-1,0 0 1,0-1 0,-1 1 0,1-1 0,0 0-1,0 0 1,0-1 0,0 1 0,0-1 0,1 0-1,-1 0 1,0 0 0,0 0 0,0-1 0,0 1-1,0-1 1,0 0 0,0-1 0,0 1 0,-1-1 0,1 1-1,4-4 1,10-5 188,0-1 1,0 0-1,-1-1 0,-1-1 0,0-1 1,0 0-1,20-27 0,-9 8 126,-2-1 0,36-66-1,-50 80-232,-1 0 0,-1-1 0,0 0-1,-2 0 1,0 0 0,-1-1 0,-2 0-1,0 0 1,-1-1 0,-1 1 0,-2-35 0,0 54-102,-1 0 1,0 0-1,1 0 1,-1 0-1,0 0 1,0 0-1,0 1 1,-1-1 0,1 0-1,-1 1 1,0-1-1,1 1 1,-4-3-1,5 4-11,-1 1 0,1-1 0,0 1 1,-1 0-1,1-1 0,-1 1 0,0 0 0,1 0 0,-1-1 0,1 1 0,-1 0 0,1 0 0,-1 0 0,0-1 0,1 1 0,-1 0 0,1 0 0,-1 0 0,0 0 0,1 0 0,-1 0 1,1 0-1,-1 0 0,0 1 0,0-1 0,0 1-5,0 0 1,0-1-1,0 1 1,0 0-1,0 0 0,0 1 1,0-1-1,0 0 1,0 0-1,0 0 1,1 0-1,-1 1 1,0-1-1,1 0 1,-1 3-1,-7 20 10,1 1 0,1 0-1,1 0 1,1 1 0,2-1 0,0 1 0,2 0 0,5 44-1,-4-63 6,1 0-1,1 0 0,-1 0 0,1-1 0,0 1 1,0-1-1,1 0 0,0 0 0,0 0 0,0 0 1,1-1-1,0 1 0,0-1 0,0 0 1,1-1-1,-1 1 0,9 4 0,-8-6 9,-1 0 0,1 0 0,-1 0 0,1-1 0,0 0 0,0 0 0,1 0 0,-1-1 0,0 1 0,0-2 0,1 1 0,-1-1 0,0 0 0,1 0 0,-1-1 0,0 1 0,1-1 0,-1-1 0,0 1 0,6-4 0,-5 2 72,-1-1 0,0-1 0,0 1 1,0-1-1,-1 0 0,1-1 0,-1 1 0,-1-1 0,1 0 0,-1 0 0,0-1 1,0 1-1,5-14 0,4-10 288,15-56 0,-18 48-239,-2-1 1,-1-1-1,-3 0 1,1-55-1,-5 94-117,0 1-1,0-1 1,0 1-1,0-1 1,0 1 0,0-1-1,0 1 1,0-1-1,0 1 1,0-1 0,0 1-1,0-1 1,0 1-1,0-1 1,-1 1-1,1-1 1,0 1 0,0 0-1,-1-1 1,1 1-1,0-1 1,-1 1 0,1 0-1,0-1 1,-1 1-1,1 0 1,0-1 0,-1 1-1,1 0 1,-1-1-1,1 1 1,-1 0 0,0 0-1,-16 6-97,-12 23-1610,18 4-2975,8-10-3088,2-10 1012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32.246"/>
    </inkml:context>
    <inkml:brush xml:id="br0">
      <inkml:brushProperty name="width" value="0.05" units="cm"/>
      <inkml:brushProperty name="height" value="0.05" units="cm"/>
    </inkml:brush>
  </inkml:definitions>
  <inkml:trace contextRef="#ctx0" brushRef="#br0">2110 104 10674,'-268'11'3888,"36"1"-299,-46-78-2281,244 65-1304,0 1 0,-1 2 0,1 1 1,0 2-1,0 1 0,1 2 0,0 1 1,0 1-1,1 2 0,1 2 0,0 1 0,-21 13-3,-324 153 465,349-168-414,1 0-1,0 2 1,1 0 0,0 2-1,2 1 1,0 1 0,0 1-1,2 1 1,1 0-1,-16 24-51,-1 3 1,2 2-1,3 2 1,1 1 0,3 1-1,-8 29 0,29-64 0,1 0 0,1 1 0,0 0 1,2 0-1,0 0 0,2 0 0,0 0 0,1 1 0,1-1 0,3 17 0,-1-28-7,0 0 0,0 0-1,1 0 1,0 0 0,1 0-1,0-1 1,0 0-1,0 0 1,1-1 0,1 1-1,-1-1 1,1 0 0,0-1-1,1 0 1,0 0-1,0 0 1,0-1 0,0-1-1,5 3 8,13 5 22,1 0 0,1-2 0,0-1 0,0-1 0,25 4-22,23-3 56,1-3 0,-1-3 0,1-4 0,28-5-56,-70 4 13,165-10 18,-78 2-3,0 5 0,0 5 0,70 12-28,-114-2 0,11 3 2,2-3 0,-1-4 0,1-4 0,-1-4 0,7-4-2,-4-7 4,-1-4 0,-1-4 0,-1-3 0,-1-5 0,18-11-4,132-40-16,-226 76 12,0-1-1,-1 0 0,1-1 0,-1 0 0,0-1 1,0 0-1,-1-1 0,0-1 0,-1 1 0,1-2 1,-2 1-1,1-2 0,-2 1 0,1-1 0,-1 0 0,-1-1 1,0 0-1,-1 0 0,0-1 0,-1 1 0,0-1 1,-1 0-1,0-1 5,3-16-2,-1-1-1,-2 0 1,-1 0 0,-2 0 0,0 0 0,-2 0 0,-2 0 0,-1 0 0,-1 0-1,-7-22 3,-3-8 49,11 37 26,0-1 1,-1 1 0,-2-1 0,-1 2 0,0-1 0,-2 1-1,0 0 1,-2 1 0,-1 1 0,0-1 0,-1 2 0,-2 0 0,0 1-1,-1 1 1,0 0 0,-5-1-76,-7 0 108,-1 2 0,-1 2 0,0 0-1,-1 2 1,-1 2 0,0 0 0,0 3 0,-1 0 0,0 3-1,-9 0-107,-43-2 234,0 4-1,-1 4 0,-42 7-233,-455 76 441,479-68 231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5.269"/>
    </inkml:context>
    <inkml:brush xml:id="br0">
      <inkml:brushProperty name="width" value="0.025" units="cm"/>
      <inkml:brushProperty name="height" value="0.025" units="cm"/>
    </inkml:brush>
  </inkml:definitions>
  <inkml:trace contextRef="#ctx0" brushRef="#br0">33 1 10378,'0'0'11680,"7"4"-11621,21 16 53,-27-20-106,-1 1 1,0-1-1,1 1 0,-1-1 1,0 1-1,1-1 0,-1 1 1,0-1-1,0 1 0,0 0 1,1-1-1,-1 1 0,0-1 1,0 1-1,0 0 0,0-1 1,0 1-1,0-1 0,0 1 1,0 0-1,0-1 0,-1 1 0,1-1 1,0 1-1,0 0 0,0-1 1,-1 1-1,1-1 0,0 1 1,-1-1-1,1 1 0,0-1 1,-1 1-1,1-1 0,-1 1 1,1-1-1,0 0 0,-1 1 1,1-1-1,-1 0 0,0 1 1,1-1-1,-1 0 0,0 1 1,-23 11 188,24-12-93,2 0-169,1 0 0,0 0 1,-1 0-1,1 0 0,0 0 1,-1 1-1,1-1 0,-1 1 0,1 0 1,-1 0-1,1 0 0,-1 0 1,1 0-1,-1 0 0,0 1 0,3 1 1,-4-1 30,1 0 0,-1 0 0,0 0 0,0 0 1,0 1-1,0-1 0,-1 0 0,1 0 0,0 1 0,-1-1 1,0 0-1,1 1 0,-1-1 0,0 0 0,0 1 0,-1-1 1,1 1-1,-1 3 0,0-4 143,0 0 0,-1 0 0,1 0 1,0-1-1,-1 1 0,1 0 0,-1-1 0,1 1 1,-1-1-1,0 1 0,0-1 0,0 0 0,0 0 1,0 0-1,0 0 0,0 0 0,0 0 0,0 0 1,0-1-1,-4 1 0,-46 9 1277,56-26-12920,3 5 2669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7.259"/>
    </inkml:context>
    <inkml:brush xml:id="br0">
      <inkml:brushProperty name="width" value="0.025" units="cm"/>
      <inkml:brushProperty name="height" value="0.025" units="cm"/>
    </inkml:brush>
  </inkml:definitions>
  <inkml:trace contextRef="#ctx0" brushRef="#br0">160 318 8968,'0'0'5147,"1"-10"-2403,1-29-646,-2 38-2004,-1 0 0,1 0 0,0 0 0,-1 0 0,1 0 0,0 0 0,-1 0 0,1 0 1,-1 0-1,0 0 0,1 0 0,-1 1 0,0-1 0,1 0 0,-1 0 0,0 0 0,0 1 1,0-1-1,1 1 0,-1-1 0,0 1 0,0-1 0,0 1 0,0-1 0,0 1 0,0 0 0,0-1 1,0 1-1,0 0 0,-1 0 0,1 0 0,0 0 0,0 0 0,0 0 0,0 0 0,0 0 1,-2 1-1,-1-1 41,-1 1 1,1 0-1,0 0 1,0 0-1,0 1 1,-1-1-1,-4 4 1,2 0-77,1 1-1,-1 0 1,1 0 0,0 0 0,0 1-1,1 0 1,0 0 0,0 0 0,1 1-1,0-1 1,0 1 0,0 0-1,-3 14 1,3-9 4,1 0 0,0 1 0,1-1 0,0 1 0,1 0-1,0 0 1,2-1 0,1 15 0,-2-26-57,0 0 1,1 0 0,-1 0-1,0 0 1,1 0-1,0 0 1,0 0-1,-1-1 1,1 1-1,0 0 1,0 0-1,1-1 1,-1 1-1,0-1 1,0 1-1,1-1 1,-1 1-1,1-1 1,-1 0-1,1 0 1,0 0-1,-1 0 1,1 0-1,0 0 1,0 0-1,0 0 1,0-1-1,0 1 1,0-1-1,0 1 1,0-1-1,0 0 1,0 0 0,0 0-1,0 0 1,0 0-1,-1 0 1,4-1-1,1 0 48,-1-1 0,1 1 0,-1-1 0,0 0 0,1 0 0,-1 0 0,0-1 0,0 0 0,-1 0 0,1 0 0,-1 0 0,8-7 0,-4-1 64,-1 0 1,0 0 0,0 0 0,-1-1 0,0 0 0,-1 0 0,-1 0 0,0-1 0,-1 0 0,0 1 0,0-1 0,-2 0 0,0-1 0,0 1-1,-1 0 1,-1 0 0,-3-21 0,4 32-119,0 1 0,-1-1-1,1 1 1,-1-1 0,0 1-1,1-1 1,-1 1 0,0-1 0,0 1-1,1 0 1,-1 0 0,0-1-1,-3-1 1,-2 3-279,3 13 82,3-7 170,0-1 0,0 1-1,0-1 1,1 1 0,-1-1 0,1 0 0,1 1 0,2 7 0,-3-11 23,1 0 1,-1-1 0,1 1 0,-1-1 0,1 1 0,-1-1 0,1 0 0,0 0-1,0 0 1,0 0 0,-1 0 0,1 0 0,0 0 0,0-1 0,0 1-1,0-1 1,0 1 0,1-1 0,-1 0 0,0 0 0,0 0 0,0 0 0,0 0-1,0 0 1,4-2 0,2 1 16,0-1 0,0 0 1,-1-1-1,1 0 0,-1 0 0,1-1 0,-1 0 0,0 0 0,0 0 0,-1-1 0,1 0 1,-1 0-1,0-1 0,6-8 0,4-3 16,-2-1 1,0-1 0,20-37-1,-27 44 7,-1-1 0,-1 0-1,0 0 1,0-1 0,-1 1 0,-1-1-1,-1 0 1,0 1 0,1-18 0,-3 30-35,0 1 0,0 0 0,0 0 0,0-1 0,0 1 0,0 0 0,0-1 0,0 1 0,0 0 0,0 0 0,0-1 0,0 1 0,0 0 0,0 0 0,0-1 0,0 1 0,0 0 0,-1-1 0,1 1 0,0 0 0,0 0 0,0 0 0,0-1 0,0 1 0,-1 0 0,1 0 0,0 0 0,0-1 0,0 1 0,-1 0 0,1 0 0,0 0 0,0 0 0,-1-1 0,1 1 0,0 0 0,0 0 0,-1 0 0,1 0 0,0 0 0,-1 0 0,1 0 0,-14 8-103,-10 19-90,10-2 175,0 0 0,1 1 1,2 1-1,-9 28 0,15-38 38,0 1-1,2-1 1,0 1-1,1 0 1,0 0-1,2 0 1,2 31-1,-1-45-27,0 0-1,0 1 1,1-1-1,0 0 1,-1 0 0,1 0-1,1 0 1,-1 0-1,1-1 1,-1 1 0,1-1-1,0 1 1,0-1 0,1 0-1,-1 0 1,0 0-1,1-1 1,0 1 0,0-1-1,0 0 1,0 0-1,0 0 1,0-1 0,0 1-1,7 0 1,53 9-2942,-5-13-5687,-36-2 752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7.746"/>
    </inkml:context>
    <inkml:brush xml:id="br0">
      <inkml:brushProperty name="width" value="0.025" units="cm"/>
      <inkml:brushProperty name="height" value="0.025" units="cm"/>
    </inkml:brush>
  </inkml:definitions>
  <inkml:trace contextRef="#ctx0" brushRef="#br0">35 1 16912,'0'0'4228,"-4"9"-3529,-3 13-1,1 0-1,1 1 0,0 0 1,-1 42-1,6 103 119,-1-167-817,1 0 0,0 0 0,0 0 1,0 0-1,0 1 0,0-1 0,0 0 0,0 0 0,0 0 0,1 0 0,-1 0 0,0 1 1,1-1-1,-1 0 0,1 0 0,-1 0 0,1 0 0,-1 0 0,1 0 0,0 0 1,-1-1-1,1 1 0,0 0 0,0 0 0,0 0 0,0-1 0,0 1 0,-1 0 0,1-1 1,0 1-1,1-1 0,-1 1 0,0-1 0,0 0 0,0 1 0,0-1 0,0 0 1,0 0-1,0 0 0,1 0 0,-1 0 0,0 0 0,2 0 0,1-1 12,0 0 1,0-1-1,-1 1 0,1-1 0,-1 0 1,1 0-1,-1 0 0,0-1 0,1 1 1,-1-1-1,4-4 0,115-145-331,-122 151 303,1 0 0,0 0 1,0 0-1,0 0 0,-1 0 1,1 0-1,0 0 0,0 1 0,0-1 1,0 0-1,1 0 0,-1 1 0,0-1 1,0 1-1,0-1 0,0 1 1,1-1-1,-1 1 0,0 0 0,0 0 1,1 0-1,-1-1 0,0 1 0,1 0 1,1 1-1,-2 0 11,0-1 0,0 1 0,0 0-1,0 1 1,0-1 0,0 0 0,0 0 0,0 0 0,0 1 0,0-1 0,-1 0-1,1 1 1,-1-1 0,1 0 0,-1 1 0,1-1 0,-1 1 0,0 1-1,3 13 43,-1 0 0,-1 34 0,-1-42-41,0 11 302,0 0 0,-1-1 0,-1 1 0,-8 33 0,9-46-194,-1-1-1,-1 1 1,1-1-1,-1 0 1,0 0-1,0 0 1,0 0-1,-1-1 0,0 1 1,0-1-1,0 0 1,0 0-1,0 0 1,-1-1-1,0 1 1,0-1-1,0 0 1,0-1-1,-11 5 0,-45 8 135,58-15-252,1 1 1,-1-1 0,0 0 0,0 0 0,0 0-1,1 0 1,-1 0 0,0 0 0,0-1 0,1 1-1,-1-1 1,0 0 0,1 0 0,-1 0-1,0 0 1,1 0 0,0-1 0,-1 1 0,-2-3-1,4 3-115,1 1 0,-1-1 0,1 1 0,-1-1 0,1 1 0,0-1 0,-1 1 0,1-1 0,0 1 0,-1-1 0,1 0 0,0 1 0,0-1 0,0 1 0,0-1 0,-1 0 0,1 1 0,0-1 0,0 0 0,0 1 0,0-1 0,0 1 0,0-1 0,1 0 0,-1 1 0,0-1 0,0 0 0,0 1 0,1-1 0,-1 1 0,0-1 0,0 1 0,2-2 0,17-10-7682,-12 9 5786,12-7-4439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8.620"/>
    </inkml:context>
    <inkml:brush xml:id="br0">
      <inkml:brushProperty name="width" value="0.025" units="cm"/>
      <inkml:brushProperty name="height" value="0.025" units="cm"/>
    </inkml:brush>
  </inkml:definitions>
  <inkml:trace contextRef="#ctx0" brushRef="#br0">103 1 15599,'0'0'2616,"-9"7"-284,0 1-1938,1 0 0,0 0 0,0 1 0,1 0 0,0 1 0,1-1 0,0 1 0,0 1 0,1-1 0,0 1 0,1 0 0,1 0 0,-1 0 0,-2 22 0,5-29-384,1 0 1,0 0-1,0 0 0,0 0 1,0 0-1,1 0 0,-1 0 1,1 0-1,0 0 0,0 0 1,1 0-1,-1-1 0,1 1 1,4 6-1,-4-8-14,-1 0-1,1-1 1,0 1 0,0-1-1,0 1 1,0-1 0,1 0-1,-1 0 1,0 0 0,0 0-1,1 0 1,-1-1-1,1 1 1,-1-1 0,0 1-1,1-1 1,-1 0 0,1 0-1,-1 0 1,1 0 0,-1-1-1,1 1 1,-1-1-1,0 1 1,1-1 0,2-1-1,-1 1 18,0-1 0,0 0-1,0 0 1,0 0-1,0 0 1,-1 0-1,1-1 1,-1 0 0,1 0-1,-1 0 1,0 0-1,0 0 1,0-1-1,-1 1 1,4-6 0,2-6 13,0 0 0,9-29 1,11-19 29,-23 110-740,-5-25 677,-1-10-9,1 0-1,0-1 1,1 1 0,0 0-1,4 12 1,-5-22 12,1 0 0,0 1 0,0-1 0,0 0 0,0 0 0,0 0 0,0 0 0,0 0 0,1 0 0,-1 0 0,1 0 0,0 0 0,-1-1 0,1 1 0,0-1 0,0 1 0,0-1 0,0 0 0,0 1 0,0-1 0,1 0 0,-1 0 0,0-1 0,1 1 0,-1 0 0,0-1 0,1 0 0,-1 1 0,0-1 0,4 0 0,1 0-5,0-1-1,0 0 1,0 0-1,0 0 1,0-1 0,-1 0-1,1 0 1,0-1 0,-1 0-1,11-6 1,3-4-32,34-29 0,-40 30-249,1 0 0,0 1 0,29-16 0,-44 27 277,1 0 0,-1-1 0,1 1 0,-1-1 1,1 1-1,-1 0 0,1 0 0,0-1 1,-1 1-1,1 0 0,-1 0 0,1 0 1,0 0-1,-1-1 0,1 1 0,0 0 0,-1 0 1,1 0-1,0 1 0,-1-1 0,1 0 1,0 0-1,-1 0 0,1 0 0,-1 1 1,1-1-1,0 0 0,-1 0 0,1 1 0,-1-1 1,1 0-1,-1 1 0,1-1 0,-1 1 1,1-1-1,-1 1 0,1-1 0,-1 1 1,0-1-1,1 1 0,-1 0 0,5 35 73,-6-34-57,1 1 0,0 0 1,0 0-1,0 0 0,0 0 1,0 0-1,1 0 0,0 0 1,-1-1-1,1 1 1,0 0-1,0 0 0,0-1 1,1 1-1,-1-1 0,1 1 1,1 2-1,1-3-10,0-1 0,0 0 0,0 1 0,0-1-1,0-1 1,0 1 0,0 0 0,0-1 0,0 0 0,0 0-1,0 0 1,5-1 0,49-10-167,-48 8 12,1 1 1,0 0-1,0 1 0,0 0 0,0 1 0,0 0 0,0 0 0,0 2 1,0-1-1,17 6 0,-22-5 166,0 0 0,0 1 0,-1 0 1,0 0-1,1 0 0,-1 1 0,0 0 0,-1 0 1,1 0-1,-1 0 0,1 1 0,-1 0 0,-1 0 1,1 0-1,-1 0 0,0 1 0,0-1 0,0 1 1,-1 0-1,2 7 0,2 7 160,-1 1 1,-1-1-1,-1 1 0,-1 0 0,-1-1 1,0 1-1,-2 0 0,-4 31 0,2-35 222,0-1 0,-1 1 0,-1 0 0,0-1 0,-2 0 0,0 0-1,0-1 1,-1 1 0,-1-2 0,-18 23 0,26-35-304,-1 1 1,0-1 0,0 0-1,0 0 1,0 0-1,0 0 1,0 0-1,-1 0 1,1 0 0,-1-1-1,1 1 1,-1-1-1,0 0 1,1 0 0,-1 0-1,0 0 1,0 0-1,0-1 1,0 1 0,0-1-1,0 0 1,0 0-1,-4 0 1,3-1-62,1-1-1,0 1 1,0-1 0,0 0 0,0 0-1,0 0 1,0 0 0,1-1-1,-1 1 1,1-1 0,-1 1-1,1-1 1,0 0 0,0 0 0,0 0-1,0 0 1,1 0 0,-3-7-1,-1-2-68,0 0 0,1-1-1,0 0 1,1 1 0,0-1-1,1 0 1,0-1 0,1 1-1,1 0 1,0 0 0,1 0-1,4-20 1,-3 22 58,2 0 0,0 0-1,0 0 1,1 1 0,0 0 0,1 0 0,0 0 0,0 1 0,1-1 0,0 2-1,1-1 1,0 1 0,0 0 0,16-11 0,6-1 18,64-31 0,-70 40-906,0-2 0,-1 0 0,0-1-1,38-33 1,-34 15-2939,-9-3-1991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9.074"/>
    </inkml:context>
    <inkml:brush xml:id="br0">
      <inkml:brushProperty name="width" value="0.025" units="cm"/>
      <inkml:brushProperty name="height" value="0.025" units="cm"/>
    </inkml:brush>
  </inkml:definitions>
  <inkml:trace contextRef="#ctx0" brushRef="#br0">18 116 15310,'-10'-9'1250,"3"-2"1216,7-1-704,0 2-1058,7-2-191,4 1-161,4 2-224,1 5-128,2 4-32,3 0-96,2 0-448,6 0-417,3 0-513,3 0-1120,1-10-898,-8-3 65,-3-1-2755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3.436"/>
    </inkml:context>
    <inkml:brush xml:id="br0">
      <inkml:brushProperty name="width" value="0.025" units="cm"/>
      <inkml:brushProperty name="height" value="0.025" units="cm"/>
    </inkml:brush>
  </inkml:definitions>
  <inkml:trace contextRef="#ctx0" brushRef="#br0">86 188 4805,'0'-12'555,"1"-1"350,1-83 2050,1 29 2452,6 183-2097,-55 866-632,-1-125-199,58-256-1661,0-33-547,-11-448-174,-23 630 569,19-705-472,2-14-2324,1-63-3717,1-4 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4.322"/>
    </inkml:context>
    <inkml:brush xml:id="br0">
      <inkml:brushProperty name="width" value="0.025" units="cm"/>
      <inkml:brushProperty name="height" value="0.025" units="cm"/>
    </inkml:brush>
  </inkml:definitions>
  <inkml:trace contextRef="#ctx0" brushRef="#br0">0 294 15246,'0'0'406,"12"2"-614,670 37 363,-35-65-91,-535 13-63,997-75 78,-709 86-105,573-18 1242,-622 0-572,1089-35-108,-1327 55-421,605-5 1249,-3-32-665,-540 21-500,261-20 419,-425 34-2681,-14 0 294,-20-4-1417,17 5 1994,-20-5-3218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4.680"/>
    </inkml:context>
    <inkml:brush xml:id="br0">
      <inkml:brushProperty name="width" value="0.025" units="cm"/>
      <inkml:brushProperty name="height" value="0.025" units="cm"/>
    </inkml:brush>
  </inkml:definitions>
  <inkml:trace contextRef="#ctx0" brushRef="#br0">1 1 15951,'0'0'176,"10"0"-224,42-1 1342,194 10 1536,-219-6-2797,0 1 1,0 2 0,-1 0 0,1 2-1,-2 1 1,1 0 0,28 17 0,-49-23-30,0-1 1,0 2-1,0-1 1,-1 0 0,1 1-1,-1 0 1,0 0-1,0 0 1,0 1 0,0-1-1,-1 1 1,0 0-1,0 0 1,0 0-1,-1 0 1,1 1 0,-1-1-1,-1 1 1,1-1-1,-1 1 1,2 11 0,-4-9 62,1 1 0,-1-1 0,0 0 1,-1 0-1,0 0 0,0 0 1,-1 0-1,0 0 0,0 0 1,-1-1-1,0 0 0,0 0 0,-1 0 1,-9 11-1,-11 10 279,-1-2 0,-1-1 0,-1-1 0,-1-1 1,-50 29-1,-169 75-2658,212-115-1222,14-9-1692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6.976"/>
    </inkml:context>
    <inkml:brush xml:id="br0">
      <inkml:brushProperty name="width" value="0.025" units="cm"/>
      <inkml:brushProperty name="height" value="0.025" units="cm"/>
    </inkml:brush>
  </inkml:definitions>
  <inkml:trace contextRef="#ctx0" brushRef="#br0">1 3942 6182,'0'0'9390,"10"3"-8600,34 5-605,1-2 0,0-2 0,-1-2 0,60-4 0,-24 1-117,66-6 268,-95 2 308,1 3 1,103 10-1,-120-5-553,1-1-1,0-2 1,-1-2 0,1-1 0,-1-1-1,1-2 1,-1-2 0,43-15 0,-5 6 52,95-12 1,-108 21-60,0-3 0,116-35 0,233-101-47,-347 120-21,-2-3-1,-1-2 0,-1-3 1,-2-2-1,-2-3 0,-2-2 1,90-93-1,-111 98-4,-1 0 1,-2-2-1,-2-1 1,33-67-1,-17 16 22,33-108 0,-48 110-13,28-164 1,-11-99 31,-26 193-44,-4 38-10,85-549-59,-78 573 48,5 1 0,3 1 0,5 2 0,82-160 0,-92 211-3,2 2 0,1 1-1,2 1 1,2 1 0,2 2 0,63-55 0,-74 73-3,1 1 0,0 1 1,1 1-1,1 1 0,40-15 0,-47 22-35,0 1 0,0 0-1,1 1 1,-1 2-1,1-1 1,0 2 0,0 1-1,36 3 1,-45 0 14,0-1 0,-1 1 0,1 1 0,-1 0 0,0 0 0,0 1 0,0 0 0,-1 0 0,1 1 0,-1 0 0,12 13 0,10 11 81,37 48 0,-52-59-44,1 1-7,-1 1 0,-1 0 0,0 1 0,-2 1-1,-1 0 1,16 47 0,-18-36 33,-1 0 0,-2 1-1,-1-1 1,-1 55 0,-8 461 121,-2-149-85,1-111 8,3 175 437,5-411-454,2 0-1,3-1 0,2 0 1,3 0-1,20 55 1,-18-70-14,1-1 0,2 0 1,2-2-1,1 0 0,1-1 1,2-2-1,40 43 0,16 6-20,4-3 0,3-4 0,176 115 0,-191-146-5,2-3-1,2-3 1,1-4 0,1-3 0,160 37-1,469 31 126,-446-69-133,-242-27-79,383 34 395,-339-35-1382,1-2 0,-1-2 0,0-4 1,81-19-1,-53 2-4863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6.669"/>
    </inkml:context>
    <inkml:brush xml:id="br0">
      <inkml:brushProperty name="width" value="0.025" units="cm"/>
      <inkml:brushProperty name="height" value="0.025" units="cm"/>
    </inkml:brush>
  </inkml:definitions>
  <inkml:trace contextRef="#ctx0" brushRef="#br0">786 24 6983,'-14'-3'1254,"-15"-4"-792,-1 2 1,0 1-1,0 1 0,-1 2 0,1 1 0,0 1 1,0 2-1,0 1 0,-51 13 0,59-11-232,1 1 0,0 1-1,0 1 1,1 1-1,0 1 1,1 0 0,0 2-1,1 0 1,0 1-1,1 1 1,1 0 0,0 1-1,1 1 1,-19 28-1,17-16-119,1 0 0,2 1-1,0 0 1,3 1 0,0 0-1,-10 59 1,13-44-61,2 1 1,2 1-1,2-1 0,5 55 1,-1-81-36,1 1 1,1 0-1,1-1 1,1 0 0,1 0-1,0 0 1,2-1-1,0 0 1,1-1-1,15 21 1,-18-29-8,1-1 0,1 0 0,0 0 0,0 0 0,1-1 1,0-1-1,1 0 0,0 0 0,0-1 0,1 0 0,0-1 0,0-1 0,0 1 1,1-2-1,-1 0 0,1 0 0,23 2 0,-14-5 110,-1 0 0,0-2 0,1-1 0,-1 0 0,0-2 0,0 0 0,0-2 0,-1 0 0,1-1 0,-1-1 0,-1-1 0,0 0 0,20-14 0,6-7 366,-1-3 0,-1-1 1,74-77-1,-86 78-331,-2-1-1,-1-2 1,-2 0-1,-1-2 1,23-47-1,-38 65-114,-2 0-1,0 0 1,-1-1-1,0 0 1,-2 0-1,-1-1 0,-1 1 1,0-1-1,-2 0 1,0 0-1,-2 1 1,-5-38-1,3 48-63,0 0 1,-1 0-1,0 0 1,-1 0-1,-1 1 1,0 0-1,0 0 1,0 0-1,-1 1 1,-16-16-1,19 21-98,0 0 0,0 0-1,0 0 1,0 1-1,-1-1 1,0 1-1,1 0 1,-1 0 0,0 1-1,-1 0 1,1 0-1,0 0 1,-1 0-1,1 1 1,-1 0 0,1 0-1,-1 0 1,0 1-1,1 0 1,-1 0-1,1 0 1,-1 1 0,0 0-1,-7 2 1,11-2-64,0 0-1,1 0 1,-1 0 0,0 0 0,0 0 0,1 0-1,-1 1 1,1-1 0,-1 1 0,1-1 0,-1 1-1,1 0 1,0-1 0,0 1 0,-2 3 0,-6 30-7029,9-14 700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7"/>
    </inkml:context>
    <inkml:brush xml:id="br0">
      <inkml:brushProperty name="width" value="0.025" units="cm"/>
      <inkml:brushProperty name="height" value="0.025" units="cm"/>
    </inkml:brush>
  </inkml:definitions>
  <inkml:trace contextRef="#ctx0" brushRef="#br0">1 96 7815,'0'0'12300,"79"10"-11499,-22-10 96,10-12-289,4-1-384,4-3-192,-6 2 0,-8 2-384,-10 4-1217,-8 0-962,-15 2-319,-14-2-1282,-14-1-2659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6.078"/>
    </inkml:context>
    <inkml:brush xml:id="br0">
      <inkml:brushProperty name="width" value="0.025" units="cm"/>
      <inkml:brushProperty name="height" value="0.025" units="cm"/>
    </inkml:brush>
  </inkml:definitions>
  <inkml:trace contextRef="#ctx0" brushRef="#br0">43 0 10826,'0'0'11051,"0"6"-10694,11 49 337,17-62 3061,16-3-4776,-43 23 937,0-1 1,-1 0 0,-1 0 0,0 1 0,-1-1 0,-3 16 0,3-24 147,0 0 0,0 0 1,0 0-1,-1-1 1,1 1-1,-1-1 0,0 1 1,0-1-1,0 0 0,0 0 1,0-1-1,-5 4 1,7-6-53,-1 1 0,1 0 1,-1 0-1,1-1 0,-1 1 1,0-1-1,1 1 1,-1-1-1,0 1 0,1-1 1,-1 0-1,0 0 1,0 0-1,1 0 0,-1 0 1,0-1-1,0 1 0,1 0 1,-1-1-1,0 1 1,1-1-1,-1 0 0,1 1 1,-1-1-1,1 0 1,-1 0-1,1 0 0,-1 0 1,1 0-1,0 0 0,-2-3 1,-3-2-1127,-4-4-2785,4 3-1984,1 0-5242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7.355"/>
    </inkml:context>
    <inkml:brush xml:id="br0">
      <inkml:brushProperty name="width" value="0.025" units="cm"/>
      <inkml:brushProperty name="height" value="0.025" units="cm"/>
    </inkml:brush>
  </inkml:definitions>
  <inkml:trace contextRef="#ctx0" brushRef="#br0">287 54 14542,'0'0'3939,"5"-8"-3010,-4 5-883,1 0-1,0 0 0,0 0 1,0 0-1,0 0 0,1 1 0,-1-1 1,1 1-1,-1-1 0,1 1 1,0 0-1,0 0 0,0 1 0,0-1 1,0 0-1,1 1 0,-1 0 1,0 0-1,1 0 0,-1 0 0,1 0 1,-1 1-1,0 0 0,1-1 1,-1 1-1,1 0 0,0 1 0,-1-1 1,0 1-1,5 0 0,-7 0-58,0-1 0,0 1 0,0 0 0,1-1 0,-1 1 0,0 0 0,0 0 0,0-1 0,0 1 0,0 0 0,0 0 1,-1 0-1,1 0 0,0 0 0,0 0 0,-1 1 0,1-1 0,0 0 0,-1 0 0,0 0 0,1 1 0,-1-1 0,1 0 0,-1 0 0,0 1 0,0-1 0,0 0 0,0 1 0,0-1 0,0 0 0,0 1 0,0-1 0,-1 0 0,1 0 0,-1 1 0,1-1 0,0 0 0,-1 0 0,-1 2 0,0 4-2,-2 0 0,1-1 0,0 0 0,-1 1 1,-9 10-1,-131 121 185,106-105 249,2 1 1,1 1 0,2 2 0,-35 50 0,66-83-360,-1-1 0,1 0 0,0 1 1,1 0-1,-1 0 0,1-1 0,-1 1 0,1 0 1,0 0-1,0 0 0,1 0 0,0 0 1,-1 7-1,2-10-58,-1 1 0,1 0 0,0 0 0,-1-1 0,1 1 0,0-1 0,0 1 0,0-1 0,0 1 0,0-1 0,1 1 0,-1-1 0,0 0 0,1 0 0,-1 1 0,0-1 0,1 0 0,0 0 0,-1-1 0,1 1 0,0 0 0,-1 0 0,1-1 0,0 1 0,-1-1 0,1 0 0,0 1 0,0-1 0,0 0 0,0 0 0,1 0 0,25 1-64,0-1 0,0-2 0,0 0 0,-1-2-1,46-11 1,133-52-4470,-196 63 4029,87-33-7574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8.335"/>
    </inkml:context>
    <inkml:brush xml:id="br0">
      <inkml:brushProperty name="width" value="0.025" units="cm"/>
      <inkml:brushProperty name="height" value="0.025" units="cm"/>
    </inkml:brush>
  </inkml:definitions>
  <inkml:trace contextRef="#ctx0" brushRef="#br0">20 100 10922,'0'0'6583,"-2"8"-5847,-4 16-548,2 1-1,0 1 1,2-1-1,0 0 1,4 43-1,21 133-20,-19-167-176,-3-20 105,1 0 0,0 0 0,1 0 0,0-1 0,1 1 0,0-1-1,1 0 1,9 15 0,-14-27-88,0-1-1,0 0 1,0 0-1,0 0 1,0 1-1,0-1 1,0 0-1,0 0 0,1 0 1,-1 1-1,0-1 1,0 0-1,0 0 1,0 0-1,1 0 1,-1 1-1,0-1 1,0 0-1,0 0 1,1 0-1,-1 0 0,0 0 1,0 0-1,1 0 1,-1 0-1,0 0 1,0 0-1,0 0 1,1 0-1,-1 0 1,0 0-1,0 0 1,1 0-1,-1 0 0,0 0 1,0 0-1,1 0 1,-1 0-1,0 0 1,0 0-1,0 0 1,1 0-1,-1-1 1,0 1-1,0 0 1,1 0-1,5-15 360,-2-19 319,-1-27-570,-3-1 1,-2 1-1,-3 0 0,-3 0 0,-2 0 0,-3 1 0,-24-67 0,35 151-274,9 27 87,4-18 83,2 0 1,30 57-1,-37-80-7,0 0 0,0 0 0,1 0 0,1-1 0,0 0 0,0 0 0,0-1 0,1 0-1,0-1 1,1 1 0,0-2 0,13 8 0,-20-13 72,0 1-1,1-1 1,-1 1 0,0-1 0,1 0-1,-1 0 1,1-1 0,-1 1-1,1-1 1,-1 1 0,1-1-1,-1 0 1,1-1 0,-1 1-1,1 0 1,-1-1 0,1 0-1,-1 0 1,1 0 0,-1 0 0,0-1-1,0 1 1,0-1 0,0 0-1,0 0 1,0 0 0,0 0-1,0-1 1,-1 1 0,1-1-1,-1 1 1,0-1 0,0 0-1,0 0 1,0 0 0,0 0 0,0 0-1,-1 0 1,2-5 0,3-9 242,-1 0 1,0-1 0,-1 0 0,-1 0 0,0 0 0,-1-24-1,-1 18-202,-1 1-1,-5-41 0,4 56-155,-1 1 1,1-1-1,-2 0 0,1 1 0,-1-1 0,0 1 0,-1 0 0,1 0 1,-2 0-1,1 0 0,-10-11 0,13 17-51,0 0 0,-1-1 0,1 1-1,0 0 1,-1 0 0,1 0 0,-1 0 0,1 0 0,-1 0 0,1 0 0,-1 0-1,0 0 1,1 1 0,-1-1 0,0 1 0,0-1 0,-1 1 0,2 0-38,0 0 0,0 1 0,0-1 0,0 0 0,0 1 0,0-1 0,0 0 0,0 1 0,0-1 0,0 1 0,0 0 0,0-1 0,1 1 0,-1 0 0,0-1 0,0 1 0,1 0 0,-1 0 0,1 0 0,-1 0 0,0 1 1,-2 4-1367,1 0 1,0 1 0,0-1-1,0 1 1,1-1 0,0 1 0,-1 9-1,2 12-9230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9.475"/>
    </inkml:context>
    <inkml:brush xml:id="br0">
      <inkml:brushProperty name="width" value="0.025" units="cm"/>
      <inkml:brushProperty name="height" value="0.025" units="cm"/>
    </inkml:brush>
  </inkml:definitions>
  <inkml:trace contextRef="#ctx0" brushRef="#br0">129 131 15214,'0'0'2840,"-9"-3"-1815,-30-8-566,37 11-448,0 0 0,0-1 0,0 1 0,0 0 0,0 0 0,0 0-1,0 1 1,1-1 0,-1 0 0,0 1 0,0 0 0,0-1 0,0 1-1,1 0 1,-1 0 0,0 0 0,0 0 0,1 0 0,-1 0 0,1 0-1,-1 0 1,1 1 0,0-1 0,-1 1 0,1-1 0,0 1 0,0-1-1,0 1 1,0 0 0,-1 3 0,-2 4 5,0 0 1,1 1-1,0 0 1,-2 11-1,4-16 3,-2 6 120,0 1-1,2-1 1,-1 1-1,1 0 1,1 0-1,2 18 1,-2-28-102,0 1-1,1-1 1,-1 0 0,1 0 0,0 0 0,0-1 0,0 1-1,0 0 1,0 0 0,0 0 0,0 0 0,0-1-1,1 1 1,-1-1 0,1 1 0,-1-1 0,4 3-1,-3-3 0,1 0 0,0 0 0,-1-1 0,1 1 0,0-1 0,0 1 0,-1-1 0,1 0 0,0 0 0,0 0 0,0 0 0,-1 0 0,1-1 0,0 0 0,-1 1 0,1-1 0,3-1 0,7-5 198,0 0 0,0 0 0,0-1 0,-1-1 1,-1 0-1,0 0 0,0-1 0,0-1 0,15-20 1,38-35 695,-63 66-930,-1 0 1,0-1-1,1 1 0,-1 0 1,1-1-1,-1 1 0,0 0 1,1 0-1,-1-1 0,1 1 1,-1 0-1,1 0 0,-1 0 1,0 0-1,1 0 0,-1-1 1,1 1-1,-1 0 0,1 0 0,-1 0 1,1 0-1,-1 0 0,1 0 1,-1 1-1,1-1 0,-1 0 1,1 0-1,-1 0 0,0 0 1,1 0-1,-1 1 0,1-1 1,-1 0-1,1 0 0,-1 1 1,0-1-1,1 0 0,-1 1 0,0-1 1,1 0-1,-1 1 0,0-1 1,0 1-1,1-1 0,-1 0 1,0 1-1,0-1 0,0 1 1,1-1-1,-1 2 0,7 28 2,-6-21 76,1-2-65,-1 0 1,1 0-1,1 0 0,-1-1 0,1 1 1,0-1-1,6 10 0,-8-15-5,1 1-1,-1-1 1,0 0 0,1 0-1,-1 0 1,0 0 0,1 0-1,0 0 1,-1 0 0,1-1-1,-1 1 1,1 0 0,0-1-1,-1 0 1,1 1 0,0-1-1,0 0 1,-1 0 0,1 0 0,0 0-1,0 0 1,-1 0 0,1 0-1,0 0 1,0-1 0,-1 1-1,1-1 1,0 0 0,-1 1-1,1-1 1,-1 0 0,1 0-1,-1 0 1,1 0 0,-1 0-1,3-2 1,9-8 77,1 0-1,-2-1 1,13-14-1,-17 16-91,1 1 0,0 0 0,0 1 1,0 0-1,1 0 0,1 1 0,17-10 0,-28 17-10,1 0-1,0 0 1,0 0 0,-1 0 0,1 0-1,0 1 1,-1-1 0,1 0 0,0 0 0,-1 0-1,1 1 1,0-1 0,-1 0 0,1 0-1,-1 1 1,1-1 0,0 1 0,-1-1 0,1 1-1,-1-1 1,1 0 0,-1 1 0,1 0-1,-1-1 1,0 1 0,1-1 0,-1 1-1,0 0 1,1-1 0,-1 1 0,0 0 0,0-1-1,1 1 1,-1 0 0,0-1 0,0 1-1,0 1 1,8 39-72,-5-22 123,-3-17-31,0 0-1,0-1 1,1 1 0,-1 0-1,0-1 1,1 1 0,0 0-1,-1-1 1,1 1 0,0-1-1,0 1 1,0-1 0,0 1-1,0-1 1,0 1 0,0-1-1,1 0 1,-1 0 0,0 0-1,1 0 1,-1 0 0,1 0-1,-1 0 1,1 0 0,-1 0-1,1-1 1,0 1 0,-1-1-1,1 1 1,0-1 0,-1 0-1,1 1 1,0-1 0,0 0-1,-1 0 1,1 0 0,0-1-1,0 1 1,-1 0 0,1-1-1,0 1 1,-1-1 0,1 1-1,0-1 1,-1 0 0,1 0-1,-1 1 1,1-1 0,-1 0-1,0-1 1,1 1 0,-1 0-1,0 0 1,0 0 0,1-1-1,-1 1 1,1-3 0,19-25 62,-1-1 0,-1-1 1,15-35-1,-34 66-71,0 1-1,-1-1 1,1 0-1,0 0 1,1 0-1,-1 0 1,0 0-1,0 0 1,0 0-1,0 1 0,0-1 1,0 0-1,0 0 1,0 0-1,0 0 1,0 0-1,0 0 1,0 0-1,0 0 1,0 0-1,0 1 1,0-1-1,0 0 1,0 0-1,1 0 1,-1 0-1,0 0 1,0 0-1,0 0 1,0 0-1,0 0 0,0 0 1,0 0-1,1 0 1,-1 0-1,0 0 1,0 0-1,0 0 1,0 0-1,0 0 1,0 0-1,0 0 1,1 0-1,-1 0 1,0 0-1,0 0 1,0 0-1,0 0 1,0 0-1,0 0 0,0 0 1,0 0-1,1 0 1,-1 0-1,0 0 1,0 0-1,0 0 1,3 22-105,-3-16 112,1-1 0,-1 1 0,1-1 0,0 1 0,0 0 0,1-1 1,0 0-1,0 1 0,0-1 0,0 0 0,1 0 0,4 6 0,-5-10 5,0-1 0,0 1 1,0 0-1,0-1 0,0 1 0,0-1 0,0 0 0,0 1 0,0-1 0,1 0 1,-1 0-1,0-1 0,0 1 0,0 0 0,0-1 0,0 1 0,0-1 0,0 0 1,0 0-1,0 0 0,0 0 0,0 0 0,0 0 0,0 0 0,-1 0 1,1-1-1,-1 1 0,1-1 0,-1 0 0,2-1 0,6-7 27,0-1 0,-1 0 0,9-16 0,-14 22-35,23-47 88,-25 51-123,-1 39-513,0-36 549,0-1 0,0 1 0,0 0 0,0-1 0,1 1 0,-1-1 0,1 1 0,-1 0 0,1-1 1,-1 1-1,1-1 0,0 0 0,0 1 0,0-1 0,0 0 0,0 1 0,0-1 0,0 0 0,0 0 0,0 0 0,1 0 1,2 2-1,0-1-5,-1 0 1,2-1 0,-1 1 0,0-1-1,0 0 1,0 0 0,1 0 0,6 0 0,3-1-8,-1 0 0,1-1 1,-1 0-1,0-1 0,15-4 1,22-9-152,-25 6-7,1 2 1,1 1 0,-1 1 0,1 1 0,31-1-1,-52 5 165,1 0-1,0 1 0,-1-1 1,1 1-1,0 1 0,-1-1 0,0 1 1,1 1-1,-1-1 0,0 1 0,0 0 1,0 0-1,-1 0 0,1 1 1,-1 0-1,1 0 0,-1 1 0,-1-1 1,1 1-1,-1 0 0,0 1 0,0-1 1,0 1-1,-1-1 0,1 1 1,2 9-1,-2-7 48,-2 1 0,1-1 0,-1 0 0,-1 1 0,0-1 0,0 1 0,0-1 0,-1 1 0,0-1 0,-1 1 0,0 0 0,-3 13 0,3-19 108,0 1 1,0-1-1,0 1 1,0-1-1,-1 0 1,0 1-1,1-1 1,-1 0-1,0 0 1,0 0-1,-1-1 1,1 1-1,0 0 1,-1-1-1,0 1 1,0-1-1,1 0 1,-1 0-1,0 0 1,-1-1-1,1 1 1,0-1-1,0 1 1,-1-1-1,1 0 1,-1 0-1,1-1 1,-1 1-1,1-1 1,-1 1-1,0-1 1,-5-1-1,7 0-119,-1 0 0,1 0 0,-1 0 0,1 0 0,-1 0 0,1-1 0,0 1 0,0-1 0,0 0 0,0 0 0,0 0 0,0 0 0,0 0 0,0 0-1,1 0 1,-1 0 0,1-1 0,0 1 0,0-1 0,0 1 0,-2-5 0,-17-61 400,18 63-424,2 4-6,-5-19-170,2 1 1,-3-27 0,5 42 117,1 0 0,0 0 1,0 0-1,0 0 0,0 0 0,1 0 1,0 0-1,0 0 0,0 0 0,0 1 1,0-1-1,1 0 0,-1 1 0,1-1 1,0 1-1,0-1 0,1 1 0,-1 0 1,3-3-1,61-35-5480,-26 19-600,-8 1-2025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9.838"/>
    </inkml:context>
    <inkml:brush xml:id="br0">
      <inkml:brushProperty name="width" value="0.025" units="cm"/>
      <inkml:brushProperty name="height" value="0.025" units="cm"/>
    </inkml:brush>
  </inkml:definitions>
  <inkml:trace contextRef="#ctx0" brushRef="#br0">62 5 6662,'-10'-4'10829,"-2"4"-5580,10 0-5166,1 0 0,-1 0 0,0 0-1,0 1 1,0-1 0,1 1 0,-1-1 0,0 1 0,1 0 0,-1 0 0,0 0 0,1 0-1,-1 0 1,1 0 0,0 0 0,-1 0 0,1 0 0,0 1 0,0-1 0,-1 1 0,1-1 0,0 1-1,1-1 1,-1 1 0,0-1 0,0 1 0,1 0 0,-2 2 0,7-2-704,0-1 1,0 0-1,-1 0 0,1-1 1,0 1-1,0-1 0,5-1 1,-7 1 353,10 1 134,0 0 0,-1 0 1,1 2-1,24 6 0,-35-9 203,-1 1 0,1-1-1,0 1 1,-1-1 0,1 1 0,0-1-1,-1 1 1,1 0 0,0 0 0,-1 0 0,0 0-1,1 0 1,-1 0 0,0 0 0,1 1 0,-1-1-1,0 0 1,0 1 0,0-1 0,0 1 0,0-1-1,0 1 1,-1 0 0,1-1 0,0 1-1,-1 0 1,1-1 0,-1 1 0,0 0 0,1 0-1,-1 0 1,0-1 0,0 1 0,0 0 0,-1 0-1,1-1 1,0 1 0,-1 0 0,1 0 0,-1-1-1,1 1 1,-1 0 0,0-1 0,0 1-1,1-1 1,-3 4 0,-4 3 310,1 0 1,-1-1-1,-1 1 0,1-1 1,-1-1-1,0 1 0,-12 5 1,16-9-686,-1 0 1,1-1 0,-1 1 0,0-1-1,1 0 1,-1-1 0,0 1 0,0-1-1,-9 1 1,5-2-4543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40.526"/>
    </inkml:context>
    <inkml:brush xml:id="br0">
      <inkml:brushProperty name="width" value="0.025" units="cm"/>
      <inkml:brushProperty name="height" value="0.025" units="cm"/>
    </inkml:brush>
  </inkml:definitions>
  <inkml:trace contextRef="#ctx0" brushRef="#br0">0 57 11755,'0'0'3742,"0"-8"-1430,0-40 1302,23 83-1650,18 78-1397,-5 2-1,24 135 0,19 66 271,-69-290-494,-10-26-325,0 0 0,0 0 0,0 0 0,0 0 0,0 0 0,0 0 0,0 0 0,0-1 0,0 1 0,0 0 0,0 0 0,0 0 0,0 0 0,0 0 0,0 0 0,0 0 0,0 0 0,0 0 0,0 0 0,0 0 0,0-1 0,1 1-1,-1 0 1,0 0 0,0 0 0,0 0 0,0 0 0,0 0 0,0 0 0,0 0 0,0 0 0,0 0 0,0 0 0,0 0 0,1 0 0,-1 0 0,0 0 0,0 0 0,0 0 0,0 0 0,0 0 0,0 0 0,0 0 0,0 0 0,-13-46 896,-10 6-1353,-1 0-1,-2 2 1,-1 1-1,-50-51 1,62 71 383,14 16-12,0 0-1,1 0 0,-1 1 0,0-1 0,0 0 0,1 0 0,-1 0 1,1 0-1,-1 0 0,1 0 0,-1 0 0,1 0 0,0 0 1,-1 0-1,1 0 0,0-1 0,0 1 0,0 0 0,0 0 0,0 0 1,0 0-1,0 0 0,0 0 0,0 0 0,1-1 0,-1 1 1,0 0-1,1 0 0,-1 0 0,1 0 0,-1 0 0,1 0 0,-1 0 1,1 0-1,0 1 0,-1-1 0,1 0 0,0 0 0,0 0 1,0 1-1,0-1 0,0 0 0,1 0 0,5-4-588,1 1 0,0 0 0,1 0 0,12-3-1,-7 2-666,55-26-6486,-31 11 2872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41.734"/>
    </inkml:context>
    <inkml:brush xml:id="br0">
      <inkml:brushProperty name="width" value="0.025" units="cm"/>
      <inkml:brushProperty name="height" value="0.025" units="cm"/>
    </inkml:brush>
  </inkml:definitions>
  <inkml:trace contextRef="#ctx0" brushRef="#br0">128 530 10250,'0'0'8749,"-11"-3"-7270,5 0-1287,3 2-152,1 0 0,0 0 1,0 0-1,0 0 0,0 1 1,-1-1-1,1 1 0,0-1 1,-1 1-1,1 0 0,0-1 0,-1 1 1,1 1-1,-1-1 0,1 0 1,0 1-1,-1-1 0,1 1 1,0-1-1,0 1 0,-1 0 1,1 0-1,0 0 0,0 0 1,0 1-1,0-1 0,0 0 0,1 1 1,-1 0-1,-2 2 0,-2 5 21,0 2-1,1-1 0,1 0 0,0 1 0,0 0 0,1 0 0,0 0 1,1 0-1,0 0 0,1 1 0,0-1 0,1 1 0,0-1 0,3 16 1,-3-25-58,1-1 0,-1 1-1,0 0 1,1-1 0,-1 1 0,1-1 0,0 1 0,-1 0 0,1-1 0,0 1 0,0-1 0,0 0 0,0 1 0,0-1 0,0 0 0,1 0 0,-1 1 0,0-1 0,1 0 0,-1 0 0,1 0 0,-1-1 0,1 1 0,-1 0 0,1-1-1,0 1 1,-1 0 0,1-1 0,0 0 0,-1 1 0,1-1 0,0 0 0,-1 0 0,1 0 0,0 0 0,3-1 0,0 0 15,-1 0 0,1 0 0,0 0-1,-1-1 1,1 0 0,-1 0 0,0 0 0,1 0 0,-1-1 0,0 1-1,0-1 1,3-4 0,5-6-80,-2-1 0,0 0 0,0 0 1,-1-1-1,-1 0 0,0-1 0,-1 0 0,-1 0 0,-1 0 0,0-1 0,-1 0 0,-1 0 0,0 0 0,0-25 0,-4 69-621,0 41-458,1-64 944,0 0 0,1 0 0,-1 0 1,1 0-1,0 0 0,0-1 0,0 1 0,1 0 0,0 0 0,-1-1 1,1 1-1,0-1 0,3 4 0,-4-6 97,0 0 1,0 0-1,0-1 0,0 1 0,0 0 1,0-1-1,0 1 0,0 0 0,0-1 1,0 1-1,1-1 0,-1 0 0,0 1 1,0-1-1,0 0 0,1 0 0,-1 0 1,0 0-1,0 0 0,1 0 0,-1 0 1,0 0-1,0 0 0,0-1 0,1 1 1,-1 0-1,0-1 0,0 1 0,0-1 1,0 1-1,0-1 0,0 0 0,0 1 1,0-1-1,0 0 0,0 0 0,0 0 1,0 0-1,0 0 0,-1 0 0,1 0 1,0 0-1,0-2 0,6-6 52,-2 0 0,1 0 0,6-18 0,-11 24-42,14-37-108,-2-1 1,-2 0-1,-2-1 1,-1 0-1,-3 0 1,1-48-1,-7 157 2436,-1-25-1107,7 77 1,-4-113-1044,1 0 0,-1 1 0,1-1 1,0 0-1,1 0 0,0 0 0,0-1 1,0 1-1,1-1 0,-1 0 0,1 1 1,7 5-1,-10-9-96,1-1 0,0 1 0,0-1 0,-1 1 0,1-1 0,0 0-1,0 1 1,1-1 0,-1 0 0,0 0 0,0-1 0,0 1 0,1 0 0,-1-1 0,0 1 0,1-1 0,-1 0 0,1 0 0,-1 0 0,0 0-1,1 0 1,-1-1 0,0 1 0,1 0 0,-1-1 0,0 0 0,1 0 0,-1 0 0,0 0 0,0 0 0,0 0 0,0 0 0,0-1 0,0 1-1,0-1 1,2-1 0,3-6 28,0 1 0,0-1-1,0 0 1,-1-1-1,-1 0 1,0 0-1,0 0 1,-1 0 0,0-1-1,0 0 1,2-14-1,3-21 203,4-61-1,-12 94-178,9-141 1228,-10 191-1032,3 0 1,1 0 0,1 0-1,2 0 1,2-1 0,1 0-1,2-1 1,1 0 0,35 63 0,-27-71 75,-13-27 441,-6-17-12,-3 7-685,-2 1 1,1 1-1,-1-1 1,0 0-1,-1 1 1,0-1-1,0 1 1,-1 0-1,0 0 1,-7-8-1,3 4-65,-1 1 0,0 0 0,0 1 1,-1-1-1,-20-13 0,25 22-36,11 7-40,17 10-34,-12-13-476,0 0 1,1 0 0,-1-1 0,1 0-1,-1-1 1,1 0 0,-1 0 0,1-1 0,-1-1-1,0 0 1,15-4 0,-19 4 307,-1 0 1,1 0 0,-1 0-1,0 0 1,0-1-1,0 0 1,0 0 0,-1 0-1,1 0 1,-1-1-1,1 0 1,-1 0 0,-1 0-1,1 0 1,0-1 0,-1 1-1,0-1 1,0 0-1,-1 0 1,1 0 0,-1-1-1,3-8 1,-5 0 8644,-9 28-5890,-9 29-1580,18-41-863,-1 0 1,1 1-1,-1-1 1,1 1-1,0-1 1,0 1-1,0-1 1,0 1-1,0-1 0,1 0 1,-1 1-1,1-1 1,-1 1-1,1-1 1,0 0-1,0 0 1,0 1-1,0-1 1,1 0-1,-1 0 1,1 0-1,-1 0 0,1 0 1,-1-1-1,1 1 1,3 2-1,1-1-9,-1-1-1,1 0 1,0 0-1,-1-1 1,1 1-1,0-1 1,0-1-1,0 1 0,0-1 1,7 0-1,-2 0 8,4 0-1,1 0 1,-1 0-1,0-1 1,0-1-1,0-1 1,0 0-1,15-6 1,-29 9 79,0-1 1,0 0-1,0 0 1,0 0-1,0 0 0,0 0 1,-1 0-1,1 0 1,0 0-1,0 0 1,-1 0-1,1 0 0,-1-1 1,1 1-1,-1 0 1,1 0-1,-1-1 1,0 1-1,0 0 0,0-1 1,0 1-1,1 0 1,-2 0-1,1-1 1,0 1-1,0 0 0,0-1 1,-1 1-1,1 0 1,0 0-1,-1-1 0,0-1 1,-21-47 1768,18 42-1814,-24-45 288,18 37-332,1 1 0,1-2 0,1 1 0,0-1-1,-8-33 1,15 48-34,0 1-1,0-1 1,0 0-1,1 1 1,-1-1 0,0 1-1,1-1 1,-1 0-1,1 1 1,-1-1-1,1 1 1,0-1 0,0 1-1,0 0 1,0-1-1,0 1 1,0 0-1,0-1 1,0 1 0,0 0-1,0 0 1,1 0-1,-1 0 1,0 0-1,1 0 1,-1 1 0,1-1-1,-1 0 1,1 1-1,0-1 1,-1 1-1,1-1 1,-1 1 0,1 0-1,0 0 1,3 0-1,11-2-601,1 0 0,33 3-1,-22 0-509,40-5-2934,-23-1-1539,13-5-8219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5.629"/>
    </inkml:context>
    <inkml:brush xml:id="br0">
      <inkml:brushProperty name="width" value="0.025" units="cm"/>
      <inkml:brushProperty name="height" value="0.025" units="cm"/>
    </inkml:brush>
  </inkml:definitions>
  <inkml:trace contextRef="#ctx0" brushRef="#br0">6476 552 5157,'-12'-8'2872,"-55"-35"-2165,-103-47 1,114 65-545,-21-10-66,-1 2-1,-153-39 1,-268-15-1624,284 52 1939,-192-22 610,-739-9 0,702 74-1046,-648 97 0,969-84 175,0 4 1,2 7-1,1 4 0,2 6 0,-128 64 0,172-68-164,1 3-1,3 3 1,1 3-1,3 4 0,2 2 1,2 3-1,3 2 1,-89 114-1,88-87-53,3 2-1,3 2 1,-74 174-1,99-186 108,2 1 0,4 0-1,4 2 1,3 1-1,-7 110 1,14-11 32,14 182 0,1-300-24,2 0-1,4 0 1,1-1 0,4-1-1,2 0 1,3-1 0,2-2-1,3 0 1,2-2 0,3-1-1,2-1 1,2-2 0,69 74-1,-13-25-29,5-4 0,4-4 0,186 129 0,-199-164-14,3-4 0,2-3 0,1-5 0,3-4 0,137 39 0,-99-46-48,2-6 0,1-6-1,244 9 1,-203-32 48,0-8 0,261-45 1,-197 5 46,296-100 1,209-139 41,-511 178 97,-5-11-1,-6-9 1,-5-10 0,-7-10-1,384-351 1,-518 424 115,-4-4 0,-3-3 0,107-164 1,-152 202-85,-1-2 1,-3-1 0,-1-1-1,-3-1 1,-2-1 0,-2 0-1,-3-1 1,-2-1 0,7-88-1,-17 86-240,-2 1 0,-2-1-1,-3 1 1,-2 0-1,-2 0 1,-3 1-1,-2 0 1,-3 1-1,-2 1 1,-2 1 0,-2 1-1,-2 1 1,-40-54-1,25 47-125,-2 2 0,-3 1-1,-2 3 1,-2 2 0,-2 2 0,-115-76-1,107 86-929,-2 1 0,-1 4 0,-125-43 0,59 35-2117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8.407"/>
    </inkml:context>
    <inkml:brush xml:id="br0">
      <inkml:brushProperty name="width" value="0.025" units="cm"/>
      <inkml:brushProperty name="height" value="0.025" units="cm"/>
    </inkml:brush>
  </inkml:definitions>
  <inkml:trace contextRef="#ctx0" brushRef="#br0">2403 342 5093,'0'0'432,"-7"-8"1196,-8-8-1118,-39-49 323,49 58-725,0-1 0,0 1-1,1-1 1,0 0 0,0 0 0,1 0-1,-5-17 1,7 20-5,0 0-1,0 0 0,0 0 1,-1 0-1,1 0 0,-1 1 1,0-1-1,-1 0 1,1 1-1,-1 0 0,0 0 1,0 0-1,0 0 0,-1 0 1,1 0-1,-1 1 1,0 0-1,-6-5 0,0 3-57,0 1-1,-1 0 1,1 0-1,-1 1 1,0 0-1,0 0 1,-17 0-1,-312-29 119,121 14 838,155 12-894,0 4 1,0 2-1,-1 3 1,2 2-1,-1 4 1,-84 22 0,40-1-3,1 5 0,2 5 0,2 4 0,2 5 1,2 4-1,-96 69 0,171-106-12,2 2 1,0 0-1,1 1 0,1 1 1,1 1-1,-18 25 0,29-34-64,1-1-1,0 2 0,1-1 1,0 1-1,1 0 0,0 0 1,1 0-1,1 1 0,0-1 1,1 1-1,0 0 0,1 0 1,1 0-1,1 18 1,1-22-14,1 1 0,0-1 1,0 0-1,1 0 1,0 0-1,1 0 0,0-1 1,0 1-1,1-1 1,1-1-1,-1 1 0,1-1 1,1 0-1,-1-1 1,1 0-1,1 0 0,9 6 1,15 9 19,0-1-1,2-2 1,47 19 0,22 3 109,2-4 0,2-6 0,172 29 0,340-3 257,-464-50-380,2-8 1,196-24-1,-295 15 8,-1-2-1,0-3 0,87-35 0,-108 34 48,0-2 0,-1-2 0,0-1 1,-2-1-1,-1-3 0,33-30 0,-53 43 80,-1 0 0,0-1 1,-1-1-1,0 0 0,-1 0 0,-1-1 0,0 0 1,10-27-1,-16 34-76,0 0 0,-1 1 1,0-1-1,0 0 0,-1-1 0,0 1 0,-1 0 1,1 0-1,-2 0 0,1 0 0,-1-1 1,0 1-1,-1 0 0,0 0 0,0 0 1,-1 1-1,0-1 0,0 1 0,-1-1 1,-6-9-1,-3 0-89,-1 1 0,0 0 0,-1 0 0,-1 2 0,0 0 0,-1 0 0,-1 2 0,-27-15 1,-23-8-428,-73-27 0,102 46 123,-226-92-2032,134 55-340,1-1-3592,92 40 282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9.703"/>
    </inkml:context>
    <inkml:brush xml:id="br0">
      <inkml:brushProperty name="width" value="0.025" units="cm"/>
      <inkml:brushProperty name="height" value="0.025" units="cm"/>
    </inkml:brush>
  </inkml:definitions>
  <inkml:trace contextRef="#ctx0" brushRef="#br0">3536 4487 10122,'73'-16'547,"-49"12"-490,0-1 0,0-1 1,-1-1-1,0-1 1,34-17-1,-49 19-14,0 0 0,0 0 0,-1-1 0,0-1 0,-1 1 0,1-1 0,-1 0 0,-1 0 0,1-1 0,-1 1 0,-1-1 0,0 0 0,0-1 0,-1 1 0,3-15 0,1-5 324,-2 0 0,-1 0 1,0-58-1,-5 60-205,-1 0-1,-2 0 1,-1 0 0,-1 1 0,-1 0 0,-2 0-1,-13-30 1,-97-171-34,85 167-39,-656-1083 823,474 849-890,-270-284-1,304 389 45,-7 8 0,-387-284 0,253 261 442,-15 30 66,114 61 463,89 40-127,-163-77 241,270 144-2235,25 6-2202,16 2-598,7-2-925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0.309"/>
    </inkml:context>
    <inkml:brush xml:id="br0">
      <inkml:brushProperty name="width" value="0.025" units="cm"/>
      <inkml:brushProperty name="height" value="0.025" units="cm"/>
    </inkml:brush>
  </inkml:definitions>
  <inkml:trace contextRef="#ctx0" brushRef="#br0">289 662 8040,'-8'-2'662,"-8"-1"-539,-47-11 3318,59 12-3151,0 1-1,1 0 1,-1-1 0,1 0 0,-1 0 0,1 0-1,-1 0 1,1-1 0,0 1 0,0-1 0,0 0 0,1 0-1,-1 0 1,-3-5 0,-13-36 170,1-1 1,3 0-1,2-1 0,-14-86 0,10 48 122,2 23-176,8 36-214,1 0 0,1 0 0,-3-46 0,28 80-982,87 60 326,-40-24 268,2-2-1,2-4 1,79 32 0,-107-55-672,1-2 1,0-2-1,1-2 1,0-2 0,58 2-1,27-8-3269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6.810"/>
    </inkml:context>
    <inkml:brush xml:id="br0">
      <inkml:brushProperty name="width" value="0.025" units="cm"/>
      <inkml:brushProperty name="height" value="0.025" units="cm"/>
    </inkml:brush>
  </inkml:definitions>
  <inkml:trace contextRef="#ctx0" brushRef="#br0">141 0 12716,'0'0'5579,"-5"10"-5291,-121 208 411,122-216-4153,2-10 430,2 6 1991,-4-13-4748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5.055"/>
    </inkml:context>
    <inkml:brush xml:id="br0">
      <inkml:brushProperty name="width" value="0.025" units="cm"/>
      <inkml:brushProperty name="height" value="0.025" units="cm"/>
    </inkml:brush>
  </inkml:definitions>
  <inkml:trace contextRef="#ctx0" brushRef="#br0">158 1 5381,'-76'0'-1281,"-6"12"-2146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5.946"/>
    </inkml:context>
    <inkml:brush xml:id="br0">
      <inkml:brushProperty name="width" value="0.025" units="cm"/>
      <inkml:brushProperty name="height" value="0.025" units="cm"/>
    </inkml:brush>
  </inkml:definitions>
  <inkml:trace contextRef="#ctx0" brushRef="#br0">837 0 2402,'-52'37'348,"2"2"-1,2 2 0,-72 81 0,-104 161 1280,179-216-1428,2 2 0,4 2 0,3 2 0,3 1 0,3 2 0,4 1-1,3 1 1,3 0 0,4 2 0,3 0 0,-4 147 0,15-113-175,6 0 0,4 0 0,24 120 0,-21-180-38,3-1-1,2 0 1,2-2 0,2 0 0,3-1-1,2-1 1,1-1 0,52 68 0,24 5-1102,226 208 0,-260-268 1022,2-4 0,3-3-1,3-3 1,1-3 0,3-4-1,1-3 1,2-4 0,174 52-1,-62-40 568,233 26 0,205-19-31,-478-48-359,1-8-1,0-5 0,-1-8 0,273-58 0,-190 5 225,304-129 0,210-141 211,138-125-252,-763 383-218,-5-6 0,-3-5 1,-4-5-1,178-187 0,-241 220-271,-2-1-1,-3-3 1,-3-2 0,62-126-1,-87 153 438,-2-1 0,-2-1 1,-2 0-1,-1-1 0,-3-1 0,-1 0 0,-2 0 0,-2 0 1,-2 0-1,-4-50 0,-3 67-7,0 0 0,-2 1 0,-1-1 1,0 1-1,-3 1 0,0 0 0,-1 0 1,-1 1-1,-1 1 0,-2 0 0,0 1 0,-1 0 1,-21-18-1,-13-10-110,-2 2 0,-2 3-1,-110-70 1,39 40-1131,-3 6-1,-3 5 1,-3 7-1,-166-49 0,110 54-1901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30.185"/>
    </inkml:context>
    <inkml:brush xml:id="br0">
      <inkml:brushProperty name="width" value="0.025" units="cm"/>
      <inkml:brushProperty name="height" value="0.025" units="cm"/>
    </inkml:brush>
  </inkml:definitions>
  <inkml:trace contextRef="#ctx0" brushRef="#br0">155 56 5765,'-8'1'710,"-117"15"1404,124-16-2095,0 0 0,0 0 0,0 1 0,0-1 0,0 1 0,0-1 0,-1 1 0,1-1 0,1 1 0,-1 0 0,0-1 0,0 1 0,0 0 0,0 0 0,0-1 0,1 1 0,-1 0 0,0 0 0,1 0 0,-1 0 0,1 0 0,-1 0 0,1 0 0,-1 0 0,1 1 0,0-1 0,0 0 0,-1 0 0,1 0 0,0 0 0,0 0 0,0 1 0,0-1 0,0 1-1,0 0-8,1 0 0,-1 0-1,0 0 1,0 0-1,1-1 1,-1 1-1,1 0 1,0 0 0,-1 0-1,1-1 1,0 1-1,0 0 1,0-1-1,0 1 1,0-1-1,0 1 1,1-1 0,-1 0-1,1 1 1,1 0-1,12 5 63,0-1 0,0-1 0,1 0 0,-1-1 0,1-1 0,21 2 0,102 2 199,-113-7-245,665-25 3028,-129-8-1265,185-19-701,-589 36-890,78-11-1442,-188 15-1068,-6-3-939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42.570"/>
    </inkml:context>
    <inkml:brush xml:id="br0">
      <inkml:brushProperty name="width" value="0.025" units="cm"/>
      <inkml:brushProperty name="height" value="0.025" units="cm"/>
    </inkml:brush>
  </inkml:definitions>
  <inkml:trace contextRef="#ctx0" brushRef="#br0">4520 295 6758,'-216'-64'740,"103"28"-47,-2 5 0,-154-22 0,-92 21-1057,-21-3-292,-486-9 674,1 93 904,766-38-723,1 5 0,0 5-1,-123 41 1,148-35-84,1 3 1,2 4-1,1 2 1,-113 79-1,153-93-76,2 2-1,1 1 1,1 1 0,1 1-1,2 1 1,0 2 0,2 0-1,1 1 1,-23 48 0,35-60-8,1 0 0,0 0 0,2 1 0,0 0 0,1 0 0,1 1 0,1-1 0,1 1 0,1 0 0,0 0 0,2-1 0,0 1 0,1 0 1,2-1-1,0 1 0,1-1 0,1 0 0,12 27 0,-2-17-6,1 0 1,1-2-1,2 0 1,1-1-1,1-1 1,2-1-1,0-1 1,1-1-1,2-1 1,51 32-1,2-6 127,2-4 0,150 58 1,-29-30-115,3-9 1,2-9 0,391 48 0,655-45-29,-795-77 57,599-103 0,-864 92-68,221-64 1,-354 77 17,0-3 1,-2-2-1,-1-3 1,-1-3-1,-1-2 0,-1-2 1,84-69-1,-120 85 11,-1 0 0,0-2 0,-2 0 0,0 0 1,-1-2-1,-1 0 0,-1 0 0,-1-1 0,-1-1 0,16-45 0,-22 51 66,-1-1 0,-1 1 0,0-1 0,-1 0 0,-1 1 0,-1-1 0,-1 0-1,0 0 1,-1 0 0,-1 1 0,-1-1 0,0 1 0,-1 0 0,-1 0 0,-1 0 0,-9-17 0,-4 1 24,-1 1 0,-2 2 0,0 0-1,-2 1 1,-1 2 0,-2 1 0,0 0 0,-2 3-1,-1 0 1,0 2 0,-38-19 0,-10 0-51,-2 3 0,-1 4 0,-142-38 0,20 23-44,-2 8 1,-262-15-1,23 32-1192,1 19-3711,310 4 401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10.842"/>
    </inkml:context>
    <inkml:brush xml:id="br0">
      <inkml:brushProperty name="width" value="0.025" units="cm"/>
      <inkml:brushProperty name="height" value="0.025" units="cm"/>
    </inkml:brush>
  </inkml:definitions>
  <inkml:trace contextRef="#ctx0" brushRef="#br0">20 17 416,'-4'-2'385,"-1"-2"-289,2 0 64,-1 1-160,1-1-448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12.419"/>
    </inkml:context>
    <inkml:brush xml:id="br0">
      <inkml:brushProperty name="width" value="0.025" units="cm"/>
      <inkml:brushProperty name="height" value="0.025" units="cm"/>
    </inkml:brush>
  </inkml:definitions>
  <inkml:trace contextRef="#ctx0" brushRef="#br0">4209 418 801,'-19'-17'372,"15"13"-89,-1 1 0,1-1 0,0 0 0,0-1 1,0 1-1,1-1 0,-4-6 0,4 7-91,1 0 1,0 0-1,-1 0 1,0 0-1,0 0 1,0 1-1,0 0 1,0-1-1,-1 1 0,1 0 1,-1 1-1,0-1 1,0 1-1,0-1 1,0 1-1,0 1 1,-1-1-1,1 0 0,-8-1 1,-287-55 1521,166 36-1367,-166-17-115,89 15-101,39-1 7,-414-46 802,-150 20-871,630 44-37,0 4 0,1 4 0,-1 5 0,0 5 0,2 4 0,-119 33 0,169-31-19,0 1 0,2 3 0,0 3-1,1 1 1,2 3 0,1 2-1,1 1 1,-44 41 0,63-48 46,1 1 0,2 1 0,0 2 0,1 0 0,2 1 0,1 1-1,2 1 1,1 1 0,1 1 0,2 0 0,1 1 0,1 0 0,-9 50 0,9-21 20,2 1 0,4 0-1,2 120 1,6-172-61,1 0 0,0-1 0,1 1 0,0-1 0,0 1 0,2-1 0,-1-1 0,1 1 0,1-1 0,0 0 0,0 0 0,1-1 0,0 0 0,1 0 0,0-1 1,11 8-1,21 15 13,1-2 0,66 33 1,-94-54-27,46 22 2,0-2 0,2-4 0,129 34 1,205 17-3,-129-29 30,513 59-99,7-69 0,-619-33 64,0-7 0,210-31 0,-267 16 42,-1-4 0,127-44-1,-188 49-7,0-3 0,-2-1 0,0-2 0,-2-3 0,0-1 0,77-66 0,-100 74 53,0-1 0,-2-1-1,-1 0 1,0-2 0,-2 0 0,-1-1 0,0-1-1,-2 0 1,18-48 0,-26 55-25,-1 0-1,0-1 1,-1 1-1,-2-1 1,0 0-1,-1 0 1,0 0-1,-2 0 1,0 0-1,-2 0 1,0 0-1,-1 1 1,-1-1-1,-1 1 1,-11-26-1,0 11-45,-2 1-1,0 0 1,-3 1-1,0 2 1,-2 0-1,-1 1 1,-2 2-1,0 0 1,-2 2-1,-1 2 1,-54-34-1,10 14-648,-3 3 0,-1 4 0,-2 2 1,-89-23-1,92 33-1647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23.374"/>
    </inkml:context>
    <inkml:brush xml:id="br0">
      <inkml:brushProperty name="width" value="0.025" units="cm"/>
      <inkml:brushProperty name="height" value="0.025" units="cm"/>
    </inkml:brush>
  </inkml:definitions>
  <inkml:trace contextRef="#ctx0" brushRef="#br0">3948 228 3748,'-283'-97'2688,"50"14"-3644,187 70 1082,1 2 0,-1 2 0,-64-4 0,-66 11-1233,-233 28 0,114-3 3631,74-8-1864,1 9 0,2 10 0,0 9 1,3 10-1,-336 130 0,449-140-576,-113 64 0,178-85 49,1 1 0,1 2 0,1 1 0,1 2 1,1 1-1,-31 38 0,54-56-105,1 0 1,0 1 0,0 0 0,2 0-1,-1 1 1,2 0 0,0 0 0,0 0-1,-5 25 1,9-28-55,0 0 0,0 1 0,1-1 0,0 0 1,1 0-1,0 0 0,0 0 0,1 0 0,0 0 0,1 0 0,0 0 0,1-1 0,0 1 0,7 10 0,4 4-44,1-2 1,1 0-1,1-1 0,1-1 0,40 33 0,122 78-64,-125-94 159,24 18-93,3-4 0,2-4 0,2-3 0,2-4 0,1-5 1,180 47-1,-16-38 76,281 12 1,-212-27-5,597 40-162,3-32-46,-707-30 192,751 15 203,0-48 8,1040-150-840,-1686 140 673,819-70 155,-853 86 166,467-94-1,-716 106-259,1-2 0,68-27 0,-95 32-58,-1-1 1,0 0-1,0 0 0,-1-1 1,0-1-1,0 0 1,0 0-1,-1-1 0,-1-1 1,1 1-1,-1-1 0,-1 0 1,7-13-1,3-9 116,-2 1 0,-2-2 0,-1 0 0,10-41 0,-17 52-224,-1 1-1,-1-1 0,-1 0 0,-1 1 0,-1-1 0,-1 0 1,-1 0-1,-4-22 0,1 29 85,0-1 0,-1 0 0,-1 1 0,0 0-1,-1 1 1,0 0 0,-1 0 0,-1 0 0,0 1 0,-1 1 0,0 0 0,-24-19 0,1 4 87,-2 0 0,-1 3 0,-62-31 0,-26-5-141,-2 5 0,-2 6 1,-2 6-1,-2 5 0,-1 6 0,-169-17 1,-446-9 117,340 32-38,-1124-59-128,566 36-64,-1183 16 1020,587 134 1196,1519-96-2096,0 0-337,0-2 1,0-1-1,-45-5 0,82 2-4,0 0 0,0-1 0,0 1 0,0-1 0,0-1 0,-6-2 0,-30-26-4871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7.187"/>
    </inkml:context>
    <inkml:brush xml:id="br0">
      <inkml:brushProperty name="width" value="0.025" units="cm"/>
      <inkml:brushProperty name="height" value="0.025" units="cm"/>
    </inkml:brush>
  </inkml:definitions>
  <inkml:trace contextRef="#ctx0" brushRef="#br0">1 0 8264,'0'0'9929,"53"0"-8776,-36 4-608,7 4-257,-5 0-224,-2 2-64,-1 1 0,-4-1-416,-1 1-930,-6-4-1248,-4-1-1538,1-2-3267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7.763"/>
    </inkml:context>
    <inkml:brush xml:id="br0">
      <inkml:brushProperty name="width" value="0.025" units="cm"/>
      <inkml:brushProperty name="height" value="0.025" units="cm"/>
    </inkml:brush>
  </inkml:definitions>
  <inkml:trace contextRef="#ctx0" brushRef="#br0">87 23 8008,'0'0'16041,"-7"-4"-15389,6 4-662,-35-15 446,36 14-458,-1 1 0,0-1 1,0 1-1,1 0 0,-1 0 1,0-1-1,0 1 0,1 0 1,-1 0-1,0 0 0,0 0 1,0 0-1,1 0 0,-1 0 1,0 0-1,0 0 0,0 0 1,0 0-1,1 0 0,-1 1 1,0-1-1,0 0 0,1 1 1,-1-1-1,0 1 0,1-1 1,-1 0-1,0 1 0,1-1 1,-1 1-1,1 0 0,-1-1 1,0 1-1,1 0 0,0-1 1,-1 1-1,1 0 0,-1-1 1,1 1-1,0 0 0,-1 0 1,1-1-1,0 1 0,0 0 1,0 0-1,0 0 0,0 1 1,5 30-323,-4-30 317,0 0-1,0 1 1,0-1 0,-1 0 0,1 1 0,-1-1-1,1 1 1,-1-1 0,0 0 0,0 1-1,0-1 1,-1 1 0,1-1 0,0 0-1,-1 1 1,0-1 0,1 0 0,-1 1-1,0-1 1,0 0 0,0 0 0,-1 0-1,1 0 1,-2 2 0,2-3-38,0 0 1,0 0-1,0 0 0,0 0 1,0 0-1,0 0 1,1 1-1,-1-1 0,0 0 1,1 0-1,-1 0 0,1 1 1,-1-1-1,1 0 1,-1 1-1,1-1 0,0 1 1,0-1-1,0 0 1,0 1-1,0-1 0,0 2 1,1-2-90,0-1 0,-1 1-1,1-1 1,0 1 0,0-1 0,0 1 0,0-1 0,0 1 0,-1-1 0,1 0 0,0 1 0,0-1 0,0 0 0,0 0-1,0 0 1,0 0 0,0 0 0,0 0 0,0 0 0,0 0 0,0 0 0,1 0 0,9-2-1402,-1 0 1,0-1 0,0 0-1,15-6 1,-18 5-4760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120"/>
    </inkml:context>
    <inkml:brush xml:id="br0">
      <inkml:brushProperty name="width" value="0.025" units="cm"/>
      <inkml:brushProperty name="height" value="0.025" units="cm"/>
    </inkml:brush>
  </inkml:definitions>
  <inkml:trace contextRef="#ctx0" brushRef="#br0">8 0 13549,'0'0'5701,"-7"46"-5669,11-42-32,6-2-32,4 1 0,0-3-1057,0 0-1794,-2 0-1216,-1 0-2019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460"/>
    </inkml:context>
    <inkml:brush xml:id="br0">
      <inkml:brushProperty name="width" value="0.025" units="cm"/>
      <inkml:brushProperty name="height" value="0.025" units="cm"/>
    </inkml:brush>
  </inkml:definitions>
  <inkml:trace contextRef="#ctx0" brushRef="#br0">39 0 9737,'0'0'7399,"-35"47"-6790,32-39-161,2 0-256,1-4-96,0-4-544,7 0-2435,3 0-2113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839"/>
    </inkml:context>
    <inkml:brush xml:id="br0">
      <inkml:brushProperty name="width" value="0.025" units="cm"/>
      <inkml:brushProperty name="height" value="0.025" units="cm"/>
    </inkml:brush>
  </inkml:definitions>
  <inkml:trace contextRef="#ctx0" brushRef="#br0">0 0 12300,'0'0'4436,"9"0"-3619,91 0 42,-99 0-832,0 43 827,0-37-696,0 0-1,0 0 1,-1-1 0,0 2-1,0-1 1,0 0 0,-1 0-1,0-1 1,0 1 0,0 0-1,-1 0 1,-2 6 0,2-9-73,1 0 0,-2 0 0,1 0 0,0-1 0,0 1 0,-1-1 0,0 1-1,1-1 1,-1 0 0,0 0 0,0 0 0,0 0 0,0-1 0,0 1 0,-1-1 0,1 0 0,0 0 0,-1 0 0,1 0 0,-1-1 0,1 1 0,-6-1 0,6 1-154,2-1-157,0 0 0,0 1 1,0-1-1,0 0 0,-1 0 0,1 0 0,0 0 1,0 0-1,0 0 0,0 0 0,-1 0 0,1 0 1,0-1-1,0 1 0,0 0 0,0-1 0,0 1 1,0-1-1,0 1 0,0-1 0,0 0 0,0 1 1,-1-2-1,-1-12-7269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9.305"/>
    </inkml:context>
    <inkml:brush xml:id="br0">
      <inkml:brushProperty name="width" value="0.025" units="cm"/>
      <inkml:brushProperty name="height" value="0.025" units="cm"/>
    </inkml:brush>
  </inkml:definitions>
  <inkml:trace contextRef="#ctx0" brushRef="#br0">189 0 12876,'0'0'9262,"-9"9"-9214,-38 37-54,9-7-607,-47 38-1,85-77 436,0 0-1,0-1 1,0 1 0,0 0-1,0 0 1,0-1-1,0 1 1,0 0 0,0 0-1,0-1 1,0 1-1,0 0 1,0 0-1,0-1 1,0 1 0,0 0-1,0 0 1,0-1-1,0 1 1,0 0 0,0 0-1,0 0 1,-1-1-1,1 1 1,0 0 0,0 0-1,0 0 1,0-1-1,-1 1 1,1 0 0,0 0-1,0 0 1,0 0-1,-1 0 1,1-1 0,0 1-1,0 0 1,-1 0-1,1 0 1,0 0 0,0 0-1,-1 0 1,1 0-1,0 0 1,0 0 0,-1 0-1,1 0 1,0 0-1,0 0 1,-1 0-1,1 0 1,0 0 0,0 0-1,-1 0 1,1 0-1,0 1 1,0-1 0,0 0-1,-1 0 1,1 0-1,0 1 1,0-17-9009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9.647"/>
    </inkml:context>
    <inkml:brush xml:id="br0">
      <inkml:brushProperty name="width" value="0.025" units="cm"/>
      <inkml:brushProperty name="height" value="0.025" units="cm"/>
    </inkml:brush>
  </inkml:definitions>
  <inkml:trace contextRef="#ctx0" brushRef="#br0">1 0 12236,'0'0'8488,"47"35"-8168,-21-25-192,1-3-96,2 0 32,-3 0-384,-2-1-1314,-8 1-960,-7-1-1762,-4-3-1506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52.204"/>
    </inkml:context>
    <inkml:brush xml:id="br0">
      <inkml:brushProperty name="width" value="0.05" units="cm"/>
      <inkml:brushProperty name="height" value="0.05" units="cm"/>
    </inkml:brush>
  </inkml:definitions>
  <inkml:trace contextRef="#ctx0" brushRef="#br0">0 128 14051,'3'5'136,"0"-1"-1,0-1 1,0 1 0,0 0-1,1-1 1,-1 0 0,1 0-1,0 0 1,0 0 0,0 0-1,0-1 1,1 0 0,-1 1-1,0-2 1,1 1 0,0-1-1,-1 1 1,1-1 0,0 0-1,0-1 1,0 1 0,-1-1-1,1 0 1,0 0 0,0-1 0,0 1-1,0-1 1,-1 0 0,1-1-1,0 1-135,214-94 1773,-191 81-1614,1 2 1,-1 1-1,2 1 1,0 1-1,0 2 1,0 1-1,1 1 1,0 2-1,0 1 1,11 1-160,-24 5 90,1 2 0,-1 0 1,0 1-1,0 0 1,-1 2-1,0 0 1,0 1-1,-1 1 0,0 0 1,-1 1-1,-1 1 1,2 2-91,54 39 226,-46-35-189,1-2 1,0-1 0,1 0 0,1-2 0,1-2 0,0 0 0,0-1-1,1-2 1,0-1 0,1-2 0,-1 0 0,1-2 0,1-2-38,85-6 57,0-6-1,68-16-56,-20 2 24,-117 21 21,1 2 1,-1 2-1,0 2 0,0 2 1,0 2-1,-1 2 0,0 2 1,-1 2-1,29 13-45,-34-12 88,1-3-1,0-1 0,0-1 1,1-3-1,0-1 1,0-3-1,9-1-87,-5-2 1,0-3-1,0-1 0,0-3 1,-1-2-1,0-1 1,-1-3-1,29-13 0,-26 8-7,19-10-38,1 2-1,1 4 0,1 3 1,51-8 45,-103 26-1,-1 1 1,1 1 0,-1 1 0,1 0 0,-1 1 0,0 1 0,0 0 0,0 1 0,0 1 0,0 1-1,-1 0 1,0 1 0,-1 0 0,10 7 0,-14-9 34,1 0-1,0-1 1,0 0-1,0-1 1,0 0-1,1-1 1,-1 0-1,1-1 1,0 0-1,-1-1 0,1 0 1,0-1-1,-1 0 1,1-1-1,-1 0 1,1-1-1,-1 0 1,0-1-1,2-1-33,-10 4 111,-3 1 2,0 0-17,-24-5-26,8 9 1657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240"/>
    </inkml:context>
    <inkml:brush xml:id="br0">
      <inkml:brushProperty name="width" value="0.025" units="cm"/>
      <inkml:brushProperty name="height" value="0.025" units="cm"/>
    </inkml:brush>
  </inkml:definitions>
  <inkml:trace contextRef="#ctx0" brushRef="#br0">47 1 2851,'0'0'17291,"4"7"-17270,-4-6-22,2 2-3,0 1-1,-1-1 0,1 0 1,0 0-1,1-1 0,-1 1 1,0 0-1,1-1 0,0 1 1,-1-1-1,1 0 0,0 0 1,0 0-1,0 0 0,1-1 1,4 3-1,-7-4 11,1 0-1,-1 1 1,1-1 0,-1 1-1,1-1 1,-1 1 0,0 0-1,1 0 1,-1 0-1,0-1 1,0 1 0,1 0-1,-1 1 1,0-1 0,0 0-1,0 0 1,0 0 0,0 1-1,-1-1 1,1 0 0,0 1-1,0-1 1,-1 1 0,1-1-1,-1 1 1,0-1-1,1 1 1,-1-1 0,0 1-1,0-1 1,0 1 0,0-1-1,0 1 1,0-1 0,0 1-1,0 0 1,-1-1 0,0 2-1,0 0 14,-1 0 0,1-1 0,-1 1 0,0 0 0,0-1 0,0 0 0,0 1-1,0-1 1,-1 0 0,1 0 0,-1 0 0,1 0 0,-1-1 0,0 1 0,1-1 0,-1 0 0,-6 3 0,4-3 49,1 0 1,-1 1-1,1-1 1,-1-1-1,0 1 1,1-1 0,-1 0-1,0 0 1,-8-1-1,12 0-235,-1 1-1,1-1 1,-1 0-1,1 0 0,-1 0 1,1 1-1,0-2 0,0 1 1,-1 0-1,1 0 0,0 0 1,0 0-1,0-1 0,0 1 1,1 0-1,-1-1 1,0 1-1,0-1 0,1 1 1,-1-1-1,1 1 0,-1-1 1,1 0-1,0 1 0,0-1 1,0 1-1,0-1 1,0 0-1,0 1 0,0-3 1,0-14-5716,0 0-4367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583"/>
    </inkml:context>
    <inkml:brush xml:id="br0">
      <inkml:brushProperty name="width" value="0.025" units="cm"/>
      <inkml:brushProperty name="height" value="0.025" units="cm"/>
    </inkml:brush>
  </inkml:definitions>
  <inkml:trace contextRef="#ctx0" brushRef="#br0">23 21 9577</inkml:trace>
  <inkml:trace contextRef="#ctx0" brushRef="#br0" timeOffset="1">23 21 9577,'-22'-4'3235,"25"0"-576,4 1-738,1 0-832,3 0-64,4 0-544,1 2-353,-2 1-128,1 0-416,-3 0-1538,-5 0-2947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911"/>
    </inkml:context>
    <inkml:brush xml:id="br0">
      <inkml:brushProperty name="width" value="0.025" units="cm"/>
      <inkml:brushProperty name="height" value="0.025" units="cm"/>
    </inkml:brush>
  </inkml:definitions>
  <inkml:trace contextRef="#ctx0" brushRef="#br0">201 7 11371,'0'0'10111,"-9"-1"-9748,-28-5-150,35 6-196,-1 1 0,1-1 0,0 1 0,-1-1 0,1 1 0,0 0 0,-1 0 0,1 0 0,0 0 0,0 0 0,0 0 0,0 1 0,0-1 0,0 1 0,0-1 0,1 1 0,-1 0 0,0 0 0,1 0 0,-1 0 0,1 0 0,0 0 0,0 0 0,0 0 0,0 1 0,0-1 0,0 0 0,1 0 0,-1 1 0,1-1 0,-1 1 0,1 3 0,0-1-67,0 0 1,-1 0 0,0 0-1,0 0 1,0 0-1,0 0 1,-1 0 0,0 0-1,0-1 1,0 1 0,0-1-1,-1 1 1,0-1-1,0 0 1,0 0 0,0 0-1,-1-1 1,-4 5 0,-6 8-70,9-11 113,-25 32-15,29-35 12,0-1 1,-1 1 0,1-1 0,0 1-1,0 0 1,1-1 0,-1 1 0,0 0-1,0 0 1,1 0 0,-1-1 0,1 1-1,0 0 1,0 0 0,-1 0 0,1 0-1,0 0 1,1 0 0,-1 2 0,3-3-8,0 1 0,-1-1 0,1 0 0,0 0 0,0 0 0,0-1 0,0 1 0,0-1 0,0 1 0,0-1 0,0 0 0,0 0 0,0-1 0,5 0 0,2 1-81,15 0-633,24 0-2514,-16-3-3197,-17 1-461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1.363"/>
    </inkml:context>
    <inkml:brush xml:id="br0">
      <inkml:brushProperty name="width" value="0.025" units="cm"/>
      <inkml:brushProperty name="height" value="0.025" units="cm"/>
    </inkml:brush>
  </inkml:definitions>
  <inkml:trace contextRef="#ctx0" brushRef="#br0">14 4 8904,'0'0'11921,"9"-1"-11804,118-1-389,-127 35 64,-2-16 310,-1-1-1,-1 1 1,0 0 0,-1-1 0,-10 24-1,13-35-114,0-1 0,-1 1 0,0 0 0,1 0-1,-1-1 1,-1 0 0,1 1 0,-1-1 0,0-1 0,0 1-1,0 0 1,0-1 0,0 0 0,-1 0 0,0 0-1,1-1 1,-1 1 0,0-1 0,0 0 0,0-1 0,-8 2-1,1-3-2340,0-7-3390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2.706"/>
    </inkml:context>
    <inkml:brush xml:id="br0">
      <inkml:brushProperty name="width" value="0.025" units="cm"/>
      <inkml:brushProperty name="height" value="0.025" units="cm"/>
    </inkml:brush>
  </inkml:definitions>
  <inkml:trace contextRef="#ctx0" brushRef="#br0">195 1 10858,'-25'28'9217,"-11"14"-6410,-88 96-3743,119-134 579,5-4 245,0 0 1,0 0-1,0 0 0,-1 0 0,1 0 1,0 0-1,0 0 0,0 0 0,0 0 1,-1 0-1,1 0 0,0 0 0,0 0 1,0 0-1,0 0 0,0 0 0,-1-1 1,1 1-1,0 0 0,0 0 0,0 0 1,0 0-1,0 0 0,0 0 0,-1-1 1,1 1-1,0 0 0,0 0 0,0 0 1,0 0-1,0 0 0,0-1 0,0 1 1,0 0-1,0 0 0,0 0 0,0-1 1,0 1-1,0 0 0,0 0 0,0 0 1,0 0-1,0-1 0,0 1 0,0 0 1,0 0-1,0 0 0,0 0 0,0-1 1,0 1-1,0 0 0,1 0 0,-1 0 1,0 0-1,0 0 0,0-1 0,0 1 1,0-13-5356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3.034"/>
    </inkml:context>
    <inkml:brush xml:id="br0">
      <inkml:brushProperty name="width" value="0.025" units="cm"/>
      <inkml:brushProperty name="height" value="0.025" units="cm"/>
    </inkml:brush>
  </inkml:definitions>
  <inkml:trace contextRef="#ctx0" brushRef="#br0">0 1 10922,'0'0'8264,"54"16"-7815,-37-9-161,3-1-128,1 2-128,1 1 0,-3 1-705,-2 1-1377,-5-2-2594,-4-1-961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3.705"/>
    </inkml:context>
    <inkml:brush xml:id="br0">
      <inkml:brushProperty name="width" value="0.025" units="cm"/>
      <inkml:brushProperty name="height" value="0.025" units="cm"/>
    </inkml:brush>
  </inkml:definitions>
  <inkml:trace contextRef="#ctx0" brushRef="#br0">87 16 8520,'0'0'14147,"-4"-15"-13838,0 17-313,0 0-1,0 1 0,0-1 0,0 1 0,1 0 1,0 1-1,-1-1 0,1 0 0,-3 6 0,-27 41-61,32-47 61,-1 0 0,1 0 0,0 0 0,-1 0 1,1 0-1,1 0 0,-1 0 0,0 0 0,1 1 0,0-1 0,-1 0 0,1 0 0,0 0 1,1 1-1,-1-1 0,2 5 0,-1-7 14,1 1 1,0-1 0,0 1-1,-1-1 1,1 0-1,0 0 1,0 0-1,0 0 1,0 0 0,1 0-1,-1-1 1,0 1-1,0-1 1,0 1-1,1-1 1,-1 0-1,0 0 1,0 0 0,1 0-1,-1 0 1,3-1-1,-4 1 70,1 0-1,0 0 1,0 0-1,0 0 1,0 0 0,0-1-1,0 1 1,0-1-1,-1 1 1,1-1-1,0 0 1,0 0-1,-1 1 1,1-1 0,0 0-1,-1 0 1,1-1-1,-1 1 1,0 0-1,1-1 1,-1 1-1,0 0 1,0-1 0,1 1-1,0-4 1,-2 3-44,0 1 0,0 0 0,0 0 1,0 0-1,0-1 0,0 1 0,0 0 1,0 0-1,-1-1 0,1 1 0,-1 0 1,1 0-1,-1 0 0,1 0 0,-1 0 1,0 0-1,1 0 0,-1 0 0,0 0 1,0 0-1,0 0 0,0 0 0,0 0 1,0 1-1,0-1 0,0 0 0,0 1 1,0-1-1,0 1 0,-3-1 0,-18-6-1746,-1 3-3794,10 2-1659,7 1 1121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4.205"/>
    </inkml:context>
    <inkml:brush xml:id="br0">
      <inkml:brushProperty name="width" value="0.025" units="cm"/>
      <inkml:brushProperty name="height" value="0.025" units="cm"/>
    </inkml:brush>
  </inkml:definitions>
  <inkml:trace contextRef="#ctx0" brushRef="#br0">168 6 10858,'0'0'11387,"-5"-2"-11221,3 1-129,1 0 1,-1 1 0,0-1 0,0 1 0,0 0 0,0-1 0,0 1 0,0 0-1,0 0 1,0 0 0,-1 0 0,1 1 0,0-1 0,1 0 0,-1 1 0,0 0 0,0-1-1,0 1 1,-3 2 0,0-1 41,0 1 0,0 0 0,0 1-1,1-1 1,-1 1 0,1 0 0,-6 7 0,9-10-138,0 1 0,0-1 0,1 0 1,-1 1-1,0-1 0,1 0 1,-1 1-1,1-1 0,-1 1 1,1-1-1,0 1 0,-1-1 0,1 1 1,0-1-1,0 1 0,0 0 1,0-1-1,1 1 0,-1-1 1,0 1-1,1 1 0,0-1 36,0 0 1,-1 0-1,0 0 0,0 0 0,1 0 0,-1-1 1,0 1-1,0 0 0,-1 0 0,1 0 1,0 0-1,-1 0 0,1 0 0,-1 0 0,1-1 1,-1 1-1,0 0 0,-1 2 0,-22 25 43,19-26-33,1 1 0,1 0-1,-1 0 1,0 1-1,1-1 1,0 1-1,0 0 1,0 0-1,1 0 1,0 0-1,0 0 1,-3 11-1,39-14-119,52-11-1406,-30-3-7748,-39 8 2587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4.658"/>
    </inkml:context>
    <inkml:brush xml:id="br0">
      <inkml:brushProperty name="width" value="0.025" units="cm"/>
      <inkml:brushProperty name="height" value="0.025" units="cm"/>
    </inkml:brush>
  </inkml:definitions>
  <inkml:trace contextRef="#ctx0" brushRef="#br0">1 25 6790,'0'0'15647,"10"-3"-15599,98-18 150,-107 21-185,-1 1 0,1-1 0,0 1 0,0-1-1,-1 1 1,1 0 0,0-1 0,-1 1 0,1 0 0,-1 0 0,1-1 0,-1 1 0,1 0 0,-1 0 0,0 0 0,1 0 0,-1 0 0,0-1 0,0 1 0,1 0 0,-1 0-1,0 0 1,0 0 0,0 0 0,0 0 0,0 0 0,-1 0 0,1 1 0,1 48-50,-1-29 137,0-17-180,1 7 149,-1 1 0,0 0 0,0-1 1,-2 1-1,-2 16 0,3-26-157,0 0 0,1 0 0,-1 1 0,0-1 0,-1 0 0,1 0 0,0 0-1,0 0 1,-1 0 0,1 0 0,-1 0 0,0-1 0,-3 4 0,3-4-190,-1 0 0,1 0 0,0 0 0,0 0 0,-1-1 1,1 1-1,0-1 0,-1 1 0,1-1 0,-1 0 0,1 0 0,0 0 1,-1 0-1,1 0 0,-1-1 0,-3 0 0,-7-4-4761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5.450"/>
    </inkml:context>
    <inkml:brush xml:id="br0">
      <inkml:brushProperty name="width" value="0.025" units="cm"/>
      <inkml:brushProperty name="height" value="0.025" units="cm"/>
    </inkml:brush>
  </inkml:definitions>
  <inkml:trace contextRef="#ctx0" brushRef="#br0">180 0 13357,'0'0'9961,"-7"9"-9961,-43 45-475,-68 61 0,114-113-1087,3-7-7222,1-7 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4:12.318"/>
    </inkml:context>
    <inkml:brush xml:id="br0">
      <inkml:brushProperty name="width" value="0.05" units="cm"/>
      <inkml:brushProperty name="height" value="0.05" units="cm"/>
    </inkml:brush>
  </inkml:definitions>
  <inkml:trace contextRef="#ctx0" brushRef="#br0">10 99 21229,'-9'17'1812,"9"-15"-929,0-2-175,2-1-97,194-76 2207,-145 68-2774,-1 3 1,1 2-1,-1 2 0,27 3-44,-21 0 12,362 1 17,-374-11-530,-29-5 1225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5.794"/>
    </inkml:context>
    <inkml:brush xml:id="br0">
      <inkml:brushProperty name="width" value="0.025" units="cm"/>
      <inkml:brushProperty name="height" value="0.025" units="cm"/>
    </inkml:brush>
  </inkml:definitions>
  <inkml:trace contextRef="#ctx0" brushRef="#br0">1 0 10634,'0'0'9609,"59"21"-9481,-39-13-64,1 0-32,-2-1-576,-2-1-1922,-1-2-2243,-6 3-2530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261"/>
    </inkml:context>
    <inkml:brush xml:id="br0">
      <inkml:brushProperty name="width" value="0.025" units="cm"/>
      <inkml:brushProperty name="height" value="0.025" units="cm"/>
    </inkml:brush>
  </inkml:definitions>
  <inkml:trace contextRef="#ctx0" brushRef="#br0">179 13 7399,'0'0'16763,"-4"-3"-16715,-1 1-42,1 1 1,0-1 0,-1 1-1,1 0 1,-1 0-1,0 0 1,1 1 0,-1 0-1,0-1 1,1 2 0,-1-1-1,1 0 1,-1 1 0,-8 2-1,10-2-55,-1 0 0,1 0-1,0 0 1,0 0 0,-1 1-1,1 0 1,0-1-1,0 1 1,0 0 0,1 0-1,-1 0 1,0 1 0,1-1-1,-1 1 1,1-1-1,0 1 1,0 0 0,0 0-1,0 0 1,0 0 0,1 0-1,-2 5 1,-14 20-240,14-25 245,1 0 0,-1 0 0,1 0 0,0 1 0,0-1 0,0 1 1,-2 6-1,4-9 39,0 0 1,0 0 0,1 0 0,-1 0-1,0-1 1,0 1 0,1 0 0,-1 0-1,0 0 1,1 0 0,-1 0 0,1-1-1,-1 1 1,1 0 0,0 0 0,-1-1-1,1 1 1,0-1 0,-1 1 0,1 0-1,0-1 1,0 1 0,-1-1 0,1 1-1,0-1 1,0 0 0,0 1 0,0-1-1,-1 0 1,1 0 0,0 1 0,0-1-1,0 0 1,0 0 0,0 0 0,0 0-1,0 0 1,1-1 0,27 3-2293,-25-1 1446,0-1 1,0-1-1,0 1 0,0 0 0,0-1 0,0 0 0,0 0 1,-1 0-1,6-2 0,5-8-8918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622"/>
    </inkml:context>
    <inkml:brush xml:id="br0">
      <inkml:brushProperty name="width" value="0.025" units="cm"/>
      <inkml:brushProperty name="height" value="0.025" units="cm"/>
    </inkml:brush>
  </inkml:definitions>
  <inkml:trace contextRef="#ctx0" brushRef="#br0">0 0 14734,'0'0'6641,"6"1"-6566,1 0-8,-4 0-77,0-1 0,0 1 0,1 0 0,-1 0-1,0 0 1,0 0 0,0 0 0,0 1 0,3 1 0,-5-2-27,0 1 0,0-1 0,0 0 0,0 0-1,0 1 1,-1-1 0,1 0 0,0 1 0,-1-1 0,1 1 0,-1-1 0,1 1 0,-1-1-1,0 1 1,0 0 0,1-1 0,-1 1 0,0-1 0,-1 1 0,1-1 0,0 1 0,0-1-1,-1 1 1,1 0 0,-1-1 0,0 2 0,-13 27-959,0-15-7580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963"/>
    </inkml:context>
    <inkml:brush xml:id="br0">
      <inkml:brushProperty name="width" value="0.025" units="cm"/>
      <inkml:brushProperty name="height" value="0.025" units="cm"/>
    </inkml:brush>
  </inkml:definitions>
  <inkml:trace contextRef="#ctx0" brushRef="#br0">0 30 7079,'0'0'11402,"63"-7"-11305,-41 1-226,-1 0-1408,-2-5-4036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7.320"/>
    </inkml:context>
    <inkml:brush xml:id="br0">
      <inkml:brushProperty name="width" value="0.025" units="cm"/>
      <inkml:brushProperty name="height" value="0.025" units="cm"/>
    </inkml:brush>
  </inkml:definitions>
  <inkml:trace contextRef="#ctx0" brushRef="#br0">41 18 2050,'0'0'16811,"4"0"-16224,10-1-347,1 0 0,-1-2 0,0 1 1,22-9-1,-49 45-459,7-20 531,1 1 1,1 0-1,0-1 1,1 2-1,-2 23 0,-7 36 131,11-73-438,1 0 1,-1 0-1,0 0 0,0 0 1,0-1-1,0 1 0,0 0 1,0 0-1,-1-1 0,1 1 1,-1-1-1,1 1 0,-1-1 1,1 0-1,-1 1 1,0-1-1,0 0 0,1 0 1,-1 0-1,0 0 0,0 0 1,0-1-1,0 1 0,0-1 1,0 1-1,0-1 0,0 0 1,0 0-1,-3 0 1,3 0-144,0 0 1,1 0 0,-1-1 0,1 1-1,-1-1 1,1 0 0,-1 1 0,1-1-1,0 0 1,-1 0 0,1 0-1,0 0 1,-1 0 0,1 0 0,0 0-1,-1-1 1,-10-15-3685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7.990"/>
    </inkml:context>
    <inkml:brush xml:id="br0">
      <inkml:brushProperty name="width" value="0.025" units="cm"/>
      <inkml:brushProperty name="height" value="0.025" units="cm"/>
    </inkml:brush>
  </inkml:definitions>
  <inkml:trace contextRef="#ctx0" brushRef="#br0">172 55 4965,'0'0'5247,"8"-8"-2236,2 0-1974,-6 6-656,-1-1 0,0 1-1,1-1 1,-1 0 0,0 0 0,0-1 0,-1 1 0,1-1 0,0 1 0,1-6-1,-11 14 4268,-32 26-4656,-6 15-6,30-30-207,0-1 0,0 0 0,-2-1 0,1-1 0,-25 14 0,33-24-527,8-3 550,-1 0-1,1 0 1,0-1-1,-1 1 1,1 0-1,0 0 1,-1 0-1,1-1 1,0 1-1,-1 0 1,1 0-1,0-1 1,0 1-1,-1 0 1,1-1-1,0 1 1,0 0-1,0-1 1,-1 1-1,1 0 1,0-1-1,0 1 1,0 0-1,0-1 1,0 1-1,0 0 1,0-1-1,0 1 1,0-1-1,0 1 1,0 0-1,0-1 1,0 1-1,0 0 1,0-1-1,0 1 1,1-1-1,-1-14-4579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8.333"/>
    </inkml:context>
    <inkml:brush xml:id="br0">
      <inkml:brushProperty name="width" value="0.025" units="cm"/>
      <inkml:brushProperty name="height" value="0.025" units="cm"/>
    </inkml:brush>
  </inkml:definitions>
  <inkml:trace contextRef="#ctx0" brushRef="#br0">0 1 4036,'0'0'16880,"57"28"-16656,-37-22-128,3-2-32,1 0-608,-2-2-1666,-4-2-2499,-5 0-4035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8.722"/>
    </inkml:context>
    <inkml:brush xml:id="br0">
      <inkml:brushProperty name="width" value="0.025" units="cm"/>
      <inkml:brushProperty name="height" value="0.025" units="cm"/>
    </inkml:brush>
  </inkml:definitions>
  <inkml:trace contextRef="#ctx0" brushRef="#br0">181 4 13805,'0'0'9748,"-8"-2"-9588,3 2-192,0-1 0,0 1 0,0 0 0,0 0 0,0 0 0,1 0 0,-1 1 0,0 0 0,0 0 0,0 0 0,1 1 0,-1-1 0,-6 5 0,1-1 16,8-5 2,0 1-1,0 0 1,0 0-1,0 0 1,0 0-1,0 0 1,0 0-1,0 0 0,1 1 1,-1-1-1,1 1 1,-1-1-1,1 1 1,-1 0-1,1 0 1,0-1-1,0 1 0,0 0 1,0 0-1,0 0 1,0 0-1,1 0 1,-1 0-1,0 5 1,0-5 18,-1 1 1,1-1 0,-1 1 0,1-1 0,-1 0-1,0 1 1,0-1 0,0 0 0,0 0 0,-1-1-1,-3 4 1,4-4-12,1 0 1,-1 0-1,0 0 0,1 0 0,-1 0 0,1 0 1,-1 0-1,1 1 0,0-1 0,-1 1 1,1-1-1,0 1 0,0 0 0,0-1 1,0 1-1,0 0 0,1-1 0,-1 1 1,0 0-1,1 0 0,-1 0 0,1 0 0,0 0 1,0 0-1,0 0 0,0 0 0,0 0 1,0 2-1,1-3-8,1 0 1,-1 0-1,1 0 1,-1 0-1,0 0 1,1 0-1,0 0 1,-1 0-1,1-1 1,0 1-1,-1-1 1,1 1-1,0-1 1,-1 0-1,1 0 1,0 1 0,0-1-1,-1 0 1,4-1-1,37 0-2392,-41 1 2088,18-3-3151,-1-4-2317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9.287"/>
    </inkml:context>
    <inkml:brush xml:id="br0">
      <inkml:brushProperty name="width" value="0.025" units="cm"/>
      <inkml:brushProperty name="height" value="0.025" units="cm"/>
    </inkml:brush>
  </inkml:definitions>
  <inkml:trace contextRef="#ctx0" brushRef="#br0">113 21 9385,'0'0'8824,"-6"1"-8813,4 0 50,0-1 1,0 1-1,0-1 0,0 1 1,0 0-1,0 0 0,1 0 1,-1 0-1,0 0 0,1 0 1,-1 1-1,0-1 1,1 0-1,0 1 0,-1 0 1,-1 1-1,3-1-34,-1-1-1,1 0 1,0 0-1,0 0 1,0 1 0,0-1-1,-1 0 1,2 0 0,-1 0-1,0 1 1,0-1 0,0 0-1,0 0 1,1 0-1,-1 0 1,1 1 0,-1-1-1,1 0 1,-1 0 0,1 0-1,-1 0 1,1 0 0,0 0-1,0 0 1,-1 0-1,1-1 1,0 1 0,0 0-1,0 0 1,0-1 0,0 1-1,0 0 1,0-1 0,0 1-1,1-1 1,0 1-1,-1-1-13,5 4-17,1 0 1,-1 0 0,0 1 0,0-1 0,6 8 0,-11-11-14,0 0-1,-1 0 1,1 0 0,0 0-1,-1 0 1,1-1 0,-1 1 0,1 0-1,-1 0 1,0 0 0,1 0-1,-1 0 1,0 0 0,0 1-1,0-1 1,0 0 0,0 0 0,0 0-1,0 0 1,0 0 0,0 0-1,0 0 1,-1 0 0,1 0-1,0 0 1,-1 0 0,1 0 0,-1 0-1,1 0 1,-1 0 0,1 0-1,-1-1 1,0 1 0,1 0 0,-1 0-1,0-1 1,0 1 0,1 0-1,-1-1 1,0 1 0,0-1-1,0 1 1,0-1 0,0 1 0,0-1-1,0 1 1,0-1 0,-2 0-1,-52 20-61,51-19 113,0 0-1,0 0 1,0-1 0,-1 0-1,1 1 1,0-1-1,0 0 1,0-1 0,0 1-1,0-1 1,0 0-1,-5-2 1,8 3-26,0 0 0,1 0 0,-1-1 0,0 1-1,1 0 1,-1-1 0,1 1 0,-1 0 0,1-1 0,-1 1 0,1-1 0,-1 1-1,1-1 1,-1 1 0,1-1 0,0 1 0,-1-1 0,1 0 0,0 1 0,-1-1-1,1 0 1,0 1 0,0-1 0,0 1 0,-1-1 0,1 0 0,0 0 0,0 1 0,0-1-1,0 0 1,0 0 0,15-19-58,28-8 163,-16 19 11,35-16 255,-60 24-309,0 0-1,0 0 0,0-1 1,0 1-1,0-1 0,0 1 1,-1-1-1,1 1 0,0-1 1,-1 0-1,1 0 0,-1 0 1,0 0-1,0 0 0,0 0 1,0 0-1,0 0 0,0 0 1,0-1-1,-1 1 0,1 0 1,0-4-1,-2 5-56,1-1 0,0 1 0,0 0 1,-1 0-1,1 0 0,-1 0 0,1 0 0,-1 0 0,1 0 0,-1 0 1,0 0-1,1 0 0,-1 1 0,0-1 0,0 0 0,0 0 0,1 1 1,-1-1-1,0 0 0,0 1 0,0-1 0,0 1 0,0-1 0,0 1 1,0 0-1,0-1 0,-1 1 0,-1-1 0,-16-2-2478,2 2-7334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9.816"/>
    </inkml:context>
    <inkml:brush xml:id="br0">
      <inkml:brushProperty name="width" value="0.025" units="cm"/>
      <inkml:brushProperty name="height" value="0.025" units="cm"/>
    </inkml:brush>
  </inkml:definitions>
  <inkml:trace contextRef="#ctx0" brushRef="#br0">70 0 7111,'0'0'10036,"28"19"-7618,-17-13-2367,-9-5-52,0 0 1,0 0-1,0 0 1,0 0-1,0 0 1,0 0-1,0 0 1,-1 1-1,1-1 1,-1 0-1,1 1 1,-1 0-1,1-1 1,-1 1-1,0 0 1,0 0-1,0 0 1,0 0-1,0-1 1,0 1-1,0 1 1,-1-1-1,1 0 1,-1 0 0,1 0-1,-1 4 1,1 2 126,0-1 1,-1 1 0,0-1 0,0 1 0,-1-1 0,0 1 0,0-1 0,-1 1 0,0-1-1,0 0 1,-1 1 0,-6 12 0,7-17-27,0 0-1,0 0 1,0 0-1,0 0 1,0 0-1,-1-1 0,1 1 1,-1-1-1,0 1 1,0-1-1,0 0 1,0 0-1,0 0 1,0-1-1,0 1 1,-1-1-1,1 0 1,-1 1-1,1-1 1,-1-1-1,1 1 0,-1-1 1,1 1-1,-1-1 1,0 0-1,1 0 1,-1-1-1,1 1 1,-6-2-1,-15-11-431,20 2-5325,4 7-1508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3:34.607"/>
    </inkml:context>
    <inkml:brush xml:id="br0">
      <inkml:brushProperty name="width" value="0.05" units="cm"/>
      <inkml:brushProperty name="height" value="0.05" units="cm"/>
    </inkml:brush>
  </inkml:definitions>
  <inkml:trace contextRef="#ctx0" brushRef="#br0">1 297 13099,'0'0'2890,"0"0"777,0 0-1688,0 0-870,5 7 1751,-2-4-2731,0-1 0,0 1 1,0-1-1,0 0 0,1 0 0,-1 0 0,1 0 0,-1-1 0,1 1 1,0-1-1,0 0 0,-1 0 0,1 0 0,0-1 0,0 1 1,0-1-1,0 0 0,0 0 0,2-1-129,237-45 1514,120 15-1450,-343 28-65,-10 1-4,1 0 0,-1 0 0,1 1 0,0 0 0,-1 1 0,1 0 0,0 1 0,-1 0 0,1 0 0,-1 1 0,1 1 0,-1 0 0,0 0-1,0 1 1,0 0 0,7 5 5,-8-3-2192,-9-6 692</inkml:trace>
  <inkml:trace contextRef="#ctx0" brushRef="#br0" timeOffset="2211.58">1677 123 11186,'-32'28'12955,"31"-27"-12089,5 0-158,50-3 858,-51 1-1519,1 0 1,0 0-1,-1 0 1,1 0-1,0 1 1,0 0-1,-1 0 1,1 0 0,0 0-1,0 0 1,-1 1-1,1-1 1,0 1-1,-1 0 1,1 1-1,-1-1 1,1 0-1,-1 1 1,1 0-1,-1 0 1,0 0 0,0 0-1,0 0 1,0 1-1,0-1 1,1 3-48,-2-2 6,-1-1 1,1 0-1,0 1 1,0-1 0,0 0-1,1 0 1,-1 0-1,0 0 1,1 0-1,0-1 1,-1 1 0,1-1-1,0 0 1,0 1-1,-1-1 1,1 0 0,0-1-1,0 1 1,0-1-1,0 1 1,0-1-1,0 0 1,0 0 0,0 0-1,0 0 1,0-1-1,0 1 1,2-1-7,37-6 10,-1-2 1,-1-1-1,1-2 1,24-12-11,141-34-28,79 35-972,-232 16 703,-29 1 253,0 1 1,0 1-1,0 1 0,0 2 1,1 0-1,-1 1 0,0 1 1,0 2-1,0 0 0,0 2 1,0 0-1,-1 2 0,0 1 1,0 0-1,20 12 44,-34-13-31,0 0 0,0-1 0,1 0 0,0 0 0,0-1 0,1 0 0,0-1 0,-1 0 0,1-1 1,0 0-1,1 0 0,-1-2 0,0 1 0,1-1 0,-1-1 0,1 0 0,-1-1 0,1 0 0,0-1 31,5-2 148,1 1-1,-1 1 1,1 0 0,0 1-1,-1 1 1,1 1 0,0 0 0,7 3-148,-22-3-53,0 1 1,0-1 0,0 0-1,0 0 1,0 0 0,0-1 0,0 1-1,0-1 1,0 0 0,1 0 0,-1 0-1,0 0 1,0 0 0,0-1-1,0 1 1,1-1 0,-1 0 0,0 0-1,0 0 1,-1 0 0,1 0 0,0-1-1,0 0 1,0 1 0,-1-1-1,1 0 1,-1 0 0,0 0 0,1-1-1,-1 1 1,0-1 0,0 1 0,-1-1-1,1 1 1,0-1 0,0-2 52,-1-4-1086</inkml:trace>
  <inkml:trace contextRef="#ctx0" brushRef="#br0" timeOffset="48866.08">4958 65 12363,'-2'0'211,"1"-1"0,-1 1 0,0-1 1,1 1-1,-1-1 0,1 0 0,-1 0 0,1 0 1,-1 0-1,1 0 0,0 0 0,-1 0 1,1 0-1,0 0 0,0-1 0,0 1 0,0-1 1,0 1-1,0-1 0,0 1 0,1-1 0,-1 1 1,0-1-1,1 1 0,0-1 0,-1 0 1,1 1-1,0-1 0,-1 0 0,1 0 0,0 1 1,1-1-1,-1 0 0,0 1 0,0-1 1,1 0-1,-1 1 0,1-1 0,-1 0 0,1 1 1,0-1-1,0 0-211,3-5 188,-4 7-178,0 1 1,0-1 0,0 0 0,1 1 0,-1-1 0,0 0 0,0 1 0,0-1-1,0 0 1,1 0 0,-1 1 0,0-1 0,0 0 0,1 0 0,-1 1 0,0-1-1,0 0 1,1 0 0,-1 0 0,0 0 0,0 1 0,1-1 0,-1 0 0,0 0-1,1 0 1,-1 0 0,0 0 0,1 0 0,-1 0 0,0 0 0,1 0 0,-1 0-1,0 0 1,1 0 0,-1 0 0,0 0 0,1 0 0,-1 0 0,0 0 0,0 0-1,1-1 1,-1 1 0,0 0 0,1 0 0,-1 0 0,0 0 0,0-1 0,1 1-1,-1 0 1,0 0 0,0-1 0,0 1 0,1 0 0,-1 0 0,0-1 0,0 1-1,0 0 1,0-1 0,1 1 0,-1 0-11,1 4 46,-1-2-32,0-1-1,0 1 0,0-1 1,1 1-1,-1-1 1,0 1-1,1-1 1,-1 1-1,1-1 1,0 0-1,0 1 0,-1-1 1,1 0-1,0 1 1,0-1-1,0 0 1,0 0-1,0 0 1,0 0-1,1 0 1,-1 0-1,0 0 0,0 0 1,1-1-1,-1 1 1,1 0-1,-1-1 1,1 1-1,-1-1-13,77 0 731,-66-2-691,0 1 0,1 1 0,-1 0 0,0 1-1,0 0 1,0 1 0,0 0 0,0 1 0,7 2-40,142 54 45,-111-52-32,-1-3-1,1-2 1,0-1 0,46-7-13,48 0-10,-102 9 17,1 2 0,-1 1 0,-1 3 0,1 1 1,25 11-8,126 27 138,-144-45-103,0-2 0,-1-2 0,1-2 0,-1-2 0,0-3 0,0-1 0,-1-3 0,0-1-1,1-4-34,-47 17 7,0 1 0,-1-1 0,1 0 0,-1 0 0,1 0 0,-1 0 0,1 0-1,0 0 1,-1 0 0,1 0 0,-1 0 0,1 0 0,0 0 0,-1 0 0,1 0-1,-1 0 1,1-1 0,-1 1 0,1 0 0,-1 0 0,1-1 0,-1 1 0,1 0-1,-1-1 1,1 1 0,-1 0 0,1-1 0,-1 1 0,0-1 0,1 1 0,-1-1-1,1 1 1,-1-1 0,0 1 0,0-1 0,1 1 0,-1-1 0,0 1 0,0-1-1,0 1 1,0-1 0,0 0 0,0 1 0,1-1 0,-1 1 0,-1-1 0,1 0-1,0 1 1,0-1 0,0 1 0,0-1 0,0 1 0,0-1 0,-1 0 0,1 1-1,0-1 1,0 1 0,-1-1 0,1 1 0,0-1 0,-1 1 0,1 0 0,-1-1-1,1 1 1,0-1 0,-1 1 0,1 0 0,-1-1 0,1 1 0,-1 0-7,0-1-3,0-1-7,0 0 0,-1 0 0,1 0 0,-1 0 0,0 0 0,1 1 0,-1-1-1,0 0 1,0 1 0,0 0 0,0-1 0,0 1 0,-1 0 0,1 0 0,0 0 0,0 0 0,-1 1-1,1-1 1,-1 0 0,1 1 0,-1 0 0,1 0 0,-1 0 0,1 0 0,0 0 0,-1 0-1,1 0 1,-1 1 0,1-1 0,-1 1 0,1 0 0,0 0 0,-2 1 10,-11 7-459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0.780"/>
    </inkml:context>
    <inkml:brush xml:id="br0">
      <inkml:brushProperty name="width" value="0.025" units="cm"/>
      <inkml:brushProperty name="height" value="0.025" units="cm"/>
    </inkml:brush>
  </inkml:definitions>
  <inkml:trace contextRef="#ctx0" brushRef="#br0">210 14 14798,'7'-14'6038,"-9"24"-4262,-10 23-1817,-2-9-243,0-2-1,-2 0 1,-1-1 0,0-1 0,-2 0 0,0-1 0,-1-2 0,-36 26 0,49-40-1671,4-16-8577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1.155"/>
    </inkml:context>
    <inkml:brush xml:id="br0">
      <inkml:brushProperty name="width" value="0.025" units="cm"/>
      <inkml:brushProperty name="height" value="0.025" units="cm"/>
    </inkml:brush>
  </inkml:definitions>
  <inkml:trace contextRef="#ctx0" brushRef="#br0">1 11 8840,'0'0'11147,"56"-10"-11019,-41 10-32,4 7-64,2 0 0,1 6-64,2-2-737,-3 0-672,-2 1-1730,-1-5-1954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1.607"/>
    </inkml:context>
    <inkml:brush xml:id="br0">
      <inkml:brushProperty name="width" value="0.025" units="cm"/>
      <inkml:brushProperty name="height" value="0.025" units="cm"/>
    </inkml:brush>
  </inkml:definitions>
  <inkml:trace contextRef="#ctx0" brushRef="#br0">188 1 13549,'0'0'8477,"-8"-1"-8530,-1 1 57,0 0 1,0 1 0,0-1-1,0 2 1,0-1 0,1 1-1,-10 4 1,2-2 55,15-4-71,0 0 0,-1 0-1,1 0 1,0 0 0,0 1-1,0-1 1,0 0-1,-1 1 1,1-1 0,0 1-1,0 0 1,0-1 0,0 1-1,0 0 1,0-1-1,1 1 1,-1 0 0,0 0-1,0 0 1,0 0-1,1 0 1,-1 0 0,0 0-1,0 1 1,-27 34 393,24-32-380,0 1 0,0-1 1,1 0-1,-1 1 0,1 0 1,0 0-1,-3 6 0,7-10-3,-1-1 0,0 1 0,1-1-1,-1 1 1,0 0 0,1-1-1,-1 0 1,1 1 0,-1-1 0,1 1-1,-1-1 1,1 0 0,-1 1 0,1-1-1,0 0 1,-1 1 0,1-1 0,-1 0-1,1 0 1,0 0 0,-1 1-1,1-1 1,0 0 0,-1 0 0,1 0-1,0 0 1,-1 0 0,1 0 0,0-1-1,-1 1 1,2 0 0,31 0 342,-27 0-369,2 0-120,33-1-549,-13-2-6071,-19 2 1435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2.354"/>
    </inkml:context>
    <inkml:brush xml:id="br0">
      <inkml:brushProperty name="width" value="0.025" units="cm"/>
      <inkml:brushProperty name="height" value="0.025" units="cm"/>
    </inkml:brush>
  </inkml:definitions>
  <inkml:trace contextRef="#ctx0" brushRef="#br0">131 15 11723,'0'0'9652,"-9"-3"-9695,-31-8-21,37 11 54,1 1 1,0-1-1,0 1 0,-1 0 0,1 0 1,0 0-1,0 0 0,0 0 0,0 0 1,0 1-1,0-1 0,0 1 0,0-1 1,1 1-1,-1 0 0,0 0 0,1 0 1,0 0-1,-1 0 0,1 0 0,0 0 1,0 0-1,0 0 0,0 0 0,1 1 0,-1-1 1,1 0-1,-1 4 0,2-5 17,-1 0 1,1-1-1,0 1 0,0-1 1,0 1-1,0-1 0,0 1 0,0-1 1,0 0-1,0 1 0,0-1 1,0 0-1,1 0 0,-1 0 1,0 0-1,0 0 0,0 0 0,0 0 1,0 0-1,0 0 0,0 0 1,0-1-1,0 1 0,2-1 0,29-7 174,-15-1-172,-14 7-75,1-1 0,-1 1-1,1 0 1,0 1 0,0-1 0,0 1-1,0-1 1,6 0 0,-10 40-628,0-16 745,0-12 164,0 0 0,-1 0 0,0 0-1,0 0 1,-5 14 0,5-22-93,0-1 0,0 0 0,-1 1 1,1-1-1,-1 0 0,1 0 0,-1 0 0,1 0 0,-1 0 1,1 0-1,-1 0 0,0 0 0,1-1 0,-1 1 0,0-1 1,0 1-1,0-1 0,1 0 0,-4 1 0,-39 1 801,38-2-755,-34-9 678,39 9-940,0 0 0,0 0 1,0-1-1,0 1 1,0 0-1,1 0 0,-1-1 1,0 1-1,0-1 1,0 1-1,1-1 0,-1 1 1,0-1-1,1 0 1,-1 1-1,0-1 1,1 0-1,-1 1 0,1-1 1,-1 0-1,1 0 1,-1 1-1,1-1 0,0 0 1,-1 0-1,1 0 1,0 0-1,0 0 0,-1 0 1,1 0-1,0 1 1,0-1-1,0 0 0,0 0 1,0 0-1,0 0 1,1 0-1,-1 0 0,0 0 1,0 0-1,1 1 1,-1-1-1,1-2 1,0 2-406,1 0 1,-1 0-1,0 0 1,1 1 0,-1-1-1,0 0 1,1 0 0,-1 1-1,1-1 1,-1 1 0,1-1-1,-1 1 1,3-1 0,5-1-2044,7-4-2209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3.257"/>
    </inkml:context>
    <inkml:brush xml:id="br0">
      <inkml:brushProperty name="width" value="0.025" units="cm"/>
      <inkml:brushProperty name="height" value="0.025" units="cm"/>
    </inkml:brush>
  </inkml:definitions>
  <inkml:trace contextRef="#ctx0" brushRef="#br0">0 21 8296,'0'0'16015,"8"-1"-15898,16-4-71,6 0-2,47-4 0,-76 9-76,-26 31-635,24-27 658,0 0 0,0 1 0,0-1 0,1 0 0,-1 0 0,1 1 0,0-1 0,0 0 0,1 0 0,-1 1 0,1-1 0,0 0 0,0 0 0,1 0 0,-1 0 0,1 0 0,0 0 0,0 0 0,0-1 0,0 1 0,1-1 0,4 6 0,-3-3-3,0 0-1,0 1 0,-1 0 0,1 0 0,2 9 1,-6-14 22,0-1 0,1 0 1,-1 0-1,0 1 1,0-1-1,0 0 1,0 1-1,0-1 0,0 0 1,0 1-1,-1-1 1,1 0-1,0 1 1,-1-1-1,1 0 0,-1 0 1,1 1-1,-1-1 1,0 0-1,1 0 0,-1 0 1,0 0-1,0 0 1,-2 2-1,0-1 60,0 0 0,0 0 0,0 0 0,0 0 0,-1-1 1,1 0-1,-1 1 0,1-1 0,-5 0 0,-9 2 42,0-1 0,-34 0 0,48-2-219,3 0-24,0 1 1,-1-1-1,1 0 1,-1 0-1,1 0 0,0 0 1,-1 0-1,1 0 0,0 0 1,-1 0-1,1-1 1,0 1-1,-1 0 0,1 0 1,0 0-1,-1 0 1,1 0-1,0 0 0,-1-1 1,1 1-1,0 0 0,-1 0 1,1-1-1,0 1 1,0 0-1,-1 0 0,1-1 1,0 1-1,0 0 0,0-1 1,-1 1-1,1-6-5052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0.875"/>
    </inkml:context>
    <inkml:brush xml:id="br0">
      <inkml:brushProperty name="width" value="0.025" units="cm"/>
      <inkml:brushProperty name="height" value="0.025" units="cm"/>
    </inkml:brush>
  </inkml:definitions>
  <inkml:trace contextRef="#ctx0" brushRef="#br0">1 1 8680,'0'0'9033,"22"55"-8841,-10-30-128,2 0-64,2 0 0,0-3 0,-1-2-160,-3-1 64,0-4 64,-5 0-192,0-1-769,-6-1-1121,-1-2-1121,0-5-2339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219"/>
    </inkml:context>
    <inkml:brush xml:id="br0">
      <inkml:brushProperty name="width" value="0.025" units="cm"/>
      <inkml:brushProperty name="height" value="0.025" units="cm"/>
    </inkml:brush>
  </inkml:definitions>
  <inkml:trace contextRef="#ctx0" brushRef="#br0">1 106 14734,'0'0'7271,"49"-55"-7271,-16 42-865,1 0-1729,-1 0-2275,0 1-1409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548"/>
    </inkml:context>
    <inkml:brush xml:id="br0">
      <inkml:brushProperty name="width" value="0.025" units="cm"/>
      <inkml:brushProperty name="height" value="0.025" units="cm"/>
    </inkml:brush>
  </inkml:definitions>
  <inkml:trace contextRef="#ctx0" brushRef="#br0">1 117 10858,'0'0'7202,"9"-6"-6524,131-101-321,-140 106-364,0 1 1,1 0-1,-1 0 0,0 0 0,0-1 0,0 1 0,0 0 0,0 0 0,1 0 0,-1 0 0,0 0 0,0 0 0,0-1 0,0 1 1,1 0-1,-1 0 0,0 0 0,0 0 0,0 0 0,1 0 0,-1 0 0,0 0 0,0 0 0,0 0 0,1 0 0,-1 0 0,0 0 1,0 0-1,0 0 0,1 0 0,-1 0 0,0 0 0,0 0 0,0 0 0,1 0 0,-1 0 0,0 1 0,0-1 0,0 0 0,1 0 1,-1 0-1,0 0 0,0 0 0,0 1 0,0-1 0,0 0 0,1 0 0,-1 0 0,0 0 0,0 1 0,0-1 0,0 0 0,0 0 1,2 20-12,-9 36 350,4-39-326,2-7-264,0-3 352,1 0 0,-1 0 0,1 0 0,0 1 0,2 11 0,-1-18-253,-1 1 1,1-1-1,-1 1 0,1-1 0,-1 0 0,1 1 0,0-1 0,0 0 0,0 1 0,0-1 0,0 0 0,0 0 0,0 0 1,0 0-1,0 0 0,0 0 0,1 0 0,-1 0 0,0 0 0,1-1 0,-1 1 0,0 0 0,1-1 0,-1 1 0,1-1 0,-1 0 1,1 0-1,-1 1 0,1-1 0,-1 0 0,1 0 0,1 0 0,19 0-6001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905"/>
    </inkml:context>
    <inkml:brush xml:id="br0">
      <inkml:brushProperty name="width" value="0.025" units="cm"/>
      <inkml:brushProperty name="height" value="0.025" units="cm"/>
    </inkml:brush>
  </inkml:definitions>
  <inkml:trace contextRef="#ctx0" brushRef="#br0">103 1 9513,'0'0'8232,"-6"46"-7303,5-22-97,1 2-223,0 0-225,5-2-159,9 1-129,3-4-64,1-2 0,0 0-353,-4-2-159,-4-3 256,-1 2-449,-8-1-512,-1-1-1634,-1-2-320,-14-3-1377</inkml:trace>
  <inkml:trace contextRef="#ctx0" brushRef="#br0" timeOffset="1">0 287 13100,'0'0'7624,"20"-52"-7272,3 37 32,4 0-288,5 0-96,2 3-480,0 1-2179,-3 4-2497,-7 0-3941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249"/>
    </inkml:context>
    <inkml:brush xml:id="br0">
      <inkml:brushProperty name="width" value="0.025" units="cm"/>
      <inkml:brushProperty name="height" value="0.025" units="cm"/>
    </inkml:brush>
  </inkml:definitions>
  <inkml:trace contextRef="#ctx0" brushRef="#br0">0 57 16560,'0'0'4276,"11"-7"-3684,-1 0-523,-1 1 0,2 0 0,-1 1 0,1 0 0,-1 1 0,1 0 0,0 1 0,1 0 0,-1 1 0,0 0 0,1 1 0,22-1 0,-33 3-69,0-1 0,0 1-1,0 0 1,0-1 0,0 1-1,0 0 1,0-1 0,-1 1 0,1 0-1,0 0 1,0 0 0,-1 0-1,1 0 1,-1 0 0,1 0 0,0 0-1,-1 0 1,0 0 0,1 0 0,-1 0-1,0 0 1,1 0 0,-1 0-1,0 1 1,0-1 0,0 0 0,0 0-1,0 0 1,0 0 0,-1 0-1,1 1 1,0-1 0,0 0 0,-1 0-1,1 0 1,-2 2 0,-13 41 266,14-42-250,0-1 0,0 1-1,0 0 1,0-1 0,1 1 0,-1 0-1,1-1 1,-1 1 0,1 0-1,0 0 1,-1 0 0,1 0 0,0-1-1,1 5 1,-1-6-6,0 1-1,1 0 1,-1 0 0,0-1-1,1 1 1,-1 0 0,1-1-1,-1 1 1,1 0 0,-1-1-1,1 1 1,0-1 0,-1 1-1,1-1 1,0 1 0,-1-1-1,1 0 1,0 1 0,0-1-1,0 0 1,-1 1 0,1-1-1,1 0 1,4 1-80,0-1 1,0 0-1,0 0 0,0 0 0,0-1 0,0 0 1,0 0-1,6-2 0,18-8-2093,0-2-3462,0-1-3627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5:08.997"/>
    </inkml:context>
    <inkml:brush xml:id="br0">
      <inkml:brushProperty name="width" value="0.05" units="cm"/>
      <inkml:brushProperty name="height" value="0.05" units="cm"/>
    </inkml:brush>
  </inkml:definitions>
  <inkml:trace contextRef="#ctx0" brushRef="#br0">1991 213 8626,'-77'11'6716,"74"-11"-5386,3 0-445,5-5 2220,13 8-3307,-13-2 460,8-1-221,0-1 1,0 0-1,-1-1 1,1 0-1,0-1 1,-1-1-1,0 0 1,1 0 0,-2-1-1,4-3-37,27-8 137,-3 5-135,0 1 1,0 3-1,0 1 1,21 0-3,64-10-174,-123 16 172,48-10 39,1 1 0,-1 3 1,1 3-1,0 1 0,44 5-37,-45-1 20,-1-2 0,0-1 0,0-3 0,0-2 0,-1-3 0,46-13-20,-43 9 99,0 3 1,0 2-1,1 2 0,-1 2 0,1 2 0,16 3-99,93 16 297,-52-4-241,1-4-1,-1-5 1,15-6-56,113-21 13,-132 10-5,1 5 1,0 4-1,61 7-8,5 13 12,-28-1 36,130-3-48,-169-15 5,-8-1 12,1 4-1,77 11-16,-57-1-5,1-6 1,0-5-1,31-8 5,-13 2 18,-1 5 0,30 8-17,-34-8 1265,-123 6-1462,20 9-634,3-8-1850</inkml:trace>
  <inkml:trace contextRef="#ctx0" brushRef="#br0" timeOffset="5968.85">21629 135 16299,'0'0'2273,"0"0"-250,7-2-168,174-17 416,119-5-1750,-93 4-367,0 9-1,125 13-153,-139-1 112,-190-2 10,-3 1 17,-11-11-46,-34-5-1281,18 6-178</inkml:trace>
  <inkml:trace contextRef="#ctx0" brushRef="#br0" timeOffset="7252.71">34 1150 18972,'-34'12'1978,"35"0"-1158,64 4-415,130 10-185,0-9-1,1-9 0,0-8 0,0-9 1,126-24-220,426-49 724,115 28-724,-363 42 51,-1-23 0,103-36-51,-292 11 34,-148 26-17,2 6 0,1 7-1,46 6-16,38 15-68,-207-8 1712</inkml:trace>
  <inkml:trace contextRef="#ctx0" brushRef="#br0" timeOffset="28196.72">17098 4563 21044,'3'0'405,"199"-7"128,510 2 1246,-156-26-684,139-1-792,49 59-365,304 10 99,-736-33-6,-19-14 29,-288 11-40,-5-2-17,0 1 1,-1 0-1,1-1 0,0 1 0,0 0 0,0-1 0,0 1 1,0 0-1,0-1 0,0 1 0,0 0 0,0-1 1,0 1-1,0 0 0,0-1 0,1 1 0,-1 0 0,0-1 1,0 1-1,0 0 0,0 0 0,1-1 0,-1 1 0,0 0 1,0-1-1,0 1 0,1 0 0,-1 0 0,0 0 1,0-1-1,1 1 0,-1 0 0,0 0 0,1 0 0,-1 0 1,0-1-1,0 1 0,1 0 0,-1 0 0,0 0 1,1 0-1,-1 0 0,0 0 0,1 0 0,-1 0 0,0 0 1,1 0-1,-1 0 0,0 0 0,1 0 0,-1 0 1,0 0-1,1 0 0,-1 1 0,1-1-3,-45-47-725,27 38-165</inkml:trace>
  <inkml:trace contextRef="#ctx0" brushRef="#br0" timeOffset="43416.21">7665 6857 9266,'-139'-20'9208,"3"26"-6575,122-5-2555,0 1-1,0 1 1,0 0 0,1 1-1,-1 0 1,1 1-1,0 1 1,1 0-1,-1 1 1,1 0 0,0 1-1,1 0 1,0 0-1,0 2 1,1-1 0,0 1-1,-7 10-77,-2 16 23,2 1-1,1 1 1,3 0 0,0 1-1,3 0 1,1 1 0,2 0-1,2 0 1,1 1 0,3-1-1,2 35-22,-1-75 1,-3 94 3,5 0 0,3 0 0,5-1 0,3 0 1,5-1-1,27 82-4,-36-151 3,0 0 0,2 0 0,0-2 0,2 1 0,0-1 0,1-1 0,1 0 0,1-2 0,1 1 0,1-2 0,0 0 0,14 9-3,52 39-27,3-3-1,45 21 28,-111-73-6,0 0-1,1-2 0,0-1 1,0-1-1,1 0 0,-1-2 1,1-1-1,0-1 0,0 0 1,1-2-1,-1-1 0,0-1 1,0 0-1,0-2 0,-1-1 1,1-1-1,-1 0 0,6-4 7,-15 5-9,-1-1 0,1 0 0,-1 0-1,-1-1 1,1-1 0,-1 0 0,0-1 0,-1 0 0,0 0-1,-1-1 1,0-1 0,0 1 0,-1-1 0,0-1 0,-1 1-1,4-9 10,18-51 95,-3 0-1,-3-2 1,-3 0-1,-3-2 1,-4 0-1,-3 0 1,-1-39-95,15-222 769,-15-77-769,-26 209 111,15 192-102,-1 0 0,-1 1-1,0-1 1,0 1 0,-1 0 0,0 0 0,-1 0-1,0 1 1,-1 0 0,0 0 0,-1 1 0,0-1 0,-1 2-1,1-1 1,-4-1-9,-4 2 14,1 0 0,-1 1 0,-1 1 1,1 0-1,-1 1 0,0 1 0,-1 1 0,1 0 0,-1 1 0,1 1 0,-16 1-14,-19-4-8,6 0-18,0 1-148,1-2 1,-1-2-1,1-2 1,-15-6 173,37 4-775</inkml:trace>
  <inkml:trace contextRef="#ctx0" brushRef="#br0" timeOffset="52108.39">14456 7132 16444,'-60'27'3196,"-49"86"-2857,103-105-202,-30 40 158,2 2 0,2 1 0,2 2 1,-6 18-296,24-41 41,1 0 0,2 1 0,1 0 1,1 1-1,2-1 0,1 1 0,2 0 1,1 1-1,1-1 0,2 0 0,1 0 1,1 0-1,2-1 0,1 1 1,2-1-1,1-1 0,9 18-41,-7-23 11,2-1 1,1 0-1,0-1 1,2-1-1,0 0 0,2-1 1,0-1-1,2-1 1,0-1-1,0-1 0,2 0 1,0-2-1,14 6-11,-25-14 0,-1-2 0,1 1 0,0-2 0,0 1 0,0-2 0,1 0 0,-1 0 0,1-1 0,0 0 0,-1-1 1,1-1-1,0 0 0,0-1 0,0 0 0,-1-1 0,1-1 0,-1 0 0,1 0 0,-1-1 0,0-1 0,0 0 0,-1 0 0,0-1 0,0-1 0,0 0 0,0-1 0,-1 1 0,-1-2 0,1 0 0,-1 0 0,-1 0 0,7-11 0,2-16 47,-1 0-1,-2-1 1,-2-1-1,-2 0 1,-1 0-1,-2-1 1,-1 0-1,-2-1 1,-2-8-47,-2 46 5,11-103 209,-5-1-1,-4 0 0,-5 1 0,-11-56-213,14 153 16,0-1 1,0 0 0,-1 1-1,-1-1 1,0 1 0,0-1-1,0 1 1,-1 0-1,0 0 1,-1 0 0,1 0-1,-2 1 1,1 0 0,-1-1-1,0 2 1,0-1 0,-1 0-1,0 1 1,0 0 0,-1 1-1,0-1 1,0 1 0,0 0-1,0 1 1,-1 0-1,1 0 1,-5-1-17,-89-3-712,55 3 236</inkml:trace>
  <inkml:trace contextRef="#ctx0" brushRef="#br0" timeOffset="58891.25">8166 7029 13171,'-2'-1'235,"-1"0"0,1-1 0,0 1-1,-1-1 1,1 0 0,0 1 0,0-1 0,0 0 0,0-1 0,0 1 0,1 0 0,-1 0 0,1-1-1,-1 1 1,1-1 0,0 1 0,0-1 0,0 0 0,0 1 0,0-1 0,1 0 0,-1-2-235,12-105 1386,-8 94-1131,70-309 660,-30 189-558,6 2 0,35-61-357,-51 136 55,4 2 0,1 2 1,39-42-56,29-41 24,203-340 0,118-49 0,-88 105-29,31-20 2,90-68 209,-387 433-125,152-142 65,8 10 0,36-11-146,6 17 38,25 2-38,-103 69 5,25-5-15,172-74 10,-57 32-1,-163 84-2,5 7 1,154-51 2,371-130-4,-488 190-62,4 9 1,2 10-1,3 10 0,131-9 66,75 13-264,418 10 264,-704 34-17,-1 7 0,0 6 0,136 29 17,-250-34-3,-2 1 0,1 1 0,-1 1 0,0 1 0,-1 2 0,-1 1 0,1 1-1,-2 1 1,17 13 3,5 16 21,-2 1-1,-2 3 1,-1 1-1,-4 2 1,-1 2-1,8 19-20,68 94 125,-67-97 29,-2 3-1,-4 2 1,5 19-154,49 90 369,179 335 8,-272-515-424,0-1 0,0 0-1,0 0 1,0 1-1,0-1 1,0 0 0,-1 1-1,1-1 1,-1 1-1,1-1 1,-1 1 0,0-1-1,0 1 1,0-1 0,-1 1-1,1-1 1,0 1-1,-1-1 1,0 1 0,0-1-1,1 0 1,-1 1-1,-1-1 1,1 0 0,0 0-1,0 0 1,-1 0 0,1 0-1,-1 0 1,0 0-1,0 0 1,0 0 47,-13 10-3490</inkml:trace>
  <inkml:trace contextRef="#ctx0" brushRef="#br0" timeOffset="59486.07">18641 2301 14507,'-15'21'438,"2"1"0,1 1 0,0 0 0,2 0 0,1 1 0,0 0 0,2 1 0,1 0 0,1 0 0,1 0 0,1 1 0,1 12-438,2-32 99,0-1 0,0 1 1,0 0-1,1 0 0,0 0 1,0 0-1,1-1 0,-1 1 1,1-1-1,1 1 0,-1-1 0,1 0 1,-1 1-1,1-1 0,1-1 1,-1 1-1,1 0 0,0-1 0,0 0 1,0 0-1,1 0 0,-1 0 1,1-1-1,0 0 0,0 0 1,0 0-1,0 0 0,1-1 0,-1 0 1,1 0-1,0 0 0,-1-1 1,4 1-100,17 1 160,-1-1 0,0 0 1,1-2-1,0-1 1,-1-2-1,10-1-160,137-1 169,-167 6-166,1 0 1,0 0 0,-1-1-1,1 0 1,0 0 0,-1-1-1,1 1 1,0-1 0,-1 0-1,1-1 1,-1 0 0,1 1-1,-1-2 1,0 1 0,0-1-1,0 1 1,0-1 0,0-1-1,-1 1 1,1-1 0,-1 0-1,0 0 1,0 0 0,0 0 0,2-4-4,11-18 5,0 0 0,-2-1 0,-1-1 0,-1-1 0,-1 0 0,-1-3-5,9-18 14,104-277 170,-121 319-181,14-49 11,-2-1 0,-2 0 1,-3-1-1,-3-1 0,-2-1-14,-19 32-621,5 33-46</inkml:trace>
  <inkml:trace contextRef="#ctx0" brushRef="#br0" timeOffset="70711.78">14343 8171 13195,'-5'12'1569,"4"-12"-1434,0 1 1,1 0-1,-1 0 1,0-1-1,1 1 1,-1 0-1,0 0 1,1 0-1,-1 0 1,1 0-1,-1 0 1,1 0-1,0 0 1,-1 0-1,1 0 1,0 0-1,0 0 1,0 0-1,0 0 1,0 0-1,0 0 1,0 0-1,0 0 1,0 0-1,0 0 1,1 0-1,-1 0 1,0 0-1,1 0 1,-1 0-1,0 0 1,1 0 0,0 0-1,-1 0 1,1 0-1,-1 0 1,1-1-1,0 1 1,0 0-1,-1 0 1,1-1-1,0 1 1,0 0-1,0-1 1,0 1-1,0-1 1,0 0-1,0 1 1,0-1-1,0 0 1,0 1-1,0-1 1,0 0-1,0 0 1,1 0-136,7 2 160,0 0 1,0 1-1,0 0 1,-1 0-1,1 1 1,-1 0 0,0 1-1,0 0 1,0 0-1,-1 1 1,1-1-1,-1 2-160,81 45 53,-62-48-49,0 0 0,0-2 1,1-1-1,-1-1 0,1-1 1,-1-1-1,0-1 0,0-2 1,0-1-1,0 0 0,-1-2 1,0-1-1,11-7-4,118-30-3,50 10 63,141-4-60,161-27 4,-481 61 0,0 1 1,1 1-1,-1 2 0,1 0 0,0 2 0,0 1 0,-1 1 0,1 1 1,16 5-5,-21-3 2,-1 0 0,0 2 1,0 0-1,-1 2 1,0 0-1,0 1 0,-1 1 1,-1 0-1,0 1 1,14 14-3,-30-25 14,-1-1 8,0 0 18,0 0 1,-35-7-232,10 5 311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37.486"/>
    </inkml:context>
    <inkml:brush xml:id="br0">
      <inkml:brushProperty name="width" value="0.025" units="cm"/>
      <inkml:brushProperty name="height" value="0.025" units="cm"/>
    </inkml:brush>
  </inkml:definitions>
  <inkml:trace contextRef="#ctx0" brushRef="#br0">1772 493 7976,'-154'-27'1558,"-145"-31"636,277 51-2326,0-2-1,1 0 0,0-1 0,1-1 0,0-1 1,0 0-1,-22-21 0,-24-13-588,46 34 693,-1 1-1,-1 1 1,1 1-1,-2 1 0,1 0 1,-1 2-1,0 1 1,-1 1-1,-28-2 0,-21 3 535,-122 9 0,150-4-161,0 3 0,0 2 0,1 1 0,-66 22 0,96-25-340,0 1 0,1 0-1,-1 0 1,1 2 0,1-1-1,-1 2 1,1-1 0,1 2 0,0 0-1,0 0 1,1 1 0,0 0 0,1 1-1,0 0 1,1 0 0,0 1-1,-9 21 1,7-10-46,2 0-1,0 1 1,2 0-1,1 1 1,1-1 0,1 1-1,1 0 1,1 0-1,1 0 1,5 33-1,-1-36-7,1 0 0,1-1 0,1 0 0,1 0-1,1-1 1,1 0 0,1-1 0,0 0-1,2 0 1,0-1 0,29 31 0,-23-31 40,2-1 1,0-1 0,1 0 0,0-2-1,1 0 1,1-2 0,0-1-1,1 0 1,0-2 0,1-1-1,0-1 1,0-1 0,31 3-1,37 2 17,1-5-1,132-5 1,-167-3-16,561-30 120,-102-38-40,-7-37 67,-248 49-3,-13 15-53,100-22 67,-312 53-129,-1-1 1,0-2 0,-1-1 0,-1-2-1,-1-2 1,60-41 0,-91 57-5,0 0 0,0 0 0,0-1 0,0 0 0,0 1 0,-1-1 0,0-1 0,0 1 0,0 0 0,0-1 0,-1 0 0,0 1 0,0-1 0,0 0 0,-1 0 0,1 0 0,-1 0 0,0-1 0,-1 1 0,1 0 0,-1-9 0,-1 6 28,-1-1 1,1 1-1,-2 0 0,1 0 0,-1 0 0,0 0 0,-1 0 0,0 0 0,0 1 0,0 0 1,-1 0-1,-10-11 0,-11-9 116,0 2 1,-2 0 0,-1 2-1,0 1 1,-2 2-1,0 1 1,-61-27-1,-7 5 125,-145-39-1,65 31-105,-257-34 1,302 67-307,0 6 1,-227 12-1,289 6-132,0 2 0,1 3 0,-119 40 0,81-13-1522,-162 83 1,88-24-2465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2.416"/>
    </inkml:context>
    <inkml:brush xml:id="br0">
      <inkml:brushProperty name="width" value="0.025" units="cm"/>
      <inkml:brushProperty name="height" value="0.025" units="cm"/>
    </inkml:brush>
  </inkml:definitions>
  <inkml:trace contextRef="#ctx0" brushRef="#br0">0 1 15951,'0'0'3934,"1"8"-3843,4 54 170,9 80-89,-14-141-169,0 1 1,0-1 0,0 0 0,0 0 0,1 0-1,-1 0 1,0 0 0,1 0 0,-1 1 0,1-1-1,-1 0 1,1 0 0,-1 0 0,1 0 0,0 0-1,-1-1 1,1 1 0,0 0 0,0 0-1,0 0 1,0-1 0,0 1 0,0 0 0,0-1-1,0 1 1,0-1 0,0 1 0,0-1 0,0 1-1,0-1 1,0 0 0,0 0 0,0 0 0,1 1-1,-1-1 1,0 0 0,0 0 0,0 0-1,0-1 1,1 1 0,-1 0 0,0 0 0,0-1-1,0 1 1,0-1 0,0 1 0,0-1 0,0 1-1,0-1 1,0 1 0,1-2 0,9-5 64,-2 0-1,1 0 1,-1-1 0,8-8 0,-8 8-44,21-24 68,-21 22 6,0 1 0,0 0-1,1 0 1,0 1 0,14-9-1,-24 17-92,0 0 1,0 0-1,1-1 1,-1 1-1,0 0 0,1 0 1,-1 0-1,0 0 0,0 0 1,1 0-1,-1 0 0,0 0 1,1 0-1,-1 0 0,0 0 1,1 0-1,-1 0 0,0 0 1,1 1-1,-1-1 0,0 0 1,0 0-1,1 0 0,-1 0 1,0 0-1,0 1 0,1-1 1,-1 0-1,0 0 0,0 0 1,0 1-1,1-1 0,-1 0 1,0 0-1,0 1 1,0-1-1,0 0 0,1 1 1,-1-1-1,5 20 197,-3 27 103,-2-41-268,0 8-467,0 28 1428,8-28-2565,-8-13 1326,1-1 1,0 1 0,-1-1-1,1 0 1,0 1-1,-1-1 1,1 0-1,0 0 1,0 1 0,-1-1-1,1 0 1,0 0-1,0 0 1,0 0-1,-1 0 1,1 0 0,0 0-1,0 0 1,-1 0-1,2-1 1,7-3-5355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2.763"/>
    </inkml:context>
    <inkml:brush xml:id="br0">
      <inkml:brushProperty name="width" value="0.025" units="cm"/>
      <inkml:brushProperty name="height" value="0.025" units="cm"/>
    </inkml:brush>
  </inkml:definitions>
  <inkml:trace contextRef="#ctx0" brushRef="#br0">0 6 7175,'0'0'12396,"53"1"-12236,-34 6-96,3-4-321,6-3-447,-2 0-225,1 0 384,-4-7-351,-4 1-1090,-8 2-1794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3.117"/>
    </inkml:context>
    <inkml:brush xml:id="br0">
      <inkml:brushProperty name="width" value="0.025" units="cm"/>
      <inkml:brushProperty name="height" value="0.025" units="cm"/>
    </inkml:brush>
  </inkml:definitions>
  <inkml:trace contextRef="#ctx0" brushRef="#br0">0 33 15855,'0'0'5605,"63"-18"-5605,-37 12-1313,0 3-1121,3 1-2050,-5-2-2019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3.461"/>
    </inkml:context>
    <inkml:brush xml:id="br0">
      <inkml:brushProperty name="width" value="0.025" units="cm"/>
      <inkml:brushProperty name="height" value="0.025" units="cm"/>
    </inkml:brush>
  </inkml:definitions>
  <inkml:trace contextRef="#ctx0" brushRef="#br0">204 22 15150,'-8'-3'1901,"0"-1"-1558,0 1 1,-1 0-1,1 1 1,-1 0-1,1 0 1,-1 1-1,0 0 1,0 0 0,1 1-1,-16 2 1,19-1-318,1-1 0,0 2 1,0-1-1,0 0 0,0 1 1,0 0-1,0 0 0,1 0 0,-1 0 1,0 1-1,1-1 0,0 1 1,0 0-1,0 0 0,0 0 1,0 1-1,0-1 0,1 0 1,0 1-1,-1 0 0,1 0 1,1 0-1,-1 0 0,1 0 1,-1 0-1,0 5 0,1-7-14,1-1-1,-1 1 0,1-1 0,-1 1 0,1 0 0,-1-1 0,1 1 1,0 0-1,0-1 0,0 1 0,0 0 0,0-1 0,0 1 0,1-1 1,-1 1-1,0 0 0,1-1 0,-1 1 0,1-1 0,0 1 0,-1-1 1,1 1-1,0-1 0,0 1 0,0-1 0,0 0 0,0 0 0,0 1 1,3 1-1,-1-2 27,1 0 0,-1 0 0,0-1 1,1 1-1,-1-1 0,1 1 0,-1-1 0,1 0 1,-1 0-1,0-1 0,1 1 0,-1-1 0,1 0 1,4-1-1,1-1 29,0-1 0,-1 1-1,0-1 1,0-1 0,0 1 0,0-2 0,-1 1-1,12-11 1,50-58 162,-66 70-210,1 35-260,-8 12 256,2-26 7,0 0-1,1 0 1,2 0-1,1 22 0,-1-34-10,0-1-1,0 1 1,1 0-1,-1-1 1,1 1-1,0-1 0,0 1 1,1-1-1,-1 0 1,1 0-1,0 0 1,0-1-1,0 1 1,1 0-1,-1-1 1,1 0-1,0 0 1,0 0-1,7 3 0,-6-3 7,1 0-1,-1 0 0,0 1 0,0 0 0,0 0 1,-1 0-1,1 0 0,-1 0 0,0 1 1,5 6-1,-8-8 16,0-1 1,0 0 0,-1 0-1,1 1 1,0-1 0,-1 0-1,0 1 1,1-1 0,-1 0-1,0 1 1,0-1 0,0 1-1,-1-1 1,1 0 0,-1 1-1,1-1 1,-1 0 0,0 1-1,1-1 1,-1 0 0,-1 0 0,1 0-1,0 0 1,0 0 0,-1 0-1,1 0 1,-1 0 0,1 0-1,-5 2 1,-2 3 204,0 0 0,-1 0 0,0-1-1,0 0 1,-1 0 0,0-1 0,0-1 0,0 0 0,0 0 0,-1-1 0,-19 4 0,5-3 296,-1-1 0,1-1 0,0-1 1,-27-3-1,43 1-2960,8 1 1769,0 0 0,0 0 0,0-1 1,0 1-1,1 0 0,-1 0 0,0-1 0,0 1 1,0-1-1,0 1 0,0-1 0,1 1 1,-1-1-1,0 1 0,0-1 0,1 1 1,-1-1-1,0 0 0,0-1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09.016"/>
    </inkml:context>
    <inkml:brush xml:id="br0">
      <inkml:brushProperty name="width" value="0.025" units="cm"/>
      <inkml:brushProperty name="height" value="0.025" units="cm"/>
      <inkml:brushProperty name="color" value="#E71224"/>
    </inkml:brush>
  </inkml:definitions>
  <inkml:trace contextRef="#ctx0" brushRef="#br0">386 120 7527,'0'0'7009,"-2"-8"-5268,0-2-888,-1 1-1,0 0 1,-1 0 0,-8-16 0,10 22-607,-1 0 1,1 0-1,-1 0 1,1 0-1,-1 0 1,0 0-1,0 1 1,0 0-1,0-1 1,0 1-1,-1 0 1,1 0-1,0 1 1,-1-1-1,0 1 0,1 0 1,-1 0-1,-4-1 1,-24-2 246,0 1 0,0 2 1,-1 2-1,-50 6 0,81-7-475,1 1 0,-1-1 0,0 1 0,0 0 0,0 0 0,0 0 0,1 0 0,-1 0 0,0 0 0,1 0 0,-1 1 0,1-1 0,-1 1 0,1-1 0,0 1 0,0-1 0,0 1 0,-1 0 0,2 0 0,-1-1 0,0 1 0,0 0 0,0 0 0,1 0 0,-1 0 0,1 0 0,0 0 0,-1 4 0,0 9-95,0-1 1,1 1-1,2 17 0,0-1 172,-23 475-68,-8 360 79,29-864-107,0 1 0,0-1 0,0 1 0,0-1 0,0 1 0,1-1 0,-1 0 0,1 1-1,0-1 1,0 1 0,0-1 0,0 0 0,0 0 0,0 1 0,0-1 0,1 0 0,-1 0 0,1 0 0,-1 0 0,1-1-1,0 1 1,0 0 0,0-1 0,0 1 0,0-1 0,3 2 0,-1-2 0,0 0 0,-1 0 1,1-1-1,0 1 0,-1-1 0,1 0 1,0 0-1,0 0 0,-1-1 1,1 1-1,0-1 0,-1 0 0,1 0 1,-1 0-1,1-1 0,-1 1 0,6-4 1,19-11-96,-1-1 0,32-26 0,-45 31-2360,0 0 0,22-27 0,-24 21-3309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0.057"/>
    </inkml:context>
    <inkml:brush xml:id="br0">
      <inkml:brushProperty name="width" value="0.025" units="cm"/>
      <inkml:brushProperty name="height" value="0.025" units="cm"/>
      <inkml:brushProperty name="color" value="#E71224"/>
    </inkml:brush>
  </inkml:definitions>
  <inkml:trace contextRef="#ctx0" brushRef="#br0">52 54 11659,'0'0'2413,"-8"-4"27,-35-17 1889,53 19-1177,43-1-2701,255-10 266,-175 5-665,-119 6-80,0 2 0,0 0 0,0 0 1,-1 1-1,1 1 0,18 4 0,-27-4 24,-1 0 0,1 0 0,-1 0 0,0 1 0,0-1 0,0 1 0,0 0 0,0 0 0,-1 0 0,1 1 0,-1-1 0,0 1 0,0 0 0,0 0 0,-1 0 0,1 0 0,-1 1 0,0-1 0,0 0 0,-1 1 0,3 7 0,6 30 15,-1 0-1,-2 0 1,1 57-1,-8 132 65,-1-34-42,5-162-17,1-1 1,2 0-1,1-1 0,2 1 1,23 52-1,-20-55 3,-1-1 0,-2 2-1,-1-1 1,-1 1 0,-2 1 0,3 49-1,-9-76-1,0 0 0,-1 0-1,0 0 1,0 0 0,0 0 0,-1 0-1,1-1 1,-1 1 0,-1-1-1,1 1 1,-1-1 0,0 0 0,0 0-1,-6 7 1,3-5 70,-1-1 0,1 0 1,-2 0-1,1 0 0,0-1 0,-1 0 0,0-1 1,-14 7-1,-10 0 256,-1-1 0,0-1 1,-68 8-1,90-16-328,-126 11 409,-32 5-96,148-13-246,0 0 0,1 1 0,0 1 0,0 1 0,-33 17 0,97-74-7535,-18 13 150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0.745"/>
    </inkml:context>
    <inkml:brush xml:id="br0">
      <inkml:brushProperty name="width" value="0.025" units="cm"/>
      <inkml:brushProperty name="height" value="0.025" units="cm"/>
      <inkml:brushProperty name="color" value="#E71224"/>
    </inkml:brush>
  </inkml:definitions>
  <inkml:trace contextRef="#ctx0" brushRef="#br0">0 26 5221,'2'-3'1155,"0"1"0,0 0-1,0-1 1,0 1 0,1 0 0,-1 0 0,1 0-1,-1 1 1,1-1 0,0 0 0,4-1-1,-6 3-1003,1 0-1,-1 0 0,0 0 0,0 1 0,0-1 0,1 0 1,-1 1-1,0-1 0,0 0 0,0 1 0,0 0 0,0-1 0,0 1 1,0 0-1,0-1 0,0 1 0,0 0 0,0 0 0,0 0 0,-1 0 1,1 0-1,0-1 0,0 2 0,-1-1 0,1 0 0,-1 0 1,1 0-1,-1 0 0,0 0 0,1 0 0,-1 1 0,0 0 0,15 40 519,-3 1 1,-1 0-1,-3 1 0,-1 0 0,1 83 0,-1-95-524,-7-31-175,0-1-1,0 1 1,0 0-1,0-1 1,0 1-1,1 0 1,-1-1-1,0 1 1,0-1-1,1 1 1,-1-1-1,0 1 0,1-1 1,-1 1-1,1-1 1,-1 1-1,1-1 1,-1 1-1,1-1 1,-1 0-1,1 1 1,-1-1-1,1 0 1,-1 1-1,1-1 1,0 0-1,-1 0 0,1 1 1,-1-1-1,1 0 1,0 0-1,-1 0 1,1 0-1,0 0 1,-1 0-1,1 0 1,0 0-1,-1 0 1,1 0-1,-1-1 1,1 1-1,0 0 0,-1 0 1,1-1-1,-1 1 1,1 0-1,-1-1 1,2 0-1,0-3-706,1 0-1,-1 0 1,0-1-1,0 0 1,-1 1-1,1-1 1,-1 0 0,0 1-1,-1-1 1,1 0-1,-1 0 1,0 0-1,-1-9 1,1-15-5290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1.117"/>
    </inkml:context>
    <inkml:brush xml:id="br0">
      <inkml:brushProperty name="width" value="0.025" units="cm"/>
      <inkml:brushProperty name="height" value="0.025" units="cm"/>
      <inkml:brushProperty name="color" value="#E71224"/>
    </inkml:brush>
  </inkml:definitions>
  <inkml:trace contextRef="#ctx0" brushRef="#br0">26 323 9417,'0'0'5664,"-4"8"-4175,-1-1-985,-7 14-100,8 0 2660,4-21-2991,0 0-1,0 0 1,0 1 0,0-1-1,1 0 1,-1 0 0,0 1-1,0-1 1,0 0 0,0 0-1,1 0 1,-1 0-1,0 1 1,0-1 0,0 0-1,1 0 1,-1 0 0,0 0-1,0 0 1,1 0 0,-1 1-1,0-1 1,0 0 0,1 0-1,-1 0 1,0 0-1,0 0 1,1 0 0,-1 0-1,0 0 1,0 0 0,1 0-1,-1 0 1,0 0 0,0-1-1,1 1 1,-1 0 0,0 0-1,0 0 1,1 0 0,-1 0-1,0 0 1,0-1-1,1 1 1,-1 0 0,0 0-1,0 0 1,14-9 946,-5-2-700,0 0 1,-1-1-1,-1 0 1,0 0 0,-1 0-1,0-1 1,4-15-1,27-98 76,-33 107-309,20-86 138,-24 104-225,0 1-1,0-1 0,0 1 0,0-1 0,0 1 1,0-1-1,0 1 0,0-1 0,1 1 1,-1-1-1,0 1 0,0 0 0,0-1 0,1 1 1,-1-1-1,0 1 0,1 0 0,-1-1 0,0 1 1,1 0-1,-1-1 0,1 1 0,-1 0 0,1-1 1,-1 1-1,0 0 0,1 0 0,-1 0 0,1-1 1,0 1-1,12 10-90,10 31-12,-20-34 137,-2-5-81,13 24 185,1 0 1,1 0-1,23 27 0,-32-46-339,-1 0-1,2 0 0,-1-1 1,1 0-1,15 10 0,-17-13-396,0 0 0,0-1 0,0 1 0,0-1 0,0-1 0,1 1 0,-1-1 0,1 0 0,11 0 0,4-1-5893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1.991"/>
    </inkml:context>
    <inkml:brush xml:id="br0">
      <inkml:brushProperty name="width" value="0.025" units="cm"/>
      <inkml:brushProperty name="height" value="0.025" units="cm"/>
      <inkml:brushProperty name="color" value="#E71224"/>
    </inkml:brush>
  </inkml:definitions>
  <inkml:trace contextRef="#ctx0" brushRef="#br0">84 113 4036,'6'-9'2632,"7"-11"-662,20-31 3540,-9 19 1957,-24 48-2292,-1 25-4835,-16 38-109,-4 0 0,-52 133 1,73-212-266,0 0-1,0 1 1,0-1 0,0 0 0,0 1 0,0-1 0,-1 0 0,1 0 0,0 1 0,0-1-1,0 0 1,0 0 0,0 1 0,-1-1 0,1 0 0,0 0 0,0 1 0,0-1 0,-1 0-1,1 0 1,0 0 0,0 1 0,0-1 0,-1 0 0,1 0 0,0 0 0,-1 0 0,1 0-1,0 0 1,0 1 0,-1-1 0,1 0 0,0 0 0,-1 0 0,1 0 0,0 0 0,0 0-1,-1 0 1,1 0 0,0 0 0,-1-1 0,1 1 0,0 0 0,-1 0 0,-9-15-3658,-6-29-4683,14 39 7312,-7-27-3832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7:04.050"/>
    </inkml:context>
    <inkml:brush xml:id="br0">
      <inkml:brushProperty name="width" value="0.025" units="cm"/>
      <inkml:brushProperty name="height" value="0.025" units="cm"/>
    </inkml:brush>
  </inkml:definitions>
  <inkml:trace contextRef="#ctx0" brushRef="#br0">622 22 21245,'-21'-17'1432,"-2"13"1544,-4 15-2607,-8 23-305,-3 10-32,-10 16-96,-8 6-40,-3 15-80,4 14-25,3 23-15,11 2 0,5-9-184,3-13-240,6-35-128,1-14-1817</inkml:trace>
  <inkml:trace contextRef="#ctx0" brushRef="#br0" timeOffset="245.89">1 213 19668,'7'5'1288,"5"8"-47,6 6-161,11 16-456,6 4-128,19 5-296,10 0-152,25 0-24,3-1-8,1-1-280,-8 1-296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2.335"/>
    </inkml:context>
    <inkml:brush xml:id="br0">
      <inkml:brushProperty name="width" value="0.025" units="cm"/>
      <inkml:brushProperty name="height" value="0.025" units="cm"/>
      <inkml:brushProperty name="color" value="#E71224"/>
    </inkml:brush>
  </inkml:definitions>
  <inkml:trace contextRef="#ctx0" brushRef="#br0">1 17 6694,'0'0'17105,"6"-4"-16187,-2 1-781,1 1 0,0 1 0,0-1-1,1 1 1,-1 0 0,0 0 0,0 0 0,1 1 0,-1 0 0,0 0 0,1 0 0,-1 1 0,0-1 0,0 1 0,0 1 0,1-1 0,4 3 0,22 2 67,19 0-164,28 5 227,-73-10-495,0 0-1,-1 1 0,1 0 0,-1 0 0,1 0 0,-1 0 0,0 1 0,0 0 1,0 0-1,5 5 0,2 12-6663,-11-11-149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3.083"/>
    </inkml:context>
    <inkml:brush xml:id="br0">
      <inkml:brushProperty name="width" value="0.025" units="cm"/>
      <inkml:brushProperty name="height" value="0.025" units="cm"/>
      <inkml:brushProperty name="color" value="#E71224"/>
    </inkml:brush>
  </inkml:definitions>
  <inkml:trace contextRef="#ctx0" brushRef="#br0">1 86 11787,'0'0'9011,"1"8"-7986,6 46 490,-4-25-1110,1 0 0,1-1 0,1 0 0,14 36 0,-20-64-391,0 1 0,0-1 0,0 0 0,0 1 1,0-1-1,0 1 0,1-1 0,-1 0 1,0 1-1,0-1 0,0 1 0,1-1 0,-1 0 1,0 1-1,1-1 0,-1 0 0,0 1 0,1-1 1,-1 0-1,0 0 0,1 1 0,-1-1 0,0 0 1,1 0-1,-1 0 0,1 1 0,-1-1 0,0 0 1,1 0-1,0 0 0,5-11 604,0-23 171,-5 14-736,0-1 1,-1 1-1,-1 0 0,-1-1 1,-1 1-1,0 0 0,-2 0 1,0 0-1,-1 1 1,-11-23-1,17 42-55,0 0-1,0 0 1,0 1 0,0-1 0,0 0-1,-1 0 1,1 0 0,0 0 0,0 0-1,0 1 1,0-1 0,0 0 0,0 0-1,0 0 1,0 0 0,-1 0 0,1 0-1,0 0 1,0 1 0,0-1 0,0 0-1,0 0 1,-1 0 0,1 0 0,0 0-1,0 0 1,0 0 0,0 0 0,0 0-1,-1 0 1,1 0 0,0 0 0,0 0-1,0 0 1,0 0 0,-1 0 0,1 0-1,0 0 1,0 0 0,0 0-1,0 0 1,-1 0 0,1 0 0,0 0-1,0 0 1,0-1 0,0 1 0,0 0-1,-1 0 1,1 0 0,0 0 0,0 0-1,0 0 1,0 0 0,0-1 0,0 1-1,0 0 1,0 0 0,0 0 0,-1 0-1,1-1 1,0 1 0,0 0 0,0 0-1,0 0 1,0 0 0,0 0 0,0-1-1,0 1 1,-3 22-86,3-18 88,0 0 0,0 0 0,0 0 0,1 0 0,0 0 0,-1 0 0,1 0 0,1 0 0,-1 0 0,0-1 0,1 1 0,2 3 0,-3-5 9,1 0-1,-1-1 1,1 1-1,0-1 0,-1 1 1,1-1-1,0 0 1,0 1-1,0-1 1,0 0-1,0 0 0,0-1 1,0 1-1,0 0 1,0-1-1,1 1 1,-1-1-1,0 0 0,0 1 1,0-1-1,1 0 1,2-1-1,-1 0 31,0 0-1,0 0 1,-1-1-1,1 1 1,0-1-1,0 0 1,-1 0-1,0-1 1,1 1-1,-1-1 1,4-3-1,4-6 76,-1 0 0,0-1 0,0 0 0,-1 0 0,7-17 0,-2 9 41,-14 21-154,0 0-1,0 0 1,0 0 0,0 0 0,0 0-1,1 0 1,-1 0 0,0-1 0,0 1-1,0 0 1,0 0 0,0 0 0,0 0-1,1 0 1,-1 0 0,0 0 0,0 0-1,0 0 1,0 0 0,0 0 0,1 0-1,-1 0 1,0 0 0,0 0 0,0 0-1,0 0 1,1 0 0,-1 0 0,0 0-1,0 0 1,0 0 0,0 0 0,0 0-1,1 0 1,-1 1 0,0-1 0,0 0-1,0 0 1,0 0 0,0 0 0,0 0-1,0 0 1,0 0 0,1 0 0,-1 1-1,0-1 1,0 0 0,0 0 0,0 0-1,0 0 1,0 0 0,0 1 0,0-1-1,0 0 1,0 0 0,0 0 0,1 41 2,-2-19 79,0 33-43,0-21 22,4 53-1,-3-85-112,0-1 0,1 1 0,-1-1 0,1 1 0,-1 0 0,1-1 0,0 1 0,-1-1-1,1 0 1,0 1 0,0-1 0,0 0 0,0 1 0,0-1 0,0 0 0,1 0 0,-1 0 0,0 0-1,1 0 1,-1 0 0,0 0 0,1 0 0,-1-1 0,1 1 0,1 0 0,12 1-3710,0-5-3971,-7-2 88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3.735"/>
    </inkml:context>
    <inkml:brush xml:id="br0">
      <inkml:brushProperty name="width" value="0.025" units="cm"/>
      <inkml:brushProperty name="height" value="0.025" units="cm"/>
      <inkml:brushProperty name="color" value="#E71224"/>
    </inkml:brush>
  </inkml:definitions>
  <inkml:trace contextRef="#ctx0" brushRef="#br0">0 85 15855,'0'0'4564,"8"1"-3491,-2-1-682,10 2-172,0-2 0,-1 0 1,1 0-1,16-4 0,-30 4-183,0-1 0,1 1 0,-1-1-1,0 1 1,0-1 0,0 0 0,0 0 0,0 0 0,0 0-1,0-1 1,0 1 0,0 0 0,0-1 0,-1 1 0,1-1 0,1-2-1,-2 2 26,0 1 0,-1-1-1,1 0 1,-1 0-1,0 0 1,0 0-1,1 0 1,-1 1 0,0-1-1,-1 0 1,1 0-1,0 0 1,0 0 0,-1 1-1,1-1 1,-1 0-1,0 0 1,0 1-1,1-1 1,-1 0 0,0 1-1,0-1 1,-3-2-1,4 3-43,-1-1 0,0 1-1,0 0 1,0 0-1,1 0 1,-1 0 0,0 0-1,0 0 1,-1 0-1,1 0 1,0 0 0,0 0-1,0 0 1,0 1-1,-1-1 1,1 1 0,0-1-1,-1 1 1,1-1 0,-1 1-1,1 0 1,0-1-1,-1 1 1,1 0 0,-1 0-1,1 0 1,0 0-1,-1 1 1,1-1 0,-1 0-1,1 0 1,0 1-1,-1-1 1,1 1 0,0-1-1,-1 1 1,1 0-1,-2 1 1,-1 1 2,1-1 0,0 1 0,-1 0 0,1 0 0,0 0 0,1 0 0,-1 1 0,1-1 0,-1 1 0,1 0 0,-2 5 0,1-3 62,1-1 0,0 1 1,1 0-1,-1 0 0,1 0 1,0 0-1,1 0 0,-1 0 1,1 0-1,0 0 0,1 0 1,1 9-1,-1-14-70,-1 0-1,1-1 1,0 1 0,0 0 0,-1-1-1,1 1 1,0-1 0,0 1-1,0-1 1,0 1 0,-1-1 0,1 0-1,0 0 1,0 1 0,0-1 0,0 0-1,0 0 1,0 0 0,0 0 0,0 0-1,0 0 1,0 0 0,0 0-1,0 0 1,0-1 0,0 1 0,0 0-1,1-1 1,26-12 174,40-48-22,-16 12-128,-52 49-36,0 0 0,0 0 0,1-1 1,-1 1-1,0 0 0,0 0 0,0 0 1,1 0-1,-1 0 0,0-1 0,0 1 0,0 0 1,1 0-1,-1 0 0,0 0 0,0 0 0,1 0 1,-1 0-1,0 0 0,0 0 0,1 0 0,-1 0 1,0 0-1,0 0 0,1 0 0,-1 0 0,0 0 1,0 0-1,1 0 0,-1 0 0,0 0 0,0 0 1,0 1-1,1-1 0,-1 0 0,0 0 1,0 0-1,0 0 0,1 0 0,-1 1 0,0-1 1,0 0-1,0 0 0,0 0 0,0 1 0,1-1 1,3 19 3,-4 32 56,0-40-41,0-11-10,1 1 1,-1-1-1,0 0 1,0 0 0,1 1-1,-1-1 1,0 0 0,1 0-1,-1 0 1,0 1-1,1-1 1,-1 0 0,1 0-1,-1 0 1,0 0 0,1 0-1,-1 0 1,0 0-1,1 0 1,-1 0 0,1 0-1,-1 0 1,0 0 0,1 0-1,-1 0 1,0 0-1,1 0 1,-1 0 0,1 0-1,-1-1 1,0 1 0,1 0-1,-1 0 1,0 0-1,0-1 1,1 1 0,-1 0-1,0 0 1,1-1 0,-1 1-1,0 0 1,0-1 0,0 1-1,1 0 1,-1-1-1,0 0 1,17-12 264,-9 4-206,41-38 21,-46 44-98,1 1 0,-1-1-1,1 1 1,-1-1 0,1 1-1,0 1 1,0-1 0,0 0-1,0 1 1,0 0 0,0 0-1,9-1 1,-12 3 11,-1-1 0,1 1 1,0 0-1,0-1 0,0 1 0,-1 0 0,1 0 1,0 0-1,-1 0 0,1 0 0,-1 0 0,1 0 1,-1 0-1,0 0 0,1 0 0,-1 0 0,0 0 1,0 0-1,1 0 0,-1 0 0,0 0 0,0 0 1,0 0-1,-1 0 0,1 2 0,0 40 196,-1-33-57,19-23 1056,-12 2-1132,-4 8-145,-1 0 1,0 1-1,1-1 1,0 0-1,-1 0 1,1 1-1,0-1 1,1 1-1,-1 0 1,0-1-1,5-2 1,-11 16-11286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4.437"/>
    </inkml:context>
    <inkml:brush xml:id="br0">
      <inkml:brushProperty name="width" value="0.025" units="cm"/>
      <inkml:brushProperty name="height" value="0.025" units="cm"/>
      <inkml:brushProperty name="color" value="#E71224"/>
    </inkml:brush>
  </inkml:definitions>
  <inkml:trace contextRef="#ctx0" brushRef="#br0">125 153 12139,'0'0'11558,"-9"0"-10074,5 0-1425,-1 0 1,1 0-1,0 1 0,0-1 1,-1 1-1,1 0 0,0 1 1,0-1-1,0 1 0,0 0 0,0 0 1,1 0-1,-1 0 0,0 0 1,1 1-1,0 0 0,-1 0 0,1 0 1,0 0-1,1 0 0,-1 1 1,0-1-1,1 1 0,0 0 1,0-1-1,0 1 0,-2 7 0,1-3-11,-1-1 0,2 1 0,-1 0-1,1 1 1,0-1 0,1 0-1,-1 14 1,2-21-33,0 1 0,0-1 1,0 0-1,1 1 0,-1-1 0,0 1 0,1-1 0,-1 1 0,1-1 1,-1 0-1,1 1 0,0-1 0,-1 0 0,1 1 0,0-1 0,0 0 1,0 0-1,0 0 0,2 2 0,-1-2-3,-1-1 0,1 1-1,0 0 1,0-1 0,0 1-1,0-1 1,0 0 0,0 0 0,0 0-1,1 0 1,-1 0 0,0 0 0,0 0-1,0-1 1,0 1 0,0-1-1,0 1 1,3-2 0,3-2 35,0 0 1,0-1-1,0 1 0,-1-1 1,1-1-1,-1 0 0,0 0 1,-1 0-1,1-1 0,-1 0 1,6-10-1,0 0-9,0-1 0,-1 0 0,14-36 1,-18 37-20,-2 1 1,0-1 0,-1 0 0,-1 0 0,0-1 0,-1-23-1,-9 45-104,-4 16 49,1 0 0,1 0-1,-11 39 1,16-46 100,1 0-1,0 0 1,1 0-1,0 0 1,1 0-1,1 0 1,3 27-1,-3-39-63,0 1 0,0-1 0,0 0 0,1 0 0,-1 1 0,1-1 0,-1 0 0,1 0 0,-1 0 0,1 1 0,0-1 0,0 0 0,-1 0 0,1 0 0,0 0 0,0 0 0,0 0 0,0-1 0,0 1 0,0 0 0,0 0 0,1-1 0,-1 1 0,2 0 0,-1 0 8,1-1 0,-1 0 0,1 1 0,0-1 1,-1 0-1,1-1 0,-1 1 0,1 0 0,0-1 0,-1 1 1,5-2-1,0-1-4,0 0 1,-1 0-1,0 0 1,1-1 0,-1 0-1,0 0 1,-1 0-1,7-6 1,10-26-168,-14 22 151,-14 34 37,4-13-10,-8 27 208,10-33-216,0-1 0,0 1 0,-1 0-1,1-1 1,0 1 0,0 0 0,0-1-1,0 1 1,0-1 0,0 1 0,0 0-1,1-1 1,-1 1 0,0 0 0,0-1-1,0 1 1,1-1 0,-1 1 0,0 0-1,1-1 1,-1 1 0,0-1 0,1 1-1,-1-1 1,1 1 0,-1-1 0,1 1-1,-1-1 1,1 0 0,-1 1 0,1-1 0,-1 0-1,1 1 1,-1-1 0,1 0 0,0 0-1,-1 1 1,1-1 0,0 0 0,-1 0-1,1 0 1,1 0 0,-2 0-7,37-4-417,-23-5-4038,-7-8-6790,-6 4 3595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4.764"/>
    </inkml:context>
    <inkml:brush xml:id="br0">
      <inkml:brushProperty name="width" value="0.025" units="cm"/>
      <inkml:brushProperty name="height" value="0.025" units="cm"/>
      <inkml:brushProperty name="color" value="#E71224"/>
    </inkml:brush>
  </inkml:definitions>
  <inkml:trace contextRef="#ctx0" brushRef="#br0">1 1 13389,'0'0'7335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122"/>
    </inkml:context>
    <inkml:brush xml:id="br0">
      <inkml:brushProperty name="width" value="0.025" units="cm"/>
      <inkml:brushProperty name="height" value="0.025" units="cm"/>
      <inkml:brushProperty name="color" value="#E71224"/>
    </inkml:brush>
  </inkml:definitions>
  <inkml:trace contextRef="#ctx0" brushRef="#br0">134 1 12620,'0'0'7089,"-9"1"-4847,-1 0-1700,0 0 0,0 1-1,1 0 1,-1 0-1,-17 8 1,24-9-442,0 1-1,0-1 0,0 1 1,1-1-1,-1 1 1,0 0-1,1 0 1,-1 0-1,1 0 0,0 1 1,0-1-1,0 1 1,0-1-1,0 1 1,0 0-1,1 0 0,-1 0 1,1 0-1,0 0 1,0 0-1,0 0 1,0 0-1,0 0 0,1 0 1,-1 5-1,1-7-93,0 0 0,0-1 0,0 1 0,0 0 0,0-1-1,1 1 1,-1-1 0,0 1 0,0 0 0,1-1 0,-1 1 0,0-1-1,1 1 1,-1 0 0,0-1 0,1 1 0,-1-1 0,1 1 0,-1-1 0,1 0-1,-1 1 1,1-1 0,-1 1 0,1-1 0,-1 0 0,1 1 0,0-1-1,-1 0 1,2 0 0,24 2 133,25-16 64,-39 7-174,-6 2-30,1 1 0,0 0 1,0 0-1,0 1 0,0 0 0,1 0 0,-1 1 0,1 0 0,0 0 0,-1 1 0,1 0 0,0 0 0,15 1 0,-21 0 4,-1 1 1,1 0-1,-1-1 0,0 1 1,1 0-1,-1 0 0,0 0 1,0 0-1,1 0 0,-1 0 1,0 1-1,0-1 0,0 0 1,-1 0-1,1 1 0,0-1 1,1 3-1,-1-2 8,0 0 0,-1-1 1,1 1-1,1 0 0,-1-1 0,0 1 1,0-1-1,1 1 0,-1-1 0,0 0 1,1 1-1,0-1 0,-1 0 0,1 0 1,0 0-1,2 1 0,6 0 40,0-1 1,0 0-1,0 0 0,1-1 1,11-1-1,4 0-3530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465"/>
    </inkml:context>
    <inkml:brush xml:id="br0">
      <inkml:brushProperty name="width" value="0.025" units="cm"/>
      <inkml:brushProperty name="height" value="0.025" units="cm"/>
      <inkml:brushProperty name="color" value="#E71224"/>
    </inkml:brush>
  </inkml:definitions>
  <inkml:trace contextRef="#ctx0" brushRef="#br0">1 0 13357,'0'0'13356,"48"34"-12459,-3-34-384,1 0-321,1-3-160,-4-2 0,-7 1-192,-7 0-737,-5 0-961,-10 4-1249,-10 0-1345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824"/>
    </inkml:context>
    <inkml:brush xml:id="br0">
      <inkml:brushProperty name="width" value="0.025" units="cm"/>
      <inkml:brushProperty name="height" value="0.025" units="cm"/>
      <inkml:brushProperty name="color" value="#E71224"/>
    </inkml:brush>
  </inkml:definitions>
  <inkml:trace contextRef="#ctx0" brushRef="#br0">0 93 15695,'0'0'10538,"73"-9"-10122,-29-3-352,7 3-32,6-3-512,-3-1-1346,-2 0-1313,-8 0-2402,-11 1-5349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6.167"/>
    </inkml:context>
    <inkml:brush xml:id="br0">
      <inkml:brushProperty name="width" value="0.025" units="cm"/>
      <inkml:brushProperty name="height" value="0.025" units="cm"/>
      <inkml:brushProperty name="color" value="#E71224"/>
    </inkml:brush>
  </inkml:definitions>
  <inkml:trace contextRef="#ctx0" brushRef="#br0">1 23 14318,'0'0'8867,"10"-1"-7939,239-20 877,-248 21-1793,-1 0-1,1-1 1,0 1 0,-1 0 0,1 0-1,-1 1 1,1-1 0,0 0-1,-1 0 1,1 0 0,0 0 0,-1 0-1,1 1 1,-1-1 0,1 0 0,0 1-1,-1-1 1,1 0 0,-1 1-1,1-1 1,-1 1 0,1-1 0,-1 0-1,0 1 1,1-1 0,-1 1 0,1 0-1,-1-1 1,0 1 0,1 0-1,0 26 373,-18 44 280,9-46-468,-4 27 113,2 0 1,3 0 0,-1 60-1,9-102-1756,0-33-12763,-13 0 4820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6.573"/>
    </inkml:context>
    <inkml:brush xml:id="br0">
      <inkml:brushProperty name="width" value="0.025" units="cm"/>
      <inkml:brushProperty name="height" value="0.025" units="cm"/>
      <inkml:brushProperty name="color" value="#E71224"/>
    </inkml:brush>
  </inkml:definitions>
  <inkml:trace contextRef="#ctx0" brushRef="#br0">1 111 9417,'0'0'15246,"67"-10"-13804,-24 1-321,7-2-609,6-2-384,1-2-64,-1-2-1281,-6 0-3107,-9-2-3876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8:18.166"/>
    </inkml:context>
    <inkml:brush xml:id="br0">
      <inkml:brushProperty name="width" value="0.025" units="cm"/>
      <inkml:brushProperty name="height" value="0.025" units="cm"/>
    </inkml:brush>
  </inkml:definitions>
  <inkml:trace contextRef="#ctx0" brushRef="#br0">1 520 21445,'8'30'960,"-6"6"472,6 1-648,-8 4-424,-3-1-136,2-6-496,-5-9-384,6-25-1632</inkml:trace>
  <inkml:trace contextRef="#ctx0" brushRef="#br0" timeOffset="235.29">211 0 26206,'-2'24'944,"1"6"280,-2 7-544,-1 8-208,0 6-176,0 2-152,1-2-32,6-6-40,4-8-24,6-12-24,4-6 16,5-12-32,2-6 0,5-10-104,1-6-168,1-6-600,-8-1-552</inkml:trace>
  <inkml:trace contextRef="#ctx0" brushRef="#br0" timeOffset="406.38">341 356 23909,'-3'28'1224,"0"2"609,-1 2-473,4 4-664,3 1-264,4 0-416,1 0-384,3-7-784,3-5 2704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59.513"/>
    </inkml:context>
    <inkml:brush xml:id="br0">
      <inkml:brushProperty name="width" value="0.025" units="cm"/>
      <inkml:brushProperty name="height" value="0.025" units="cm"/>
    </inkml:brush>
  </inkml:definitions>
  <inkml:trace contextRef="#ctx0" brushRef="#br0">58 38 18866,'0'0'-801,"-50"-25"705,44 23-801,4 2-480,24-1-6887,3-8 4452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4.369"/>
    </inkml:context>
    <inkml:brush xml:id="br0">
      <inkml:brushProperty name="width" value="0.025" units="cm"/>
      <inkml:brushProperty name="height" value="0.025" units="cm"/>
      <inkml:brushProperty name="color" value="#008C3A"/>
    </inkml:brush>
  </inkml:definitions>
  <inkml:trace contextRef="#ctx0" brushRef="#br0">1 1 16303,'0'0'1346,"24"18"-8553,-24-24-1633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5.855"/>
    </inkml:context>
    <inkml:brush xml:id="br0">
      <inkml:brushProperty name="width" value="0.025" units="cm"/>
      <inkml:brushProperty name="height" value="0.025" units="cm"/>
      <inkml:brushProperty name="color" value="#008C3A"/>
    </inkml:brush>
  </inkml:definitions>
  <inkml:trace contextRef="#ctx0" brushRef="#br0">1 455 12075,'0'0'8574,"6"-11"-8339,9-11-82,0 2 0,1 0 0,1 1 0,1 1 0,36-29 0,-3 6 101,2 3 1,1 2-1,2 2 1,71-31-1,-87 49-133,0 1-1,0 2 1,2 2-1,-1 2 1,1 2 0,0 1-1,64 0 1,-84 6 149,-31 1-771,-35 4-3619,14 3-909,-5 1-2487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6.261"/>
    </inkml:context>
    <inkml:brush xml:id="br0">
      <inkml:brushProperty name="width" value="0.025" units="cm"/>
      <inkml:brushProperty name="height" value="0.025" units="cm"/>
      <inkml:brushProperty name="color" value="#008C3A"/>
    </inkml:brush>
  </inkml:definitions>
  <inkml:trace contextRef="#ctx0" brushRef="#br0">261 0 15054,'0'0'6588,"0"13"-6279,0-12-303,1 8 52,-1 1-1,0 0 1,-1-1 0,0 1-1,0 0 1,-1-1 0,-1 0-1,1 1 1,-7 13-1,-34 55 107,-59 81-1,14-24 33,87-133-175,0 0-1,0 0 0,0 0 0,0 0 0,0 0 0,0 0 0,1 0 0,-1 1 0,0-1 1,1 0-1,0 0 0,-1 3 0,2-4-7,-1 0 0,0-1 0,0 1 0,0 0 0,1 0 0,-1-1 0,0 1 0,1 0 0,-1-1 1,0 1-1,1 0 0,-1-1 0,1 1 0,-1 0 0,1-1 0,-1 1 0,1-1 0,0 1 0,-1-1 0,1 1 0,0-1 0,-1 0 1,2 1-1,4 1 91,0-1 0,0 0 0,0 0 0,0 0 0,0-1 0,12-1 0,-5 1 71,45-2 308,114-19-1,-97 6-2817,-1-1-3753,-31 6-4006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9.499"/>
    </inkml:context>
    <inkml:brush xml:id="br0">
      <inkml:brushProperty name="width" value="0.025" units="cm"/>
      <inkml:brushProperty name="height" value="0.025" units="cm"/>
      <inkml:brushProperty name="color" value="#008C3A"/>
    </inkml:brush>
  </inkml:definitions>
  <inkml:trace contextRef="#ctx0" brushRef="#br0">0 10 7783,'2'-3'3439,"4"-3"6641,-2 21-9153,10 59 249,4 90 1,-15-131-546,-2-30-948,1 6 970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0.093"/>
    </inkml:context>
    <inkml:brush xml:id="br0">
      <inkml:brushProperty name="width" value="0.025" units="cm"/>
      <inkml:brushProperty name="height" value="0.025" units="cm"/>
      <inkml:brushProperty name="color" value="#008C3A"/>
    </inkml:brush>
  </inkml:definitions>
  <inkml:trace contextRef="#ctx0" brushRef="#br0">1 22 15246,'0'0'9172,"10"-3"-8291,3-1-597,0 0 1,0 1 0,0 0-1,0 1 1,1 0 0,-1 2 0,1-1-1,26 4 1,-40-3-280,1 0 0,0 0 0,-1 0-1,1 1 1,0-1 0,-1 0 0,1 0 0,-1 1-1,1-1 1,0 0 0,-1 1 0,1-1 0,-1 1 0,1-1-1,-1 1 1,1-1 0,-1 1 0,0-1 0,1 1 0,-1-1-1,1 1 1,-1 0 0,0-1 0,0 1 0,1 0-1,-1-1 1,0 1 0,0 0 0,0-1 0,0 1 0,0 0-1,0-1 1,0 1 0,0 0 0,0-1 0,0 1 0,0 0-1,0-1 1,0 1 0,0 0 0,-1-1 0,1 1-1,0-1 1,-1 1 0,1 0 0,0-1 0,-1 1 0,1-1-1,0 1 1,-1-1 0,1 1 0,-1-1 0,1 1 0,-1-1-1,0 1 1,0-1 0,-34 33 359,29-29-341,-3 4-17,6-7-13,1 0 0,0 1 1,0-1-1,0 1 0,0 0 0,0 0 1,0 0-1,0 0 0,1 0 1,-1 0-1,1 0 0,-1 0 1,1 0-1,0 1 0,-2 2 1,42 6-48,-25-7 51,0 1-1,-1 1 1,0 0-1,-1 1 1,22 14 0,-31-19 5,0 0 1,1 0-1,-1 0 1,-1 1 0,1-1-1,0 1 1,-1 0 0,1 0-1,-1 0 1,0 0 0,0 0-1,0 0 1,0 1 0,-1-1-1,1 0 1,-1 1-1,0 0 1,0-1 0,0 1-1,0 0 1,-1-1 0,0 1-1,1 0 1,-1 0 0,-1-1-1,1 1 1,-1 5 0,-1-6 80,0 0 1,0 0 0,1-1 0,-2 1 0,1 0 0,0-1 0,0 1 0,-1-1 0,0 0 0,1 0 0,-1 0 0,0 0 0,0 0-1,0-1 1,0 1 0,0-1 0,0 0 0,-1 0 0,1 0 0,0 0 0,-1-1 0,-3 1 0,-12 2 520,0-1 0,-28-1 0,46-1-599,-5 1-7,0-1 0,0-1 0,0 1 0,1-1 0,-1 0 0,0-1 0,-10-3 0,15 5-889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5.127"/>
    </inkml:context>
    <inkml:brush xml:id="br0">
      <inkml:brushProperty name="width" value="0.025" units="cm"/>
      <inkml:brushProperty name="height" value="0.025" units="cm"/>
      <inkml:brushProperty name="color" value="#008C3A"/>
    </inkml:brush>
  </inkml:definitions>
  <inkml:trace contextRef="#ctx0" brushRef="#br0">0 0 11627,'0'0'6203,"0"11"-5931,1 53 441,2-1 0,2 1-1,25 106 1,-28-164-671,0 0 0,1 0 1,-1 0-1,1-1 0,0 1 0,1-1 0,-1 0 0,1 0 1,0 0-1,0 0 0,1-1 0,0 0 0,-1 0 0,1 0 0,0 0 1,1-1-1,-1 0 0,1 0 0,0 0 0,-1-1 0,1 1 0,0-2 1,0 1-1,9 1 0,15 1 272,0-1 0,1-1 1,58-4-1,-27 0-105,20 2 31,2 2 678,-1-4 1,127-19-1,-179 16-428,1 3 0,48 1 0,-50 2-135,0-2-1,0-1 0,34-6 1,-27 2-337,0 1 1,44 1-1,15-1 2,78-27 60,-120 19-85,95-9-1,525 15-53,400-9-298,-752-14-2977,6 1-4794,-366 29-910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5.923"/>
    </inkml:context>
    <inkml:brush xml:id="br0">
      <inkml:brushProperty name="width" value="0.025" units="cm"/>
      <inkml:brushProperty name="height" value="0.025" units="cm"/>
      <inkml:brushProperty name="color" value="#008C3A"/>
    </inkml:brush>
  </inkml:definitions>
  <inkml:trace contextRef="#ctx0" brushRef="#br0">1 369 8584,'0'1'139,"0"-1"0,0 0 0,0 1 0,0-1-1,0 0 1,0 0 0,0 1 0,0-1 0,0 0 0,0 0-1,0 0 1,1 1 0,-1-1 0,0 0 0,0 0 0,0 1 0,0-1-1,0 0 1,1 0 0,-1 0 0,0 1 0,0-1 0,0 0 0,1 0-1,-1 0 1,0 0 0,0 0 0,0 0 0,1 1 0,-1-1 0,0 0-1,0 0 1,1 0 0,-1 0 0,0 0 0,0 0 0,1 0 0,-1 0-1,0 0 1,0 0 0,1 0 0,-1 0 0,17-6 2833,12-12-763,-10 0-1994,-2 0-1,0-1 1,-1-1 0,-1 0-1,-1-1 1,-1-1 0,-1 0-1,-1-1 1,0 0 0,-2 0-1,-1-1 1,-1-1 0,6-32 0,-10 41 911,0 33-448,2 13-747,-2-19 95,1 0 0,0-1 0,0 1 1,1-1-1,1 0 0,0-1 1,0 1-1,1-1 0,13 14 1,-14-17-211,0-2-1,0 1 1,1-1 0,-1 0-1,1 0 1,0-1 0,0 0 0,0 0-1,1 0 1,-1-1 0,0 0-1,1-1 1,0 0 0,-1 0 0,10 0-1,3-1-4403,-15 0 1644,0 0-4653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7.152"/>
    </inkml:context>
    <inkml:brush xml:id="br0">
      <inkml:brushProperty name="width" value="0.025" units="cm"/>
      <inkml:brushProperty name="height" value="0.025" units="cm"/>
      <inkml:brushProperty name="color" value="#008C3A"/>
    </inkml:brush>
  </inkml:definitions>
  <inkml:trace contextRef="#ctx0" brushRef="#br0">15 234 9993,'0'0'5253,"-2"8"-3998,-10 24-257,12-32-979,0 0-1,0 0 1,0 1-1,0-1 0,0 0 1,0 0-1,0 1 1,0-1-1,0 0 1,0 0-1,0 1 1,0-1-1,0 0 0,0 0 1,0 1-1,0-1 1,0 0-1,0 0 1,0 1-1,0-1 0,0 0 1,0 0-1,0 1 1,1-1-1,-1 0 1,0 0-1,0 0 1,0 1-1,0-1 0,1 0 1,-1 0-1,0 0 1,0 0-1,0 1 1,1-1-1,-1 0 1,0 0-1,0 0 0,1 0 1,-1 0-1,0 0 1,0 0-1,1 0 1,-1 0-1,0 0 1,0 0-1,1 1 0,-1-2 1,0 1-1,0 0 1,1 0-1,-1 0 1,0 0-1,0 0 0,1 0 1,-1 0-1,0 0 1,0 0-1,0 0 1,1 0-1,-1-1 1,0 1-1,0 0 0,0 0 1,1 0-1,-1 0 1,0-1-1,16-7 757,5-12-269,0-1 0,-2-1 0,-1-1 0,-1 0 0,-1-1 1,15-29-1,23-33 974,-56 143-663,-6-3-1100,0-12-993,-2 77 0,10-119 1147,0 1 0,0-1 0,0 1 0,0-1 0,0 1-1,0-1 1,0 1 0,0-1 0,1 1 0,-1 0 0,0-1 0,0 1-1,0-1 1,1 0 0,-1 1 0,0-1 0,1 1 0,-1-1 0,0 1 0,1-1-1,-1 0 1,1 1 0,-1-1 0,0 0 0,1 1 0,-1-1 0,1 0-1,-1 1 1,1-1 0,-1 0 0,1 0 0,-1 0 0,1 0 0,0 1-1,13-6-6480,0-14-1974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7.622"/>
    </inkml:context>
    <inkml:brush xml:id="br0">
      <inkml:brushProperty name="width" value="0.025" units="cm"/>
      <inkml:brushProperty name="height" value="0.025" units="cm"/>
      <inkml:brushProperty name="color" value="#008C3A"/>
    </inkml:brush>
  </inkml:definitions>
  <inkml:trace contextRef="#ctx0" brushRef="#br0">36 40 14510,'0'0'3608,"8"-4"-2422,7-3-730,1 1 0,0 1 1,0 0-1,0 1 1,0 1-1,0 0 1,19 0-1,-35 3-449,0 0 1,1 0-1,-1 0 1,1 0-1,-1 0 1,0 0-1,1 0 0,-1 0 1,0 0-1,1 1 1,-1-1-1,0 0 0,1 0 1,-1 0-1,0 0 1,1 0-1,-1 1 0,0-1 1,1 0-1,-1 0 1,0 0-1,0 1 1,1-1-1,-1 0 0,0 1 1,0-1-1,0 0 1,1 0-1,-1 1 0,0-1 1,0 0-1,0 1 1,0-1-1,0 0 1,1 1-1,-1 0 0,-5 15 392,-16 15 359,-101 75 795,122-106-1551,-1 0-1,1 0 0,0 1 1,0-1-1,0 0 0,-1 0 1,1 0-1,0 0 1,0 0-1,0 0 0,0 1 1,0-1-1,-1 0 0,1 0 1,0 0-1,0 0 0,0 1 1,0-1-1,0 0 1,0 0-1,0 0 0,0 1 1,0-1-1,0 0 0,0 0 1,0 0-1,0 1 1,0-1-1,0 0 0,0 0 1,0 0-1,0 1 0,0-1 1,0 0-1,0 0 0,0 0 1,0 1-1,0-1 1,0 0-1,0 0 0,0 0 1,1 0-1,-1 1 0,0-1 1,0 0-1,0 0 1,0 0-1,0 0 0,1 0 1,-1 1-1,16 3 36,32-4-21,-39 0-16,0 0-5,-1 0-1,0 0 1,0 1-1,1 0 1,-1 1-1,0 0 1,0 0-1,0 1 1,0 0-1,9 5 1,-13-6 3,-1 0-1,0 1 1,0 0 0,0 0 0,0 0-1,0 0 1,0 0 0,-1 1 0,0-1-1,0 1 1,0-1 0,0 1 0,0 0-1,0 0 1,-1 0 0,0 0-1,0 0 1,0 0 0,-1 0 0,1 0-1,-1 0 1,0 8 0,0-10 27,0 0 0,0 0 0,-1 0 1,1 0-1,-1 0 0,1 0 0,-1 0 0,0 0 0,0 0 1,1 0-1,-1 0 0,-1 0 0,1-1 0,0 1 0,0 0 1,-1-1-1,1 1 0,-1-1 0,1 1 0,-3 1 0,-1 0 192,0 0 0,0-1 0,0 1-1,-1-1 1,1 0 0,-1 0 0,-7 1 0,-11 1 671,0-1 1,-41 0-1,58-3-931,-68 0 48,103-2-11867,-8-9 2525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6:49.086"/>
    </inkml:context>
    <inkml:brush xml:id="br0">
      <inkml:brushProperty name="width" value="0.05" units="cm"/>
      <inkml:brushProperty name="height" value="0.05" units="cm"/>
    </inkml:brush>
    <inkml:brush xml:id="br1">
      <inkml:brushProperty name="width" value="0.025" units="cm"/>
      <inkml:brushProperty name="height" value="0.025" units="cm"/>
    </inkml:brush>
  </inkml:definitions>
  <inkml:trace contextRef="#ctx0" brushRef="#br0">1739 1127 21173,'5'-76'7041,"-11"81"-6733,3-1-308,0 0 0,1 0 1,-1 1-1,1-1 0,0 0 0,0 1 0,1 0 1,-1-1-1,1 1 0,0 0 0,1-1 0,-1 1 0,1 0 1,-1 0-1,2 0 0,-3 34 2,2 0-1,1 0 1,3-1 0,1 1 0,5 15-2,-10-53 7,0 1-1,0-1 1,0 1-1,0-1 1,0 1-1,1-1 1,-1 1-1,0-1 1,1 0 0,0 1-1,-1-1 1,1 0-1,0 1 1,-1-1-1,1 0 1,0 0-1,0 1 1,0-1-1,0 0 1,0 0-1,1 0 1,-1 0 0,0-1-1,0 1 1,1 0-1,-1 0 1,0-1-1,1 1 1,-1-1-1,1 1 1,-1-1-1,1 1 1,-1-1 0,1 0-1,-1 0 1,1 0-1,-1 0 1,1 0-1,-1 0 1,1 0-1,-1-1 1,1 1-1,-1 0 1,0-1 0,1 1-1,-1-1 1,1 0-1,-1 1 1,0-1-1,0 0 1,1 0-1,-1 0 1,0 0-7,123-131 367,-102 103-347,8-5-8,-1-1 1,-3-1 0,0-1-1,-3-1 1,-1-2 0,-2 0-1,-1-1 1,-3-1 0,-1 0-1,4-25-12,-17 39 20,-11 34-21,-70 221-55,73-206 70,1 0-1,1 0 1,1 1 0,1-1 0,1 1-1,0-1 1,2 1 0,1-1-1,0 1 1,2-1 0,0 0 0,1 0-1,1 0 1,1-1 0,1 0 0,1 0-1,10 16-13,-11-25-2,-2 0 0,1 0-1,-1 1 1,-1 0 0,0 0-1,-1 1 1,-1-1-1,1 1 1,-2 0 0,0 0-1,-1 0 1,0 0 0,0 4 2,-1-11 9,0-1 1,0 1 0,0-1 0,-1 1 0,0-1-1,0 1 1,0-1 0,-1 0 0,1 1 0,-1-1-1,-1 0 1,1 0 0,-1 0 0,0 0 0,0-1-1,0 1 1,0-1 0,-1 0 0,0 0 0,0 0-1,0 0 1,0 0 0,-4 1-10,5-6 5,1 0 1,-1 1-1,0-2 0,1 1 0,-1 0 1,1 0-1,-1-1 0,1 1 1,0-1-1,-1 0 0,1 0 1,0 0-1,0 0 0,0 0 0,1 0 1,-1 0-1,0-1 0,1 1 1,0-1-1,-1 1 0,1-1 0,0 1 1,0-1-1,0 0 0,1 0 1,-1 1-1,1-1 0,0 0 0,-1 0 1,1 0-1,0-1-5,-2-6 27,0 1-1,0-1 1,1 1-1,0-1 1,1 1-1,0-1 1,1 0-1,0 1 1,0-1-1,1 0 1,0 1-1,0 0 1,1-1-1,1 1 1,-1 0-1,2 1 1,-1-1-1,1 1 1,0 0-1,1 0 1,0 0-1,0 1 1,1 0-1,0 0 1,4-3-27,-3 7-114,0-1-1,0-1 1,0 1 0,0-1 0,0-1 0,-1 1-1,0-1 1,-1-1 0,1 1 0,-1-1-1,0 0 1,-1 0 0,1-1 0,-2 0-1,1 0 1,-1 0 0,0 0 0,-1-1 0,0 1-1,0-1 1,-1 0 0,0 0 0,0-4 114,-5-20-2027</inkml:trace>
  <inkml:trace contextRef="#ctx0" brushRef="#br0" timeOffset="174.65">1930 650 22789,'-20'-15'2176,"3"1"2009,3 9-3353,6 1-335,2 4-345,6 0-296,0 0-681,0 0-879</inkml:trace>
  <inkml:trace contextRef="#ctx0" brushRef="#br0" timeOffset="1265.79">2736 794 10890,'1'-1'298,"0"1"0,-1-1 0,1 0 0,0 0-1,0 0 1,-1 0 0,1 0 0,0 0 0,-1-1-1,1 1 1,-1 0 0,1 0 0,-1 0 0,0 0 0,0-1-1,1 1 1,-1 0 0,0 0 0,0-1 0,0 1-1,0 0 1,0 0 0,0 0 0,-1-1 0,1 1-1,0 0 1,-1 0 0,1 0 0,-1-1 0,1 1-1,-1 0 1,1 0 0,-1 0 0,0 0 0,0 0 0,1 0-1,-1 0 1,0 0 0,0 1 0,0-1 0,0 0-1,0 0 1,0 1 0,0-1 0,-1 0-298,1 3 115,-1 0 0,1 0 0,-1 0 0,1 1 0,0-1 0,-1 0 0,1 0 0,0 1 1,1-1-1,-1 0 0,0 1 0,1-1 0,-1 1 0,1-1 0,0 1 0,0-1 0,0 1 0,0-1 0,0 1 0,1-1 0,-1 1 0,1 0-115,-1 6 280,36 298 1070,-15-176-1145,-17-191-64,-26-199 108,24 251-258,3 21 1,6 26-9,-9-32 12,-1 1 6,0 1 0,1-1-1,-1 0 1,2 0 0,-1 0-1,1 0 1,0-1 0,1 1-1,0-1 1,0 1 0,0-1 0,1 0-1,0-1 1,1 0 0,-1 1-1,1-1 1,1-1 0,-1 0-1,5 3 0,-6-9 10,0-1-1,0 0 0,0 0 1,0 0-1,0-1 1,0 0-1,-1 0 0,1 0 1,-1 0-1,0-1 1,0 1-1,0-1 1,-1 0-1,1-1 0,-1 1 1,0 0-1,0-1 1,0 0-1,-1 0 0,0 0 1,0 0-1,0 0 1,0 0-1,-1 0 0,1-6-8,1 5 27,6-20 18,0 0-1,-1 0 0,-1-1 1,-2 0-1,-1 0 0,-1 0 1,-1-1-1,-1 1 0,-2-1 1,-1 1-1,-1 0 0,-1-1 1,-4-12-46,-6 46-20,3 91-32,10-73 45,-3 33 4,2 0-1,3-1 0,2 1 0,8 35 4,-11-88 0,0 0-1,0 0 0,1 0 0,0 0 0,-1 0 0,1 0 0,1 0 1,-1-1-1,0 1 0,1 0 0,0-1 0,0 1 0,0-1 1,0 1-1,1-1 0,-1 0 0,1 0 0,0 0 0,0 0 1,0-1-1,0 1 0,0-1 0,1 0 0,-1 0 0,1 0 0,-1 0 1,1-1-1,0 1 0,0-1 0,-1 0 0,1 0 0,0 0 1,0-1-1,0 1 0,0-1 0,0 0 0,0 0 0,3-1 1,14-4 2,1-2-1,-1 0 0,-1-1 0,1-1 0,-1-1 0,-1-1 0,15-11-1,1-11 40,-34 32-48,-10-10 16,-38-57 8,47 68-15,0-1 0,1 0-1,-2 0 1,1 0-1,0 0 1,0 0-1,0 1 1,0-1-1,0 0 1,-1 0 0,1 0-1,0 1 1,-1-1-1,1 0 1,0 0-1,-1 1 1,1-1 0,-1 0-1,0 1 1,1-1-1,-1 0 1,1 1-1,-1-1 1,0 1 0,1-1-1,-1 1 1,0-1-1,0 1 1,1 0-1,-1-1 1,0 1-1,0 0 1,0 0 0,0-1-1,1 1 1,-1 0-1,0 0 1,0 0-1,0 0 1,0 0 0,0 0-1,1 0 1,-1 0-1,0 1 1,0-1-1,0 0 1,0 0 0,1 1-1,-1-1 1,0 1-1,0-1 1,1 1-1,-1-1 1,0 1 0,1-1-1,-1 1 1,0-1-1,1 1 1,-1 0-1,1-1 1,-1 1-1,1 0 1,0-1 0,-1 1-1,1 0 1,-1 0-1,0 16 4,0-1 0,1 1 0,1-1 0,0 1 0,1-1 0,1 0 0,0 0 0,2 0 0,0 0 0,0 0 0,1-1-4,-3-9 5,-3-3-1,0-1 0,1 1-1,-1-1 1,1 0-1,0 1 1,0-1 0,-1 1-1,2-1 1,-1 0-1,0 0 1,0 0 0,1 0-1,-1 0 1,1 0 0,-1 0-1,1 0 1,0 0-1,0-1 1,0 1 0,0-1-1,0 1 1,0-1-1,1 0 1,-1 0 0,0 0-1,0 0 1,1 0-1,-1-1 1,1 1 0,-1 0-1,1-1 1,-1 0 0,1 0-1,-1 0 1,1 0-4,44-29-712,-23 7-718</inkml:trace>
  <inkml:trace contextRef="#ctx0" brushRef="#br0" timeOffset="2253.65">4005 997 14219,'1'-4'7999,"-4"0"-3947,-21-3-3812,23 7 206,-8 0-375,0 0 0,-1 1 0,1 1 0,0-1 0,0 1 0,0 1 0,0 0-1,0 0 1,0 1 0,1 0 0,0 1 0,0-1 0,0 2 0,0-1 0,1 1-1,0 0 1,0 0 0,0 1 0,1 0 0,0 0 0,0 2-71,3-7 0,0 1 1,0 0 0,0 0-1,0 1 1,0-1 0,1 1-1,0-1 1,0 1 0,0 0-1,0-1 1,0 1 0,1 0-1,-1 0 1,1 1 0,0-1-1,1 0 1,-1 0 0,1 0-1,0 1 1,0-1 0,0 0-1,0 0 1,1 0 0,0 1-1,-1-1 1,2 0 0,-1 0-1,2 4 0,-1-7 0,1 0-1,0 0 1,-1 0-1,1-1 0,0 1 1,-1-1-1,1 1 1,0-1-1,0 0 0,-1 0 1,1 0-1,0 0 1,0-1-1,-1 1 0,1-1 1,0 0-1,-1 1 1,1-1-1,-1 0 0,1-1 1,-1 1-1,1 0 1,-1-1-1,0 1 0,1-1 1,-1 0-1,0 0 1,0 0-1,-1 0 0,1 0 1,1-1 0,20-22 81,0-1 0,-2-1 0,-1-1 0,-1-1-1,-1-1 1,-2 0 0,-1-1 0,-2 0 0,0-1 0,-3-1 0,0 0 0,-2-1 0,1-16-81,-4 20 64,-52 319 32,48-272 108,6-25-55,8-27-35,-14 33-117,9-25 39,-9 25-17,-24 121 57,37-90 113,20 111-134,-23-177-438,-10 29 108,0 0 0,1 1 0,-1-1 0,1 0-1,1 1 1,0-1 0,0 1 0,0 0 0,1 0 0,0 0-1,0 0 1,1 1 0,0 0 0,0 0 0,0 0 0,1 0 0,0 1-1,0 0 1,1 0 275,10-2-1536</inkml:trace>
  <inkml:trace contextRef="#ctx0" brushRef="#br0" timeOffset="2500.71">4257 911 16972,'0'0'1805,"0"0"-175,0 0-642,0 0-517,1 9 1271,6 183 3440,-7-184-5215,0 0-1,1-1 1,0 1-1,1 0 0,-1-1 1,1 0-1,1 1 1,-1-1-1,1 0 1,1 0-1,-1-1 1,1 1-1,1-1 1,2 5 33,-6-10-880,-1-1 189</inkml:trace>
  <inkml:trace contextRef="#ctx0" brushRef="#br0" timeOffset="2745">4425 634 23789,'0'0'1064,"-19"4"265,8 10-177,-3 12-624,-7 1-216,16 2-264,-5-4-240,10-12-728,6-5-497</inkml:trace>
  <inkml:trace contextRef="#ctx0" brushRef="#br0" timeOffset="2948.89">4569 845 19940,'35'-31'3860,"-35"30"-3821,1 1 0,0-1 0,-1 1 0,1-1 0,0 1 0,-1 0 0,1-1 0,0 1 0,0 0 0,0 0 0,-1 0 0,1-1 0,0 1 0,0 0 0,0 0-1,-1 0 1,1 0 0,0 0 0,0 0 0,0 1 0,-1-1 0,1 0 0,0 0 0,0 0 0,0 1 0,-1-1 0,1 1 0,0-1 0,-1 0 0,1 1 0,0-1 0,-1 1 0,1-1 0,0 1 0,-1 0 0,1-1 0,-1 1 0,1 0 0,-1-1 0,0 1-1,1 0 1,-1-1 0,0 1 0,1 0 0,-1 0 0,0 0 0,0-1 0,1 1 0,-1 0 0,0 0 0,0 0 0,0-1 0,0 1 0,0 0 0,-1 0-39,1 7 154,-1 0 0,-1 0 0,0-1 0,0 1 0,0-1 0,-1 1 0,0-1 0,-1 0 0,0 0 0,0 0 0,0-1 0,-1 1 0,1-1 0,-7 5-154,-1 7 159,6-14-146,1 2 1,1-1-1,-1 0 1,1 1-1,0 0 1,0 0-1,0 1 1,1-1-1,0 1 1,0-1-1,1 1 0,0 0 1,0 0-1,1 0 1,-1 0-1,2 0 1,-1 0-1,1 0 1,0 1-1,0-1 1,1 0-1,0 0 0,0 0 1,1 0-1,0 0 1,0 0-1,1 0 1,-1-1-1,1 1 1,1-1-1,-1 0 1,1 0-1,1 0 0,1 2-13,-2-6-146,0 0-1,0-1 1,0 1-1,1-1 1,-1 0-1,1 0 0,-1 0 1,1-1-1,-1 0 1,1 1-1,-1-2 1,1 1-1,0 0 0,-1-1 1,1 0-1,-1 0 1,0 0-1,1-1 1,-1 1-1,0-1 1,0 0-1,0-1 0,0 1 1,0 0-1,0-1 1,-1 0-1,1 0 1,-1 0-1,0 0 0,0-1 1,1-1 146,23-23-1567</inkml:trace>
  <inkml:trace contextRef="#ctx0" brushRef="#br0" timeOffset="3293.16">4770 1003 13979,'11'34'9051,"-7"-32"-8896,0-1 1,-1 0-1,1 0 0,0-1 1,0 1-1,0-1 0,0 1 1,0-1-1,0 0 0,0-1 0,0 1 1,0-1-1,0 0 0,0 0 1,0 0-1,0 0 0,-1-1 1,1 1-1,0-1 0,0-1-155,11-3 256,-1-1 1,0-1-1,0 0 0,0-1 0,-1-1 1,-1 0-1,0-1 0,0 0 0,-1 0 1,0-2-1,-1 1 0,0-1 0,-2-1 1,3-3-257,-11 17 5,1-1 0,-1 1 1,1-1-1,-1 0 1,1 1-1,-1-1 0,1 0 1,-1 1-1,1-1 1,-1 0-1,0 1 0,0-1 1,1 0-1,-1 0 0,0 0 1,0 1-1,0-1 1,0 0-1,0 0 0,0 0 1,0 1-1,0-1 1,0 0-1,0 0 0,0 1 1,0-1-1,-1 0 1,1 0-1,0 0 0,-1 1 1,1-1-1,0 0 0,-1 1 1,1-1-1,-1 0 1,1 1-1,-1-1 0,0 1 1,1-1-1,-1 1 1,1-1-1,-1 1 0,0-1 1,1 1-1,-1 0 0,0-1 1,0 1-1,1 0 1,-1-1-1,0 1 0,0 0 1,0 0-1,1 0 1,-1 0-1,0 0 0,0 0 1,0 0-1,1 0 0,-1 0 1,0 0-1,0 0 1,1 1-1,-1-1 0,0 0 1,0 1-1,1-1 1,-1 0-6,-57 22 81,51-19-79,-1 0 0,1 1 0,0 0 0,1 0-1,-1 1 1,1 0 0,0 0 0,0 1-1,0-1 1,1 1 0,0 1 0,0-1-1,1 1 1,-1-1 0,1 1 0,1 0-1,0 1 1,0-1 0,0 1 0,1-1-1,0 1 1,0 0 0,1 0 0,0 0 0,0 0-1,1 0 1,0 0 0,0 0 0,1 0-1,0 0 1,2 6-2,2-8-22,0-1 0,1 0-1,-1 0 1,1 0 0,0-1 0,1 0-1,-1 0 1,1-1 0,-1 1 0,1-1-1,0-1 1,0 1 0,0-1 0,1-1-1,-1 1 1,0-1 0,1 0-1,-1-1 1,1 0 0,-1 0 0,1-1-1,-1 0 1,0 0 0,1 0 0,-1-1-1,0 0 1,0-1 0,0 0 0,2-1 22,56-19-1194,-3-5-566</inkml:trace>
  <inkml:trace contextRef="#ctx0" brushRef="#br0" timeOffset="3668.13">5753 826 25453,'0'13'1017,"-5"11"423,3 3-592,-5 7-488,3 3-168,4-4-312,4-2-224,3-11-608,2-5-712</inkml:trace>
  <inkml:trace contextRef="#ctx0" brushRef="#br0" timeOffset="3827.88">5741 621 23501,'0'0'1024,"-2"0"481,2 0-1049,2 7-384,14-1-744,2-1-433</inkml:trace>
  <inkml:trace contextRef="#ctx0" brushRef="#br0" timeOffset="4202.66">6092 812 11618,'-37'55'11058,"0"-35"-9117,38-20-1926,-1 0 0,1 0 0,0 0-1,-1 0 1,1-1 0,-1 1 0,1 0-1,0 0 1,-1 0 0,1-1 0,-1 1-1,1 0 1,-1-1 0,1 1 0,-1 0-1,1-1 1,-1 1 0,0-1 0,1 1-1,-1 0 1,1-1 0,-1 1 0,0-1-1,1 1 1,-1-1 0,0 0 0,0 1 0,0-1-1,1 1 1,-1-1 0,0 1 0,0-1-1,0 0 1,0 1 0,0-1 0,0 1-1,0-1 1,0 0 0,0 1 0,0-1-1,0 1 1,-1-1 0,1 0 0,0 1-1,0-1-14,32 31 155,65 41-72,8-29-83,-104-41 21,0 0 1,0 0-1,0 0 1,0 1-1,-1-1 1,1 0-1,-1 0 1,1 1-1,-1-1 1,1 1-1,-1-1 1,0 0-1,1 1 1,-1-1-1,0 1 1,0-1-1,0 0 1,0 1-1,0-1 1,0 1 0,-1-1-1,1 0 1,0 1-1,-1-1 1,1 1-1,-1-1 1,0 0-1,1 0 1,-1 1-1,0-1 1,0 0-1,1 0 1,-1 0-1,0 0 1,0 0-1,0 0 1,-1 0-1,1 0 1,0 0-1,-1 0-21,-48 34 1035,37-28-887,-1-1 0,1 0 0,-1-1-1,-1 0 1,1-1 0,-1-1 0,0 0 0,1-1 0,-1-1 0,-12 0-148,25-1-34,1 0 0,-1 0 0,0 0-1,1 0 1,-1 0 0,0 0 0,1 0 0,-1-1 0,1 1 0,-1-1 0,0 1 0,1-1-1,-1 1 1,1-1 0,-1 0 0,1 0 0,0 0 0,-1 0 0,1 0 0,0 0 0,0 0-1,-1 0 1,1-1 0,0 1 0,0 0 0,0-2 34,-2-14-1312</inkml:trace>
  <inkml:trace contextRef="#ctx0" brushRef="#br0" timeOffset="4828.15">6587 654 17876,'11'-26'5833,"-7"62"-2456,-3-16-3881,13 88 940,5 0 0,14 41-436,17 89 148,-44-205-182,0 2 277,-12-59 57,-8-45-133,-3 2 0,-3 0 0,-2 1 0,-26-49-167,47 113 36,1 2-2,3 2-22,5 3-141,0 0 0,1 0 0,-1-1 0,1 0 1,0-1-1,0 0 0,0 0 0,0-1 0,1 0 0,-1-1 1,0 0-1,1 0 0,-1-1 0,1-1 0,-1 1 0,1-1 1,-1-1-1,8-2 129,31-6-1498,-5-3-205</inkml:trace>
  <inkml:trace contextRef="#ctx0" brushRef="#br0" timeOffset="5619.75">7121 876 13051,'-37'33'8848,"0"9"-5915,34-39-2920,0 0 0,1 0 1,-1 0-1,1 1 0,0-1 0,0 1 1,1 0-1,-1 0 0,1-1 1,-1 1-1,1 0 0,0 0 0,1 0 1,-1 0-1,1 1 0,0-1 1,0 0-1,0 0 0,0 0 0,1 0 1,-1 0-1,1 0 0,1 3-13,-1-6 4,-1 0-1,0 0 0,1 0 1,-1 0-1,1 0 1,-1 0-1,1 0 0,0 0 1,-1 0-1,1 0 0,0-1 1,0 1-1,-1 0 0,1 0 1,0-1-1,0 1 0,0-1 1,0 1-1,0-1 1,0 1-1,0-1 0,0 1 1,0-1-1,0 0 0,0 0 1,0 0-1,0 1 0,1-1 1,-1 0-1,0 0 1,0 0-1,0-1 0,0 1 1,0 0-1,0 0 0,0 0 1,0-1-1,0 1 0,0-1 1,0 1-1,0-1 0,0 1 1,0-1-1,0 0 1,0 1-1,0-1 0,-1 0 1,1 0-4,38-40 353,-29 26-242,0 0 1,0-1-1,-2 0 0,0 0 0,-1-1 0,0 0 1,-1-1-1,-1 1 0,-1-1 0,0-6-111,-4-1 472,-11 28 129,4 16-545,0 1 1,2-1 0,0 1-1,2 0 1,0 1 0,1-1-1,1 1 1,2 13-57,-2-26 3,1-4-1,-1-1-1,1 1 0,0-1 1,0 1-1,0-1 1,0 1-1,0-1 0,1 1 1,0-1-1,0 1 0,0-1 1,0 0-1,0 1 0,1-1 1,-1 0-1,1 0 1,0 0-1,0 0 0,0 0 1,0 0-2,1-3 10,-1 0 1,1 0 0,-1 0 0,1 0-1,-1 0 1,1-1 0,-1 1 0,1-1-1,-1 1 1,0-1 0,1 0 0,-1 0-1,0 0 1,0-1 0,0 1 0,0 0-1,0-1 1,0 1 0,0-1 0,0 0-1,0 0 1,-1 0 0,1 0 0,-1 0-1,1 0 1,-1 0 0,1-2-11,3-2 30,122-160 203,-111 115-377,-34 54 48,12 10 94,0 0 1,1 1-1,0-1 0,1 1 1,0 0-1,1 0 0,1 1 1,0-1-1,1 0 0,0 1 0,2 13 2,-2-26 4,0 1-1,1-1 0,-1 0 0,1 0 0,-1 0 0,1 1 0,0-1 0,0 0 0,0 0 0,0 1 1,0-1-1,1 0 0,-1 0 0,1 1 0,-1-1 0,1 0 0,0 0 0,0 0 0,0 0 0,0 0 1,0 0-1,0 0 0,0 0 0,1 0 0,-1-1 0,1 1 0,-1 0 0,1-1 0,0 1 0,0-1 1,0 0-1,0 1 0,0-1 0,0 0 0,0 0 0,0-1 0,0 1 0,0 0 0,0-1 1,1 1-5,8-6 20,0-1 0,0 0 0,0 0 0,-1-1 0,0 0 0,-1-1 0,1-1 0,-1 1 0,-1-1 0,4-5-19,13-12 9,68-58-77,-92 84 66,1 0 1,-1 0-1,0 0 0,1 1 0,-1-1 0,1 0 1,-1 0-1,0 1 0,0-1 0,1 1 1,-1-1-1,0 1 0,0 0 0,1-1 0,-1 1 1,0 0-1,0 0 0,0 0 0,0 0 0,0 0 1,0 0-1,0 0 0,-1 0 0,1 0 0,0 0 1,0 0-1,-1 1 0,1-1 0,-1 0 1,1 0-1,-1 1 0,0-1 0,1 0 0,-1 1 1,0-1-1,0 0 0,0 1 0,0-1 0,0 1 1,0-1-1,-1 0 0,1 1 0,0-1 1,-1 0-1,1 1 0,0-1 0,-1 0 0,0 0 1,1 1-1,-1-1 0,0 0 2,1 7-4,7 31 13,-7-38-8,0-1 0,0 1 0,1-1 0,-1 1 0,0-1 0,1 1 0,-1-1 0,0 1 0,1-1 0,-1 1 0,0-1 0,1 0 0,-1 1-1,1-1 1,-1 0 0,1 1 0,-1-1 0,1 0 0,-1 0 0,1 0 0,-1 1 0,1-1 0,0 0 0,-1 0 0,1 0 0,-1 0 0,1 0 0,-1 0 0,1 0 0,0 0 0,-1 0 0,1 0 0,-1 0 0,1 0 0,-1-1-1,1 1 1,-1 0 0,1 0 0,-1-1 0,1 1 0,-1 0 0,1 0 0,-1-1 0,1 1 0,-1-1 0,1 1 0,-1 0 0,0-1 0,1 1 0,-1-1 0,0 1 0,1-1 0,-1 1 0,0-1 0,0 1 0,0-1 0,1 1 0,-1-1-1,0 0 1,0 1 0,0-1 0,0 1 0,0-1 0,0 1 0,0-1-1,31-40 4,-29 40-24,-2 1 24,0 0 4,-4-5 211,-1-1-165,-28-60 899,33 65-883,7-3-23,73-25-82,-69 27-225,1-1 0,-1 0 0,0-1 0,0 0 1,0-1-1,-1 0 0,0-1 0,0 0 0,9-7 260,6-12-1869</inkml:trace>
  <inkml:trace contextRef="#ctx0" brushRef="#br0" timeOffset="5888.49">7555 497 27334,'-2'-6'904,"2"6"128,0 0-512,0-1-480,2-1-392,-1 1-3737</inkml:trace>
  <inkml:trace contextRef="#ctx0" brushRef="#br0" timeOffset="7037.74">8285 0 22869,'-1'2'1248,"-21"22"1137,15 4-1785,4 6-312,5 14-128,5 3-112,2 4-48,4 2 16,-1-2-96,2 1-24,1 2-424,-2 1-224,1 1-433,-1-4 329</inkml:trace>
  <inkml:trace contextRef="#ctx0" brushRef="#br0" timeOffset="7208.26">8417 892 21325,'-3'10'1648,"1"0"928,0 1-1671,2-1-745,2-3-488,-2-7-761,0 0-4528</inkml:trace>
  <inkml:trace contextRef="#ctx0" brushRef="#br1" timeOffset="53773.53">9 2795 22037,'-1'0'75,"0"1"1,1 0-1,-1-1 1,1 1 0,-1-1-1,0 1 1,1 0-1,-1-1 1,1 1-1,0 0 1,-1 0-1,1 0 1,-1-1 0,1 1-1,0 0 1,0 0-1,0 0 1,-1 0-1,1-1 1,0 1 0,0 0-1,0 0 1,0 0-1,0 0 1,1 0-1,-1-1 1,0 1 0,0 0-1,0 0 1,1 0-1,-1 0 1,0-1-1,1 1 1,-1 0-1,1 0 1,-1-1 0,1 1-1,-1 0 1,1-1-1,0 1 1,-1-1-1,1 1 1,0 0 0,-1-1-1,1 0 1,0 1-1,0-1 1,-1 1-1,1-1 1,0 0-1,0 0 1,0 1 0,0-1-1,-1 0 1,1 0-1,0 0 1,0 0-1,0 0 1,0 0 0,0 0-1,0 0 1,0 0-76,6-7 110,0 0 1,0-1 0,-1 1-1,0-1 1,0 0 0,-1-1-1,0 1 1,-1-1 0,0 0-1,0 0 1,-1 0 0,1-4-111,3-5 79,6-16-30,-3 0 0,0 0 0,-2-1 0,-2 0 0,-1 0 0,-1-12-49,-3 47 1,0 0-1,0 0 1,0 0 0,1 0-1,-1 1 1,0-1-1,0 0 1,0 1-1,0-1 1,0 1-1,0-1 1,0 1-1,0-1 1,0 1 0,0 0-1,0-1 1,-1 1-1,1 0 1,0 0-1,0 0 1,-1 0-1,1 0 1,0-1-1,-1 1 1,1 0-1,-1 1 1,0-1 0,1 0-1,-1 0 1,0 0-1,1 0 1,-1 0-1,0 0 1,0 0-1,0 0 1,0 1-1,0-1 0,43 106 10,-27-63-5,2 0-1,2-2 1,2 0-1,16 23-4,-21-43 3,-2 0 1,0 1-1,-2 0 0,0 1 0,-2 1 0,-1 0 0,-1 0 0,-1 1 0,-1 0 0,1 12-3,-5-20 16,0-1 0,-2 0 0,0 1 0,-1-1 0,0 1 0,-2-1 0,-2 12-16,4-27 15,0 0 0,-1 0 1,1 0-1,0 0 0,-1-1 0,0 1 0,1 0 0,-1 0 0,0 0 0,0-1 1,0 1-1,0-1 0,0 1 0,-1-1 0,1 1 0,0-1 0,-1 1 1,1-1-1,-1 0 0,1 0 0,-1 0 0,0 0 0,1 0 0,-1 0 1,0 0-1,0-1 0,0 1 0,0-1 0,1 1 0,-1-1 0,0 0 0,0 1 1,0-1-1,0 0 0,0 0 0,0-1 0,0 1 0,0 0 0,0-1 1,-1 1-16,-5-4 12,0 0 1,-1 0-1,1-1 1,1 0-1,-1 0 1,1-1-1,0 0 1,0 0-1,1-1 1,-1 1-1,2-1 1,-1-1-1,1 1 1,0-1-1,0 0 1,1 0-1,0-1 1,1 1-1,0-1 1,0 0-1,0 0 1,2 0 0,-1 0-1,1 0 1,0 0-1,1 0 1,0-1-1,0 1 1,1 0-1,0 0 1,2-3-13,5-27-8,3 0 1,1 1-1,2 0 1,1 1-1,12-19 8,-12 27-41,-1 0 1,-1-1-1,-2-1 0,-1 0 0,-1-1 0,-2 0 0,-1 0 1,0-20 40,-5 49-1,-1 1 1,1 0 0,-1-1 0,0 1-1,1-1 1,-1 1 0,0-1 0,-1 1-1,1-1 1,0 1 0,-1-1 0,0 1-1,1-1 1,-1 1 0,0 0 0,0-1-1,0 1 1,0 0 0,-1 0 0,1 0-1,-1 0 1,1 0 0,-1 0 0,0 0-1,0 1 1,1-1 0,-1 0 0,0 1-1,-1 0 1,1-1 0,0 1 0,-1 0 0,0 3 3,-1 0 0,2 1 0,-1-1 0,0 1 1,0 0-1,1 0 0,-1 0 0,1 0 1,0 0-1,0 0 0,0 1 0,1-1 0,-1 1 1,1-1-1,0 1 0,0 0 0,0-1 1,0 1-1,0 0 0,1 0 0,0 0 0,0 0 1,0-1-1,0 3-3,-1 4-2,0 0 1,1 0 0,0 0-1,0 0 1,1 0-1,0 0 1,1 0-1,0-1 1,0 1-1,1-1 1,1 1-1,0-1 1,0 0-1,0 0 1,1 0 0,0-1-1,1 0 1,0 0-1,1 0 1,-1-1-1,8 6 2,-13-11-52,1-1 0,0 0 0,0 1 0,0-1 0,0 0-1,0 0 1,1 0 0,-1 0 0,0-1 0,0 1 0,1 0 0,-1-1 0,0 0-1,1 1 1,-1-1 0,0 0 0,1 0 0,-1-1 0,1 1 0,-1 0-1,0-1 1,1 1 52,19-12-1441</inkml:trace>
  <inkml:trace contextRef="#ctx0" brushRef="#br1" timeOffset="54054.5">242 2109 18916,'-15'14'2921,"0"5"1376,12 3-3025,3 3-920,1-2-80,13-6-408,-7-6-432,13-11 2544</inkml:trace>
  <inkml:trace contextRef="#ctx0" brushRef="#br1" timeOffset="54552.37">853 2462 24021,'-1'-3'136,"0"-1"0,-1 1 0,1 0 0,-1 1 0,0-1 0,0 0 0,0 0 0,-1 1 0,1-1 0,0 1 0,-1 0 0,0 0 0,1 0 0,-1 0 0,0 0 0,0 0 0,0 1 0,0-1 0,-1 1 0,1 0 0,0 0 0,0 0 0,-1 1 0,1-1 0,-1 1 0,1 0 0,0 0 0,-1 0 0,1 0 0,-1 0 0,1 1 0,0-1 0,-1 1 0,0 1-136,-2-1 21,1 0 1,0 1-1,0 0 0,0 0 1,0 1-1,1-1 1,-1 1-1,0 0 1,1 0-1,0 1 0,0-1 1,0 1-1,0 0 1,1 0-1,-1 0 0,1 0 1,0 1-1,0-1 1,1 1-1,-1 0 0,1 0 1,0 0-1,0 0 1,1 0-1,0 0 1,0 1-1,0-1 0,0 0 1,1 1-1,0-1 1,0 1-1,0-1 0,1 0 1,-1 1-1,3 4-21,-3 1-1,2 0-1,0 1 1,0-1 0,1 0-1,0 0 1,1-1-1,0 1 1,0-1-1,2 1 1,-1-2 0,1 1-1,0 0 1,1-1-1,0 0 1,6 4 1,-11-11 0,-1-1 0,1 0 0,0 0 0,-1 0 0,1 0-1,0 0 1,0 0 0,0 0 0,0-1 0,-1 1 0,1-1 0,0 1 0,0-1 0,0 0 0,0 1 0,0-1 0,0-1 0,0 1-1,0 0 1,0 0 0,0-1 0,0 1 0,0-1 0,0 1 0,0-1 0,0 0 0,0 0 0,0 0 0,-1 0 0,1 0 0,0 0 0,-1 0-1,1-1 1,-1 1 0,1-1 0,-1 1 0,0-1 0,0 1 0,1-2 0,38-75 34,-31 52 44,0 0 0,-2 0 1,-1-1-1,-1 0 1,-2 0-1,0 0 1,-2-1-1,-1 1 0,-1-1 1,-2-9-79,-28-29 349,30 66-346,0 0-1,1 0 1,-1-1-1,0 1 1,0 0-1,0 0 1,0 0-1,0 0 1,0 0-1,0 0 0,0 0 1,0 0-1,0 1 1,1-1-1,-1 0 1,0 0-1,0 1 1,0-1-1,0 1 1,1-1-1,-1 0 1,0 1-1,0 0 1,1-1-1,-1 1 1,0-1-1,1 1 1,-1 0-1,0 0 1,1-1-1,-1 1 1,1 0-1,0 0 1,-1-1-1,1 1 0,-1 0 1,1 0-1,0 0 1,0 0-1,0 0 1,-1 0-1,1 0 1,0 0-1,0-1 1,0 1-1,0 0 1,0 0-1,1 0 1,-1 0-1,0 0 1,0 0-1,1 0 1,-1-1-1,0 1 1,1 0-1,-1 0 1,1 0-3,3 32-3,1-1 1,1 0-1,2 0 1,1 0-1,1-1 1,2-1-1,4 7 3,-15-35 0,44 79 1,-44-80-1,0 1 1,1 0-1,-1-1 0,1 1 0,-1-1 1,1 1-1,-1-1 0,1 0 1,0 1-1,0-1 0,0 0 0,-1 0 1,1 0-1,0-1 0,0 1 1,1 0-1,-1-1 0,0 1 0,0-1 1,0 0-1,0 0 0,0 1 1,0-2-1,1 1 0,-1 0 0,0 0 1,0-1-1,0 1 0,0-1 1,0 1-1,0-1 0,0 0 0,0 0 1,0 0-1,0 0 0,0 0 1,-1-1-1,1 1 0,1-2 0,16-14-5,-2-2 0,0 0 1,-1-1-1,0 0 0,-2-1 0,8-17 5,0-11-21,-22 48 21,1 0-1,-1 0 1,0 0-1,1 1 1,-1-1 0,0 0-1,0 0 1,0 0-1,0 0 1,0 0-1,0 1 1,0-1-1,0 0 1,0 0-1,0 0 1,0 0-1,0 0 1,-1 0-1,1 1 1,0-1-1,-1 0 1,1 0-1,0 0 1,-1 1-1,1-1 1,-1 0 0,0 1-1,1-1 1,-1 0-1,1 1 1,-1-1-1,0 1 1,0-1-1,1 1 1,-1-1-1,0 1 1,0-1-1,1 1 1,-1 0-1,0-1 1,0 1-1,0 0 1,0 0-1,0 0 1,1 0-1,-1 0 1,0 0 0,0 0-1,0 0 1,0 0-1,0 0 1,0 0-1,1 0 1,-1 1-1,0-1 1,-2 0 1,1 1 0,0 0 0,-1 0-1,1 0 1,0 0 0,0 0 0,0 0 0,0 1-1,0-1 1,0 1 0,0-1 0,0 1 0,1 0-1,-1-1 1,0 1 0,1 0 0,0 0-1,-1 0 1,1 0 0,0 1 0,0-1 0,0 0-1,0 0 1,1 1 0,-1-1 0,1 0 0,-1 1-1,1-1 1,0 1 0,0-1 0,0 1-1,4 79-22,-5-78 22,1 1 0,0-1 0,0 1 0,0-1 0,1 1 0,-1-1 0,1 0 0,0 1 0,0-1 0,1 0-1,0 1 1,-1-1 0,1 0 0,0 0 0,1-1 0,-1 1 0,1 0 0,0-1 0,-1 1 0,2-1 0,-1 0 0,0 0 0,1 0 0,-1 0 0,1-1 0,0 0 0,0 1 0,0-1 0,0-1 0,0 1 0,0 0 0,0-1 0,1 0 0,-1 0 0,1 0 0,-1-1 0,1 0 0,-1 1 0,3-2 0,133-80-589,-127 71-19,-11-3 860</inkml:trace>
  <inkml:trace contextRef="#ctx0" brushRef="#br1" timeOffset="54864.52">1568 2253 21917,'-71'181'5941,"69"-173"-5881,0 0 0,0 0 0,0 0 0,1 0 0,0 0 0,1 0 0,0 0 0,0 0 0,1 0 0,0 0 0,1 6-60,-1-13-1,0 0 1,0-1-1,0 1 0,0-1 1,0 1-1,0-1 1,1 0-1,-1 1 0,0-1 1,0 0-1,0 0 0,0 0 1,0 0-1,0 0 0,1 0 1,-1 0-1,0 0 0,0 0 1,0 0-1,0-1 0,0 1 1,0-1-1,0 1 0,0-1 1,0 1-1,0-1 0,0 1 1,0-1-1,0 0 1,0 1-1,0-1 0,0 0 1,-1 0-1,1 0 0,0 0 1,0 0-1,-1 0 0,1 0 1,-1 0-1,1 0 0,-1 0 1,0 0-1,1-1 1,15-18-13,50-51-38,-64 69 51,0 1-1,0-1 0,0 0 0,1 1 0,-1 0 0,0-1 0,1 1 0,-1 0 0,1 0 0,0 1 0,-1-1 0,1 0 1,0 1-1,-1 0 0,1-1 0,0 1 0,-1 0 0,1 0 0,0 1 0,0-1 0,-1 1 0,1-1 0,0 1 0,-1 0 1,1 0-1,-1 0 0,1 0 0,-1 0 0,0 1 0,1-1 0,0 1 1,2 5 47,1 0 0,-1 0-1,0 0 1,-1 0 0,0 1 0,0-1 0,0 1-1,-1 0 1,-1 1 0,1-1 0,-1 0 0,0 1-1,-1-1 1,0 1 0,-1-1 0,0 1 0,0 0-1,0-1 1,-1 1 0,-1-1 0,1 1 0,-1-1-1,-2 4-46,2-8 20,0 1 0,-1-1-1,1 1 1,-1-1 0,0 0-1,0 0 1,-1 0 0,1 0 0,-1-1-1,0 1 1,0-1 0,0 0-1,0 0 1,0 0 0,-1-1-1,1 0 1,-1 0 0,0 0 0,0 0-1,0-1 1,0 1 0,0-1-1,0-1 1,0 1 0,0-1-1,-1 1-19,-31-2-444</inkml:trace>
  <inkml:trace contextRef="#ctx0" brushRef="#br1" timeOffset="55331.99">2248 2240 25037,'-2'19'961,"5"4"511,1 5-672,8 5-384,2 1-144,4-1-176,1-2-56,4-1 0,2-4-96,-4-5-216,-1-7-216,-7-12-488,-5-4-440,-8-16 383</inkml:trace>
  <inkml:trace contextRef="#ctx0" brushRef="#br1" timeOffset="55582.4">2297 2171 22709,'0'0'1232,"0"0"512,0 0-367,1-1-641,32-14-256,-7 8-296,4-5-104,5-4-24,0-1-96,-2 2-512,-3 1-400,-6 4-473</inkml:trace>
  <inkml:trace contextRef="#ctx0" brushRef="#br1" timeOffset="55771.6">2401 2366 24701,'10'5'1169,"6"-3"799,13-13-1144,8-6-120,8-7-384,5 0-176,-4 2-112,-6 2-40,-11 6-400,-9 3-368,-10 14-904,-5 6 3312</inkml:trace>
  <inkml:trace contextRef="#ctx0" brushRef="#br1" timeOffset="56034.15">2430 2580 25485,'12'8'985,"10"-5"407,6-3-584,17-13-424,8-3-184,-1-6-232,-5-3-240,-15 1-896,-15-1-4041</inkml:trace>
  <inkml:trace contextRef="#ctx0" brushRef="#br1" timeOffset="56689.55">2915 2359 18020,'41'-54'8221,"-39"52"-8129,0 1 1,0-1-1,0 1 1,0 0-1,1 0 0,-1 0 1,0 0-1,0 0 1,1 1-1,-1-1 0,1 1 1,-1-1-1,0 1 1,1 0-1,-1 0 0,1 0 1,-1 0-1,1 1 1,-1-1-1,0 0 0,1 1 1,-1 0-1,0 0 1,1-1-1,-1 1 0,2 2-92,2 2 20,0 1 0,0 0 0,0 1 0,-1 0 0,0-1 0,-1 2 0,1-1 0,-1 0 0,-1 1-1,1 0 1,-1 0 0,-1 0 0,1 0 0,-1 1 0,-1-1 0,1 0 0,-2 1 0,1-1-1,-1 1 1,0-1 0,-1 1 0,0-1 0,0 1 0,-1-1 0,-1 3-20,-2-17 448,-22-150 727,0 46-931,25 105-211,8 11-18,-1 1-16,0 0 0,1-1 0,-1 0 1,1-1-1,1 1 0,-1-1 0,1 0 0,0 0 1,0-1-1,0 0 0,1-1 0,-1 1 0,1-1 0,0-1 1,0 1-1,0-1 0,0-1 0,0 0 0,1 0 0,-1 0 1,0-1-1,1 0 0,-1-1 0,0 0 0,0 0 0,0-1 1,0 0-1,0 0 0,6-3 1,-5 1 0,0 0 0,0 0 1,0-1-1,-1 0 0,0-1 0,0 1 0,-1-2 1,1 1-1,-1-1 0,-1 0 0,1 0 0,-1-1 1,0 0-1,-1 0 0,0-1 0,0 1 0,-1-1 1,0 0-1,-1 0 0,0 0 0,0-1 0,-1 1 1,0-1-1,-1 0 0,0 1 0,0-3 0,-2 12 0,1 1 0,0-1 0,-1 1 0,1-1 0,-1 0-1,1 1 1,-1-1 0,0 0 0,1 0 0,-1 0 0,1 1-1,-1-1 1,1 0 0,-1 0 0,0 0 0,1 0 0,-1 0-1,1 0 1,-1 0 0,1 0 0,-1 0 0,0 0 0,1 0 0,-1-1-1,1 1 1,-1 0 0,1 0 0,-1 0 0,1-1 0,-1 1-1,1 0 1,-1-1 0,1 1 0,-1 0 0,1-1 0,-1 1 0,1-1-1,0 1 1,-1-1 0,1 1 0,0-1 0,-1 1 0,1-1-1,0 1 1,0-1 0,-1 1 0,1-1 0,0 1 0,0-1-1,0 0 1,0 1 0,0-1 0,0 1 0,0-1 0,0 0 0,0 1-1,0-1 1,0 1 0,0-1 0,0 1 0,0-1 0,1 0-1,-1 1 1,0-1 0,0 1 0,1-1 0,-1 1 0,1-1 0,-3 18-4,1 0 0,0-1 0,2 1 0,0 0 0,0-1 0,2 1 0,0-1 1,1 1-1,1-1 0,0 0 0,6 10 4,-10-24 0,1 6-1,0-1 0,1 1 1,0-1-1,0 0 1,1 0-1,0 0 0,0 0 1,0-1-1,1 1 0,0-1 1,1 0-1,5 5 1,-9-10 0,-1-1 0,1 1 0,-1 0 0,1-1 0,-1 1 0,1-1 0,0 1 0,0-1 0,-1 0 0,1 0 0,0 1 0,-1-1 0,1-1 0,0 1 0,0 0 0,-1 0 0,1-1 0,0 1 0,-1 0 0,1-1 0,0 0 0,-1 1 0,1-1 1,-1 0-1,1 0 0,-1 0 0,0 0 0,1 0 0,-1 0 0,0 0 0,1-1 0,-1 1 0,0 0 0,0-1 0,0 1 0,0-2 0,36-61 3,-35 60-3,9-23-2,0 0 0,-2-1 0,-1-1-1,-1 1 1,-2-1 0,-1 0 0,-1-1 0,-1 1 0,-2 0 0,-1-9 2,15 105-28,-11-45 27,1 0 1,1-1 0,1 1 0,1-1 0,0 0 0,2-1 0,1 0 0,0 0-1,1-1 1,9 11 0,-18-27-4,0-1-1,0 0 1,0-1-1,0 1 1,1 0-1,-1-1 1,0 1-1,1-1 1,-1 0-1,1 1 0,0-1 1,-1-1-1,1 1 1,0 0-1,-1-1 1,1 1-1,0-1 1,0 0-1,0 0 1,-1 0-1,1 0 1,0 0-1,0-1 1,-1 1-1,1-1 1,0 0-1,0 1 1,-1-1-1,1-1 0,-1 1 1,1 0-1,-1-1 1,0 1-1,1-1 1,-1 0-1,0 1 1,0-1-1,0 0 1,0-1-1,0 1 1,-1 0-1,1 0 1,0-2 4,42-79-1191,-33 30 1661</inkml:trace>
  <inkml:trace contextRef="#ctx0" brushRef="#br1" timeOffset="56954.83">3636 1778 25701,'0'9'1081,"3"2"407,4 0-840,1-3-864,5-6-528</inkml:trace>
  <inkml:trace contextRef="#ctx0" brushRef="#br1" timeOffset="57935.31">4215 2016 22821,'-19'-63'3806,"18"62"-3733,1 0 0,-1 0 0,0-1 0,0 1 0,0 0 0,0 0 0,-1 0 0,1 0 0,0 0 0,0 1 0,0-1 0,-1 0 0,1 0 0,0 1 0,-1-1 0,1 1 0,-1-1 1,1 1-1,-1 0 0,1 0 0,-1-1 0,1 1 0,-1 0 0,1 0 0,-1 0 0,1 1 0,-1-1 0,1 0 0,-1 1 0,1-1 0,0 0 0,-1 1 0,1 0 0,-1-1 0,1 1 0,0 0 0,0 0 0,-1 0 0,1 0 0,0 0 0,0 0 0,-1 0-73,-6 9 37,0 0 1,0 0-1,1 1 0,1 0 0,-1 0 0,2 0 0,-1 1 0,2 0 1,0 0-1,0 0 0,1 1 0,0-1 0,1 1 0,1-1 0,0 1 0,1 0 1,0 0-1,1-1 0,0 1-37,13 58-45,-14-70 37,0 0 0,1 0 0,-1 0 0,0 1 1,1-1-1,-1 0 0,1 0 0,-1 0 0,1 0 0,0 0 0,0 0 1,-1 0-1,1 0 0,0 0 0,0 0 0,0 0 0,0 0 0,0-1 0,0 1 1,0 0-1,0-1 0,0 1 0,0-1 0,1 1 0,-1-1 0,0 0 1,0 1-1,0-1 0,1 0 0,-1 0 0,0 0 0,0 0 0,1 0 1,-1 0-1,0 0 0,0 0 0,1 0 0,-1-1 0,0 1 0,0 0 1,0-1-1,0 1 0,1-1 0,-1 1 0,0-1 0,0 0 0,0 0 0,0 1 1,0-1-1,0 0 0,-1 0 0,1 0 0,0 0 0,0 0 0,0 0 8,8-10-19,0 0 0,-1-1 0,0 0-1,-1-1 1,0 1 0,-1-1 0,-1-1 0,4-10 19,29-59-60,-38 82 56,0 0 0,1 0-1,-1 0 1,0 0 0,0 0 0,1 0 0,-1 0-1,0 1 1,1-1 0,-1 0 0,1 0 0,-1 0 0,1 1-1,-1-1 1,1 0 0,0 1 0,-1-1 0,1 0-1,0 1 1,0-1 0,-1 1 0,1-1 0,0 1-1,0-1 1,0 1 0,0 0 0,0 0 0,-1-1-1,1 1 1,0 0 0,0 0 0,0 0 0,0 0 0,0 0-1,0 0 1,0 0 0,0 0 0,0 0 0,0 0-1,-1 0 1,1 1 0,0-1 0,0 0 0,0 1-1,0-1 1,0 1 0,-1-1 0,1 1 0,0-1-1,0 1 1,-1 0 0,1-1 0,-1 1 0,1 0-1,0-1 1,-1 1 0,1 0 0,-1 0 0,1-1 0,-1 1-1,0 0 1,1 0 0,-1 0 0,0 0 0,0 0-1,1 0 1,-1 0 0,0 0 0,0-1 0,0 1 4,11 32-31,-2 1 0,-1 0 0,-1 0 0,-3 0 0,1 9 31,2 15 13,1-4 33,-2 0-1,-3 0 1,-2 1 0,-2 0-1,-4 9-45,5-60 1,0 1 1,-1-1-1,1 1 0,-1-1 0,0 0 0,0 1 0,0-1 0,-1 0 0,0 0 1,1 0-1,-2 0 0,1 0 0,0 0 0,-1-1 0,1 1 0,-1-1 0,0 1 0,0-1 1,-1 0-1,1 0 0,-1-1 0,1 1 0,-1-1 0,0 1 0,-3 0-1,4-3-4,0-1-1,0 0 1,0 1-1,0-1 1,0 0-1,0-1 1,1 1-1,-1-1 1,0 1-1,0-1 1,1 0-1,-1 0 1,1 0-1,0 0 1,0 0-1,0 0 1,0-1-1,0 1 1,0-1 0,0 0-1,1 1 1,-1-1-1,1 0 1,0 0-1,0 0 1,0 0-1,0 0 1,0 0-1,1 0 1,-1-2 4,-7-27-4,1 0-1,1 0 1,1-1 0,2 0 0,2 1 0,1-1 0,1 0 0,2 0 0,1 1 0,2-1 0,1 1-1,1 0 1,2 1 0,4-6 4,-4 12-30,1 1 0,2 0 0,1 1 0,0 0 0,2 1 0,0 0 0,2 2 0,14-14 30,-30 32-22,0-1 0,-1 1-1,1 0 1,1 0 0,-1-1 0,0 2 0,1-1-1,-1 0 1,1 0 0,-1 1 0,1 0-1,0-1 1,-1 1 0,1 0 0,0 0-1,0 1 1,0-1 0,0 0 0,0 1-1,0 0 1,0 0 0,0 0 0,0 0-1,0 0 1,0 0 0,0 1 0,0 0-1,-1-1 1,1 1 0,0 0 0,0 1-1,0-1 1,-1 0 0,1 1 0,-1-1-1,1 1 1,-1 0 0,1 0 0,-1 0-1,0 0 1,0 0 0,0 1 0,0-1-1,-1 0 1,1 1 0,-1 0 0,1 0 22,52 140-83,-54-142 84,0-1 0,0 1 1,1 0-1,-1-1 0,0 1 1,0 0-1,1-1 0,-1 1 0,0 0 1,1-1-1,-1 1 0,0-1 0,1 1 1,-1-1-1,1 1 0,-1-1 0,1 1 1,-1-1-1,1 0 0,-1 1 0,1-1 1,0 0-1,-1 1 0,1-1 0,0 0 1,-1 0-1,1 1 0,-1-1 0,1 0 1,0 0-1,-1 0 0,1 0 0,0 0 1,0 0-1,-1 0 0,1 0 1,0 0-1,-1 0 0,1 0 0,0-1 1,-1 1-1,1 0 0,-1 0 0,1-1 1,0 1-1,-1 0 0,1-1 0,-1 1 1,1-1-1,-1 1 0,1-1 0,-1 1 1,1-1-1,-1 1 0,1-1 0,-1 1 1,0-1-1,1 1 0,-1-1 0,0 0 1,0 1-1,1-1 0,-1 0 0,0 1 1,0-1-1,0 0 0,0 0-1,14-56 88,-12 46-53,24-152 307,-25 152-283,0 21-7,0 2-29,0 14 28,0 6 25,2-1 0,0 1 1,3-1-1,0 0 0,2 0 0,6 14-76,-14-44 7,0 0 0,0-1 0,0 1 0,0 0 0,0-1 0,0 1 0,0 0 0,0-1 0,1 1 0,-1 0 0,0-1-1,0 1 1,1-1 0,-1 1 0,0 0 0,1-1 0,-1 1 0,0-1 0,1 1 0,-1-1 0,1 1 0,-1-1 0,1 1 0,-1-1 0,1 0 0,-1 1 0,1-1 0,-1 0 0,1 1 0,0-1 0,-1 0 0,1 0 0,-1 1 0,1-1 0,0 0 0,-1 0 0,1 0 0,0 0 0,-1 0-1,1 0 1,0 0 0,-1 0 0,1 0 0,0 0 0,-1 0 0,1-1 0,0 1 0,-1 0 0,1 0 0,-1-1 0,1 1 0,0 0 0,-1-1 0,1 1 0,-1-1 0,1 1 0,-1 0 0,1-1 0,-1 1 0,0-1 0,1 0 0,-1 1 0,1-1 0,-1 1 0,0-1 0,1 0-7,18-46 272,-19 45-267,74-290 339,-66 263-348,-8 29 3,1-1 0,-1 1 0,0 0 0,1-1 0,-1 1 0,1 0 0,-1-1 0,1 1 0,0 0-1,-1 0 1,1-1 0,-1 1 0,1 0 0,-1 0 0,1 0 0,0 0 0,-1 0 0,1 0 0,-1 0-1,1 0 1,0 0 0,-1 0 0,1 0 0,-1 0 0,1 0 0,-1 0 0,1 1 0,0-1 0,-1 0-1,1 0 1,-1 1 0,1-1 0,-1 0 0,1 1 0,-1-1 0,1 0 0,-1 1 0,0-1 0,1 1-1,-1-1 1,1 1 0,-1-1 0,0 1 0,0-1 0,1 1 0,-1-1 0,0 1 0,0 0-1,0-1 1,1 1 0,-1-1 0,0 1 0,0 0 0,0-1 0,0 1 0,0-1 0,0 1 0,0 0-1,0-1 1,-1 1 0,1-1 0,0 1 0,0-1 0,0 1 0,-1-1 0,1 1 0,0 0 0,0-1-1,-1 1 1,1-1 1,0 1-1,50 294 79,-50-293-79,0-2 4,-1 1 1,1 0-1,0 0 0,0 0 1,-1 0-1,1 0 0,0 0 1,0 0-1,0 0 1,0 0-1,0 0 0,0 0 1,0 0-1,0 0 0,1 0 1,-1-1-1,0 1 1,1 0-1,-1 0 0,0 0 1,1 0-1,-1 0 0,1-1 1,-1 1-1,1 0 1,-1 0-1,1-1 0,0 1 1,0 0-1,-1-1 0,1 1 1,0 0-1,0-1 1,-1 1-1,1-1 0,0 0 1,0 1-1,0-1 1,0 0-1,0 1 0,0-1 1,0 0-1,0 0 0,0 0 1,0 0-1,-1 0 1,1 0-1,0 0 0,0 0 1,0 0-1,0 0 0,0-1 1,0 1-1,0 0 1,0-1-4,50-109-217,-28 18-1151,-22 55 2112</inkml:trace>
  <inkml:trace contextRef="#ctx0" brushRef="#br1" timeOffset="58088.45">4796 1674 26198,'0'0'1000,"0"0"136,0 0-680,2 1-504,-1 0-336,33 18-864,-19-17 3088</inkml:trace>
  <inkml:trace contextRef="#ctx0" brushRef="#br1" timeOffset="58383.85">5227 1743 24309,'-51'110'2974,"80"-136"-2860,-24 23-129,-1 1 0,1-1 1,0 1-1,0 0 1,1 0-1,-1 0 0,0 1 1,1 0-1,-1 0 1,0 1-1,1-1 1,-1 1-1,1 0 0,-1 0 1,1 1-1,-1 0 1,1 0-1,-1 0 0,0 1 1,0-1-1,0 1 1,0 1-1,0-1 1,0 1-1,0-1 0,-1 1 1,1 1-1,-1-1 1,0 1-1,0-1 0,3 5 15,-5-5 36,0 0 0,0 0 0,0 1 0,-1-1-1,1 0 1,-1 1 0,0-1 0,0 1 0,0 0-1,-1-1 1,1 1 0,-1-1 0,0 1 0,0 0-1,0 0 1,0-1 0,-1 1 0,0-1 0,1 1-1,-1 0 1,0-1 0,-1 0 0,1 1 0,-1-1-1,0 0 1,1 1 0,-2 0-36,-67 76 1470,64-75-1464,0 0-1,-1 0 1,1-1 0,-1 1-1,0-2 1,0 1 0,0-1-1,-1 0 1,1 0 0,-1-1-1,1 0 1,-8 1-6,-13-2-715</inkml:trace>
  <inkml:trace contextRef="#ctx0" brushRef="#br1" timeOffset="58777.6">6148 1905 26110,'1'34'1216,"2"8"288,4 0-744,-6 3-600,-1-2-72,-2-8-88,-5-4-104,3-11-480,2-7-432,-6-18-928,-6-8-4010</inkml:trace>
  <inkml:trace contextRef="#ctx0" brushRef="#br1" timeOffset="59029.68">5978 1660 24413,'0'-8'1184,"0"8"353,0 0-585,11 13-624,1 4-280,1-4-632,0-3-536,2-10-697</inkml:trace>
  <inkml:trace contextRef="#ctx0" brushRef="#br1" timeOffset="59259.31">6437 1763 20452,'-11'163'5642,"10"-159"-5350,0-7-287,1 0 1,-1-1 0,1 1 0,0 0 0,0 0 0,0-1-1,1 1 1,-1 0 0,1 0 0,-1 0 0,1 0 0,0-1-1,0 1 1,1 0 0,-1 1 0,1-1 0,-1 0 0,1 0-1,0 1 1,0-1 0,0 1 0,0-1 0,0 1 0,1 0-1,-1 0 1,1 0 0,0 0 0,-1 0 0,1 1 0,0-1-1,0 1 1,0 0 0,0 0 0,0 0 0,0 0 0,0 0-1,1 1 1,-1-1 0,0 1 0,0 0 0,1 0-1,-1 0 1,3 1-6,0 0 53,1 0 0,-1 0-1,0 0 1,1 1 0,-1 0 0,0 1-1,0-1 1,0 1 0,-1 0-1,1 1 1,-1-1 0,0 1 0,0 0-1,0 1 1,0-1 0,-1 1-1,1 0 1,-1 0 0,0 0 0,-1 1-1,0-1 1,1 1 0,-2 0-1,1 0 1,-1 0 0,0 0-1,0 0 1,0 0 0,-1 1 0,0-1-1,0 1 1,-1-1 0,0 1-1,0-1 1,-1 1 0,1-1 0,-1 0-1,-1 1 1,1-1 0,-1 0-1,0 1 1,0-1 0,-1-1-1,-2 5-51,-2-2 56,0 0 0,0-1 1,-1 1-1,0-1 1,-1-1-1,0 0 1,0 0-1,0-1 0,0 0 1,-1 0-1,0-1 1,0 0-1,0-1 1,0 0-1,-11 1-57,22-5-42,0 1 0,-1-1 0,1 1 1,0-1-1,-1 1 0,1-1 0,0 1 0,-1-1 0,1 0 0,-1 1 1,1-1-1,-1 0 0,1 1 0,-1-1 0,0 0 0,1 0 0,-1 0 1,0 1-1,0-1 0,0 0 0,1 0 0,-1 0 0,0 0 0,0 1 1,0-1-1,0 0 0,0 0 0,-1 0 0,1 0 0,0 1 0,0-1 1,0 0-1,-1 0 0,1 0 0,0 1 0,-1-1 0,1 0 1,-1 1-1,1-1 0,-1 0 0,1 1 0,-1-1 0,1 0 0,-1 1 1,0-1-1,1 1 0,-1-1 0,0 1 0,0-1 0,1 1 0,-1 0 1,0-1-1,0 1 0,1 0 0,-1 0 0,0 0 0,0-1 0,0 1 1,0 0-1,1 0 0,-1 0 0,0 0 0,0 0 0,0 1 0,0-1 1,1 0-1,-1 0 0,0 0 0,0 1 0,0-1 42,18-25-1706,2-9-150</inkml:trace>
  <inkml:trace contextRef="#ctx0" brushRef="#br1" timeOffset="59605.56">6699 1538 20628,'0'0'1363,"2"4"204,35 198 2154,-29-170-3657,2-2 1,2 1-1,0-1 0,2-1 1,1-1-1,2 0 0,0 0 1,2-2-1,2 0-64,28 15-574,-48-40 508,0 0 0,0 0 0,0 0 0,1 0 0,-1-1 0,0 1-1,0 0 1,1-1 0,-1 1 0,0-1 0,1 1 0,-1-1-1,0 0 1,1 0 0,-1 0 0,0 0 0,1 1 0,-1-2-1,1 1 1,-1 0 0,0 0 0,1 0 0,-1-1 0,1 1-1,-1-1 1,0 1 0,0-1 0,1 1 0,-1-1 0,0 0 0,0 0-1,0 1 1,1-1 0,-1 0 0,0 0 0,0 0 0,-1 0-1,1 0 1,0-1 0,0 1 0,0 0 66,0-4-183,-1 1 1,1-1-1,-1 0 1,0 1-1,0-1 1,0 0-1,-1 1 1,0-1-1,0 0 1,0 1-1,0-1 1,-1 1-1,1 0 1,-1-1-1,0 1 1,-1 0-1,1 0 1,-1 0-1,1 0 1,-4-2 182,-16-17 366,-1 1-1,-1 1 1,-1 2 0,-1 0-1,0 2 1,-1 1 0,-1 1-1,0 1 1,-13-3-366,-6-3 3043,44 19-1729,5 1-451,19 2-858,1-1 1,-1 0-1,0-2 1,0 0-1,0-2 1,0 0-1,0-2 1,0 0-1,15-7-5,23-6 708</inkml:trace>
  <inkml:trace contextRef="#ctx0" brushRef="#br1" timeOffset="61147.55">7827 1771 13123,'2'-23'3110,"1"-49"5141,-15 29-5529,11 41-2682,0 1 0,0 0 1,0 0-1,0 0 0,-1 0 1,1 0-1,0 1 0,0-1 0,-1 0 1,1 0-1,-1 1 0,1-1 1,0 1-1,-1-1 0,1 1 0,-1 0 1,1 0-1,-1-1 0,1 1 1,-1 0-1,1 0 0,-1 0 0,1 1 1,-1-1-1,1 0 0,-1 1 1,1-1-1,-1 1 0,1-1 1,-1 1-1,1-1 0,0 1 0,-1 0 1,1 0-1,0 0 0,0 0 1,0 0-1,0 0 0,0 0 0,0 0 1,0 0-1,0 0 0,0 1 1,0-1-1,0 0 0,1 1 0,-1-1 1,1 1-1,-1-1 0,1 1 1,-1-1-1,1 0 0,0 1 0,0 0 1,0-1-1,0 1 0,0 0-40,-6 14 8,0 0 0,2 0 0,0 0 0,0 0 0,2 1 0,0 0 0,1-1 0,0 1 0,2 0 0,0 0 0,1-1 0,0 1 0,5 15-8,-7-31-1,0 0-1,0 1 0,0-1 1,0 0-1,0 0 1,0 0-1,1 0 0,-1 0 1,0 1-1,1-1 0,-1 0 1,1 0-1,-1 0 1,1 0-1,-1 0 0,1 0 1,0 0-1,0 0 0,-1-1 1,1 1-1,0 0 1,0 0-1,0 0 0,0-1 1,0 1-1,0-1 1,0 1-1,0-1 0,0 1 1,0-1-1,0 1 0,0-1 1,0 0-1,0 0 1,1 1-1,-1-1 0,0 0 1,0 0-1,0 0 0,0 0 1,1-1-1,-1 1 1,0 0-1,0 0 0,0-1 1,0 1-1,0-1 0,0 1 1,0-1-1,0 1 1,0-1-1,0 1 0,0-1 1,0 0-1,0 0 0,0 1 1,0-1-1,-1 0 1,1 0-1,0-1 2,4-3-18,0 1 0,0-1 0,0 1 0,1 0-1,-1 0 1,1 0 0,0 1 0,0 0 0,1 0 0,-1 0 0,0 1 0,1 0 0,0 0 0,-1 1-1,1 0 1,0 0 0,0 0 0,0 1 0,0 0 0,0 1 0,-1-1 0,1 1 0,0 1 0,0-1-1,-1 1 1,1 0 0,-1 1 0,5 1 18,1 5-6,-1 0 1,1 1-1,-2 0 0,1 1 0,-2 0 1,1 1-1,-2 0 0,1 1 1,-2-1-1,1 1 0,-2 1 0,0-1 1,0 1-1,-2 0 0,1 1 0,-2-1 1,0 1-1,-1 0 0,0-1 0,-1 1 1,-1 0-1,0 0 0,-3 13 6,4-22 18,0-1-1,-1 0 1,0 0 0,0 0-1,-1 0 1,1 0-1,-1 0 1,0 0-1,0 0 1,-1 0 0,1 0-1,-1 0 1,0-1-1,-1 1 1,1 0 0,-1-1-1,0 0 1,0 0-1,0 0 1,0 0-1,-1 0 1,1-1 0,-1 1-1,0-1 1,-1 0-1,1 0 1,0-1 0,-1 1-1,1-1 1,-1 0-1,0 0 1,0 0-1,0-1 1,0 0 0,0 0-1,0 0 1,0-1-1,0 1 1,0-1 0,0 0-1,0-1 1,0 1-1,-5-2-17,4 0 5,0-1 0,0 1 1,1-1-1,-1-1 0,1 1 0,-1-1 0,1 0 0,0 0 0,1 0 0,-1-1 0,1 0 0,0 0 0,0 0 0,0 0 0,1-1 0,-1 1 0,2-1 1,-1 0-1,0 0 0,1 0 0,0 0 0,1 0 0,-1 0 0,1-1 0,0-4-5,-1-9-8,1 0 1,1 0-1,1 0 0,1 1 1,0-1-1,2 0 0,0 1 1,1-1 7,15-37-6,3 2 1,1 0 0,3 1 0,3 2-1,2 1 1,10-11 5,-23 33-10,-9 15 10,0 1-1,-2-1 1,0-1 0,-1 0-1,0 0 1,-1 0-1,-1-1 1,0 0-1,-1 0 1,-1 0-1,0-1 1,0-13 0,-3 30 0,0-1 0,1 0 0,-1 0 0,0 0 0,0 1 0,0-1 0,1 0 0,-1 0 0,0 0 0,0 0 0,0 0 0,0 1-1,-1-1 1,1 0 0,0 0 0,0 0 0,0 0 0,-1 1 0,1-1 0,0 0 0,-1 0 0,1 0 0,-1 1 0,1-1 0,-1 0 0,1 1 0,-1-1 0,1 0 0,-1 1 0,0-1 0,1 1 0,-1-1 0,0 1 0,0-1 0,1 1 0,-1 0 0,0-1 0,0 1-1,0 0 1,1-1 0,-1 1 0,0 0 0,0 0 0,0 0 0,0 0 0,0 0 0,1 0 0,-1 0 0,0 0 0,0 0 0,0 1 0,0-1 0,0 0 0,1 0 0,-1 1 0,0-1 0,0 0 0,1 1 0,-1-1 0,0 1 0,0-1 0,1 1 0,-1-1 0,1 1-1,-1 0 1,0-1 0,1 1 0,-10 11-6,1 1 0,1 0 0,0 0 0,1 0 0,0 1 0,1 0 0,1 1 0,0-1 0,1 1 0,1 0 0,0 0 0,1 0 0,0 0 0,1 11 6,1-22 0,-3 14-1,2 0 0,0 0-1,1 0 1,1 0 0,0 0-1,2-1 1,0 1 0,1 0-1,0-1 1,3 4 1,-6-18-4,1 0 1,-1 0-1,1-1 0,0 1 0,0-1 1,0 1-1,0-1 0,0 0 0,0 0 1,1 0-1,-1 0 0,1 0 1,-1 0-1,1-1 0,0 1 0,-1-1 1,1 0-1,0 0 0,0 0 1,0 0-1,0 0 0,0-1 0,0 0 1,0 1-1,0-1 0,1 0 1,-1 0-1,0 0 0,0-1 0,0 1 1,0-1-1,3-1 4,2 0-20,1-1 1,-1-1-1,1 0 0,-1 0 0,0 0 1,-1-1-1,1 0 0,-1-1 1,0 0-1,5-5 20,-4 4-22,0 0 0,-1-1-1,-1 0 1,1 0 0,-1 0 0,0-1 0,-1 0-1,0 0 1,0 0 0,-1-1 0,-1 0 0,1 0 0,-2 0-1,1 0 1,-1 0 0,-1 0 0,0-1 0,0 1-1,-1-10 23,0 19 3,0 0 0,0-1 0,0 1-1,0 0 1,0 0 0,0 0-1,-1 0 1,1 0 0,0 0 0,-1 0-1,1 0 1,0 0 0,-1 0-1,1 0 1,-1 0 0,0 0 0,1 0-1,-1 1 1,0-1 0,0 0-1,1 0 1,-1 1 0,0-1-1,0 0 1,0 1 0,0-1 0,0 1-1,0-1 1,0 1 0,0 0-1,0-1 1,0 1 0,0 0 0,0-1-1,0 1 1,0 0 0,0 0-1,0 0 1,0 0 0,0 0-1,0 0 1,0 1 0,-1-1 0,1 0-1,0 0 1,0 1 0,0-1-1,0 1 1,0-1 0,1 1 0,-1-1-1,0 1 1,0 0 0,0-1-1,0 1 1,0 0 0,1 0-1,-1-1 1,0 1 0,1 0 0,-1 0-1,1 0 1,-1 0 0,1 0-1,-1 0 1,1 0 0,0 0 0,-1 1-3,-1 12 28,0 0 0,1-1 0,0 1 0,2 0 0,-1 0 0,2 0 0,0 0 0,0 0 0,1-1 1,1 1-1,0-1 0,1 0 0,1 0 0,6 11-28,-12-21 2,1 0 0,0-1 0,-1 1 0,1-1 0,0 1-1,1-1 1,-1 1 0,0-1 0,1 0 0,-1 0 0,1 1 0,0-1 0,0 0 0,0 0 0,0-1 0,0 1 0,0 0-1,0-1 1,0 1 0,1-1 0,-1 0 0,1 0 0,-1 0 0,1 0 0,-1 0 0,1 0 0,0-1 0,-1 1 0,1-1-1,0 0 1,-1 0 0,1 0 0,0 0 0,0 0 0,-1 0 0,1-1 0,0 1 0,-1-1 0,1 0 0,-1 0 0,1 0-1,-1 0 1,1 0 0,-1-1 0,0 1 0,1-1 0,-1 0 0,1-1-2,11-13 34,-1-1 0,-1-1 0,0 0 1,-2-1-1,0 0 0,-1 0 0,-1-1 0,-1 0 0,0-1 0,1-12-34,-6 23 4,1 0 0,-2-1 0,1 1 0,-1-1 0,-1 0 0,0 1 0,0-1 0,-1 0 0,-1 1 0,0-1 0,0 1 0,-1 0 0,0-1-4,-10-8-20,6 29-3,4 36-12,3-25 39,1 0 0,0 0 1,2 0-1,1 0 0,0 0 1,2-1-1,0 1 0,5 7-4,-11-27 5,0 0 0,1 0 0,-1 0 0,1 0 0,-1 0 0,1 0 0,-1 0 0,1 0 0,0 0 0,0 0 0,-1 0 0,1-1 0,0 1 0,0 0 0,0-1 0,0 1 0,0 0 0,0-1 0,0 1 0,0-1 0,0 1 0,0-1 0,0 0 0,0 0 0,0 1 0,0-1 0,0 0-1,0 0 1,1 0 0,-1 0 0,0 0 0,0 0 0,0 0 0,0-1 0,0 1 0,0 0 0,0-1 0,0 1 0,0-1 0,0 1 0,0-1 0,0 1 0,0-1 0,0 1 0,0-1 0,0 0 0,0 0 0,0 0-5,38-47 116,-32 36-107,2 1 1,-3 1-14,0 0 0,1 1 0,0 0 0,0 1 0,1-1 0,1 1 0,-1 1 0,1 0 0,0 0 0,4-2 4,-12 9-13,-1 0 0,0 0 0,1 0 0,-1 0 0,1 0 0,-1 0 0,0 0 0,1 0 1,-1 1-1,1-1 0,-1 0 0,0 0 0,1 0 0,-1 0 0,0 1 0,1-1 0,-1 0 0,0 0 0,1 0 0,-1 1 1,0-1-1,1 0 0,-1 1 0,0-1 0,0 0 0,1 1 0,-1-1 0,0 0 0,0 1 0,0-1 0,0 0 0,0 1 1,1-1-1,-1 1 0,0-1 0,0 0 0,0 1 0,0-1 0,0 1 0,0-1 0,0 0 0,0 1 0,0-1 0,0 0 0,0 1 1,-1-1-1,1 1 0,0-1 0,0 0 0,0 1 0,0-1 0,-1 0 0,1 1 0,0-1 0,0 0 0,-1 1 0,1-1 1,0 0-1,0 0 0,-1 1 0,1-1 0,0 0 0,-1 0 0,1 1 0,-1-1 0,1 0 0,0 0 0,-1 0 0,1 0 1,-1 0 12,-17 31-1646,3-11-166</inkml:trace>
  <inkml:trace contextRef="#ctx0" brushRef="#br1" timeOffset="61399.22">8597 1106 22821,'-18'18'1296,"-1"0"881,6-1-1465,6 0-392,6-8-256,2 0-312,6-9-672,6-2-129</inkml:trace>
  <inkml:trace contextRef="#ctx0" brushRef="#br1" timeOffset="61788.53">9024 1270 23613,'-6'2'165,"0"1"1,0-1-1,1 1 0,-1 0 1,0 0-1,1 0 0,0 1 1,0 0-1,0 0 0,0 0 1,1 1-1,-1-1 0,1 1 1,0 0-1,1 1 0,-1-1 1,1 0-1,0 1 0,1 0 1,-1 0-1,1 0 0,0 0 1,-1 4-166,0 4 121,0 0 1,1-1-1,0 1 0,1 0 1,1 0-1,0 0 1,1-1-1,1 1 1,0 0-1,2 6-121,-4-17 8,0 0 0,0 0 0,1 0 0,0 0-1,-1 0 1,1 0 0,0 0 0,0-1 0,0 1 0,1 0 0,-1-1 0,1 1-1,-1-1 1,1 1 0,0-1 0,0 0 0,0 0 0,0 1 0,0-2 0,0 1-1,1 0 1,-1 0 0,1-1 0,-1 1 0,1-1 0,0 0 0,0 0 0,-1 0-1,1 0 1,0 0 0,0-1 0,0 1 0,0-1 0,0 0 0,0 0-1,0 0 1,0 0 0,0 0 0,0-1 0,0 1 0,1-1-8,5-5 2,0 0 1,0 0-1,0-1 1,-1 0-1,0-1 1,0 1-1,-1-2 1,0 1-1,0-1 1,-1 0-1,-1 0 1,5-8-3,1-1 3,9-13 7,-2 0 0,-1-2 0,-1 0 0,-2-1 0,-1 0 0,-2-1 0,-1-1 0,-1-4-10,-7 35 0,-1-1-1,0 1 1,0 0-1,-1-1 0,1 1 1,-1-1-1,0 1 1,-1-1-1,1 1 1,-1 0-1,0-1 0,-1 1 1,1 0-1,-1 0 1,0-1-1,0 1 1,0 1-1,-1-1 0,0 0 1,0 1-1,0-1 1,-1 1-1,1 0 1,-1 0-1,0 0 0,0 1 1,0-1-1,-1 1 1,1 0-1,-1 0 1,0 1-1,1-1 1,-1 1-1,-1 0 0,1 0 1,0 1-1,0-1 1,-1 1-1,1 1 1,-5-1 0,6 1-2,1 0 1,-1 1-1,0-1 1,1 1-1,-1 0 1,1 0 0,-1 1-1,1-1 1,-1 1-1,1-1 1,0 1 0,0 0-1,0 0 1,0 1-1,0-1 1,0 1 0,1-1-1,-1 1 1,1 0-1,0 0 1,0 0-1,0 0 1,0 0 0,0 1-1,1-1 1,-1 0-1,1 1 2,-24 99-27,17 28 23,9-130 5,0 1-1,-1 0 0,1 0 1,0-1-1,0 1 0,0 0 1,1-1-1,-1 1 0,0-1 1,0 0-1,1 1 0,-1-1 1,1 0-1,0 0 0,-1 0 1,1 0-1,0 0 0,-1 0 1,1 0-1,0-1 0,0 1 1,0-1-1,0 1 0,-1-1 1,1 0-1,0 0 0,0 0 1,0 0-1,0 0 0,0 0 1,0 0-1,0 0 0,0-1 1,0 1-1,-1-1 0,1 0 1,0 1-1,0-1 0,-1 0 1,1 0-1,0 0 0,-1 0 1,1 0-1,-1-1 0,1 1 1,-1 0-1,0-1 0,1 1 1,-1-1-1,0 0 0,5-1 3,15-8 0,0 1 0,1 1-1,0 1 1,0 1 0,1 1 0,0 1-1,4 1-2,-21 3 0,0 0 0,0 0 0,0 1 0,0-1 0,1 1 0,-1 1 0,0-1 0,0 1 0,0 1 0,0-1 0,0 1 0,0 0 0,0 0 0,0 0 0,-1 1 0,1 0 0,-1 0 0,0 1 0,1-1 0,-2 1 0,1 0 0,0 0 0,-1 1 0,0 0 0,0-1 0,0 1 0,-1 1 0,1-1 0,0 3 0,3 13 6,-1 0 0,-1 0 0,-1 0 1,-1 1-1,-1-1 0,-1 1 0,-1-1 0,0 3-6,1 30-2,2-7-275,0-12-364</inkml:trace>
  <inkml:trace contextRef="#ctx0" brushRef="#br1" timeOffset="62906.9">678 3553 12403,'-16'4'10115,"13"18"-7400,12 31-3871,-8-47 1903,3 13-714,0 0-1,1-1 1,1 1 0,0-2 0,2 1-1,0-1 1,1 0 0,0 0-1,2-1 1,0-1 0,1 0 0,0 0-1,1-1 1,1-1 0,10 9-33,-21-20 10,0 0-1,0 0 1,1-1 0,-1 1 0,1-1 0,-1 0 0,1 0-1,0 0 1,-1 0 0,1 0 0,0-1 0,-1 0 0,1 0-1,0 0 1,0 0 0,-1-1 0,1 1 0,0-1 0,-1 0-1,1 0 1,0 0 0,-1 0 0,1-1 0,-1 0 0,0 1-1,0-1 1,1 0 0,-1-1 0,0 1 0,-1 0 0,1-1-1,1-1-9,4-5 11,0-1-1,0 0 1,-1 0-1,-1 0 0,1-1 1,-2 0-1,0 0 0,0 0 1,1-6-11,2-12 34,-1 0 0,-1-1 0,-2 1-1,-1-1 1,-1 0 0,-1 0 0,-4-22-34,-4 23 72,0 37-26,8 18-37,1 1 1,1 0-1,2-1 1,0 0-1,2 0 1,1 0-1,1-1-9,31 74-12,-38-95 22,0 0 0,0 0 0,1 0 0,-1 0 0,1 0 0,0-1 0,0 0 0,0 1 0,0-1 0,0 0 0,1 0 1,0-1-1,-1 1 0,1-1 0,0 0 0,0 1 0,0-2 0,1 1 0,-1-1 0,0 1 0,3-1-10,0-2 81,-1-1 1,0 0-1,0-1 0,1 0 0,-2 0 1,1 0-1,0-1 0,-1 1 1,0-1-1,1-1 0,-2 1 0,1-1 1,0 0-1,-1 0 0,0 0 1,0 0-1,-1-1 0,1 0 1,-1 0-1,0 0 0,-1 0 0,0 0 1,1 0-82,5-13 156,-1 0-1,0 0 1,-1 0 0,-1-1 0,-1 0 0,0 0 0,-2 0 0,-1 0-1,0 0 1,-1-6-156,0 16 32,-1 0 0,0 0 0,0 0-1,-1 0 1,0 1 0,-1-1 0,0 1 0,0-1-1,-1 1 1,0 0 0,-1 0 0,0 1-1,0-1 1,-1 1 0,0 0 0,0 1-1,-1-1 1,0 1 0,-1 1 0,1-1-1,-7-3-30,13 9-16,0 0 1,0 0-1,0 0 1,0 0-1,0 0 1,0 0-1,0 1 1,0-1-1,0 0 1,-1 1-1,1-1 1,0 1-1,0-1 1,0 1 0,-1 0-1,1-1 1,0 1-1,-1 0 1,1 0-1,0 0 1,-1 0-1,1 0 1,0 0-1,-1 0 1,1 0-1,0 1 1,0-1-1,-1 0 1,1 1 0,0-1-1,0 1 1,-1 0-1,1-1 1,0 1-1,0 0 1,0 0-1,0 0 1,0-1-1,0 1 1,0 0-1,0 0 1,1 0 0,-1 1-1,0-1 1,1 0-1,-1 0 1,0 0-1,1 0 1,0 1-1,-1-1 1,1 0-1,0 1 15,-1 5-313,1 1 0,0 0 0,1 0 0,0-1 0,0 1 0,1-1 0,0 1 0,0-1 0,1 1 0,0-1 0,2 5 313,11 21-942</inkml:trace>
  <inkml:trace contextRef="#ctx0" brushRef="#br1" timeOffset="63430.13">1686 3600 18900,'-24'-29'8512,"3"22"-6822,18 6-2223,1 1 565,0 0 1,0 0-1,0 0 0,0 1 1,0-1-1,0 1 1,0-1-1,1 1 1,-1 0-1,0 0 0,0 0 1,1 0-1,-1 0 1,0 0-1,1 0 0,-1 1 1,1-1-1,0 1 1,-1-1-1,1 1 0,0-1 1,0 1-1,0 0 1,0-1-1,0 1 1,0 0-1,0 0 0,1 0 1,-1 0-1,1-1 1,-1 1-1,1 0 0,0 0 1,0 0-1,0 0 1,0 0-1,0 0 1,0 0-1,1 0 0,-1 0 1,0 0-1,1 0 1,0 0-1,-1 0 0,1 0 1,0-1-1,0 1 1,0 0-1,0-1-32,1 9 6,0 0 1,0-1-1,1 0 0,0 1 1,0-1-1,1-1 0,0 1 1,1 0-1,0-1 0,1 0 1,-1 0-1,1 0 0,1-1 0,0 0 1,0 0-7,-4-7-2,0 0 1,0 0-1,0 0 1,0-1-1,0 1 0,0-1 1,0 0-1,0 1 1,0-1-1,0-1 1,-1 1-1,1 0 0,0-1 1,-1 1-1,1-1 1,-1 0-1,1 0 0,-1 0 1,0 0-1,0 0 1,0-1-1,0 1 1,0-1-1,-1 1 0,1-1 1,-1 1-1,1-1 1,-1 0-1,0 0 1,0 0-1,0 0 0,-1 0 1,1-2 1,2 1-2,48-120 10,-51 125-8,0-1 0,1 1 0,-1-1-1,0 0 1,0 1 0,0-1-1,0 1 1,0-1 0,0 0 0,1 1-1,-1-1 1,0 1 0,0-1-1,0 0 1,1 1 0,-1-1 0,0 0-1,1 1 1,-1-1 0,0 0-1,1 0 1,-1 1 0,0-1 0,1 0-1,-1 0 1,0 0 0,1 1-1,-1-1 1,1 0 0,-1 0-1,0 0 1,1 0 0,-1 0 0,1 0-1,-1 0 1,1 0 0,-1 0-1,0 0 1,1 0 0,-1 0 0,1 0-1,-1 0 1,0 0 0,1-1-1,-1 1 1,1 0 0,-1 0 0,0 0-1,1-1 1,-1 1 0,0 0-1,1 0 1,-1-1 0,0 1 0,1 0-1,-1-1 1,0 1 0,0 0-1,1-1 1,-1 1 0,0 0 0,0-1-1,0 1 1,0-1 0,1 1-1,-1 0 1,0-1 0,0 1 0,0-1-1,0 1 1,15 38-25,-13-31 25,29 58 31,-30-80-2,-55-170-21,53 183-183,1 2-378,1 0-82,0 0 1511</inkml:trace>
  <inkml:trace contextRef="#ctx0" brushRef="#br1" timeOffset="64070.49">1925 3061 16155,'3'34'8402,"19"14"-7666,-10-25-98,103 265 1466,-109-270-1987,1-1-1,0 1 0,2-1 0,-1-1 0,2 0 1,0 0-1,10 10-116,-19-24 3,0-1 0,-1 1 0,1-1 1,0 0-1,0 1 0,0-1 0,0 0 0,0 0 0,0 0 1,1 0-1,-1 0 0,0 0 0,0 0 0,1 0 0,-1 0 1,1-1-1,-1 1 0,1-1 0,-1 1 0,1-1 0,-1 1 1,1-1-1,-1 0 0,1 0 0,-1 1 0,1-1 0,0-1 1,-1 1-1,1 0 0,-1 0 0,1 0 0,-1-1 0,1 1 1,-1-1-1,1 1 0,-1-1 0,1 0 0,-1 0 0,0 1 1,1-1-1,-1 0 0,0 0 0,0 0 0,1 0 0,-1-1 1,0 1-1,0 0 0,0 0 0,-1-1 0,1 1 0,0 0 1,0-1-1,-1 1 0,1-1 0,0 0-3,20-88 11,-12-86 16,3 183-26,51 171 15,-62-177-16,0 0 0,0 0 0,0 0 1,1 0-1,-1 0 0,0-1 0,0 1 0,1 0 0,-1 0 0,0-1 0,1 1 0,-1-1 0,1 1 0,-1-1 1,1 0-1,-1 1 0,1-1 0,-1 0 0,0 0 0,1 0 0,-1 0 0,1 0 0,-1-1 0,1 1 1,-1 0-1,1-1 0,-1 1 0,1-1 0,-1 1 0,0-1 0,1 0 0,-1 0 0,0 1 0,0-1 0,0 0 1,1 0-1,-1 0 0,0 0 0,0 0 0,0-1 0,0 1 0,-1 0 0,1 0 0,0-1 0,0 1 0,-1 0 1,1-1-1,-1 1 0,1-1 0,13-12-27,-11 12 13,0 0 0,0 0 0,0 0 0,0 0 0,0 0 0,1 1 0,-1 0 0,0-1 0,1 1 0,-1 1-1,1-1 1,-1 0 0,1 1 0,-1 0 0,1 0 0,0 0 0,-1 0 0,1 0 0,-1 1 0,1 0 0,-1-1 0,1 1 0,-1 0 0,0 1 0,1-1 0,-1 1 0,0 0 0,0-1 0,0 1 0,0 0 0,0 1 0,-1-1 0,1 0 0,-1 1 0,1 0 0,-1 0 0,0-1 0,0 1 0,0 0 0,0 1 0,-1-1 0,1 0 0,-1 0 0,0 1 0,0-1 0,0 1 0,0-1 0,0 3 14,-1-4 102,-12-43 338,9 21-272,-2 0 1,0 1-1,-1 0 1,-1 0 0,0 0-1,-2 1 1,0 0-1,-7-9-168,-5 10 170,21 17-168,0 0 1,0 0-1,0 0 0,0 1 0,0-1 1,0 0-1,0 0 0,0 0 0,0 1 0,0-1 1,0 0-1,0 0 0,0 0 0,0 1 1,0-1-1,0 0 0,-1 0 0,1 0 0,0 1 1,0-1-1,0 0 0,0 0 0,0 0 1,-1 0-1,1 1 0,0-1 0,0 0 1,0 0-1,0 0 0,-1 0 0,1 0 0,0 0 1,0 0-1,0 1 0,-1-1 0,1 0 1,0 0-1,0 0-2,4 3-53,1 1 1,-1-1-1,1 0 1,0 0-1,0 0 0,0-1 1,1 1-1,-1-1 1,0-1-1,1 1 0,-1-1 1,1 0-1,0 0 1,0 0-1,-1-1 0,1 0 1,0 0-1,-1-1 1,1 1-1,0-1 1,-1-1-1,1 1 0,-1-1 1,1 0-1,-1 0 1,0 0-1,0-1 0,0 0 1,0 0-1,4-3 53,24-14-1368</inkml:trace>
  <inkml:trace contextRef="#ctx0" brushRef="#br1" timeOffset="64507.68">2959 3195 25862,'-11'0'340,"-1"0"0,0 0 1,1 1-1,-1 0 0,1 1 1,-1 1-1,1 0 0,0 0 1,0 1-1,0 0 0,0 1 1,-1 1-341,9-4 3,-1 0 0,0 1 0,1-1 0,0 1 1,-1 0-1,1 0 0,0 0 0,0 0 1,1 0-1,-1 1 0,1-1 0,0 1 0,-1 0 1,2-1-1,-1 1 0,0 0 0,1 0 1,0 0-1,-1 1 0,2-1 0,-1 0 0,0 0 1,1 1-1,0-1 0,0 0 0,0 0 0,1 1 1,-1-1-1,1 0 0,0 0 0,0 0 1,1 0-1,0 3-3,-1-5-8,-1 0 1,1 0 0,0 1 0,0-1-1,0 0 1,0 0 0,0 0 0,0 0-1,1 0 1,-1 0 0,1 0-1,-1 0 1,1-1 0,0 1 0,-1 0-1,1-1 1,0 0 0,0 1-1,0-1 1,1 0 0,-1 0 0,0 0-1,0 0 1,0 0 0,1-1 0,-1 1-1,0-1 1,1 0 0,-1 1-1,1-1 1,-1 0 0,0 0 0,1-1-1,-1 1 1,0 0 0,1-1 0,-1 1-1,0-1 1,1 0 0,-1 0-1,0 0 1,0 0 0,0 0 0,0 0-1,0-1 1,0 1 7,40-23-302,-27 14 233,-1 2-1,1 0 1,0 1 0,1 0 0,0 1-1,0 1 1,0 0 0,12-1 69,-19 5-17,0-1 0,0 2-1,0-1 1,0 1 0,0 0 0,0 1 0,0 0 0,0 1 0,0 0 0,0 0 0,-1 1-1,5 2 18,-12-4 8,0 1 0,1 1 0,-1-1 0,0 0 0,0 0 0,-1 0 0,1 0 0,0 1 0,-1-1 0,1 0 0,-1 1 0,0-1 0,0 1 0,0-1 0,0 0-1,0 1 1,0-1 0,0 0 0,-1 1 0,0-1 0,1 0 0,-1 1 0,0-1 0,0 0 0,0 0 0,0 0 0,0 0 0,-1 0 0,1 0 0,-1 0 0,1 0-1,-1-1 1,0 1 0,0 0 0,0-1 0,1 0 0,-1 1 0,-1-1 0,1 0 0,0 0 0,-2 1-8,-14 13 62,-1 0 1,-1-1-1,0-2 1,0 1-1,-2-2 1,-17 6-63,17-19-1530,22-10 1662</inkml:trace>
  <inkml:trace contextRef="#ctx0" brushRef="#br1" timeOffset="64913.51">3370 3124 11682,'10'14'10528,"-13"21"-8556,3-30-1595,-2 6-243,1 1 0,1-1 0,-1 1 0,2-1 0,0 1-1,0-1 1,1 1 0,1-1 0,0 0 0,0 0 0,1 0 0,0-1 0,1 1 0,1-1 0,0 1-134,-5-10 16,-1 0 0,1 0 0,0 1-1,0-1 1,0 0 0,0 0-1,1 0 1,-1 0 0,0-1 0,0 1-1,1 0 1,-1 0 0,0-1-1,1 1 1,-1-1 0,0 1 0,1-1-1,-1 0 1,1 1 0,-1-1 0,1 0-1,-1 0 1,1 0 0,-1 0-1,1 0 1,-1 0 0,1-1 0,-1 1-1,0 0 1,1-1 0,-1 1 0,1-1-1,-1 1 1,0-1 0,1 0-1,-1 0 1,0 0 0,0 1 0,0-1-1,0 0 1,0-1 0,0 1-1,0 0 1,0 0 0,0 0 0,0-1-16,44-63 38,-34 47-11,-1-1 0,-1-1 0,0 0-1,-1 0 1,-1-1 0,-1 0 0,-1 0 0,-1 0 0,-1-1 0,-1 1 0,-1-1 0,0 0 0,-2 1 0,-1-1 0,0 1-1,-2-1 1,0 1 0,-1 0 0,-2 0 0,0 1 0,-1-1 0,-2-2-27,8 19 12,0 0 0,0 0-1,-1 0 1,1 1 0,-1-1 0,0 1 0,0-1 0,0 1-1,0 0 1,0 0 0,-1 0 0,1 1 0,-1-1-1,0 1 1,0 0 0,0 0 0,0 0 0,0 1 0,0-1-1,-1 1 1,1 0 0,0 0 0,-1 0 0,1 1 0,0 0-1,-1 0 1,1 0 0,-1 0 0,1 1 0,-1-1-1,1 1 1,0 0 0,-1 1 0,1-1 0,0 1 0,0-1-1,-3 3-11,1 2-1,2 0 0,-1-1 0,0 1-1,1 1 1,1-1 0,-1 1 0,1 0-1,0-1 1,0 1 0,1 1 0,0-1 0,0 0-1,0 0 1,1 1 0,1-1 0,-1 1-1,1-1 1,1 7 1,26 135 33,-27-147-27,0 1 0,1 0 0,0 0-1,0-1 1,0 1 0,0 0 0,0-1 0,0 1 0,1-1-1,-1 1 1,1-1 0,-1 0 0,1 1 0,0-1 0,0 0-1,0 0 1,0-1 0,1 1 0,-1 0 0,0-1 0,1 1-1,-1-1 1,1 0 0,-1 0 0,1 0 0,0 0 0,-1 0-1,1 0 1,0-1 0,0 0 0,0 1 0,2-1-6,145-73 85,-141 71-188,-1 2-1,1-1 0,-1 1 1,1 1-1,-1-1 1,1 1-1,-1 1 1,0 0-1,0 0 0,1 0 1,-1 1-1,-1 1 1,1-1-1,0 1 0,-1 0 1,0 1-1,0 0 1,0 0-1,-1 0 1,1 1-1,-1 0 0,-1 0 1,1 1-1,2 3 104,22 42-2903</inkml:trace>
  <inkml:trace contextRef="#ctx0" brushRef="#br1" timeOffset="65787.85">4151 3088 13739,'1'3'4674,"30"29"2116,13-31-4917,-38-3-1865,0 0 0,0 0 0,0 0 0,-1-1 0,1 1 0,-1-2 0,0 1 0,0 0 0,0-1 0,0 0 0,0 0 0,-1-1 0,0 1 0,3-5-8,-4 6 41,0 0-1,0-1 0,0 1 0,-1-1 0,0 0 0,0 0 0,0 0 1,0 0-1,0 0 0,-1-1 0,0 1 0,1 0 0,-2-1 0,1 1 1,-1-1-1,1 1 0,-1-1 0,0 1 0,-1-1 0,1 1 0,-1-1 1,0 1-1,0-1 0,0 1 0,-1 0 0,1 0 0,-1 0 0,0 0 1,0 0-1,-1 0 0,1 0 0,-1 0 0,0 1 0,0 0 0,0-1 1,0 1-1,-1 0 0,1 1 0,-1-1 0,-2-1-40,1 2 18,-1 0-1,0 0 1,0 1-1,0 0 0,0 0 1,0 0-1,0 1 1,-1 0-1,1 0 1,0 0-1,0 1 1,0 0-1,0 0 0,0 1 1,0-1-1,0 1 1,1 1-1,-1-1 1,1 1-1,-1 0 1,1 0-1,0 1 1,0-1-1,0 1 0,1 0 1,-1 0-1,1 1 1,0 0-1,0-1 1,1 1-1,-1 0 1,1 1-1,0-1 0,1 1 1,-1 1-18,-1 2-13,1 0 0,1 1 0,0 0 1,0-1-1,1 1 0,0 0 0,0 0 0,1 0 0,1-1 1,0 1-1,0 0 0,1 0 0,0-1 0,1 1 1,0-1-1,0 1 0,1-1 0,0 0 0,1-1 0,-1 1 1,7 6 12,-7-12-15,0-1 0,0 0 1,0-1-1,1 1 0,-1-1 1,1 0-1,-1 0 0,1 0 1,-1 0-1,1-1 0,0 0 1,-1 0-1,1 0 0,-1-1 1,1 1-1,-1-1 0,1 0 1,-1 0-1,1-1 0,-1 1 0,0-1 1,0 0-1,1 0 0,-2-1 1,1 1-1,0-1 0,0 0 1,-1 0-1,1 0 0,-1 0 1,0-1-1,0 1 0,0-1 1,-1 0-1,1-1 15,128-151-24,-80 77 24,-36 110-12,-8-3 37,1-1 1,2 1-1,0-1 0,2-1 1,1 0-1,6 8-25,-19-32 3,1-1 0,-1 1-1,1-1 1,0 1 0,-1-1-1,1 0 1,0 1 0,0-1 0,0 0-1,0 0 1,1 1 0,-1-1 0,0 0-1,0 0 1,1 0 0,-1 0-1,0-1 1,1 1 0,-1 0 0,1-1-1,-1 1 1,1-1 0,0 1 0,-1-1-1,1 0 1,-1 1 0,1-1-1,0 0 1,-1 0 0,1 0 0,0 0-1,-1-1 1,1 1 0,-1 0-1,1-1 1,-1 1 0,1-1 0,0 1-1,-1-1 1,0 0 0,1 0 0,-1 1-1,1-1 1,-1 0 0,0 0-1,1-1-1,61-109 111,-9 9-88,-54 101-25,1 0 1,-1 0-1,1 0 1,-1 0-1,1 0 1,0 1-1,-1-1 1,1 0-1,0 0 1,0 0-1,0 0 1,-1 1-1,1-1 1,0 1 0,0-1-1,0 0 1,0 1-1,0-1 1,0 1-1,0 0 1,0-1-1,1 1 1,-1 0-1,0 0 1,0 0-1,0 0 1,0 0-1,0 0 1,0 0 0,0 0-1,1 0 1,-1 0-1,0 0 1,0 1-1,0-1 1,0 1-1,0-1 1,0 0-1,0 1 1,0 0-1,0-1 1,0 1-1,0 0 1,-1-1 0,1 1-1,0 0 1,0 0-1,-1 0 1,1 0-1,0 0 1,-1-1-1,1 1 1,-1 0-1,1 0 1,-1 1-1,1-1 1,-1 0-1,0 0 1,0 0 0,0 0 0,46 192 41,-45-193-36,-1 0-1,0-1 1,0 1 0,1 0 0,-1 0-1,0-1 1,1 1 0,-1 0 0,0 0-1,1 0 1,-1 0 0,0 0 0,1-1-1,-1 1 1,1 0 0,-1 0 0,0 0-1,1 0 1,-1 0 0,0 0-1,1 0 1,-1 0 0,1 0 0,-1 0-1,0 0 1,1 1 0,-1-1 0,0 0-1,1 0 1,-1 0 0,0 0 0,1 1-1,-1-1 1,0 0 0,1 0 0,-1 1-1,0-1 1,0 0 0,1 0 0,-1 1-1,0-1 1,0 0 0,0 1 0,1-1-1,-1 0 1,0 1 0,0-1 0,0 0-1,0 1 1,0-1 0,0 0 0,0 1-1,0-1 1,0 1 0,0-1 0,0 0-5,9-38 368,-8 32-353,39-114 373,-37 116-405,-1-1 1,1 2-1,-1-1 0,1 0 0,0 0 0,0 1 0,1 0 1,-1 0-1,1 0 0,0 0 0,0 0 0,0 1 0,0-1 0,0 1 1,0 0-1,0 1 0,1-1 0,-1 1 0,1-1 0,-1 1 0,1 1 1,0-1-1,-1 1 0,1 0 0,3 0 17,-3 0-79,-1 1 0,1 0 0,-1 1 0,0-1 0,1 1-1,-1 0 1,0 0 0,0 0 0,0 0 0,0 1 0,-1-1 0,1 1 0,0 0 0,-1 0 0,0 1-1,0-1 1,0 0 0,0 1 0,-1 0 0,1 0 0,-1 0 0,0 0 0,0 0 0,0 0 0,-1 1 0,1 1 79,9 14-1295</inkml:trace>
  <inkml:trace contextRef="#ctx0" brushRef="#br1" timeOffset="66036.41">4796 2452 26798,'-9'33'888,"3"-1"328,2 1-1088,3-9 1216</inkml:trace>
  <inkml:trace contextRef="#ctx0" brushRef="#br1" timeOffset="66698.96">5273 2492 20028,'-2'1'174,"-1"1"0,1-1 0,0 1 0,0-1 0,-1 1-1,1 0 1,0 0 0,0 0 0,1 0 0,-1 0 0,0 1 0,1-1-1,-1 0 1,1 1 0,0-1 0,0 1 0,0 0 0,0-1 0,0 1-1,1 0 1,-1 0 0,1-1 0,-1 1 0,1 0 0,0 0-1,0-1 1,1 4-174,-3 6 339,-2 12-155,1 1-1,1 0 0,1 0 0,1 0 0,2 0 0,0 0 1,1 0-1,2 0 0,1 0 0,0-1 0,2 0 1,1-1-1,0 0 0,7 9-183,-15-28 2,0-1 1,0 0-1,1 0 1,-1-1-1,0 1 1,1 0-1,0 0 1,0-1-1,0 1 1,0-1-1,0 1 1,1-1-1,-1 0 1,1 0-1,-1 0 1,1 0-1,0-1 0,-1 1 1,1-1-1,0 1 1,0-1-1,0 0 1,0 0-1,1 0 1,-1-1-1,0 1 1,0-1-1,0 0 1,1 0-1,-1 0 1,0 0-1,0 0 1,1-1-1,-1 1 1,0-1-1,0 0 1,0 0-1,0 0 0,0 0 1,0-1-1,0 1 1,0-2-3,7-9 3,-1 0 1,-1-1-1,0 0 0,0-1 1,-2 1-1,0-1 0,0-1 1,-1 1-1,-1-1 0,0 0 1,-1 0-1,0-14-3,-2 22 4,1 0 1,-1 0-1,0 0 0,0 0 1,0 0-1,-1 0 0,0 0 0,-1 0 1,0 0-1,0 0 0,0 0 1,-1 0-1,-1-4-4,-9 57 41,12-31-32,1 0 0,1-1 0,0 1 0,0 0 0,2 0 0,0-1 0,1 0 0,0 0 0,1 0 0,0-1 1,1 1-1,1-2 0,0 1 0,1-1 0,0 0 0,1-1 0,10 10-9,-18-20 10,0 0 1,0 0-1,0 0 0,0 0 1,0 0-1,1 0 1,-1-1-1,0 1 1,0-1-1,1 1 1,-1-1-1,0 0 1,1 0-1,-1 0 1,0 0-1,1 0 0,-1-1 1,0 1-1,1-1 1,-1 0-1,0 1 1,0-1-1,0 0 1,1 0-1,-1 0 1,0-1-1,0 1 1,-1 0-1,1-1 0,0 0 1,0 1-1,-1-1 1,1 0-1,-1 0 1,1 1-1,-1-1 1,0 0-1,0 0 1,1-2-11,37-87 609,-38 88-599,35-149 382,-30 160-346,41 201-1218,-41-196 78,-3-15-473</inkml:trace>
  <inkml:trace contextRef="#ctx0" brushRef="#br1" timeOffset="66941.03">5500 2348 23493,'-5'26'880,"3"-3"264,4 1-487,7-12-385,2-4-200,-2-8-600,2-5-337</inkml:trace>
  <inkml:trace contextRef="#ctx0" brushRef="#br1" timeOffset="67628.44">5907 2762 10242,'1'-78'16708,"-14"81"-14228,8-2-2466,0 1 0,1-1 0,-1 1-1,0 0 1,1 1 0,-1-1 0,1 1 0,0 0-1,0 0 1,0 0 0,0 0 0,0 1-1,1 0 1,-1-1 0,1 1 0,0 1 0,1-1-1,-1 0 1,1 1 0,-1-1 0,1 3-14,-1 6 1,2 0 0,0 1 0,0-1 1,2 0-1,-1 1 0,2-1 0,0 0 1,0 0-1,1 0 0,1 0 0,0 0 1,1-1-1,0 1 0,1-1 0,1 1-1,-6-10-3,0 0-1,0-1 1,0 1-1,0 0 0,1-1 1,-1 1-1,1-1 1,-1 1-1,1-1 1,0 0-1,0 0 0,0 0 1,1 0-1,-1 0 1,0 0-1,1-1 1,-1 1-1,1-1 0,-1 0 1,1 0-1,0 1 1,-1-2-1,1 1 0,0 0 1,0 0-1,0-1 1,0 0-1,0 0 1,0 0-1,-1 0 0,1 0 1,0 0-1,0-1 1,0 1-1,0-1 1,0 0-1,-1 0 0,1 0 1,0 0-1,-1 0 1,2-2 3,13-10-68,0-1 1,-2-2 0,0 1 0,-1-2-1,0 1 1,-1-2 0,-1 0-1,-1-1 1,-1 0 0,0 0-1,0-5 68,4-6-4,-2 0 0,0 0 0,-3-1 0,0 0-1,-2-1 1,-1 1 0,-2-1 0,0-15 4,-3 29 26,-1-1 1,0 0 0,-2 0-1,0 1 1,-1-1-1,-1 1 1,0-1 0,-2 1-1,0 0 1,-1 1-1,-1 0 1,0 0 0,-1 1-1,-1 0 1,-1 0-27,11 14 3,-1 0 1,0 0-1,0 0 1,0 0-1,0 1 1,0-1-1,-1 0 1,1 1-1,0-1 1,-1 1-1,1-1 1,-1 1-1,1 0 1,-1 0-1,0-1 1,0 1-1,0 0 1,1 1-1,-1-1 0,0 0 1,0 0-1,0 1 1,0-1-1,0 1 1,0 0-1,0 0 1,0-1-1,0 1 1,-1 1-1,1-1 1,0 0-1,0 0 1,0 1-1,0-1 1,0 1-1,0 0 1,0-1-1,1 1 1,-1 0-1,0 0 1,0 0-1,1 0 0,-1 1 1,0-1-1,1 0 1,-1 1-4,-6 14 1,1-1 0,0 1 0,1 0-1,1 0 1,1 0 0,0 1 0,1 0 0,1 0 0,0 0 0,2 0 0,0 0-1,0 0 0,0 4 1,-1-7-3,8 195 2,-7-208 0,-1 1 0,1 0 0,0-1 0,0 1-1,0 0 1,0-1 0,0 1 0,0 0 0,1 0 0,-1-1 0,1 1-1,-1-1 1,1 1 0,-1 0 0,1-1 0,0 1 0,0-1-1,0 1 1,0-1 0,0 0 0,0 1 0,0-1 0,0 0-1,0 0 1,1 0 0,-1 0 0,0 0 0,1 0 0,-1 0-1,1 0 1,-1 0 0,1-1 0,-1 1 0,1-1 0,0 1 0,-1-1-1,1 1 1,0-1 0,-1 0 0,1 0 0,0 0 0,0 0-1,-1 0 1,1 0 0,0-1 0,-1 1 0,1-1 0,0 1-1,-1-1 1,1 1 0,-1-1 0,1 0 0,-1 0 0,1 0-1,-1 0 1,0 0 0,1 0 0,-1 0 0,91-109-68,-80 92 33,0 1 0,2 0 0,0 0 0,0 2-1,2 0 1,15-12 35,-29 25-4,0 1 1,-1 0-1,1 0 0,0 0 0,0 0 0,0 0 0,0 0 1,0 1-1,0-1 0,0 1 0,0-1 0,0 1 1,0 0-1,0-1 0,0 1 0,0 0 0,0 1 0,0-1 1,0 0-1,0 1 0,0-1 0,0 1 0,0-1 1,0 1-1,0 0 0,0 0 0,0 0 0,0 0 0,0 0 1,-1 0-1,1 1 0,-1-1 0,1 1 0,-1-1 1,1 1-1,-1-1 0,0 1 0,0 0 0,1-1 0,-1 1 1,-1 0 3,35 81 14,-34-78-14,60 245-79,-60-247-568</inkml:trace>
  <inkml:trace contextRef="#ctx0" brushRef="#br1" timeOffset="71377.57">711 4444 17428,'-7'14'2584,"1"-2"169,5-1-1241,0-1-232,5-5-175,3-2-57,12-3-416,11-3-104,12-5-96,5-2-88,8 1-176,-3-1-56,-8 3-80,-2-2-64,-7-2-200,-7-2-208,-3 5-648,-4 3-560</inkml:trace>
  <inkml:trace contextRef="#ctx0" brushRef="#br1" timeOffset="71597">763 4657 21149,'0'-10'1032,"3"-4"592,17 1-352,8-2-415,3 2-129,18 2-360,-5 2-160,10-1-72,1-2-200,-7-1-968,-2 0 271</inkml:trace>
  <inkml:trace contextRef="#ctx0" brushRef="#br1" timeOffset="71877.48">1277 4199 21653,'23'8'632,"18"3"56,13 3-208,1-3-216,4 2-80,-17 1-168,-17 0-24,-7 10 8,-13 7 8,-6 12 232,-9 5 120,-12 5 120,-4 1-72,-7-4-160,0-2-384</inkml:trace>
  <inkml:trace contextRef="#ctx0" brushRef="#br1" timeOffset="73370.83">2339 4107 15371,'-69'-6'9972,"64"8"-9947,0 0-1,0 1 1,0-1 0,0 1-1,0 0 1,1 1 0,-1-1-1,1 1 1,0 0 0,0 0-1,0 0 1,1 0 0,0 1-1,-1 0 1,2-1 0,-1 1-1,0 0 1,1 0 0,0 1-1,0-1 1,0 0 0,1 1-1,0-1 1,0 1 0,0 0-1,1 1-24,-1 1 3,0 0 1,1 0-1,0 0 0,0 1 0,1-1 0,0 0 0,0 0 0,1 0 1,0 0-1,0 0 0,1 0 0,0-1 0,0 1 0,1-1 0,0 0 1,1 0-1,-1 0 0,1-1 0,0 1 0,1-1 0,0 0 0,0-1 1,0 1-1,0-1 0,2 0-3,-2-5-37,1 0 0,-1 0 1,1 0-1,-1-1 0,1 0 1,-1 0-1,0-1 0,0 0 0,0 0 1,0 0-1,0-1 0,0 0 0,0 0 1,-1-1-1,0 1 0,1-1 1,-1 0-1,-1-1 0,1 1 0,0-1 1,-1 0-1,0 0 0,0 0 0,-1 0 1,0-1-1,3-5 37,5-2-4,-1-2 0,0 1 0,-1-1 0,-1 0 1,0-1-1,-1 0 0,0 0 0,-2-1 0,0 0 0,-1 0 0,0 0 0,-2 0 0,1-15 4,-3 31 10,1-1 0,-2 1 0,1 0-1,0 0 1,0 0 0,0-1 0,0 1-1,-1 0 1,1 0 0,0 0 0,-1 0 0,1 0-1,-1 0 1,0 0 0,1 0 0,-1 0-1,0 0 1,1 0 0,-1 0 0,0 0-1,0 0 1,0 0 0,0 1 0,0-1 0,0 0-1,0 1 1,0-1 0,0 1 0,0-1-1,0 1 1,0-1 0,-1 1 0,1 0-1,0 0 1,0 0 0,0-1 0,-1 1 0,1 0-1,0 1 1,0-1 0,0 0 0,-1 0-1,1 0 1,0 1 0,0-1 0,0 0-1,0 1 1,0-1 0,0 1 0,0 0-1,0-1 1,0 1 0,0 0 0,0-1 0,0 1-1,0 0 1,0 0 0,0 0 0,1 0-1,-1 0 1,0 0 0,1 0 0,-1 0-1,1 0 1,-1 0 0,1 0 0,-1 0 0,1 1-11,-4 5 1,0 0 0,0 0 0,1 0 0,0 0 0,0 0 0,1 0 0,0 1 0,0 0 0,1-1 0,0 1 0,0 0-1,1-1 1,0 1 0,0 0 0,1 0 0,0-1 0,0 1 0,1 0 0,0-1 0,1 1 0,-1-1 0,1 0 0,0 0-1,1 0 1,0 0 0,0-1 0,1 1 0,-1-1 0,1 0 0,1-1 0,-1 1 0,2 0 0,-4-5 5,0 1 0,1-1 0,-1 0 0,0-1 0,1 1 0,-1-1 1,1 1-1,-1-1 0,1 0 0,-1 0 0,1-1 0,-1 1 0,0-1 0,1 0 0,-1 0 1,1 0-1,-1 0 0,0 0 0,0-1 0,0 1 0,0-1 0,0 0 0,0 0 0,0 0 1,-1 0-1,1-1 0,-1 1 0,1-1 0,-1 1 0,1-2-5,60-90 470,-52 76-330,-2 0 1,0 0 0,-1-1 0,-1 0-1,0-1 1,-2 0 0,0 0 0,-2 0 0,1-4-141,5 238 33,-6-199-41,-3-11 8,0 1 1,1-1-1,0 0 0,-1 0 1,1 0-1,1 0 0,-1 1 1,1-2-1,-1 1 1,1 0-1,0 0 0,1 0 1,-1-1-1,1 1 0,2 2 0,4-12 47,46-202 718,-17 31-140,-38 177-625,0 0 0,0 1 1,0-1-1,0 0 1,0 0-1,0 1 1,0-1-1,0 0 1,0 0-1,0 0 0,0 1 1,0-1-1,0 0 1,1 0-1,-1 0 1,0 1-1,0-1 1,0 0-1,0 0 0,1 0 1,-1 0-1,0 0 1,0 1-1,0-1 1,0 0-1,1 0 1,-1 0-1,0 0 0,0 0 1,1 0-1,-1 0 1,0 0-1,0 0 1,0 0-1,1 0 1,-1 0-1,0 0 0,0 0 1,1 0-1,-1 0 1,0 0-1,0 0 1,0 0-1,1 0 1,-1 0-1,0 0 0,0 0 1,0 0-1,1 0 1,-1-1-1,0 1 1,0 0-1,0 0 1,0 0-1,1 0 0,-1-1 1,0 1-1,38 234-9,-38-233 9,0 0 0,0-1 1,0 1-1,0 0 1,0-1-1,0 1 1,0 0-1,0-1 1,1 1-1,-1-1 0,0 1 1,0 0-1,1-1 1,-1 1-1,0-1 1,1 1-1,-1-1 1,1 1-1,-1-1 0,1 1 1,-1-1-1,1 0 1,-1 1-1,1-1 1,-1 0-1,1 1 1,-1-1-1,1 0 0,0 1 1,-1-1-1,1 0 1,-1 0-1,1 0 1,0 0-1,-1 0 1,1 0-1,0 0 0,-1 0 1,1 0-1,0 0 1,-1 0-1,1 0 1,-1 0-1,1 0 0,0-1 1,-1 1-1,1 0 1,-1 0-1,1-1 1,0 1-1,-1 0 1,1-1-1,-1 1 0,1-1 1,-1 1-1,1-1 1,-1 1-1,0-1 1,1 1-1,-1-1 0,25-38 37,-24 37-39,10-19 14,14-21 5,-3 0 0,-1-2 0,-2 0-1,-2-1 1,-2-1 0,-2-1 0,-3 0 0,1-9-17,-17 10 214,-11 84-87,8 272-128,8-290 0,2 1 1,0-1-1,1 0 1,1 0 0,1 0-1,1 0 1,1-1-1,0 1 1,2-1 0,1 1 0,107 232 17,-98-191-46,-18-61 29,0 1 1,0-1 0,0 1 0,0-1 0,-1 1 0,1-1-1,0 1 1,0-1 0,0 1 0,0-1 0,-1 1 0,1-1-1,0 1 1,-1-1 0,1 1 0,0-1 0,-1 0 0,1 1-1,0-1 1,-1 0 0,1 1 0,-1-1 0,1 0 0,0 0-1,-1 1 1,1-1 0,-1 0 0,1 0 0,-1 0 0,1 1-1,-1-1 1,1 0 0,-1 0 0,1 0 0,-1 0 0,1 0-1,-1 0 1,1 0 0,-1 0 0,0 0 0,1 0 0,-1-1-1,1 1 1,-1 0 0,1 0 0,0 0 0,-1-1 0,1 1-1,-1 0 1,1 0 0,-1-1 0,1 1 0,0 0 0,-1-1-1,1 1 1,0-1 0,-1 1 0,1 0 0,0-1 0,-1 1-1,1-1 1,0 1 0,0-1 0,0 1 0,-1-1 0,1 1-1,0-1 1,0 1 0,0-1-1,-25-24 14,1-1 0,2-1-1,0-1 1,2 0 0,1-2 0,-14-29-14,26 48 35,1 0 1,0-1 0,0 1 0,1-1 0,1 0 0,-1-1-1,2 1 1,0-1 0,1 1 0,0-1 0,1 0-1,0 0 1,1-2-36,1 12 6,1 0 1,-1 0-1,1 0 0,0 1 0,0-1 0,0 0 1,0 1-1,1 0 0,-1-1 0,1 1 1,-1 0-1,1 0 0,0 0 0,0 1 1,0-1-1,0 0 0,0 1 0,0 0 0,0 0 1,0 0-1,0 0 0,1 1 0,-1-1 1,0 1-1,1 0 0,-1 0 0,3 0-6,19-5-191,67-28-1489,-48 7-40</inkml:trace>
  <inkml:trace contextRef="#ctx0" brushRef="#br1" timeOffset="73886.31">3546 3701 22501,'-2'-1'172,"1"-1"0,-1 1 1,1 0-1,-1-1 0,0 1 0,0 0 1,0 0-1,0 0 0,0 0 1,0 1-1,0-1 0,0 1 0,0-1 1,0 1-1,0 0 0,0-1 0,0 1 1,0 0-1,0 0 0,0 1 1,-1-1-1,1 0 0,0 1 0,0-1 1,0 1-1,0 0 0,0-1 0,0 1 1,1 0-1,-1 0 0,0 1 1,0-1-1,1 0 0,-1 0 0,0 1 1,1-1-1,-1 1 0,1 0 0,-1 1-172,-55 68 541,53-64-532,-1 1 0,2-1 0,-1 1 1,1 0-1,0 0 0,1 0 0,0 1 1,0-1-1,0 0 0,1 1 0,1-1 1,-1 1-1,2-1 0,-1 1 0,1 1-9,1-7-10,0-1-1,1 0 0,-1 1 0,0-1 1,1 0-1,-1-1 0,1 1 0,0 0 1,0-1-1,0 1 0,0-1 0,0 0 1,0 0-1,0 0 0,0-1 0,0 1 1,0-1-1,0 1 0,0-1 0,1 0 1,-1 0-1,0-1 0,0 1 0,0-1 1,0 1-1,0-1 0,0 0 0,0 0 1,2-1 10,4 1 10,22-3-21,-22 1-2,1 0 1,0 1-1,0 1 1,0-1-1,0 2 0,0-1 1,0 1-1,0 1 0,0 0 1,0 0-1,0 1 1,-1 0-1,1 1 0,0 0 1,-1 1-1,0 0 0,0 0 1,0 1-1,4 3 13,-11-5 7,0 0 0,0 1 0,0-1 0,0 1 0,-1-1 0,0 1 1,0-1-1,0 1 0,0 0 0,0 0 0,-1 0 0,0 0 0,0-1 0,0 1 0,0 0 0,0 0 0,-1 0 0,0 0 0,0-1 0,0 1 0,0 0 0,0-1 0,-1 1 0,1-1 0,-1 1 0,0-1 0,-2 2-7,0 2 49,0 0 0,-1 0 0,1-1 0,-2 0 0,1 1 0,-1-2 0,0 1 0,0-1 0,0 0 0,-1 0 0,0 0 0,0-1 0,0 0-49,-4-2-38,1 1 0,-1-2 0,0 0 0,0 0 0,1 0 0,-1-2 0,0 1 0,0-1 0,1-1 0,-1 0 1,0-1-1,1 0 0,0 0 0,0-1 0,-3-2 38,-15-5-1398</inkml:trace>
  <inkml:trace contextRef="#ctx0" brushRef="#br1" timeOffset="74391.08">2286 3733 18788,'0'24'2441,"0"11"343,-1 15-1688,-1 8-287,1 9-433,-2 0-208,3 2-128,0 3-16,0-4-16,3-3 8,-2-14-32,1-11-56,-2-15-272,0-10-153,0-15-287,0 0-256,0-31-160,2 0-897</inkml:trace>
  <inkml:trace contextRef="#ctx0" brushRef="#br1" timeOffset="74750.44">2356 3820 10706,'17'-87'10635,"-16"85"-10017,-1 2-179,0 0-88,18 6 3175,-14-4-3510,-1 0 0,0 0 0,0 0-1,0 1 1,-1-1 0,1 1 0,-1 0 0,1 0 0,-1 0 0,0 0 0,0 0-1,0 0 1,-1 0 0,1 1 0,-1-1 0,0 1 0,1-1 0,-2 1 0,1 0-1,0-1 1,-1 1-16,36 222 338,52 24-38,-87-245-282,-4-13 29,-17-84-2683,20 88 1414</inkml:trace>
  <inkml:trace contextRef="#ctx0" brushRef="#br1" timeOffset="76115.61">3880 3657 12067,'-19'100'9717,"20"2"-7888,1-86-1793,1 1 0,1-1 0,1 0 0,0 0 0,1 0-1,1 0 1,0-1 0,1 0 0,0-1 0,2 0 0,0 0 0,7 7-36,-16-19 29,0 0 0,1 0 0,-1 0 0,1-1 1,-1 1-1,1 0 0,0-1 0,0 1 0,-1-1 0,1 1 1,0-1-1,0 0 0,0 0 0,1 0 0,-1 0 1,0-1-1,0 1 0,0 0 0,1-1 0,-1 1 0,0-1 1,1 0-1,-1 0 0,0 0 0,1 0 0,-1 0 0,0-1 1,1 1-1,-1-1 0,0 1 0,0-1 0,1 0 0,-1 0 1,0 0-1,0 0 0,0 0 0,0-1 0,0 1 0,0 0 1,-1-1-1,1 0 0,0 1 0,-1-1 0,1 0 0,-1 0 1,0 0-1,1 0 0,-1 0 0,0 0 0,0 0 0,0 0 1,-1 0-1,1-1 0,-1 1 0,1-1-29,14-36 492,-2-1 1,-2 0-1,-2 0 0,-1-1 1,-2 0-1,-2 0 0,-2-1 0,-3-36-492,0 51 122,-5 30-33,14 140-128,-8-138 37,4 48-3,2 0 0,2 0 0,3-1 0,14 41 5,-25-94 0,1 0 0,-1 0 0,1 0 0,-1 1 0,1-1 0,-1 0 0,1 0 0,-1 0 0,1 1 0,-1-1 1,1 0-1,0 1 0,0-1 0,-1 0 0,1 1 0,0-1 0,0 1 0,0-1 0,0 1 0,-1 0 0,1-1 0,0 1 0,0 0 1,0-1-1,0 1 0,0 0 0,0 0 0,0 0 0,0 0 0,0 0 0,0 0 0,0 0 0,0 0 0,0 1 0,0-1 0,0 0 0,0 1 1,0-1-1,-1 0 0,1 1 0,0-1 0,0 1 0,0-1 0,-1 1 0,1 0 0,0-1 0,0 1 0,-1 0 0,1-1 0,-1 1 1,1 0-1,0 0 0,-1 0 0,0-1 0,1 1 0,-1 0 0,1 0 0,-1 0 0,0 0 0,0 0 0,1 0 0,-1 0 0,0 0 1,0 0-1,0 0 0,0 0 0,0 0 0,0 0 0,-1 0 0,1 0 0,11-28-2,0-2 0,-2 1 0,-2-1 0,0-1 0,-2 1 0,0-11 2,19-87 19,-12 95-10,6 42-1,20 136-49,-25-75 54,5-4 14,-17-66-26,-1 0 0,1 0-1,0-1 1,-1 1 0,1 0 0,0 0 0,0-1 0,-1 1 0,1 0 0,0-1 0,0 1 0,0-1-1,0 1 1,0-1 0,0 1 0,0-1 0,0 0 0,0 1 0,0-1 0,0 0 0,0 0 0,0 0 0,0 0-1,0 0 1,0 0 0,0 0 0,0 0 0,0 0 0,0-1 0,0 1 0,0 0 0,0-1 0,0 1 0,0 0-1,0-1 1,0 1 0,0-1 0,-1 0 0,1 1 0,0-1 0,0 0 0,-1 1 0,1-1 0,0 0 0,-1 0-1,1 0 1,0 1 0,-1-1 0,1 0 0,-1 0 0,0 0 0,1 0 0,-1 0 0,0 0 0,1 0 0,-1 0-1,0 0 1,0 0 0,0 0 0,0-1-1,0 2 0,135-293 55,-135 292-56,1 0-1,-1 0 1,0-1-1,0 1 1,0 0-1,1-1 1,-1 1-1,1 0 1,-1 0-1,1 0 1,-1 0 0,1-1-1,0 1 1,-1 0-1,1 0 1,0 0-1,0 0 1,0 0-1,0 1 1,0-1-1,0 0 1,0 0 0,0 1-1,0-1 1,0 0-1,1 1 1,-1-1-1,0 1 1,0 0-1,1-1 1,-1 1-1,0 0 1,0 0 0,1-1-1,-1 1 1,0 0-1,1 1 1,-1-1-1,0 0 1,1 0-1,-1 0 1,0 1-1,0-1 1,1 1-1,-1-1 1,0 1 0,0-1-1,0 1 1,0 0-1,0 0 1,0-1-1,0 1 1,0 0-1,0 0 1,0 0-1,0 0 1,0 0 0,-1 0-1,1 0 1,0 0-1,-1 1 1,1-1-1,-1 0 1,1 0-1,-1 1 2,36 186-19,-32-145 38,-1-13 8,6-13 0,36-164 13,-10 93-53,-34 53 10,0 0 0,-1 0 0,1 0 1,0 0-1,0 0 0,0 1 0,1-1 0,-1 0 0,0 0 0,0 1 0,0-1 0,0 1 0,1-1 1,-1 1-1,0-1 0,1 1 0,-1 0 0,0 0 0,1 0 0,-1-1 0,0 1 0,1 0 1,-1 1-1,0-1 0,1 0 0,-1 0 0,0 1 0,0-1 0,1 0 0,-1 1 0,0-1 0,0 1 1,1 0-1,-1-1 0,0 1 0,0 0 0,0 0 0,0 0 0,0 0 0,0 0 0,0 0 0,0 0 1,-1 0-1,2 1 3,3 7-13,-1 0 1,1 0-1,-1 1 1,-1 0-1,0 0 1,0-1-1,-1 2 0,0-1 1,-1 0-1,0 0 1,-1 1-1,0-1 13,6 44 7,1-70 59,4-38 61,-9 36-102,1 1 1,1-1-1,1 1 0,0 0 1,1 0-1,1 1 0,1 0 1,7-13-26,-14 28-5,0-1 0,-1 1 0,1-1-1,0 1 1,0 0 0,0 0 0,0-1 0,0 1 0,0 0 0,0 0 0,0 0 0,0 0 0,0 0 0,1 0 0,-1 0-1,0 1 1,1-1 0,-1 0 0,1 1 0,-1-1 0,1 1 0,-1 0 0,1-1 0,-1 1 0,1 0 0,-1 0 0,1 0 0,-1 0-1,1 0 1,0 0 0,-1 0 0,1 1 0,-1-1 0,1 0 0,-1 1 0,1 0 0,-1-1 0,0 1 0,1 0 0,-1-1-1,0 1 1,1 0 0,-1 0 0,0 0 0,0 0 0,0 0 0,1 1 5,28 107-1716,-22-57-82,1-22 164</inkml:trace>
  <inkml:trace contextRef="#ctx0" brushRef="#br1" timeOffset="77390.38">5179 3628 21957,'9'99'3972,"28"45"-3002,-21-113-665,-16-31-294,0 1 0,1-1 0,-1 0 1,0 1-1,1-1 0,-1 0 0,0 1 0,1-1 0,-1 0 0,1 0 0,-1 1 0,1-1 0,-1 0 0,0 0 0,1 0 0,-1 0 1,1 0-1,-1 1 0,1-1 0,-1 0 0,1 0 0,-1 0 0,1 0 0,-1 0 0,1-1 0,-1 1 0,1 0 0,-1 0 0,1 0 1,-1 0-1,1 0 0,-1-1 0,0 1 0,1 0 0,-1 0 0,1-1 0,-1 1 0,0 0 0,1-1 0,-1 1 0,0 0 0,1-1 1,-1 1-1,0-1 0,1 1 0,-1 0 0,0-1 0,0 1 0,0-1 0,1 1 0,-1-1 0,0 1 0,0-1 0,0 1 0,0-1 1,0 1-1,0-1 0,0 1 0,0-1 0,0 1 0,0-1 0,0 1 0,0-1 0,0 1 0,-1 0 0,1-1-11,61-273 775,-60 275-774,-1-1-1,0 1 0,0-1 1,1 1-1,-1 0 1,0-1-1,1 1 0,-1-1 1,1 0-1,-1 1 1,1-1-1,-1 1 0,1-1 1,-1 0-1,1 1 1,-1-1-1,1 0 1,-1 1-1,1-1 0,-1 0 1,1 0-1,0 0 1,-1 0-1,1 1 0,0-1 1,-1 0-1,1 0 1,-1 0-1,1 0 0,0 0 1,-1-1-1,1 1 1,0 0-1,-1 0 0,1 0 1,-1 0-1,1-1 1,-1 1-1,1 0 1,-1-1-1,1 1 0,0 0 1,-1-1-1,0 1 1,1-1-1,-1 1 0,1 0 1,-1-1-1,1 1 1,-1-1-1,0 1 0,1-1 1,-1 0-1,0 1 1,0-1-1,0 1 1,1-1-1,-1 0 0,0 1 1,0-1-1,0 1 1,0-1-1,0 0 0,0 1 1,0-1-1,0 0 1,0 1-1,15 45 4,4 97-7,-18-141 3,-1-1 0,1 0-1,0 0 1,-1 1-1,1-1 1,0 0-1,-1 0 1,1 0-1,0 0 1,-1 0 0,1 0-1,0 0 1,0 0-1,-1 0 1,1 0-1,0 0 1,-1 0-1,1-1 1,-1 1 0,1 0-1,0 0 1,-1-1-1,1 1 1,-1 0-1,1-1 1,0 1 0,-1-1-1,1 1 1,-1-1-1,1 1 1,-1-1-1,0 1 1,1-1-1,-1 1 1,1-1 0,-1 0-1,0 1 1,0-1-1,1 1 1,-1-1-1,0 0 1,0 1-1,0-1 1,0 0 0,0 1-1,0-1 1,0 0-1,0 0 1,1 1 0,123-215-924,-107 198 684,-16 25 270,-1-8-40,-3 126 281,2-108-224,1 1 0,1-1-1,0 1 1,1-1 0,2 1 0,-1-1 0,2 0 0,0-1 0,2 1 0,6 12-47,-13-28 4,1-1 0,-1 0 0,1 1 0,-1-1 1,1 0-1,0 0 0,-1 1 0,1-1 0,0 0 0,0 0 0,0 0 0,0 0 0,0 0 0,0 0 1,0 0-1,0-1 0,0 1 0,1 0 0,-1 0 0,0-1 0,0 1 0,1-1 0,-1 1 0,0-1 1,1 0-1,-1 0 0,1 1 0,-1-1 0,0 0 0,1 0 0,-1 0 0,1 0 0,-1-1 1,0 1-1,1 0 0,-1-1 0,0 1 0,1-1 0,-1 1 0,0-1 0,1 1 0,-1-1 0,0 0 1,0 0-1,0 1 0,0-1 0,0 0 0,0 0 0,1-1-4,43-61 222,-21 14-126,-3 0 1,-2-1-1,-2-1 0,-3-1 1,1-10-97,-8 33-13,14-21-100,-8 68-38,-8 206 131,19-297-22,14-16-955,-38 87 792,21 38 330,-18-24-54,-3-7-65,1 0 1,-1-1-1,1 1 1,-1 0-1,2-1 1,-1 1-1,0-1 1,1 1-1,0-1 1,0 0-1,0 0 1,0 1-1,1-1 1,-1-1-1,1 1 1,0 0-1,1-1 1,-1 1-1,0-1 1,1 0-1,0 0 1,0-1-1,0 1 1,0-1-1,0 0 1,0 0-1,1 0 1,-1 0-1,0-1 1,1 0-1,0 0 1,2 1-7,145-31-176,-150 27 182,0 1-1,0-1 1,0 0 0,0 1 0,0-1-1,-1 0 1,1 0 0,0 0-1,-1-1 1,0 1 0,1 0 0,-1 0-1,0-1 1,0 1 0,0-1-1,-1 1 1,1-1 0,0 1 0,-1-1-1,0 1 1,1-1 0,-1 0-1,0 1 1,-1-1 0,1 1 0,0-1-1,-1 0 1,1 1 0,-1-1-1,0 1 1,0-1 0,0 1 0,0 0-1,0-1 1,-1 1 0,1 0-1,-1 0 1,1 0 0,-1 0 0,0 0-1,0 0 1,-1 0-6,-3-12 117,-59-73 586,54 83-630,25 17-74,-2-9-51,-1-1 0,1 0 0,0-1 0,0 0 0,0 0 0,0-2 0,0 1 0,0-1 0,0-1-1,0 0 1,0-1 0,-1-1 0,1 1 0,0-2 0,-1 0 0,0 0 0,0-1 0,0 0 0,0-1 0,-1 0 0,8-7 52,-13 10 5,-1 0 0,1-1 1,-1 1-1,0-1 0,0 0 1,-1 0-1,1-1 0,-1 1 1,0-1-1,0 0 0,-1 1 1,1-1-1,-1 0 0,0-1 1,0 1-1,-1 0 0,1-1 1,-1 1-1,-1 0 0,1-1 1,-1 1-1,0-1 0,0 1 1,0-1-1,-1 1 0,0-1 1,0 1-1,0-1 0,-1 1 1,1 0-1,-1 0 0,-2-4-5,3 8 7,1 0-1,-1 1 0,1-1 0,-1 0 0,0 1 0,1-1 1,-1 0-1,0 1 0,1-1 0,-1 1 0,0-1 1,0 1-1,1-1 0,-1 1 0,0-1 0,0 1 0,0 0 1,0-1-1,1 1 0,-1 0 0,0 0 0,0 0 1,0 0-1,0 0 0,0 0 0,0 0 0,0 0 1,0 0-1,0 0 0,1 0 0,-1 1 0,0-1 0,0 0 1,0 1-1,0-1 0,1 1 0,-1-1 0,0 1 1,0-1-1,1 1 0,-1-1 0,0 1 0,1 0 0,-1-1 1,0 1-1,1 0 0,-1-1 0,1 1 0,-1 0 1,1 0-1,0 0 0,-1 0 0,1-1 0,0 1 1,0 0-1,-1 0 0,1 0-6,-18 55 89,17-46-75,-1-1 0,1 1 1,1 0-1,-1 0 0,2 0 0,-1-1 1,2 1-1,-1 0 0,1-1 0,1 1 1,-1-1-1,2 1 0,-1-1 0,1 0 1,1 0-1,4 6-14,-7-14 9,1 0-1,0-1 1,-1 1 0,1-1-1,0 1 1,-1-1 0,1 0-1,0 0 1,0 0 0,-1 0 0,1-1-1,0 1 1,0-1 0,-1 0-1,1 0 1,-1 0 0,1 0 0,-1 0-1,1 0 1,-1 0 0,1-1-1,-1 0 1,0 1 0,0-1-1,0 0 1,0 0 0,0 0 0,0 0-1,-1 0 1,1 0 0,-1-1-1,1 1 1,-1-1 0,0 1 0,0-1-1,0 1 1,0-3-9,2 2 6,119-139-13,-121 141 7,0 0 0,-1 0 0,1 0-1,0 0 1,0 1 0,-1-1 0,1 0-1,0 1 1,0-1 0,0 0 0,0 1 0,0 0-1,0-1 1,0 1 0,0-1 0,0 1 0,0 0-1,1 0 1,-1 0 0,0-1 0,0 1-1,0 0 1,0 0 0,0 1 0,0-1 0,0 0-1,0 0 1,0 0 0,1 1 0,-1-1-1,0 1 1,0-1 0,0 1 0,0-1 0,-1 1-1,1-1 1,0 1 0,0 0 0,0-1-1,0 1 1,-1 0 0,1 0 0,0 0 0,-1 0-1,1 0 1,0 0 0,-1 0 0,1 0 0,-1 0-1,0 0 1,1 0 0,-1 0 0,0 0-1,0 0 1,1 1 0,47 191 400,-47-194-392,-1 0-1,0 1 0,1-1 0,-1 0 1,1 0-1,-1 1 0,1-1 0,-1 0 1,1 1-1,0-1 0,-1 0 0,1 1 1,0-1-1,0 1 0,-1-1 1,1 1-1,0 0 0,0-1 0,0 1 1,-1 0-1,1-1 0,0 1 0,0 0 1,0 0-1,0 0 0,0 0 0,0 0 1,-1 0-1,1 0 0,0 0 0,0 0 1,0 0-1,0 0 0,0 1 1,-1-1-1,1 0 0,0 1 0,0-1 1,0 1-1,-1-1 0,1 0 0,0 1 1,0 0-1,-1-1 0,1 1 0,-1-1 1,1 1-1,0 0 0,-1 0 0,1-1 1,-1 1-1,0 0 0,1 0 1,-1-1-1,1 1 0,-1 0 0,0 0 1,0 0-1,0 0 0,1 0 0,-1-1 1,0 1-1,0 0 0,0 0 0,0 1-7,16-102-718,-17 58 588</inkml:trace>
  <inkml:trace contextRef="#ctx0" brushRef="#br1" timeOffset="77578.51">6417 3028 19220,'-8'4'3305,"-1"0"1944,9-4-4241,0 0-376,0 0-624,2 0-616</inkml:trace>
  <inkml:trace contextRef="#ctx0" brushRef="#br1" timeOffset="78468.17">7686 3021 17044,'-1'-6'388,"0"1"0,-1-1 0,0 0 0,0 1 0,0-1 0,-1 1 1,0 0-1,0 0 0,0 0 0,-1 0 0,1 0 0,-1 1 0,0-1 1,-1 1-1,1 0 0,-1 1 0,1-1 0,-1 1 0,0 0 0,-1 0 0,1 0 1,0 1-1,-1 0 0,0 0 0,1 0 0,-4 0-388,6 2 28,1 1 0,0 0 1,-1 0-1,1 0 0,0 0 0,0 0 0,-1 0 0,1 0 0,0 1 0,0-1 1,1 1-1,-1-1 0,0 1 0,0 0 0,1 0 0,-1 0 0,1 0 1,-1 0-1,1 0 0,0 0 0,0 0 0,0 0 0,0 1 0,1-1 1,-1 0-1,0 1 0,1-1 0,0 0 0,-1 2-28,-6 78 103,7-74-71,0 19 24,-2-10-9,1 1-1,1-1 1,1 1-1,1-1 1,0 1-1,1-1 1,1 0-1,1 0 1,1 1-47,-6-17 1,0 0 0,1 0 1,-1 0-1,1-1 0,-1 1 0,0 0 1,1 0-1,0 0 0,-1-1 1,1 1-1,0 0 0,-1 0 0,1-1 1,0 1-1,-1-1 0,1 1 0,0-1 1,0 1-1,0-1 0,0 1 1,0-1-1,0 0 0,-1 1 0,1-1 1,0 0-1,0 0 0,0 0 1,0 0-1,0 0 0,0 0 0,0 0 1,0 0-1,0 0 0,0 0 0,0 0 1,0-1-1,0 1 0,0 0 1,0-1-1,-1 1 0,1-1 0,0 1 1,0-1-1,0 1 0,-1-1 1,1 0-1,0 1 0,0-1-1,54-100 25,-17 10 94,-3-2 0,-5-1 0,-4-1-1,7-58-118,-41 434 40,18-25-32,5-200-14,-15-55 6,0-1 0,0 1 0,1 0 1,-1-1-1,0 1 0,0-1 0,1 1 0,-1-1 1,1 1-1,-1 0 0,0-1 0,1 1 0,-1-1 1,1 1-1,-1-1 0,1 0 0,-1 1 0,1-1 1,0 0-1,-1 1 0,1-1 0,-1 0 0,1 0 1,0 1-1,-1-1 0,1 0 0,0 0 0,-1 0 1,1 0-1,0 0 0,-1 0 0,1 0 0,0 0 1,-1 0-1,1 0 0,0 0 0,-1 0 0,1-1 1,0 1-1,-1 0 0,1 0 0,0-1 0,-1 1 1,1 0-1,-1-1 0,1 1 0,-1-1 0,1 1 1,-1-1-1,1 1 0,-1-1 0,1 1 0,-1-1 1,0 1-1,1-1 0,-1 0 0,0 1 0,1-1 0,-1 1 1,0-1-1,0 0 0,0 1 0,0-1 0,0 0 1,0 1-1,1-1 0,14-32 16,0-1 0,-2 0 0,-2-1 1,-1 0-1,3-23-16,3-8 22,39-185 207,-55 251-229,0 1 0,0-1 1,0 0-1,0 1 0,0-1 0,0 0 1,0 0-1,0 1 0,0-1 1,0 0-1,0 1 0,0-1 0,0 0 1,0 1-1,0-1 0,1 0 0,-1 0 1,0 1-1,0-1 0,0 0 0,1 0 1,-1 1-1,0-1 0,0 0 0,0 0 1,1 0-1,-1 1 0,0-1 0,1 0 1,-1 0-1,0 0 0,0 0 0,1 0 1,-1 0-1,0 0 0,1 1 0,-1-1 1,0 0-1,0 0 0,1 0 0,-1 0 1,0 0-1,1 0 0,-1 0 0,0-1 1,1 1-1,-1 0 0,0 0 0,1 0 1,-1 0-1,0 0 0,0 0 0,1-1 1,-1 1-1,0 0 0,9 37-17,5 167 72,-14-202-55,8 53-65,-8-54 64,1 0-1,-1 0 0,1 0 0,-1 0 1,1 0-1,-1 0 0,1 0 0,0 0 1,-1 0-1,1-1 0,0 1 0,0 0 1,0 0-1,-1-1 0,1 1 1,0 0-1,0-1 0,0 1 0,0-1 1,0 1-1,0-1 0,0 0 0,1 1 1,-1-1-1,0 0 0,0 0 0,0 0 1,0 0-1,0 0 0,0 0 0,1 0 1,-1 0-1,0 0 0,0-1 0,0 1 1,0 0-1,0-1 0,0 1 0,0 0 1,0-1-1,0 0 0,0 1 0,0-1 1,0 0 1,117-77-267,-108 72 210,1 1 1,-1 0-1,1 0 1,0 1-1,0 0 1,0 1-1,1 0 1,-1 1-1,1 1 1,0 0-1,-1 0 1,1 1-1,1 0 57,11 20 19,-24-19 155,-4-2 99,-2-3-163,-1-1 0,1 0 1,0 0-1,1-1 1,-1 0-1,1 0 1,0 0-1,0 0 0,1-1 1,0 0-1,0 0 1,0 0-1,-1-5-110,-11-18 194,-22-39 77,60 70-324,30 3-656,-17-9-147</inkml:trace>
  <inkml:trace contextRef="#ctx0" brushRef="#br1" timeOffset="80074.3">818 5405 27598,'116'294'964,"-116"-293"-963,0 0 1,0 0-1,0 0 0,0 0 0,0 0 0,0 0 1,0 0-1,1 0 0,-1 0 0,0 0 0,1 0 1,-1 0-1,0 0 0,1 0 0,-1 0 0,1 0 1,0 0-1,-1-1 0,1 1 0,0 0 0,-1 0 1,1-1-1,0 1 0,0 0 0,-1-1 0,1 1 1,0-1-1,0 1 0,0-1 0,0 1 0,0-1 1,0 0-1,0 1 0,0-1 0,0 0 0,0 0 1,0 0-1,0 0 0,0 0 0,0 0 1,0 0-1,0 0 0,0 0 0,0 0 0,0-1 1,0 1-1,0 0 0,0-1 0,0 1 0,0-1 1,0 1-1,0-1 0,0 1 0,0-1-1,16-58 160,-15 51-140,50-251 451,-39 223-449,-12 35-22,-1 0 0,0 1 0,0-1 1,1 1-1,-1-1 0,0 1 0,1-1 1,-1 1-1,0-1 0,1 1 1,-1-1-1,1 1 0,-1-1 0,1 1 1,-1 0-1,1-1 0,-1 1 0,1 0 1,0 0-1,-1-1 0,1 1 1,-1 0-1,1 0 0,0 0 0,-1 0 1,1 0-1,-1-1 0,1 1 0,0 0 1,-1 0-1,1 1 0,-1-1 1,1 0-1,0 0 0,-1 0 0,1 0 1,-1 1-1,1-1 0,0 0 0,-1 0 1,1 1-1,-1-1 0,1 0 1,-1 1-1,1-1 0,-1 1 0,1-1 1,-1 1-1,0-1 0,1 0 0,-1 1 1,0 0-1,1-1 0,-1 1 1,0-1-1,0 1 0,1-1 0,-1 1 1,0 0-1,51 156-21,-41-113 16,20 82 39,-32-487 223,6 318-248,-4 44-9,0-1 0,0 1-1,0 0 1,0-1-1,0 1 1,0 0 0,1-1-1,-1 1 1,0-1-1,0 1 1,1-1 0,-1 1-1,0-1 1,1 1-1,-1 0 1,1-1 0,-1 0-1,0 1 1,1-1-1,-1 1 1,1-1 0,0 0-1,-1 1 1,1-1-1,-1 0 1,1 1 0,-1-1-1,1 0 1,0 0-1,-1 0 1,1 0 0,-1 1-1,1-1 1,0 0 0,-1 0-1,1 0 1,0 0-1,-1-1 1,1 1 0,0 0-1,-1 0 1,1 0-1,-1 0 1,1-1 0,0 1-1,-1 0 1,1 0-1,-1-1 1,1 1 0,-1-1-1,1 1 1,-1 0-1,1-1 1,-1 1 0,1-1-1,-1 1 1,0-1-1,1 1 1,-1-1 0,0 1-1,1-1 1,87 264-25,-87-262 17,-1 0 0,1-1 0,0 1-1,0 0 1,1-1 0,-1 1 0,0-1 0,0 0 0,0 1 0,0-1 0,0 0-1,0 0 1,1 1 0,-1-1 0,0 0 0,0 0 0,0 0 0,0 0 0,1-1-1,-1 1 1,0 0 0,0 0 0,0-1 0,0 1 0,0-1 0,0 1 0,0-1-1,0 1 1,0-1 0,0 0 0,0 1 0,0-1 0,0 0 0,0 0-1,0 0 1,-1 0 0,1 0 0,0 1 0,-1-1 0,1-1 0,-1 1 0,1 0-1,-1 0 1,1 0 0,-1 0 0,1-1 8,4-3-191,20-21-280,-2-2 1564</inkml:trace>
  <inkml:trace contextRef="#ctx0" brushRef="#br1" timeOffset="81041.6">1548 5334 23597,'-2'2'53,"1"1"0,-1 0-1,0 0 1,1 0 0,-1 0 0,1 0 0,0 0 0,0 0-1,0 0 1,1 0 0,-1 0 0,1 1 0,-1-1 0,1 0-1,0 0 1,0 1 0,1-1 0,-1 0 0,1 0-1,-1 1 1,1-1 0,0 0 0,0 0 0,1 0 0,-1 0-1,1 0 1,-1 0 0,1-1 0,0 1 0,0 0-1,0-1 1,0 0 0,0 1 0,1-1 0,-1 0 0,1 0-1,0 0 1,2 1-53,-3-4 38,0 0 0,0 0-1,0-1 1,0 1 0,0-1-1,-1 1 1,1-1 0,0 0 0,-1 1-1,0-1 1,1 0 0,-1 0-1,0 0 1,0 0 0,0 0-1,0 0 1,0-1 0,-1 1 0,1 0-1,-1 0 1,1-1 0,-1 1-1,0 0 1,0-1 0,0 1 0,0 0-1,0-1 1,-1 1 0,1-1-38,1-8 170,5-129 1215,-24 99-509,17 42-864,-1 1 0,1-1 0,0 1 0,0 0 0,-1-1 0,1 1 0,0 0 0,0 0 0,1 0 0,-1 0 0,0 0 0,1 0 0,-1 0 0,1 0 0,0 0 0,-1 0 0,1 0 1,0 1-1,0-1 0,0 0 0,1 0 0,-1 0 0,1 0 0,-1 0 0,1 0 0,0 2-12,-1-2 6,30 65-186,-29-66 155,0 1 0,0-1 0,0 0 0,0 0 0,0 0 0,0 0 0,0 0 0,1 0 0,-1-1 0,0 1 0,1 0 0,-1-1 0,0 1 0,1-1 0,-1 1 0,1-1 0,-1 0 0,1 1 0,-1-1 0,1 0 0,-1 0 0,1 0 0,-1 0 0,1 0 0,-1-1 0,1 1 0,-1 0 0,1-1 0,-1 1 1,1-1-1,-1 1 0,0-1 0,1 0 0,-1 0 0,0 1 0,1-1 0,-1 0 0,0 0 0,0 0 0,0 0 0,0-1 0,0 1 0,0 0 0,0 0 0,0-1 0,-1 1 0,1-1 25,8-12-261,0-1 0,-1-1 0,-1 1 0,-1-1 0,0-1 0,-1 1 0,1-8 261,20-55-547,-26 79 546,0 1 0,0-1 0,0 0 0,0 0 0,0 1 0,0-1 0,1 0 0,-1 0 0,0 1 0,0-1 0,0 0 0,1 0 0,-1 0 0,0 1 0,0-1 0,1 0 0,-1 0 0,0 0 0,0 0 0,1 0 0,-1 0 0,0 1 0,1-1 0,-1 0 0,0 0 0,0 0 0,1 0 0,-1 0 0,0 0 0,1 0 0,-1 0 0,0 0 0,0 0 0,1 0 0,-1-1 0,0 1 0,1 0 0,-1 0 0,0 0 0,0 0 0,1 0 1,-1 0-1,0-1 0,0 1 0,1 0 0,-1 0 0,0 0 0,0-1 0,0 1 0,1 0 0,-1 0 0,0-1 0,0 1 0,0 0 0,0 0 0,0-1 0,0 1 0,1 0 0,-1-1 0,0 1 0,0 0 0,0 0 1,7 29-31,-7-25 30,6 29 82,2-1 1,1 0-1,1 0 1,1-1-1,2 0 1,1-1-1,2-1 1,1 0-1,17 22-81,-23-40 25,0-1 1,0 0-1,1 0 0,0-1 0,1-1 0,0 0 0,0 0 0,3-1-25,82 61 37,-96-66-35,1 1 1,-1 0-1,0 0 1,0 0-1,-1 0 1,1 0-1,-1 1 1,1-1 0,-1 0-1,0 1 1,0-1-1,-1 1 1,1-1-1,-1 1 1,1-1-1,-1 1 1,0-1-1,-1 2-2,1-3 2,0-1-1,-1 1 0,1-1 0,-1 1 1,1-1-1,-1 0 0,0 1 1,1-1-1,-1 0 0,0 1 0,0-1 1,0 0-1,0 0 0,0 0 0,0 0 1,-1 0-1,1 0 0,0 0 0,0-1 1,-1 1-1,1 0 0,0 0 0,-1-1 1,1 1-1,-1-1 0,1 0 0,-1 1 1,1-1-1,-1 0 0,1 0 0,-1 0 1,1 0-1,-1 0 0,1 0 1,-1 0-1,1-1 0,-1 1 0,1 0 1,0-1-1,-1 1 0,1-1 0,-2 0-1,-7-4 16,0-1-1,1 0 1,0 0-1,0-1 1,0 0-1,0 0 1,1-1-1,1 0 0,-1-1 1,1 0-1,1 0 1,0 0-1,0-1 1,1 0-1,0 0 1,0 0-1,1-1-15,-5-11 7,1 0 0,0-1 0,2 1 1,1-2-1,1 1 0,0 0 0,2-1 0,1 1 0,1-1 0,0 0 0,2 1 0,1-1 1,1 1-1,1 0 0,6-15-7,20-56 11,-20 66 9,-1 0 0,-2-1 0,0 0 1,-2-1-1,1-24-20,-12 10 96,-5 62 3,12 15-75,2-1 1,1 0 0,2-1 0,0 1 0,3-1-1,0-1 1,14 28-25,-16-38 1,-6-17 2,-2 0 2,0-1 0,0 1 0,0 0 0,1-1 0,-1 1 0,1-1 0,0 0 0,0 1 0,0-1 0,0 0 0,0 1 0,1-1-1,-1 0 1,1 0 0,-1 0 0,1 0 0,0 0 0,-1-1 0,1 1 0,0 0 0,0-1 0,1 1 0,-1-1 0,0 0 0,0 0 0,1 0 0,-1 0 0,0 0 0,1 0 0,-1-1 0,1 1 0,-1-1 0,1 1 0,-1-1 0,1 0 0,0 0-5,5-10 46,0 0 1,0 0-1,-1-1 1,-1 0-1,0 0 1,0-1-1,-1 1 1,0-1-1,-1 0 1,1-7-47,11-92 51,-16 107-9,0 8-18,28 155 155,-4-103-158,-23-56-27,0-1-1,0 1 0,0-1 0,0 1 0,0-1 0,-1 0 1,1 1-1,0-1 0,0 0 0,0 0 0,-1 0 0,1 1 1,0-1-1,-1 0 0,1 0 0,-1 0 0,1 0 0,-1 0 1,0 0-1,1 0 0,-1 0 0,0 0 0,0 0 1,1 0-1,-1-1 0,0 1 0,0 0 0,0 0 0,0 0 1,-1 0-1,1 0 0,0 0 0,0-1 7,0-25 1360</inkml:trace>
  <inkml:trace contextRef="#ctx0" brushRef="#br1" timeOffset="81327.14">2245 4677 23757,'-1'14'1280,"-2"4"1049,4 8-1793,5 3-192,0 2-312,5-2-240,2-13-776,0-6-417</inkml:trace>
  <inkml:trace contextRef="#ctx0" brushRef="#br1" timeOffset="81854.15">2493 5021 24965,'0'3'38,"0"-1"-1,0 1 0,1-1 1,-1 1-1,1-1 0,0 1 1,-1-1-1,1 1 0,0-1 1,0 0-1,1 1 0,-1-1 1,0 0-1,1 0 0,-1 0 1,1 0-1,0 0 0,0 0 1,0-1-1,0 1 0,0 0 1,0-1-1,0 0 1,0 1-1,0-1 0,1 0 1,-1 0-1,0 0 0,1-1 1,-1 1-1,1-1 0,-1 1 1,1-1-1,0 0 0,-1 0 1,1 0-1,-1 0 0,1 0 1,-1 0-1,1-1 0,0 0-37,4-6 34,1-1-1,-2 1 1,1-2 0,-1 1-1,-1-1 1,1 0-1,-2 0 1,1-1-1,-1 1 1,0-1-1,-1 0 1,-1 0-1,1 0-33,6-17 75,-3 7-2,0 0 0,-1-1 0,-1 0 1,-1 0-1,-1 0 0,-1 0 0,0 0 0,-2-1-73,1 13 51,-1 1 0,0-1-1,0 0 1,-1 0 0,0 1 0,-1-1-1,0 1 1,0 0 0,-1 0 0,1 0-1,-2 0 1,1 1 0,-1-1 0,-1 1 0,1 0-1,-1 1 1,0-1 0,-1 1 0,1 0-1,-5-1-50,11 6 3,-1 0 1,0 0-1,0 1 0,0-1 0,0 0 0,0 1 0,0-1 0,0 1 0,0-1 0,0 1 0,0 0 0,0-1 0,0 1 0,-1 0 0,1 0 0,0 0 0,0 0 0,0 0 1,0 0-1,0 0 0,-1 0 0,1 0 0,0 1 0,0-1 0,0 0 0,0 1 0,0-1 0,0 1 0,0-1 0,0 1 0,0 0 0,0-1 0,0 1 0,0 0 0,1 0 0,-1-1 1,0 1-1,0 0 0,1 0 0,-1 0 0,0 0 0,1 0 0,-1 0 0,1 0-3,-15 53 0,14-53 0,-3 29-1,0 1 0,2-1-1,2 1 1,0-1 0,2 1 0,2-1 0,0 0-1,2 0 1,2 0 0,0-1 0,2 0-1,9 19 2,-18-45 0,1 1 0,-1-1-1,1 0 1,0 1 0,-1-1-1,1 0 1,1 0 0,-1 0-1,0 0 1,1 0 0,-1-1-1,1 1 1,0-1 0,0 1-1,0-1 1,0 0 0,1 0-1,-1-1 1,0 1 0,1-1-1,-1 1 1,1-1 0,-1 0-1,1 0 1,0-1 0,0 1-1,-1-1 1,1 0 0,0 0-1,-1 0 1,4-1 0,6-5-10,1-1 0,-1 0 1,-1-1-1,1-1 0,-1 0 0,-1 0 0,0-1 1,0-1-1,-1 0 0,0 0 0,-1-1 1,0 0-1,-1-1 0,0 0 0,-1 0 1,-1-1-1,0 1 0,-1-1 0,4-14 10,1-4-56,-17 35 83,3 2-27,1-1 0,1 1 1,-1-1-1,1 1 0,-1 0 0,1 0 0,1 0 0,-1 0 0,1 0 1,0 1-1,0-1 0,0 0 0,1 1 0,-1-1 0,1 0 1,1 1-1,0 1 0,-1-5 1,-1 4-1,1 0 0,-1 0-1,2 1 1,-1-1 0,1 0-1,0 0 1,0 0 0,0 0-1,1-1 1,0 1-1,0 0 1,1-1 0,-1 1-1,1-1 1,0 0 0,4 4 0,-5-9 0,-1 0 0,1 0 0,0 0 0,0 0 0,0 0 0,0-1 0,0 1 0,-1 0 0,1-1 0,0 0 0,0 1 0,-1-1 0,1 0-1,0 0 1,-1 0 0,1 0 0,-1 0 0,1-1 0,-1 1 0,0 0 0,1-1 0,-1 1 0,0 0 0,0-1 0,0 0 0,0 1 0,0-1 0,0 0 0,-1 1 0,1-2 0,2-1 1,20-34 4,46-49 12,-65 87-17,-1 0-1,0-1 1,0 1-1,1 0 0,-1 1 1,0-1-1,1 1 0,-1-1 1,0 1-1,0 0 0,0 0 1,0 0-1,0 1 1,0-1-1,0 1 0,0 0 1,0 0-1,-1 0 0,1 0 1,-1 0-1,1 0 0,-1 1 1,0-1-1,0 1 1,0-1-1,0 1 0,0 0 1,-1 0-1,1 0 0,-1 0 1,0 0-1,0 0 0,0 0 1,0 1-1,-1 0 1,9 11 0,-7-11 0,0 0 2,-1 0 0,1-1 0,-1 1 0,1-1 0,0 1 0,0-1 0,1 1 0,-1-1 0,1 0 0,-1 0 0,1 0 0,0-1 0,0 1 0,0-1 0,1 1 0,-1-1 0,0 0 0,1 0 0,0 0 0,-1-1 0,1 0 0,0 1 0,0-1 0,0 0 0,0-1 0,0 1 0,0-1 0,0 0 0,0 0-2,122-74 68,-62 53-1097,-41 16-243</inkml:trace>
  <inkml:trace contextRef="#ctx0" brushRef="#br1" timeOffset="82119.93">1629 4843 27686,'24'-16'0,"-2"-4"-680,5-3-376</inkml:trace>
  <inkml:trace contextRef="#ctx0" brushRef="#br1" timeOffset="83290.88">3924 4562 23909,'-2'6'1160,"-1"10"481,12 7-449,5 17-752,1 7-160,4 9-232,-4 1 8,2 4-48,-3-4 0,1-10 8,-2-10-40,-3-22-176,-3-15-136,-8-23-552,-6-14-616</inkml:trace>
  <inkml:trace contextRef="#ctx0" brushRef="#br1" timeOffset="83540.1">3859 4541 19860,'8'6'1841,"1"-2"495,13-4-1104,8-7-175,2-7 31,5-3-384,1-9-272,-3-2-168,3 4-200,-2 4 24,-9 12-360,-5 5-224,-10 9-944,-5 2 119</inkml:trace>
  <inkml:trace contextRef="#ctx0" brushRef="#br1" timeOffset="83724.45">4101 4694 18612,'0'0'2729,"0"0"415,0 0-1407,15-10-433,4-6-552,7-6-352,5-3-176,3 4-128,-1 5-96,-6 9-400,-3 6-344,-15 6 952</inkml:trace>
  <inkml:trace contextRef="#ctx0" brushRef="#br1" timeOffset="83931">4166 4968 23093,'20'-19'-328</inkml:trace>
  <inkml:trace contextRef="#ctx0" brushRef="#br1" timeOffset="84471.98">4471 4690 20276,'3'-4'115,"0"1"0,1 0 0,-1 0 0,0 1 0,1-1 0,0 1-1,-1 0 1,1 0 0,0 0 0,0 0 0,0 1 0,1-1 0,-1 1 0,0 0-1,0 0 1,1 1 0,-1 0 0,0-1 0,1 1 0,-1 1 0,0-1 0,1 0 0,-1 1-1,0 0 1,1 0 0,-1 1 0,0-1 0,0 1 0,0 0 0,0 0 0,0 0-1,-1 0 1,1 1 0,-1-1 0,1 1 0,-1 0-115,17 63 95,-20-64 82,-1-6 244,-39-104 2924,21 24-2759,19 84-587,0-1 1,0 1 0,0-1 0,0 1 0,0-1 0,0 1 0,0-1 0,1 1 0,-1-1 0,0 1 0,0-1-1,0 1 1,0 0 0,1-1 0,-1 1 0,0-1 0,0 1 0,1-1 0,-1 1 0,0 0 0,1-1 0,-1 1-1,0 0 1,1-1 0,-1 1 0,1 0 0,-1 0 0,1-1 0,-1 1 0,0 0 0,1 0 0,-1 0 0,1-1-1,-1 1 1,1 0 0,-1 0 0,1 0 0,-1 0 0,1 0 0,-1 0 0,1 0 0,-1 0 0,1 0 0,-1 0-1,1 0 1,-1 1 0,1-1 0,-1 0 0,1 0 0,-1 0 0,1 1 0,-1-1 0,0 0 0,1 0 0,-1 1 0,1-1-1,-1 0 1,0 1 0,1-1 0,-1 1 0,0-1 0,33 29-95,-24-20 22,-6-7 57,-1 0 0,1 0-1,0 0 1,-1-1 0,1 1-1,0-1 1,0 0 0,0 0 0,0 0-1,0 0 1,1 0 0,-1 0-1,0-1 1,0 0 0,0 0 0,1 0-1,-1 0 1,0 0 0,0-1-1,0 1 1,0-1 0,1 0 0,-1 0-1,0 0 1,0 0 0,0 0-1,-1-1 1,1 1 0,0-1 0,0 0-1,-1 0 1,1 0 0,-1 0-1,0 0 1,0-1 0,0 1-1,1-2 17,6-6 28,0-1 0,-1 0 0,-1 0 0,0 0 0,-1-1-1,0 0 1,0-1 0,1-7-28,0-44 168,-23 92-223,14-11 51,0-1 0,2 0-1,0 1 1,1-1-1,0 0 1,1 1 0,1-1-1,1 0 1,0-1-1,1 1 1,1-1 0,0 1-1,8 12 5,-13-26 2,0 0-1,-1-1 0,1 1 1,0 0-1,0-1 1,1 1-1,-1-1 1,0 0-1,0 1 1,1-1-1,-1 0 0,1 0 1,-1 1-1,1-1 1,0 0-1,-1-1 1,1 1-1,0 0 0,-1 0 1,1-1-1,0 1 1,0-1-1,0 0 1,0 1-1,0-1 1,-1 0-1,1 0 0,0 0 1,0 0-1,0 0 1,0-1-1,0 1 1,0-1-1,-1 1 1,1-1-1,0 0 0,0 1 1,-1-1-1,1 0 1,0 0-1,0-1-1,55-58 77,-38 32-18,0-2 0,-3 1 0,0-2 0,-2 0 0,-1-1 0,-1 0 0,-2-1 0,-2 0 0,0-5-59,-3 35 212,-2 25-168,-3 14-26,1 1 1,2-1-1,2 1 1,1-1-1,2 0 1,1-1-1,8 17-18,-16-53 7,-1 0-1,0-1 1,1 1-1,-1 0 1,0 0-1,1 0 1,0 0-1,-1 0 1,1 0-1,0 0 1,-1 1-1,1-1 1,0 0-1,0 0 1,0 0-1,0 1 1,-1-1-1,1 0 1,0 1-1,0-1 1,0 1-1,1-1 1,-1 1-1,0 0 0,0-1 1,0 1-1,0 0 1,0 0-1,0 0 1,1-1-1,-1 1 1,0 1-1,0-1 1,0 0-1,0 0 1,0 0-1,1 0 1,-1 1-1,0-1 1,0 1-1,0-1 1,0 1-1,0-1 1,0 1-1,0-1 1,0 1-1,0 0 1,-1 0-1,1 0 1,0-1-1,0 1 1,-1 0-1,1 0 1,0 0-1,-1 0 1,1 0-1,-1 0 1,1 0-1,-1 0 0,1 0 1,-1 0-1,0 1 1,0-1-1,0 0 1,1 0-1,-1 1-6,6-17-146,-1 0 0,0 0 0,-1-1-1,-1 1 1,0-1 0,-1 0 0,-1 0-1,0 0 1,-2-14 146,-5-22-1656</inkml:trace>
  <inkml:trace contextRef="#ctx0" brushRef="#br1" timeOffset="84658.05">5070 4184 21885,'-12'5'1664,"4"-3"897,4-2-641,4-7-968,7-4-368,-6 0-536,4-2-360,-6 5-816</inkml:trace>
  <inkml:trace contextRef="#ctx0" brushRef="#br1" timeOffset="85687.61">5679 4274 23085,'0'-2'115,"0"0"0,0 0 0,0 0 0,0 0 0,0 0 0,-1 0 0,1 0 1,-1 0-1,1 0 0,-1 1 0,0-1 0,0 0 0,0 0 0,0 0 0,0 1 0,0-1 0,0 1 0,-1-1 0,1 1 0,-1-1 0,1 1 1,-1 0-1,1-1 0,-1 1 0,0 0 0,1 0 0,-1 0 0,0 1 0,0-1 0,0 0 0,0 1 0,0-1 0,0 1 0,0 0 0,0-1 1,0 1-1,0 0 0,0 0 0,0 0 0,0 1 0,0-1 0,0 0 0,1 1 0,-1-1 0,0 1 0,0 0 0,0-1 0,0 1 0,-1 1-115,-73 122 339,74-120-341,-9 14-14,1 0 1,1 1-1,1 0 0,1 0 0,1 1 0,0-1 0,1 2 0,1 2 16,4-23-7,0 0 1,1 0-1,-1 0 1,0 0-1,1-1 1,-1 1-1,0 0 1,0 0-1,1 0 1,-1 0-1,0 0 1,1 0-1,-1 0 1,0 0-1,1 0 1,-1 0-1,0 0 1,1 0-1,-1 0 0,0 0 1,1 0-1,-1 1 1,0-1-1,0 0 1,1 0-1,-1 0 1,0 0-1,0 1 1,1-1-1,-1 0 1,0 0-1,0 0 1,1 1-1,-1-1 1,0 0-1,0 0 1,0 1-1,0-1 1,1 0-1,-1 1 1,0-1-1,0 0 1,0 0-1,0 1 1,0-1-1,0 0 1,0 1-1,0-1 0,0 0 1,0 1-1,0-1 1,0 0-1,0 1 1,0-1-1,0 0 1,0 1-1,0-1 1,0 0-1,0 0 1,-1 1-1,1-1 1,0 0-1,0 0 1,0 1-1,0-1 1,-1 0 6,19-23-313,51-210 89,-68 232 223,-1 0 0,1 1 1,0-1-1,-1 0 0,1 0 0,0 0 1,0 0-1,-1 1 0,1-1 0,0 0 1,0 1-1,0-1 0,0 1 0,0-1 0,0 1 1,0-1-1,0 1 0,0 0 0,1 0 1,-1-1-1,0 1 0,0 0 0,0 0 1,0 0-1,0 0 0,0 0 0,0 0 1,1 1-1,-1-1 0,0 0 0,0 0 0,0 1 1,0-1-1,0 1 0,0-1 0,0 1 1,0-1-1,0 1 0,0 0 0,-1 0 1,1-1-1,0 1 0,0 0 0,0 0 1,-1 0-1,1 0 0,-1 0 0,1 0 0,0-1 1,-1 2-1,0-1 0,1 0 0,-1 0 1,0 0-1,1 0 0,-1 0 0,0 0 1,0 0-1,0 0 0,0 0 0,0 1 1,50 85-61,-5 1 0,18 52 61,-35-77-7,-17-41 9,-1 1-1,-1 0 1,-2 1-1,0 0 1,-1 0 0,-1 1-1,-1-1 1,-2 1-1,0 0 1,-2 16-2,0-37 8,-1 0 0,1-1 0,-1 1 0,0-1 0,0 1 0,0-1 0,0 1 0,-1-1 0,1 0 0,-1 1 0,0-1 0,0 0 0,0 0 0,0 0 0,-1-1 0,1 1 0,-1 0 0,1-1 0,-1 0 0,0 0 0,0 1 0,0-2 0,-1 1 0,1 0 0,0-1 0,0 1 0,-1-1 0,1 0 0,-1 0 0,0 0 0,1-1 0,-1 1 0,1-1 0,-1 0 0,0 0 0,1 0 0,-1-1 0,-2 0-8,1 0 21,-1 0 1,0 0-1,1-1 1,-1 0-1,1 0 0,0 0 1,0-1-1,0 0 1,0 0-1,0 0 0,0-1 1,1 1-1,0-1 0,-1 0 1,2 0-1,-1-1 1,0 1-1,1-1 0,0 0 1,0 0-1,0 0 1,1 0-1,-1-1 0,1 1 1,1 0-1,-2-6-21,-1-7 4,1 0 1,0-1-1,2 0 0,0 0 0,1 1 0,1-1 0,2-15-4,7-15-1,3 0-1,1 1 0,3 1 1,2 0-1,2 1 0,1 1 0,13-16 2,-12 17-45,26-28-363,-48 72 404,0 1 0,0-1-1,0 1 1,0-1 0,0 1 0,0 0-1,0-1 1,0 1 0,0 0 0,0-1 0,-1 1-1,1 0 1,0 0 0,0 0 0,-1 0-1,1 0 1,-1 0 0,1 0 0,-1 0 0,1 0-1,-1 0 1,0 0 0,1 0 0,-1 0-1,0 0 1,0 0 0,0 0 0,0 1 0,0-1-1,0 0 1,0 0 0,0 0 0,0 0 4,0 2-6,40 170-36,-40-171 43,0-1-1,0 0 0,1 1 1,-1-1-1,0 0 0,1 0 1,-1 0-1,1 1 0,-1-1 1,1 0-1,-1 0 0,1 0 1,0 0-1,0 0 0,-1 0 1,1 0-1,0 0 0,0 0 1,0 0-1,0 0 0,0-1 1,0 1-1,1 0 0,-1-1 1,0 1-1,0-1 0,0 1 1,1-1-1,-1 0 0,0 1 1,0-1-1,1 0 0,-1 0 1,0 0-1,1 0 0,-1 0 1,0 0-1,0 0 1,1 0-1,-1-1 0,0 1 1,0 0-1,1-1 0,-1 1 1,0-1-1,0 0 0,0 1 1,0-1-1,0 0 0,0 0 1,0 1-1,0-1 0,0 0 1,0 0-1,0 0 0,0 0 1,0 0-1,-1 0 0,1 0 1,-1-1-1,1 1 0,-1 0 1,1-1-1,9-19 24,0-1-1,-2 0 1,-1-1 0,0 1 0,-2-1 0,-1 0 0,0-1 0,-2 1 0,-1-1 0,0 1-1,-3-14-23,13 158 43,-8-101-38,-1-4 6,1-1-1,0-1 0,1 1 1,0 0-1,1-1 0,1 0 1,0 0-1,6 9-10,-11-22 7,0 0 0,0 0 1,0-1-1,0 1 0,1 0 0,-1 0 0,0-1 0,0 1 1,1-1-1,-1 1 0,0-1 0,1 0 0,-1 1 0,1-1 0,-1 0 1,0 0-1,1 0 0,-1 0 0,1 0 0,-1 0 0,1 0 1,-1-1-1,0 1 0,1 0 0,-1-1 0,0 1 0,1-1 1,-1 0-1,0 1 0,0-1 0,1 0 0,-1 0 0,0 1 0,0-1 1,0 0-1,0 0 0,0-1 0,0 1 0,0 0 0,-1 0 1,1 0-1,0 0 0,-1-1 0,1 1 0,-1 0 0,1-1 1,-1 1-1,1 0 0,-1-1-7,103-211 515,-82 161-501,0-8 9,-6 58-15,5 69-39,25 202 87,-41-244-77,4-22-641,-7-28-474,-2-15-225</inkml:trace>
  <inkml:trace contextRef="#ctx0" brushRef="#br1" timeOffset="85939.45">6306 3925 20612,'4'9'1937,"-4"5"823,-3 5-1471,2 2-193,1-1-736,2-2-232,5-6-128,2-3-216,4-9-816,1-5 3080</inkml:trace>
  <inkml:trace contextRef="#ctx0" brushRef="#br1" timeOffset="86172.49">6585 4040 21429,'-7'10'382,"1"0"0,0 0 1,1 1-1,-1 0 1,2 0-1,0 0 1,0 0-1,1 1 1,0 0-1,1-1 0,1 1 1,0 0-1,0 8-382,2-21 1,-1 0 1,0 1-1,1 0 0,-1-1 0,1 1 0,-1-1 0,1 1 0,0-1 1,-1 1-1,1 0 0,-1 0 0,1-1 0,0 1 0,-1 0 1,1 0-1,0 0 0,-1-1 0,1 1 0,-1 0 0,1 0 0,0 0 1,-1 0-1,1 0 0,0 0 0,-1 1 0,1-1 0,0 0 0,-1 0 1,1 0-1,0 0 0,-1 1 0,1-1 0,-1 0 0,1 1 1,0-1-1,-1 1 0,1-1 0,-1 0 0,1 1 0,-1-1 0,0 1 1,1-1-1,-1 1 0,1 0 0,-1-1 0,0 1 0,1-1 0,-1 1 1,0 0-1,0-1 0,0 1 0,1 0 0,-1-1 0,0 1 0,0 0 1,0-1-1,0 1 0,0 0 0,0-1 0,0 1 0,0 0 1,-1-1-1,1 1 0,0-1 0,0 2-1,11-14-9,-8 7 9,0 0 0,1 1-1,-1-1 1,1 1-1,0 0 1,0 0-1,1 0 1,-1 0-1,1 1 1,0 0 0,-1 0-1,2 0 1,-1 0-1,0 1 1,0 0-1,1 0 1,-1 1 0,1-1-1,0 1 1,-1 0-1,1 1 1,0-1-1,-1 1 1,1 0-1,0 1 1,0-1 0,-1 1-1,1 0 1,3 2 0,-4-2 41,-1 1 1,1 0 0,0 0-1,-1 0 1,0 1-1,0 0 1,0 0 0,0 0-1,0 0 1,0 0-1,-1 1 1,1 0 0,-1 0-1,0 0 1,0 0 0,-1 0-1,1 0 1,-1 1-1,0-1 1,0 1 0,-1 0-1,1-1 1,-1 1 0,0 0-1,0 0 1,-1 0-1,1 0 1,-1 0 0,0 0-1,0 0 1,-1 0 0,0 0-1,0 0 1,0 0-1,0-1 1,-1 1 0,1 0-1,-1-1 1,0 1 0,-1-1-1,1 1 1,-1-1-1,-3 4-41,0-1 23,-1-1 0,0 0 0,0 0 0,-1 0-1,1-1 1,-1 0 0,0-1 0,0 1-1,-1-2 1,1 1 0,-1-1 0,0 0 0,0-1-1,0 0 1,0-1 0,0 1 0,-1-2 0,1 1-1,0-1 1,0-1 0,-1 0 0,-8-2-23,-4-9-1114,11-6-631</inkml:trace>
  <inkml:trace contextRef="#ctx0" brushRef="#br1" timeOffset="86624.18">6919 4053 18652,'0'0'2382,"0"0"326,-3-2 906,-13 3-2763,13 0-834,0 1 0,0-1 0,1 1 1,-1 0-1,1-1 0,-1 1 0,1 0 0,0 1 0,0-1 0,0 0 0,0 1 0,0-1 0,0 1 0,1-1 0,-1 1 0,1 0 0,0 0 0,0 0 0,0 0 0,0 0 0,0 0 0,0 2-17,-1 6 65,1-10-61,1 1 0,-1-1 0,0 0 0,1 1 0,-1-1 0,1 1 0,0-1 0,-1 1 0,1-1 0,0 1 0,0-1 0,0 1 0,0-1 0,0 1 0,0-1 0,1 1 0,-1-1 0,0 1 0,1-1 0,-1 1 0,1-1 0,-1 0 0,1 1 0,0-1 0,0 0 0,0 1 0,-1-1 0,1 0 0,0 0 0,1 0 0,-1 0 0,0 0 0,0 0 0,1 1-4,169-10-232,-168 8 242,-1-1-30,0 0-1,0 0 1,0 1 0,0-1-1,0 0 1,0 1 0,0-1 0,1 1-1,-1 0 1,0 0 0,0 0-1,0 0 1,1 0 0,-1 0-1,0 0 1,0 1 0,1-1 0,-1 1-1,0 0 1,0 0 0,0 0-1,0 0 1,0 0 0,0 0 0,0 0-1,-1 0 1,1 1 0,0-1-1,-1 1 1,1-1 0,-1 1 0,1 0-1,-1 0 1,0 0 0,1 0-1,-1 0 1,0 0 0,-1 0 0,1 0-1,0 0 1,0 0 0,-1 0-1,1 0 1,-1 1 0,0-1 0,0 0-1,0 2 21,-2 9 79,-2 0-1,1-1 0,-2 0 0,0 0 1,0 0-1,-1 0 0,0-1 1,-1 0-1,0 0 0,-1-1 1,0 0-1,-1 0 0,0-1 1,0 0-1,-1 0 0,-1-1 1,1 0-1,-1-1 0,0-1 0,-1 0 1,1 0-1,-1-1 0,0 0 1,-1-1-1,-7 1-78,19-4-33,0-1 0,0 0-1,-1 1 1,1-1 0,0 0 0,0 0-1,0 0 1,-1 0 0,1 0 0,0 0-1,0 0 1,0 0 0,0 0 0,-1 0-1,1-1 1,0 1 0,0-1 0,0 1 0,0-1-1,0 1 1,0-1 0,0 1 0,0-1-1,0 0 1,0 0 0,0 0 0,0 1-1,0-1 1,1 0 0,-1 0 0,0 0-1,1 0 1,-1 0 0,1 0 0,-1 0 0,1-1-1,-1 1 1,1 0 0,0 0 0,-1 0-1,1 0 1,0 0 0,0-1 0,0 1-1,0 0 1,0 0 0,0 0 0,0-1-1,1 1 1,-1 0 0,1-1 33,10-25-1648</inkml:trace>
  <inkml:trace contextRef="#ctx0" brushRef="#br1" timeOffset="86933.24">7160 4077 20572,'21'34'6524,"-20"-33"-6476,0-1 1,0 1-1,0-1 0,0 1 0,0-1 0,1 1 0,-1-1 0,0 0 0,0 0 0,0 0 0,0 0 0,0 0 0,0 0 0,1 0 0,-1 0 0,0 0 0,0 0 0,0 0 0,0-1 0,0 1 0,0-1 0,0 1 0,1-1 0,-1 1 0,-1-1 0,1 1 0,0-1 0,0 0 0,0 1 0,0-1 0,0 0 0,0 0 0,-1 0-48,23-24 217,-1-1 0,-2-1 0,0 0 0,-2-1 0,3-9-217,-22 37 4,1 0 0,-1 1 0,0-1 1,1 0-1,-1 0 0,1 0 0,-1 0 0,1-1 0,-1 1 0,1 0 0,-1 0 0,1 0 0,-1 0 0,1 0 0,-1-1 0,1 1 0,-1 0 0,1-1 0,-1 1 0,1 0 0,-1-1 0,1 1 0,0 0 0,-1-1 0,1 1 0,-1-1 0,1 1 1,0 0-1,0-1 0,-1 1 0,1-1 0,0 1 0,0-1 0,0 1 0,-1-1 0,1 0 0,0 1 0,0-1 0,0 1 0,0-1 0,0 1 0,0-1 0,0 1 0,0-1 0,0 1 0,0-1 0,1 0 0,-1 1 0,0-1 0,0 1 0,0-1 0,1 1 1,-1-1-1,0 1 0,1 0 0,-1-1-4,-44 27 139,37-19-115,1 1 1,0 0 0,0 0 0,1 0-1,0 1 1,0-1 0,1 1-1,0 1 1,1-1 0,0 0-1,0 1 1,1-1 0,0 1 0,1 0-1,0 0 1,1-1 0,0 1-1,0 0 1,1 0 0,0 0-1,1-1 1,0 1 0,1 0-1,0-1 1,0 0 0,1 0 0,0 0-1,1 0 1,0 0-25,-2-6-32,0-1-1,-1 0 1,1 0 0,1 0 0,-1 0-1,0-1 1,0 1 0,1-1-1,-1 0 1,1 0 0,-1 0 0,1 0-1,-1-1 1,1 1 0,-1-1 0,1 0-1,0 0 1,-1 0 0,1-1-1,-1 1 1,1-1 0,-1 0 0,1 0-1,-1 0 1,1 0 0,-1-1 0,0 0-1,0 1 1,0-1 0,0 0-1,0 0 1,0-1 0,0 1 0,-1 0-1,2-3 33,32-26-2736</inkml:trace>
  <inkml:trace contextRef="#ctx0" brushRef="#br1" timeOffset="87617">7955 4237 20468,'0'-4'1458,"52"-102"2370,-12 24-2756,-3-1 1,-3-2 0,-5-2 0,19-88-1073,-27 94 167,-13 80-153,4 70 2,3 347-310,-20-323-1080,3-66-146</inkml:trace>
  <inkml:trace contextRef="#ctx0" brushRef="#br1" timeOffset="87866.24">8542 3881 21493,'-3'35'1216,"-1"2"928,0 0-1632,0-6-584,0-4-176,4-9-424,2-3-4393</inkml:trace>
  <inkml:trace contextRef="#ctx0" brushRef="#br1" timeOffset="88132.8">8727 3408 23061,'68'-64'4168,"-66"62"-4121,1 0 0,-1 1-1,0-1 1,1 1 0,-1 0 0,1 0 0,-1 0-1,1 0 1,-1 0 0,1 1 0,0-1 0,-1 1-1,1-1 1,0 1 0,-1 0 0,1 0-1,0 0 1,0 1 0,-1-1 0,1 1 0,0-1-1,-1 1 1,1 0 0,-1 0 0,1 0-1,-1 0 1,1 0 0,-1 1 0,0-1 0,0 1-1,1 0 1,0 1-47,1 3 33,-1 1 0,0 0-1,0 1 1,0-1 0,-1 0 0,0 1-1,-1 0 1,0-1 0,0 1 0,0 0-1,-1-1 1,0 1 0,-1 0 0,0-1-1,0 1 1,0 0 0,-1-1 0,-2 5-33,-34 131 298,-7 61 17,44-202-338,0 0 0,1 0 1,0 0-1,-1 0 0,1 0 0,0 0 0,0 0 1,0 0-1,0 0 0,0 0 0,1 0 0,-1 0 0,1 0 1,-1 0-1,1 0 0,0-1 0,0 1 0,-1 0 1,1 0-1,0 0 0,1-1 0,-1 1 0,0-1 0,0 1 1,1-1-1,-1 1 0,1-1 0,-1 0 0,1 0 1,0 0-1,-1 0 0,1 0 0,0 0 0,0 0 0,0 0 1,0-1-1,0 1 0,-1-1 0,1 1 0,0-1 1,0 0-1,0 0 0,0 0 0,0 0 0,0 0 0,0 0 1,0-1-1,0 1 0,0 0 0,0-1 0,0 0 1,0 1-1,0-1 0,0 0 0,-1 0 23,21-9-1348</inkml:trace>
  <inkml:trace contextRef="#ctx0" brushRef="#br1" timeOffset="88398.1">9186 3653 24645,'4'38'1273,"-1"10"735,-3 7-904,0 3-752,5-1-264,-2-11-408,-3-8-288,6-15-856,-5-10 3216</inkml:trace>
  <inkml:trace contextRef="#ctx0" brushRef="#br1" timeOffset="88831.69">9429 3142 15179,'30'-94'12570,"-28"93"-12476,-1 1 0,1 0 0,0 0 0,0 0 0,0 0-1,-1 0 1,1 0 0,0 0 0,0 1 0,-1-1 0,1 1 0,0-1 0,-1 1 0,1 0 0,0-1 0,-1 1 0,1 0 0,-1 0 0,1 0 0,-1 0 0,0 0 0,1 1 0,-1-1 0,0 0 0,0 1 0,0-1 0,0 1 0,0-1 0,0 1-94,2 1 73,78 104 203,-79-102-276,1 0 0,-1 0-1,0 0 1,0 0 0,0 0-1,-1 0 1,0 0 0,0 0-1,0 1 1,-1-1 0,0 1 0,0-1-1,0 0 1,0 1 0,-1-1-1,0 0 1,0 1 0,-1-1-1,1 0 1,-1 0 0,0 0-1,0 0 1,-3 3 0,4-6-6,0 0 1,0 0-1,0 0 1,0 0-1,-1-1 1,1 1-1,-1 0 1,1-1-1,-1 1 0,0-1 1,0 1-1,0-1 1,1 0-1,-1 1 1,0-1-1,-1 0 1,1-1-1,0 1 1,0 0-1,0-1 0,0 1 1,-1-1-1,1 1 1,0-1-1,0 0 1,-1 0-1,1 0 1,0 0-1,-1-1 1,1 1-1,0-1 0,0 1 1,0-1-1,-1 0 1,1 1-1,0-1 1,0 0-1,0-1 1,0 1-1,1 0 0,-1-1 1,0 1-1,0-1 1,0 0 5,1 1-11,1 1 1,-1-1-1,1 1 0,0-1 1,-1 1-1,1-1 0,0 1 1,-1-1-1,1 1 0,0-1 1,0 1-1,0-1 0,-1 0 0,1 1 1,0-1-1,0 1 0,0-1 1,0 0-1,0 1 0,0-1 1,0 0-1,0 1 0,0-1 1,0 1-1,1-1 0,-1 0 1,0 1-1,0-1 0,1 1 1,-1-1-1,0 1 0,1-1 1,-1 1-1,0-1 0,1 1 1,-1-1-1,1 1 0,-1-1 1,1 1-1,-1 0 0,1-1 1,-1 1-1,1 0 0,-1-1 1,1 1-1,-1 0 0,1 0 1,0 0-1,-1-1 0,1 1 1,-1 0-1,1 0 0,0 0 1,-1 0-1,1 0 0,-1 0 1,1 0-1,0 0 0,-1 0 1,1 0-1,0 1 11,38 9-427,-31-7 402,-1 1 0,-1 0 0,1 1-1,-1 0 1,1 0 0,-1 0 0,-1 1-1,1 0 1,-1 0 0,0 0 0,0 1-1,-1-1 1,0 1 0,0 0 0,0 1-1,-1-1 1,0 1 0,-1-1 0,0 1-1,0 0 1,0 0 0,-1 0 0,0 0-1,-1 0 1,0 0 0,0 0 0,-1 0-1,0 0 1,0 0 0,-2 6 25,-2-5 159,0 0 0,-1 0 0,0 0 0,-1-1 0,1 0 0,-2-1-1,1 1 1,-1-1 0,0-1 0,0 1 0,-1-1 0,0-1 0,0 0 0,0 0 0,-1 0 0,-9 2-159,19-7-22,-1 1 1,0-1-1,1 0 1,-1 1-1,0-1 0,1 0 1,-1 1-1,0-1 1,0 0-1,1 0 0,-1 0 1,0 0-1,0 0 0,0 0 1,1 0-1,-1 0 1,0 0-1,0 0 0,1 0 1,-1 0-1,0 0 1,0-1-1,1 1 0,-1 0 1,0-1-1,1 1 0,-1 0 1,0-1-1,1 1 1,-1-1-1,0 1 0,1-1 1,-1 1-1,1-1 1,-1 0-1,1 1 0,-1-1 1,1 1-1,0-1 1,-1 0-1,1 0 0,0 1 1,-1-1-1,1 0 0,0 0 1,0 1-1,0-1 1,0 0-1,-1 0 0,1 1 1,0-1-1,1 0 1,-1 0-1,0 0 0,0 1 1,0-1-1,0 0 0,1 0 1,-1 1-1,0-1 1,0 0-1,1 1 0,-1-1 1,1 0-1,-1 1 1,1-1-1,-1 0 0,1 0 22,10-15-1612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26.619"/>
    </inkml:context>
    <inkml:brush xml:id="br0">
      <inkml:brushProperty name="width" value="0.025" units="cm"/>
      <inkml:brushProperty name="height" value="0.025" units="cm"/>
      <inkml:brushProperty name="color" value="#008C3A"/>
    </inkml:brush>
  </inkml:definitions>
  <inkml:trace contextRef="#ctx0" brushRef="#br0">2027 157 3619,'0'0'652,"8"-1"-49,84-21 2044,-51 11-532,-13 5 2155,-45 13-1010,-47 11-1619,24-16-1467,0-2-1,0-2 0,0-1 1,-53-12-1,-32-3 17,86 14-105,-393-54 412,358 43-370,0 3 0,-1 3-1,-81 2 1,-233 27 290,273-16-383,86-5-34,0 1-1,0 2 1,0 1 0,0 1-1,0 1 1,-44 15 0,70-18-11,0 0 1,0 0-1,0 1 1,0-1-1,1 1 1,-1 0-1,1 0 1,0 0-1,0 0 1,0 1-1,0-1 1,1 1-1,-1 0 1,1 0-1,0 0 1,-3 7-1,-1 7-76,1-1 0,-5 36 0,3-14 41,-7 22 38,2 1 0,4 0 0,2 1 0,3-1 0,2 1 0,4 0 0,9 63 0,-2-71 9,21 124 46,15 336 1,-48-443-19,0-34-26,1 0-1,6 44 1,-4-79-10,0 0 0,0-1 0,0 1 0,0 0 0,1 0 1,-1-1-1,1 1 0,-1-1 0,1 1 0,0-1 0,0 0 0,0 0 0,0 0 0,1 0 0,-1 0 0,0 0 0,1-1 0,-1 1 0,1-1 0,0 0 0,0 1 0,-1-1 0,1 0 0,0-1 1,0 1-1,0 0 0,0-1 0,4 0 0,12 2 16,0-1 1,0 0-1,24-4 0,-31 2-69,395-54-607,-211 15 245,253-40 166,-72 17 31,-202 30 183,-160 32 34,1-1 0,0 2 0,0 0 1,0 1-1,0 1 0,26 5 0,0 0 4,-36-6 14,32 3 220,-37-4-222,0 0 0,0 0 0,0 0 0,1 0 0,-1 0 0,0 0-1,0-1 1,0 1 0,0 0 0,1-1 0,-1 1 0,0-1 0,0 1 0,0-1 0,0 1 0,0-1 0,0 0-1,0 0 1,0 1 0,0-1 0,-1 0 0,1 0 0,0 0 0,1-2 0,11-30 52,-2-2-1,-1 0 1,-1 0 0,5-57 0,39-330 102,-3 28-164,-47 365 215,-1 0-1,-2-1 1,-1 1-1,-1-1 1,-10-48 0,10 48-267,2 26 43,0-1 1,0 1-1,0-1 0,0 1 1,0 0-1,-1-1 0,0 1 1,0-1-1,0 1 0,-1 0 1,1 0-1,-5-8 1,-5 8-38,-1-4 149,9 6-190,0 0 0,-1 0-1,1 0 1,-1 1 0,0-1 0,0 1-1,1 0 1,-1 0 0,0 0 0,0 1-1,0 0 1,0-1 0,0 1 0,0 0-1,0 1 1,0-1 0,-4 2 0,-6-1-2239,-1-1-3619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1.120"/>
    </inkml:context>
    <inkml:brush xml:id="br0">
      <inkml:brushProperty name="width" value="0.025" units="cm"/>
      <inkml:brushProperty name="height" value="0.025" units="cm"/>
      <inkml:brushProperty name="color" value="#008C3A"/>
    </inkml:brush>
  </inkml:definitions>
  <inkml:trace contextRef="#ctx0" brushRef="#br0">0 32 9161,'0'0'12876,"55"8"-12396,-14-8-288,8 0-127,5 0-1,-2 0-64,-2-4-577,-8-2-640,-7 2-737,-12-3-1409,-7-1-1121,-10-2-3332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1.460"/>
    </inkml:context>
    <inkml:brush xml:id="br0">
      <inkml:brushProperty name="width" value="0.025" units="cm"/>
      <inkml:brushProperty name="height" value="0.025" units="cm"/>
      <inkml:brushProperty name="color" value="#008C3A"/>
    </inkml:brush>
  </inkml:definitions>
  <inkml:trace contextRef="#ctx0" brushRef="#br0">1 44 13581,'0'0'5984,"8"-5"-4868,8-2-920,-1 1 0,1 0-1,0 1 1,1 1 0,-1 0 0,34-2 0,-44 6-197,0 0 0,0 0 0,0 0 1,0 1-1,0 0 0,0 1 0,0-1 0,0 1 1,-1 0-1,10 5 0,-11-5 1,-1 1 0,0-1 0,0 1 0,0-1 0,0 1 0,0 0 0,-1 0 0,1 1 0,-1-1 0,0 0-1,0 1 1,0 0 0,0-1 0,0 1 0,-1 0 0,0 0 0,1 6 0,0 1 83,-1-1 0,0 0 0,-1 0 0,0 1 0,-1-1 0,0 0 0,-1 0 0,0 0 0,0 0 0,-1 0 0,-1 0 0,1-1 0,-2 1 0,1-1 0,-11 15 0,-6 7-74,-2 0 1,-49 49-1,59-69-1794,4-7-3402,2-4-4673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2.180"/>
    </inkml:context>
    <inkml:brush xml:id="br0">
      <inkml:brushProperty name="width" value="0.025" units="cm"/>
      <inkml:brushProperty name="height" value="0.025" units="cm"/>
      <inkml:brushProperty name="color" value="#008C3A"/>
    </inkml:brush>
  </inkml:definitions>
  <inkml:trace contextRef="#ctx0" brushRef="#br0">235 61 3555,'0'0'5259,"8"-7"-2478,6-6-1682,10-10 1213,-5 6 3886,-18 16-4757,-8 12 673,-112 131-659,73-91-1395,-73 108 0,110-146-4034,9-24-4960,2 1 7172,2-17-8397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2.556"/>
    </inkml:context>
    <inkml:brush xml:id="br0">
      <inkml:brushProperty name="width" value="0.025" units="cm"/>
      <inkml:brushProperty name="height" value="0.025" units="cm"/>
      <inkml:brushProperty name="color" value="#008C3A"/>
    </inkml:brush>
  </inkml:definitions>
  <inkml:trace contextRef="#ctx0" brushRef="#br0">0 1 15182,'0'0'7367,"19"57"-6790,0-42-289,6 1-96,7-4 1,4-1-97,3-2-32,-1-1-160,0 0-1346,-6-1-1441,-10 1-1857,-5 0-1025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3.433"/>
    </inkml:context>
    <inkml:brush xml:id="br0">
      <inkml:brushProperty name="width" value="0.025" units="cm"/>
      <inkml:brushProperty name="height" value="0.025" units="cm"/>
      <inkml:brushProperty name="color" value="#008C3A"/>
    </inkml:brush>
  </inkml:definitions>
  <inkml:trace contextRef="#ctx0" brushRef="#br0">38 25 10218,'0'0'10778,"-2"8"-10282,-33 231 1827,38-281-1691,10-178-5,-13 220-630,1 1-1,-1 0 0,0 0 0,1-1 1,-1 1-1,1 0 0,-1-1 1,1 1-1,-1-1 0,1 1 0,-1-1 1,1 1-1,0-1 0,-1 1 0,1-1 1,0 1-1,-1-1 0,1 0 1,0 1-1,0-1 0,-1 0 0,1 0 1,0 0-1,0 1 0,0-1 0,-1 0 1,1 0-1,0 0 0,0 0 0,1-1 1,24-3 177,-16-7-8,-2 6 593,-10 27-514,2-18-294,-15 75 224,9-55-114,1 1-1,1 0 0,0 27 1,8-49-324,5-9-465,6-12-1751,0-15-7659,-10 16-10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3.760"/>
    </inkml:context>
    <inkml:brush xml:id="br0">
      <inkml:brushProperty name="width" value="0.025" units="cm"/>
      <inkml:brushProperty name="height" value="0.025" units="cm"/>
      <inkml:brushProperty name="color" value="#008C3A"/>
    </inkml:brush>
  </inkml:definitions>
  <inkml:trace contextRef="#ctx0" brushRef="#br0">39 52 13485,'0'0'9443,"6"-5"-9363,-3 3-51,-1 1-18,0 0-1,0 0 1,0 0 0,-1 0-1,1 0 1,0-1-1,-1 1 1,1-1-1,-1 1 1,0-1 0,1 1-1,-1-1 1,0 0-1,0 1 1,0-1-1,0 0 1,0 0 0,-1 0-1,2-2 1,-2 3 1,0 1 0,0-1 0,0 1 0,0-1 0,-1 1 0,1-1 0,0 1 0,0-1 0,0 1 0,0-1 0,0 1 0,-1-1 0,1 1 0,0 0 0,0-1 1,-1 1-1,1-1 0,0 1 0,-1 0 0,1-1 0,-1 1 0,1 0 0,0-1 0,-1 1 0,1 0 0,-1 0 0,1-1 0,-1 1 0,1 0 0,0 0 0,-1 0 0,1 0 0,-1 0 1,1-1-1,-1 1 0,1 0 0,-1 0 0,1 0 0,-1 0 0,1 0 0,-1 1 0,1-1 0,-1 0 0,1 0 0,-1 0 0,1 0 0,-1 0 0,1 1 0,-1-1 0,1 0 0,-1 1 0,-22 15 477,18-11-450,2 1-1,-1-1 1,1 1-1,0 0 0,0 1 1,0-1-1,1 0 0,0 1 1,0-1-1,1 1 0,0 0 1,0-1-1,0 1 1,1 0-1,1 11 0,0-17-52,0 0 0,0 0 0,0 0 0,0 0 0,1-1 0,-1 1 0,0 0 0,1 0 0,-1-1 0,0 1 0,1-1 0,-1 0 0,1 1 0,-1-1 1,0 0-1,1 0 0,-1 0 0,1 0 0,-1 0 0,3 0 0,37-2-1896,-38 2 1412,30-5-4949,-11 0-2697,-10 1 803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4.318"/>
    </inkml:context>
    <inkml:brush xml:id="br0">
      <inkml:brushProperty name="width" value="0.025" units="cm"/>
      <inkml:brushProperty name="height" value="0.025" units="cm"/>
      <inkml:brushProperty name="color" value="#008C3A"/>
    </inkml:brush>
  </inkml:definitions>
  <inkml:trace contextRef="#ctx0" brushRef="#br0">76 164 9289,'0'0'6032,"0"-8"-3758,2-24-240,-2 32-1996,0 0 0,0-1 1,0 1-1,0 0 0,0-1 0,0 1 0,0 0 0,0-1 0,0 1 0,0 0 0,0-1 0,0 1 0,-1 0 1,1 0-1,0-1 0,0 1 0,0 0 0,0-1 0,-1 1 0,1 0 0,0 0 0,0 0 0,0-1 0,-1 1 1,1 0-1,0 0 0,-1 0 0,1-1 0,0 1 0,0 0 0,-1 0 0,1 0 0,0 0 0,-1 0 0,1 0 1,0 0-1,-1 0 0,1 0 0,0 0 0,-1 0 0,1 0 0,0 0 0,-1 0 0,1 0 0,0 0 1,-1 0-1,1 0 0,0 0 0,0 0 0,-1 0 0,1 1 0,0-1 0,-1 0 0,1 0 0,0 0 0,0 0 1,-1 1-1,1-1 0,0 0 0,0 0 0,0 1 0,-1-1 0,1 0 0,0 1 0,-15 14 161,8-4-160,1-1 0,0 1 1,1 0-1,0 1 0,1-1 1,0 1-1,1 0 0,0 0 1,1 0-1,-2 23 0,5-34-34,-1 0 0,0 0 0,0-1-1,1 1 1,-1 0 0,0 0 0,1 0 0,-1-1-1,1 1 1,-1 0 0,1-1 0,-1 1 0,1 0-1,-1-1 1,1 1 0,0-1 0,-1 1 0,1-1 0,0 1-1,0-1 1,-1 1 0,1-1 0,0 0 0,0 1-1,0-1 1,0 0 0,-1 0 0,1 0 0,0 1-1,0-1 1,0 0 0,0 0 0,0 0 0,-1-1-1,1 1 1,0 0 0,0 0 0,0 0 0,0-1 0,-1 1-1,1 0 1,1-1 0,40-17 365,-27 6-268,0-1 1,-1 0-1,0 0 0,-1-2 1,0 1-1,-1-2 1,-1 0-1,-1 0 1,0-1-1,-1 0 0,-1-1 1,0 1-1,-2-2 1,0 1-1,5-27 1,-93 195-45,81-148-41,-2 3 37,1-1 0,-1 1-1,1 0 1,1 0 0,-1 0 0,0 0-1,1 0 1,0 0 0,0 0 0,1 0-1,0 0 1,0 11 0,1-15-49,0-1 0,0 1 0,0 0 0,0-1 0,0 1 0,0-1 0,0 0 0,0 1 0,0-1 0,0 0 0,0 1 0,0-1 1,0 0-1,0 0 0,0 0 0,0 0 0,0 0 0,0 0 0,1 0 0,-1 0 0,0-1 0,0 1 0,0 0 0,0-1 0,0 1 0,0 0 1,0-1-1,1 0 0,28-15 184,31-42-24,-61 94-357,-8-3 297,6-28-103,0 1 0,0 0 1,1 0-1,0-1 0,0 1 1,1 0-1,-1 8 0,2-13 0,-1-1 0,1 1 0,-1-1 0,1 1 0,-1-1 0,1 1 1,0-1-1,-1 0 0,1 1 0,-1-1 0,1 0 0,0 1 0,-1-1 0,1 0 0,0 0 0,-1 0 0,1 0 0,0 1 0,-1-1 0,1 0 0,0 0 1,0 0-1,-1 0 0,1-1 0,0 1 0,-1 0 0,1 0 0,0 0 0,0-1 0,23-5 134,3-10-78,7-2-209,-10 13-3760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4.690"/>
    </inkml:context>
    <inkml:brush xml:id="br0">
      <inkml:brushProperty name="width" value="0.025" units="cm"/>
      <inkml:brushProperty name="height" value="0.025" units="cm"/>
      <inkml:brushProperty name="color" value="#008C3A"/>
    </inkml:brush>
  </inkml:definitions>
  <inkml:trace contextRef="#ctx0" brushRef="#br0">0 0 12236,'0'0'5381,"6"51"-18161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018"/>
    </inkml:context>
    <inkml:brush xml:id="br0">
      <inkml:brushProperty name="width" value="0.025" units="cm"/>
      <inkml:brushProperty name="height" value="0.025" units="cm"/>
      <inkml:brushProperty name="color" value="#008C3A"/>
    </inkml:brush>
  </inkml:definitions>
  <inkml:trace contextRef="#ctx0" brushRef="#br0">78 0 4708,'0'0'9567,"-7"9"-6348,-1-1-2920,1-2 294,1 1-1,0-1 1,0 1-1,1 0 1,0 0-1,0 1 1,1 0-1,0 0 1,0 0 0,0 0-1,-3 14 1,8-22-591,-1 1 1,0 0-1,1 0 1,-1-1-1,1 1 1,-1-1 0,1 1-1,-1 0 1,1-1-1,0 1 1,-1-1-1,1 0 1,0 1 0,-1-1-1,1 1 1,0-1-1,-1 0 1,1 0 0,0 1-1,0-1 1,0 0-1,-1 0 1,1 0-1,0 0 1,0 0 0,-1 0-1,1 0 1,0 0-1,0 0 1,0 0-1,-1 0 1,1 0 0,0-1-1,0 1 1,-1 0-1,1-1 1,0 1-1,0-1 1,35-11 78,16-24-328,-44 29 230,0 1-1,1-1 0,0 1 0,0 1 0,0 0 0,1 0 0,-1 1 1,1 0-1,0 1 0,11-3 0,-20 6 22,0 0 0,0 1 0,0-1 0,-1 1 0,1-1 0,0 1 0,0-1 1,-1 1-1,1-1 0,-1 1 0,1 0 0,0-1 0,-1 1 0,1 0 0,-1 0 0,1-1 0,-1 1 0,0 0 0,1 0 0,-1 0 0,0-1 1,0 1-1,1 0 0,-1 0 0,0 0 0,0 0 0,0 0 0,0-1 0,0 1 0,0 0 0,-1 2 0,1 39 521,0-30-353,-1-11-151,1 0-1,0 0 1,0 0-1,0 0 1,0 0-1,0 0 1,1 0-1,-1 0 1,0 0-1,0 0 1,1 0-1,-1 0 1,0 0-1,1 0 1,-1-1-1,1 1 1,-1 0-1,1 0 1,0 0-1,-1-1 1,1 1-1,0 0 1,-1-1-1,1 1 1,0 0-1,0-1 1,0 1-1,1 0 1,28 0-770,-12-2-1670,-7 1-2631,-3-1-4308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28.423"/>
    </inkml:context>
    <inkml:brush xml:id="br0">
      <inkml:brushProperty name="width" value="0.05" units="cm"/>
      <inkml:brushProperty name="height" value="0.05" units="cm"/>
    </inkml:brush>
  </inkml:definitions>
  <inkml:trace contextRef="#ctx0" brushRef="#br0">409 1 24221,'-33'38'432,"2"8"120,-4 0 81,5 4-209,0-1-112,-4 0-168,2 2-144,1-6 32,-2-4-32,4-6-176,-1-7-176,-2-7-553,4-3-359</inkml:trace>
  <inkml:trace contextRef="#ctx0" brushRef="#br0" timeOffset="282.04">61 67 25461,'27'26'657,"12"1"-185,5 2-224,12-3-152,3 3-88,-4 1-112,-1 2-88,-4-2-480,-4-2-225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7:36.790"/>
    </inkml:context>
    <inkml:brush xml:id="br0">
      <inkml:brushProperty name="width" value="0.025" units="cm"/>
      <inkml:brushProperty name="height" value="0.025" units="cm"/>
    </inkml:brush>
  </inkml:definitions>
  <inkml:trace contextRef="#ctx0" brushRef="#br0">3387 2275 23101,'6'4'5897,"6"3"-5537,10 1-80,8 3-72,6-1-40,6-1-88,-1 0-16,0-4-64,1-1 16,-3-4 8,-2-3-48,-7 1-208,-1-1-280,-10 3-848,-2 1-600</inkml:trace>
  <inkml:trace contextRef="#ctx0" brushRef="#br0" timeOffset="265.13">3452 2648 14387,'-14'3'4825,"14"-3"664,0 0-4208,12-10-33,14 2-448,8 1-224,8 6-288,-4-1-136,6 5-80,2 0-24,1 2-40,2 3 32,-6 2-176,-7 0-128,-5-6-592,-2-4-592</inkml:trace>
  <inkml:trace contextRef="#ctx0" brushRef="#br0" timeOffset="2050.27">4263 1899 11434,'-10'-19'8568,"8"-2"-3743,3 11-4443,1 1 1,0 0-1,1 0 1,0 0 0,0 0-1,1 1 1,0-1 0,1 1-1,-1 0 1,4-3-383,-2 2 58,0 1-1,0 0 1,1 1 0,0 0 0,0 0 0,1 0 0,0 1-1,0 0 1,0 1 0,1 0 0,-1 0 0,1 1 0,1 0-1,-1 0 1,0 1 0,1 0 0,0 1 0,0 0 0,-1 1-1,1 0 1,0 0 0,4 1-58,-10 1 2,0 0-1,0 1 1,0-1 0,-1 1 0,1 0-1,0 0 1,-1 0 0,1 0-1,-1 1 1,0-1 0,0 1 0,0 0-1,0 0 1,-1 0 0,1 0-1,-1 1 1,1-1 0,-1 1-1,0 0 1,-1-1 0,1 1 0,0 0-1,-1 0 1,0 0 0,0 0-1,0 0 1,-1 0 0,0 0 0,1 0-1,-1 0 1,0 0 0,-1 1-1,1-1 1,-1 0 0,0 0-1,0 0 1,0 0 0,0 0 0,-1-1-1,0 1 1,0 0 0,0-1-1,-1 3-1,-184 237 99,186-241-97,-1 0 0,1 0 0,-1 1 0,1-1 1,0 0-1,0 1 0,0-1 0,0 1 0,0-1 0,0 1 0,1-1 0,0 1 0,-1 0 0,1-1 0,0 1 1,0-1-1,0 1 0,0 0 0,1-1 0,-1 1 0,1-1 0,0 1 0,0-1 0,0 1 0,0-1 0,0 1 0,0-1 1,0 0-1,1 0 0,-1 1 0,1-1 0,0 0 0,0 0 0,-1-1 0,1 1 0,0 0 0,1-1 0,-1 1 1,0-1-1,0 0 0,1 1 0,-1-1 0,1 0 0,-1 0 0,1-1 0,1 1-2,16 3 9,0-2 1,0 0-1,0-1 1,0-1-1,0-1 0,0-1 1,0-1-1,0 0 0,3-3-9,126-8-301,-132 16-402,-6-3-524</inkml:trace>
  <inkml:trace contextRef="#ctx0" brushRef="#br0" timeOffset="2360.88">4358 2389 20556,'1'11'1521,"6"-3"895,5-1-1184,10-4-207,4-2-49,15-4-288,2-4-64,14-6-160,5-2-168,0-2-160,-2 2-40,-10 5-96,-7 2-80,-10 0-384,-5-3-632,-12-11 2376</inkml:trace>
  <inkml:trace contextRef="#ctx0" brushRef="#br0" timeOffset="3123.58">4626 2662 23085,'-3'-5'3327,"10"-40"-1185,1 37-2081,0 0-1,1 1 0,0 0 1,0 0-1,1 1 1,0 1-1,0 0 0,0 0 1,0 1-1,1 0 1,0 0-1,0 2 0,0-1 1,0 1-1,0 1 1,1 0-1,8 0-60,-17 2 0,0-1 1,1 1-1,-1 0 1,0 0-1,0 0 0,0 0 1,0 0-1,0 1 1,0-1-1,0 1 0,0 0 1,-1 0-1,1 0 0,0 0 1,-1 1-1,0-1 1,0 0-1,0 1 0,0 0 1,0 0-1,0-1 1,0 1-1,-1 0 0,0 0 1,1 0-1,-1 1 1,0-1-1,-1 0 0,1 0 1,0 1-1,-1-1 1,0 0-1,0 1 0,0-1 1,0 3-1,-25 119 19,-36-23 101,59-100-68,2-2-16,18-11 2,-10 9-49,1 1 1,0 0 0,0 0 0,-1 0-1,1 1 1,0 0 0,0 1 0,0 0 0,-1 1-1,1-1 1,-1 2 0,1-1 0,-1 1-1,0 0 1,0 1 0,0 0 0,0 0-1,-1 1 1,1 0 0,-1 0 0,0 1-1,3 4 11,-4-6 6,0 0 1,-1 1-1,1 0 0,-1 0 0,0 0 0,0 1 0,-1 0 0,0 0 0,0 0 0,0 0 0,-1 0 1,0 1-1,0 0 0,0 0 0,-1-1 0,0 1 0,-1 1 0,1-1 0,-1 0 0,-1 0 1,1 0-1,-1 1 0,-1-1 0,1 0 0,-1 0 0,-2 6-6,0-1 46,0 0 0,-2 0 0,1 0 0,-1-1 0,-1 0-1,0 0 1,-1 0 0,0-1 0,0 0 0,-1-1 0,-1 1 0,1-1 0,-1-1 0,-1 0 0,0 0 0,0-1-1,0 0 1,-1 0 0,0-2 0,0 1 0,-1-1 0,1-1 0,-1 0 0,0-1 0,-1 0 0,-2 0-46,-1-4 30,-1 0 0,1-2 0,0 0 0,0 0 0,0-2 0,0 0 0,1 0 0,-11-7-30,24 10-547,2 0-199</inkml:trace>
  <inkml:trace contextRef="#ctx0" brushRef="#br0" timeOffset="48781.08">1 411 9018,'2'4'244,"1"1"-1,-1-1 1,1 1 0,0-1-1,1 0 1,-1 0 0,1-1-1,0 1 1,0-1 0,0 1 0,0-1-1,0-1 1,1 1 0,-1 0-1,1-1 1,0 0 0,0 0-1,0-1 1,0 1 0,0-1-1,0 0 1,0 0 0,0-1 0,1 1-1,-1-1 1,4-1-244,44-5 363,0-3-1,0-1 1,-2-3-1,1-3 1,-2-1-1,0-3 1,35-20-363,-37 17 43,1 3 0,0 1 0,2 3 1,0 2-1,50-8-43,-13 16 34,1 4 1,-1 4-1,25 5-34,14 1 73,98-2-97,1-9 0,73-17 24,566-58 80,-549 68 78,-16 0 36,54-19-194,-86-10-35,166-16 67,-421 53 4,0 1-1,0 0 0,0 1 1,0 1-1,0 0 0,0 0 1,0 2-1,0-1 0,-1 2 1,1 0-1,-1 0 0,0 1 1,0 0-1,0 1 0,-1 1 1,0 0-1,0 0 0,1 2-35,102 137 795,-50-55-531,5-9-193,-42-52-54,-1 0 0,-1 2 0,-2 0 0,-2 1 0,-1 2-1,6 14-16,-8 5 1,-3 1-1,-1 1 0,-4 0 0,-1 1 0,-4 0 1,-1 6-1,10 281 74,-20 155-74,0 73-70,9-445 86,5 284 88,-23 106-104,11-471 131,1 1 1,3-1-1,1 1 1,3-1-1,8 40-131,-12-85 1,0 1 1,-1 0-1,1 0 0,0 0 0,0 0 0,1 0 0,-1 0 0,0 0 0,1 0 1,-1-1-1,1 1 0,-1 0 0,1 0 0,0 0 0,0-1 0,0 1 1,0 0-1,0-1 0,0 1 0,0-1 0,0 1 0,1-1 0,-1 0 1,1 0-1,-1 1 0,1-1 0,-1 0 0,1 0 0,0 0 0,0-1 1,-1 1-1,1 0 0,0-1 0,0 1 0,0-1 0,0 1 0,-1-1 0,1 0 1,0 0-1,0 0 0,0 0 0,0 0 0,0 0 0,0-1 0,0 1 1,0-1-1,-1 1 0,2-1-1,-3 0 0,1 1 0,0-1 0,-1 0 0,1 0 0,-1 0 0,1 1 0,-1-1 0,1 0 0,-1 0 0,1 0 0,-1 0 0,0 0 0,1 0 0,-1 0 0,0 0 0,0 0 0,0 0 0,0 0 0,0 0 0,0 0 0,0 0 0,0 1 0,0-1 0,0 0 0,-1 0 0,1 0 0,0 0 0,-1 0 0,1 0 0,-1 0 0,1 0 0,-1 0 0,1 1 0,-1-1 0,1 0 0,-1 0 0,0 1 0,1-1 0,-1 0 0,0 1 0,0-1 0,0 1 0,1-1 0,-1 1 0,-1-1 0,-43-19 49,-61-4-651,15-1 495,-2 5 0,0 3-1,-1 5 1,0 4 0,0 4 0,-29 4 107,-621 130-214,636-127 276,-1-5 0,1-4 0,0-6 0,1-4 0,1-4 0,-43-17-62,124 31 10,-555-92 174,105 21 93,383 58-230,0-4-1,2-4 1,1-3 0,2-5-1,1-3 1,-3-7-47,-71-64-81,-41-21-143,-9 54 187,172 67 58,0-2 1,1-2 0,1-1 0,0-1 0,1-3 0,1 0 0,0-3-1,2 0 1,0-3 0,-4-5-22,14 6 20,1 0 1,1-1-1,2-2 0,0 0 0,1 0 1,2-2-1,1 0 0,1-1 0,2 0 1,0-1-1,-1-13-20,-21-98 12,6-2 0,7 0 1,6-2-1,6 1 0,6-1 0,7 0 1,6 0-1,6 1 0,7 1 1,24-76-13,91-186-44,-107 250-91,-21 125-139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349"/>
    </inkml:context>
    <inkml:brush xml:id="br0">
      <inkml:brushProperty name="width" value="0.025" units="cm"/>
      <inkml:brushProperty name="height" value="0.025" units="cm"/>
      <inkml:brushProperty name="color" value="#008C3A"/>
    </inkml:brush>
  </inkml:definitions>
  <inkml:trace contextRef="#ctx0" brushRef="#br0">1 2 11018,'0'0'16336,"78"0"-16144,-34 0-160,-2 0 0,-3-1-64,-6 1-705,-8 0-1665,-12 0-1474,-13 3-2081,-2 4-3300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693"/>
    </inkml:context>
    <inkml:brush xml:id="br0">
      <inkml:brushProperty name="width" value="0.025" units="cm"/>
      <inkml:brushProperty name="height" value="0.025" units="cm"/>
      <inkml:brushProperty name="color" value="#008C3A"/>
    </inkml:brush>
  </inkml:definitions>
  <inkml:trace contextRef="#ctx0" brushRef="#br0">1 40 13805,'0'0'10506,"51"7"-8648,-20-7-833,6 0-897,3-2-64,2-7-256,-8 0-2467,-4-3-3106,-11-2-9257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6.425"/>
    </inkml:context>
    <inkml:brush xml:id="br0">
      <inkml:brushProperty name="width" value="0.025" units="cm"/>
      <inkml:brushProperty name="height" value="0.025" units="cm"/>
      <inkml:brushProperty name="color" value="#008C3A"/>
    </inkml:brush>
  </inkml:definitions>
  <inkml:trace contextRef="#ctx0" brushRef="#br0">0 66 3235,'0'0'17553,"4"-8"-16021,-3 5-1436,0 0-61,0 1 0,0-1 0,0 1-1,0 0 1,1-1 0,-1 1 0,1 0 0,-1 0-1,1 0 1,0 0 0,0 0 0,0 0 0,0 1-1,0-1 1,0 1 0,0-1 0,1 1 0,-1 0-1,0 0 1,1 0 0,-1 0 0,1 0-1,-1 0 1,6 0 0,38-5-22,48 1 1,-93 5-18,-1 0-1,1 0 1,0 1 0,-1-1 0,1 0 0,-1 1 0,1-1 0,-1 1 0,1-1-1,-1 1 1,1-1 0,-1 1 0,1-1 0,-1 1 0,1-1 0,-1 1 0,0 0-1,1-1 1,-1 1 0,0 0 0,0-1 0,1 1 0,-1 0 0,0-1 0,0 1-1,0 0 1,0-1 0,0 1 0,0 0 0,0 0 0,0-1 0,0 1 0,0 0-1,-1-1 1,1 1 0,0 0 0,-1 0 0,-6 30 155,-8 4 298,-36 61 0,37-75-424,2 1-1,0 0 1,1 1-1,2 1 1,0-1 0,2 1-1,-5 26 1,13-25-43,-1-23-3685,0-16-13903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6.750"/>
    </inkml:context>
    <inkml:brush xml:id="br0">
      <inkml:brushProperty name="width" value="0.025" units="cm"/>
      <inkml:brushProperty name="height" value="0.025" units="cm"/>
      <inkml:brushProperty name="color" value="#008C3A"/>
    </inkml:brush>
  </inkml:definitions>
  <inkml:trace contextRef="#ctx0" brushRef="#br0">1 38 16624,'0'0'4068,"57"-6"-2467,-28 1-448,7 1-865,5-2-256,1 1-704,-4 0-1859,-2 2-2722,-10-1-5028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7.077"/>
    </inkml:context>
    <inkml:brush xml:id="br0">
      <inkml:brushProperty name="width" value="0.025" units="cm"/>
      <inkml:brushProperty name="height" value="0.025" units="cm"/>
      <inkml:brushProperty name="color" value="#008C3A"/>
    </inkml:brush>
  </inkml:definitions>
  <inkml:trace contextRef="#ctx0" brushRef="#br0">109 1 13485,'0'0'11344,"-1"12"-11179,-7 58-6,-5 38-624,9-42-10557,4-72 5748</inkml:trace>
  <inkml:trace contextRef="#ctx0" brushRef="#br0" timeOffset="1">0 125 14414,'0'0'8039,"62"6"-8007,-34-6-544,-1 0-1378,1-8-2338,-3-3-2242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7.482"/>
    </inkml:context>
    <inkml:brush xml:id="br0">
      <inkml:brushProperty name="width" value="0.025" units="cm"/>
      <inkml:brushProperty name="height" value="0.025" units="cm"/>
      <inkml:brushProperty name="color" value="#008C3A"/>
    </inkml:brush>
  </inkml:definitions>
  <inkml:trace contextRef="#ctx0" brushRef="#br0">139 66 11275,'0'0'9571,"-9"0"-8983,6-1-582,-1 1 1,1 0 0,0 1-1,-1-1 1,1 0-1,0 1 1,-1 0 0,1 0-1,0 0 1,0 0 0,0 0-1,0 1 1,0 0 0,0-1-1,0 1 1,0 0-1,0 0 1,1 0 0,-1 1-1,1-1 1,0 1 0,0-1-1,0 1 1,0 0 0,0 0-1,0 0 1,1 0-1,-1 0 1,1 0 0,0 0-1,0 0 1,0 1 0,1-1-1,-1 0 1,1 1 0,-1 4-1,1-5 6,0 0 1,0-1-1,1 1 0,-1 0 0,1 0 1,-1 0-1,1 0 0,0 0 0,0-1 1,0 1-1,0 0 0,1-1 0,-1 1 0,1-1 1,-1 1-1,1-1 0,0 0 0,4 4 1,3 2 90,0-1 0,0-1 1,18 10-1,-20-13-55,0 1 1,-1 0 0,1 0-1,-1 0 1,0 1-1,0 0 1,-1 0 0,1 0-1,7 12 1,-11-15-25,-1 1-1,1 0 1,-1 0 0,0 0 0,0 0-1,0 0 1,-1 0 0,1 0 0,-1 0-1,0 0 1,0 1 0,0-1-1,0 0 1,0 0 0,-1 0 0,1 0-1,-1 0 1,0 0 0,-2 5 0,1-3-11,-1 1 0,0-1 0,-1 0 0,0 0 0,1 0 0,-1 0 0,-1-1 0,1 0 0,-9 7 0,6-5 137,-1-1 1,1 0-1,-1-1 1,0 0-1,0 0 1,0 0-1,-1-1 1,1-1-1,-1 1 1,1-1-1,-1-1 1,0 0-1,-17 1 1,25-3-134,-1 1 0,1-1-1,0 0 1,0 1 0,0-1 0,0 0 0,0 0 0,0 1 0,1-1 0,-1 0 0,0 0 0,0 0-1,1 0 1,-1 0 0,0-1 0,1 1 0,-1 0 0,1 0 0,-1 0 0,1 0 0,0-1 0,-1 1-1,1 0 1,0 0 0,0-1 0,0 1 0,0 0 0,0 0 0,0-1 0,0 1 0,1 0-1,-1 0 1,0 0 0,1-1 0,0 0 0,14-47-86,-1 27 101,1 0-1,0 1 1,2 0-1,32-30 1,-29 31 361,-1-1 0,-1 0 0,29-44 0,-46 63-356,1-1 1,-1 1 0,0-1 0,1 0-1,-1 1 1,-1-1 0,1 0 0,0 0 0,-1 0-1,1 0 1,-1 0 0,0 1 0,0-1-1,0 0 1,0 0 0,0 0 0,-1 0-1,1 0 1,-1 0 0,0 1 0,0-1 0,0 0-1,0 1 1,0-1 0,-1 0 0,1 1-1,-1-1 1,-3-3 0,2 3-207,0 1 0,0 0 0,0 0 0,0 0-1,0 0 1,0 1 0,0-1 0,-1 1 0,1 0 0,-1 0 0,1 0 0,-1 0 0,1 1 0,-1-1 0,1 1 0,-1 0-1,0 0 1,1 0 0,-1 1 0,1-1 0,-1 1 0,1 0 0,-6 2 0,-11 10-7849,12-4-337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8.033"/>
    </inkml:context>
    <inkml:brush xml:id="br0">
      <inkml:brushProperty name="width" value="0.025" units="cm"/>
      <inkml:brushProperty name="height" value="0.025" units="cm"/>
      <inkml:brushProperty name="color" value="#008C3A"/>
    </inkml:brush>
  </inkml:definitions>
  <inkml:trace contextRef="#ctx0" brushRef="#br0">0 134 8136,'0'0'10997,"15"-2"-9695,179-35 2755,196-24-2674,-61 52-2146,-328 9 737,0 1 0,0-1 0,0 0 1,0 0-1,0 0 0,0 0 0,0 0 1,0 0-1,0 0 0,0 0 0,0 0 1,0 0-1,1-1 0,-1 1 0,0 0 1,0-1-1,0 1 0,0-1 0,-1 1 1,1-1-1,0 1 0,0-1 0,0 0 1,0 1-1,-1-1 0,1 0 0,0 0 1,0 0-1,-1 0 0,1 1 0,-1-1 1,1 0-1,-1 0 0,1 0 0,-1 0 1,0 0-1,1 0 0,-1-1 0,0 0 0,-15-1-5387,-2 3-923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8.550"/>
    </inkml:context>
    <inkml:brush xml:id="br0">
      <inkml:brushProperty name="width" value="0.025" units="cm"/>
      <inkml:brushProperty name="height" value="0.025" units="cm"/>
      <inkml:brushProperty name="color" value="#008C3A"/>
    </inkml:brush>
  </inkml:definitions>
  <inkml:trace contextRef="#ctx0" brushRef="#br0">129 61 15471,'0'0'5327,"8"-5"-3955,11-6-458,0 1 0,31-11-1,-43 19-834,0-1 1,0 1-1,0 0 0,1 0 0,-1 1 0,1 0 0,0 0 0,-1 1 0,1 0 0,-1 0 0,1 1 0,9 2 0,-15-2-78,-1-1-1,0 1 1,0 0 0,0 0-1,0-1 1,0 1 0,0 0-1,0 0 1,0 0 0,-1 0-1,1 0 1,0 1 0,0-1-1,-1 0 1,1 0-1,-1 0 1,1 0 0,-1 1-1,1-1 1,-1 0 0,0 1-1,0-1 1,0 0 0,0 1-1,0-1 1,0 0 0,0 1-1,0-1 1,0 0-1,0 0 1,-1 1 0,1-1-1,-1 0 1,1 0 0,-1 2-1,-1 3 29,-1 0 0,1 0-1,-1 0 1,0-1 0,0 1 0,-5 6-1,-14 11 22,0 0-1,-1-2 0,-1 0 0,-1-2 0,-1-1 0,-1 0 0,0-2 0,-1-2 0,-31 13 1,31-20 22,28-7-78,-1 0 0,1 0 0,0 0 0,-1 0 0,1 0 0,0 0 0,-1 0 0,1 0 0,-1-1 0,1 1 0,0 0 0,-1 0 0,1 0 0,0 0 0,-1 0 0,1-1 0,0 1 0,0 0 0,-1 0 0,1 0 0,0-1 0,-1 1 0,1 0 0,0 0 0,0-1-1,0 1 1,-1 0 0,1-1 0,0 1 0,0 0 0,0-1 0,0 1 0,-1 0 0,1-1 0,0 1 0,0 0 0,0-1 0,0 1 0,0 0 0,0-1 0,0 1 0,0 0 0,0-1 0,0 1 0,0-1 0,0 1 0,1 0 0,-1-1 0,0 1 0,0 0 0,0-1 0,0 1 0,1 0 0,-1 0 0,0-1 0,0 1 0,0 0 0,1-1 0,-1 1 0,0 0 0,1 0 0,-1 0 0,0-1 0,0 1 0,1 0 0,0 0 0,0-3-17,1 1 1,0 0 0,0-1 0,0 1 0,0 0 0,0 1 0,0-1 0,1 0 0,-1 0 0,1 1 0,-1 0 0,1-1 0,0 1-1,-1 0 1,1 0 0,0 1 0,0-1 0,0 0 0,0 1 0,-1 0 0,1 0 0,0 0 0,0 0 0,0 0 0,0 0-1,0 1 1,0-1 0,-1 1 0,1 0 0,0 0 0,0 0 0,-1 0 0,1 0 0,-1 1 0,1-1 0,-1 1 0,1 0-1,-1 0 1,0 0 0,0 0 0,0 0 0,0 0 0,2 4 0,9 41-72,-12-41 107,0 0-1,1 0 0,-1 1 1,1-1-1,0 0 1,1-1-1,3 9 0,-5-13 0,1 0 0,-1 0 0,0 0 0,0 0 0,0 0-1,0 0 1,1-1 0,-1 1 0,0 0 0,1-1 0,-1 1 0,1-1-1,-1 1 1,0-1 0,1 0 0,-1 1 0,1-1 0,-1 0 0,1 0-1,-1 0 1,1 0 0,-1 0 0,1-1 0,-1 1 0,1 0 0,-1-1 0,1 1-1,-1-1 1,1 1 0,-1-1 0,0 0 0,0 1 0,3-3 0,3-1 163,0 0 1,0-1-1,-1 0 1,11-10 0,-4 2 72,-1 0 0,0 0 0,-1-1 0,0-1 1,-1 0-1,0 0 0,14-34 0,-23 37-701,-12 1-11132,-1 4-2150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9.188"/>
    </inkml:context>
    <inkml:brush xml:id="br0">
      <inkml:brushProperty name="width" value="0.025" units="cm"/>
      <inkml:brushProperty name="height" value="0.025" units="cm"/>
      <inkml:brushProperty name="color" value="#008C3A"/>
    </inkml:brush>
  </inkml:definitions>
  <inkml:trace contextRef="#ctx0" brushRef="#br0">1 39 6182,'0'0'17072,"53"1"-14862,-20-3-576,7-6-673,7 1-321,0-1-320,-2 1-223,-5 2-65,-8 2-64,-9 3-705,-9 0-897,-5 0-1312,-8 6-610,-12-1-11018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9.531"/>
    </inkml:context>
    <inkml:brush xml:id="br0">
      <inkml:brushProperty name="width" value="0.025" units="cm"/>
      <inkml:brushProperty name="height" value="0.025" units="cm"/>
      <inkml:brushProperty name="color" value="#008C3A"/>
    </inkml:brush>
  </inkml:definitions>
  <inkml:trace contextRef="#ctx0" brushRef="#br0">0 25 14798,'0'0'9769,"77"8"-8007,-32-11-833,5-6-673,-2 0-192,-2 5-160,-8 1-1698,-13 1-2498,-13-1-5573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9:11.584"/>
    </inkml:context>
    <inkml:brush xml:id="br0">
      <inkml:brushProperty name="width" value="0.025" units="cm"/>
      <inkml:brushProperty name="height" value="0.025" units="cm"/>
    </inkml:brush>
  </inkml:definitions>
  <inkml:trace contextRef="#ctx0" brushRef="#br0">48 1 19236,'-43'70'1344,"42"-68"-1332,0 0 0,0 1 0,1-1 0,-1 0 0,1 0 0,0 1 0,0-1 1,-1 0-1,2 1 0,-1-1 0,0 0 0,0 1 0,1-1 0,-1 0 0,1 0 0,-1 1 0,1-1 1,0 0-1,0 0 0,0 0 0,0 0 0,1 0 0,-1 0 0,0 0 0,1-1 0,0 1 0,-1 0 1,1-1-1,0 1 0,0-1 0,-1 0 0,1 1 0,0-1 0,1 0-12,7 4 21,1 0 1,1-1-1,-1-1 0,0 1 0,1-2 1,0 0-1,0 0 0,0-1 0,-1-1 1,4 0-22,17 3 37,838 23 205,-573-24-204,713-21 191,273-69-229,-1196 80 42,5-2 188,1 4 0,0 4 0,47 7-230,-116-1 3,0 0 0,0 2 0,-1 0 0,0 2 0,0 0 0,-1 2 0,0 0 0,10 8-3,42 24-117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093"/>
    </inkml:context>
    <inkml:brush xml:id="br0">
      <inkml:brushProperty name="width" value="0.025" units="cm"/>
      <inkml:brushProperty name="height" value="0.025" units="cm"/>
      <inkml:brushProperty name="color" value="#008C3A"/>
    </inkml:brush>
  </inkml:definitions>
  <inkml:trace contextRef="#ctx0" brushRef="#br0">0 96 8456,'0'0'19181,"10"-6"-18984,33-13-49,1 2-1,0 2 0,1 2 1,75-13-1,-120 26-152,0 0 0,1 0 0,-1 0 0,1 1 0,-1-1 0,0 0 0,1 0-1,-1 0 1,0 0 0,1 1 0,-1-1 0,0 0 0,0 0 0,1 0 0,-1 1 0,0-1 0,1 0 0,-1 1 0,0-1 0,0 0-1,0 1 1,1-1 0,-1 0 0,0 1 0,0-1 0,0 0 0,0 1 0,0-1 0,0 0 0,0 1 0,1-1 0,-1 1 0,0-1 0,0 0-1,-1 1 1,1-1 0,0 0 0,0 1 0,0-1 0,0 1 0,0-1 0,0 0 0,0 1 0,-1 0 0,-5 20-82,-85 177 240,27-69-114,41-74 458,11-25-1802,9-24-4175,2-20 1006,-1-3-2065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436"/>
    </inkml:context>
    <inkml:brush xml:id="br0">
      <inkml:brushProperty name="width" value="0.025" units="cm"/>
      <inkml:brushProperty name="height" value="0.025" units="cm"/>
      <inkml:brushProperty name="color" value="#008C3A"/>
    </inkml:brush>
  </inkml:definitions>
  <inkml:trace contextRef="#ctx0" brushRef="#br0">1 0 17264,'0'0'7335,"53"11"-5861,-28-11-898,8 0-448,3 0-64,0 0-64,3 0-1441,-8 0-1890,-9 0-1762,-7 0-2114</inkml:trace>
  <inkml:trace contextRef="#ctx0" brushRef="#br0" timeOffset="1">294 97 10634,'0'0'3011,"-26"62"-1057,14-34-129,0 1-671,0 1-546,2-1-352,0-6-192,7-2-64,3-9-256,0-7-1441,8-10-7848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781"/>
    </inkml:context>
    <inkml:brush xml:id="br0">
      <inkml:brushProperty name="width" value="0.025" units="cm"/>
      <inkml:brushProperty name="height" value="0.025" units="cm"/>
      <inkml:brushProperty name="color" value="#008C3A"/>
    </inkml:brush>
  </inkml:definitions>
  <inkml:trace contextRef="#ctx0" brushRef="#br0">126 0 18225,'0'0'4586,"-9"1"-3310,3 0-1184,1-1 0,0 2 0,0-1 0,0 0 0,0 1 0,0 0 0,0 0 0,-7 5 0,10-6-98,0 0 1,1 0-1,-1 0 0,1 1 0,-1-1 1,1 0-1,-1 1 0,1-1 1,0 1-1,0 0 0,0 0 1,0-1-1,0 1 0,0 0 1,1 0-1,-1 0 0,0 0 1,1 0-1,-1 0 0,1 0 1,0 0-1,0 0 0,0 0 1,0 0-1,0 0 0,0 0 0,1 0 1,-1-1-1,0 1 0,1 0 1,0 0-1,1 3 0,1-3 1,0 0-1,0 0 0,0 0 1,0 0-1,0-1 0,0 1 1,0-1-1,1 0 0,-1 0 0,1 0 1,-1 0-1,1-1 0,-1 1 1,1-1-1,4 0 0,15 3 92,-19-2-76,0 0-1,0 1 1,0-1 0,-1 1-1,1 0 1,0 0-1,-1 0 1,1 0 0,-1 0-1,1 1 1,-1 0-1,0 0 1,0 0 0,0 0-1,-1 0 1,1 0-1,-1 1 1,0-1 0,0 1-1,0 0 1,0-1 0,-1 1-1,1 0 1,-1 0-1,0 0 1,0 0 0,0 7-1,-1-5 57,0-1 0,-1 1 0,1 0 1,-1 0-1,-1-1 0,1 1 0,-1-1 0,0 1 0,0-1 0,-1 0 0,0 0 0,1 0 0,-2 0 0,1 0 0,-1 0 1,1-1-1,-1 0 0,0 0 0,-7 5 0,5-4 23,0 0-1,-1-1 1,1 1-1,-1-1 1,0-1 0,0 0-1,0 0 1,-1 0-1,1-1 1,-1 0 0,0 0-1,1-1 1,-1 0 0,-10 0-1,16-1-169,1 0-1,0 0 1,-1-1-1,1 1 1,0 0-1,0-1 1,-1 1-1,1-1 1,0 0-1,0 1 1,0-1-1,0 0 1,0 0-1,0 1 1,0-1-1,0 0 0,0 0 1,0 0-1,1 0 1,-1 0-1,0 0 1,1-1-1,-1 1 1,0 0-1,1 0 1,0 0-1,-1-1 1,1 1-1,0 0 1,-1-2-1,-2-47-5746,3 42 4403,0-36-6540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1.170"/>
    </inkml:context>
    <inkml:brush xml:id="br0">
      <inkml:brushProperty name="width" value="0.025" units="cm"/>
      <inkml:brushProperty name="height" value="0.025" units="cm"/>
      <inkml:brushProperty name="color" value="#008C3A"/>
    </inkml:brush>
  </inkml:definitions>
  <inkml:trace contextRef="#ctx0" brushRef="#br0">1 30 14734,'0'0'7111,"50"-11"-5382,-20 7-480,8-1-832,4 1-353,0 1-64,-1 2-993,-7 0-1473,-9 1-2403,-15 0-4003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1.494"/>
    </inkml:context>
    <inkml:brush xml:id="br0">
      <inkml:brushProperty name="width" value="0.025" units="cm"/>
      <inkml:brushProperty name="height" value="0.025" units="cm"/>
      <inkml:brushProperty name="color" value="#008C3A"/>
    </inkml:brush>
  </inkml:definitions>
  <inkml:trace contextRef="#ctx0" brushRef="#br0">792 121 3395,'-3'-9'5024,"0"2"-4620,0 0 1,-1 0 0,0 1-1,0-1 1,0 1 0,-1 0 0,0 0-1,0 0 1,0 0 0,-1 1-1,0 0 1,0 0 0,0 1-1,0 0 1,-1 0 0,0 0 0,0 1-1,0 0 1,0 0 0,-8-1-1,0 2-325,1 1 0,-1 0 0,1 1-1,-1 1 1,1 0 0,-1 1 0,1 0-1,0 2 1,0-1 0,0 2 0,0 0-1,1 0 1,0 2 0,0-1 0,0 2-1,1-1 1,-12 11 0,-11 10 30,1 1 1,2 2-1,1 1 0,-34 45 1,38-43-109,3 2 0,0 0 0,3 1 0,1 2 1,1 0-1,3 1 0,1 0 0,-12 51 0,22-70-4,1 1 1,1 0-1,0 0 0,2 0 1,0 0-1,2 0 1,0 0-1,2 0 0,0 0 1,1 0-1,2-1 0,0 1 1,1-1-1,1-1 0,1 1 1,1-2-1,21 33 0,-24-43 34,-1 0-1,2-1 1,-1 0-1,1 0 1,1 0-1,-1-1 1,1-1-1,0 0 0,1 0 1,-1 0-1,1-1 1,0-1-1,13 4 1,-10-4 120,1-1 1,0-1 0,0 0 0,0-1 0,0-1-1,0 0 1,0-1 0,0 0 0,17-5-1,5-3 190,-2-2 0,0-1 0,0-2 0,-1-2 0,-1-1 0,0-1 0,34-26 0,-9 2-61,-1-3 0,-2-2 0,68-78 0,-95 94-190,-1-2 0,-2 0 0,-1-2 1,-2 0-1,-1-1 0,-2-1 0,18-55 0,-31 75-63,0 0 0,-1 0 0,-1-1 0,-1 0 0,0 1 0,-1-1 0,-1 0 0,-1 0 0,-5-30 0,4 40-83,0 1 0,0 0 0,0 0 0,-1 1 0,0-1 0,-1 0 0,1 1 0,-1 0 0,0 0 1,-1 0-1,0 0 0,0 1 0,0 0 0,0 0 0,-1 0 0,0 1 0,0-1 0,0 1 0,0 1 0,-1-1 0,1 1 0,-1 0 0,0 1 0,0 0 0,-12-3 0,-7 1-1730,0 1-1,-36 0 0,2 3-4405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8.253"/>
    </inkml:context>
    <inkml:brush xml:id="br0">
      <inkml:brushProperty name="width" value="0.025" units="cm"/>
      <inkml:brushProperty name="height" value="0.025" units="cm"/>
    </inkml:brush>
  </inkml:definitions>
  <inkml:trace contextRef="#ctx0" brushRef="#br0">1571 21 4260,'-34'-7'339,"1"2"0,-2 1 0,1 1-1,0 2 1,-1 1 0,1 2 0,0 2 0,-54 12 0,7 4 803,2 4 0,-109 48-1,153-55-913,1 1-1,1 2 0,1 1 0,1 1 0,0 2 0,2 2 0,1 0 0,-37 45 0,15-8-155,3 1 1,3 3-1,-39 79 0,30-37 288,5 2-1,5 3 0,5 1 0,4 2 0,-27 188 0,39-132-255,8 0-1,7 2 0,21 222 0,39 1 35,-38-328-110,4 0 0,2-2 1,48 105-1,-57-149-36,1 0 0,1 0-1,1-1 1,1-1 0,1-1 0,1-1-1,1 0 1,0-1 0,2-1 0,37 26-1,-39-32 1,1-1-1,1-1 0,0-1 0,0-1 0,1 0 1,0-2-1,0-1 0,0 0 0,1-2 1,0 0-1,-1-2 0,1 0 0,24-4 0,-15-1-16,-1-1-1,0-2 0,0-1 0,-1-2 0,0-1 0,-1-1 0,0-1 0,43-28 0,-9-1 75,-1-2 1,81-78-1,-45 27-14,-4-4 1,-5-4-1,-4-5 0,105-175 1,-86 101-63,-9-5 0,88-243 0,-138 307-42,52-231-1,-84 288 156,-4-1 1,-2-1-1,-3 1 0,-3-1 1,-11-89-1,5 120 43,-2 0 1,-1 0-1,-2 1 0,-2 0 0,-1 1 1,-2 1-1,-27-48 0,29 60-249,-1 2 0,0 0 1,-2 0-1,0 1 0,-2 1 0,0 1 1,0 1-1,-2 0 0,0 1 0,-1 1 1,0 1-1,-26-11 0,4 7-1616,-1 3-1,-1 1 1,-71-11 0,38 11-6090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8.940"/>
    </inkml:context>
    <inkml:brush xml:id="br0">
      <inkml:brushProperty name="width" value="0.025" units="cm"/>
      <inkml:brushProperty name="height" value="0.025" units="cm"/>
    </inkml:brush>
  </inkml:definitions>
  <inkml:trace contextRef="#ctx0" brushRef="#br0">0 462 14029,'0'0'4260,"67"-42"-4132,-21 5 353,11-6-33,7-8-223,8-4-129,2 1 64,-5 4-64,-11 7-64,-10 7-32,-16 11-160,-12 8-481,-14 10-448,-22 6-8392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9.266"/>
    </inkml:context>
    <inkml:brush xml:id="br0">
      <inkml:brushProperty name="width" value="0.025" units="cm"/>
      <inkml:brushProperty name="height" value="0.025" units="cm"/>
    </inkml:brush>
  </inkml:definitions>
  <inkml:trace contextRef="#ctx0" brushRef="#br0">501 0 10122,'-8'1'2231,"-2"0"-1824,0 1 0,0 0 0,1 1 0,-1 0 0,1 1 0,-1 0 0,1 0 0,0 1 0,1 0 0,-1 0-1,1 1 1,-15 13 0,-29 35 186,1 2-1,4 1 1,1 3 0,-62 110-1,107-168-575,-38 74 329,37-70-339,-1 1-1,1-1 0,0 1 1,0 0-1,1 0 1,0 0-1,0 0 0,1 0 1,0 12-1,0-18-6,1 0-1,-1 1 1,1-1-1,-1 0 1,1 1-1,-1-1 1,1 0-1,0 0 1,0 0-1,0 0 1,-1 0-1,1 0 1,0 0 0,0 0-1,1 0 1,-1 0-1,0 0 1,0 0-1,0-1 1,1 1-1,-1 0 1,0-1-1,0 1 1,1-1-1,-1 0 1,1 1-1,-1-1 1,0 0-1,3 0 1,45-1 417,-47 1-387,39-8 341,-1-2 0,0-1 0,0-3 0,65-31 0,2 1-315,30-7-3051,-85 32-2525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0.264"/>
    </inkml:context>
    <inkml:brush xml:id="br0">
      <inkml:brushProperty name="width" value="0.025" units="cm"/>
      <inkml:brushProperty name="height" value="0.025" units="cm"/>
    </inkml:brush>
  </inkml:definitions>
  <inkml:trace contextRef="#ctx0" brushRef="#br0">224 101 17809,'0'0'1489,"3"-11"86,1-2-980,-3 9-351,1-1 0,-1 0-1,0 0 1,0 0 0,0 1-1,-1-1 1,1 0 0,-1 0 0,-1-7-1,0 11-163,0-1-1,0 1 0,0-1 0,0 1 0,0 0 1,0-1-1,0 1 0,0 0 0,-1 0 1,1 0-1,0 0 0,-1 0 0,1 0 1,-1 0-1,1 1 0,-1-1 0,0 0 0,1 1 1,-1-1-1,0 1 0,1 0 0,-1 0 1,0-1-1,1 1 0,-1 0 0,0 0 1,1 1-1,-1-1 0,-2 1 0,-53 5-64,48-3-27,0 0 1,1 1-1,0 0 1,0 0-1,0 1 1,0 0-1,1 0 1,0 1-1,0 0 1,-8 8 0,11-10-10,1 1 1,-1-1 0,1 1-1,-1-1 1,1 1 0,1 0 0,-1 0-1,1 1 1,0-1 0,0 1 0,0-1-1,1 1 1,0-1 0,0 1 0,0 0-1,1-1 1,0 8 0,0-10 1,1-1 1,0 1-1,0-1 1,0 0 0,0 1-1,0-1 1,1 0-1,-1 0 1,1 0-1,-1 0 1,1 0 0,0 0-1,0 0 1,0 0-1,0-1 1,0 1-1,0-1 1,0 0 0,0 0-1,4 2 1,58 21-15,-36-14 20,-21-8 6,0 1 0,0 1-1,0-1 1,-1 1-1,1 1 1,-1-1 0,7 8-1,-12-11 12,1 0 0,-1 0 0,0 0 0,-1 1 0,1-1-1,0 0 1,0 1 0,0-1 0,-1 0 0,1 1 0,-1-1 0,1 1-1,-1-1 1,0 1 0,1-1 0,-1 1 0,0-1 0,0 1 0,0 0-1,0-1 1,0 1 0,-1-1 0,1 1 0,0-1 0,-1 1 0,1-1-1,-1 1 1,0-1 0,1 0 0,-1 1 0,0-1 0,0 0 0,0 1-1,0-1 1,0 0 0,0 0 0,0 0 0,0 0 0,0 0 0,0 0-1,-1 0 1,-1 1 0,-15 11 433,-2 0-1,0-1 1,-1-1-1,-23 9 1,-17 9 295,65-26-4483,16-4 556,26-6-3557,-10-9-226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0.871"/>
    </inkml:context>
    <inkml:brush xml:id="br0">
      <inkml:brushProperty name="width" value="0.025" units="cm"/>
      <inkml:brushProperty name="height" value="0.025" units="cm"/>
    </inkml:brush>
  </inkml:definitions>
  <inkml:trace contextRef="#ctx0" brushRef="#br0">54 1 17713,'0'0'5936,"-6"10"-5386,-29 68-79,32-71-439,1-1 0,0 1-1,0 0 1,1-1 0,0 1 0,0 0 0,0 0 0,1 0 0,1 0 0,-1 0 0,1 0 0,2 9 0,-2-14-33,-1-1 0,2 1-1,-1-1 1,0 1 0,0-1 0,0 0-1,1 1 1,-1-1 0,1 0 0,-1 0 0,1 0-1,-1 0 1,1 0 0,0 0 0,-1 0-1,1-1 1,0 1 0,0-1 0,-1 1 0,1-1-1,0 0 1,0 1 0,0-1 0,0 0-1,-1 0 1,1 0 0,3-1 0,3 0 2,-1 0 0,1 0 1,-1 0-1,0-1 0,13-5 0,-4-2 46,0-1 0,0-1-1,-1 0 1,0-1-1,-1-1 1,-1 0-1,0-1 1,0-1 0,-2 0-1,16-24 1,-24 40-35,-1 11 32,0 28 69,0-15-74,-2-23-38,0-1 0,0 1 0,0-1 0,0 1 0,1-1 0,-1 1 0,1-1 0,-1 1 0,1-1 0,-1 0 0,1 1 0,0-1 0,-1 0 0,1 0 0,0 1 0,0-1 0,0 0 0,0 0 0,0 0 0,0 0 0,1 0 0,-1 0 0,0 0 0,0-1 0,2 2 0,-1-2 26,1 0 0,-1 1-1,0-1 1,1 0 0,-1-1-1,0 1 1,1 0 0,-1-1-1,0 1 1,1-1 0,-1 1 0,0-1-1,0 0 1,4-2-1,9-6 179,0-1 0,0 0 0,19-19 0,-22 18-202,-9 9-4,-1 0 1,1-1-1,0 1 0,0 0 0,0 0 0,0 1 0,0-1 0,0 1 1,1-1-1,-1 1 0,0 0 0,1 0 0,-1 1 0,4-2 1,-5 3-5,-1 0 1,1-1-1,-1 1 1,1 0-1,-1 0 1,0 0 0,1 0-1,-1 0 1,0 0-1,0 0 1,0 0 0,1 0-1,-1 1 1,-1-1-1,1 0 1,0 1 0,0-1-1,0 1 1,-1-1-1,1 1 1,-1-1-1,1 1 1,-1-1 0,0 1-1,1 0 1,-1-1-1,0 1 1,0-1 0,0 1-1,-1 2 1,2 15 69,-1-13-63,0-1 0,0 0-1,1 0 1,0 1-1,0-1 1,0 0 0,2 5-1,-2-9 5,0 0 0,-1 0-1,1 0 1,0 0 0,0 0-1,0 0 1,-1 0 0,1 0-1,0-1 1,0 1 0,0 0-1,1-1 1,-1 1 0,0-1-1,0 1 1,0-1 0,0 0-1,0 1 1,1-1 0,-1 0-1,0 0 1,0 0 0,0 1-1,1-2 1,-1 1 0,0 0-1,0 0 1,0 0 0,1 0-1,-1-1 1,0 1 0,0 0-1,0-1 1,0 1 0,0-1-1,2-1 1,12-4 125,-1-2 0,0 0 0,0 0 0,20-17-1,-23 15-124,1 2 0,-1-1-1,2 2 1,-1 0 0,1 0-1,22-7 1,-34 13-12,0 1 1,0-1-1,0 1 0,0-1 0,0 1 1,0 0-1,0-1 0,0 1 0,0 0 1,0 0-1,0 0 0,0 0 0,0 0 1,0 0-1,0 0 0,0 0 0,0 0 1,0 0-1,0 0 0,0 1 0,0-1 1,0 0-1,0 1 0,0-1 0,0 1 1,0-1-1,0 1 0,0 0 0,0-1 1,-1 1-1,1 0 0,0 0 0,-1-1 1,2 2-1,-1 2 2,-1-1 0,0 0 0,1 1 0,-1-1 1,-1 1-1,1-1 0,0 0 0,-2 7 0,1-7 7,0-1 0,1 1 0,-1 0 0,1 0 1,0 0-1,0-1 0,0 1 0,0 0 0,0 0 0,0 0 0,1 0 0,0-1 0,-1 1 0,1 0 0,1 2 0,-1-4 3,0-1 0,1 1 0,-1 0 0,0-1 0,0 1 0,0-1 0,0 0 0,1 1 0,-1-1 0,0 0 0,0 0-1,1 0 1,-1 0 0,0 0 0,1 0 0,-1 0 0,0 0 0,0 0 0,1 0 0,-1-1 0,0 1 0,0-1 0,0 1 0,0-1 0,1 1 0,-1-1 0,1-1-1,33-19-53,-34 20 5,6-3-377,10-10-1971,-11 0-4402,-6 3-4978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9:15.121"/>
    </inkml:context>
    <inkml:brush xml:id="br0">
      <inkml:brushProperty name="width" value="0.025" units="cm"/>
      <inkml:brushProperty name="height" value="0.025" units="cm"/>
    </inkml:brush>
  </inkml:definitions>
  <inkml:trace contextRef="#ctx0" brushRef="#br0">0 49 13051,'5'-5'488,"-1"1"-1,1 0 1,0-1 0,0 2-1,0-1 1,0 1 0,0-1 0,1 2-1,0-1 1,-1 0 0,1 1 0,0 0-1,0 1 1,3-1-488,147 1-330,-100 5 839,307 12-392,-74 4-132,101-14 15,-191-4 52,815 1-68,556-3 254,7-25 541,-108 14-330,-885 14-354,944 18-111,-312-10 128,-392-16-39,-764 3-40,-57 1 25,-3 1 116,-3 0 46,-2-2-182,0 1 0,-1 0 0,1 1 0,0-1 0,-1 1 0,1 0 0,-1 1-1,1-1 1,0 1 0,-1 0 0,1 0 0,0 1 0,0 0 0,0 0 0,-1 0-38,-21 12 97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1.558"/>
    </inkml:context>
    <inkml:brush xml:id="br0">
      <inkml:brushProperty name="width" value="0.025" units="cm"/>
      <inkml:brushProperty name="height" value="0.025" units="cm"/>
    </inkml:brush>
  </inkml:definitions>
  <inkml:trace contextRef="#ctx0" brushRef="#br0">3 0 15278,'0'0'5248,"0"9"-4009,-1 9-510,0-6-333,0 1 0,1-1 0,3 26 0,-3-36-388,1 0 0,-1 0-1,0 0 1,1 0 0,-1 0-1,1 0 1,0 0 0,0 0 0,0 0-1,0-1 1,0 1 0,0 0-1,0 0 1,0-1 0,1 1-1,-1-1 1,1 1 0,-1-1 0,1 0-1,-1 1 1,1-1 0,0 0-1,0 0 1,-1 0 0,1 0-1,0-1 1,0 1 0,0 0 0,0-1-1,0 1 1,0-1 0,3 0-1,2 0 34,1-1 1,0 0-1,-1 0 0,1-1 0,-1 0 0,1-1 0,-1 1 0,0-1 1,0-1-1,0 1 0,0-1 0,-1-1 0,9-6 0,-6 5-8,0-1 0,1 2 0,0-1 0,0 1 0,15-5 0,-24 11-33,-1-1 0,1 0 0,-1 0 0,1 1 0,-1-1 0,1 1 0,-1-1 0,1 0 0,-1 1 0,0-1 0,1 1 1,-1-1-1,0 1 0,1-1 0,-1 1 0,0-1 0,0 1 0,1-1 0,-1 1 0,0 0 0,0-1 0,0 1 0,0-1 0,0 1 0,0 0 0,0-1 0,0 1 0,0-1 0,0 1 0,0 0 0,0 0 0,0 28 208,-1-23-171,1-5-37,0 1-1,0 0 1,0-1-1,0 1 1,0 0-1,0-1 1,1 1-1,-1-1 1,0 1-1,1 0 1,-1-1-1,1 1 1,0-1-1,-1 1 1,1-1-1,0 1 1,0-1 0,0 0-1,0 1 1,0-1-1,2 2 1,-1-3 7,-1 1 0,0-1 0,1 1 0,-1-1 0,1 0 1,-1 0-1,1 1 0,-1-1 0,1 0 0,-1 0 0,1-1 1,-1 1-1,1 0 0,-1 0 0,0-1 0,1 1 0,-1-1 1,3-1-1,6-3 95,-1 0-1,0-1 1,0 0 0,-1 0 0,9-10 0,-3 1 28,-12 12-134,1 0 0,-1 0 0,1 0 0,-1 0 0,1 1 0,0-1 0,0 1 0,0 0 0,1-1-1,-1 2 1,0-1 0,1 0 0,-1 0 0,7-1 0,-9 3-50,0 1 0,0-1 0,-1 1 0,1-1 0,0 1-1,-1-1 1,1 1 0,-1-1 0,1 1 0,-1 0 0,1-1 0,-1 1 0,1 0 0,-1-1 0,1 1-1,-1 0 1,0-1 0,0 1 0,1 0 0,-1 0 0,0 0 0,0-1 0,0 1 0,0 0-1,0 1 1,5 30-3029,-3-16-1369,2-3-2290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1.963"/>
    </inkml:context>
    <inkml:brush xml:id="br0">
      <inkml:brushProperty name="width" value="0.025" units="cm"/>
      <inkml:brushProperty name="height" value="0.025" units="cm"/>
    </inkml:brush>
  </inkml:definitions>
  <inkml:trace contextRef="#ctx0" brushRef="#br0">1 146 9513,'0'0'12262,"9"1"-10730,-1-1-1383,0 0-1,0 0 0,0-1 0,0 0 0,0-1 1,-1 0-1,1 0 0,-1 0 0,1-1 1,-1 0-1,0-1 0,0 0 0,0 0 0,0 0 1,-1-1-1,6-5 0,-11 10-142,41-39 173,-40 38-126,-1-1 0,1 0 0,-1 1 0,1-1 0,-1 0 0,0 1 0,0-1 0,0 0 0,0 0 0,0 0 0,0 0 0,0 0 0,-1 0 0,1 0 0,-1 0 0,1-1 0,-1 1 0,0 0 0,0 0 0,0 0 0,0 0 0,0-1 0,-2-3 0,1 5-35,0 0 0,-1 0 0,1 0-1,-1 1 1,1-1 0,-1 0 0,1 0-1,-1 1 1,1-1 0,-1 1 0,0 0-1,1-1 1,-1 1 0,0 0 0,1 0-1,-1 0 1,0 0 0,-2 1 0,-35 3-115,32 0 78,0 0 1,0 0 0,0 0 0,0 1 0,1 0-1,0 0 1,0 0 0,0 1 0,0 0-1,1 0 1,0 1 0,0 0 0,1 0-1,0 0 1,0 0 0,1 0 0,0 1-1,0-1 1,0 1 0,1 0 0,1 0-1,-1 0 1,0 10 0,2-16-10,0 0 0,0 0 1,1 0-1,-1 0 0,1 0 0,-1 0 0,1 0 1,-1 0-1,1 0 0,0 0 0,0-1 1,0 1-1,0 0 0,0-1 0,0 1 0,1-1 1,-1 1-1,0-1 0,1 1 0,-1-1 0,1 0 1,0 0-1,-1 0 0,1 0 0,0 0 1,0 0-1,3 1 0,26 5-2563,2-8-3911,4-5-6742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2.539"/>
    </inkml:context>
    <inkml:brush xml:id="br0">
      <inkml:brushProperty name="width" value="0.025" units="cm"/>
      <inkml:brushProperty name="height" value="0.025" units="cm"/>
    </inkml:brush>
  </inkml:definitions>
  <inkml:trace contextRef="#ctx0" brushRef="#br0">214 3 18385,'-8'0'1218,"1"-1"-1062,-1 0 0,1 0 0,0 1 1,0 0-1,0 1 0,-1 0 1,1 0-1,0 0 0,0 1 1,0 0-1,0 1 0,1-1 0,-1 1 1,0 0-1,1 1 0,0 0 1,-9 7-1,8-6-144,1 1 0,0 0 0,0 0 1,1 0-1,0 1 0,0 0 0,1 0 0,-1 0 1,1 0-1,1 1 0,0 0 0,0 0 1,0 0-1,1 0 0,0 0 0,1 0 0,0 0 1,0 1-1,1-1 0,1 15 0,-1-22 8,1 1 0,-1-1 0,1 0-1,0 1 1,0-1 0,0 0 0,0 0 0,0 0 0,0 0-1,0 0 1,0 0 0,0 0 0,0 0 0,0-1 0,1 1 0,-1 0-1,0-1 1,1 1 0,-1-1 0,0 1 0,1-1 0,-1 1-1,1-1 1,-1 0 0,1 0 0,-1 0 0,1 0 0,-1 0-1,0 0 1,1 0 0,-1-1 0,3 0 0,4 0 280,0 0 1,-1-1-1,1 0 0,14-6 1,4-7 67,0-1 1,-1-2-1,-1 0 0,0-2 1,-2 0-1,0-2 0,32-40 1,-54 62-373,0 0 1,0 0 0,0 0 0,0 0-1,0 1 1,0-1 0,0 0 0,0 0-1,0 0 1,0 0 0,0 0 0,0 1-1,0-1 1,1 0 0,-1 0 0,0 0 0,0 0-1,0 0 1,0 0 0,0 0 0,0 1-1,0-1 1,1 0 0,-1 0 0,0 0-1,0 0 1,0 0 0,0 0 0,0 0-1,1 0 1,-1 0 0,0 0 0,0 0-1,0 0 1,0 0 0,0 0 0,1 0-1,-1 0 1,0 0 0,0 0 0,0 0 0,0 0-1,0 0 1,1 0 0,-1 0 0,0 0-1,0 0 1,0-1 0,-3 17-164,-5 6 90,-1-1-364,2 0-1,0 0 0,2 1 1,-6 44-1,10-64 297,1-1 0,0 0 0,0 1 0,0-1 0,0 0 0,0 1 0,1-1 0,-1 0 0,0 1 0,1-1 0,-1 0 0,1 0 0,-1 0 0,1 1 0,-1-1 0,1 0 0,0 0 0,0 0 0,-1 0 0,1 0 0,0 0 0,0 0 0,0 0 0,0 0 0,0-1 0,0 1-1,1 0 1,-1 0 0,0-1 0,2 1 0,0 0-232,-1-1 0,1 1 0,0-1 0,-1 0 1,1 0-1,-1 0 0,1 0 0,0-1 0,-1 1 0,1-1 0,-1 1 0,1-1 0,-1 0 0,1 0 0,3-2 0,21-19-5132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2.869"/>
    </inkml:context>
    <inkml:brush xml:id="br0">
      <inkml:brushProperty name="width" value="0.025" units="cm"/>
      <inkml:brushProperty name="height" value="0.025" units="cm"/>
    </inkml:brush>
  </inkml:definitions>
  <inkml:trace contextRef="#ctx0" brushRef="#br0">133 1 18546,'0'0'640,"-30"48"129,8-14 256,-1 3-64,2 5 512,2 0-512,7-4-545,6-2-287,6-5-129,0-8 0,5-5 0,8-9-737,2-4-96,5-5-288,-3 0-577,4-7-287,1-11-1635,2-7-1633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210"/>
    </inkml:context>
    <inkml:brush xml:id="br0">
      <inkml:brushProperty name="width" value="0.025" units="cm"/>
      <inkml:brushProperty name="height" value="0.025" units="cm"/>
    </inkml:brush>
  </inkml:definitions>
  <inkml:trace contextRef="#ctx0" brushRef="#br0">181 1 13997,'0'0'4452,"-70"75"-3459,37-33-512,5 4 448,4 2 160,10-3-417,2-3-383,12-9-257,0-7-32,2-7-545,10-11-544,2-8 32,0 0-320,-1-16-1570,-4-7-2082,3-4-2402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570"/>
    </inkml:context>
    <inkml:brush xml:id="br0">
      <inkml:brushProperty name="width" value="0.025" units="cm"/>
      <inkml:brushProperty name="height" value="0.025" units="cm"/>
    </inkml:brush>
  </inkml:definitions>
  <inkml:trace contextRef="#ctx0" brushRef="#br0">1 18 9385,'0'0'4788,"1"9"-3805,-1-8-972,0 1 47,0 0 0,0 1 0,0-1 0,0 0 0,1 0 0,-1 0 0,1 1 0,-1-1 0,1 0 0,0 0 0,0 0 0,0 0 0,0 0 0,0 0 0,0-1 0,0 1 0,1 0 0,-1 0 0,1-1 0,-1 1 0,1-1 0,0 1 0,-1-1 0,1 0 0,0 0 0,0 0 0,0 0 0,0 0 0,0 0 1,0 0-1,0-1 0,1 1 0,-1-1 0,0 1 0,0-1 0,0 0 0,0 0 0,3 0 0,-2 0 51,1 0 1,-1 0 0,0 0-1,0 0 1,1 0 0,-1-1-1,0 0 1,0 1 0,0-1-1,1 0 1,-1-1 0,0 1-1,0-1 1,-1 1 0,1-1-1,0 0 1,0 0 0,-1 0-1,1 0 1,-1 0 0,0-1-1,0 1 1,0-1 0,0 1-1,0-1 1,0 0 0,-1 0-1,1 0 1,-1 0 0,0 0-1,0 0 1,0 0 0,0-1-1,0-3 1,-2 8-116,-1-1-1,1 0 1,0 0 0,-1 0-1,1 1 1,0-1 0,-1 1-1,1-1 1,0 1 0,-1-1-1,1 1 1,0 0 0,0-1-1,0 1 1,-1 1 0,-5 4-5,1 1 0,1-1 1,-1 1-1,1 0 0,1 0 1,-1 1-1,1-1 0,0 1 1,1 0-1,0 0 0,0 1 1,1-1-1,0 0 0,-1 10 1,3-17 10,1 0 0,0-1 0,-1 1 0,1 0 0,0-1 1,0 1-1,0-1 0,-1 1 0,1-1 0,0 1 0,0-1 1,0 0-1,0 1 0,0-1 0,0 0 0,0 0 1,0 0-1,0 1 0,0-1 0,0 0 0,0-1 0,0 1 1,1 0-1,34-1 168,-29 1-175,4 0 49,0-1 0,1 0 0,-1 0 0,0-1 0,0-1 0,11-4 0,-21 7 200,0-1 0,-1 0 1,1 0-1,0 0 0,-1 0 1,1 0-1,-1 0 0,1 0 1,-1 0-1,1 0 0,-1 0 1,0 0-1,0 0 0,1 0 1,-1 0-1,0 0 0,0 0 1,0 0-1,0 0 0,0 0 1,-1 0-1,1-2 0,-5-31 454,4 24-506,0 8-198,1 1 0,0-1 0,1 0 0,-1 1-1,0-1 1,0 0 0,1 1 0,-1-1 0,1 0 0,-1 1 0,1-1 0,0 1 0,0-1-1,-1 1 1,1-1 0,0 1 0,0 0 0,1 0 0,-1-1 0,0 1 0,0 0-1,0 0 1,1 0 0,-1 0 0,1 0 0,-1 0 0,1 1 0,-1-1 0,1 0 0,-1 1-1,4-1 1,8-3-707,-1 2 0,1-1 0,20 0-1,10-2-4368,6-7-4418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911"/>
    </inkml:context>
    <inkml:brush xml:id="br0">
      <inkml:brushProperty name="width" value="0.025" units="cm"/>
      <inkml:brushProperty name="height" value="0.025" units="cm"/>
    </inkml:brush>
  </inkml:definitions>
  <inkml:trace contextRef="#ctx0" brushRef="#br0">0 1 6534,'0'0'4132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4.362"/>
    </inkml:context>
    <inkml:brush xml:id="br0">
      <inkml:brushProperty name="width" value="0.025" units="cm"/>
      <inkml:brushProperty name="height" value="0.025" units="cm"/>
    </inkml:brush>
  </inkml:definitions>
  <inkml:trace contextRef="#ctx0" brushRef="#br0">31 1 15951,'-7'16'6144,"2"35"-5853,3-24 187,-2-1-382,-1 9-64,1 0 0,1 0 0,3 41 1,0-74-32,0 0 1,0 0-1,0 0 1,0 0 0,0 0-1,1 0 1,-1 0-1,1 0 1,-1 0 0,1 0-1,0-1 1,0 1-1,0 0 1,0 0 0,0-1-1,0 1 1,0-1-1,1 1 1,-1-1 0,1 0-1,-1 1 1,1-1-1,-1 0 1,1 0-1,0 0 1,-1 0 0,1 0-1,0 0 1,0-1-1,0 1 1,-1 0 0,1-1-1,0 0 1,0 1-1,0-1 1,0 0 0,0 0-1,0 0 1,0 0-1,0 0 1,0-1 0,0 1-1,3-2 1,4 0 99,-1-1 1,0 0-1,0 0 0,0-1 1,0 0-1,-1-1 0,1 1 0,10-10 1,1-4 103,0-1 0,-2-1 1,0-1-1,-2 0 0,0-1 0,-1 0 1,-1-1-1,-1-1 0,-2 0 1,13-40-1,-33 97-517,-6 44 0,14-68 304,1 0-1,0 0 1,0 0 0,1 0-1,1 0 1,-1 0 0,2 0 0,-1 0-1,1 0 1,4 12 0,-5-18 13,0-1 0,1 1 0,-1 0 1,1-1-1,0 1 0,0-1 1,0 1-1,0-1 0,0 0 1,0 0-1,1 0 0,-1 0 0,1 0 1,-1-1-1,1 1 0,0-1 1,0 1-1,-1-1 0,1 0 0,0 0 1,0 0-1,0-1 0,0 1 1,0-1-1,0 0 0,1 1 0,-1-1 1,0-1-1,0 1 0,0 0 1,0-1-1,0 0 0,0 1 1,4-3-1,2 0 152,-1 0 0,1-1 0,0 0-1,-1-1 1,0 0 0,0 0 0,-1-1 0,1 0 0,-1 0 0,7-8 0,-6 4-140,0-1 0,-1 1 0,0-2 0,-1 1 0,0-1 0,-1 0 0,0 0 0,-1-1 0,0 1 1,-1-1-1,0 0 0,-1 0 0,-1 0 0,0-17 0,-1 29-162,0 1 1,0-1-1,1 1 1,-1-1-1,0 1 0,0-1 1,0 1-1,0-1 1,0 1-1,0-1 0,0 0 1,-1 1-1,1-1 1,0 1-1,0-1 0,0 1 1,0-1-1,-1 1 1,1 0-1,0-1 0,-1 1 1,1-1-1,0 1 1,-1-1-1,1 1 0,0 0 1,-1-1-1,1 1 1,-1 0-1,1-1 0,-1 1 1,1 0-1,0 0 1,-1-1-1,1 1 0,-1 0 1,1 0-1,-1 0 1,0 0-1,1 0 0,-1 0 1,1 0-1,-1 0 1,1 0-1,-1 0 0,1 0 1,-1 0-1,1 0 1,-1 0-1,1 0 0,-1 0 1,1 1-1,-1-1 1,1 0-1,-1 0 1,1 1-1,-1-1 0,-11 9-6885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5.689"/>
    </inkml:context>
    <inkml:brush xml:id="br0">
      <inkml:brushProperty name="width" value="0.025" units="cm"/>
      <inkml:brushProperty name="height" value="0.025" units="cm"/>
    </inkml:brush>
  </inkml:definitions>
  <inkml:trace contextRef="#ctx0" brushRef="#br0">104 336 1826,'0'0'16506,"5"-9"-14136,1 0-1619,-3 6-493,-1 0 0,0 0 0,0 0 0,0 0 0,-1-1 1,1 1-1,-1 0 0,0-1 0,0 0 0,0 1 1,0-1-1,0 1 0,-1-1 0,0-6 0,0 10-241,-1-1 0,1 1 0,-1-1 0,1 0 0,-1 1 0,0-1 0,1 1 0,-1-1 1,0 1-1,1 0 0,-1-1 0,0 1 0,1 0 0,-1-1 0,0 1 0,0 0 0,0 0 0,1 0 0,-1 0 0,0 0 0,0 0 0,0 0 0,1 0 0,-1 0 0,0 0 0,0 0 0,0 0 0,1 0 0,-1 1 0,0-1 0,0 0 0,-1 1 0,-28 9-419,-50 42 349,123-55 16,-15-3 185,-17 5-120,0-1 0,-1-1-1,1 1 1,-1-2 0,0 1 0,0-2 0,0 1 0,0-1 0,9-7 0,-16 7 35,0 1 1,0 0-1,-1-1 1,0 0 0,0 0-1,0 1 1,-1-1-1,1 0 1,-1 0 0,1-6-1,-33 14-175,19 5 88,0 0 0,0 1 0,1 1 0,0 0 0,0 0 0,1 1 0,1 1 0,0-1 0,-14 26 0,22-36 24,1-1 1,-1 1 0,1-1-1,0 1 1,-1 0-1,1-1 1,0 1 0,-1 0-1,1-1 1,0 1 0,0 0-1,0-1 1,0 1-1,0 0 1,0 0 0,0-1-1,0 1 1,0 0-1,0 0 1,0-1 0,0 1-1,0 0 1,0-1 0,1 1-1,-1 0 1,0-1-1,1 1 1,-1 0 0,0-1-1,1 1 1,-1-1-1,1 1 1,0 0 0,1 0 2,0 0 1,0-1 0,-1 0-1,1 1 1,0-1 0,0 0-1,0 0 1,0 0 0,-1 0-1,1 0 1,0 0 0,4-2-1,57-19 81,-60 20-81,2-1-5,7-4-5,-1 1-1,1 1 1,0-1 0,1 2-1,-1 0 1,1 0 0,-1 2-1,1-1 1,19 1 0,-31 2-5,0-1 0,0 0 0,-1 1 0,1-1 0,0 1 0,0-1 0,0 1 0,-1-1-1,1 1 1,0 0 0,-1-1 0,1 1 0,0 0 0,-1 0 0,1 0 0,-1-1 0,0 1 0,1 0 0,-1 0 0,1 0 0,-1 0 0,0 0 0,0 0 0,1-1 0,-1 1 0,0 0 0,0 2 0,0 35 152,-5-17 230,7-52-15,0 10-734,1 0 0,1 0 0,1 0 0,13-34 0,-16 53 56,-1 0 1,0 0-1,1 1 0,-1-1 1,1 0-1,0 1 0,-1-1 0,1 1 1,0 0-1,0 0 0,0 0 0,0-1 1,0 2-1,0-1 0,4-1 0,40-9-4828,-15 4 812,27-19-2318,-4-10 4805,-49 31 2367,1 0 0,-1-1 0,0 1 0,0-1 0,-1 0 0,5-9 1,-6 10 455,-1 0 1,0 0 0,0 0 0,0 0 0,-1-1 0,1 1 0,-2 0 0,1-1 0,0-8 0,-1 14-913,0 0 0,0 0 1,0 0-1,0 0 1,0-1-1,0 1 1,0 0-1,0 0 1,0 0-1,0 0 0,0-1 1,0 1-1,0 0 1,0 0-1,0 0 1,0 0-1,0 0 1,0-1-1,0 1 0,0 0 1,0 0-1,0 0 1,-1 0-1,1 0 1,0 0-1,0-1 1,0 1-1,0 0 0,0 0 1,0 0-1,0 0 1,-1 0-1,1 0 1,0 0-1,0 0 0,0 0 1,0 0-1,0 0 1,-1-1-1,1 1 1,0 0-1,0 0 1,0 0-1,0 0 0,-1 0 1,1 0-1,0 0 1,0 0-1,0 0 1,0 1-1,0-1 1,-1 0-1,-10 7 663,-7 13-777,4 4 357,0 0 0,2 1 1,1 1-1,1 0 0,1 0 1,1 1-1,2-1 0,0 2 1,2-1-1,-1 42 0,4-68-298,1-1 0,0 0-1,0 1 1,0-1 0,0 1-1,0-1 1,0 0 0,0 1-1,-1-1 1,1 1 0,0-1-1,1 1 1,-1-1 0,0 0-1,0 1 1,0-1 0,0 1-1,0-1 1,0 0 0,0 1-1,1-1 1,-1 1 0,0-1-1,0 0 1,1 1 0,-1-1-1,0 0 1,0 1 0,1-1-1,-1 0 1,0 1 0,1-1-1,-1 0 1,0 0 0,1 0-1,-1 1 1,1-1 0,-1 0-1,0 0 1,1 0 0,-1 0-1,1 0 1,-1 0 0,0 1-1,1-1 1,-1 0 0,1 0-1,-1 0 1,1-1 0,0 1-1,0 0 2,0-1 0,0 0 0,0 1-1,0-1 1,0 0 0,0 0-1,0 0 1,0 1 0,-1-1-1,1 0 1,0 0 0,0 0-1,-1-1 1,1 1 0,-1 0 0,1-1-1,3-11-9,-1 0 0,-1 1-1,0-1 1,-1 0 0,-1 0-1,0 0 1,-3-24 0,5 39 2,0-1 0,0 1 1,0 0-1,0-1 1,0 1-1,1-1 1,-1 0-1,0 0 1,1 0-1,-1 0 1,1 0-1,-1 0 1,1-1-1,-1 1 1,1-1-1,-1 0 1,1 0-1,4 0 0,59 3 308,-48-3-168,0-1 1,1-1-1,-1-1 1,0-1-1,0 0 1,-1-1-1,1-1 0,-1-1 1,0 0-1,-1-1 1,19-12-1,-34 20-92,-1-1 0,1 1 0,-1 0 0,1 0 0,0 0 0,-1-1 0,1 1 0,-1 0 0,1-1 0,-1 1 0,1 0 0,-1-1 0,1 1 0,-1-1 0,0 1 0,1-1 0,-1 1 0,1-1 0,-1 1 0,0-1 0,0 1 0,1-1 0,-1 1 0,0-1 0,0 0 0,0 1 0,1-1 0,-1 1 0,0-1 0,0 0 0,0 1 0,0-1 0,0 0 0,0 0 0,-21-5 666,-34 9-658,47 0-30,0 0 1,1 1-1,-1 0 1,1 0 0,0 1-1,0-1 1,0 2-1,1-1 1,-1 1-1,-10 12 1,13-13 23,0 0 0,0 0 1,1 0-1,0 1 0,0-1 0,0 1 0,0 0 0,1 0 1,0 0-1,1 0 0,-1 0 0,1 0 0,0 1 0,0-1 1,1 9-1,0-14-44,0 1 1,1 0-1,-1 0 0,1 0 1,-1 0-1,1 0 0,0-1 1,-1 1-1,1 0 0,0-1 1,0 1-1,0-1 0,1 1 1,-1-1-1,0 1 0,0-1 1,1 0-1,-1 1 0,4 1 1,-1-1 18,0 0 1,1 0-1,0 0 1,-1 0 0,1-1-1,0 1 1,7 0-1,9 0-1155,-1-1 0,38-3-1,-54 2 603,44-8-5656,1-9-6903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6.983"/>
    </inkml:context>
    <inkml:brush xml:id="br0">
      <inkml:brushProperty name="width" value="0.025" units="cm"/>
      <inkml:brushProperty name="height" value="0.025" units="cm"/>
    </inkml:brush>
  </inkml:definitions>
  <inkml:trace contextRef="#ctx0" brushRef="#br0">702 358 2274,'4'-34'718,"0"-5"1483,-3-77-1,-1 106-1689,-1 1 0,0-1-1,-1 1 1,0 0-1,0-1 1,-1 1 0,0 0-1,-1 0 1,0 1-1,0-1 1,-1 1 0,0 0-1,-9-11 1,11 16-432,1 0 0,-1 0 1,0 1-1,0-1 0,0 1 0,-1 0 1,1 0-1,0 0 0,-1 0 0,1 1 1,-1-1-1,0 1 0,1 0 0,-1 0 1,0 0-1,0 1 0,0-1 0,0 1 1,1 0-1,-1 0 0,0 0 0,0 1 1,0-1-1,0 1 0,0 0 1,1 0-1,-1 0 0,0 1 0,1-1 1,-1 1-1,1 0 0,0 0 0,-1 0 1,-3 3-1,-6 6-68,-1 0 0,2 1 0,-1 1 0,2 0 0,0 0 0,-13 20-1,-17 33 164,3 2 0,2 1 0,-41 119-1,-48 233 392,88-266-383,7 3-1,6 0 1,7 2-1,6 244 1,15-343-35,2 0-1,3-1 1,3 0 0,25 78 0,-26-104-98,2-1 1,1 0-1,2-1 1,1-1-1,1 0 1,2-2 0,1 0-1,42 45 1,-53-65-85,-1-1 0,1 1 0,1-1 0,0-1 0,0 0 0,0-1 0,22 9 0,-28-13 4,1 0 1,0-1-1,0 1 0,-1-1 1,1 0-1,0-1 1,0 1-1,0-1 1,0-1-1,0 1 0,0-1 1,0 0-1,0 0 1,0 0-1,0-1 0,-1 0 1,1 0-1,-1-1 1,6-3-1,-2 0 58,-1 0 0,0-1 0,0 0 0,-1-1 0,1 0 0,-2 0 0,1 0 0,-1-1 0,-1 0 0,7-12 0,4-13 195,18-59 1,57-266 575,-28-12-397,-41 235-377,-1 10-16,23-131 12,11-308 0,-54 541-90,-1 1 1,-1-1 0,0 1 0,-9-38 0,8 55-34,1 0 0,-1 1 0,0-1 0,-1 1 0,1 0-1,-1 0 1,0 0 0,0 0 0,0 0 0,-1 1 0,0-1 0,0 1 0,0 0 0,0 0 0,-1 1 0,1-1 0,-1 1 0,0 0 0,0 0 0,0 0 0,-1 1 0,1 0 0,-9-2 0,-43-6-2123,-4 5-3508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4.983"/>
    </inkml:context>
    <inkml:brush xml:id="br0">
      <inkml:brushProperty name="width" value="0.025" units="cm"/>
      <inkml:brushProperty name="height" value="0.025" units="cm"/>
    </inkml:brush>
  </inkml:definitions>
  <inkml:trace contextRef="#ctx0" brushRef="#br0">22 75 15299,'-13'3'3521,"5"-1"936,8-2-3329,0 0-392,0 0-176,19-11-143,3 0-33,14-4-8,9 0-48,13 2-160,3 2-72,-2 8-288,-12 3-344,-10 10 2792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7.801"/>
    </inkml:context>
    <inkml:brush xml:id="br0">
      <inkml:brushProperty name="width" value="0.025" units="cm"/>
      <inkml:brushProperty name="height" value="0.025" units="cm"/>
    </inkml:brush>
  </inkml:definitions>
  <inkml:trace contextRef="#ctx0" brushRef="#br0">187 909 12684,'-15'-1'252,"0"0"0,1-1 0,-1-1 0,0-1 1,1 0-1,0 0 0,-22-11 0,33 13-246,0 1 0,0 0 0,1-1 0,-1 1 0,0-1 1,0 0-1,1 0 0,-1 0 0,1 0 0,0-1 0,0 1 0,0-1 0,0 1 1,0-1-1,0 0 0,1 0 0,-1 1 0,1-1 0,0 0 0,0-1 1,0 1-1,0 0 0,0 0 0,1 0 0,-1 0 0,1-1 0,0 1 0,0 0 1,0 0-1,1 0 0,-1-1 0,1 1 0,-1 0 0,1 0 0,0 0 0,1 0 1,-1 0-1,0 0 0,1 0 0,-1 0 0,4-3 0,5-9 12,1 1 0,0 1 0,1 0 0,0 1 0,23-18 0,80-51 538,-96 67-483,109-67 6,3 5 1,3 6 0,3 6-1,158-51 1,-169 75-429,2 6 0,1 5 1,2 6-1,263-12 1,-235 36 740,-1 6 1,0 8 0,-1 6 0,301 83 0,-380-78-88,121 59-1,64 54 163,-80-40-336,-130-72 262,69 25 0,-103-45-194,1-1 0,0-1-1,1-1 1,-1 0-1,1-2 1,0 0 0,23-2-1,-41 0-459,0 0 0,1-1-1,-1 1 1,0-1 0,0 1 0,-1-1-1,1 0 1,0-1 0,0 1 0,0 0-1,-1-1 1,1 1 0,-1-1 0,1 0-1,2-2 1,14-17-5269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8.163"/>
    </inkml:context>
    <inkml:brush xml:id="br0">
      <inkml:brushProperty name="width" value="0.025" units="cm"/>
      <inkml:brushProperty name="height" value="0.025" units="cm"/>
    </inkml:brush>
  </inkml:definitions>
  <inkml:trace contextRef="#ctx0" brushRef="#br0">1 1 14638,'0'0'2552,"11"4"-2157,27 7 157,0-2 1,63 5-1,-36-5-485,-54-7-59,0 0 1,-1 0-1,1 0 0,-1 2 1,1-1-1,9 6 0,-17-7-1,0-1-1,-1 1 1,1 0-1,0 0 1,-1 0-1,0 1 1,1-1-1,-1 1 1,0-1-1,0 1 0,0 0 1,-1 0-1,1 0 1,-1 0-1,1 0 1,-1 0-1,0 0 1,0 0-1,-1 0 1,1 1-1,-1-1 1,1 0-1,-1 6 0,-1 2 131,1 0 0,-2 0 0,0 0 0,0-1 0,-1 1 0,0-1 0,-1 0 0,0 0 0,-6 12 0,-10 13 476,-29 39 0,-13 23-1639,50-75-2887,5-8-4265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9.009"/>
    </inkml:context>
    <inkml:brush xml:id="br0">
      <inkml:brushProperty name="width" value="0.025" units="cm"/>
      <inkml:brushProperty name="height" value="0.025" units="cm"/>
    </inkml:brush>
  </inkml:definitions>
  <inkml:trace contextRef="#ctx0" brushRef="#br0">206 33 14382,'0'0'6614,"-9"-6"-5418,6 4-1127,-2-1 46,0-1-1,-1 1 1,0 0 0,1 0 0,-1 1 0,-10-3-1,14 4-109,0 1-1,-1 0 0,1-1 0,-1 1 0,1 0 0,-1 1 1,1-1-1,-1 0 0,1 1 0,-1-1 0,1 1 0,0 0 1,-1 0-1,1 0 0,0 0 0,0 0 0,0 0 0,0 1 1,0-1-1,0 1 0,0-1 0,0 1 0,0 0 0,-2 3 1,1-2-21,1-1 0,-1 1 1,1 1-1,0-1 1,0 0-1,0 0 0,0 1 1,1-1-1,-1 1 0,1 0 1,0-1-1,0 1 1,0 0-1,1 0 0,-1-1 1,1 1-1,0 0 1,0 6-1,2-4 5,0-1-1,0 1 1,0-1 0,1 1-1,-1-1 1,1 0 0,1 0-1,-1 0 1,1 0 0,0 0 0,5 4-1,7 8 16,7 8 5,-1 0 1,27 41-1,-43-56-4,0 0 1,-1 0-1,0 1 0,-1-1 1,0 1-1,-1 0 1,0 0-1,-1 1 0,0-1 1,-1 0-1,1 13 0,-2-16 114,0 0 0,-1 0 0,0 0 0,0 0 0,-1 0 0,0 0 0,0-1-1,0 1 1,-1-1 0,-1 0 0,1 0 0,-1 0 0,0 0 0,0 0 0,-1-1 0,0 0 0,0 0-1,-1 0 1,0 0 0,0-1 0,0 0 0,0-1 0,-1 1 0,0-1 0,0 0 0,0-1 0,0 0-1,-1 0 1,1 0 0,-1-1 0,1 0 0,-13 1 0,17-3-76,-1 0 1,1-1 0,-1 1-1,1-1 1,-1 0-1,1 0 1,0 0-1,-1 0 1,1-1-1,0 1 1,0-1-1,0 0 1,0 0-1,0 0 1,0 0-1,1-1 1,-1 1-1,1-1 1,0 1-1,-1-1 1,1 0-1,0 0 1,1 0-1,-1 0 1,0 0-1,1 0 1,0-1-1,0 1 1,0 0-1,-1-8 1,-2-5-191,1 0-1,1-1 1,0 0-1,1 0 1,2-19-1,-1 30 9,1 1 1,0-1-1,0 1 0,0 0 0,1-1 0,0 1 0,0 0 0,0 0 0,0 0 0,1 0 0,0 1 0,0-1 0,1 1 0,4-6 0,3 0-1500,0-1-1,1 2 0,25-17 1,0 2-4159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9.388"/>
    </inkml:context>
    <inkml:brush xml:id="br0">
      <inkml:brushProperty name="width" value="0.025" units="cm"/>
      <inkml:brushProperty name="height" value="0.025" units="cm"/>
    </inkml:brush>
  </inkml:definitions>
  <inkml:trace contextRef="#ctx0" brushRef="#br0">45 102 16400,'0'0'4420,"4"-8"-3646,-2 3-681,0 0 1,0 1-1,1-1 0,0 1 1,0-1-1,0 1 1,0 0-1,1 0 1,-1 1-1,1-1 0,0 1 1,0 0-1,1 0 1,-1 0-1,5-2 1,-8 4-33,0 1 1,-1 0 0,1-1 0,-1 1 0,1 0 0,-1-1 0,1 1 0,-1-1 0,1 1 0,-1-1 0,0 1 0,1-1 0,-1 1 0,0-1 0,1 0 0,-1 1 0,0-1 0,1 0 0,-1 1 0,0-1 0,0 1 0,0-1 0,0 0 0,0 1 0,0-1 0,0 0 0,0 1 0,0-1 0,0 0 0,0 1 0,0-1 0,0 0 0,-1 1 0,1-1 0,0 0 0,-1 1 0,1-1 0,0 1 0,-1-1-1,1 1 1,0-1 0,-1 1 0,1-1 0,-1 1 0,1-1 0,-1 1 0,1-1 0,-1 1 0,1 0 0,-1-1 0,0 1 0,1 0 0,-1 0 0,1-1 0,-1 1 0,0 0 0,1 0 0,-1 0 0,0 0 0,1 0 0,-1 0 0,0 0 0,0 0 0,-3 0-56,0 1 0,0 0 0,0 0 1,1 1-1,-1-1 0,0 1 0,1 0 0,-1 0 0,1 0 1,0 0-1,-1 0 0,1 1 0,0 0 0,0-1 1,1 1-1,-1 0 0,1 1 0,-1-1 0,1 0 0,-3 7 1,1-3-10,0 0 0,0 1 0,1-1 0,0 1 0,0 0 1,1 0-1,0 0 0,1 0 0,-1 11 0,1-18 1,2 0-1,-1 1 1,0-1-1,0 0 1,0 1-1,0-1 0,1 0 1,-1 0-1,1 1 1,-1-1-1,1 0 1,-1 0-1,1 0 1,0 0-1,0 0 0,-1 0 1,1 0-1,0 0 1,0 0-1,0 0 1,0 0-1,0 0 1,0-1-1,0 1 0,0 0 1,3 0-1,0 1-24,0-1 0,0 0 0,0 0-1,0-1 1,1 1 0,-1-1 0,0 0 0,7-1-1,2 0-623,-1-1-1,-1 0 1,1-1 0,0 0-1,16-8 1,3-6-3022,1-3-2167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0.701"/>
    </inkml:context>
    <inkml:brush xml:id="br0">
      <inkml:brushProperty name="width" value="0.025" units="cm"/>
      <inkml:brushProperty name="height" value="0.025" units="cm"/>
    </inkml:brush>
  </inkml:definitions>
  <inkml:trace contextRef="#ctx0" brushRef="#br0">67 88 10442,'0'0'10148,"-6"10"-9577,-1 4-304,0 0-1,2 1 0,-1-1 1,2 1-1,0 0 0,1 0 1,0 0-1,0 26 0,2 30 207,10 87-1,-9-164 577,-3-29-685,-1-1 0,-16-64 0,21 105-875,-1-3 481,0 0 0,1 0-1,-1 0 1,1 1 0,-1-1-1,1 0 1,0 0-1,0 0 1,0 0 0,0 0-1,0 0 1,0 0-1,0 0 1,4 2 0,-2 0 28,1-1 0,-1 0 0,1 0 1,0-1-1,0 1 0,0-1 0,0 0 1,1 0-1,-1 0 0,0-1 0,1 1 1,-1-1-1,1 0 0,0-1 0,-1 1 1,1-1-1,0 0 0,0 0 0,-1 0 1,1-1-1,0 1 0,-1-1 0,1 0 1,5-2-1,-3 0 25,-1 0 0,1 0 1,-1-1-1,1 0 0,-1 0 0,0 0 0,0-1 1,-1 1-1,1-2 0,-1 1 0,0 0 0,-1-1 1,1 0-1,4-10 0,6-19 156,-14 31-133,-10 23-212,2-5 151,1 1 0,0 1 0,1-1 0,1 1 0,0-1 1,1 1-1,1 0 0,-1 30 0,3-45 17,0 0 0,0-1 0,0 1 0,0 0 0,0 0 0,1-1 0,-1 1-1,0 0 1,0 0 0,1-1 0,-1 1 0,0 0 0,1-1 0,-1 1 0,1 0 0,-1-1 0,1 1-1,-1-1 1,1 1 0,0-1 0,-1 1 0,1-1 0,-1 1 0,1-1 0,0 0 0,-1 1 0,1-1 0,0 0-1,1 1 1,27-4 199,-21 0-120,0-1 0,0 1-1,0-2 1,12-7 0,3-9 63,0-2 0,-1 0 0,-2-1 0,18-27 0,-23 32-122,-32 68-353,13-39 340,-12 32 4,15-40-13,0 0-1,1 0 1,-1 0 0,1 0-1,-1 1 1,1-1-1,0 0 1,0 0 0,0 0-1,0 1 1,0-1 0,1 0-1,-1 0 1,0 0 0,2 3-1,0-4 26,0-1 0,0 1 0,1-1 0,-1 0 0,0 0 0,0 0 0,0 0 0,0 0-1,1 0 1,-1-1 0,0 1 0,0-1 0,0 1 0,0-1 0,0 0 0,0 0 0,4-2 0,11-8 77,1 0 0,-2-1 0,1 0 1,-2-1-1,0-1 0,19-23 0,-7 5-86,-1-2 0,23-40 0,-49 73-16,5-6 12,0 0 1,-1 0 0,0 0-1,-1-1 1,1 0 0,-1 0-1,-1 0 1,0 0 0,0 0-1,1-11 1,-3 19-17,0-1 0,0 1 0,0 0 0,-1-1 0,1 1 0,0-1 0,0 1 0,-1-1 0,1 1 0,0 0 1,0-1-1,-1 1 0,1 0 0,0-1 0,-1 1 0,1 0 0,-1 0 0,1-1 0,0 1 0,-1 0 0,1 0 0,-1-1 0,1 1 0,-1 0 0,1 0 0,0 0 1,-1 0-1,1 0 0,-1 0 0,1 0 0,-1 0 0,1 0 0,-1 0 0,1 0 0,-1 0 0,1 0 0,-1 0 0,1 0 0,0 0 0,-1 1 0,1-1 1,-1 0-1,1 0 0,-1 1 0,1-1 0,0 0 0,-1 0 0,1 1 0,0-1 0,-1 0 0,1 1 0,-24 15-170,11-2 143,2-1 1,0 2-1,0-1 1,1 2-1,-14 30 1,19-37 15,2 0 0,-1 0 0,1 0-1,1 1 1,-1-1 0,2 1 0,-1 0 0,1-1 0,1 1 0,0 0 0,0-1 0,3 17 0,-2-23 14,0 0 0,0-1 0,0 1 1,0-1-1,1 0 0,-1 1 0,1-1 1,-1 0-1,1 0 0,0 0 0,0 0 1,0 0-1,0 0 0,0-1 0,0 1 1,1-1-1,-1 1 0,0-1 0,1 0 1,-1 0-1,1 0 0,0 0 0,-1 0 1,1-1-1,-1 1 0,1-1 0,0 0 1,0 0-1,-1 0 0,1 0 0,0 0 1,3-1-1,2 0 17,0 0 0,0 0-1,0-1 1,0 0 0,0-1 0,0 1 0,-1-2 0,1 1-1,12-9 1,9-9 18,-1-2 0,-1-2-1,-2 0 1,0-2-1,-1 0 1,-2-2 0,-1 0-1,-2-1 1,19-38 0,-29 40 65,-9 29-99,-1-1-1,1 0 0,0 0 1,0 0-1,-1 1 0,1-1 0,0 0 1,0 0-1,-1 0 0,1 0 1,0 0-1,-1 1 0,1-1 1,0 0-1,-1 0 0,1 0 1,0 0-1,0 0 0,-1 0 0,1 0 1,0 0-1,-1 0 0,1 0 1,0 0-1,-1 0 0,1 0 1,0-1-1,-1 1 0,1 0 0,0 0 1,0 0-1,-1 0 0,1 0 1,0-1-1,-1 1 0,1 0 1,0 0-1,0-1 0,0 1 1,-1 0-1,1 0 0,0-1 0,0 1 1,0 0-1,0 0 0,-1-1 1,1 1-1,0 0 0,0-1 1,0 1-1,0 0 0,0-1 0,0 1 1,0 0-1,0-1 0,0 1 1,0 0-1,0-1 0,-6 7-31,0 1-1,0 0 1,0 0-1,1 0 1,0 1 0,1 0-1,0 0 1,0 0-1,-2 9 1,-4 8 4,-9 48 1,14-45 9,1 1-1,1-1 0,2 0 1,1 1-1,5 40 0,-4-69 33,-1 0-1,0 0 0,0 0 1,0 0-1,0 0 1,0 0-1,0 0 0,0 0 1,0 0-1,0 0 1,0 0-1,0 0 1,0 0-1,0 0 0,1 0 1,-1 0-1,0 0 1,0 0-1,0 0 0,0 0 1,0 0-1,0 0 1,0 0-1,0 0 1,0 0-1,0 0 0,1-18 146,-5-30-344,-5 20 3,-2 1 0,-21-39 0,17 38 344,23 26-126,0 0 1,0 1-1,0 0 0,0 0 0,0 1 1,12 1-1,-17-1-34,118 0-4972,-116-2 870,-4-8-1948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1.044"/>
    </inkml:context>
    <inkml:brush xml:id="br0">
      <inkml:brushProperty name="width" value="0.025" units="cm"/>
      <inkml:brushProperty name="height" value="0.025" units="cm"/>
    </inkml:brush>
  </inkml:definitions>
  <inkml:trace contextRef="#ctx0" brushRef="#br0">26 10 17072,'-16'-5'1762,"7"2"320,9 2-1602,4 1-2305,3 0-2692,3 0-3715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2.573"/>
    </inkml:context>
    <inkml:brush xml:id="br0">
      <inkml:brushProperty name="width" value="0.025" units="cm"/>
      <inkml:brushProperty name="height" value="0.025" units="cm"/>
    </inkml:brush>
  </inkml:definitions>
  <inkml:trace contextRef="#ctx0" brushRef="#br0">92 262 7527,'0'0'3828,"6"-10"-1816,-2 3-1628,0 0 278,0 0-1,0 0 1,-1 0-1,0-1 1,0 1-1,-1-1 1,0 0-1,0 1 0,0-12 1,-2 19-631,0-1 0,0 1-1,0-1 1,0 1 0,0-1 0,0 1 0,0-1 0,0 1-1,0 0 1,0-1 0,0 1 0,0-1 0,0 1 0,-1-1-1,1 1 1,0 0 0,0-1 0,0 1 0,-1 0 0,1-1-1,0 1 1,-1 0 0,1-1 0,0 1 0,-1 0-1,1-1 1,0 1 0,-1 0 0,1 0 0,-1-1 0,1 1-1,0 0 1,-1 0 0,1 0 0,-1 0 0,-19 5 246,-13 21-410,24-13 115,0 0 1,2 0-1,0 0 0,0 1 0,1 0 0,1 0 0,0 0 0,1 1 0,1 0 0,-3 29 0,5-42 12,1-1 1,0 1-1,0-1 1,0 0-1,0 1 1,0-1-1,0 1 1,1-1-1,-1 1 1,0-1-1,1 0 1,-1 1-1,1-1 1,-1 0-1,1 1 1,0-1-1,0 0 1,-1 0-1,1 0 1,0 0-1,0 0 1,0 0-1,0 0 1,0 0-1,2 1 1,-1-1 7,0 0-1,0-1 1,1 1 0,-1-1-1,0 0 1,0 0 0,1 0-1,-1 0 1,0 0 0,0 0-1,0 0 1,1-1 0,-1 1-1,3-2 1,5-1 40,0-1 0,0-1 0,0 0 0,-1 0 0,17-12-1,3-8 56,-1 0-1,0-2 1,29-39-1,-44 49 137,0 0 0,-1-1-1,-1 0 1,-1-1 0,-1 0-1,0-1 1,8-30 0,-16 48-203,-1 0 0,1 1 0,0-1 0,-1 0-1,1 0 1,-1 0 0,0 0 0,0 0 0,0-1 0,0 1 0,0 0 0,0 0 0,0 0 0,-1 0 0,0-2 0,0 4-30,0 0 0,1 0 0,-1 0 0,0 0 0,0 1 1,0-1-1,0 0 0,1 1 0,-1-1 0,0 1 0,0-1 1,1 1-1,-1-1 0,0 1 0,1-1 0,-1 1 1,0 0-1,1-1 0,-1 1 0,1 0 0,-1 0 0,0 1 1,-39 60-228,20-22 196,-22 62 1,36-86 19,2 0 1,0 0 0,0 0-1,2 0 1,0 0 0,1 1-1,1 23 1,0-38 11,1-1 1,-1 1-1,1 0 1,-1-1-1,1 1 1,-1-1-1,1 1 1,0-1-1,0 1 1,0-1-1,0 1 1,0-1-1,0 0 1,0 1-1,0-1 1,1 0-1,-1 0 1,0 0-1,1 0 1,-1 0-1,1 0 1,-1-1-1,1 1 1,-1 0-1,1-1 0,-1 1 1,1-1-1,0 0 1,-1 1-1,1-1 1,0 0-1,0 0 1,-1 0-1,1 0 1,0 0-1,-1 0 1,1-1-1,0 1 1,2-2-1,4 1 57,0-1-1,0 0 0,-1-1 0,1 0 1,-1 0-1,1 0 0,7-6 1,2-3 42,-1-1 1,0 0-1,-1-1 0,-1-1 1,0 0-1,-1-1 0,0 0 1,-2-1-1,11-21 0,-26 49-138,-1 0-1,1 0 1,1 0-1,0 1 1,1-1-1,0 1 1,1-1-1,0 23 0,1-33 39,1 0-1,-1 0 0,1 0 0,0 1 0,-1-1 0,1 0 0,0 0 0,0 0 0,0 0 0,0 0 1,0-1-1,0 1 0,0 0 0,0 0 0,0-1 0,1 1 0,-1 0 0,0-1 0,0 1 1,1-1-1,-1 0 0,0 1 0,0-1 0,1 0 0,-1 0 0,0 0 0,1 0 0,-1 0 1,0 0-1,1 0 0,-1 0 0,3-1 0,45-10 143,-35 5-105,0-1 0,0 0 1,-1-1-1,0 0 0,-1-1 1,0-1-1,0 0 0,-1 0 1,0-1-1,-1-1 1,0 1-1,9-16 0,-23 36-94,0 1-1,1-1 1,0 1 0,0 0-1,-1 18 1,3-24 55,1-1-1,0 1 1,0 0 0,0-1 0,1 1 0,-1-1 0,1 1 0,0 0-1,2 6 1,-2-9 2,0 0 0,0 1-1,-1-1 1,1 0 0,0 1-1,1-1 1,-1 0 0,0 0-1,0 0 1,0 0 0,1 0-1,-1 0 1,0 0 0,1 0-1,-1 0 1,1-1 0,-1 1-1,1-1 1,0 1 0,-1-1-1,1 0 1,3 1 0,5 0 77,0-1 1,0 0-1,0-1 1,0 0 0,0 0-1,0-1 1,0-1-1,0 0 1,0 0-1,-1 0 1,1-2 0,-1 1-1,0-1 1,8-6-1,-16 10 59,0 0-1,-1-1 1,1 1-1,-1 0 1,0 0-1,1-1 1,-1 1-1,0 0 0,0-1 1,0 1-1,0 0 1,0-1-1,0 1 1,0 0-1,0 0 1,0-1-1,-1 1 1,1 0-1,-1-2 0,-8-26 109,-43-73 231,93 126-4202,10-2-2233,-15-13-1265,-5-6-2214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2.996"/>
    </inkml:context>
    <inkml:brush xml:id="br0">
      <inkml:brushProperty name="width" value="0.025" units="cm"/>
      <inkml:brushProperty name="height" value="0.025" units="cm"/>
    </inkml:brush>
  </inkml:definitions>
  <inkml:trace contextRef="#ctx0" brushRef="#br0">87 272 13389,'0'0'5701,"-8"1"-5082,4 0-581,0 0 0,0 0 0,1 0 0,-1 1 0,0-1 0,1 1 0,-1 0 0,1 0 0,0 1 0,-1-1 0,1 0 0,0 1 0,0 0 0,1 0 0,-1 0 0,1 0 0,-1 0 0,1 1 0,0-1 0,0 1 0,1-1-1,-1 1 1,1-1 0,-1 1 0,1 0 0,-1 8 0,1-10-14,0 1 0,1-1 0,-1 1-1,0-1 1,1 1 0,0-1 0,0 1 0,0 0 0,0-1-1,0 1 1,0-1 0,0 1 0,1-1 0,0 1-1,-1-1 1,1 1 0,0-1 0,0 1 0,0-1-1,1 0 1,-1 0 0,3 4 0,-1-4 12,0 0 0,0-1 0,-1 0 0,1 1 0,0-1 0,0 0 0,1-1 0,-1 1 1,0 0-1,0-1 0,0 0 0,0 0 0,1 0 0,-1 0 0,0 0 0,0-1 0,0 1 0,6-2 0,2-2 133,0 0 0,0 0-1,0-1 1,-1 0-1,0 0 1,0-1-1,0-1 1,-1 0-1,0 0 1,0-1-1,13-14 1,-8 6 6,0-1 1,-1-1-1,0 0 1,-1 0-1,12-28 0,-18 31-143,0 0 0,0 0 0,-2-1 0,0 0 1,-1 0-1,0 0 0,-1-1 0,-1-25 0,-1 40-44,0 1 1,1 0 0,-1-1 0,-1 1 0,1 0 0,0-1 0,0 1-1,0 0 1,-1 0 0,1-1 0,-1 1 0,1 0 0,-1 0 0,1-1-1,-1 1 1,0 0 0,0 0 0,1 0 0,-1 0 0,0 0 0,0 0-1,0 0 1,0 0 0,0 1 0,0-1 0,0 0 0,0 1 0,-1-1-1,1 0 1,0 1 0,0-1 0,-1 1 0,1 0 0,0-1 0,0 1-1,-1 0 1,1 0 0,0 0 0,-1 0 0,1 0 0,0 0 0,-1 0-1,1 1 1,0-1 0,-1 0 0,-1 2 0,-4 0-26,1 0-1,-1 1 1,1 0 0,0 0-1,0 0 1,0 1 0,-9 7 0,0 2 19,-1 2 0,-20 26 0,32-37-2,0 1 1,0 0 0,1 0-1,0 0 1,0 0-1,1 1 1,-1-1-1,1 1 1,0 0 0,1 0-1,-1-1 1,1 1-1,0 11 1,1-15 15,0 0 0,1 1 0,0-1 0,0 0 0,0 0-1,-1 0 1,2 0 0,-1-1 0,0 1 0,0 0 0,1 0 0,-1-1 0,1 1 0,-1 0 0,1-1 0,2 2 0,37 24-21,-21-15 23,-11-6-426,0 0 0,-1 1 0,0 1 0,0-1-1,0 1 1,-1 0 0,0 1 0,-1 0 0,1 0 0,-2 0 0,0 1 0,0 0 0,0 0 0,-1 0 0,3 16 0,-2-10-4126,-1-4-2909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3.735"/>
    </inkml:context>
    <inkml:brush xml:id="br0">
      <inkml:brushProperty name="width" value="0.025" units="cm"/>
      <inkml:brushProperty name="height" value="0.025" units="cm"/>
    </inkml:brush>
  </inkml:definitions>
  <inkml:trace contextRef="#ctx0" brushRef="#br0">71 175 15855,'0'0'5232,"-8"4"-4528,4-3-651,1 0 0,-1 0 0,1 1 0,0-1 0,0 1 0,-1 0 0,1 0 0,0 0 0,1 0 0,-1 1 0,0-1 0,1 1 0,-1-1 1,1 1-1,0 0 0,0 0 0,0 0 0,0 1 0,0-1 0,1 0 0,-1 1 0,1-1 0,0 1 0,0-1 0,0 1 0,1-1 0,-1 1 0,1 7 0,0-10-40,0 0-1,1-1 1,-1 1 0,0 0 0,1 0-1,-1-1 1,0 1 0,1 0 0,-1 0 0,1-1-1,-1 1 1,1 0 0,-1-1 0,1 1 0,0 0-1,-1-1 1,1 1 0,0-1 0,-1 1 0,1-1-1,0 0 1,0 1 0,-1-1 0,1 0 0,0 1-1,0-1 1,0 0 0,-1 0 0,1 0 0,0 0-1,0 0 1,0 0 0,0 0 0,0 0-1,-1 0 1,1 0 0,0 0 0,0 0 0,0-1-1,-1 1 1,1 0 0,0-1 0,1 1 0,38-17 838,-19-1-754,0-2 0,-1-1-1,-1 0 1,-1-1 0,-1-1-1,-1-1 1,-2 0-1,0-1 1,15-37 0,-94 164-236,62-95 214,0 1-1,0-1 1,1 1-1,0 0 1,0 0 0,1-1-1,0 1 1,0 0 0,1 0-1,0 0 1,1 13 0,0-19-64,-1 1 0,1-1 0,-1 0 0,1 0 1,0 0-1,0 0 0,0 0 0,0 0 0,0 0 1,1 0-1,-1 0 0,1 0 0,-1-1 0,1 1 0,0-1 1,-1 1-1,4 1 0,-2-1 9,0-1 1,0 0-1,1 0 1,-1 0 0,0-1-1,0 1 1,1-1-1,-1 0 1,0 1-1,1-2 1,-1 1-1,0 0 1,1-1-1,-1 1 1,5-2-1,1-2-9,-1 0 0,0-1 0,0 0 0,0 0 0,0-1 0,-1 0 0,0 0 0,0 0 0,-1-1 0,0 0 0,0 0 0,0-1 0,-1 0 0,0 0 0,5-11 0,-12 24-77,0 0-1,1 0 1,0 0 0,0 1-1,0-1 1,1 0-1,0 1 1,0-1-1,1 7 1,-1-8 81,0-1 1,0 0-1,1 1 1,-1-1-1,1 0 1,0 0-1,0 1 1,0-1-1,1 0 1,-1 0-1,1 0 1,-1 0-1,1-1 1,0 1-1,4 4 1,0-4 15,1 1 0,0-1 0,0 0 0,0-1 1,0 0-1,0 0 0,1 0 0,-1-1 0,1 0 0,-1-1 0,1 0 0,9 0 0,-1-1-4,-1 0 0,0-2 0,0 1 0,-1-2 0,18-5 0,-12 1-17,0 0 0,29-19 1,-45 25-13,0 0 1,-1 0 0,1-1-1,-1 1 1,1-1 0,-1 0 0,0 0-1,0 0 1,0 0 0,-1-1 0,1 1-1,-1-1 1,0 0 0,0 0 0,0 0-1,0 0 1,-1 0 0,1 0-1,1-8 1,-3 10 6,0 1 0,0 0 0,0 0 0,-1 0-1,1 0 1,0 0 0,0 0 0,-1 0 0,1 0 0,0 0-1,-1 0 1,1 0 0,-1 0 0,1 0 0,-1 0 0,0 0-1,1 0 1,-1 0 0,0 1 0,0-1 0,0 0 0,1 1-1,-1-1 1,0 0 0,-2 0 0,0 0-15,1 0 1,-1 0-1,0 0 0,0 0 0,0 1 1,0-1-1,0 1 0,-1 0 1,-3 0-1,1 1-2,-1-1 0,1 1 0,0 0 0,0 1 0,0-1 0,0 1 0,0 1 0,0-1 0,-7 5 0,10-5 32,0 0-1,0 0 0,1 0 1,-1 1-1,1-1 0,-1 1 1,1 0-1,0 0 0,0 0 0,0 0 1,0 0-1,1 0 0,-1 0 1,1 0-1,0 1 0,0-1 1,0 0-1,0 1 0,1-1 0,-1 1 1,1-1-1,0 1 0,0-1 1,1 5-1,-1-5-3,2 0-1,-1 0 1,0 0-1,0 0 1,1 0-1,0 0 1,0-1-1,0 1 1,0-1-1,0 1 1,0-1-1,0 0 1,1 1 0,-1-1-1,1 0 1,0-1-1,-1 1 1,1 0-1,0-1 1,0 0-1,0 0 1,0 0-1,0 0 1,1 0 0,-1 0-1,4-1 1,3 2-194,1 0 0,0-1 0,0 0 0,13-2 1,8-8-3069,-30 8 2627,1-1-1,-1 1 1,0-1-1,1 0 1,-1 1-1,0-1 1,0 0-1,-1 0 1,1-1-1,2-1 1,11-24-9460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4.062"/>
    </inkml:context>
    <inkml:brush xml:id="br0">
      <inkml:brushProperty name="width" value="0.025" units="cm"/>
      <inkml:brushProperty name="height" value="0.025" units="cm"/>
    </inkml:brush>
  </inkml:definitions>
  <inkml:trace contextRef="#ctx0" brushRef="#br0">1 1 16528,'0'0'10345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5.420"/>
    </inkml:context>
    <inkml:brush xml:id="br0">
      <inkml:brushProperty name="width" value="0.025" units="cm"/>
      <inkml:brushProperty name="height" value="0.025" units="cm"/>
    </inkml:brush>
  </inkml:definitions>
  <inkml:trace contextRef="#ctx0" brushRef="#br0">121 40 21517,'-65'-39'3561,"63"39"-3523,0 0 0,1 0 0,-1-1 0,0 1 1,0 1-1,0-1 0,0 0 0,0 0 1,0 1-1,1-1 0,-1 1 0,0-1 0,0 1 1,0 0-1,1 0 0,-1 0 0,1 0 1,-1 0-1,0 0 0,1 0 0,0 1 1,-1-1-1,1 0 0,0 1 0,0-1 0,0 1 1,0-1-1,0 1 0,0 0 0,0-1 1,0 1-1,1 0 0,-1 0 0,1 0 0,-1 0 1,1-1-1,0 1 0,-1 0 0,1 1-38,-2 17 78,1 1 0,1 0 0,0 0 0,2-1-1,0 1 1,1-1 0,1 0 0,1 1-1,3 4-77,-8-21 7,1 0 0,-1-1 0,1 1 0,-1 0-1,1 0 1,1 0 0,-1-1 0,0 1-1,1-1 1,0 1 0,0-1 0,0 1-1,0-1 1,0 0 0,1 0 0,0 0-1,-1 0 1,1-1 0,0 1 0,0-1-1,0 0 1,1 1 0,-1-1 0,0-1 0,1 1-1,0 0 1,-1-1 0,1 0 0,0 0-1,0 0 1,-1 0 0,1-1 0,0 1-1,0-1 1,0 0 0,0 0 0,0-1-1,0 1 1,-1-1 0,1 0 0,0 0-1,0 0 1,3-1-7,3-6 75,1 0 0,-1 0 0,0-1 0,-1-1 0,0 1-1,-1-1 1,0-1 0,0 0 0,-1 0 0,-1 0 0,0-1 0,0 0-1,-1 0 1,0 0 0,-2-1 0,1 0 0,-1 0 0,-1 0 0,0 0 0,-1 0-1,-1 0 1,0-3-75,1 14 11,-1 0-1,0 0 0,0-1 1,0 1-1,0 0 1,-1 0-1,1-1 1,-1 1-1,1 0 0,-1 0 1,0 0-1,0-1 1,0 1-1,0 0 0,0 0 1,0 0-1,0 1 1,-1-1-1,1 0 1,-1 0-1,1 1 0,-1-1 1,0 1-1,0-1 1,1 1-1,-1 0 0,0 0 1,0 0-1,0 0 1,-1 0-1,1 0 1,0 0-1,0 1 0,0-1 1,-1 1-1,1 0 1,0-1-1,0 1 0,-1 0 1,1 0-1,-1 1-10,-5-1 4,0 1-1,0 1 0,1 0 0,-1 0 1,0 0-1,1 1 0,0 0 0,-1 0 1,1 1-1,1 0 0,-4 2-3,4-3-103,1 1 0,0-1 1,0 1-1,0 0 0,0 0 0,1 0 1,-1 1-1,1-1 0,0 1 0,1 0 1,-1 0-1,1 0 0,0 1 0,0-1 1,1 1-1,-1 0 0,1 0 0,1 0 1,-1 0-1,1 0 0,0 4 103,9 8-1287,12-5-44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057"/>
    </inkml:context>
    <inkml:brush xml:id="br0">
      <inkml:brushProperty name="width" value="0.025" units="cm"/>
      <inkml:brushProperty name="height" value="0.025" units="cm"/>
    </inkml:brush>
  </inkml:definitions>
  <inkml:trace contextRef="#ctx0" brushRef="#br0">334 59 14894,'0'0'9139,"-9"6"-8749,-8 7-380,1 0-1,1 1 1,0 0 0,1 1-1,-16 24 1,-66 100-5,57-78 7,25-40-16,-3 4-25,1 0 0,-17 37 0,30-48-478,12-13-368,19-15-305,2-8 120,-1-2 0,-1 0 0,44-51-1,65-95-1035,-127 157 2084,63-90 76,-37 32 3082,-36 67-131,-10 14-2330,-10 18-787,-4 17 297,2 1 0,2 0 0,-16 56 0,28-75 1,1 0 0,2 0 0,0 0 0,2 1 0,1-1 0,2 1 1,3 40-1,-1-55-170,-1-7 32,-6-9 2,-10-13-23,-2 3-35,0-1 3,0-1 0,-14-18 0,27 29-6,1 0 0,0 0 0,0 0 1,0-1-1,0 1 0,1-1 0,-1 0 1,1 0-1,1 0 0,-1 0 0,1 0 1,0 0-1,0 0 0,0-6 0,1 8-7,1 0-1,0 0 0,0 0 1,0 0-1,0 0 0,0 0 0,1 0 1,-1 0-1,1 1 0,0-1 1,-1 1-1,1-1 0,1 1 0,-1 0 1,0 0-1,0 0 0,1 0 0,0 0 1,-1 0-1,1 1 0,0-1 1,4-1-1,10-5 2,1 0 0,26-6 0,-34 10 15,11-2-8,0 0 0,0 1 0,1 1 0,-1 1 0,1 1 0,0 1 0,30 2 0,-50-1-3,1 1 0,-1-1 1,1 1-1,-1 0 0,1 0 0,-1 0 1,1 0-1,-1 1 0,0-1 0,0 1 1,0-1-1,1 1 0,-2 0 0,1-1 1,0 1-1,0 0 0,-1 0 0,1 0 1,-1 1-1,1-1 0,-1 0 0,0 1 1,0-1-1,0 0 0,0 1 0,0 0 1,-1-1-1,1 1 0,-1-1 0,1 6 1,0 9 20,-1 1-1,0 0 1,-4 29 0,0-6 17,19-44-3,-2-6 17,-1 1-1,0-1 0,-1-1 0,0 0 1,12-15-1,-13 14-46,0 1 0,0 0 0,1 0 0,0 1 0,1 0 1,16-8-1,-28 16-8,1 1 1,0 0 0,-1-1-1,1 1 1,0-1 0,-1 1-1,1 0 1,0 0 0,0 0 0,0-1-1,-1 1 1,1 0 0,0 0-1,0 0 1,0 0 0,-1 0-1,1 0 1,0 0 0,0 1-1,-1-1 1,1 0 0,0 0-1,0 0 1,-1 1 0,1-1-1,0 1 1,0-1 0,-1 0 0,1 1-1,-1-1 1,1 1 0,0 0-1,1 1 7,-1 0-1,0 0 1,-1 1-1,1-1 1,0 0 0,-1 0-1,1 0 1,-1 1-1,1-1 1,-1 0-1,0 4 1,0 4 33,-1 0-1,0 0 1,-1 0 0,-4 17 0,-2-7 177,-5 18-1447,13-38 1193,0 0 1,0 0-1,0-1 1,1 1-1,-1 0 1,0 0 0,0 0-1,0 0 1,0 0-1,0 0 1,0 0-1,0 0 1,0 0-1,0 0 1,1 0 0,-1 0-1,0 0 1,0 0-1,0 0 1,0 0-1,0 0 1,0 0-1,0 0 1,0 0-1,0 0 1,1 0 0,-1 0-1,0 0 1,0 1-1,0-1 1,0 0-1,0 0 1,0 0-1,0 0 1,0 0 0,0 0-1,0 0 1,0 0-1,0 0 1,0 0-1,1 0 1,-1 0-1,0 1 1,0-1-1,0 0 1,0 0 0,0 0-1,0 0 1,0 0-1,0 0 1,0 0-1,0 0 1,0 0-1,0 1 1,0-1 0,0 0-1,0 0 1,0 0-1,0 0 1,0 0-1,0 0 1,0 0-1,-1 0 1,17-18-4929,-4-1-2075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386"/>
    </inkml:context>
    <inkml:brush xml:id="br0">
      <inkml:brushProperty name="width" value="0.025" units="cm"/>
      <inkml:brushProperty name="height" value="0.025" units="cm"/>
    </inkml:brush>
  </inkml:definitions>
  <inkml:trace contextRef="#ctx0" brushRef="#br0">58 1 15855,'0'0'7484,"8"2"-6501,-6-2-947,0 0 0,0 1-1,0-1 1,0 1 0,0 0 0,0 0 0,0 0 0,0 0 0,-1 0 0,1 0 0,0 0 0,-1 0 0,1 1-1,-1-1 1,1 1 0,-1-1 0,1 1 0,-1-1 0,0 1 0,0 0 0,0 0 0,1 1 0,-1 2-7,0-1-1,0 1 1,-1-1 0,0 0 0,1 1 0,-2-1 0,1 1 0,0-1-1,-1 1 1,0-1 0,0 1 0,-2 6 0,-3 3 11,0 0 1,-1 0-1,0-1 1,-15 20-1,15-24 21,1 0 0,0 1-1,0 0 1,0 1-1,2-1 1,-1 1-1,1 0 1,-5 23-1,9-34-49,1 1 0,-1 0 0,0-1-1,0 1 1,1-1 0,-1 1 0,0 0 0,1-1-1,-1 1 1,1-1 0,-1 1 0,0-1 0,1 1-1,-1-1 1,1 1 0,0-1 0,-1 0 0,1 1-1,-1-1 1,1 0 0,-1 1 0,1-1 0,0 0-1,-1 0 1,1 0 0,0 1 0,-1-1 0,1 0-1,0 0 1,-1 0 0,1 0 0,0 0 0,0 0-1,31 0 239,-25-1-149,74-3 369,-75 4-876,0-1 0,-1 0 0,1-1 0,0 1 0,0-1 0,-1 0 0,1-1 0,-1 1 0,0-1 0,1 0 0,4-5 0,-2-5-4414,-7 0-2487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730"/>
    </inkml:context>
    <inkml:brush xml:id="br0">
      <inkml:brushProperty name="width" value="0.025" units="cm"/>
      <inkml:brushProperty name="height" value="0.025" units="cm"/>
    </inkml:brush>
  </inkml:definitions>
  <inkml:trace contextRef="#ctx0" brushRef="#br0">0 0 11755,'0'0'7047,"58"0"-6983,-27 1-801,2-1-2818,2 0-1570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6.070"/>
    </inkml:context>
    <inkml:brush xml:id="br0">
      <inkml:brushProperty name="width" value="0.025" units="cm"/>
      <inkml:brushProperty name="height" value="0.025" units="cm"/>
    </inkml:brush>
  </inkml:definitions>
  <inkml:trace contextRef="#ctx0" brushRef="#br0">105 13 2723,'0'0'19656,"-7"4"-19422,-1 1-136,1 0-1,-1 1 1,2 0-1,-1 0 1,1 1-1,0 0 0,0 0 1,0 0-1,1 1 1,1 0-1,-1 0 1,1 0-1,0 0 0,1 1 1,0-1-1,0 1 1,1 0-1,0 0 1,0 13-1,2-21-94,-1 0-1,1 0 1,0 0 0,0 0 0,0 0-1,1 0 1,-1 0 0,0 0-1,0 0 1,0 0 0,1 0 0,-1 0-1,1 0 1,-1-1 0,0 1-1,1 0 1,0 0 0,-1 0 0,1 0-1,-1-1 1,1 1 0,0 0-1,0-1 1,-1 1 0,1 0 0,0-1-1,0 1 1,0-1 0,0 0-1,1 1 1,0 0 13,1-1 0,-1 0 0,1 0-1,-1 0 1,1 0 0,-1 0 0,1-1 0,0 1-1,-1-1 1,1 1 0,3-3 0,3 0 30,0-1 0,0-1 0,-1 0 0,1 0 0,10-9 0,-6 1-9,-1-1 1,0 0-1,-1-1 0,0 0 1,-1-1-1,-1 0 0,-1-1 1,11-27-1,-37 85 114,10-26-132,1 1 0,0 0 1,1 0-1,1 1 1,0-1-1,2 1 1,0 0-1,-2 28 1,5-43-29,1-1 1,-1 1-1,0-1 1,1 1-1,0 0 1,-1-1-1,1 1 1,0-1-1,-1 0 1,1 1-1,0-1 1,0 0-1,0 1 1,0-1-1,1 0 1,-1 0-1,0 0 1,0 0-1,1 0 0,-1 0 1,1 0-1,-1-1 1,0 1-1,1 0 1,0-1-1,-1 1 1,1-1-1,-1 0 1,1 1-1,-1-1 1,1 0-1,0 0 1,-1 0-1,1 0 1,3-1-1,-1 1-370,1 0 0,0-1-1,-1 1 1,1-1 0,-1 0 0,1-1-1,-1 1 1,0-1 0,0 0-1,1 0 1,6-5 0,11-16-3993,-1-7-1858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6.412"/>
    </inkml:context>
    <inkml:brush xml:id="br0">
      <inkml:brushProperty name="width" value="0.025" units="cm"/>
      <inkml:brushProperty name="height" value="0.025" units="cm"/>
    </inkml:brush>
  </inkml:definitions>
  <inkml:trace contextRef="#ctx0" brushRef="#br0">102 0 18033,'0'0'2909,"-8"13"-2038,-6 9-288,2 1 1,0 1-1,1 0 1,2 1-1,0 0 1,2 0-1,0 1 1,2 0-1,-2 31 0,6-52-571,1 1-1,0-1 0,1 0 0,-1 0 0,1 0 0,0 0 0,1 0 0,-1 0 0,1-1 0,3 8 0,-4-11-1,0 1-1,0-1 0,1 1 1,-1-1-1,1 0 1,-1 0-1,1 0 0,-1 0 1,1 0-1,0 0 1,-1 0-1,1 0 1,0-1-1,0 1 0,-1 0 1,1-1-1,0 0 1,0 1-1,0-1 0,0 0 1,0 0-1,0 0 1,-1 0-1,1-1 1,0 1-1,0 0 0,0-1 1,0 1-1,-1-1 1,1 0-1,0 0 0,2-1 1,50-30 93,-49 28-122,0 0 1,0 0 0,0 0 0,1 1 0,-1 0 0,1 0 0,0 0 0,0 1 0,0-1 0,1 2 0,-1-1-1,0 1 1,1 0 0,-1 0 0,10 0 0,-15 2 13,0 0-1,0 0 1,0 0 0,0 0-1,0 0 1,0 0-1,0 0 1,0 0 0,-1 0-1,1 0 1,0 0-1,-1 1 1,1-1 0,-1 0-1,1 1 1,-1-1-1,1 0 1,-1 1 0,0-1-1,0 0 1,0 1 0,0-1-1,0 1 1,0-1-1,0 0 1,-1 3 0,-3 40-101,-18 8 175,18-45-93,1 0 0,-1 1 0,1-1 0,0 1 0,1 0 0,0-1 0,-2 14 0,8-21-4190,11-12 186,-2-8-3013</inkml:trace>
  <inkml:trace contextRef="#ctx0" brushRef="#br0" timeOffset="1">394 34 19891,'0'0'2562,"-18"53"-1441,7-17 673,-2 8-160,0 4-802,2 2-191,0 0-129,8-3-319,0-5-129,3-7-32,0-4-32,3-7-385,5-5-1665,-4-9-1921,1-6-3204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7.002"/>
    </inkml:context>
    <inkml:brush xml:id="br0">
      <inkml:brushProperty name="width" value="0.025" units="cm"/>
      <inkml:brushProperty name="height" value="0.025" units="cm"/>
    </inkml:brush>
  </inkml:definitions>
  <inkml:trace contextRef="#ctx0" brushRef="#br0">0 151 7079,'0'0'6699,"13"8"-6592,-2 0 89,1-1 0,0-1-1,1 0 1,-1-1 0,1 0 0,0-1-1,0 0 1,22 3 0,70 2 1326,150-6 0,107-27-1214,354-62 649,301-21-574,-791 101-113,-131 7-4042,-81-1-2143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7.951"/>
    </inkml:context>
    <inkml:brush xml:id="br0">
      <inkml:brushProperty name="width" value="0.025" units="cm"/>
      <inkml:brushProperty name="height" value="0.025" units="cm"/>
    </inkml:brush>
  </inkml:definitions>
  <inkml:trace contextRef="#ctx0" brushRef="#br0">51 37 2755,'0'0'10127,"-1"-6"-9791,-4-25 844,5 31-625,-1 14 6172,1 24-7451,0-32 1554,-1 79 224,3 110-902,4 150 55,-6-236-173,-10 519 884,-2-353-507,-2-12-117,2-193 122,10-67-285,2-14-14035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2.184"/>
    </inkml:context>
    <inkml:brush xml:id="br0">
      <inkml:brushProperty name="width" value="0.025" units="cm"/>
      <inkml:brushProperty name="height" value="0.025" units="cm"/>
    </inkml:brush>
  </inkml:definitions>
  <inkml:trace contextRef="#ctx0" brushRef="#br0">42 30 4901,'-1'0'396,"0"-1"-1,-1 1 1,1-1 0,-1 0 0,1 1 0,0-1 0,0 0 0,-1 0 0,1 0 0,0 0 0,0 0 0,0 0 0,0 0 0,0-1-1,-1-1 1,2 2-112,-1 0 0,1 1-1,0-1 1,-1 0-1,1 0 1,-1 1-1,1-1 1,-1 0-1,1 1 1,-1-1-1,0 1 1,1-1 0,-1 1-1,0-1 1,1 1-1,-1-1 1,0 1-1,0 0 1,1-1-1,-1 1 1,0 0 0,0-1-1,0 1 1,1 0-1,-1 0 1,0 0-1,0 0 1,-1 0-1,2 0-239,-1 1 0,1-1 1,0 0-1,0 1 0,0-1 0,0 0 0,0 1 0,0-1 0,-1 0 0,1 1 0,0-1 0,0 0 0,0 1 0,0-1 0,0 1 0,0-1 0,1 0 0,-1 1 0,0-1 0,0 0 0,0 1 0,0-1 0,0 0 0,0 1 0,1-1 0,-1 0 0,0 0 0,0 1 0,0-1 0,1 0 0,-1 1 0,0-1 1,1 0-1,-1 0 0,0 0 0,0 1 0,1-1 0,-1 0 0,1 0 0,14 13 317,-12-11 234,7 8-174,-1 0 0,1 0 0,1-1 0,18 12 0,-10-6-145,84 76 1114,-74-62-1190,2-1 0,56 38 1,-63-49-190,-1 2-1,38 38 1,14 12 21,-38-37-8,64 74 0,-65-65-8,9 11 0,-30-33-18,1-1 1,0-1-1,1 0 0,0-1 0,28 18 0,-25-18 2,1 0 0,-2 1 0,34 38 0,-30-29 0,38 31 0,-20-23-20,-1-1-50,66 42 0,-77-56 70,0 1 0,27 26 0,69 59 0,-49-42-14,-47-38 4,1-1 0,0-2 1,37 20-1,54 25 20,-62-16 10,-45-37-13,0-1 1,28 18 0,-36-28 123,0 1 1,0 0-1,-1 0 0,1 0 1,-1 1-1,0 0 0,0 0 1,-1 0-1,7 10 0,-22-19-3103,-9-9-4364,-1-3-4200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2.550"/>
    </inkml:context>
    <inkml:brush xml:id="br0">
      <inkml:brushProperty name="width" value="0.025" units="cm"/>
      <inkml:brushProperty name="height" value="0.025" units="cm"/>
    </inkml:brush>
  </inkml:definitions>
  <inkml:trace contextRef="#ctx0" brushRef="#br0">62 1474 3812,'0'0'2749,"-7"9"-1062,0-1-1428,2-2 243,0-1 0,1 0 1,0 1-1,-1 0 1,2 0-1,-1 0 1,1 1-1,0-1 0,0 1 1,1 0-1,0 0 1,-2 8-1,4-14-429,1-1 0,-1 0 0,0 1 0,1-1 0,-1 0 0,1 1 0,-1-1 0,1 0 1,-1 0-1,1 0 0,-1 1 0,1-1 0,-1 0 0,1 0 0,-1 0 0,1 0 0,-1 0 0,1 0 0,-1 0 0,1 0 0,-1 0 0,1 0 0,-1 0 0,1 0 0,-1-1 0,1 1 0,-1 0 0,1 0 0,-1 0 0,0-1 0,1 1 0,-1 0 0,1-1 0,0 1 0,19-10 713,13-19-154,-1-1 1,-2-1-1,31-41 0,-11 13-396,272-322 73,-239 273-258,114-198 0,-130 181-176,-29 49 1043,3 2-1,3 2 1,69-84-1,-111 153-884,1-1 3,0 0 1,1 0-1,-1 0 0,1 0 0,0 1 1,0-1-1,0 1 0,0 0 0,0 0 0,1 1 1,-1-1-1,1 1 0,0 0 0,5-1 1,-9 8-110,0 0 0,-1 0 0,1 0 0,-1 0 0,0 1 0,-1-1 0,1 0 0,-2 6 0,-2 3-3920,3-5-4463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3.565"/>
    </inkml:context>
    <inkml:brush xml:id="br0">
      <inkml:brushProperty name="width" value="0.025" units="cm"/>
      <inkml:brushProperty name="height" value="0.025" units="cm"/>
    </inkml:brush>
  </inkml:definitions>
  <inkml:trace contextRef="#ctx0" brushRef="#br0">0 1 8200,'0'0'13239,"10"10"-12817,23 27-173,-2 2 0,46 73 0,235 461 1582,-36-89-1380,-261-459-379,207 363 911,49 42 605,-152-255-1345,-81-119-61,-17-28-44,-2 0 1,-1 1 0,-2 1-1,-1 0 1,17 49 0,-27-64-326,-2-1 305,1-1 0,1 0 0,7 15-1,-11-26-215,0 1 0,0-1 1,1 0-1,-1 0 0,1 0 0,-1 0 0,1 0 0,0 0 0,-1 0 0,1-1 0,0 1 0,0 0 0,1-1 0,-1 0 0,0 1 0,0-1 0,1 0 1,-1 0-1,0-1 0,1 1 0,-1 0 0,1-1 0,3 1 0,-3-7-5615,-3 3 4054,0-9-6643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5.734"/>
    </inkml:context>
    <inkml:brush xml:id="br0">
      <inkml:brushProperty name="width" value="0.025" units="cm"/>
      <inkml:brushProperty name="height" value="0.025" units="cm"/>
    </inkml:brush>
  </inkml:definitions>
  <inkml:trace contextRef="#ctx0" brushRef="#br0">50 92 18828,'-43'103'5683,"40"-89"-5577,1 0 0,1 0-1,0 0 1,1 0-1,1 0 1,0 0-1,1-1 1,0 1-1,1 0 1,1-1-1,0 1-105,-3-11 1,0 1 0,0 0-1,0 0 1,1-1 0,-1 1-1,1-1 1,0 1 0,-1-1 0,2 0-1,-1 0 1,0 0 0,1 0 0,-1 0-1,1 0 1,0-1 0,0 0-1,0 1 1,0-1 0,0 0 0,1 0-1,-1 0 1,1-1 0,-1 1-1,1-1 1,0 0 0,-1 0 0,1 0-1,0-1 1,0 1 0,-1-1-1,1 0 1,0 0 0,0 0 0,0-1-1,0 1 1,-1-1 0,4-1-1,7-6 118,-1 0 0,0-1-1,-1-1 1,0 0 0,0-1 0,-1 0 0,0-1 0,-1 0-1,-1-1 1,0 0 0,4-8-118,-3 6 243,-1 0 0,0 0 0,-1-1 0,-1 0 0,-1-1 0,0 1 0,3-16-243,-8 27 35,0 1-1,0-1 0,0 0 0,-1 0 0,0 0 1,0 0-1,0 0 0,-1 1 0,0-1 0,1 0 1,-2 0-1,1 1 0,-1-1 0,1 1 0,-1-1 1,0 1-1,-1-1 0,1 1 0,-1 0 0,0 0 1,0 0-1,0 1 0,0-1 0,-1 1 0,1 0 1,-1 0-1,0 0 0,0 0 0,0 0 0,-4-1-34,1 1 6,0 0 0,0 0 0,0 1 0,0 0 0,0 0 0,0 0 0,-1 1 0,1 0 0,-1 1 0,1 0 0,-1 0 0,1 0 0,-1 1 0,1 0 0,0 1 0,-1 0 0,1 0 0,0 0 0,0 1 0,0 0 0,1 0 0,-1 1 0,1 0 0,-1 0 0,1 0 0,1 1 0,-1 0 0,0 0 0,1 0 0,0 1 0,1 0 0,-1 0 0,1 0 0,0 0 0,0 2-6,-27 79-826,26-51-218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5.694"/>
    </inkml:context>
    <inkml:brush xml:id="br0">
      <inkml:brushProperty name="width" value="0.025" units="cm"/>
      <inkml:brushProperty name="height" value="0.025" units="cm"/>
    </inkml:brush>
  </inkml:definitions>
  <inkml:trace contextRef="#ctx0" brushRef="#br0">27 7 7431,'0'0'8985,"-6"-1"-8105,-14-4 1,47 5 657,130 17-533,-154-16-985,20 4 29,-1 2 1,1 0-1,-1 1 1,-1 2-1,35 19 1,-23-11 44,38 14 0,15-5 403,-63-21-430,0 1 0,0 1 0,-1 1 0,0 1 0,-1 1 1,30 20-1,-34-20 52,0-1-1,0-1 1,1 0 0,0-1 0,1-1 0,-1-1 0,30 7 0,-32-9 56,3 2-10,0 2 0,0 0 0,0 1 0,26 19 1,-31-19-110,1 0 1,0-1 0,0 0 0,1-1 0,0-1 0,0 0 0,28 5 0,-31-10-14,0 1 0,0 0-1,0 0 1,0 2 0,0-1 0,-1 2-1,0 0 1,0 0 0,0 1-1,0 0 1,-1 1 0,0 1-1,-1 0 1,19 17 0,-20-18-18,0-1 1,0 0-1,1 0 1,0-1 0,0 0-1,0-1 1,0 0-1,1 0 1,0-1-1,0-1 1,12 2-1,-6-1 1,0 1 1,0 1-1,29 13 0,0 3 136,0-2 0,96 27 0,-61-20-75,82 38 1,-61-22 30,-81-33 15,0 2-1,35 24 0,-40-24-57,1 0-1,0-2 0,0 1 1,33 10-1,157 28 92,-137-21 345,-57-21-349,0 0 0,0-1-1,26 6 1,-23-9 688,-20-2-3896,2 0 1900,-4-2-6114,-3-6-5376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8.690"/>
    </inkml:context>
    <inkml:brush xml:id="br0">
      <inkml:brushProperty name="width" value="0.025" units="cm"/>
      <inkml:brushProperty name="height" value="0.025" units="cm"/>
    </inkml:brush>
  </inkml:definitions>
  <inkml:trace contextRef="#ctx0" brushRef="#br0">1 1 9929,'0'0'10832,"9"1"-10266,-2 0-483,0 1 1,0 0-1,0 0 0,0 1 1,0 0-1,0 0 1,-1 1-1,1 0 1,-1 0-1,0 0 0,0 1 1,-1 0-1,0 0 1,1 0-1,5 9 0,22 27 62,-25-30-97,-1 0 0,2-1 0,0 1 0,0-2 0,0 1 0,1-2 0,1 1 0,0-1 0,16 9 0,-27-17-18,1 0 1,-1 0-1,0 0 1,0 0-1,1 0 1,-1 0-1,0 0 1,0 0-1,0 0 0,1 0 1,-1 0-1,0 0 1,0 0-1,0 0 1,1-1-1,-1 1 0,0 0 1,0 0-1,0 0 1,0 0-1,1 0 1,-1-1-1,0 1 0,0 0 1,0 0-1,0 0 1,0 0-1,0-1 1,0 1-1,1 0 1,-1 0-1,0 0 0,0-1 1,0 1-1,0 0 1,0 0-1,0-1 1,0 1-1,0 0 0,0 0 1,0 0-1,0-1 1,0 1-1,0 0 1,0 0-1,-1 0 0,1-1 1,0 1-1,0 0 1,0 0-1,0 0 1,0-1-1,0 1 1,0 0-1,-1 0 0,1 0 1,0 0-1,0 0 1,0-1-1,0 1 1,-1 0-1,1 0 0,0 0 1,0 0-1,-1 0 1,-7-15 256,-7-1-223,0 1 1,-1 1 0,-1 1-1,0 0 1,-1 1 0,0 1-1,-27-12 1,-27-18 320,115 70-627,-23-13 217,1-2 1,1-1-1,0 0 0,0-1 1,41 14-1,-37-22-1528,-11-6-2788,-10-6-933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9.734"/>
    </inkml:context>
    <inkml:brush xml:id="br0">
      <inkml:brushProperty name="width" value="0.025" units="cm"/>
      <inkml:brushProperty name="height" value="0.025" units="cm"/>
    </inkml:brush>
  </inkml:definitions>
  <inkml:trace contextRef="#ctx0" brushRef="#br0">8 10 3171,'-3'0'224,"0"0"257,1 0 63,2-2-992,0-6-2755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0.694"/>
    </inkml:context>
    <inkml:brush xml:id="br0">
      <inkml:brushProperty name="width" value="0.025" units="cm"/>
      <inkml:brushProperty name="height" value="0.025" units="cm"/>
    </inkml:brush>
  </inkml:definitions>
  <inkml:trace contextRef="#ctx0" brushRef="#br0">51 171 96,'-5'5'20015,"7"-7"-18591,53-36-516,-43 31-880,0 0-1,-1-1 1,0-1 0,18-17-1,-74 43 651,41-15-630,-19 11 445,1 0 0,0 2 1,1 0-1,-20 19 1,41-34-494,1 0-1,-1 0 1,0 0 0,0 0 0,0 0 0,0 0 0,0 0 0,1 0 0,-1 0 0,0 0-1,0 0 1,0 0 0,0 1 0,0-1 0,0 0 0,1 0 0,-1 0 0,0 0-1,0 0 1,0 0 0,0 0 0,0 0 0,0 1 0,0-1 0,0 0 0,0 0 0,0 0-1,0 0 1,1 0 0,-1 1 0,0-1 0,0 0 0,0 0 0,0 0 0,0 0-1,0 1 1,16-10 21,218-173 128,-233 182-208,-2 1 55,0 1 0,0 0-1,0-1 1,0 1-1,0 0 1,-1-1-1,1 0 1,0 1-1,-1-1 1,0 0-1,1 0 1,-3 2-1,-2 1 5,-173 141 373,227-183-410,1 2 0,68-36-1,-138 74-103,-16 7-300,8-1-2549,9-7-2641,6-1-3946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2.816"/>
    </inkml:context>
    <inkml:brush xml:id="br0">
      <inkml:brushProperty name="width" value="0.025" units="cm"/>
      <inkml:brushProperty name="height" value="0.025" units="cm"/>
    </inkml:brush>
  </inkml:definitions>
  <inkml:trace contextRef="#ctx0" brushRef="#br0">47 79 2819,'1'-3'769,"7"-40"9211,-4 37-5672,-3 29-2475,-1-8-1230,-2 0 0,0 0 0,-5 15 0,4-15-473,0 0 0,0 0-1,1 18 1,2-27-174,0 15 249,2-19 7,2-11 18,5-16-62,1-1-114,-1-1 1,-2 0 0,0 0 0,-2-1 0,2-34 0,-7 61 9,-13 41 0,-55 221 48,108-431 91,-60 247-247,9-36 63,10-34 30,6-15 39,4-10-74,0-1-1,-1 0 1,-1-1 0,-1 0-1,-1 0 1,0-1-1,-2 1 1,2-23 0,-5 42-14,0 1 1,0 0-1,0 0 0,0 0 1,0 0-1,-1-1 1,1 1-1,0 0 0,0 0 1,0 0-1,0 0 1,0 0-1,0-1 0,0 1 1,0 0-1,-1 0 1,1 0-1,0 0 0,0 0 1,0 0-1,0 0 0,0-1 1,-1 1-1,1 0 1,0 0-1,0 0 0,0 0 1,0 0-1,-1 0 1,1 0-1,0 0 0,0 0 1,0 0-1,0 0 1,-1 0-1,1 0 0,0 0 1,0 0-1,0 0 1,0 0-1,-1 0 0,1 0 1,0 0-1,0 0 1,0 1-1,0-1 0,0 0 1,-1 0-1,1 0 1,0 0-1,0 0 0,0 0 1,0 0-1,0 1 1,0-1-1,-1 0 0,1 0 1,0 0-1,0 0 1,0 0-1,0 1 0,0-1 1,0 0-1,0 0 1,0 0-1,0 0 0,0 1 1,0-1-1,0 0 1,-9 12-40,-10 37 87,3 2 0,2 0 0,-8 55 0,22-87-13,11-35 45,10-37-24,27-175-446,-48 332 188,-5-79 30,-1 0 1,-13 36-1,13-46-2464,0-1-1,-16 25 1,6-18-9210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5.754"/>
    </inkml:context>
    <inkml:brush xml:id="br0">
      <inkml:brushProperty name="width" value="0.025" units="cm"/>
      <inkml:brushProperty name="height" value="0.025" units="cm"/>
    </inkml:brush>
  </inkml:definitions>
  <inkml:trace contextRef="#ctx0" brushRef="#br0">71 341 1185,'0'0'9390,"-7"-1"-8632,-24-2 119,30 2-835,0 1 0,0 0 0,0 0-1,0-1 1,-1 1 0,1 0 0,0 0 0,0 1 0,0-1 0,0 0 0,0 0-1,-1 0 1,1 1 0,0-1 0,0 0 0,0 1 0,0-1 0,0 1-1,0 0 1,0-1 0,0 1 0,0 0 0,0-1 0,0 1 0,1 0-1,-1 0 1,0 0 0,1 0 0,-1 0 0,0 0 0,1 0 0,-2 2 0,18-4 4036,22-10-3582,-34 10-95,11-3-86,1 0-1,32-1 1,-32 4-268,0-1 0,0-1 0,17-5 0,-16 2-31,1 1 0,0 1 0,0 0 0,1 1 0,35-1 0,-34 3-2,1-1 0,34-8 0,-34 5 0,-1 2 1,38-3-1,-22 7-4,1-2-1,0-2 1,0-1 0,55-14-1,-15 0 10,143-12 1,-132 21 33,95-23-1,136-42-20,-256 62-24,-16 4 9,80-25 1,-123 26-2068,-3 4 385,1-5-3268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6.624"/>
    </inkml:context>
    <inkml:brush xml:id="br0">
      <inkml:brushProperty name="width" value="0.025" units="cm"/>
      <inkml:brushProperty name="height" value="0.025" units="cm"/>
    </inkml:brush>
  </inkml:definitions>
  <inkml:trace contextRef="#ctx0" brushRef="#br0">39 47 5894,'0'0'244,"0"-1"0,0 1 1,0 0-1,0-1 0,0 1 1,0 0-1,0-1 0,0 1 1,0 0-1,0-1 1,0 1-1,0 0 0,0-1 1,0 1-1,0-1 0,0 1 1,0 0-1,0-1 0,0 1 1,-1 0-1,1-1 1,0 1-1,0 0 0,0 0 1,-1-1-1,1 1 0,0 0 1,0 0-1,-1-1 0,1 1 1,0 0-1,-1 0 1,1-1-1,0 1 0,-1 0 1,-10 9 2354,-8 22-1343,19-29-1194,-1-1 0,0 1 1,1 0-1,-1 0 0,1 0 1,0-1-1,0 1 0,0 0 1,0 0-1,0 0 0,0 0 1,0 0-1,0-1 0,1 1 1,-1 0-1,1 0 0,0 0 1,-1-1-1,1 1 0,0 0 1,1 2-1,0-3-27,-1 0 1,0 0-1,1-1 0,-1 1 0,1 0 1,-1 0-1,1-1 0,-1 1 0,1-1 1,0 1-1,-1-1 0,1 0 1,0 0-1,-1 0 0,1 1 0,-1-2 1,1 1-1,0 0 0,1 0 0,3-1 27,0-1-1,-1 1 0,1-1 0,-1 0 0,1 0 0,-1-1 1,0 1-1,0-1 0,0 0 0,0-1 0,-1 1 0,8-8 1,-10 9-32,0 0 0,-1 1 1,1-2-1,-1 1 1,1 0-1,-1 0 0,0 0 1,0-1-1,0 1 0,0-1 1,0 1-1,0-1 1,-1 1-1,1-1 0,-1 1 1,0-1-1,0 1 1,0-1-1,0 0 0,0 1 1,0-1-1,-1 1 0,1-1 1,-2-2-1,1 3-21,-1 0 0,1 0-1,0 1 1,-1-1 0,0 0-1,1 1 1,-1-1 0,0 1 0,0 0-1,1 0 1,-1-1 0,0 1-1,0 0 1,-1 1 0,1-1 0,0 0-1,0 1 1,0-1 0,0 1-1,-1-1 1,1 1 0,0 0 0,0 0-1,-1 0 1,1 0 0,0 1-1,-3 0 1,2-1-15,0 1 1,0 0-1,1 1 0,-1-1 0,0 0 0,1 1 0,-1-1 1,1 1-1,-1 0 0,1 0 0,0 0 0,0 0 0,0 0 0,0 0 1,0 1-1,0-1 0,1 1 0,-1-1 0,1 1 0,-1 0 1,1-1-1,0 1 0,0 0 0,1 0 0,-1 0 0,0 0 1,1 0-1,0 0 0,0 0 0,0 0 0,0 5 0,1-7 16,0 0 0,-1 0-1,1 0 1,0 0 0,0-1-1,0 1 1,0 0 0,0 0-1,0 0 1,0-1-1,0 1 1,1 0 0,-1-1-1,0 1 1,0-1 0,0 0-1,1 1 1,-1-1 0,0 0-1,0 0 1,1 1 0,-1-1-1,0 0 1,1-1 0,-1 1-1,0 0 1,0 0-1,1 0 1,0-1 0,42-6 442,-40 6-432,-1-1 0,1 1-1,-1-1 1,1 0 0,-1 0-1,0 0 1,1 0 0,-1 0-1,0-1 1,0 1 0,-1-1-1,1 0 1,-1 0 0,1 0-1,-1 0 1,0 0 0,0-1-1,3-6 1,-6 10-17,1-1 0,0 1 0,0 0-1,-1-1 1,1 1 0,-1-1 0,1 1 0,0 0-1,-1-1 1,1 1 0,-1 0 0,1-1 0,-1 1 0,1 0-1,-1 0 1,1 0 0,-1-1 0,1 1 0,-1 0-1,0 0 1,1 0 0,-1 0 0,1 0 0,-1 0 0,1 0-1,-1 0 1,1 0 0,-1 0 0,0 0 0,1 0-1,-1 1 1,1-1 0,-1 0 0,0 1 0,-22 5-38,17-2 30,0-1-1,1 1 1,-1 0 0,1 0-1,0 1 1,0-1 0,1 1-1,-1 1 1,1-1 0,0 0-1,1 1 1,-1 0 0,1 0-1,0 0 1,1 0 0,-1 0-1,-2 10 1,6-15 10,-1-1 0,0 1 0,1-1 0,-1 1 0,0-1 0,1 1 0,-1-1-1,1 0 1,-1 1 0,1-1 0,-1 1 0,0-1 0,1 0 0,0 1 0,-1-1 0,1 0 0,-1 0 0,1 0 0,-1 1 0,1-1 0,-1 0-1,1 0 1,0 0 0,-1 0 0,1 0 0,-1 0 0,1 0 0,0 0 0,-1 0 0,1 0 0,-1 0 0,1 0 0,-1-1 0,1 1-1,0 0 1,-1 0 0,1-1 0,-1 1 0,1 0 0,-1-1 0,1 0 0,26-11 274,-20 6-183,0 0 1,0 0-1,-1-1 1,0 1-1,7-11 1,0-13-1394,-12 27 656,-1 0 0,1 0 0,-1 1 1,0-1-1,0 0 0,0 0 0,-1 0 0,1 0 0,-2-4 0,-4-4-6683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7.140"/>
    </inkml:context>
    <inkml:brush xml:id="br0">
      <inkml:brushProperty name="width" value="0.025" units="cm"/>
      <inkml:brushProperty name="height" value="0.025" units="cm"/>
    </inkml:brush>
  </inkml:definitions>
  <inkml:trace contextRef="#ctx0" brushRef="#br0">0 821 12139,'0'0'7181,"11"-8"-6744,66-44-296,123-61 0,-52 31-97,224-156-658,32-17-229,-384 243 717,-7 3 47,-1 1 1,2 1-1,-1 0 0,1 1 1,0 1-1,1 0 1,-1 0-1,29-4 1,-88 29-3301,13-9 699,-4-1-822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7.544"/>
    </inkml:context>
    <inkml:brush xml:id="br0">
      <inkml:brushProperty name="width" value="0.025" units="cm"/>
      <inkml:brushProperty name="height" value="0.025" units="cm"/>
    </inkml:brush>
  </inkml:definitions>
  <inkml:trace contextRef="#ctx0" brushRef="#br0">369 1 8552,'0'0'9615,"-9"7"-8932,-27 29-250,1 2 1,-36 49-1,-61 102 69,83-117-425,41-61-71,4-6 40,0 0 0,1-1 0,0 1 1,0 1-1,0-1 0,1 0 0,0 1 0,-2 7 1,4-13-39,1 1 0,0-1 0,-1 1 0,1 0 0,0-1 0,0 1 0,-1-1 0,1 0 0,0 1 0,0-1 0,0 0 0,0 1 0,0-1 0,-1 0 0,1 0 0,0 0 0,0 0 0,0 0 0,0 0 1,0 0-1,0 0 0,0 0 0,1 0 0,28-2 167,34-8 289,122-37 0,-71 15-223,-86 25-1741,49-19 0,-39 6-4063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8.478"/>
    </inkml:context>
    <inkml:brush xml:id="br0">
      <inkml:brushProperty name="width" value="0.025" units="cm"/>
      <inkml:brushProperty name="height" value="0.025" units="cm"/>
    </inkml:brush>
  </inkml:definitions>
  <inkml:trace contextRef="#ctx0" brushRef="#br0">223 34 17008,'0'0'2669,"-8"-7"-1617,5 5-991,0-1 1,-1 0-1,1 1 1,0 0-1,-1-1 0,0 1 1,1 1-1,-1-1 0,0 0 1,0 1-1,0 0 1,0 0-1,0 0 0,0 1 1,0-1-1,-1 1 1,1 0-1,0 0 0,0 0 1,0 1-1,0 0 1,0-1-1,0 1 0,0 1 1,0-1-1,0 1 0,-7 3 1,4-1-64,0 1 1,1-1 0,-1 1-1,1 1 1,0-1-1,-7 10 1,11-13-6,0 1-1,0 0 1,0-1 0,1 1 0,-1 0-1,1 0 1,0 0 0,0 0 0,0 0-1,0 0 1,0 0 0,1 1 0,0-1 0,-1 0-1,1 0 1,0 0 0,0 1 0,1-1-1,0 3 1,0-4 5,0 0-1,0-1 1,0 1-1,0-1 1,0 1-1,0-1 1,0 0-1,0 0 1,1 1-1,-1-1 1,1 0-1,-1 0 1,1 0-1,-1 0 1,1 0-1,0-1 1,-1 1-1,1 0 1,0-1-1,2 1 1,45 9 92,-33-8-53,-5 0-23,0 0 1,0 1 0,0 0-1,0 1 1,14 8 0,-23-11 20,1 0 1,-1 1 0,0-1 0,0 1 0,-1-1-1,1 1 1,0 0 0,0-1 0,-1 1 0,1 0-1,-1 0 1,0 1 0,1-1 0,-1 0 0,0 0-1,0 0 1,-1 1 0,1-1 0,0 1-1,-1-1 1,1 0 0,-1 1 0,0-1 0,0 1-1,0-1 1,0 1 0,0-1 0,-1 1 0,1-1-1,-1 1 1,0 2 0,-1-1 89,0 0 0,0-1 0,0 1 0,-1-1-1,1 0 1,-1 1 0,0-1 0,1 0 0,-2-1 0,1 1 0,0 0 0,0-1 0,-1 0 0,1 0-1,-1 0 1,0 0 0,0 0 0,-6 1 0,-9 3 497,0 0 0,-28 3 0,31-7-373,1 0 1,-1-1-1,-21-1 1,37 0-268,0-1 0,0 1 0,0 0 0,-1 0 0,1 0 0,0 0 0,0 0 0,0 0 0,-1 0 0,1-1 0,0 1 0,0 0 0,0 0 0,0 0 0,0 0 0,-1-1 0,1 1 0,0 0 0,0 0 1,0 0-1,0-1 0,0 1 0,0 0 0,0 0 0,0-1 0,0 1 0,0 0 0,0 0 0,0 0 0,0-1 0,0 1 0,0 0 0,0 0 0,0-1 0,0 1 0,0 0 0,0 0 0,0 0 0,0-1 0,0 1 0,0 0 0,1 0 0,-1 0 0,0-1 0,0 1 0,0 0 0,0 0 0,0 0 0,1 0 0,-1-1 0,0 1 0,0 0 0,0 0 0,0 0 0,1 0 1,-1 0-1,0 0 0,11-11-2266,40-18-4357,-20 12 678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31.727"/>
    </inkml:context>
    <inkml:brush xml:id="br0">
      <inkml:brushProperty name="width" value="0.025" units="cm"/>
      <inkml:brushProperty name="height" value="0.025" units="cm"/>
    </inkml:brush>
  </inkml:definitions>
  <inkml:trace contextRef="#ctx0" brushRef="#br0">3456 903 12147,'-3'-50'9787,"16"6"-5118,-10 39-4558,-1 1 0,1-1 1,1 1-1,-1 0 0,0 0 0,1 0 1,0 0-1,0 1 0,0 0 0,0 0 1,1 0-1,-1 0 0,1 0 0,0 1 0,0 0 1,0 0-1,0 0 0,0 1 0,0 0 1,0 0-1,0 0 0,1 0 0,-1 1 0,0 0 1,4 0-112,-4 1 21,1-1 0,-1 1 1,1-1-1,-1 2 0,1-1 1,-1 0-1,1 1 0,-1 0 1,0 1-1,0-1 0,0 1 1,0 0-1,-1 0 0,1 0 1,-1 1-1,1-1 0,-1 1 1,0 0-1,-1 1 0,1-1 1,-1 1-1,0-1 0,0 1 1,0 0-1,-1 0 0,1 0 1,0 4-22,1 4 13,-1 0 0,0 0 0,0 0 0,-1 1 0,-1-1 0,0 1 0,-1-1 0,-1 1 0,0-1 0,-3 14-13,-7 18 31,-2 0 0,-2 0 0,-2-2 0,-14 26-31,2-5 76,28-61-72,0-2 2,0-1 1,0 1-1,-1 0 0,1 1 0,0-1 0,0 0 1,0 0-1,0 0 0,0 1 0,1-1 1,-1 1-1,0-1 0,0 0 0,1 1 0,-1-1 1,1 1-1,0-1 0,-1 1 0,1 0 1,0-1-1,0 1 0,0-1 0,0 1 0,0-1 1,0 1-1,0 0 0,1-1 0,-1 1 1,0-1-1,1 1 0,-1-1 0,1 1 0,0-1 1,0 0-1,-1 1 0,1-1 0,0 0 1,0 1-1,0-1 0,0 0 0,1 0 0,-1 0 1,0 0-1,0 0 0,1 0 0,-1 0 1,0 0-1,1-1 0,-1 1 0,1-1 0,-1 1 1,1-1-1,-1 1-6,17-5 6,-1-1 0,0-1 0,0 0 0,-1-1 0,0-1 0,0-1 0,9-6-6,23-12-1,139-74-590,-143 70-253</inkml:trace>
  <inkml:trace contextRef="#ctx0" brushRef="#br0" timeOffset="171.46">3590 1099 24077,'0'0'1160,"14"-14"785,5 3-825,10-2-664,5-1-128,6-1-240,2-2-48,1 1-448,1 0-360,-5-1 1512</inkml:trace>
  <inkml:trace contextRef="#ctx0" brushRef="#br0" timeOffset="567.56">4223 885 23069,'-103'80'4349,"100"-76"-4337,0 0-1,0-1 1,0 1 0,1 0 0,0 1 0,-1-1 0,1 0 0,1 1-1,-1-1 1,1 1 0,0-1 0,0 1 0,0 0 0,0 0 0,1-1-1,0 1 1,0 0 0,0 0 0,1-1 0,-1 1 0,1 0 0,0-1-1,1 1 1,-1 0 0,1-1 0,0 1-12,-2-3 5,1 0 1,0 0-1,-1 0 0,1 0 0,0-1 1,0 1-1,0 0 0,0 0 1,0 0-1,0-1 0,1 1 1,-1-1-1,1 1 0,-1-1 1,1 0-1,-1 1 0,1-1 0,0 0 1,0 0-1,-1 0 0,1 0 1,0 0-1,0-1 0,0 1 1,0 0-1,0-1 0,0 0 0,0 1 1,0-1-1,0 0 0,0 0 1,0 0-1,0 0 0,0-1 1,0 1-1,0 0 0,0-1 1,0 0-1,0 1 0,0-1 0,0 0 1,0 0-1,0 0 0,-1 0 1,1 0-1,1-1-5,12-13 144,0-1-1,-1 0 1,-1 0-1,-1-2 1,0 1-1,-1-2 1,-1 1-1,0-1 1,-2-1-1,0 0 1,2-13-144,5-31 409,-19 62 3,-4 136-190,6-111-219,2 1 0,1-1 0,1 0 0,1 0 0,1 0 1,1 0-1,0 0 0,2-1 0,3 4-3,-8-23-19,0 0 0,1-1 0,-1 0 0,1 1-1,0-1 1,0 0 0,-1 0 0,1-1 0,1 1 0,-1-1 0,0 1 0,0-1 0,1 0 0,-1 0 0,0 0 0,1-1-1,-1 1 1,1-1 0,-1 0 0,1 0 0,-1 0 0,1 0 0,-1-1 0,0 1 0,1-1 0,-1 0 0,0 0-1,1 0 1,-1 0 0,0-1 0,0 1 0,0-1 0,0 0 0,0 0 0,0 0 0,-1 0 0,1-1 0,0 1 0,-1-1-1,0 1 1,0-1 0,0 0 0,0 0 0,0 0 0,1-3 19,7-7-388,0-2 1,-1 1-1,0-2 0,-1 1 1,-1-1-1,-1 0 1,0 0-1,-1-1 0,0 0 1,-2 1-1,0-2 0,-1-1 388,6-69-2352</inkml:trace>
  <inkml:trace contextRef="#ctx0" brushRef="#br0" timeOffset="881.53">4561 390 14987,'-4'119'8683,"0"-104"-8381,2 0-1,0 1 1,0-1 0,1 1 0,1-1-1,1 1 1,0-1 0,1 0-1,1 1 1,0-1 0,1 0-1,1 0 1,0-1 0,1 1-1,1-1 1,0-1 0,1 1 0,0-1-1,9 11-301,-13-21 32,1-1 0,-1 1 0,1-1 0,0 1 0,-1-1-1,1-1 1,0 1 0,0-1 0,0 0 0,1 0 0,-1 0-1,0-1 1,0 1 0,0-1 0,1-1 0,-1 1 0,0-1-1,0 0 1,5-1-32,38-1-2,-45 4 5,1 1 0,-1 1 0,0-1 0,1 0 1,-1 1-1,0-1 0,0 1 0,-1 0 0,1 0 0,-1 0 0,1 1 0,-1-1 0,0 0 0,0 1 1,0-1-1,-1 1 0,1 0 0,-1 0 0,0 0 0,0-1 0,0 1 0,-1 0 0,1 3-3,0-4 4,27 135-139,-28-138 112,0-1 1,0 1-1,0 0 1,0 0-1,0-1 1,0 1-1,0 0 0,0-1 1,0 1-1,1 0 1,-1 0-1,0-1 1,0 1-1,0 0 0,0 0 1,1-1-1,-1 1 1,0 0-1,0 0 1,0-1-1,1 1 0,-1 0 1,0 0-1,0 0 1,1 0-1,-1-1 0,0 1 1,0 0-1,1 0 1,-1 0-1,0 0 1,1 0-1,-1 0 0,0 0 1,0 0-1,1 0 1,-1 0-1,0 0 1,1 0-1,-1 0 0,0 0 1,1 0-1,-1 0 1,0 0-1,0 0 1,1 0-1,-1 1 0,0-1 1,1 0-1,-1 0 1,0 0-1,0 0 0,0 1 1,1-1-1,-1 0 1,0 0-1,0 0 23,8-24-1388</inkml:trace>
  <inkml:trace contextRef="#ctx0" brushRef="#br0" timeOffset="1130.63">5021 342 12331,'4'7'5641,"5"4"1056,6 4-4536,4 14-745,0 7-392,5 13-576,-7 6-144,3 8-104,-4 1-64,-1-2-71,3-4-25,0-10-8,-2-6-16,5-9-177,-8-4-247,-2-14-1016</inkml:trace>
  <inkml:trace contextRef="#ctx0" brushRef="#br0" timeOffset="-2802">315 1253 23069,'-18'18'3639,"12"29"-2400,5-26-884,1 2-298,1 0-1,1 0 1,1 0-1,1 0 1,1-1-1,1 1 1,1-1-1,1 0 1,1-1 0,6 10-57,15 47 122,-21-53-67,-1-7-11,-2-1-1,0 1 1,-1 1-1,0-1 1,-2 1-1,0-1 1,-1 1-1,-1 15-43,-1-33-35,0 0 1,0 0-1,1-1 0,-1 1 0,0 0 1,0 0-1,0-1 0,0 1 1,-1 0-1,1 0 0,0 0 1,0-1-1,0 1 0,-1 0 0,1 0 1,0-1-1,-1 1 0,1 0 1,0-1-1,-1 1 0,1 0 1,-1-1-1,1 1 0,-1-1 0,1 1 1,-1-1-1,0 1 0,1-1 1,-1 1-1,0-1 0,1 0 1,-1 1-1,0-1 0,0 0 1,1 1-1,-1-1 0,0 0 0,0 0 1,1 0-1,-1 0 0,0 0 1,0 0-1,0 0 0,1 0 1,-1 0-1,0 0 0,0 0 0,1 0 1,-1-1-1,0 1 0,0 0 1,1 0-1,-1-1 0,0 1 1,1-1 34,-19-14-1711</inkml:trace>
  <inkml:trace contextRef="#ctx0" brushRef="#br0" timeOffset="-2408.58">5 1408 22421,'-1'-7'220,"-1"1"0,1 0 0,1 0 1,0-1-1,-1 1 0,2 0 0,-1-1 0,1 1 1,0 0-1,0-1 0,1 1 0,0 0 0,0 0 1,0 0-1,1 1 0,0-1 0,0 0 1,0 1-1,1 0 0,-1 0 0,1 0 0,1 0 1,-1 1-1,1-1 0,0 1 0,0 0 0,3-2-220,6-3 1,0 0 0,1 2 0,0-1-1,0 2 1,0 0 0,1 0 0,0 2 0,0 0-1,0 1 1,4 0-1,-2 1 8,0 1 0,0 1 1,1 0-1,-1 1 0,0 1 0,0 1 0,0 1 0,-1 0 1,14 6-9,-23-7 7,-1 0 0,1 0 0,-1 0 1,0 1-1,1 0 0,-2 1 0,1 0 1,0 0-1,-1 0 0,0 1 0,-1 0 1,1 0-1,-1 0 0,0 1 1,0 0-1,-1 0 0,0 0 0,0 0 1,-1 1-1,0-1 0,0 1 0,1 6-7,-4-6 47,1-1 0,-1 0 0,-1 0 0,0 0-1,0 0 1,0 0 0,-1 0 0,1 0 0,-2 0-1,1 0 1,-1 0 0,0-1 0,-1 0 0,1 0-1,-1 1 1,0-2 0,-4 5-47,4-5 34,-1 1 1,1 0 0,0 0-1,1 1 1,0-1-1,0 1 1,0-1-1,0 1 1,1 0-1,1 0 1,-1 0 0,1 1-1,0-1 1,1 0-1,-1 0 1,1 3-35,3-5 9,0 0 1,0 0 0,0 0 0,0 0-1,1-1 1,0 1 0,0-1-1,0 0 1,0 0 0,1 0 0,-1 0-1,1-1 1,0 0 0,0 0 0,0 0-1,1-1 1,-1 0 0,1 0-1,-1 0 1,1-1 0,0 1 0,-1-1-1,1-1 1,0 1 0,2-1-10,36 12 13,-18-2-214,-1 1 0,0 2 0,0 0 1,-2 1-1,0 1 0,0 2 0,-1 0 201,2 6 392</inkml:trace>
  <inkml:trace contextRef="#ctx0" brushRef="#br0" timeOffset="-1925.22">1155 1588 23685,'5'1'1630,"-1"-1"-1574,0 0 0,0 1-1,-1-2 1,1 1 0,0 0 0,0-1 0,0 0 0,-1 0 0,1 0 0,-1 0 0,1-1-1,-1 1 1,1-1 0,-1 0 0,0 0 0,1 0 0,-1 0 0,-1-1 0,1 1 0,0-1-1,0 0 1,-1 0 0,0 0 0,1 0 0,-1 0 0,0 0 0,-1-1 0,1 1 0,0-1-1,-1 1 1,0-1 0,0 1 0,0-4-56,3-61 1138,-4 67-1100,0-1-1,0 0 0,-1 1 0,1-1 1,0 1-1,-1-1 0,1 0 0,-1 1 0,0-1 1,1 1-1,-1 0 0,0-1 0,0 1 0,0-1 1,0 1-1,0 0 0,0 0 0,0 0 1,-1 0-1,1 0 0,0 0 0,-1 0 0,1 0 1,-1 0-1,1 0 0,-1 1 0,1-1 1,-1 1-1,1-1 0,-1 1 0,1-1 0,-1 1 1,0 0-1,1 0 0,-1 0 0,0 0 0,1 0 1,-2 1-38,-2 1 15,0 1-1,0 0 1,1 0 0,-1 1 0,1-1 0,0 1 0,0 0-1,0 0 1,1 1 0,-1-1 0,1 1 0,0 0 0,0 0-1,1 0 1,-1 0 0,1 0 0,1 0 0,-1 1 0,0-1-1,1 0 1,0 1 0,1 0 0,-1-1 0,1 1 0,0 1-15,-3 11 5,0-12 8,1 0 1,0-1-1,0 1 1,1 0-1,0 0 0,0 1 1,0-1-1,1 0 1,0 0-1,0 0 1,1 0-1,0 0 1,0 0-1,0 0 1,0 0-1,1 0 0,0 0 1,1 0-1,-1-1 1,1 1-1,0-1 1,0 0-1,1 0 1,-1 0-1,1 0 1,0-1-1,1 1 0,-1-1 1,1 0-1,0 0 1,0-1-1,0 1 1,0-1-1,1 0-13,2-1-35,-1 0-1,1 0 1,0-1 0,0 0-1,0-1 1,0 0 0,0 0-1,0-1 1,0 0 0,0 0-1,0 0 1,0-1 0,-1-1-1,1 1 1,-1-1-1,1 0 1,-1-1 0,0 0-1,0 0 1,-1-1 0,1 1-1,-1-1 1,0-1 0,0 1-1,-1-1 1,0 0-1,0 0 1,0-1 0,-1 0-1,0 1 1,0-1 0,0-1-1,0-1 36,4-28 620</inkml:trace>
  <inkml:trace contextRef="#ctx0" brushRef="#br0" timeOffset="-1393.4">1735 1438 22445,'0'0'110,"0"1"-1,0 0 1,0 0 0,0 0 0,0-1 0,0 1-1,0 0 1,0 0 0,0 0 0,0-1 0,1 1 0,-1 0-1,0 0 1,1-1 0,-1 1 0,0 0 0,1-1-1,-1 1 1,1 0 0,-1-1 0,1 1 0,-1-1-1,1 1 1,-1-1 0,1 1 0,0-1 0,-1 1-1,1-1 1,0 0 0,0 1 0,-1-1 0,1 0-1,0 1 1,-1-1 0,1 0 0,0 0 0,0 0 0,0 0-1,-1 0 1,1 0-110,44-19 1258,-40 14-1194,0 1 0,0-1 0,-1 0 0,0 0 0,0-1 0,0 1 0,-1-1 0,0 0-1,0 1 1,0-2 0,-1 1 0,1 0 0,-2 0 0,1-1 0,-1 1 0,0-1 0,0 1 0,-1-1-1,1 0 1,-2 1 0,1-1 0,-1 0 0,0 1 0,0-1 0,-1 1 0,1 0 0,-2-1 0,1 1-1,-1 0 1,0 0 0,0 0 0,0 1 0,-1-1 0,0 1 0,0-1-64,1 5 10,0 0 0,0 1 0,0-1 0,0 1 0,0 0 0,-1-1 0,1 1 0,0 0 0,0 1 0,0-1 1,0 1-1,0-1 0,0 1 0,0 0 0,0 0 0,0 0 0,0 1 0,1-1 0,-1 1 0,0-1 0,1 1 0,-1 0 0,1 0 0,0 0 0,-1 0 1,1 0-1,0 1 0,0-1 0,1 1 0,-1-1 0,0 1 0,1 0 0,0 0 0,-1 0 0,1-1 0,0 1 0,1 0 0,-1 0 0,0 0 0,1 1 1,0-1-1,0 1-10,-6 14 7,0-1 1,2 1-1,0-1 1,1 1 0,1 0-1,0 1 1,2-1 0,0 0-1,1 0 1,1 0-1,0 0 1,1 0 0,1 0-1,3 6-7,-6-21-4,0 0 0,0 1 0,1-1 0,-1 0 0,1 0 0,0 0 0,0 0 0,0 0-1,0 0 1,0 0 0,0-1 0,1 1 0,-1-1 0,1 1 0,0-1 0,0 0 0,0 0 0,0-1-1,0 1 1,0 0 0,1-1 0,-1 0 0,0 0 0,1 0 0,-1 0 0,1 0 0,-1-1 0,4 0 4,4-3-5,0 0 1,0-1-1,0 0 1,0-1 0,0-1-1,-1 0 1,0 0 0,-1-1-1,1 0 1,-1 0-1,2-3 5,11-7-25,102-80-1108,-69 48-433</inkml:trace>
  <inkml:trace contextRef="#ctx0" brushRef="#br0" timeOffset="-1096.04">2050 843 21765,'3'27'1640,"1"7"1017,7 16-1425,3 10-464,4 14-344,7 6-88,-1-1-184,1-3-24,6-19-56,-2-9-64,5-14 8,1-8-24,-12-9-8,-1-8-88,-7-10-344,-4-10-296,-7-11 1896</inkml:trace>
  <inkml:trace contextRef="#ctx0" brushRef="#br0" timeOffset="-767.78">2421 1184 22461,'1'1'68,"69"79"3339,-69-78-3351,1 0-1,0 0 1,1 0-1,-1-1 0,0 1 1,0-1-1,1 1 0,-1-1 1,1 0-1,-1 0 1,1 0-1,-1-1 0,1 1 1,0 0-1,-1-1 0,1 0 1,0 0-1,0 0 1,-1 0-1,1 0 0,0 0 1,-1 0-1,1-1 0,0 0 1,-1 1-1,1-1 1,-1 0-1,1 0 0,-1-1 1,1 1-1,-1 0 0,0-1 1,1 1-1,-1-1 1,0 0-1,0 0-55,1-2 57,0 0 0,0 0 0,-1 0 0,1 0-1,-1 0 1,0 0 0,0-1 0,-1 1 0,1 0 0,-1-1 0,0 0 0,0 1 0,-1-1 0,1 0-1,-1 1 1,0-1 0,0 0 0,-1 1 0,1-1 0,-1 0 0,0 1 0,0-1 0,-1 1 0,1-1-1,-1 1 1,0 0 0,-2-3-57,1-1 45,-1 1 0,0 0 0,0 1 0,-1-1 0,0 1 0,0 0 0,0 0 0,-1 0 0,0 1 0,0 0-1,0 0 1,-1 0 0,1 1 0,-1 0 0,0 0 0,-1 1-45,6 2 4,0 0 0,0 1 0,0-1 0,0 1-1,0-1 1,0 1 0,-1 0 0,1 0 0,0 0 0,0 0 0,0 0 0,0 1-1,0-1 1,0 1 0,0-1 0,0 1 0,0 0 0,0 0 0,0 0 0,1 0-1,-1 0 1,0 0 0,0 0 0,1 0 0,-1 1 0,1-1 0,-1 1 0,1-1-1,0 1 1,-1 0 0,1-1 0,0 1 0,0 0 0,0 0 0,1 0-1,-1 0 1,0 1-4,-18 80 61,15-65-57,2 1 0,0-1 0,1 1 0,1-1 0,1 1 0,0 0 0,2-1 0,0 1-1,1-1 1,0 0 0,2 0 0,0-1 0,1 0 0,1 0 0,0 0 0,8 10-4,-8-21-7,0-1 0,0 0 0,1 0 0,-1-1 0,1 0 1,0 0-1,0-1 0,0 0 0,0-1 0,1 0 0,-1-1 0,1 0 0,-1 0 1,1-1-1,0 0 0,-1 0 0,1-1 0,-1-1 0,1 0 0,-1 0 1,0-1-1,0 0 0,0 0 0,0-1 0,0 0 0,2-2 7,69-31-327,-13-7-613</inkml:trace>
  <inkml:trace contextRef="#ctx0" brushRef="#br0" timeOffset="8138.11">3460 2678 20308,'0'1'124,"0"-1"-1,-1 0 0,1 0 0,0 0 0,0 0 0,0 0 1,0 1-1,0-1 0,-1 0 0,1 0 0,0 0 0,0 0 1,0 0-1,0 0 0,-1 0 0,1 0 0,0 0 1,0 0-1,0 0 0,-1 0 0,1 0 0,0 0 0,0 0 1,0 0-1,-1 0 0,1 0 0,0 0 0,0 0 1,0 0-1,-1 0 0,1 0 0,0 0 0,0 0 0,0 0 1,-1 0-1,1 0 0,0-1 0,0 1 0,0 0-123,1 24 375,23 453 1911,-20-427-2107,-3 0 1,-2 0 0,-1 0 0,-4 0 0,-1-1 0,-5 11-181,8-49 11,3-9-182,0-6-371,-6-14-837,2-7-829</inkml:trace>
  <inkml:trace contextRef="#ctx0" brushRef="#br0" timeOffset="9090.79">159 3228 21469,'1'-3'81,"0"0"0,0 0 1,1 0-1,-1 0 0,1 1 0,0-1 1,-1 0-1,2 1 0,-1 0 1,0-1-1,0 1 0,1 0 1,-1 0-1,1 0 0,-1 0 1,1 1-1,0-1 0,0 1 1,0-1-1,0 1 0,0 0 1,0 0-1,0 1 0,0-1 0,0 1 1,1-1-1,-1 1 0,0 0 1,3 0-82,102 20 410,-77-12 10,36 1-185,0-3-1,0-2 1,0-4-1,1-2 1,-1-4-1,0-2 1,-1-3-1,35-12-234,94-11 51,35 13-35,1 9 0,0 11-1,174 23-15,165 1-13,567-48 38,-252 52-1,-354-5-51,19-26 30,221-43-3,-338 17-8,713-59 15,-694 49-11,2 19 0,163 25 4,-418 9 6,-15 1 14,1-7 0,0-8 0,154-22-20,-127-19-32,-126 17-294</inkml:trace>
  <inkml:trace contextRef="#ctx0" brushRef="#br0" timeOffset="9902.66">3619 2259 11026,'-28'-32'7676,"-7"5"-3871,33 26-3748,0 0 0,0 0 0,0 0-1,0 0 1,0 0 0,0 1 0,-1-1 0,1 0-1,0 1 1,0 0 0,-1 0 0,1-1-1,0 2 1,-1-1 0,1 0 0,0 0 0,0 1-1,-1-1 1,1 1 0,0-1 0,0 1-1,0 0 1,0 0 0,0 0 0,0 0 0,0 1-1,0-1 1,0 0 0,0 1 0,0-1-1,1 1 1,-1 0 0,1-1 0,-1 1 0,0 2-57,-3 9 46,0 0 1,1 0 0,0 0 0,1 1 0,0 0 0,1-1 0,1 1-1,0 0 1,1 0 0,1 0 0,0 0 0,1-1 0,0 1 0,1 0-1,1 0-46,38 112 53,-40-123-51,-1 1 0,1-1 0,0 0 0,1 0-1,-1 0 1,1 0 0,-1 0 0,1 0 0,0-1 0,0 1-1,0-1 1,0 0 0,0 0 0,1 0 0,-1 0 0,1-1-1,-1 1 1,1-1 0,0 0 0,-1 0 0,1 0 0,0-1-1,0 1 1,-1-1 0,1 0 0,0 0 0,0 0 0,0-1-1,-1 1 1,1-1 0,0 0 0,0 0 0,2-1-2,13-8 219,1-1 0,-2-1 0,0-1 0,0 0 0,-1-1 0,-1-1 0,-1 0 0,0-1 0,-1-1 0,0-1 0,-1 1 0,-2-2 0,4-6-219,-11 20 39,0 0 1,-1-1-1,1 0 1,-1 0-1,0 0 1,0 0-1,-1 0 1,0 0-1,0-1 1,0 1-1,-1-1 0,0 1 1,0-1-1,-1 1 1,0-1-1,0 0 1,0 1-1,-1-1 1,0 0-1,-1 1 1,1-1-1,-1 1 0,0 0 1,-1 0-1,1-1 1,-1 1-1,0 1 1,-1-1-1,0 0 1,0 1-1,0 0 0,0 0 1,-1 0-1,0 0 1,0 1-1,-2-1-39,-7-4-13,-1 2 0,0-1 0,-1 2 0,0 0 0,0 1 0,0 1 1,-1 0-1,1 1 0,-1 1 0,0 1 0,-16 0 13,31 1-62,-1 0-1,0 0 1,1 0 0,-1 0 0,0 0 0,1 1 0,-1-1 0,1 1 0,-1 0 0,1 0 0,-1 0 0,1 0 0,0 0 0,-1 0 0,1 1 0,0-1 0,0 1-1,0-1 1,0 1 0,0 0 0,0 0 0,0 0 0,1 0 0,-1 0 0,1 0 0,-1 1 62,4 8-1716,11-9-1761</inkml:trace>
  <inkml:trace contextRef="#ctx0" brushRef="#br0" timeOffset="10886.73">10962 2470 16396,'-1'0'270,"-1"0"1,1 1 0,0-1 0,0 0 0,-1 1-1,1-1 1,0 1 0,0-1 0,0 1 0,0-1 0,0 1-1,0 0 1,0 0 0,0-1 0,0 1 0,0 0 0,0 0-1,0 0 1,1 0 0,-1 0 0,0 0 0,1 0-1,-1 1 1,1-1 0,-1 0 0,1 0 0,0 0 0,-1 0-1,1 1 1,0-1 0,0 0 0,0 0 0,0 2-271,0 0 103,1 0 1,0 0 0,0 0-1,1 1 1,-1-1 0,1 0 0,0-1-1,-1 1 1,1 0 0,0 0-1,1-1 1,-1 1 0,0-1-1,1 0 1,-1 0 0,1 0-1,0 0 1,2 2-104,13 2 131,0 0 1,0-2-1,0 0 0,0 0 0,1-2 0,0 0 1,-1-1-1,1-1 0,0-1 0,14-3-131,-27 4 14,54-6 29,0-2 1,0-3-1,47-15-43,-91 20 3,1 0-1,-1 2 0,1 0 0,0 0 0,0 2 0,0 0 0,0 1 0,0 1 1,0 1-1,1 0 0,-1 1 0,0 1 0,-1 0 0,1 1 0,0 1 0,-1 1 0,3 1-2,-17-4 2,1-1-1,0 1 1,0 0-1,-1 0 0,0 0 1,1 0-1,-1 0 0,-1 0 1,1 1-1,0-1 0,-1 1 1,1-1-1,-1 1 1,0 0-1,0-1 0,-1 1 1,1 0-1,-1 0 0,0-1 1,0 1-1,0 0 0,0 0 1,-1 0-1,1-1 1,-1 1-1,0 1-1,-35 94 165,35-97-156,-23 43 124,-2-2 0,-1 0 0,-3-2 0,-1-2-1,-2 0 1,-15 11-133,30-31-3,-1-1 0,0-1 0,-1 0 0,-1-2 0,-1 0 0,-2 0 3,-49 15-3405,71-30 1783</inkml:trace>
  <inkml:trace contextRef="#ctx0" brushRef="#br0" timeOffset="11575.14">11573 3582 13195,'-44'-81'10455,"42"78"-10311,-1 1 0,-1-1-1,1 1 1,0-1 0,0 1 0,-1 0 0,0 0-1,1 0 1,-1 1 0,0 0 0,0-1 0,0 1-1,1 0 1,-1 1 0,0-1 0,-1 1-1,1 0 1,0 0 0,0 0 0,0 0 0,-2 1-144,-4 2 66,0 0 1,1 1 0,-1 0-1,1 1 1,0 0 0,0 1-1,1-1 1,0 2-1,0-1 1,0 1 0,1 0-1,0 1 1,0-1 0,1 2-1,0-1 1,0 1-1,1-1 1,0 1 0,0 1-1,1-1 1,1 1 0,0 0-1,0-1 1,1 2 0,0-1-1,0 0 1,1 0-1,0 8-66,1-14 2,1 1-1,-1-1 1,1 0-1,-1 0 0,1 0 1,0 0-1,1 0 0,-1 0 1,1-1-1,-1 1 0,1 0 1,0-1-1,1 1 0,-1-1 1,0 0-1,1 1 1,0-1-1,0 0 0,0-1 1,0 1-1,0-1 0,1 1 1,-1-1-1,1 0 0,-1 0 1,1 0-1,0-1 1,0 1-1,0-1 0,0 0 1,0 0-1,0 0 0,0-1 1,0 0-1,0 1 0,0-1 1,0-1-1,0 1 1,1 0-1,-1-1 0,0 0 1,0 0-1,0 0 0,-1-1 1,1 1-1,0-1 0,3-2-1,-1 2 32,1-1 0,-1-1 0,0 1-1,0-1 1,0 0 0,0-1 0,-1 1-1,1-1 1,-1 0 0,0 0 0,-1-1-1,1 1 1,-1-1 0,0 0-1,-1 0 1,1-1 0,-1 1 0,-1-1-1,1 0 1,-1 1 0,0-1 0,-1 0-1,1 0 1,-1-1 0,-1 1 0,1 0-1,-1 0 1,-1 0 0,1 0-1,-1 0 1,0 0 0,-1 0 0,0 0-1,0 0 1,0 0 0,-1 0 0,0 1-1,0 0 1,-2-3-32,4 7-7,-1 0 0,1 0 0,0 0 0,-1 0 0,0 0 0,1 0 0,-1 1 0,0-1 0,0 0 0,0 1 0,0 0 0,0-1 0,0 1 0,0 0 0,0 0 0,-1 0 0,1 0 0,0 1 0,-1-1 0,1 1 0,0-1 0,-1 1 0,1 0 0,-1 0 0,1 0 0,0 0 0,-1 0 0,1 1 0,-1-1 0,1 1 0,0-1 0,-1 1 0,1 0 0,0 0 0,0 0 0,0 0 0,0 1 0,0-1 0,0 0 0,0 1 0,0 0 0,0-1 0,0 1 0,1 0 0,-2 1 7,0 2-212,0 0 0,0 1 0,1-1 0,0 1 1,0-1-1,0 1 0,1 0 0,-1 0 0,1 0 0,1-1 0,-1 1 0,1 0 0,0 0 0,0 0 0,1 1 212,6 18-714</inkml:trace>
  <inkml:trace contextRef="#ctx0" brushRef="#br0" timeOffset="11935.66">11875 3419 21285,'-28'7'430,"0"1"0,1 2 0,0 1 0,0 1 1,1 1-1,1 1 0,0 1 0,1 2 1,1 0-1,-10 10-430,31-25 29,-1 0 1,1 0 0,0 0-1,-1 0 1,1 0 0,0 1 0,0-1-1,1 1 1,-1-1 0,1 1-1,-1-1 1,1 1 0,0 0-1,0 0 1,0 0 0,0 0-1,0 0 1,1 0 0,-1 0-1,1 0 1,0 0 0,0 0-1,0 0 1,0 0 0,0 0-1,1 0 1,0 0 0,-1 0-1,1 0 1,0 0 0,0 0-1,1 0 1,-1-1 0,1 1-1,-1-1 1,1 1 0,0-1-1,0 1 1,0-1 0,1 1-30,10 3 99,1-1 1,-1-1-1,1 0 1,1 0-1,-1-1 1,0-1 0,1-1-1,-1 0 1,1-1-1,0 0 1,-1-1-1,1-1 1,-1 0-1,8-3-99,96-26 434,-114 30-427,0-1 1,-1 0 0,1 0-1,0 0 1,-1-1-1,0 1 1,1-1-1,-1 0 1,0 0-1,-1 0 1,1 0 0,0 0-1,-1-1 1,0 1-1,0-1 1,0 0-1,0 0 1,0 0-1,-1 1 1,0-1-1,1-1 1,-2 1 0,1 0-1,0 0 1,-1 0-1,0 0 1,0-3-8,-1-2 29,-1-1-1,0 1 1,-1-1 0,1 1 0,-2 0-1,0 0 1,0 0 0,0 1 0,-1-1-1,0 1 1,-1 0 0,0 1 0,0-1-1,0 1 1,-1 0 0,-1 1 0,1-1-1,-1 2 1,0-1 0,0 1 0,0 0-1,-1 1 1,0 0 0,0 0 0,0 1-1,0 0 1,0 0 0,-1 1-1,1 0 1,-1 1 0,1 0 0,-1 1-1,0 0 1,0 0 0,1 1 0,-3 1-29,5 0-46,1 0 1,-1 0 0,0 1 0,1-1-1,0 1 1,-1 1 0,1 0 0,1-1-1,-1 2 1,1-1 0,-1 1 0,1 0-1,0 0 1,1 0 0,-1 1 0,1-1-1,0 1 1,1 0 0,-1 0 0,1 1-1,1-1 1,-1 1 0,1-1-1,0 1 1,0 0 0,1 0 0,0 0-1,0 0 1,1 0 0,0 0 0,0 0-1,0 1 46,8 23 959</inkml:trace>
  <inkml:trace contextRef="#ctx0" brushRef="#br0" timeOffset="20150.6">5987 1720 15507,'-1'-20'5967,"5"58"-4189,20 50-1280,5-2 1,3-1 0,4-1 0,3-2 0,4-2 0,3-2-1,4-1 1,17 15-499,50 88 87,17 48-4,-65-104-73,6-4 1,41 46-11,-73-111 7,38 48 32,-4 3 0,2 14-39,-7 12 28,-42-75-92,2-1 1,2-1-1,20 21 64,-41-64-42,-7-7-2770,-6-5 2548</inkml:trace>
  <inkml:trace contextRef="#ctx0" brushRef="#br0" timeOffset="26007.47">6110 543 21237,'7'-34'1544,"-2"10"1104,1 7-623,-5 19-769,-1 11-360,-4 20-584,0 6-40,0 13-104,1 2-55,3-1-73,3-1-48,2-8-64,2-7-209,-1-12-751,-1-9-632</inkml:trace>
  <inkml:trace contextRef="#ctx0" brushRef="#br0" timeOffset="26396.96">6407 569 24621,'-21'33'4031,"-3"-4"-3888,22-26-141,1 1-1,-1 0 1,0-1-1,1 1 1,0 0-1,0 0 1,0 0-1,0 0 1,1 0-1,0 0 1,-1 0-1,1 0 0,1 0 1,-1 0-1,1 0 1,-1 0-1,1 0 1,0 0-1,1 0 1,-1 0-1,1 0 1,-1-1-1,1 1 0,0-1 1,1 1-1,-1-1 1,1 0-1,-1 0 1,1 0-1,0 0 1,0 0-1,0-1 1,0 1-1,1-1 0,-1 0 1,1 0-1,-1 0 1,1 0-1,0-1 1,-1 1-1,1-1 1,0 0-1,2 0-1,5-1 3,0 0 1,-1-1-1,1 0 0,0 0 1,0-1-1,-1-1 0,1 0 0,-1 0 1,0-1-1,9-5-3,-7 4 6,-11 5 9,-8 15 69,-1-6 20,-1-1 0,-1 0 0,1-1 1,-1 0-1,-1-1 0,1 0 1,-1 0-1,0-1 0,0-1 1,0 0-1,-1 0 0,-9 1-104,17-4 15,1 0-47,30-38-3087,-7 11-1555</inkml:trace>
  <inkml:trace contextRef="#ctx0" brushRef="#br0" timeOffset="26770.49">6686 192 23973,'-2'160'4839,"53"76"-4547,-49-226-330,1 0 1,0 0-1,0 0 1,1 0-1,1-1 1,-1 1-1,1-1 1,1 0-1,0-1 1,1 1 37,-9-20-1825,-77-82-8817,-15-10 9873,72 79 3992,22 24-884,0 0-86,0 0-450,4-1-491,39 2 230,-36 0-1564,1 0-1,-1 0 1,0-1-1,1 0 1,-1-1-1,0 1 1,1-1-1,-1-1 1,0 1-1,0-1 1,0-1-1,5-2 23,-2-4 415</inkml:trace>
  <inkml:trace contextRef="#ctx0" brushRef="#br0" timeOffset="27033.22">6386 184 23645,'-17'9'1360,"10"2"785,7-1-1017,13-3-664,3-3-208,9-7-1008</inkml:trace>
  <inkml:trace contextRef="#ctx0" brushRef="#br0" timeOffset="27739.21">7281 710 19668,'-1'1'135,"1"0"-1,0 0 1,-1-1-1,1 1 0,0 0 1,0 0-1,-1 0 1,1-1-1,0 1 1,0 0-1,0 0 1,0 0-1,0 0 1,0 0-1,0-1 0,0 1 1,1 0-1,-1 0 1,0 0-1,0-1 1,1 1-1,-1 0 1,0 0-1,1 0 0,-1-1 1,1 1-1,-1 0 1,1-1-1,0 1 1,-1-1-1,1 1 1,-1 0-1,1-1 1,0 1-1,0-1 0,-1 0 1,1 1-1,0-1-134,50-9 1065,-44 2-959,-1 0 1,0 0-1,0 0 1,-1-1-1,0 1 1,0-1-1,-1-1 1,0 1-1,-1 0 1,1-1-1,-2 0 1,1 0-1,-1 0 1,0 0-1,-1 0 1,0 0-1,-1-1 1,0 1-1,0 0 1,-1 0-1,0-1 1,-1 1-1,0-2-106,1 8 10,0 1 0,1 0-1,-1-1 1,0 1-1,0 0 1,-1 0 0,1 0-1,0 0 1,-1 0-1,1 0 1,-1 0-1,0 0 1,1 1 0,-1-1-1,0 0 1,0 1-1,0 0 1,0-1 0,0 1-1,-1 0 1,1 0-1,0 0 1,0 1 0,-1-1-1,1 0 1,0 1-1,-1 0 1,1-1-1,-1 1 1,1 0 0,-1 0-1,1 0 1,-1 1-1,1-1 1,0 0 0,-1 1-1,1 0 1,0 0-1,-1-1 1,1 1 0,0 1-1,0-1 1,0 0-1,0 0 1,0 1-1,0-1 1,0 1 0,0 0-1,1-1 1,-1 1-1,0 0 1,1 0 0,0 0-1,-1 0 1,1 0-1,0 1 1,0-1 0,0 0-1,1 1 1,-1-1-1,0 0 1,1 1 0,-1 0-10,-2 14-6,0 1 0,1-1 1,0 0-1,2 1 1,0-1-1,1 0 1,1 1-1,0-1 1,1 0-1,1 0 1,1 0-1,0-1 1,7 15 4,-10-27 3,0 0 0,1 0 0,-1 0 0,1-1 0,-1 1 0,1 0 0,1-1 0,-1 0 0,0 0 0,1 0 0,-1 0 0,1 0 0,0-1 0,0 0 0,0 0 0,0 0 0,1 0 0,-1 0-1,0-1 1,1 0 0,-1 0 0,1 0 0,-1-1 0,1 1 0,-1-1 0,1 0 0,0 0 0,-1-1 0,1 1 0,-1-1 0,1 0 0,-1 0 0,0-1 0,1 1 0,-1-1 0,0 0 0,1-1-2,9-5 50,0 0 1,0-1-1,-1-1 1,-1-1-1,1 0 1,-1 0-1,-1-1 1,-1 0-1,1-1 1,-2 0-1,0-1 1,0 0-1,-1-1 1,-1 1-1,-1-2 1,0 1 0,-1 0-1,0-2-50,6 20 45,4 96-102,0-4 62,-14-95-1,0 1 1,-1 0-1,1-1 0,0 1 0,0 0 0,0-1 0,0 1 0,-1-1 0,1 0 0,0 1 0,0-1 1,0 0-1,0 0 0,0 1 0,0-1 0,0 0 0,0 0 0,0 0 0,0 0 0,0 0 1,0 0-1,0 0 0,0-1 0,0 1 0,0 0 0,0-1 0,0 1 0,0 0 0,0-1 0,0 1 1,0-1-1,-1 1 0,1-1 0,0 0 0,0 1 0,-1-1 0,1 0 0,0 0 0,-1 1 0,1-1 1,0 0-1,-1 0 0,0 0 0,1 0 0,-1 0 0,1 0 0,-1 0 0,0 0 0,0 0 0,1 0 1,-1 0-1,0 0 0,0 0-4,46-95 404,26-36-157,-71 130-248,0 1 0,-1 0 0,1 0 1,0 1-1,-1-1 0,1 0 1,0 0-1,0 0 0,0 0 1,0 1-1,0-1 0,0 0 1,0 1-1,0-1 0,0 1 1,0-1-1,0 1 0,0-1 1,1 1-1,-1 0 0,0 0 1,0-1-1,0 1 0,0 0 0,1 0 1,-1 0-1,0 0 0,0 1 1,0-1-1,1 0 0,-1 0 1,0 1-1,0-1 0,0 1 1,0-1-1,0 1 0,0-1 1,0 1-1,0 0 0,0-1 1,0 1-1,0 0 0,0 0 0,0 0 1,-1 0 0,26 52-59,6 109 26,-32-162 34,0 1 0,0 0 0,0 0 1,1 0-1,-1 0 0,0 0 0,1 0 0,-1 0 0,1-1 1,-1 1-1,1 0 0,-1 0 0,1-1 0,-1 1 0,1 0 1,0-1-1,-1 1 0,1 0 0,0-1 0,0 1 1,0-1-1,-1 1 0,1-1 0,0 0 0,0 1 0,0-1 1,0 0-1,0 1 0,0-1 0,-1 0 0,1 0 0,0 0 1,0 0-1,0 0 0,0 0 0,0 0 0,0 0 0,0 0 1,0-1-1,0 1 0,0 0 0,0-1 0,-1 1 1,1 0-1,0-1 0,0 1-1,41-33 18,-30 22-37,56-40-468,-43 28 1048</inkml:trace>
  <inkml:trace contextRef="#ctx0" brushRef="#br0" timeOffset="28021.4">7913 310 23525,'-10'-3'1688,"-1"3"1329,6 6-2281,1 2-248,4 0-800,0-8-560</inkml:trace>
  <inkml:trace contextRef="#ctx0" brushRef="#br0" timeOffset="28813.34">9148 218 21453,'-1'-2'186,"0"0"0,0 1 0,0-1 0,0 0 0,0 1 0,0-1 0,0 0 0,-1 1 0,1 0 0,-1-1 0,1 1 0,-1 0 0,0 0 0,1 0 0,-1 0 0,0 0 0,0 0 0,0 0 0,1 0 0,-1 1 0,0-1 0,0 1 0,0-1 0,0 1 0,0 0 0,0 0 0,0 0 0,0 0 0,0 0 0,0 1 0,0-1 0,0 0 0,0 1 0,0 0 0,0-1 0,0 1 0,0 0 0,1 0 0,-1 0 0,-1 0-186,-61 58 921,56-47-904,1 1 0,0 0 0,1 0-1,0 0 1,1 1 0,0-1 0,1 1 0,1 0-1,1 1 1,0-1 0,0 0 0,1 5-17,4-16-1,-1-1 0,0 1 0,1 0-1,0-1 1,0 1 0,-1-1 0,1 0 0,1 0 0,-1 0 0,0 0 0,0 0 0,1-1 0,-1 1 0,1-1 0,-1 0 0,1 0 0,0-1 0,-1 1 0,1-1-1,0 0 1,0 0 0,-1 0 0,1 0 0,0 0 0,-1-1 0,1 0 0,0 0 0,-1 0 0,3-1 1,4 2-12,120-6-23,-128 8 38,0 1-1,0-1 1,0 1-1,0 0 0,0 0 1,0 0-1,-1 0 0,0 1 1,1-1-1,-1 0 1,0 0-1,-1 1 0,1-1 1,-1 1-1,1-1 0,-1 0 1,0 1-1,0-1 1,0 1-1,-1-1 0,1 1 1,-1-1-1,0 0 0,0 1 1,0-1-1,0 0 1,-1 0-1,1 0 0,-1 0 1,0 0-1,0 0 0,-1 1-2,-4 15 80,-1 0-1,-1-1 0,-1 0 1,0 0-1,-1-1 1,-1-1-1,-1 0 0,0 0 1,-1-1-1,-11 8-79,-37-1 197,60-22-203,1 1-1,-1-1 1,0 0-1,1 1 0,-1-1 1,0 0-1,1 0 1,-1 0-1,0 0 1,1 0-1,-1-1 1,0 1-1,1-1 0,-1 1 1,0-1-1,1 1 1,-1-1-1,1 0 1,-1 0-1,1 0 1,0 1-1,-1-1 1,1-1-1,0 1 0,-1 0 1,1 0-1,0 0 1,0-1-1,0 1 1,0-1-1,0 1 1,1-1-1,-1 1 0,0-1 1,0 0 6,2-1-84,-1 1-1,0 0 1,1-1-1,-1 1 1,1 0 0,0-1-1,0 1 1,0 0-1,0 0 1,0 0 0,1 0-1,-1 0 1,0 0-1,1 0 1,0 0 0,-1 1-1,1-1 1,0 0-1,0 1 1,0 0 0,0-1-1,0 1 1,0 0 0,0 0-1,3-1 85,-4 1-49,29-16 150</inkml:trace>
  <inkml:trace contextRef="#ctx0" brushRef="#br0" timeOffset="29360.33">9559 499 25293,'-4'1'230,"0"-1"1,1 1-1,-1 0 0,0 0 0,0 1 0,0-1 0,1 1 0,-1 0 0,1 0 0,-1 0 0,1 0 0,0 1 0,0-1 0,0 1 0,0 0 1,1 0-1,-2 1-230,0 3 19,1 0 0,-1 1 0,1 0 0,0 0 0,1 0 0,0 0 1,0 0-1,1 0 0,0 0 0,0 1 0,1-1 0,0 0 0,1 1 0,-1-1 1,2 0-1,-1 1 0,1-1 0,2 4-19,-4-10 4,0 0 0,0 0 0,0 0 1,0-1-1,1 1 0,-1 0 0,1 0 0,-1 0 0,1-1 1,0 1-1,0 0 0,0-1 0,-1 1 0,2-1 0,-1 1 1,0-1-1,0 1 0,0-1 0,1 0 0,-1 0 0,0 0 1,1 1-1,-1-1 0,1 0 0,0-1 0,-1 1 0,1 0 1,0 0-1,0-1 0,-1 1 0,1-1 0,0 0 0,0 1 1,0-1-1,-1 0 0,1 0 0,0 0 0,0 0 0,0 0 1,0-1-1,0 1-4,7-8 25,0-1 0,-1 1 0,0-2 1,0 1-1,-1-1 0,-1 0 0,1 0 1,-1-1-1,-1 0 0,0 0 0,1-5-25,2-3 32,8-10 45,-1 0-1,-2-1 0,-1-1 1,-2 0-1,-1-1 1,-1 0-1,-1 0 1,-2-1-1,-2 1 1,-1-1-1,-1 0 1,-4-29-77,2 55 21,-19-34 50,0 67-101,19-20 24,-14 57-13,2 1 0,3 1 0,3 0 0,2 43 19,18-19 9,-12-88-8,0 1 0,-1-1 0,1 0 0,0 0 0,0 0 0,0 0 0,0-1 0,0 1 0,0 0 0,1 0 0,-1 0 0,0-1 0,0 1 0,1-1 0,-1 1 0,0-1 0,0 1 0,1-1 0,-1 0 0,1 0 0,-1 0 0,0 0 0,1 0 0,-1 0 0,0 0 0,1 0 1,-1 0-1,0 0 0,1-1 0,-1 1 0,0-1 0,1 1 0,-1-1 0,0 1 0,0-1 0,0 0 0,1 0 0,-1 1 0,0-1 0,0 0 0,0 0 0,0 0 0,0 0 0,-1 0 0,1-1-1,48-51 64,-46 50-59,69-90 51,-71 92-57,0 1 0,0-1 1,0 1-1,0 0 1,0-1-1,0 1 0,1 0 1,-1 0-1,0 0 0,0 0 1,0 0-1,0 0 1,0 0-1,0 0 0,0 0 1,1 0-1,-1 0 0,0 1 1,0-1-1,0 1 1,0-1-1,0 1 0,0-1 1,0 1-1,0-1 0,0 1 1,-1 0-1,1-1 1,0 1-1,0 0 0,0 0 1,-1 0-1,1 0 0,0 0 1,-1-1-1,1 1 1,-1 0-1,1 0 0,-1 1 1,0-1-1,1 0 0,-1 0 1,0 0-1,0 0 1,0 0-1,0 0 0,1 0 1,-2 0-1,1 1 0,0-1 1,0 0-1,0 0 1,0 0-1,-1 0 0,1 0 1,0 0-1,-1 0 1,1 0-1,-1 0 1,2 5-1,4 31-7,-4-24 9,1-1-1,0 1 1,0-1 0,1 1 0,1-1 0,0 0-1,1-1 1,0 1 0,2 0-1,-6-11 2,1 0 0,-1 0 1,1 0-1,-1-1 0,1 1 0,0 0 1,-1-1-1,1 1 0,0-1 0,-1 0 0,1 0 1,0 0-1,0 0 0,-1 0 0,1 0 1,0 0-1,0 0 0,-1-1 0,1 1 1,0 0-1,-1-1 0,1 0 0,0 1 0,-1-1 1,1 0-1,-1 0 0,1 0 0,-1 0 1,0 0-1,1 0 0,-1 0 0,0-1 0,0 1 1,0 0-1,0-1 0,0 1 0,0-1 1,0 1-1,0-1 0,0 1 0,-1-1 1,1 0-1,-1 1 0,1-2-2,9-9-1,-8 11-117,5 13-832,-10 2 1003</inkml:trace>
  <inkml:trace contextRef="#ctx0" brushRef="#br0" timeOffset="29686.34">10158 418 21485,'-1'59'7052,"-1"-36"-6623,1-1 0,2 1 1,0-1-1,1 1 0,1-1 0,5 14-429,-8-33 5,1 1 0,1-1 0,-1 1 0,0-1 0,1 0 0,-1 0 0,1 1 1,0-1-1,0 0 0,0-1 0,1 1 0,-1 0 0,1-1 0,-1 1 0,1-1 0,0 0 0,0 0 0,0 0 0,0 0 0,3 1-5,-5-5-6,1 1 1,-1-1-1,1 0 0,-1 1 0,1-1 0,-1 0 0,0 0 0,0 0 0,0 0 1,0 0-1,0 0 0,-1 0 0,1-1 0,0 1 0,-1 0 0,0 0 0,1-1 1,-1 1-1,0 0 0,0 0 0,0-1 0,-1 1 6,2-3-43,-2-125-3608,0 108 1658</inkml:trace>
  <inkml:trace contextRef="#ctx0" brushRef="#br0" timeOffset="30779.82">10505 69 17332,'5'-16'4014,"-4"12"-201,-2 8-2016,-1 51-1288,2 0-1,3 0 0,2 0 0,4 13-508,-5-36 107,-2-11-47,1 0 1,1 0 0,1 0-1,1-1 1,0 0 0,2 0-1,0 0 1,10 15-61,-18-35 4,0 0 0,0-1 0,0 1 0,0-1 0,0 1 0,0-1 0,0 1 1,0 0-1,0-1 0,0 1 0,1-1 0,-1 1 0,0-1 0,0 1 0,0 0 0,1-1 0,-1 1 0,0-1 0,0 1 0,1 0 0,-1-1 0,0 1 1,0 0-1,1-1 0,-1 1 0,0 0 0,1 0 0,-1-1 0,1 1 0,-1 0 0,0 0 0,1 0 0,-1 0 0,1-1 0,-1 1 0,1 0 1,-1 0-1,0 0 0,1 0 0,-1 0 0,1 0 0,-1 0 0,1 0 0,-1 0 0,1 0 0,-1 0 0,0 1 0,1-1 0,-1 0 0,1 0 0,-1 0 1,0 0-1,1 1 0,-1-1 0,1 0 0,-1 1 0,0-1 0,1 0 0,-1 0 0,0 1-4,0-8 2,-1 0 0,0 0 0,-1 1 0,0-1 0,0 1 0,0-1 0,-1 1-1,1 0 1,-2 0 0,1 0 0,-1 0 0,1 0 0,-2 1 0,1 0 0,-1-1 0,0 1-2,-2-4 2,-72-85 68,77 92-72,2 2-10,26 14-40,-18-12 12,1 0 0,-1 0 0,1 0 1,0-1-1,0-1 0,0 0 0,0 0 0,0 0 0,-1-1 0,1-1 0,0 1 0,0-1 0,-1-1 0,0 0 0,1 0 0,-1 0 0,0-1 0,0-1 0,-1 1 0,1-1 0,-1 0 0,0-1 0,0 0 0,-1 0 0,0 0 0,0-1 0,0 0 0,-1 0 0,0 0 0,0-1 0,-1 0 0,0 1 0,-1-2 0,3-5 40,7-222-3504,-12 233 3792,5 18 697,4 144 857,-10-151-1802,1 25 170,2 0 0,0 0 0,2-1-1,2 1 1,1-1 0,1-1-1,6 11-209,8-9 69,-23-32-66,0-1-1,0 1 1,1-1-1,-1 1 1,0-1-1,1 0 1,-1 1-1,1-1 1,-1 0-1,0 1 1,1-1-1,-1 0 1,1 1-1,-1-1 1,1 0-1,-1 0 1,1 1-1,-1-1 1,1 0-1,-1 0 1,1 0-1,-1 0 0,1 0 1,-1 0-1,1 0 1,0 0-1,-1 0 1,1 0-1,-1 0 1,1 0-1,-1 0 1,1 0-1,-1-1 1,1 1-1,-1 0 1,1 0-1,-1-1 1,1 1-1,-1 0 1,1 0-1,-1-1 1,0 1-1,1-1 1,-1 1-1,1 0 1,-1-1-1,0 1 1,0-1-1,1 1 1,-1-1-1,0 1 1,0-1-1,1 1 1,-1-1-1,0 1 1,0-1-1,0 1 1,0-1-1,0 1 1,0-1-1,0 1 1,0-1-1,0 0 1,0 1-1,0-1 1,0 1-3,0-3 6,-1-1 0,1 1 0,-1 0 0,0 0 0,0 1 1,0-1-1,0 0 0,-1 0 0,1 0 0,-1 1 0,1-1 1,-1 1-1,0-1 0,0 1 0,0 0 0,0-1 0,0 1 1,-1 0-1,1 1 0,-1-1 0,0 0-6,-15-15-31,12 11 30,1 0-1,0 0 0,1 0 0,-1 0 0,1-1 1,0 1-1,1-1 0,-1 0 0,1-1 0,1 1 1,0 0-1,0-1 0,0 1 0,1-1 0,0 0 1,0 1-1,1-3 2,1 8 22,1-1 0,0 0 1,0 1-1,1 0 1,-1-1-1,0 1 0,1 0 1,-1 0-1,1 0 0,0 1 1,0-1-1,-1 1 1,1-1-1,0 1 0,0 0 1,1 0-1,-1 0 0,0 0 1,0 1-1,0-1 1,0 1-1,1 0 0,-1 0 1,0 0-1,3 1-22,17-5 16,66-26-1701,-77 21-979</inkml:trace>
  <inkml:trace contextRef="#ctx0" brushRef="#br0" timeOffset="31762.83">11628 363 23325,'0'-4'270,"1"2"-131,0 0 0,0 1 0,-1-1 0,1 0 0,0 0-1,-1 1 1,0-1 0,1 0 0,-1 0 0,0 0-1,0 0 1,0 1 0,0-1 0,-1 0 0,1 0 0,0 0-1,-1 1 1,1-1 0,-1 0 0,1 0 0,-1 1-1,0-1 1,0 1 0,0-1 0,0 0 0,0 1 0,0 0-1,0-1 1,-1 1 0,1 0 0,0-1 0,-1 1 0,1 0-1,-1 0 1,1 0 0,-1 0 0,0 1 0,1-1-1,-1 0 1,0 1 0,0-1 0,1 1 0,-1-1 0,0 1-1,-1 0-138,-2 3 21,0 1 0,0 0-1,1 0 1,-1 1 0,1-1-1,0 1 1,1 0-1,-1 0 1,1 0 0,0 0-1,0 1 1,0-1 0,1 1-1,0 0 1,0-1 0,1 1-1,-1 0 1,1 0 0,0 0-1,1 1 1,0 4-21,-2-5 1,0 1 0,1-1 0,0 1 1,1-1-1,-1 1 0,1-1 0,1 1 0,-1 0 0,1-1 1,0 1-1,0-1 0,1 0 0,0 1 0,0-1 1,1 0-1,-1 0 0,1 0 0,3 3-1,-4-8 2,0-1 0,0 1-1,-1-1 1,1 0 0,0 0 0,0 0-1,0 0 1,0 0 0,0 0 0,0 0-1,0-1 1,0 1 0,0-1 0,0 1-1,0-1 1,-1 0 0,1 0 0,0 0-1,0 0 1,-1 0 0,1 0 0,-1 0-1,1 0 1,-1-1 0,1 1-1,-1-1-1,30-28 53,-1-2-1,-1-1 0,-2-1 1,-2-1-1,7-15-52,-23 38 43,-1 0 1,0 0-1,-1-1 1,0 0-1,-1-1 1,-1 1 0,0-1-1,-1 0 1,-1 0-1,0-1 1,0-1-44,-12 77-159,6-20 106,-1-1 31,2-1 1,2 1 0,1 0-1,3 0 1,3 14 21,23 3-9,-29-56 11,1 0 1,0-1 0,-1 1-1,1-1 1,0 1 0,-1-1-1,1 0 1,0 0 0,0 0-1,-1 0 1,1 0 0,0 0-1,0 0 1,-1 0 0,1-1-1,0 1 1,-1-1 0,1 1-1,0-1 1,-1 0 0,1 0-1,-1 1 1,1-1 0,-1 0-1,1-1 1,-1 1 0,0 0-1,1 0 1,-1 0 0,0-1-1,0 1 1,0-1 0,0 1-1,0-1 1,0 0-3,14-19 25,-1-1-1,-1 0 1,-1-1 0,-1 0 0,-1-1-1,0 0 1,-2-1 0,-2 1 0,0-2-1,-1 1 1,1-25-25,-7 18 13,1 32-13,0 1 0,0-1-1,0 0 1,0 0 0,-1 1-1,1-1 1,0 0 0,0 0-1,0 0 1,0 1-1,-1-1 1,1 0 0,0 0-1,0 0 1,-1 1 0,1-1-1,0 0 1,0 0 0,-1 0-1,1 0 1,0 0 0,0 0-1,-1 0 1,1 0 0,0 0-1,0 1 1,-1-1-1,1 0 1,0 0 0,-1 0-1,1 0 1,0-1 0,0 1-1,-1 0 1,1 0 0,0 0-1,0 0 1,-1 0 0,1 0-1,0 0 1,0 0 0,-1-1-1,1 1 1,0 0 0,0 0-1,-1 0 1,1 0-1,0-1 1,0 1 0,0 0-1,0 0 1,-1-1 0,1 1-1,0 0 1,0 0 0,0-1-1,0 1 1,-9 20-14,2 0-1,0 1 0,1 0 1,2 0-1,0 0 0,1 0 1,1 1-1,1 0 0,1-1 1,1 14 14,-1-34 0,0 0 1,-1 0-1,1 0 1,0 0-1,0 0 1,0 0-1,0 0 1,0 0-1,0 0 1,0 0-1,0 0 1,0 0-1,0 0 1,0 0-1,1 0 1,-1 0-1,0 0 1,1 0-1,-1 0 1,1 0-1,-1 0 1,1 0-1,-1 0 1,1-1-1,0 1 1,0 0-1,-1 0 1,1-1-1,0 1 1,0 0-1,0-1 1,-1 1 0,1-1-1,0 1 1,0-1-1,0 1 1,0-1-1,0 0 1,0 0-1,0 1 1,0-1-1,0 0 1,0 0-1,0 0 1,1 0-1,-1 0 1,0 0-1,0 0 1,0-1-1,0 1 1,0 0-1,0 0 1,0-1-1,0 1 1,0-1-1,0 1 1,-1-1-1,1 1 1,0-1-1,0 0 0,114-93 92,-100 85-95,0 1-1,1 0 0,0 1 1,0 1-1,0 1 0,0 0 1,1 1-1,0 0 0,0 2 1,0 0-1,0 1 0,17 1 4,-33-1-4,1 1 0,0-1 0,-1 1 0,1 0 0,0 0 0,-1 0 0,1 0 0,0 0 0,0 0 0,-1 0 0,1 1 0,0-1 0,-1 0 0,1 1 0,-1 0 0,1-1 0,-1 1 0,1 0 0,-1 0 0,1 0 0,-1-1 0,1 2 0,-1-1 0,0 0 0,0 0-1,0 0 1,1 1 0,-1-1 0,0 0 0,-1 1 0,1-1 0,0 1 0,0-1 0,-1 1 0,1 0 0,-1-1 0,1 1 0,-1-1 0,1 1 0,-1 0 0,0-1 0,0 1 0,0 0 0,0 1 4,-4-2 4,1 1 1,-1-1-1,0 0 0,0 0 0,1 0 1,-1-1-1,0 1 0,0-1 1,0 0-1,0 0 0,0 0 1,1-1-1,-1 1 0,0-1 1,0 0-1,0 0 0,1 0 1,-1-1-1,1 1 0,-1-1 0,1 0 1,-1 0-1,1 0 0,0 0 1,0-1-1,0 1 0,0-1 1,1 0-1,-1 0 0,1 0-4,-104-97 175,106 99-175,0 0 1,0 0-1,-1 0 1,1 0-1,0 0 1,0 1-1,0-1 0,0 0 1,0 0-1,0 0 1,1 0-1,-1 0 0,0 0 1,0 0-1,1 0 1,-1 0-1,0 0 1,1 1-1,-1-1 0,1 0 1,-1 0-1,1 0 1,0 1-1,-1-1 0,1 0 1,0 1-1,-1-1 1,1 0-1,0 1 1,0-1-1,0 1 0,-1 0 1,1-1-1,0 1 1,0-1-1,0 1 0,0 0 1,0 0-1,0 0 1,0-1-1,0 1 1,0 0-1,0 0 0,0 0 1,-1 0-1,1 1 1,0-1-1,0 0 0,0 0 1,0 1-1,0-1 1,0 0-1,0 1 1,0-1-1,-1 1 0,1-1 1,0 1-1,0-1 0,9 0-28,81-6-671,-35 0-188</inkml:trace>
  <inkml:trace contextRef="#ctx0" brushRef="#br0" timeOffset="32404.65">10167 1468 20740,'29'-72'7566,"-23"66"-7411,-1 0 1,1 0 0,0 0 0,0 1-1,1-1 1,0 2 0,-1-1 0,2 1-1,-1 0 1,0 0 0,1 1 0,0 0-1,5-1-155,-11 3 5,-1 1-1,1-1 0,-1 1 0,0 0 0,1 0 0,-1-1 0,1 1 0,-1 0 0,1 0 0,-1 0 0,1 0 0,-1 1 0,1-1 1,-1 0-1,0 1 0,1-1 0,-1 1 0,1-1 0,-1 1 0,0-1 0,0 1 0,1 0 0,-1 0 0,0 0 0,0 0 0,0 0 1,0 0-1,0 0 0,0 0 0,0 0 0,0 0 0,0 0 0,-1 1 0,1-1 0,0 0 0,-1 1 0,1-1 0,-1 1 0,0-1 1,1 0-1,-1 1 0,0-1 0,0 2-4,-10 66-1,-31 33 47,30-79-39,0 0 0,2 0 1,1 1-1,1 0 0,1 1 0,1-1 0,1 1 1,1 0-1,1 15-7,2-37 4,0 0-1,-1 1 1,1-1-1,1 0 1,-1 1 0,0-1-1,1 0 1,0 0 0,-1 1-1,1-1 1,1 0 0,-1 0-1,0 0 1,1 0 0,-1 0-1,1 0 1,0 0-1,0-1 1,0 1 0,1-1-1,-1 1 1,0-1 0,1 0-1,0 0 1,-1 0 0,1 0-1,0-1 1,0 1-1,0-1 1,0 1 0,0-1-1,0 0 1,1 0 0,-1-1-1,0 1 1,0-1 0,1 1-1,-1-1 1,0 0 0,1 0-1,-1-1-3,15-2 11,0-2 1,-1-1-1,0 0 0,0-1 1,0 0-1,-1-2 0,0 0 0,-1-1 1,10-8-12,15-7 10,142-76-933,-163 84-257</inkml:trace>
  <inkml:trace contextRef="#ctx0" brushRef="#br0" timeOffset="32559.56">10190 1604 22885,'0'0'1512,"0"0"969,1 0-1561,27-4-360,-8-6-336,2-2-240,6 0-592,3-2-440,3 6-3057</inkml:trace>
  <inkml:trace contextRef="#ctx0" brushRef="#br0" timeOffset="32932.79">10801 1516 17236,'-28'20'6584,"-3"-9"-3917,-11 6-1344,40-15-1313,-1 0-1,1 0 1,0 0 0,-1 1 0,1-1-1,0 1 1,0-1 0,1 1-1,-1 0 1,1 0 0,-1 0 0,1 0-1,0 0 1,0 0 0,0 0-1,0 0 1,1 0 0,-1 1 0,1-1-1,0 0 1,0 0 0,0 1 0,0-1-1,0 0 1,1 0 0,0 0-1,-1 1 1,1-1 0,1 0 0,-1 0-1,0 0 1,1 0 0,-1-1-1,1 1 1,0 0 0,0-1 0,0 1-1,0-1 1,0 1 0,1-1-1,-1 0 1,1 0 0,-1 0 0,1 0-1,2 0-9,-1-2 13,1-1 0,0 0 0,-1-1 0,1 1-1,-1-1 1,1 0 0,-1 0 0,0 0 0,0 0-1,0-1 1,0 0 0,0 1 0,-1-2-1,1 1 1,-1 0 0,0-1 0,0 1 0,0-1-1,0 0 1,-1 0 0,1 0 0,-1 0 0,0-1-1,0 1 1,-1-1 0,0 1 0,1-3-13,-1 5 9,13-27 277,-1-1-1,-2-1 1,-1 0 0,-1 0-1,2-23-285,-6 56 230,35 207-1164,-40-208 870,1 0 1,-1 0-1,0 0 0,1-1 0,-1 1 0,1 0 0,-1 0 0,1 0 0,-1 0 1,1-1-1,-1 1 0,1 0 0,0-1 0,-1 1 0,1 0 0,0-1 1,0 1-1,-1-1 0,1 1 0,0-1 0,0 0 0,0 1 0,0-1 1,0 0-1,-1 1 0,1-1 0,0 0 0,0 0 0,0 0 0,0 0 1,0 0-1,0 0 0,0 0 0,0 0 0,0 0 0,0 0 0,0-1 0,0 1 1,-1 0-1,1-1 0,0 1 0,0 0 0,0-1 0,0 1 0,-1-1 1,1 0-1,0 1 0,-1-1 0,1 1 0,0-1 0,-1 0 0,1 0 1,-1 1-1,1-1 0,-1 0 0,1 0 0,-1 0 0,1 0 0,-1 1 0,0-1 1,0 0-1,1-1 64,17-28-1882</inkml:trace>
  <inkml:trace contextRef="#ctx0" brushRef="#br0" timeOffset="33230.99">11034 1061 8890,'-4'-23'433,"2"16"1592,1 14 6754,8 113-4975,12 66-2373,-17-171-1230,-1-10-168,25 111 1400,-25-113-1393,0 0-1,0-1 1,0 1 0,1 0 0,-1-1 0,1 0 0,0 1 0,0-1-1,0 0 1,0 0 0,0 0 0,0 0 0,0 0 0,1-1 0,-1 1 0,1-1-1,-1 1 1,1-1 0,0 0 0,-1 0 0,1 0 0,0-1 0,0 1-1,0 0 1,0-1 0,-1 0 0,1 0 0,0 0 0,0 0 0,0 0 0,0-1-1,0 1 1,0-1 0,-1 1 0,1-1 0,0 0 0,0-1 0,-1 1-1,1 0-39,11-8 58,0 1 0,-1-2-1,0 0 1,-1 0-1,0-1 1,0-1-1,-1 0 1,-1 0-1,0-1 1,-1-1-1,0 1 1,-1-2-1,-1 1 1,6-16-58,0 4 45,-13 26-42,-1 1 0,1-1 0,0 0 0,-1 1 0,1-1 0,0 1 0,0-1 0,0 1 0,-1-1 0,1 1 0,0-1 0,0 1 0,0-1 1,0 1-1,0-1 0,0 1 0,0-1 0,0 1 0,0-1 0,0 1 0,0-1 0,0 1 0,1-1 0,-1 1 0,0-1 0,0 1 0,0-1 0,1 1 0,-1-1 0,0 1 0,0-1 0,1 0 0,-1 1 0,1-1 0,-1 1 0,0-1 0,1 0 0,-1 0 0,1 1 0,-1-1 0,0 0 0,1 0 0,-1 1 0,1-1 0,-1 0 0,1 0 0,-1 0 0,1 0 0,-1 0 0,1 0 0,-1 1 0,1-1 0,0-1 0,-1 1 0,1 0 0,-1 0 0,1 0 0,-1 0 0,1 0 0,-1 0 0,1 0 0,-1-1 0,1 1-3,-1 0 1,-5 214 334,5-214-355,0-1 0,1 1 1,-1 0-1,0 0 0,1 0 0,-1 0 1,0 0-1,1 0 0,-1 0 1,1-1-1,-1 1 0,0 0 1,1 0-1,-1 0 0,1 0 0,-1 1 1,0-1-1,1 0 0,-1 0 1,0 0-1,1 0 0,-1 0 0,0 0 1,1 1-1,-1-1 0,0 0 1,1 0-1,-1 0 0,0 1 0,1-1 1,-1 0-1,0 0 0,0 1 1,1-1-1,-1 0 0,0 1 1,0-1-1,0 0 0,1 1 0,-1-1 1,0 0-1,0 1 0,0-1 1,0 0-1,0 1 20,8-29 861</inkml:trace>
  <inkml:trace contextRef="#ctx0" brushRef="#br0" timeOffset="33498.88">11487 916 21429,'4'22'1816,"-1"1"1161,1 18-1617,3 7-424,-2 10-360,2 4-160,0-2-240,1-4-96,4-11-32,2-8-48,3-9-216,-1-8-376,-2-5-760,-3-5 224</inkml:trace>
  <inkml:trace contextRef="#ctx0" brushRef="#br0" timeOffset="33904.25">11649 1209 19932,'54'41'3917,"-47"-36"-3829,-1-1 1,1 0-1,1 0 0,-1 0 1,0-1-1,1 0 0,0-1 1,0 0-1,0 0 0,0-1 1,0 0-1,0 0 0,0 0 1,0-1-1,0-1 0,0 1 0,0-2 1,8-1-89,-14 2 78,1-1 1,-1 0-1,0 0 1,0 0-1,1 0 1,-1 0-1,0 0 1,-1 0-1,1-1 0,0 1 1,-1-1-1,1 0 1,-1 1-1,0-1 1,0 0-1,0 0 1,0 0-1,-1 0 1,1 1-1,-1-1 1,1 0-1,-1 0 1,0 0-1,0 0 0,-1 0 1,1 0-1,0 0 1,-1 0-1,0 0 1,0 0-1,0 0 1,0 1-1,0-1 1,-1 0-1,1 1 1,-1-1-1,1 1 1,-1-1-1,0 1 0,0 0 1,0 0-1,0 0 1,-1 0-1,1 0 1,0 0-1,-1 0 1,1 1-1,-1 0 1,0-1-1,0 1 1,1 0-1,-1 0 1,0 0-1,0 1 1,0-1-1,-1 1-78,2-1 0,1 1 1,0 0-1,-1 0 0,1 0 1,-1 0-1,1 0 0,-1 1 1,1-1-1,0 0 0,-1 1 1,1-1-1,-1 1 0,1-1 1,0 1-1,0 0 0,-1-1 1,1 1-1,0 0 0,0 0 1,0 0-1,0 0 0,0 0 1,0 0-1,0 0 0,0 0 1,0 0-1,0 1 0,1-1 1,-1 0-1,0 0 0,1 1 1,-1-1-1,1 1 0,0-1 1,-1 0-1,1 1 0,0-1 1,0 1-1,-6 59-80,6-57 83,0 10-6,-1 0 0,2 1 0,0-1-1,0 0 1,2 0 0,0 0 0,0 0 0,1 0 0,1 0 0,0-1-1,4 5 4,-7-15 3,0-1-1,1 0 0,-1 0 0,1 0 0,0 0 0,0 0 0,0-1 1,0 1-1,0-1 0,0 0 0,0 0 0,0 0 0,0 0 1,1 0-1,-1-1 0,0 1 0,0-1 0,1 0 0,-1 0 0,0 0 1,1-1-1,-1 1 0,0-1 0,0 0 0,1 0 0,-1 0 1,0 0-1,0 0 0,0-1 0,0 1 0,0-1 0,-1 0 0,1 0 1,0 0-1,-1 0 0,1 0 0,-1-1 0,0 1 0,1-2-2,10-9 22,-1-1 0,0 1-1,-1-2 1,-1 0 0,0 0-1,-2-1 1,3-5-22,27-43 16,-38 63-16,0 1 0,0-1-1,0 1 1,0-1 0,0 1-1,0-1 1,0 1 0,1-1-1,-1 0 1,0 1 0,0-1-1,0 1 1,1-1 0,-1 1-1,0 0 1,1-1 0,-1 1-1,0-1 1,1 1-1,-1-1 1,1 1 0,-1 0-1,1-1 1,-1 1 0,1 0-1,-1 0 1,1-1 0,-1 1-1,1 0 1,-1 0 0,1 0-1,-1 0 1,1-1 0,-1 1-1,1 0 1,0 0 0,-1 0-1,1 0 1,-1 0 0,1 0-1,-1 1 1,1-1 0,-1 0-1,1 0 1,-1 0 0,1 0-1,0 1 1,-1-1-1,1 0 1,-1 1 0,0-1-1,1 0 1,-1 1 0,1-1-1,-1 0 1,1 1 0,-1-1-1,0 1 1,1-1 0,-1 1-1,0-1 1,1 1 0,7 38 23,-7-35-15,14 103 133,-15-106-133,0 0 0,0 0 0,0 0 0,0 0 0,0-1-1,0 1 1,0 0 0,0 0 0,1 0 0,-1 0 0,0-1 0,1 1 0,-1 0-1,0 0 1,1 0 0,-1-1 0,1 1 0,-1 0 0,1-1 0,-1 1 0,1 0 0,0-1-1,-1 1 1,1-1 0,0 1 0,0-1 0,-1 1 0,1-1 0,0 0 0,0 1 0,0-1-1,-1 0 1,1 1 0,0-1 0,0 0 0,0 0 0,0 0 0,0 0 0,-1 0-1,1 0 1,0 0 0,0 0 0,0 0 0,0-1 0,0 1 0,-1 0 0,1 0 0,0-1-1,0 1 1,0 0 0,-1-1 0,1 1 0,0-1 0,-1 1 0,1-1 0,0 0 0,0 0-8,103-140 602,-99 136-607,0-1 0,-1 0 0,2 1 0,-1 0 0,1 0 0,0 1 0,0 0 0,0 0 0,0 0-1,1 0 1,-1 1 0,1 0 0,0 1 0,0 0 0,0 0 0,6-1 5,-11 3-9,0 0 0,0 1-1,0-1 1,-1 0 0,1 1 0,0-1-1,0 1 1,-1 0 0,1-1 0,0 1-1,-1 0 1,1 0 0,-1 0 0,1 0-1,-1 1 1,0-1 0,1 0 0,-1 0 0,0 1-1,0-1 1,0 1 0,0-1 0,0 1-1,0 0 1,0-1 0,-1 1 0,1 0-1,-1-1 1,1 1 0,-1 0 0,1 0 0,-1 0-1,0-1 1,0 1 0,0 0 0,0 0 9,-5 69-1787,-2-48-1300</inkml:trace>
  <inkml:trace contextRef="#ctx0" brushRef="#br0" timeOffset="35348.57">12710 1174 17380,'1'-7'968,"0"2"-263,0 0 0,0 0 0,-1 0 0,0 0 0,1 0 0,-2 0 0,1 0-1,0 0 1,-1 0 0,0 0 0,0 0 0,-1 0 0,1 0 0,-1 0 0,-2-2-705,3 6 35,-1 1-1,1 0 0,-1 0 1,1 0-1,-1 0 1,1 0-1,-1 0 0,1 0 1,-1 1-1,1-1 1,0 0-1,-1 1 1,1-1-1,-1 1 0,1 0 1,0-1-1,0 1 1,-1 0-1,1 0 0,0 0 1,0 0-1,0 0 1,0 0-1,0 0 1,0 0-1,0 0 0,0 1 1,0-1-1,1 0 1,-1 1-1,0-1 0,1 0 1,-1 1-1,1-1 1,0 1-1,-1-1 1,1 0-1,0 1 0,0-1 1,0 1-1,0 1-34,-7 24 17,0 1-1,2 0 0,2 0 1,0 0-1,2 0 1,1 10-17,0-39 2,1 1 1,0-1 0,-1 0-1,1 1 1,0-1 0,0 0-1,-1 1 1,1-1-1,0 1 1,0-1 0,0 1-1,0 0 1,0-1 0,0 1-1,0 0 1,-1 0 0,1-1-1,0 1 1,0 0-1,0 0 1,0 0 0,0 0-1,0 0 1,0 0 0,0 1-1,0-1 1,0 0-1,0 0 1,0 1 0,0-1-1,-1 1 1,1-1 0,0 1-1,0-1 1,0 1-1,0-1 1,-1 1 0,1-1-1,0 1 1,-1 0 0,1 0-1,-1-1 1,1 1 0,0 0-1,-1 0 1,0 0-1,1 0 1,-1-1 0,1 1-1,-1 0 1,0 0 0,0 0-1,0 0 1,1 0-1,-1 0 1,0 0 0,0 0-1,0 0 1,-1 0 0,1 0-1,0 0 1,0 0-1,0 0 1,-1 0 0,1-1-1,0 1 1,-1 0 0,0 1-3,25-38 87,23-19-17,-42 56-74,0-1 0,0 1 0,0 0 0,0 1 0,0-1 0,0 1 0,-1 0 0,1 0 0,0 1 0,-1-1 0,0 1 1,0 0-1,0 0 0,0 0 0,0 1 0,0 0 0,-1-1 0,0 1 0,1 0 0,-2 1 0,1-1 0,0 0 0,-1 1 0,0 0 0,1 2 4,4 3-2,0 0 1,-1 1-1,-1 0 0,0 0 0,0 0 0,-1 0 0,-1 1 1,0-1-1,0 1 0,-1 0 0,0 0 0,-1 0 0,-1 0 0,0 0 1,-1 0-1,0 0 0,0 0 0,-1 0 0,-1 0 0,0 0 1,-1-1-1,0 1 0,-1-1 0,0 0 0,-1-1 0,0 1 1,0-1-1,-1 0 0,-2 1 2,8-9 1,-1 0 0,0 0-1,0 0 1,0-1 0,0 1 0,0 0 0,0-1 0,0 0-1,0 1 1,0-1 0,-1 0 0,1 0 0,-1 0 0,1 0 0,-1-1-1,1 1 1,-1-1 0,1 1 0,-1-1 0,1 0 0,-1 0-1,1 0 1,-1 0 0,0-1 0,1 1 0,-1-1 0,1 1 0,-1-1-1,1 0 1,0 0 0,-1 0 0,1 0 0,0-1 0,0 1-1,0-1 1,0 1 0,0-1 0,0 0 0,0 1 0,0-1 0,1 0-1,-1 0 1,0 0 0,1-1 0,0 1 0,0 0 0,0 0-1,0-1 1,0 1 0,0-1 0,0 1 0,0-3-1,0-4-7,0 0-1,1 0 1,0 0 0,0 0-1,0 0 1,2 0 0,-1 0-1,1 0 1,0 1 0,1-1-1,0 1 1,0-1 0,1 1-1,0 0 1,0 0 0,4-4 7,92-115-16,-82 111 15,-1-1 0,-1 0 1,-1-2-1,0 0 1,-1 0-1,-1-2 1,-1 1-1,-1-2 1,-1 1-1,-1-1 1,-1-1-1,-1 0 1,0-3 0,-6 26-1,0-1 1,-1 0 0,1 0-1,0 0 1,-1 0-1,1 0 1,-1 0-1,1 0 1,-1 0-1,0 0 1,1-1 0,-1 1-1,0 0 1,0 0-1,0 0 1,1 0-1,-1 0 1,-1-1-1,1 1 1,0 0 0,0 0-1,0 0 1,-1 0-1,1 0 1,0 0-1,-1 0 1,1 0-1,-1 0 1,1 0-1,-1 0 1,0 0 0,1 0-1,-1 0 1,0 0-1,0 0 1,0 0-1,1 1 1,-1-1-1,0 0 1,0 1 0,0-1-1,0 1 1,0-1-1,0 1 1,0-1-1,-1 1 1,1 0-1,0-1 1,0 1 0,0 0-1,0 0 1,0 0-1,0 0 1,-1 0-1,1 0 1,0 0-1,0 0 1,0 1 0,0-1-1,0 0 1,0 1-1,0-1 1,-1 1 0,-4 7-7,0-1 0,1 1-1,0 0 1,0 1 0,1-1 0,0 1 0,0 0 0,1 0 0,0 1 0,1-1-1,0 0 1,1 1 0,0-1 0,0 1 0,1 0 0,0-1 0,1 1-1,0-1 1,0 1 0,2 2 7,-3-10 1,0 0 0,0 0-1,0 0 1,0 0 0,1-1 0,-1 1-1,1 0 1,-1 0 0,1 0 0,0-1-1,-1 1 1,1 0 0,0-1 0,0 1-1,0-1 1,1 1 0,-1-1 0,0 1-1,1-1 1,-1 0 0,0 0 0,1 0-1,0 0 1,-1 0 0,1 0 0,-1 0-1,1 0 1,0 0 0,0-1-1,0 1 1,-1-1 0,1 1 0,0-1-1,1 0 0,67-11 45,-51 6-24,90-24 138,-108 27-142,1 0 1,-1 0 0,0 0-1,1 0 1,-1-1 0,0 1-1,0-1 1,0 1 0,-1 0-1,1-1 1,-1 1 0,1-1-1,-1 0 1,0 1 0,0-1-1,0 1 1,0-1 0,-1 1-1,1-1 1,0 1 0,-1-1-1,0 1 1,0-1 0,0 1-1,0-1 1,0 1 0,0 0-1,0 0 1,-1 0 0,1 0 0,-1 0-1,0 0 1,0 0 0,1 0-1,-1 0 1,-2 0-18,-3-10 69,-61-82 316,153 121-2549,-60-24 597</inkml:trace>
  <inkml:trace contextRef="#ctx0" brushRef="#br0" timeOffset="35646.75">13441 967 23933,'-5'4'113,"1"1"0,0-1 1,0 1-1,0 1 0,1-1 0,0 0 0,0 1 0,0 0 0,1-1 1,0 1-1,0 0 0,0 0 0,1 0 0,0 1 0,0-1 0,0 0 1,1 0-1,0 1 0,0-1 0,1 0 0,0 0 0,0 1 0,0-1 1,1 0-1,0 0 0,0 0 0,0-1 0,1 1 0,0 0 0,0-1 1,3 5-114,-5-9 15,0 0 0,0 0 0,0 0 0,1 0 0,-1 0 0,0-1 0,0 1 0,1 0 0,-1-1 0,0 1 0,1-1 0,-1 1 0,0-1 1,1 1-1,-1-1 0,1 0 0,-1 0 0,1 0 0,-1 0 0,1 0 0,-1 0 0,1 0 0,-1 0 0,0-1 0,1 1 0,-1 0 0,1-1 1,-1 0-1,0 1 0,1-1 0,-1 0 0,0 1 0,0-1 0,1 0 0,-1 0 0,0 0 0,0 0 0,0 0 0,0 0 0,0 0 0,0-1 1,-1 1-1,2-1-15,35-61 959,-35 59-901,9-21 195,-1 0 0,0-1 1,-2 0-1,-1 0 0,3-26-253,-5 190-426,4 13-2326,1-115 1516</inkml:trace>
  <inkml:trace contextRef="#ctx0" brushRef="#br0" timeOffset="36024.66">13804 828 12331,'-16'58'6669,"-12"52"-898,14 53-3056,14-162-2701,0 0-1,-1 1 1,1-1 0,0 0-1,0 1 1,0-1 0,0 0 0,0 1-1,0-1 1,0 0 0,0 1-1,0-1 1,1 0 0,-1 1 0,1-1-1,-1 0 1,1 0 0,-1 1-1,1-1 1,0 0 0,-1 0 0,1 0-1,0 0 1,0 0 0,0 0 0,0 0-1,0 0 1,0 0 0,0-1-1,0 1 1,0 0 0,0 0 0,0-1-1,1 1 1,-1-1 0,0 1-1,1-1 1,-1 0 0,0 1 0,0-1-1,1 0 1,-1 0 0,1 0-1,-1 0 1,0 0 0,1 0 0,-1 0-1,0-1 1,0 1 0,1 0-1,-1-1 1,0 1 0,1-1 0,-1 1-1,0-1 1,1-1-14,11-10-6,0-1 1,-1-1-1,-1 0 1,0-1-1,-1 0 1,-1-1-1,0 0 0,-1 0 1,1-6 5,-2 8-2,5-9 95,-1 0 0,-2-1 0,0 0 1,-1-1-1,-2 0 0,-1 0 0,0 0 0,-2-1 0,-1 1 0,-1-1 1,-1 0-1,-1 1 0,-4-18-93,4 37 41,-23-41 318,23 47-352,-1 0 1,1 0-1,0 1 1,-1-1-1,1 1 0,0-1 1,0 1-1,0-1 1,-1 1-1,1-1 0,0 1 1,0 0-1,0 0 1,0 0-1,0 0 0,0 0 1,1 0-1,-1 0 1,0 0-1,0 0 0,1 0 1,-1 0-1,0 0 1,1 0-1,-1 1 0,1-1 1,0 0-1,-1 0 1,1 1-1,0-1 0,0 0 1,0 1-1,0-1-7,-2 3 16,-11 44 48,2 1-1,1 1 1,3 0 0,0 39-64,14 1 74,-7-88-73,1 0 0,-1 1 0,1-1 0,-1 0 0,1 0 0,0 0 0,0 0 0,0 0 1,0 0-1,0-1 0,0 1 0,0 0 0,0 0 0,1-1 0,-1 1 0,1-1 0,0 1 0,-1-1 0,1 0 0,0 0 0,0 1 1,-1-1-1,1-1 0,0 1 0,0 0 0,0 0 0,0-1 0,0 1 0,1-1 0,-1 1 0,0-1 0,0 0 0,0 0 0,0 0 1,0 0-1,0 0 0,1-1 0,-1 1 0,0-1-1,4-1-137,-1-1 1,1 1 0,-1-1-1,0-1 1,0 1-1,0-1 1,0 0-1,-1 0 1,0 0-1,1-1 1,-2 1 0,1-1-1,2-4 137,14-17-1088</inkml:trace>
  <inkml:trace contextRef="#ctx0" brushRef="#br0" timeOffset="36493.67">14068 915 16924,'58'53'7102,"-53"-51"-6972,1 0-1,0-1 1,1 0-1,-1 0 1,0 0-1,0-1 1,0 1 0,0-1-1,1-1 1,-1 1-1,0-1 1,0-1-1,0 1 1,0-1-1,0 0 1,0 0-1,0 0 1,-1-1-130,3 0 137,0 0 0,-1-1 0,1 0 0,-1 0 0,0 0-1,0-1 1,-1 0 0,0 0 0,1-1 0,-2 0 0,1 0 0,-1-1 0,0 1 0,0-1 0,-1 0 0,1 0 0,-2-1 0,1 1 0,-1-1 0,0 0 0,-1 0 0,0 0 0,0 0 0,0-5-137,-3 11 15,0 0 0,0 0 0,-1 0 1,1 0-1,-1 0 0,1 1 0,-1-1 0,0 0 0,0 1 1,1-1-1,-1 1 0,0 0 0,0-1 0,-1 1 0,1 0 0,0 0 1,0 1-1,-1-1 0,1 0 0,0 1 0,-1-1 0,1 1 1,0 0-1,-1 0 0,1 0 0,0 0 0,-1 0 0,1 0 0,-1 1 1,1-1-1,0 1 0,0 0 0,-1 0 0,1-1 0,0 1 1,0 1-1,0-1 0,0 0 0,0 0 0,0 1 0,0-1 0,0 1 1,1 0-1,-1 0-15,-6 5 0,0 1 1,0 1 0,1 0-1,0 0 1,1 0 0,0 1-1,0-1 1,1 2 0,0-1-1,1 0 1,0 1 0,1 0-1,0 0 1,0 0 0,1 0-1,1 1 1,0-1 0,1 10-1,0-21 0,-1 2-1,0 0 1,1 0 0,-1 0-1,1 0 1,0 0-1,-1 0 1,1 0 0,0 0-1,0 0 1,0 1-1,1-1 1,-1 0 0,0 0-1,1 0 1,0 0-1,-1 0 1,1-1 0,0 1-1,0 0 1,0 0-1,0 0 1,0-1 0,0 1-1,1 0 1,-1-1-1,0 1 1,1-1 0,-1 0-1,1 1 1,0-1-1,-1 0 1,1 0 0,0 0-1,0 0 1,0 0 0,0 0-1,0-1 1,5-2 3,1-1 0,-1-1 0,-1 0 0,1 0 0,0 0 0,-1-1-1,0 1 1,0-1 0,0-1 0,-1 1 0,0-1 0,0 0 0,0-1 0,0-1-3,3-2 3,15-19 11,-18 20-15,1 1 1,0 0 0,0 0 0,1 0 0,0 1-1,0 0 1,1 1 0,0-1 0,0 1-1,0 1 1,1-1 0,0 2 0,5-3 0,-11 7-8,0 1 1,0 0 0,0 0-1,0 1 1,0-1-1,0 1 1,0-1 0,-1 1-1,1 0 1,-1 0 0,1 0-1,-1 0 1,0 0-1,0 1 1,0-1 0,0 1-1,0-1 1,0 1-1,-1 0 1,1 0 0,-1 0-1,0-1 1,0 1-1,0 1 1,0-1 0,-1 0-1,1 0 1,-1 0 0,1 0-1,-1 0 1,0 0-1,-1 1 1,1-1 0,0 0-1,-1 0 1,0 0-1,0 1 8,10 111 30,-9-114-26,1 0 0,-1-1 0,0 1 0,1 0 0,-1-1 0,1 1 0,-1 0 0,1-1 0,-1 1 0,1-1 0,0 1 0,-1-1 1,1 1-1,-1-1 0,1 0 0,0 1 0,0-1 0,-1 0 0,1 0 0,0 1 0,-1-1 0,1 0 0,0 0 0,0 0 0,-1 0 0,1 0 0,0 0 0,0 0 0,-1 0 1,1 0-1,0 0 0,0 0 0,-1 0 0,1-1 0,0 1 0,0 0 0,-1-1 0,1 1 0,0 0 0,-1-1 0,1 1 0,-1-1 0,1 1 0,0-1 0,-1 1 0,1-1 1,-1 1-1,1-1 0,-1 0 0,0 1 0,1-1 0,-1 0 0,0 1 0,1-1 0,-1 0 0,0 0 0,0 1 0,1-1 0,-1 0 0,0 0 0,0 1 0,0-1 0,0 0 1,0 0-1,0 1 0,0-1 0,-1 0 0,1 0 0,0 1-4,22-44 85,-17 30-132,1-1 0,1 1 0,0 1 0,1-1-1,0 1 1,1 1 0,0-1 0,1 1 0,1 1 0,-1 0 0,2 1 0,0 0 0,0 0-1,1 1 1,6-2 47,-18 10-27,0 0 0,0 1 0,1-1 0,-1 1-1,0-1 1,0 1 0,1 0 0,-1-1 0,0 1 0,1 0-1,-1 0 1,0 0 0,1 0 0,-1 0 0,0 0-1,1 0 1,-1 1 0,0-1 0,1 0 0,-1 1-1,0-1 1,0 1 0,1 0 0,-1-1 0,0 1 0,0 0-1,0 0 1,0-1 0,0 1 0,0 0 0,0 0-1,0 0 1,0 0 0,-1 0 0,1 0 0,0 1 0,-1-1-1,1 0 1,-1 0 0,1 0 0,-1 1 0,1-1-1,-1 0 1,0 1 27,3 65-443,-3-63 461,-7 91-501,5-50-257</inkml:trace>
  <inkml:trace contextRef="#ctx0" brushRef="#br0" timeOffset="38010.34">7622 5170 23437,'0'0'1344,"0"0"753,4 16-977,7 14-824,-3 6-72,5 11-136,5 3-48,-1 9-8,3 2-32,3 5 24,-1-1-80,-4-3-680,-1-7-488</inkml:trace>
  <inkml:trace contextRef="#ctx0" brushRef="#br0" timeOffset="38359.27">7318 5440 23117,'0'-15'429,"1"0"1,0 1-1,2-1 1,-1 0-1,2 1 1,0 0-1,1 0 1,0 0-1,1 0 1,0 1-1,1 0 0,1 0 1,0 1-1,1 0 1,10-11-430,0 1 113,2 1 0,0 1 0,2 1-1,0 0 1,1 2 0,0 1 0,14-6-113,-26 14 7,-1 1-1,1 1 1,1 0-1,-1 0 1,1 1-1,0 1 0,0 0 1,1 0-1,-1 2 1,1 0-1,0 0 1,-1 1-1,1 1 1,0 0-7,-9 3-6,-1-1 1,1 1 0,-1 0-1,0 0 1,0 1 0,-1-1-1,1 1 1,-1-1-1,0 1 1,1 0 0,-2 1-1,1-1 1,0 0-1,-1 1 1,0 0 0,0-1-1,0 1 1,-1 0-1,0 0 1,0 0 0,0 0-1,0 0 1,-1 0 0,0 0-1,0 0 1,0 2 5,-24 365 343,25-368-336,1 0-1,-1 0 1,1 0 0,0-1 0,0 1 0,1-1 0,-1 1 0,1-1 0,0 0 0,0 0 0,0 0 0,0 0 0,0-1 0,1 1 0,-1-1 0,1 0 0,-1 0 0,1 0 0,0-1 0,0 1 0,0-1 0,0 0 0,0 0 0,0 0 0,0 0 0,0-1 0,0 0 0,0 0 0,4 0-7,24 6-334,24 6-1708,-29-11 1027</inkml:trace>
  <inkml:trace contextRef="#ctx0" brushRef="#br0" timeOffset="38974.77">8236 5312 20460,'2'1'114,"-1"0"0,0-1 0,0 1 0,1-1 0,-1 1 0,0-1 0,1 0 0,-1 1 0,1-1 0,-1 0 0,0 0 0,1 0 1,-1 0-1,1 0 0,-1 0 0,0-1 0,1 1 0,-1 0 0,0-1 0,1 1 0,-1-1 0,0 1 0,1-1 0,-1 0 0,0 1 0,0-1 0,0 0 0,0 0 0,0 0 0,0 0 0,0 0 0,0 0 0,0 0 0,0 0 0,0 0 0,-1-1 0,1 1 0,0 0 0,-1-1 0,1 1 0,-1 0 0,1-2-114,9-67 1026,-9 55-535,-1 11-398,0-75 1751,0 76-1787,0 1-1,0 0 1,-1-1 0,1 1 0,-1 0-1,1-1 1,-1 1 0,0 0 0,0 0-1,0-1 1,0 1 0,0 0 0,0 0-1,-1 0 1,1 0 0,-1 1-1,1-1 1,-1 0 0,0 1 0,0-1-1,1 1 1,-1-1 0,0 1 0,-1 0-1,1 0 1,0 0 0,0 0 0,0 0-1,-1 0 1,-1 0-57,2 1 11,-1 0-1,0 1 1,0-1-1,1 0 1,-1 1-1,0 0 1,1 0-1,-1 0 1,1 0-1,-1 0 1,1 0 0,0 0-1,-1 1 1,1-1-1,0 1 1,0 0-1,0 0 1,0 0-1,0 0 1,0 0-1,1 0 1,-1 0-1,1 0 1,-1 1 0,1-1-1,0 1 1,0-1-1,0 1 1,0-1-1,1 1 1,-1 1-11,-13 86-41,13-77 39,0 0 1,1 1 0,0-1 0,1 1-1,0-1 1,1 0 0,1 0 0,0 0-1,1 0 1,0 0 0,1-1 0,1 0-1,0 0 1,0 0 0,1-1-1,1 0 1,2 3 1,-8-12 1,1 0-1,0-1 0,0 1 1,0-1-1,0 1 1,0-1-1,0 0 0,0 0 1,1 0-1,-1-1 1,0 1-1,0-1 0,1 0 1,-1 1-1,0-2 1,1 1-1,-1 0 0,0-1 1,0 1-1,1-1 1,-1 0-1,0 0 0,0 0 1,0-1-1,0 1 1,0-1-1,3-1 0,72-60 10,-74 60-11,5-5-4,0 0 0,0 0 0,-1 0 0,0-1 0,-1 0 0,0-1 0,0 0 0,-1 0 0,0 0 0,-1-1 0,0 0 0,0 0 0,-2 0 0,1 0 0,-1-1 0,-1 1 0,1-12 5,-2 0-8,-1 0 0,-1 0 0,-2 0 1,0 0-1,-1 0 0,-2 1 0,0 0 0,-7-17 8,2 43 31,-8 99-63,16-73 35,2 0 0,0 0 0,2 1 1,1-1-1,2 0 0,1 0 0,1-1 0,7 21-3,-13-49 1,0 1-1,0 0 1,0-1-1,0 1 1,0 0-1,1-1 1,-1 1-1,1 0 1,-1-1-1,1 1 1,0-1-1,-1 1 1,1-1-1,0 1 1,0-1-1,0 1 1,0-1-1,0 0 1,0 0-1,1 1 1,-1-1-1,0 0 1,1 0-1,-1 0 1,1 0-1,-1-1 1,1 1-1,-1 0 1,1 0-1,-1-1 1,1 1-1,0-1 1,-1 0-1,1 0 1,0 1-1,-1-1 1,1 0-1,0 0 1,0 0-1,-1-1 1,1 1-1,0 0 1,-1-1-1,1 1 1,0-1-1,-1 1 1,1-1-1,-1 0 1,1 0-1,0 0 1,32-34-7,-31 30-50,1 1 0,-1-1-1,1 1 1,0 0 0,0 0 0,0 0 0,1 1 0,-1-1 0,1 1-1,0 0 1,0 1 0,0-1 0,0 1 0,0 0 0,1 0 0,-1 0-1,1 1 1,2-1 56,-7 2-1160</inkml:trace>
  <inkml:trace contextRef="#ctx0" brushRef="#br0" timeOffset="39279.69">8735 4576 24597,'-1'11'343,"0"0"-1,1 0 1,0 0-1,0 0 0,1-1 1,0 1-1,1 0 1,1 0-1,0-1 0,0 1 1,1-1-1,3 8-342,5 15 284,8 34-285,4-2 0,2 0-1,3-2 1,3-1 0,9 10 1,-41-73-58,-1 1 0,1 0 1,0-1-1,0 1 0,-1 0 1,1-1-1,0 1 0,0-1 1,0 1-1,0 0 1,-1-1-1,1 1 0,0-1 1,0 1-1,0-1 0,0 1 1,0 0-1,0-1 0,0 1 1,0-1-1,0 1 1,0-1-1,1 1 0,-1 0 1,0-1-1,0 1 0,0-1 1,0 1-1,1 0 0,-1-1 1,0 1-1,0-1 1,1 1-1,-1 0 0,0-1 1,1 1-1,-1 0 0,0 0 1,1-1-1,-1 1 0,0 0 1,1 0-1,-1-1 1,0 1-1,1 0 0,-1 0 1,1 0-1,-1 0 0,1 0 1,-1 0-1,0 0 1,1 0-1,-1 0 0,1 0 1,-1 0-1,1 0 0,-1 0 1,1 0-1,-1 0 0,0 0 1,1 0-1,-1 0 1,1 1-1,-1-1 0,0 0 1,1 0-1,-1 0 0,0 1 1,1-1 57,-1-39-3993,0 22-2178</inkml:trace>
  <inkml:trace contextRef="#ctx0" brushRef="#br0" timeOffset="39575.35">8923 4546 18820,'21'64'8110,"61"286"-4615,-8-135-3404,-57-189-498,-6-41-1125,-7-16-231</inkml:trace>
  <inkml:trace contextRef="#ctx0" brushRef="#br0" timeOffset="39903.26">9233 4894 17636,'155'-60'8081,"-154"58"-8012,0 1-1,0-1 0,0 1 0,0-1 0,0 0 0,-1 1 0,1-1 0,-1 0 0,1 1 0,-1-1 0,0 0 0,1 0 1,-1 0-1,0 1 0,0-1 0,0 0 0,-1 0 0,1 0 0,0 1 0,-1-1 0,1 0 0,-1 0 0,0 1 0,1-1 0,-1 1 1,0-1-1,0 0 0,0 1 0,0 0 0,0-1 0,0 1 0,-1-1 0,1 1 0,0 0 0,-1 0 0,1 0 0,-1 0 1,1 0-1,-1 0 0,1 0 0,-2 0-68,0-2 52,0 0 1,0 0-1,-1 0 1,1 0-1,-1 1 1,1-1-1,-1 1 1,0 0-1,0 0 1,0 1 0,0-1-1,0 1 1,0-1-1,-1 1 1,1 1-1,0-1 1,-1 1-1,1-1 1,0 1-1,-1 0 1,1 1-1,0-1 1,-1 1-1,1 0 1,0 0-1,0 0 1,0 1-1,0-1 1,0 1 0,0 0-1,0 0 1,0 1-1,1-1 1,-1 1-1,1-1 1,-1 1-1,1 0 1,0 1-1,0-1 1,1 0-1,-1 1 1,1 0-1,0-1 1,-1 1-53,0 4 7,1 1-1,-1-1 1,1 0 0,0 1-1,1-1 1,0 1 0,1-1 0,-1 1-1,2-1 1,-1 1 0,1 0-1,0-1 1,1 1 0,0-1 0,0 0-1,1 0 1,0 0 0,1 0-1,0 0 1,0 0 0,0-1 0,1 0-1,0 0 1,0 0 0,1-1-1,0 0 1,0 0 0,1 0 0,5 3-7,71 14-214,-38-23-197</inkml:trace>
  <inkml:trace contextRef="#ctx0" brushRef="#br0" timeOffset="40451.41">10239 4506 20868,'13'-70'6774,"-11"67"-6672,0 1-1,0-1 0,0 1 0,0 0 0,0-1 0,0 1 0,1 0 1,-1 0-1,1 1 0,-1-1 0,1 1 0,0-1 0,0 1 1,0 0-1,-1 0 0,1 0 0,0 0 0,0 0 0,1 1 0,-1-1 1,0 1-1,2 0-101,-1 0 23,0 1 1,0-1 0,0 1-1,-1 0 1,1 0-1,0 0 1,0 0 0,-1 1-1,1 0 1,-1 0-1,1 0 1,-1 0 0,0 0-1,0 1 1,0-1 0,0 1-1,0 0 1,-1 0-1,1 0 1,-1 0 0,0 0-1,0 0 1,0 1-1,0-1 1,0 1 0,-1 0-1,0-1 1,1 1-1,-1 0 1,0 1-24,16 122 96,-38 286 1,30-354-101,-8-58 4,0 0 1,0 0 0,-1 0 0,1 0 0,0 0 0,0 0 0,0 0 0,1 0 0,-1 0 0,0 0 0,0-1 0,0 1 0,1 0-1,-1-1 1,0 1 0,1-1 0,-1 1 0,0-1 0,1 0 0,-1 0 0,0 1 0,1-1 0,-1 0 0,1 0 0,-1 0-1,0-1 1,1 1 0,-1 0 0,1 0 0,-1-1 0,0 1 0,1-1 0,-1 1 0,0-1 0,0 0 0,1 1 0,-1-2-1,143-97 94,76-77-1222,-185 149-119</inkml:trace>
  <inkml:trace contextRef="#ctx0" brushRef="#br0" timeOffset="40700.66">10407 4756 18404,'-11'1'3489,"11"-1"1376,0 0-3649,4-8-544,15 0-464,8-3-144,3-7-144,2 0-168,6-1-632,-5 1 248</inkml:trace>
  <inkml:trace contextRef="#ctx0" brushRef="#br0" timeOffset="40980.08">10910 4491 20404,'-56'49'5438,"51"-42"-5252,0 0 0,1 0 0,0 0 0,0 1 0,1-1 0,0 1 0,0 0 0,0 0 1,1 0-1,1 0 0,-2 9-186,2-6 14,-1 1 0,1 0 0,1-1 0,0 1 1,1 0-1,0-1 0,0 1 0,2-1 0,-1 1 1,1-1-1,1 0 0,0 0 0,1 0 0,4 7-14,-9-17 2,1 1 0,0-1 0,-1 0 0,1 0 0,0 0 0,0 0 0,0 0 0,0 0 0,0 0 0,0 0 1,0-1-1,0 1 0,0 0 0,0-1 0,0 1 0,1 0 0,-1-1 0,0 0 0,0 1 0,1-1 0,-1 0 0,0 1 0,1-1 0,-1 0 0,0 0 0,1 0 0,-1 0 0,0 0 0,1 0 0,-1-1 0,0 1 0,0 0 0,1-1 0,-1 1 0,0-1 0,0 1 0,1-1 0,-1 0 0,0 1 0,0-1 0,0 0 0,0 0 0,0 0 0,0 0 0,0 0 0,0 0-2,37-55 343,-38 55-335,14-22 168,-2-1-1,-1 0 0,-1 0 1,-1-1-1,-2 0 0,0-1 1,-1 0-1,-2 0 0,1-16-175,4 84 84,-3-6-119,2-1-1,1 0 1,1 0 0,3-1-1,0 0 1,16 27 35,-29-60-36,1 1 0,-1-1 1,0 1-1,1-1 0,-1 1 0,1-1 0,0 1 0,-1-1 1,1 0-1,0 1 0,0-1 0,0 0 0,0 0 0,0 0 1,0 0-1,0 0 0,0 0 0,0 0 0,1 0 0,-1 0 1,0 0-1,0-1 0,1 1 0,-1 0 0,1-1 0,-1 1 1,1-1-1,-1 0 0,1 1 0,-1-1 0,1 0 0,-1 0 1,1 0-1,-1 0 0,1 0 0,-1 0 0,1-1 0,-1 1 1,1 0-1,-1-1 0,1 1 0,-1-1 0,0 0 0,1 1 1,-1-1-1,0 0 0,1 0 0,-1 0 0,0 0 0,0 0 0,0 0 1,0 0-1,0 0 0,0 0 0,0-1 0,0 1 0,0 0 1,-1-1-1,1 1 0,0 0 0,-1-1 0,1-1 36,19-52-1449,-2-17-1064</inkml:trace>
  <inkml:trace contextRef="#ctx0" brushRef="#br0" timeOffset="41276.96">11220 4117 8722,'-5'-35'2147,"2"25"3219,-1 12-2336,10 107 938,26 216-1439,-12-217-1265,-20-107-1241,0 0 1,0 0-1,0 0 0,1 1 1,-1-1-1,0 0 1,1 0-1,-1 0 1,1-1-1,-1 1 0,1 0 1,-1 0-1,1 0 1,0 0-1,-1 0 1,1-1-1,0 1 0,0 0 1,0 0-1,-1-1 1,1 1-1,0-1 1,0 1-1,0-1 0,0 1 1,0-1-1,0 0 1,0 1-1,0-1 1,0 0-1,0 0 0,0 0 1,1 0-1,-1 0 1,0 0-1,0 0 1,0 0-24,28-37 581,103-322 431,-105 317-929,-27 41-82,1 0 0,0 1 0,-1-1 0,1 0 1,0 1-1,0-1 0,-1 1 0,1-1 0,0 1 0,0 0 0,0-1 0,0 1 0,0 0 0,0-1 1,0 1-1,0 0 0,0 0 0,0 0 0,0 0 0,0 0 0,-1 0 0,1 0 0,0 0 1,0 0-1,0 0 0,0 1 0,0-1 0,0 0 0,0 1 0,0-1 0,0 1 0,0-1 1,-1 1-1,1-1 0,0 1 0,0-1 0,-1 1 0,1 0 0,0-1 0,-1 1 0,1 0 0,-1 0 1,1 0-1,-1-1 0,1 1 0,-1 0 0,1 0 0,-1 0 0,0 0 0,0 0 0,1 0 1,-1 0-1,0 0-1,23 168 43,-23-156-34,3 191 133,-1-190-89,3-41-2,-4 25-53,23-159-1889,-13 92 1040</inkml:trace>
  <inkml:trace contextRef="#ctx0" brushRef="#br0" timeOffset="41527.48">11738 4039 21301,'-3'66'1888,"-2"1"1009,2 0-1161,0 0-456,6-12-624,8-7-296,8-14-232,8-9-80,-5-15-152,2-9-184,0-9-696,-15-6-488</inkml:trace>
  <inkml:trace contextRef="#ctx0" brushRef="#br0" timeOffset="41947.65">11836 4305 19580,'78'37'5150,"-73"-33"-5124,0-1 1,0 1 0,0-1 0,1 1 0,-1-2 0,1 1 0,0-1 0,0 1 0,0-1 0,0-1 0,0 1 0,0-1 0,0-1 0,0 1 0,1-1 0,-1 0 0,0 0 0,4-1-27,-4 0 84,1-1 1,0 1 0,-1-1 0,0-1-1,1 1 1,-1-1 0,0 0 0,0-1-1,0 1 1,-1-1 0,1 0 0,-1-1-1,0 1 1,0-1 0,-1 0 0,1 0-1,-1-1 1,0 1 0,-1-1 0,1 0-1,-1 0 1,0 0 0,-1 0 0,1-1-1,-1 1 1,-1-1 0,1 1 0,-1-1-1,0 0 1,0 1 0,-1-1 0,0 0-1,-1-5-84,0 10 8,0 0 0,1 1 0,-2-1 0,1 0 0,0 0 0,0 1 0,0-1 0,-1 1 0,1-1 0,-1 1 0,1 0 0,-1-1 0,0 1 0,1 0 0,-1 0 0,0 0 0,0 0 0,0 1 0,0-1 0,0 0 0,1 1 0,-1 0 0,0-1 0,-1 1 0,1 0 0,0 0 0,0 0 0,0 0 0,0 0 0,0 0 0,0 1 0,0-1 0,0 1 0,0-1 0,1 1 0,-1 0 0,0 0-1,0 0 1,0 0 0,1 0 0,-1 0 0,0 0 0,1 1 0,-1-1 0,1 0 0,0 1 0,-1-1 0,1 1 0,0 0 0,0 0 0,0-1 0,0 1 0,0 0 0,0 0 0,1 0 0,-1 0 0,0 0 0,1 1-8,-7 13-9,1-1-1,1 1 0,1 1 1,0-1-1,1 0 1,0 1-1,2 0 1,0 0-1,1-1 1,0 1-1,2 0 1,0 0-1,2 6 10,-4-21 2,0-1 1,-1 1-1,1-1 0,0 1 0,1-1 1,-1 1-1,0-1 0,0 1 0,1-1 0,-1 1 1,0-1-1,1 1 0,0-1 0,-1 0 1,1 1-1,0-1 0,0 0 0,0 0 1,-1 1-1,1-1 0,1 0 0,-1 0 1,0 0-1,0 0 0,0 0 0,0 0 1,1-1-1,-1 1 0,0 0 0,1-1 1,-1 1-1,1-1 0,-1 1 0,1-1 1,-1 1-1,1-1 0,-1 0 0,1 0 0,-1 0 1,1 0-1,-1 0 0,1 0 0,-1 0 1,2-1-3,4-5 61,0-1 0,0 0 0,0 0 0,-1 0 0,0-1 0,0 0 1,-1 0-1,0 0 0,0-1 0,1-6-61,11-15 136,-5 8-122,1 0 1,1 0 0,1 2-1,0 0 1,2 0 0,0 2-1,2 0 1,0 1 0,19-13-15,-37 28-9,0 1 0,1 0 0,-1 0 1,0 0-1,1 0 0,-1 0 0,1 0 1,0 0-1,-1 0 0,1 1 0,0-1 1,-1 0-1,1 1 0,0 0 0,0-1 1,0 1-1,-1 0 0,1 0 0,0 0 1,0 0-1,0 0 0,-1 0 0,1 1 1,0-1-1,0 1 0,-1-1 0,1 1 1,0 0-1,-1-1 0,1 1 0,0 0 1,-1 0-1,1 0 0,-1 0 0,0 1 1,1-1-1,-1 0 0,0 0 0,0 1 1,1-1-1,-1 1 0,-1-1 0,1 1 1,0 0-1,0-1 0,0 1 0,-1 0 1,1-1-1,-1 1 0,1 0 0,-1 0 1,0-1-1,0 1 0,0 0 0,0 0 1,0 0-1,0 0 9,28 207 260,-27-208-240,1-1 0,-1 0 1,0 0-1,1 0 0,-1 0 0,0 0 1,1 0-1,-1-1 0,0 1 0,1 0 0,-1-1 1,0 1-1,0-1 0,1 1 0,-1-1 1,0 0-1,0 1 0,0-1 0,0 0 1,0 0-1,0 0 0,0 0 0,0 0 0,0 0 1,0 0-1,-1 0 0,1 0 0,0 0 1,-1 0-1,1-1 0,-1 1 0,1 0 1,-1 0-1,1-1 0,-1 1 0,0 0 0,0-1 1,0 1-1,0 0 0,0-1 0,0 1 1,0-2-21,1 1 19,79-199 604,-79 199-624,-1 0-1,0 1 0,1-1 1,-1 1-1,1-1 1,0 1-1,-1-1 0,1 1 1,0 0-1,0-1 0,0 1 1,0 0-1,0-1 1,0 1-1,0 0 0,1 0 1,-1 0-1,0 0 1,1 0-1,-1 0 0,0 1 1,1-1-1,-1 0 0,1 1 1,-1-1-1,1 1 1,0-1-1,-1 1 0,1 0 1,-1 0-1,1 0 1,0 0-1,-1 0 0,1 0 1,0 0-1,-1 0 0,1 0 1,-1 1-1,1-1 1,-1 1-1,1-1 0,-1 1 1,1 0-1,-1 0 1,1 0-1,-1-1 0,0 1 1,1 0-1,-1 1 0,0-1 1,0 0-1,1 1 2,5 13-177,-1 1 1,0 0-1,-1 0 0,0 0 0,-2 1 0,0 0 0,0 0 0,-2-1 1,0 1-1,-2 14 177,1-11-1763</inkml:trace>
  <inkml:trace contextRef="#ctx0" brushRef="#br0" timeOffset="42542.8">13314 3763 24245,'0'1'78,"-1"-1"0,1 1 0,-1-1 1,1 1-1,-1-1 0,0 1 0,1-1 0,-1 1 0,0-1 0,1 0 0,-1 0 0,0 1 0,1-1 1,-1 0-1,0 0 0,0 0 0,1 0 0,-1 1 0,0-1 0,0 0 0,1 0 0,-1-1 0,0 1 1,0 0-1,1 0 0,-1 0 0,0 0 0,0-1 0,1 1 0,-1 0 0,0-1 0,1 1 0,-1-1 0,0 1 1,1 0-1,-1-1 0,1 1 0,-1-1 0,1 0 0,-1 1 0,1-1 0,-1 1 0,1-1 0,0 0 1,-1 1-1,1-1 0,0 0 0,-1 0 0,1 1 0,0-1 0,0 0 0,0 1 0,0-1 0,0 0 1,0 0-1,0 0 0,0 1 0,0-1 0,0 0 0,0 0 0,0 1 0,0-1 0,1 0 0,-1 1 0,0-1 1,1 0-79,-143 216 741,128-191-750,13-23-5,8-1-28,56-13-172,-52 10 186,-1 0 0,1 1 0,0 0 0,1 0 0,-1 1 0,0 1 0,0 0 0,0 0 0,0 1 0,0 1 0,1 0 28,-10-1 5,1 0-1,0 0 1,-1 0-1,1 0 1,-1 0-1,0 1 1,1 0-1,-1-1 1,0 1-1,0 0 1,0 0-1,0 0 1,0 0 0,0 0-1,-1 1 1,1-1-1,-1 0 1,0 1-1,1-1 1,-1 1-1,0 0 1,0-1-1,-1 1 1,1 0-1,-1-1 1,1 1-1,-1 0 1,0 0-1,0 0 1,0-1-1,0 1 1,-1 0-1,1 0 1,-1 0-5,-30 96 418,28-89-393,-1-2-1,0 1 1,0 0-1,-1-1 1,0 1-1,0-1 1,-1-1-1,0 1 1,0-1-1,-1 0 1,0 0-1,0-1 1,-1 0 0,1 0-1,-1-1 1,-2 1-25,8-7-51,-1 1 0,1-1 0,0 1 0,-1-1 0,1 0 0,0 1 0,-1-1 0,1-1 0,0 1 0,0 0 0,0 0 0,0-1 0,0 1 1,0-1-1,1 0 0,-1 1 0,0-1 0,1 0 0,-1 0 0,1 0 0,0 0 0,-1 0 0,1-1 0,0 1 0,0 0 0,1-1 1,-1 1-1,0 0 0,1-1 0,0 1 0,-1-1 0,1 1 0,0 0 0,0-1 0,0 1 0,1-1 0,-1 1 0,0-1 0,1 1 0,0 0 1,-1-1-1,1 1 0,1-2 51,6-40-1691</inkml:trace>
  <inkml:trace contextRef="#ctx0" brushRef="#br0" timeOffset="42949.39">13594 3774 10794,'-7'39'9262,"5"1"-4859,20 78-1537,-19-117-2844,1 1 1,0 0-1,0 0 1,0-1 0,1 1-1,-1 0 1,0-1 0,1 1-1,-1 0 1,1 0-1,-1-1 1,1 1 0,0-1-1,0 1 1,0-1 0,-1 1-1,2-1 1,-1 1-1,0-1 1,0 0 0,0 0-1,1 1 1,-1-1 0,0 0-1,1 0 1,-1 0-1,1-1 1,-1 1 0,1 0-1,0 0 1,-1-1-1,1 1 1,0-1 0,-1 0-1,1 1 1,0-1 0,0 0-1,-1 0 1,1 0-1,0 0 1,0 0 0,-1-1-1,1 1 1,0 0 0,0-1-1,-1 1 1,1-1-1,-1 0 1,1 0 0,0 1-1,-1-1 1,0 0 0,1 0-1,-1 0 1,1-1-1,-1 1 1,0 0-23,11-15 210,-1 1-1,-1-2 1,-1 1-1,0-1 1,-1-1-1,-1 1 1,0-1-1,1-10-209,28-67 391,-35 95-390,-1 1 0,0-1-1,0 1 1,1-1 0,-1 0 0,0 1-1,0-1 1,1 0 0,-1 1 0,0-1-1,1 0 1,-1 0 0,0 1 0,1-1-1,-1 0 1,1 0 0,-1 1-1,0-1 1,1 0 0,-1 0 0,1 0-1,-1 0 1,1 0 0,-1 0 0,1 0-1,-1 0 1,0 0 0,1 0 0,-1 0-1,1 0 1,-1 0 0,1 0 0,-1 0-1,1 0 1,-1 0 0,0-1-1,1 1 1,-1 0 0,1 0 0,-1 0-1,0-1 1,1 1 0,-1 0 0,0-1-1,1 1 1,-1 0 0,0-1 0,0 1-1,1 0 1,-1-1 0,0 1 0,0-1-1,1 1 1,-1 0 0,0-1-1,0 1 1,0-1 0,0 1 0,0-1-1,5 45-25,-4-42 26,11 140-30,-11-143 30,-1 1 0,0 0 0,0-1 0,1 1 0,-1 0 0,0 0 0,1-1 0,-1 1 0,0 0 0,1 0 0,-1 0 0,0-1 0,1 1 0,-1 0 0,1 0 0,-1 0 0,0 0 0,1 0 0,-1 0-1,1 0 1,-1 0 0,0 0 0,1 0 0,-1 0 0,1 0 0,-1 0 0,0 0 0,1 0 0,-1 0 0,0 1 0,1-1 0,-1 0 0,0 0 0,1 0 0,-1 1 0,0-1 0,1 0 0,-1 0 0,0 1 0,1-1 0,-1 0 0,0 1 0,0-1 0,1 0 0,-1 1 0,0-1 0,0 0 0,0 1 0,0-1 0,0 0 0,1 1 0,-1-1 0,0 1 0,0-1 0,0 0 0,0 1 0,0-1 0,0 1 0,0-1 0,0 0 0,0 1-1,14-35 92,-11 24-66,1-11-12,2 0 0,0 1 0,1 0 0,1 0 0,1 1 0,1 0 0,0 0 0,2 1 0,0 1 0,1 0 0,0 1 0,2 0 0,0 1 0,0 0 0,6-2-14,-19 16-5,0-1 1,0 1-1,0 0 0,0 0 1,1 0-1,-1 0 1,0 1-1,1-1 0,-1 0 1,1 1-1,-1 0 0,1 0 1,-1-1-1,1 1 0,-1 1 1,0-1-1,1 0 1,-1 1-1,1-1 0,-1 1 1,0 0-1,1 0 0,-1-1 1,0 2-1,0-1 0,1 0 1,-1 0-1,0 1 1,0-1-1,-1 1 0,1 0 1,0-1-1,0 1 0,-1 0 1,1 0-1,-1 0 0,0 0 1,1 0-1,-1 1 1,0 0 4,2 3-119,-1 0 1,0 0 0,0 1 0,0-1 0,-1 1 0,0 0 0,-1-1 0,1 1-1,-1 0 1,0-1 0,-1 1 0,0 0 0,0-1 0,0 1 0,-1-1-1,0 1 1,0-1 0,0 0 0,-1 0 0,0 0 0,0 0 0,-1 0-1,0-1 1,-3 5 118,-3-1 127</inkml:trace>
  <inkml:trace contextRef="#ctx0" brushRef="#br0" timeOffset="43122.36">14016 3344 21557,'0'0'1904,"0"0"1033,-4 22-1681,4 2-624,13 4-504,6 1-224,12-7-616,10-6-568</inkml:trace>
  <inkml:trace contextRef="#ctx0" brushRef="#br0" timeOffset="43416.53">14406 3334 20276,'-9'7'504,"1"0"-1,1 0 1,0 1 0,0 0-1,0 0 1,1 1-1,0 0 1,0 0 0,1 0-1,1 1 1,-4 9-504,3-4 202,0 1 0,1 0 1,1 0-1,0 0 0,2 1 0,-1-1 1,2 0-1,0 1 0,2-1 0,-1 0 1,3 8-203,26 38 536,-28-61-523,-1 0-1,0-1 1,1 1-1,0 0 1,-1-1-1,1 1 0,-1-1 1,1 1-1,0-1 1,-1 0-1,1 0 1,0 0-1,-1 0 0,1 0 1,0 0-1,-1 0 1,1 0-1,0-1 1,-1 1-1,1-1 0,-1 1 1,1-1-1,-1 0 1,1 0-1,-1 1 1,1-1-1,-1 0 0,0 0 1,1 0-1,-1 0 1,0-1-1,0 1 1,0 0-1,0-1 0,0 1 1,0 0-1,0-1 1,0 1-1,0-2-12,23-34 263,-1-2-1,-2 0 0,-1-1 1,-3-1-1,-1-1 1,2-15-263,-15 47 39,12-28 116,-1-2 0,-3 1 1,-1-2-1,-2 0 0,-2 0 1,-2 0-1,0-27-155,-15 18 103,11 50-103,0-1 0,-1 1 1,1-1-1,0 1 0,0-1 0,-1 1 1,1-1-1,0 1 0,-1-1 0,1 1 1,0-1-1,-1 1 0,1-1 1,-1 1-1,1 0 0,-1-1 0,1 1 1,-1 0-1,1 0 0,-1-1 0,1 1 1,-1 0-1,1 0 0,-1 0 0,1-1 1,-1 1-1,1 0 0,-1 0 0,0 0 1,1 0-1,-1 0 0,1 0 1,-1 0-1,1 0 0,-1 1 0,0-1 1,1 0-1,-1 0 0,1 0 0,-1 1 1,1-1-1,-1 0 0,1 0 0,-1 1 1,1-1-1,-1 0 0,1 1 1,0-1-1,-1 1 0,1-1 0,-1 1 1,1-1-1,0 1 0,0-1 0,-1 1 1,1-1-1,0 1 0,0-1 0,-1 1 1,1-1-1,0 1 0,0-1 1,0 1-1,0 0 0,0-1 0,0 1 1,0-1-1,0 1 0,0 0 0,-9 23-9,2 0 0,0 1 0,2 0 0,1 0-1,1 0 1,1 1 0,1-1 0,2 22 9,-2-26-4,1-14-2,-2 26-16,1-1 1,2 1-1,1 0 0,2-1 0,1 0 0,1 0 1,2 0-1,6 13 22,-13-42-46,0 0 0,0 0 0,0 0 0,0 0 0,1-1 0,0 1 0,-1 0 0,1-1 0,0 1 0,0-1 0,1 1 0,-1-1 0,0 0 0,1 0 0,-1 0 1,1 0-1,0-1 0,0 1 0,0-1 0,0 1 0,0-1 0,0 0 0,0 0 0,0 0 46,31 0-1126</inkml:trace>
  <inkml:trace contextRef="#ctx0" brushRef="#br0" timeOffset="44014.07">12536 5417 21941,'-4'12'517,"1"1"0,0 1 0,1-1 0,0 0 0,1 0 0,1 1 0,0-1 0,2 12-517,1-4 38,2 0 0,0 0 0,0 0 1,2 0-1,1-1 0,1 0 1,0-1-1,2 2-38,-10-18 1,0 1 0,1-1 0,-1 1 0,1-1 0,0 0 0,0 0 0,0 0 0,0 0 0,1 0 0,-1 0 0,1-1 0,-1 1 0,1-1 0,0 1 0,0-1 0,0 0 0,0 0 0,1-1-1,-1 1 1,1-1 0,-1 1 0,1-1 0,-1 0 0,1-1 0,-1 1 0,2 0-1,1-6 17,-1 1 1,1-1-1,-1 0 0,0 0 0,0-1 0,-1 0 1,0 1-1,0-2 0,0 1 0,-1 0 0,1-1 0,-2 1 1,1-1-1,-1 0 0,0 0 0,0 0 0,-1 0 0,0-2-17,2 0 41,9-39 202,-2 0 0,-3-1 1,-1 0-1,-3-1 1,-1 1-1,-4-13-243,-1 45 88,3 46-107,0-27 17,1 53-33,3 0-1,2 0 1,2 0 0,2-1 0,18 49 35,7-39-53,-34-63 28,0 1 1,0-1-1,0 0 0,0 0 1,0 0-1,0 0 1,0 1-1,0-1 0,0-1 1,0 1-1,1 0 0,-1 0 1,0 0-1,1-1 0,-1 1 1,0 0-1,1-1 0,-1 0 1,1 1-1,-1-1 1,1 0-1,-1 0 0,1 0 1,-1 1-1,1-2 0,-1 1 1,1 0-1,-1 0 0,1 0 1,-1-1-1,1 1 1,-1-1-1,1 1 0,-1-1 1,0 0-1,1 1 0,-1-1 1,0 0-1,0 0 0,1 0 1,-1 0-1,0 0 0,0 0 25,19-26 1034</inkml:trace>
  <inkml:trace contextRef="#ctx0" brushRef="#br0" timeOffset="44341.84">12974 5045 22221,'18'300'4377,"-10"-222"-4037,8 8-139,-14-85-192,0-1-1,0 0 1,0 0-1,0 0 1,0 0-1,0-1 1,0 1 0,0-1-1,0 1 1,0-1-1,0 1 1,-1-1-1,1 0 1,0 0-1,0 0 1,-1 0 0,1 0-1,0 0 1,-1-1-1,1 1 1,-1-1-1,0 1 1,1-1-1,-1 1 1,0-1-1,0 0 1,0 1 0,0-1-1,0 0 1,0 0-1,-1 0 1,1 0-1,-1 1 1,1-1-1,-1 0 1,1-2-9,1-1 38,18-34 147,-17 30-149,0 0-1,1 1 1,0-1 0,0 1-1,1 0 1,0 0 0,0 0-1,1 0 1,0 1 0,0 0-1,0 1 1,1-1 0,0 1-1,1 0 1,-1 1-1,1 0 1,0 0 0,1 1-1,7-4-35,-13 8 0,1 0-1,-1 0 0,0 0 0,0 0 0,0 0 0,0 1 0,0-1 0,0 1 0,0 0 1,0 0-1,0 0 0,-1 0 0,1 1 0,0-1 0,-1 1 0,1 0 0,-1-1 0,1 1 1,-1 0-1,0 0 0,1 1 0,-1-1 0,-1 0 0,1 1 0,0-1 0,0 1 0,-1 0 1,0 0-1,1-1 0,-1 1 0,0 0 0,0 0 0,-1 0 0,1 0 0,0 2 1,0 2 19,0 0-1,0 0 1,0 0-1,-1 0 1,0 0-1,0 0 1,-1 0 0,0 0-1,0 0 1,-1 0-1,0 0 1,0 0-1,0-1 1,-1 1-1,-2 2-18,3-4 15,-1-1 0,0 0 0,0 0-1,0 0 1,0 0 0,0-1 0,-1 1 0,0-1 0,0 0 0,0 0-1,0 0 1,0-1 0,0 1 0,-1-1 0,1 0 0,-1 0-1,0-1 1,1 1 0,-1-1 0,0 0 0,0-1 0,0 1 0,0-1-1,0 0 1,0 0 0,0 0 0,0-1 0,0 1 0,0-1-1,1-1 1,-1 1 0,0-1 0,1 1 0,-1-1 0,1-1-1,-1 1 1,1-1 0,0 1 0,0-1 0,0 0 0,0-1 0,1 1-1,-1-1 1,1 1 0,0-1 0,-2-4-15,-9-18-1199</inkml:trace>
  <inkml:trace contextRef="#ctx0" brushRef="#br0" timeOffset="44826.79">13335 5281 23309,'7'-1'310,"-1"-1"0,0 0 0,1 0 1,-1 0-1,0-1 0,0 1 0,0-2 0,0 1 0,-1-1 0,1 0 0,-1 0 1,0 0-1,4-5-310,76-116 1520,-61 58-567,-24 67-943,0-1-1,0 0 0,0 1 1,0-1-1,0 1 0,0-1 0,0 1 1,0-1-1,0 1 0,0-1 1,0 1-1,0-1 0,-1 1 0,1-1 1,0 1-1,0-1 0,0 1 1,-1-1-1,1 1 0,0-1 0,-1 1 1,1-1-1,0 1 0,-1 0 1,1-1-1,-1 1 0,1-1 1,0 1-1,-1 0 0,1 0 0,-1-1 1,1 1-1,-1 0 0,1 0 1,-1 0-1,1-1 0,-1 1 0,1 0 1,-1 0-1,1 0 0,-1 0 1,0 0-1,1 0 0,-1 0 0,1 0 1,-1 0-1,1 0 0,-1 1 1,1-1-1,-1 0 0,1 0 0,-1 0 1,1 1-1,-1-1 0,1 0 1,-1 0-1,1 1 0,-1-1 1,1 1-1,0-1-9,-6 5 8,0 1 0,1 0 0,0 0-1,0 0 1,0 1 0,1 0 0,0 0 0,1 0 0,-1 0 0,1 0 0,1 1 0,-1-1 0,1 1 0,-1 6-8,-29 185-24,37-186 35,7-36 19,-9 17-26,6-16 7,1 0-1,1 1 1,2 0 0,0 1 0,0 1-1,2 0 1,1 0 0,0 2 0,1 0-1,1 1 1,0 0 0,2 2 0,-1 0-1,2 1 1,0 1-11,-19 10 0,1 0 0,0 0 0,0 1 0,0-1 0,0 1 0,0 0 0,0-1 0,0 1 0,0 1 0,0-1 0,0 0 0,1 1 0,-1-1 0,0 1 0,1 0-1,-1 0 1,0 1 0,0-1 0,1 1 0,-1-1 0,0 1 0,0 0 0,0 0 0,0 1 0,0-1 0,0 0 0,0 1 0,0 0 0,2 1 0,-4 6 13,-15-13 233,-34-79 611,-3 3-462,52 79-397,-1 0 1,0 0 0,0 0-1,0 0 1,0 1-1,1-1 1,-1 0 0,0 0-1,1 0 1,-1 0-1,1 0 1,-1 1 0,1-1-1,-1 0 1,1 0-1,0 1 1,-1-1 0,1 0-1,0 1 1,-1-1-1,1 1 1,0-1 0,0 1-1,0-1 1,0 1-1,-1 0 1,1-1 0,0 1-1,0 0 1,0 0-1,0 0 1,0-1 0,0 1-1,0 0 1,0 0-1,0 0 1,0 1 0,-1-1-1,1 0 1,0 0-1,0 0 1,0 1 1,3-2-18,7 0-133,-1 0 0,1-1 0,-1-1 0,0 0 0,1 0 0,-1-1 0,-1 0 0,1-1 0,-1 0 0,1-1 0,-2 1 0,1-2 0,-1 1 0,0-1 1,0-1-1,0 1 0,3-6 151,2-10 506</inkml:trace>
  <inkml:trace contextRef="#ctx0" brushRef="#br0" timeOffset="45047.51">12547 4938 23245,'0'0'1152,"0"0"377,0 0-353,26-4-592,0-3-248,8-9-216,9-3-384,-1-12 2104</inkml:trace>
  <inkml:trace contextRef="#ctx0" brushRef="#br0" timeOffset="46630.59">14317 4642 20140,'-44'-30'7973,"-5"55"-6094,43-19-1881,1 0 1,0 1-1,0 0 1,0 0-1,1 0 1,-1 0-1,2 1 0,-1 0 1,1 0-1,1 0 1,-1 0-1,1 0 1,1 0-1,-1 1 1,1-1-1,1 0 1,0 1-1,0-1 1,1 1-1,-1-1 1,2 1-1,-1-1 1,2 0-1,-1 0 0,1 0 1,0 0-1,0 0 1,1 0-1,0-1 1,0 0-1,1 0 1,0 0-1,0 0 1,4 2 1,-8-8-8,0 1-1,0-1 1,1 1 0,-1-1 0,1 0 0,-1 1 0,1-1-1,-1 0 1,1 0 0,0 0 0,0 0 0,-1-1 0,1 1-1,0 0 1,0-1 0,0 1 0,0-1 0,0 0 0,0 1-1,0-1 1,0 0 0,-1 0 0,1 0 0,0-1 0,0 1-1,0 0 1,0-1 0,0 1 0,0-1 0,0 0 0,-1 1-1,1-1 1,0 0 0,0 0 0,-1 0 0,1 0 0,-1-1-1,1 1 1,-1 0 0,1-1 0,-1 1 0,0-1 0,1 0 8,32-79-64,-26 50 100,-1 0 0,-2 0 1,0 0-1,-3-1 0,0 1 0,-3-21-36,-11 1 231,5 75-187,6 25-86,2-1-1,2 1 1,3 0-1,1-1 1,14 46 42,-12-70-209,-8-24 183,-1 1 1,1-1-1,0 0 1,-1 0-1,1 0 1,-1 0-1,1 0 1,0 0-1,-1 0 1,1 0-1,-1 0 0,1 0 1,0 0-1,-1 0 1,1-1-1,-1 1 1,1 0-1,0 0 1,-1-1-1,1 1 1,-1 0-1,1-1 1,-1 1-1,1 0 1,-1-1-1,0 1 1,1-1-1,-1 1 1,1-1-1,-1 1 1,0-1-1,1 1 1,-1-1-1,0 1 1,0-1-1,1 0 1,-1 1-1,0-1 1,0 1-1,0-1 1,0 0-1,0 1 1,0-1-1,0 1 0,0-1 1,0 0-1,0 1 1,0-1-1,0 1 1,0-1-1,-1 0 1,1 1-1,0-1 26,8-46 883</inkml:trace>
  <inkml:trace contextRef="#ctx0" brushRef="#br0" timeOffset="46974.39">14425 4243 13955,'10'184'8200,"6"-5"-4990,3-87-1593,-18-92-1600,-1 1 0,1-1 1,-1 1-1,1-1 0,-1 1 0,1-1 0,0 0 1,-1 1-1,1-1 0,0 0 0,-1 0 1,1 1-1,0-1 0,-1 0 0,1 0 1,0 0-1,-1 0 0,1 0 0,0 0 1,-1 0-1,1 0 0,0 0 0,-1 0 1,1 0-1,0 0 0,-1-1 0,1 1 1,0 0-1,-1 0 0,1-1 0,0 1 1,-1 0-1,1-1 0,-1 1 0,1-1 1,-1 1-1,1-1 0,-1 1 0,1-1 1,-1 1-1,1-1 0,-1 1 0,0-1 1,1 0-1,-1 1 0,0-1 0,0 1 1,1-1-1,-1 0 0,0 1 0,0-1 1,0 0-1,0 1 0,0-1 0,0 0 1,0 0-1,0 1 0,0-1-17,33-91 586,-29 76-536,0 0 1,2-1 0,0 1-1,1 1 1,0 0 0,1 0-1,1 0 1,0 1 0,12-13-51,-20 25-2,0 0 0,1 0 0,-1 0 1,1 0-1,-1 1 0,1-1 0,0 0 1,0 1-1,0-1 0,0 1 1,0 0-1,0-1 0,0 1 0,0 0 1,1 0-1,-1 0 0,0 1 0,1-1 1,-1 1-1,0-1 0,1 1 0,-1 0 1,1 0-1,-1 0 0,1 0 1,-1 0-1,0 0 0,1 1 0,-1-1 1,0 1-1,1 0 0,-1 0 0,0 0 1,1 0-1,-1 0 0,0 0 1,0 0-1,0 1 0,0-1 0,0 1 1,-1-1-1,1 1 0,0 0 0,-1 0 1,1 0-1,-1 0 0,1 1 2,0 3 21,-1 0 0,0 1 0,0 0 0,-1-1 0,0 1 0,0-1 0,0 1-1,-1 0 1,0-1 0,0 1 0,-1-1 0,1 0 0,-2 1 0,1-1 0,-1 0 0,1 0 0,-2 0 0,1-1-1,-1 1 1,1-1 0,-2 1-21,-98 104 1305,95-103-1240,-30 22 103,37-29-193,0 0 1,1 0-1,-1 0 1,1 0 0,-1 0-1,1 0 1,-1 0 0,1 0-1,-1 0 1,1-1-1,-1 1 1,1 0 0,-1 0-1,1-1 1,-1 1-1,1 0 1,-1-1 0,1 1-1,0 0 1,-1-1 0,1 1-1,-1-1 1,1 1-1,0 0 1,-1-1 0,1 1-1,0-1 1,0 1-1,0-1 1,-1 1 0,1-1-1,0 1 1,0-1-1,0 0 1,0 1 0,0-1-1,0 1 1,0-1 0,0 1-1,0-1 1,0 1-1,0-1 1,0 1 0,0-1-1,1 0 1,-1 1-1,0-1 1,0 1 0,0-1-1,1 1 1,-1 0 0,0-1-1,1 1 1,-1-1-1,0 1 1,1-1 24,5-19-1499</inkml:trace>
  <inkml:trace contextRef="#ctx0" brushRef="#br0" timeOffset="47290.1">14814 4236 24965,'109'-5'3948,"-106"5"-3914,0 1 0,0 0-1,0 0 1,0 0-1,0 0 1,0 0 0,0 1-1,0-1 1,0 1 0,-1 0-1,1 0 1,-1 0-1,1 0 1,-1 0 0,0 0-1,0 1 1,0-1-1,0 1 1,0 0 0,-1-1-1,1 1 1,-1 0 0,0 0-1,0 0 1,0 0-1,0 0 1,0 0 0,0 0-1,-1 0 1,0 0-1,0 1 1,0 2-34,-1 11 79,-2 1 0,0-1 0,-1 1 0,0-1 0,-2 0 0,0 0 0,-1-1 0,0 0 0,-1 0 0,-7 9-79,-30 69 149,39-48-132,6-45-17,0-1 1,0 1-1,0 0 0,1 0 1,-1-1-1,0 1 0,0 0 1,1-1-1,-1 1 0,1 0 1,-1-1-1,0 1 0,1 0 1,-1-1-1,1 1 0,0-1 1,-1 1-1,1-1 0,-1 1 1,1-1-1,0 0 0,-1 1 1,1-1-1,0 0 0,-1 1 0,1-1 1,0 0-1,0 0 0,-1 0 1,1 0-1,0 0 0,0 1 1,-1-1-1,1-1 0,0 1 1,0 0-1,-1 0 0,1 0 1,0 0-1,-1 0 0,1-1 1,0 1-1,0 0 0,-1-1 1,1 1-1,0 0 0,-1-1 1,1 1-1,-1-1 0,1 1 1,-1-1-1,1 1 0,-1-1 1,1 1-1,-1-1 0,1 0 1,-1 1-1,1-1 0,131-148 80,-10 19-1839,-114 113 1296</inkml:trace>
  <inkml:trace contextRef="#ctx0" brushRef="#br0" timeOffset="47539.51">14875 4419 19572,'11'2'1889,"-2"-4"511,9-7-1272,3-10-472,-1-3-63,5-5-153,1-2-208,-2 6-896,1 1 1216</inkml:trace>
  <inkml:trace contextRef="#ctx0" brushRef="#br0" timeOffset="48114.1">15257 4061 18868,'-38'22'7407,"21"23"-5418,20 53-1928,-2-87-49,1 1 0,0-1 1,1 1-1,0-1 1,1 0-1,0 0 0,1 0 1,0-1-1,1 1 0,0-1 1,1 1-13,-6-11 2,0 1 0,0 0 1,0 0-1,0-1 0,0 1 0,0-1 1,0 1-1,0-1 0,0 1 0,0-1 1,0 0-1,1 1 0,-1-1 0,0 0 1,0 0-1,0 0 0,0 0 0,0 0 1,1 0-1,-1 0 0,0 0 0,0 0 1,0-1-1,0 1 0,0 0 0,0-1 1,1 1-1,-1-1 0,0 1 0,0-1 1,0 0-1,-1 1 0,1-1 0,0 0 1,0 0-1,0 1 0,0-1 0,-1 0 1,1 0-1,0 0 0,-1 0 0,1 0 1,0-1-3,25-48 136,-13 15-2,-2-1 1,-1 0-1,-2-1 0,-1 0 1,-2-1-1,-2 1 0,-1-16-134,1 105 39,3 0-1,2 0 0,2-1 1,14 40-39,-24-90-3,0 2-4,0-1-1,1 1 1,-1 0-1,1-1 1,0 1-1,-1 0 1,1-1-1,0 1 1,0-1-1,1 0 1,-1 1-1,1-1 1,-1 0-1,1 0 1,0 1-1,-1-2 1,1 1-1,0 0 1,0 0-1,1 0 1,-1-1-1,0 1 1,0-1-1,3 1 8,2-14-439,9-67-1576,-5-157-16700,-14 137 14337,1-12 8291,1 74 1414,1-1 4206,0 34-8131,12 50 1629,11 177-889,-24-222-2132,1 0 0,0 1 0,-1-1 0,1 0 0,0 1 0,0-1 0,0 1 0,0-1 0,0 0 0,1 1 0,-1-1 0,0 0 0,1 1 0,-1-1 0,0 0 0,1 1 0,0-1 0,-1 0 0,1 0 0,0 1 0,0-1 0,0 0 0,-1 0 0,1 0 0,0 0 0,0 0 0,1 0 0,-1-1 0,0 1 0,0 0 0,0 0 0,0-1 0,1 1 0,-1-1 0,0 1 0,1-1 0,-1 1 0,0-1 0,1 0 0,-1 0 0,1 0 0,-1 0 0,0 0 0,1 0 0,-1 0 0,1 0 0,-1 0 0,0-1 0,1 1 0,-1-1 0,0 1 0,1-1 0,-1 1 0,0-1 0,1 0-10,23-49 138,-22 42-129,0 0 0,0 0-1,1 0 1,0 1 0,1 0 0,-1 0 0,1 0 0,1 0 0,-1 1 0,1 0 0,3-2-9,-8 7-1,0 0 0,0 0 0,0 0-1,0 1 1,0-1 0,0 0 0,0 0 0,1 1 0,-1-1 0,0 1 0,1-1 0,-1 1 0,0 0 0,1-1 0,-1 1-1,0 0 1,1 0 0,-1 0 0,0 0 0,1 0 0,-1 0 0,1 0 0,-1 1 0,0-1 0,1 0 0,-1 1 0,0-1-1,0 1 1,1-1 0,-1 1 0,0 0 0,0 0 0,0-1 0,0 1 0,0 0 0,0 0 0,0 0 0,0 0 0,0 0 0,0 0-1,0 1 1,0-1 0,-1 0 0,1 0 0,-1 1 0,1-1 0,-1 0 0,1 1 0,-1-1 0,0 1 1,14 76-405,-13-68 242,1 15-538,-2-4-274</inkml:trace>
  <inkml:trace contextRef="#ctx0" brushRef="#br0" timeOffset="48377.88">15799 3441 20972,'-5'25'2009,"0"4"1704,5 10-2553,3 8-360,4 1-304,1 0-176,6-4-152,-1-2-96,8-6-40,-2-5 16,8-6-24,2-2 24,-4-5-48,0-1-96,-13-6-512,-1-2-464</inkml:trace>
  <inkml:trace contextRef="#ctx0" brushRef="#br0" timeOffset="48613.61">15080 3809 21933,'-5'-5'1760,"3"-1"537,12-1-737,9-2-560,13-3-544,3-2-128,19-5-160,3-4-48,12-7-456,-2-3-416</inkml:trace>
  <inkml:trace contextRef="#ctx0" brushRef="#br0" timeOffset="49237.93">16162 3227 24805,'-3'19'373,"0"0"-1,1 0 0,1 0 1,1 0-1,1 0 0,0 0 1,2 0-1,0 0 0,1 0 1,1-1-1,1 0 0,0 0 1,4 6-373,9 35 127,-18-54-108,15 37 92,-16-41-108,0-1 0,0 1-1,0 0 1,0-1 0,1 1 0,-1 0-1,0-1 1,0 1 0,1-1 0,-1 1-1,0-1 1,1 1 0,-1 0 0,0-1-1,1 1 1,-1-1 0,1 1 0,-1-1-1,1 0 1,-1 1 0,1-1 0,-1 0-1,1 1 1,0-1 0,-1 0 0,1 1 0,-1-1-1,1 0 1,0 0 0,-1 0 0,1 0-1,0 0 1,-1 0 0,1 0 0,0 0-1,-1 0 1,1 0 0,0 0 0,-1 0-1,1 0 1,0 0 0,-1 0 0,1-1-1,-1 1 1,1 0 0,0-1 0,-1 1-1,1 0 1,-1-1 0,1 1 0,-1-1-1,1 1 1,-1-1-3,37-54 70,-35 49-67,0 0 0,1 1 0,0-1 0,0 1-1,0 0 1,1 0 0,-1 0 0,1 0 0,0 1 0,1-1 0,-1 1 0,1 0 0,0 0 0,0 1 0,0 0 0,0 0-1,1 0 1,-1 0 0,1 1 0,0 0 0,0 0 0,0 0 0,0 1 0,0 0 0,5-1-3,-5 2-1,-1 0 0,1 1 0,0 0 0,-1-1 0,0 2 0,1-1 0,-1 0 0,0 1 0,0 0 0,1 1 1,-2-1-1,1 1 0,0 0 0,0 0 0,-1 0 0,0 1 0,1-1 0,-2 1 0,1 0 0,0 0 0,-1 1 0,1-1 0,-1 1 0,-1 0 0,1-1 1,0 1-1,-1 1 0,0-1 0,-1 0 0,1 0 0,-1 1 0,0-1 0,0 1 0,0-1 0,-1 1 0,0-1 0,0 1 0,0-1 0,-1 1 0,-1 4 1,-5 0 76,0-1-1,-1 0 1,0 0-1,-1-1 0,0 0 1,0 0-1,-1-1 0,1-1 1,-2 1-1,1-2 1,-1 1-1,1-1 0,-2-1 1,1 0-1,0 0 1,-1-1-1,0-1 0,1 0 1,-1-1-1,0 0 0,-9-1-75,16 1-14,1-1-1,-1 1 0,0-1 1,1-1-1,-1 1 0,1-1 1,-1 1-1,1-1 0,-1-1 1,1 1-1,-1-1 0,1 1 1,0-1-1,0 0 0,0-1 1,0 1-1,0-1 0,0 0 15,3-8-698,9 3-367</inkml:trace>
  <inkml:trace contextRef="#ctx0" brushRef="#br0" timeOffset="49765.78">16797 3278 17404,'-21'-16'9799,"-41"48"-7044,57-25-2677,0 1-1,0 1 0,1-1 0,-1 1 0,2-1 0,-1 1 1,2 0-1,-1 1 0,1-1 0,0 0 0,1 1 0,0-1 1,1 1-1,0-1 0,0 4-77,-1-11 5,1 0 1,-1 0-1,1 1 0,0-1 0,-1 0 1,1 0-1,0 0 0,0 1 1,0-1-1,1 0 0,-1 0 0,0 0 1,1 1-1,0-1 0,-1 0 0,1 0 1,0 0-1,0 0 0,0 0 1,0 0-1,0 0 0,1-1 0,-1 1 1,1 0-1,-1-1 0,1 1 1,-1-1-1,1 1 0,0-1 0,0 0 1,0 0-1,0 0 0,0 0 1,0 0-1,0 0 0,0 0 0,0-1 1,0 1-1,0-1 0,0 1 1,1-1-1,-1 0 0,0 0 0,0 0 1,0 0-1,1 0 0,-1-1 0,0 1 1,0-1-1,2 0-5,5-5 0,0-1 0,-1 0-1,0 0 1,0-1 0,-1 0 0,0 0 0,0-1 0,-1 0-1,0 0 1,3-8 0,60-67-3,-68 83 2,-1 0 1,1 1 0,0-1-1,0 0 1,0 1 0,0-1-1,0 1 1,0-1 0,0 1-1,0 0 1,1-1 0,-1 1-1,0 0 1,0 0 0,0-1-1,0 1 1,0 0 0,0 0-1,1 0 1,-1 1 0,0-1-1,0 0 1,0 0 0,0 1-1,0-1 1,0 0 0,0 1-1,0-1 1,1 1 0,-2 0-1,1-1 1,0 1 0,0 0-1,0-1 1,0 1 0,0 0-1,-1 0 1,1 0 0,0 0-1,-1 0 1,1 0 0,0 0-1,-1 0 1,1 1 0,18 53-17,-17-48 18,15 69-8,-11-88 107,-6-9 29,0 0-1,-1 0 0,-2 0 0,0 1 0,-1-1 1,-1 0-1,-7-18-128,-21-55 129,32 90-121,1 4-34,5 3-177,-3-1 137,1-1 0,0 1 0,0-1 0,0 0 0,0 0 0,0 0 0,0 0 0,1 0 0,-1-1 0,0 1 0,0-1 0,1 0 0,-1 0 0,0 0 0,0-1 0,1 1 1,-1-1-1,0 1 0,0-1 0,0 0 0,0-1 0,0 1 0,0 0 0,0-1 0,0 1 0,0-2 66,28-17-942,7-3-414</inkml:trace>
  <inkml:trace contextRef="#ctx0" brushRef="#br0" timeOffset="50108.3">17222 2274 18684,'-10'10'3705,"2"8"1776,4 8-3825,11 11-1224,2 3-88,13 8-159,7 0-129,1 1 16,-1-2-56,-2-2-40,-1 0-136,-4 3-729,-1 6-3056</inkml:trace>
  <inkml:trace contextRef="#ctx0" brushRef="#br0" timeOffset="50359.11">17584 3307 27710,'-4'8'784,"1"-1"304,3-7-840,0 0-408,0 0-496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9.834"/>
    </inkml:context>
    <inkml:brush xml:id="br0">
      <inkml:brushProperty name="width" value="0.025" units="cm"/>
      <inkml:brushProperty name="height" value="0.025" units="cm"/>
    </inkml:brush>
  </inkml:definitions>
  <inkml:trace contextRef="#ctx0" brushRef="#br0">93 289 16592,'0'0'3075,"-9"8"-2317,-1 2-621,0 0 0,1 0 0,1 1 1,-14 22-1,18-27-110,1 0 0,0 0 0,0 0 1,1 0-1,0 1 0,0-1 0,0 1 1,1 0-1,0-1 0,0 1 0,1 0 0,0 0 1,0 0-1,1 7 0,0-13-23,-1 0-1,0 0 0,1-1 1,-1 1-1,1 0 1,-1 0-1,1 0 1,-1-1-1,1 1 1,0 0-1,-1-1 1,1 1-1,0 0 1,0-1-1,-1 1 1,1-1-1,0 1 1,0-1-1,0 1 1,0-1-1,0 0 1,0 0-1,-1 1 0,1-1 1,0 0-1,0 0 1,0 0-1,0 0 1,0 0-1,0 0 1,0 0-1,0 0 1,0 0-1,0-1 1,1 1-1,34-14 598,-23 4-615,0-1 0,0-1-1,-1 0 1,0-1 0,-1 0 0,-1-1-1,0 0 1,-1 0 0,-1-1 0,0 0-1,-1-1 1,0 0 0,4-18 0,-1-2-423,-1-1 1,-3 1-1,-1-1 1,-1 0-1,-2-38 0,-2 74 498,0 1 0,0 0 0,0 0 0,0-1-1,0 1 1,0 0 0,0-1 0,0 1 0,0 0 0,0-1-1,0 1 1,0 0 0,-1-1 0,1 1 0,0 0-1,0 0 1,0-1 0,0 1 0,-1 0 0,1 0-1,0-1 1,0 1 0,-1 0 0,1 0 0,0 0 0,0 0-1,-1-1 1,1 1 0,0 0 0,-1 0 0,1 0-1,0 0 1,0 0 0,-1 0 0,1 0 0,0 0-1,-1 0 1,1 0 0,0 0 0,-1 0 0,1 0 0,0 0-1,-1 0 1,1 0 0,0 0 0,0 0 0,-1 0-1,1 0 1,0 0 0,-1 0 0,1 1 0,0-1-1,0 0 1,-1 0 0,1 0 0,0 1 0,0-1 0,-1 0-1,1 1 1,-17 14 508,8 1-400,0 1 1,2 0 0,-1 0 0,2 0 0,1 1-1,0 0 1,1 1 0,1-1 0,-2 35-1,5-51-166,0 0-1,0 0 1,0 1-1,0-1 1,0 0-1,0 0 1,1 0-1,-1 0 0,1 0 1,0 0-1,-1 0 1,1 0-1,0 0 1,0 0-1,1 0 1,-1-1-1,0 1 1,0 0-1,1-1 1,-1 1-1,1-1 0,-1 1 1,4 1-1,-2-2 12,0 0-1,0 0 1,0 0-1,1 0 1,-1 0-1,0-1 1,1 1-1,-1-1 1,1 0-1,-1 0 1,0 0 0,1-1-1,3 0 1,8-3 17,-1 0 1,1 0-1,-2-2 1,1 0-1,19-11 1,-31 16-44,0 0 0,-1-1 0,1 1 0,0 0 0,0 0 0,0 1 0,0-1 0,0 0 0,0 0 0,0 1 1,0 0-1,0-1 0,0 1 0,1 0 0,-1 0 0,2 0 0,-3 1 7,-1-1 0,1 0 0,-1 1 0,1-1 0,0 1 0,-1 0 0,0-1 0,1 1 0,-1-1 0,1 1 0,-1 0 0,0-1 0,1 1 0,-1 0 0,0-1 0,0 1 0,1 0 0,-1 0 0,0-1 0,0 1 0,0 0-1,0 0 1,0-1 0,0 1 0,0 0 0,0 0 0,0-1 0,-1 2 0,-2 11-2,0 0 0,-1 0-1,-10 20 1,8-20 75,1 10-2678,19-38 470,26-44-1992,-38 56 3699,23-37-3117,31-47-240,-45 77 6006,-10 19 1205,-10 21-405,2-16-2442,0 0 0,1 1 0,1 0 0,0 0 0,1 1-1,0-1 1,-1 25 0,5-39-548,0 0 1,0-1-1,0 1 0,0 0 0,0-1 0,0 1 1,1 0-1,-1-1 0,0 1 0,0-1 0,1 1 1,-1-1-1,0 1 0,1 0 0,-1-1 0,0 1 1,1-1-1,-1 0 0,1 1 0,-1-1 0,1 1 1,-1-1-1,1 0 0,-1 1 0,1-1 0,0 0 1,-1 0-1,1 1 0,-1-1 0,1 0 0,0 0 1,-1 0-1,1 0 0,0 0 0,-1 0 0,1 0 1,0 0-1,-1 0 0,1 0 0,-1 0 0,1 0 1,0 0-1,-1 0 0,1-1 0,0 1 0,-1 0 1,1 0-1,-1-1 0,1 1 0,-1-1 0,1 1 1,-1 0-1,1-1 0,33-20 1394,-7-1-1110,-2-1-1,0-1 1,26-34-1,-50 57-36,-13 35-1,6-21-258,2-6-12,1 0 0,-1 0 0,1 0-1,1 0 1,-1 1 0,1-1 0,1 1-1,-1-1 1,1 1 0,0-1 0,1 1 0,0 13-1,1-20 7,0 0 0,0 0 0,0 0 0,0 0 0,-1 0 0,1 0 0,0 0 0,1 0 0,-1-1 0,0 1 0,0 0 0,0-1 0,0 1 0,0-1 0,1 0 0,-1 1 0,0-1 0,0 0 0,1 0 0,-1 1 0,0-1 0,1 0 0,-1 0 0,0-1 0,0 1 0,1 0 0,-1 0 0,0 0 0,0-1 0,2 0 0,37-12 609,-25 4-552,-1 0 1,0-2-1,-1 0 0,0 0 0,-1-1 1,0 0-1,-1-1 0,15-23 0,-21 23 34,-12 16-153,5-1 41,0 0 0,0 0-1,1-1 1,-1 1 0,0 1-1,1-1 1,0 0 0,-1 0 0,1 1-1,-1 1 1,2-3 12,0-1-1,0 1 1,0-1 0,-1 1-1,1-1 1,0 0 0,0 1-1,0-1 1,0 1 0,0-1 0,0 1-1,0-1 1,0 1 0,0-1-1,0 1 1,0-1 0,0 0-1,1 1 1,-1-1 0,0 1-1,0-1 1,0 1 0,1-1 0,-1 0-1,0 1 1,0-1 0,1 0-1,-1 1 1,0-1 0,1 0-1,-1 1 1,0-1 0,1 0-1,-1 1 1,1-1 0,-1 0 0,0 0-1,1 0 1,-1 1 0,1-1-1,-1 0 1,1 0 0,-1 0-1,1 0 1,-1 0 0,0 0-1,1 0 1,-1 0 0,1 0 0,-1 0-1,1 0 1,-1 0 0,1 0-1,-1 0 1,1-1 0,-1 1-1,0 0 1,1 0 0,-1 0-1,1-1 1,-1 1 0,27-19 135,-23 15-126,-1 0-1,0-1 0,-1 1 1,1-1-1,-1 0 1,0 0-1,0 0 0,0 0 1,-1 0-1,0 0 1,0 0-1,0-9 0,-2 14-23,0 0 0,0 0 0,0 1 0,0-1 0,0 1 0,-1-1 0,1 0 0,0 1 0,0 0 0,0-1 0,0 1 0,0 0 0,1-1 0,-1 1 0,0 0 0,0 0 0,0 0 0,0 1 0,-31 51-93,30-50 97,1 1 0,-1 0 1,1-1-1,0 1 0,0 0 1,0 0-1,0-1 1,1 1-1,-1 0 0,1 0 1,0 0-1,0 0 0,2 7 1,1-10 3,1 0 0,0 0 0,0 0 1,0-1-1,-1 1 0,1-1 0,0 0 1,0 0-1,0 0 0,6-1 0,-3 1 3,144-1 74,-150 1-59,-1 0-1,1-1 0,-1 1 1,1 0-1,-1 0 0,1 0 0,-1 0 1,1-1-1,-1 1 0,1 0 1,-1 0-1,0-1 0,1 1 0,-1 0 1,1-1-1,-1 1 0,0 0 1,1-1-1,-1 1 0,0-1 0,0 1 1,1-1-1,-1 1 0,0-1 1,0 1-1,0 0 0,1-1 0,-1 1 1,0-1-1,0 1 0,0-2 0,-2-21 397,-13-18 178,-41-57-376,55 96-288,17 21-3331,-11-15 2258,0-1 0,1 0 0,-1 0 0,1-1-1,0 1 1,0-1 0,0-1 0,0 1 0,0-1 0,12 1 0,1-1-6625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0.315"/>
    </inkml:context>
    <inkml:brush xml:id="br0">
      <inkml:brushProperty name="width" value="0.025" units="cm"/>
      <inkml:brushProperty name="height" value="0.025" units="cm"/>
    </inkml:brush>
  </inkml:definitions>
  <inkml:trace contextRef="#ctx0" brushRef="#br0">126 0 13869,'-12'7'5677,"1"9"-3414,-3 23-1725,10-29 193,-16 61 529,3 1 0,-11 96 0,11-56-1181,15-95 271,6-26-84,13-47 20,-10 30-264,24-86 24,-20 65-56,2 0 0,2 2-1,31-67 1,-44 109-5,-1 0-1,1 1 1,0-1-1,1 0 1,-1 1-1,0-1 1,1 1-1,-1-1 1,1 1-1,0 0 1,-1 0-1,1 0 1,0 1-1,1-1 1,-1 1-1,0 0 1,0-1-1,0 1 1,1 1-1,-1-1 1,0 0-1,1 1 1,4 0-1,-6 0 8,1 0-1,-1 1 0,0-1 1,1 1-1,-1-1 0,0 1 1,0 0-1,0 0 0,1 0 1,-1 0-1,0 0 0,0 1 0,0-1 1,-1 0-1,1 1 0,0 0 1,0-1-1,-1 1 0,1 0 1,-1 0-1,0 0 0,0 0 1,1 0-1,-1 0 0,0 0 1,-1 0-1,1 1 0,0-1 1,-1 0-1,1 1 0,-1-1 0,1 0 1,-1 4-1,-1-1 61,1 0 0,-1 0 0,0 0 0,0 0 0,-1 0 0,1 0 0,-1 0 0,0 0 0,0-1 0,-1 1 0,0-1 0,1 0 0,-1 1 0,-1-1 0,1 0 0,-1-1 0,1 1 0,-1-1 0,0 0 0,-8 5 0,-7 6 239,-2-1 0,-43 20 0,48-27-1131,13-9-3827,25-16-2916,0 6 2271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0.659"/>
    </inkml:context>
    <inkml:brush xml:id="br0">
      <inkml:brushProperty name="width" value="0.025" units="cm"/>
      <inkml:brushProperty name="height" value="0.025" units="cm"/>
    </inkml:brush>
  </inkml:definitions>
  <inkml:trace contextRef="#ctx0" brushRef="#br0">89 1 15214,'0'0'4260,"-9"9"-3117,2-1-909,-43 56 1532,47-61-1727,1 1 1,-1-1-1,1 1 0,0 0 1,0 0-1,1 0 0,-1 0 1,1 0-1,0 0 0,0 1 1,0-1-1,0 0 1,1 1-1,0-1 0,0 1 1,1 7-1,-1-11-39,1-1 1,-1 1-1,1-1 1,-1 1-1,1-1 0,-1 1 1,1-1-1,-1 1 0,1-1 1,0 0-1,-1 1 0,1-1 1,0 0-1,-1 1 1,1-1-1,0 0 0,0 0 1,-1 0-1,1 0 0,0 0 1,0 0-1,-1 0 1,1 0-1,0 0 0,0 0 1,-1 0-1,1 0 0,0 0 1,-1 0-1,1-1 1,0 1-1,-1 0 0,1-1 1,1 0-1,23-12 281,0-9-140,-19 16-136,-1 0-1,1 1 1,0 0 0,1 0-1,-1 0 1,1 1 0,0 0-1,0 0 1,0 0 0,0 1-1,13-3 1,-19 9 6,1 1-1,-1 0 0,0 0 1,-1 0-1,1 0 1,-1 0-1,0 0 0,0 0 1,0 0-1,-1 6 0,1-7-33,0-2 13,0-1-1,0 1 1,0-1-1,0 1 1,0-1 0,0 0-1,0 1 1,0-1-1,0 1 1,0-1 0,0 1-1,0-1 1,0 0-1,1 1 1,-1-1-1,0 0 1,0 1 0,0-1-1,1 1 1,-1-1-1,0 0 1,1 0 0,-1 1-1,0-1 1,0 0-1,1 1 1,-1-1 0,1 0-1,-1 0 1,0 0-1,1 1 1,-1-1 0,0 0-1,1 0 1,-1 0-1,1 0 1,-1 0 0,1 0-1,-1 0 1,0 0-1,1 0 1,-1 0 0,1 0-1,24-10-1941,20-23-5050,-20 12 2379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220"/>
    </inkml:context>
    <inkml:brush xml:id="br0">
      <inkml:brushProperty name="width" value="0.025" units="cm"/>
      <inkml:brushProperty name="height" value="0.025" units="cm"/>
    </inkml:brush>
  </inkml:definitions>
  <inkml:trace contextRef="#ctx0" brushRef="#br0">169 21 4837,'0'0'15673,"3"-21"-11178,-92 199-2531,24-49-890,62-125-1040,1 0-16,0 1-1,0-1 1,0 1-1,0-1 1,1 1-1,0 0 1,0-1-1,-1 8 1,4-12 27,-1 0 0,1 0 1,0 0-1,-1 0 1,1 0-1,0-1 0,-1 1 1,1 0-1,-1-1 0,1 1 1,-1-1-1,1 0 1,-1 1-1,1-1 0,2-2 1,17-13 206,-1 0 0,0-2 0,-1 0 1,-1-2-1,-1 0 0,15-23 0,-9 13-297,0 2-1,32-29 0,-45 50-697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547"/>
    </inkml:context>
    <inkml:brush xml:id="br0">
      <inkml:brushProperty name="width" value="0.025" units="cm"/>
      <inkml:brushProperty name="height" value="0.025" units="cm"/>
    </inkml:brush>
  </inkml:definitions>
  <inkml:trace contextRef="#ctx0" brushRef="#br0">40 1 9833,'0'0'3299,"-28"50"673,20-29-1089,4 0-609,4-5-480,0-3-705,4-4-385,6-5-415,6 0-193,1-4-128,-2 0-1986,3-7-1345,-1-8-3268,1-7-7302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919"/>
    </inkml:context>
    <inkml:brush xml:id="br0">
      <inkml:brushProperty name="width" value="0.025" units="cm"/>
      <inkml:brushProperty name="height" value="0.025" units="cm"/>
    </inkml:brush>
  </inkml:definitions>
  <inkml:trace contextRef="#ctx0" brushRef="#br0">138 1 8808,'0'0'15247,"-5"8"-14361,-9 18-324,2 2-1,0 0 1,2 0-1,1 1 1,-10 55 0,13-41-2058,-1 80 1,5-140-4133,-6-12 2970,0 1 1650,-1-9 1007,-4-29 2028,11 57-566,1-1 0,1 1 0,0 0 0,1-17 0,0 25-1348,-1-1 0,1 1 1,0 0-1,-1 0 0,1 0 0,0 0 0,0 1 0,-1-1 0,1 0 0,0 0 0,0 0 0,0 1 0,0-1 0,0 0 0,0 1 1,1-1-1,-1 1 0,0-1 0,0 1 0,0 0 0,0 0 0,3-1 0,30-4 266,-31 5-278,110-3-2081,-65 4-5169,-13-1-2359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56.146"/>
    </inkml:context>
    <inkml:brush xml:id="br0">
      <inkml:brushProperty name="width" value="0.025" units="cm"/>
      <inkml:brushProperty name="height" value="0.025" units="cm"/>
    </inkml:brush>
  </inkml:definitions>
  <inkml:trace contextRef="#ctx0" brushRef="#br0">0 152 11627,'0'0'694,"9"0"-849,473 6 772,31 0-460,550-18 73,172 8 667,-2-73 1601,-170 11-357,-1030 64-2200,-18 0-276,1 1 0,-1 1-1,0 1 1,22 2 0,-30 3-3087,-6 4-1415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13.986"/>
    </inkml:context>
    <inkml:brush xml:id="br0">
      <inkml:brushProperty name="width" value="0.025" units="cm"/>
      <inkml:brushProperty name="height" value="0.025" units="cm"/>
    </inkml:brush>
  </inkml:definitions>
  <inkml:trace contextRef="#ctx0" brushRef="#br0">199 280 13164,'0'0'-683,"7"-1"571,598-105 444,20-3-253,-436 88-12,220-10-209,-415 31 204,-1 1 0,1 0 0,0 1 0,-1 0 0,1 0 0,-7 3 1,-13 4-44,-619 149 416,323-83-288,-518 84-115,749-155 72,42-2 11,40-1-101,14 0-55,109 7-105,0-4-1,-1-6 1,1-5-1,183-34 1,440-140 238,-590 140-66,-118 33-26,242-73 0,-268 80-3,-1 1 0,0-1 0,0 1 1,0-1-1,0 0 0,0 0 0,0 0 0,0-1 0,0 1 0,0 0 0,0-1 0,0 1 0,-1-1 0,1 1 0,1-4 0,-2 4 20,-1 1 0,0-1 1,0 0-1,0 0 0,0 1 0,0-1 0,-1 0 0,1 0 0,0 1 0,0-1 0,0 0 0,-1 1 0,1-1 1,0 0-1,-1 1 0,1-1 0,0 1 0,-1-1 0,1 0 0,-1 1 0,1-1 0,-1 1 0,0-1 0,1 1 0,-1 0 1,1-1-1,-1 1 0,0-1 0,-1 1 0,-7-5 89,-1 1-1,1 0 1,-1 1 0,0 0-1,-12-2 1,-30-4-122,-1 2 0,0 3-1,0 2 1,-99 9 0,78 3-187,0 3 1,-135 43-1,58 1-1215,3 7 0,-214 126 0,189-91-1236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58.203"/>
    </inkml:context>
    <inkml:brush xml:id="br0">
      <inkml:brushProperty name="width" value="0.025" units="cm"/>
      <inkml:brushProperty name="height" value="0.025" units="cm"/>
    </inkml:brush>
  </inkml:definitions>
  <inkml:trace contextRef="#ctx0" brushRef="#br0">2828 305 3716,'-32'-14'1726,"-106"-38"872,1 4-1422,88 28-543,0 3 0,-73-15 0,-97-13-333,113 21 66,-2 4 0,-187-10 0,179 28-215,-341 13 568,394-2-714,1 3-1,0 3 0,-111 42 1,93-24 72,1 4 1,-94 60 0,151-83 11,0 0-1,2 1 0,0 0 1,0 2-1,2 1 1,0 0-1,1 1 0,1 1 1,1 0-1,0 2 0,2-1 1,1 2-1,0-1 1,2 2-1,0-1 0,2 2 1,-10 43-1,10-25-41,2 0-1,1 0 0,3 71 1,3-95 19,1-1 0,1 0 0,0 0 0,2 0-1,0-1 1,1 0 0,1 0 0,0 0 0,1 0 0,1-1 0,13 18 0,-1-8-48,1-2 1,1 0-1,1-2 1,1 0-1,1-2 1,1-1 0,0-1-1,2-1 1,55 24-1,-9-11 29,2-3 0,147 32 0,-88-36-19,2-6 0,0-5 0,236-11 0,-207-13-45,220-45 0,157-75 158,-481 113-166,-1-3 0,110-55 1,-142 61 92,0-2 0,-1-1 0,0-2 0,-2 0-1,-1-2 1,0-1 0,25-31 0,-45 47-15,0 0-1,-1-1 1,0 1-1,0-1 1,0 0 0,-1 0-1,-1-1 1,0 1-1,0-1 1,-1 0-1,0 0 1,0 1-1,-1-12 1,-1 6-28,-1 1 0,0 0 0,-1 0 0,-1 0 0,0 1 0,-1-1 1,0 1-1,-10-19 0,-2 2 10,-1 0 0,-2 1 0,0 1 0,-2 1 0,-1 1 0,-47-43 0,32 37-247,-1 2 0,-1 1 0,-1 2 0,-72-35 0,61 39-1757,-99-32 1,56 29-1689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58.812"/>
    </inkml:context>
    <inkml:brush xml:id="br0">
      <inkml:brushProperty name="width" value="0.025" units="cm"/>
      <inkml:brushProperty name="height" value="0.025" units="cm"/>
    </inkml:brush>
  </inkml:definitions>
  <inkml:trace contextRef="#ctx0" brushRef="#br0">7 599 8232,'-1'-2'139,"0"1"0,1 0 0,-1 0 0,0-1 0,1 1 0,-1-1 1,1 1-1,-1 0 0,1-1 0,0 1 0,0-1 0,-1 1 0,1-1 0,0 1 0,0-1 0,1 1 1,-1-1-1,0 1 0,0-1 0,1 1 0,-1-1 0,1 1 0,-1 0 0,1-1 0,0 1 1,-1 0-1,1-1 0,0 1 0,0 0 0,1-2 0,40-37-725,-28 28 896,43-46-28,65-87 1,-88 100 85,2 2-1,1 1 1,2 2-1,2 2 1,46-34-1,-81 69-344,-1 1 0,1-1 1,0 1-1,0 0 0,0 0 0,0 1 0,0 0 0,0 0 0,0 0 1,0 1-1,0 0 0,1 0 0,-1 0 0,10 3 0,-15-2 26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3:51.966"/>
    </inkml:context>
    <inkml:brush xml:id="br0">
      <inkml:brushProperty name="width" value="0.025" units="cm"/>
      <inkml:brushProperty name="height" value="0.025" units="cm"/>
    </inkml:brush>
  </inkml:definitions>
  <inkml:trace contextRef="#ctx0" brushRef="#br0">0 281 18020,'12'6'213,"0"0"1,1-1-1,-1-1 1,1 0-1,0-1 0,0 0 1,0-1-1,0-1 1,1 0-1,-1 0 0,0-1 1,0-1-1,1 0 1,11-4-214,180-59-20,-171 50 171,38-13-132,25-15 6,2 5 0,1 4 0,2 5-1,1 4 1,0 5 0,55-2-25,-97 23 4,0 4 1,0 1-1,-1 4 0,-1 2 0,0 3 0,-1 2 1,12 7-5,23 5 10,5 0-3,2-5-1,1-4 0,1-4 1,1-5-1,20-4-6,173-9-125,148-25 125,55-2-105,-310 26 127,0 8 1,0 8 0,131 29-23,-57 10 437,-7-1 1661,86 0-2098,293-2 1104,-605-48-1155,-12 1-78,-1-1 0,1-1 0,-1 0 0,1-2 0,-1 0 0,1-1 0,-1-1 1,0 0-1,0-1 0,3-2 129,20-14-3152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1.891"/>
    </inkml:context>
    <inkml:brush xml:id="br0">
      <inkml:brushProperty name="width" value="0.025" units="cm"/>
      <inkml:brushProperty name="height" value="0.025" units="cm"/>
    </inkml:brush>
  </inkml:definitions>
  <inkml:trace contextRef="#ctx0" brushRef="#br0">58 51 1666,'0'0'4697,"-8"-7"-3997,4 4-418,-17-14-330,-4-7 3785,27 28-3574,1 0 0,-1 0-1,1 0 1,0 0-1,0 0 1,0-1-1,0 1 1,1-1-1,0 0 1,-1 0 0,6 3-1,-5-3 44,13 9 91,1-1-1,0-1 1,0-1 0,31 11-1,-24-10-189,-1 1 0,26 15 1,87 77 717,-100-73-557,1 0-1,73 40 1,-62-47-161,-34-17-76,0 1-1,0 1 0,0 0 1,-1 0-1,0 2 1,21 18-1,-33-25-73,0 1 1,0-1-1,0 1 1,0-1-1,-1 1 0,0-1 1,0 1-1,0 0 1,0 0-1,-1 0 1,1-1-1,-1 1 0,0 0 1,0 5-1,0-7-1357,0-12-3095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8.895"/>
    </inkml:context>
    <inkml:brush xml:id="br0">
      <inkml:brushProperty name="width" value="0.025" units="cm"/>
      <inkml:brushProperty name="height" value="0.025" units="cm"/>
    </inkml:brush>
  </inkml:definitions>
  <inkml:trace contextRef="#ctx0" brushRef="#br0">0 49 609,'0'0'224,"19"-48"-1057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9.532"/>
    </inkml:context>
    <inkml:brush xml:id="br0">
      <inkml:brushProperty name="width" value="0.025" units="cm"/>
      <inkml:brushProperty name="height" value="0.025" units="cm"/>
    </inkml:brush>
  </inkml:definitions>
  <inkml:trace contextRef="#ctx0" brushRef="#br0">910 131 2723,'0'0'2071,"-8"-9"-1954,-5-4 167,-2 0 1,1 1-1,-2 0 0,1 1 0,-2 1 0,1 1 0,-1 0 0,-34-12 0,34 18-149,0 0-1,0 0 0,0 2 0,0 0 0,0 1 0,0 0 0,0 2 0,0 0 1,0 1-1,-21 6 0,14-1-83,-1 1-1,2 0 1,-1 2 0,2 1 0,-1 1 0,-24 19-1,27-16 37,2 1 0,0 1-1,0 1 1,2 0-1,0 1 1,2 1-1,-24 44 1,11-11 22,4 0 0,-23 74 0,26-57 143,4 0 0,-15 142-1,21 148-146,11-324-103,1 1 0,3 0 0,0-1 1,19 63-1,-19-85-8,0 0 1,1 0-1,0 0 0,1-1 0,1 0 0,0 0 1,1-1-1,1 0 0,0-1 0,0 0 1,1-1-1,1 0 0,22 18 0,-26-25 18,-1 0 0,1 0-1,-1 0 1,1-1 0,0 0-1,1 0 1,-1-1 0,0 0 0,1-1-1,-1 0 1,1 0 0,-1-1 0,10 0-1,-6-2 23,0 0 0,0 0 0,0-1-1,0-1 1,-1 0 0,0-1 0,0 0 0,14-8-1,11-12 132,-1-1-1,-1-2 0,-1-1 0,30-36 1,-36 38-24,9-11-92,-2-1 1,-2-2-1,-1-1 0,-2-2 1,-3-1-1,-1 0 1,-2-2-1,-2-1 0,-3-1 1,-1 0-1,11-62 0,-10 33-31,-4-1 0,-3 0 0,-4-1 0,-3 1-1,-7-85 1,1 150-77,1 1 0,-2 0-1,0 0 1,0 0 0,-1 0 0,-1 1-1,0-1 1,-9-15 0,10 21-105,0 1 1,-1 0 0,0 0-1,0 1 1,0-1 0,0 1 0,-1 0-1,0 1 1,0 0 0,0-1-1,-1 2 1,0-1 0,1 1-1,-1 0 1,0 0 0,-11-2-1,-33-4-2366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11.656"/>
    </inkml:context>
    <inkml:brush xml:id="br0">
      <inkml:brushProperty name="width" value="0.025" units="cm"/>
      <inkml:brushProperty name="height" value="0.025" units="cm"/>
    </inkml:brush>
  </inkml:definitions>
  <inkml:trace contextRef="#ctx0" brushRef="#br0">2559 405 5285,'-11'-5'502,"-105"-45"1127,28 17-3546,-4-7-1785,4-10 4470,52 28 196,0 2 1,-2 2-1,-40-15 0,-282-63 425,312 85-1192,7 2 64,-1 2 0,0 1 0,-1 3 1,1 2-1,-62 5 0,44 3-124,1 2 0,0 3 1,-72 25-1,11 9 109,3 4 1,-218 129 0,301-158-209,0 2 0,2 1 1,0 1-1,2 1 0,1 2 1,-30 37-1,44-47-8,2 0 1,0 1-1,2 0 0,0 1 1,1 1-1,1-1 0,0 2 0,2-1 1,1 1-1,0 0 0,2 0 0,-3 35 1,6-14 76,2 1 0,1 0 1,12 59-1,-9-78-133,1 0-1,1-1 1,1 0 0,1 0-1,1-1 1,1 0 0,19 29-1,-17-35 49,1-1 0,1-1 0,0 0 0,1-1 0,1-1 1,0 0-1,0-1 0,1-1 0,1-1 0,0-1 0,32 12 0,23 4 188,135 26 1,-176-44-149,206 38 532,1-11 0,1-10 0,454-15-1,-623-13-543,0-4 0,-1-3 0,0-3 0,123-42 0,-144 38-5,-1-3 0,-1-2 0,-1-2 0,-1-3-1,-1-1 1,-2-2 0,47-42 0,-73 56 49,0 0 1,-2-2-1,0 1 0,0-2 0,-2 0 1,-1-1-1,0 0 0,-2 0 0,0-2 1,10-35-1,-15 41-54,-1 0 0,-1-1-1,-1 0 1,0 1 0,-1-1 0,-1 0-1,-1 1 1,0-1 0,-1 0 0,-1 1-1,-1-1 1,0 1 0,-2 0 0,-13-31 0,-1 12-84,-2 2 1,-1 0 0,-1 2 0,-2 1 0,-1 1 0,-59-51 0,-2 10 4,-117-71 0,139 100-216,-127-59-1,153 84-677,-1 2 1,0 2 0,-1 2 0,-77-11 0,45 14-1311,8-1-1691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42.323"/>
    </inkml:context>
    <inkml:brush xml:id="br0">
      <inkml:brushProperty name="width" value="0.025" units="cm"/>
      <inkml:brushProperty name="height" value="0.025" units="cm"/>
    </inkml:brush>
  </inkml:definitions>
  <inkml:trace contextRef="#ctx0" brushRef="#br0">466 247 3395,'0'0'2547,"-2"-8"-2136,-2-19 984,-6-35 965,9 57-2123,0 0 0,0 1-1,0-1 1,-1 1 0,1-1 0,-1 1-1,0 0 1,-1 0 0,-4-7 0,5 10-189,0-1 1,0 1-1,0 0 1,-1-1 0,1 1-1,0 0 1,-1 0-1,1 1 1,-1-1-1,1 0 1,-1 1-1,1 0 1,-1-1-1,1 1 1,-1 0-1,0 0 1,1 1 0,-1-1-1,1 0 1,-1 1-1,1 0 1,-1-1-1,1 1 1,-1 0-1,1 0 1,0 0-1,0 1 1,-1-1 0,-2 3-1,-7 4 15,0 1 0,1 0 0,-19 19 0,3 2-4,2 1-1,1 1 1,1 1 0,2 1-1,2 1 1,-28 68 0,24-41 38,2 1 1,4 1-1,-13 90 1,25-124-76,1-1 1,2 1 0,1-1-1,2 1 1,1-1-1,1 1 1,1-1 0,2 0-1,0 0 1,2-1-1,2 0 1,14 31-1,-17-43-23,1-2-1,0 1 0,1-1 0,1 0 0,0-1 0,23 24 1,-29-33 13,1 0 1,-1-1-1,1 0 0,0 0 1,0 0-1,0 0 1,0-1-1,0 1 1,0-1-1,1-1 1,-1 1-1,1-1 1,0 0-1,-1 0 1,1 0-1,0-1 1,-1 0-1,1 0 1,0-1-1,-1 0 1,1 0-1,0 0 0,-1 0 1,9-4-1,-3 0 26,0 0 0,-1-2 0,1 1 0,-1-1 0,0 0 0,-1-1 0,9-9 0,60-69 122,-63 69-143,41-50 247,-3-3-1,-3-1 1,-4-3 0,53-112-1,-86 155-124,-1-1-1,-2 0 0,-2-1 0,-1 0 1,5-53-1,-10 63-75,-1 0 0,-1 0 1,-1 0-1,-1 0 0,-1 0 0,-1 0 1,-2 0-1,-14-43 0,13 53-52,1 0 0,-1 0 0,-1 1 0,0-1 0,-1 2 0,-1-1 0,1 1 0,-2 1 0,1 0 0,-2 0 0,1 1 0,-26-15-1,20 15-447,0 1 0,-1 1 0,0 0 0,0 2 0,0 0 0,-1 0 0,0 2 0,0 1 0,-29-1 0,22 1-2243,5-4-1083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59.047"/>
    </inkml:context>
    <inkml:brush xml:id="br0">
      <inkml:brushProperty name="width" value="0.025" units="cm"/>
      <inkml:brushProperty name="height" value="0.025" units="cm"/>
    </inkml:brush>
  </inkml:definitions>
  <inkml:trace contextRef="#ctx0" brushRef="#br0">5351 248 5765,'-11'-4'369,"-109"-47"533,61 24-307,-106-33 0,45 33-248,-199-19-1,-128 18-1213,346 24 993,-1311 28 552,211 148-459,1073-144-98,2 5 0,1 5 0,2 7-1,2 4 1,2 6 0,3 4 0,-145 101-1,233-141-17,2 1 0,0 2-1,1 1 1,2 0-1,0 2 1,-20 28-1,32-36-112,1-1 0,1 2-1,0-1 1,1 1-1,1 1 1,0-1-1,2 1 1,0 0-1,1 0 1,1 1 0,-1 31-1,5-27-3,1 0-1,1 1 1,1-1 0,1-1 0,2 1-1,0-1 1,1 0 0,2 0-1,0-1 1,1 0 0,1-1-1,1-1 1,16 20 0,8 7-23,3-1 0,1-2 0,3-2 1,54 41-1,-20-26 61,2-3 0,140 70 0,187 59 64,-296-139-39,3-6-1,1-4 1,2-5 0,0-6 0,2-4 0,191 4 0,-54-20 108,462-55 0,132-91-56,-579 80-28,287-105-1,-451 124 305,-1-5 0,-2-4 0,-3-4 0,144-109-1,-118 84-145,-92 63-412,-1-2-1,-1-2 0,0-1 0,-2-2 1,47-49-1,-70 65 217,0-1 0,-1 1 0,0-1 0,-1-1 0,0 1 0,-1-1 0,-1 0 0,0 0 0,0-1-1,-1 1 1,0-1 0,-2 0 0,1 0 0,-1-18 0,-2 13 135,-1 0 1,-1-1-1,-1 1 0,0 0 0,-1 1 0,-1-1 1,-1 1-1,0 0 0,-15-24 0,-29-47 797,-99-130 0,123 184-1172,-1 3 0,-2 0-1,-1 2 1,-1 1-1,-2 1 1,-58-34 0,-14 7-82,-2 5 1,-194-60-1,268 98 94,0 2 0,-1 2 0,-53-6 1,65 12-482,1 0 0,-1 2 0,1 1 1,-1 0-1,1 2 0,-36 10 0,-29 16-4707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8:24.123"/>
    </inkml:context>
    <inkml:brush xml:id="br0">
      <inkml:brushProperty name="width" value="0.025" units="cm"/>
      <inkml:brushProperty name="height" value="0.025" units="cm"/>
    </inkml:brush>
  </inkml:definitions>
  <inkml:trace contextRef="#ctx0" brushRef="#br0">1182 340 5349,'0'0'1826,"-8"-6"-1100,1 1-571,-1 0-1,0 0 1,0 1 0,-1 0 0,-13-4-1,20 7-131,-1 0-1,1 1 1,-1-1-1,0 1 1,1-1-1,-1 1 0,1 0 1,-1 0-1,1 0 1,-1 0-1,0 0 1,1 1-1,-1-1 0,1 1 1,-1-1-1,1 1 1,-1 0-1,1 0 1,0 0-1,-1 1 0,1-1 1,0 0-1,0 1 1,0 0-1,0-1 1,0 1-1,0 0 0,1 0 1,-3 3-1,-21 39-137,-24 61 0,-10 18 14,-17 25 333,7 2-1,-80 254 0,-51 335 101,166-601-370,-163 952 151,120 17-7,25-231-33,-1 319 51,60-1052-123,6-1-1,62 276 1,135 260-8,-183-604-18,2-1 0,57 97 0,-74-149 20,0-1-1,2 0 0,1 0 0,0-2 1,1 0-1,2-1 0,-1 0 0,2-2 1,0 0-1,1-1 0,0-1 0,27 13 1,-33-20 10,-1-2 0,1 0 1,-1 0-1,1-1 0,0-1 1,0 0-1,1-1 0,-1-1 1,17-1-1,-8-2 14,0 0 1,0-2 0,-1 0-1,0-2 1,23-10-1,13-10 24,-1-4 0,-1-1-1,54-43 1,-24 11-42,-3-3 0,-3-4 0,-3-3 0,127-161 0,-119 119 1,-6-3 1,-5-3-1,67-153 1,-57 78 3,89-306 0,-6-213 5,-124 437 98,11-370 0,-46-286 155,-9 578-271,-4 52 32,-14 0 0,-13 2 1,-126-533-1,23 342-48,85 340 16,-81-172 0,103 266 113,-4 1 0,-1 2 0,-3 1 1,-3 1-1,-2 3 0,-62-63 0,78 91-53,-2 0-1,0 2 1,-2 1-1,0 1 1,-1 1-1,-1 2 1,-1 1-1,0 2 1,-1 1-1,0 1 1,-1 2-1,0 1 1,-56-6-1,43 12-221,0 2 0,1 2 0,-1 3 0,0 1 0,1 2 0,0 2 0,-60 21 0,11 4-1530,1 4 0,-119 69 1,83-36-2749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086"/>
    </inkml:context>
    <inkml:brush xml:id="br0">
      <inkml:brushProperty name="width" value="0.025" units="cm"/>
      <inkml:brushProperty name="height" value="0.025" units="cm"/>
    </inkml:brush>
  </inkml:definitions>
  <inkml:trace contextRef="#ctx0" brushRef="#br0">14 65 12812,'0'0'2157,"11"-6"-1463,1-2-428,1 0 0,1 1 0,0 1 0,0 0 0,0 1 0,0 0 0,1 2 0,0-1 0,-1 2 0,1 0 0,20 0 0,-34 2-234,1 0 0,-1 0 0,0 1 0,1-1 0,-1 0 0,0 1 0,0-1 0,1 1 0,-1-1 0,0 1 0,0 0 0,0-1 0,0 1 0,1 0 0,-1 0 0,0 0 0,-1 0 0,1 0 0,0 0 0,0 0 0,0 0 0,-1 0 0,1 0 0,0 1 0,-1-1 0,1 0 0,-1 0 0,1 1 0,-1-1-1,0 0 1,0 1 0,1-1 0,-1 0 0,0 1 0,0-1 0,0 0 0,-1 1 0,1-1 0,0 0 0,0 1 0,-1 1 0,-1 3 201,1 1 1,-1-1-1,-1 0 0,1 1 0,-1-1 0,0 0 0,-5 7 1,-17 20 460,-41 39 1,45-50-131,0 0-1,1 2 0,2 0 1,-22 36-1,39-59-551,1 0-1,-1 0 0,0 1 1,0-1-1,1 0 1,-1 0-1,1 1 1,-1-1-1,1 0 0,0 1 1,-1-1-1,1 1 1,0-1-1,0 0 0,0 1 1,0-1-1,0 1 1,0-1-1,1 0 1,-1 1-1,0-1 0,1 1 1,-1-1-1,1 0 1,-1 0-1,2 3 0,0-3 1,0 0 0,-1 1 0,1-1 0,0 0 0,0 0-1,0-1 1,0 1 0,0 0 0,0-1 0,0 1-1,0-1 1,0 1 0,0-1 0,1 0 0,2 0 0,9-1 27,0 0 0,0-1 1,0 0-1,15-5 0,-16 3-97,53-15-396,-24 4-3593,-35 12 1315,-9-4-5837,-10 1-1862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428"/>
    </inkml:context>
    <inkml:brush xml:id="br0">
      <inkml:brushProperty name="width" value="0.025" units="cm"/>
      <inkml:brushProperty name="height" value="0.025" units="cm"/>
    </inkml:brush>
  </inkml:definitions>
  <inkml:trace contextRef="#ctx0" brushRef="#br0">0 18 14318,'0'0'4484,"76"5"-3812,-34-5-255,4-8-289,5 3-128,-2-1-2755,-1 2-4131</inkml:trace>
  <inkml:trace contextRef="#ctx0" brushRef="#br0" timeOffset="1">597 98 14157,'0'0'6342,"19"57"-5797,-16-44-417,3-3-64,2-2-672,0-4-1667,3-4-1953,0 0-3555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787"/>
    </inkml:context>
    <inkml:brush xml:id="br0">
      <inkml:brushProperty name="width" value="0.025" units="cm"/>
      <inkml:brushProperty name="height" value="0.025" units="cm"/>
    </inkml:brush>
  </inkml:definitions>
  <inkml:trace contextRef="#ctx0" brushRef="#br0">20 0 18001,'0'0'224,"-19"49"-256,19-32-576,2-2-1795,9-2-63,0-4-2595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5:33.672"/>
    </inkml:context>
    <inkml:brush xml:id="br0">
      <inkml:brushProperty name="width" value="0.025" units="cm"/>
      <inkml:brushProperty name="height" value="0.025" units="cm"/>
    </inkml:brush>
  </inkml:definitions>
  <inkml:trace contextRef="#ctx0" brushRef="#br0">198 1402 25061,'-4'-2'43,"1"0"0,0 0 0,-1 1 0,1-1 0,-1 1 0,1 0 0,-1-1 0,1 2 1,-1-1-1,0 0 0,0 1 0,1 0 0,-1 0 0,0 0 0,0 0 0,1 1 0,-1-1 0,0 1 0,0 0 0,1 0 0,-1 0 0,1 1 0,-1-1 0,1 1 0,0 0 0,0 0 0,-1 0 0,1 0 0,0 0 0,1 1 0,-1 0 0,0-1 0,1 1 0,0 0 0,-1 0 0,1 0 0,0 1 0,1-1 0,-2 3-43,-1 10 64,2 1 1,-1-1-1,2 1 1,1 0-1,0 0 0,0-1 1,2 1-1,0 0 0,1-1 1,1 1-1,1-1 1,0 0-1,1 0 0,0-1 1,1 0-1,1 0 1,4 5-65,2 12 79,50 108 323,78 125-402,-95-162 92,-73-117-1573,-44-57-1201,-63-61 1207,-9 14 3599,141 118-2085,0 0-1,1 0 1,-1 0-1,1 0 1,-1 0-1,1 0 0,-1 0 1,1 0-1,-1-1 1,1 1-1,-1 0 1,1 0-1,-1-1 1,1 1-1,-1 0 0,1-1 1,-1 1-1,1 0 1,-1-1-1,1 1 1,0-1-1,-1 1 1,1 0-1,0-1 0,-1 1 1,1-1-1,0 1 1,0-1-1,0 1 1,-1-1-1,1 1 1,0-1-1,0 0 0,0 1 1,0-1-1,0 1 1,0-1-1,0 1 1,0-1-1,0 1 1,0-1-1,0 0 0,0 1 1,0-1-1,1 1 1,-1-1-1,0 1 1,0-1-1,1 1 1,-1-1-1,0 1 0,1-1 1,-1 1-1,0 0 1,1-1-1,-1 1 1,1-1-1,-1 1 1,0 0-1,1 0 0,-1-1 1,1 1-1,-1 0 1,1 0-1,-1-1 1,1 1-1,0 0-38,41-6 443,-33 5-416,154-18-93,-107 7-889</inkml:trace>
  <inkml:trace contextRef="#ctx0" brushRef="#br0" timeOffset="281.11">634 1299 25325,'-29'30'232,"15"24"-168,3 6-16,11 18 73,6 0 31,10-9 48,6-2-32,12-16-104,2-5 0,9-9-64,2-8-176,-1-16-497,2-11-319</inkml:trace>
  <inkml:trace contextRef="#ctx0" brushRef="#br0" timeOffset="537.93">965 1507 26838,'-13'50'528,"3"2"-312,2 0-56,8-3-128,1-3-8,7-11-56,2-6-8,-3-14-232,-7-15-320,0 0-432,0-8-33</inkml:trace>
  <inkml:trace contextRef="#ctx0" brushRef="#br0" timeOffset="704.35">946 1624 24621,'37'14'816,"3"-2"-335,0 0-185,-3-3-328,-3-3-433</inkml:trace>
  <inkml:trace contextRef="#ctx0" brushRef="#br0" timeOffset="879.36">1175 1229 25157,'37'34'544,"0"1"-127,15 6-225,3 1-40,-12 5-152,0 0 56,-25-2 24,-11 0-64,-17-4-80,-16-2-208,-9-4-545,-9-5-183</inkml:trace>
  <inkml:trace contextRef="#ctx0" brushRef="#br0" timeOffset="1126.79">1701 1290 29622,'36'-11'448,"7"-6"-264,5-1-56,-3-4-240,-1 0-144,-9 3-536,-14 3-616</inkml:trace>
  <inkml:trace contextRef="#ctx0" brushRef="#br0" timeOffset="1296.21">1845 1361 25165,'54'-29'432,"-7"11"-624,-9 2-352</inkml:trace>
  <inkml:trace contextRef="#ctx0" brushRef="#br0" timeOffset="1870.24">2303 583 27062,'11'18'1024,"4"12"-488,2 7-176,8 6-216,3 1-40,8 0-96,1-2 24,4-6-208,-3-6-56,-9-18-416,-5-3-464</inkml:trace>
  <inkml:trace contextRef="#ctx0" brushRef="#br0" timeOffset="2116.19">2347 1028 25918,'78'-37'568,"24"-17"-320,2-6-40,-16-2-128,-10 3-224,-38 19-936,-13 10 407</inkml:trace>
  <inkml:trace contextRef="#ctx0" brushRef="#br0" timeOffset="4286.26">2313 1521 26006,'5'15'94,"1"-1"1,0 0 0,1 0 0,0 0-1,1-1 1,1-1 0,0 1 0,1-1-1,0-1 1,1 1 0,0-2 0,1 0-1,0 0 1,0-1 0,1-1 0,1 0-1,-1 0 1,1-2 0,0 1 0,1-2-1,4 1-94,-18-5 13,0 0 0,0 0 0,0-1 0,0 1 0,0-1 0,0 1 0,0-1 0,0 1 0,0-1 0,0 0 0,0 1 0,0-1 0,0 0 0,0 0 0,0 0 0,0 0 0,0 0 0,1 0 0,-1 0 0,0 0 0,0 0 0,0 0 0,0-1 0,0 1 0,0 0 0,0-1 0,0 1 0,0-1 0,0 1 0,0-1 0,0 0 0,0 1 0,0-1 0,0 0 0,-1 0 0,1 1 0,0-1 0,-1 0 0,1 0 0,0 0 0,-1 0 0,1 0 0,-1 0 0,1-1-13,-14-47 522,-206-397-114,218 445-410,0 0 1,0-1-1,0 1 0,0-1 1,0 1-1,0-1 1,1 1-1,-1-1 0,0 1 1,1-1-1,-1 1 1,1-1-1,0 0 0,-1 1 1,1-1-1,0 0 0,0 1 1,0-1-1,0 0 1,1 1-1,-1-1 0,0 0 1,1 1-1,-1-1 0,1 1 1,-1-1-1,1 0 1,0 1-1,0-1 0,-1 1 1,1 0-1,0-1 1,1 1-1,-1 0 0,0 0 1,0-1-1,0 1 0,1 0 1,-1 0-1,0 0 1,1 1-1,0-2 2,176-37-65,-158 36 69,0-1 0,-1-1 0,1 0 0,-1-2 0,0 0 0,-1-2 0,1 0 0,-2 0 0,1-2 1,-2 0-1,1-1 0,-1-1 0,-1 0 0,-1-1 0,2-2-4,92-156 95,-108 172-95,0 1 0,0 0 1,0-1-1,0 1 1,1-1-1,-1 1 0,0-1 1,0 1-1,1-1 1,-1 1-1,0-1 1,1 0-1,-1 1 0,1-1 1,-1 1-1,0-1 1,1 0-1,-1 1 0,1-1 1,-1 0-1,1 0 1,-1 1-1,1-1 0,-1 0 1,1 0-1,-1 0 1,1 1-1,-1-1 0,1 0 1,0 0-1,-1 0 1,1 0-1,-1 0 1,1 0-1,-1 0 0,1 0 1,-1-1-1,1 1 1,0 0-1,-1 0 0,1 0 1,-1-1-1,1 1 1,-1 0-1,1 0 0,-1-1 1,0 1-1,1 0 1,-1-1-1,1 1 0,-1-1 1,0 1-1,1 0 1,-1-1-1,0 1 0,1-1 1,-1 1-1,0-1 1,0 1-1,1-1 1,-1 0-1,0 1 0,-1 53 23,0-46-19,-1 4-3,1 1 1,1 0-1,0 0 0,0 0 1,1 0-1,1 0 1,0-1-1,0 1 1,1-1-1,1 1 0,0-1 1,1 0-1,0 0 1,3 5-2,36 68-10,-29-37-290,-12-46-1017,9-2 2414</inkml:trace>
  <inkml:trace contextRef="#ctx0" brushRef="#br0" timeOffset="5039.56">2731 1302 25605,'1'-2'59,"0"1"0,0 0 0,0 0 0,0-1 0,0 1 0,0 0 0,0 0 0,0 0 0,0 0 0,1 0 0,-1 0 0,1 1 0,-1-1 0,0 0 0,1 1 0,-1-1 0,1 1 0,-1-1 0,1 1 0,-1 0 0,1-1 0,0 1 0,-1 0 0,1 0 0,-1 0 0,1 0-1,-1 1 1,1-1 0,0 0 0,-1 1 0,1-1 0,-1 1 0,1-1 0,-1 1 0,0 0 0,1 0 0,-1-1 0,0 1 0,1 0 0,-1 0 0,0 0 0,0 0 0,0 1 0,0-1 0,0 0 0,0 0 0,0 1 0,0-1 0,-1 1 0,1-1 0,0 0 0,-1 1 0,1-1-1,-1 1 1,0 0 0,1-1 0,-1 1 0,0-1 0,0 1 0,0-1 0,0 1-59,-54 124 118,37-96-106,11-18-6,0-4 10,1 1 1,0 0-1,1 0 0,0 0 0,0 0 0,1 1 0,0-1 0,1 1 0,0 0 0,0 0 0,1 0 1,0 0-1,1 7-16,1-15 13,0 0 0,-1 0 1,1-1-1,0 1 1,0 0-1,0 0 1,0 0-1,0-1 0,1 1 1,-1 0-1,0-1 1,1 1-1,-1-1 0,1 0 1,0 1-1,-1-1 1,1 0-1,0 0 0,0 0 1,0 0-1,0 0 1,-1-1-1,1 1 0,0 0 1,1-1-1,-1 0 1,0 1-1,0-1 1,0 0-1,0 0 0,0 0 1,0 0-1,0-1 1,2 1-14,72-18 201,-71 17-340,0-1-1,-1 1 1,1-1-1,0 0 1,-1 0-1,0-1 1,1 1 0,-1-1-1,0 0 1,-1 0-1,1 0 1,0-1-1,-1 1 1,0-1 0,0 0-1,0 0 1,0 0-1,0-1 140,2-14-2058</inkml:trace>
  <inkml:trace contextRef="#ctx0" brushRef="#br0" timeOffset="5432.69">2902 1457 25597,'-1'7'85,"0"0"-1,0 1 0,0-1 0,1 0 0,0 1 0,1-1 0,0 1 0,0-1 0,0 0 0,1 0 0,0 0 1,0 0-1,1 0 0,0 0 0,0 0 0,1-1 0,-1 1 0,5 4-84,-6-11 5,0 0-1,-1 0 1,1-1-1,0 1 1,-1-1-1,1 1 0,0-1 1,-1 1-1,1-1 1,-1 0-1,1 0 1,-1 0-1,0 0 1,1 0-1,-1 0 1,0 0-1,1 0 1,-1-1-1,0 1 1,0 0-1,0-1 1,0 1-1,-1-1 1,1 1-1,0-1 1,-1 1-1,1-1 0,-1 0 1,1 1-1,-1-1 1,0 0-1,1 1 1,-1-1-1,0 0 1,0 0-1,0-1-4,2-5-42,4-11-571,-2-1 1,0 1-1,-1-1 1,-1 0-1,-1 0 0,-1 0 1,-1-13 612,0-5-872,1 36 831,-1 6 106,-5 20 307,1 0 0,1 1 0,0-1 0,2 1 0,2-1 1,0 1-1,1-1 0,1 1 0,3 7-372,-5-29 13,0 0 1,0 0-1,1 0 1,-1 0-1,1 0 1,0 0-1,0 0 1,0 0-1,0 0 1,0 0-1,1 0 1,-1 0-1,1-1 1,0 1-1,0-1 1,0 1-1,0-1 1,0 0-1,0 0 1,1 0-1,-1 0 1,1 0-1,0 0 0,-1-1 1,1 1-1,0-1 1,0 0-1,0 0 1,0 0-1,0 0 1,0 0-1,0-1 1,0 1-1,0-1 1,0 0-1,0 0 1,1 0-1,-1 0 1,0-1-1,0 1 1,0-1-1,0 0 1,0 0-1,2-1-13,-4 1-42,0 0 0,-1 0 0,1 0-1,0-1 1,-1 1 0,1 0 0,-1-1 0,1 1-1,-1 0 1,1-1 0,-1 1 0,0-1 0,0 1-1,0 0 1,0-1 0,0 1 0,0-1 0,0 1-1,0 0 1,-1-1 0,1 1 0,0-1 0,-1 1-1,1 0 1,-1 0 0,0-1 0,1 1 0,-2-1 42,-7-17-874</inkml:trace>
  <inkml:trace contextRef="#ctx0" brushRef="#br0" timeOffset="5682.18">2838 1253 27518,'26'-6'592,"8"5"-240,2 1-152,1 2-152,1 0-224,-7-4-880,-3-7-801</inkml:trace>
  <inkml:trace contextRef="#ctx0" brushRef="#br0" timeOffset="6195.83">3352 826 26854,'2'2'43,"0"0"0,0-1 0,0 1 0,0-1 0,0 0 0,0 1 0,0-1 0,1 0 0,-1 0 0,0 0 0,1-1 0,-1 1 0,0 0 0,1-1 0,-1 0 0,1 1 0,-1-1 0,1 0 0,-1 0 0,1-1 0,-1 1 0,1-1 0,-1 1 0,1-1 0,-1 1 0,0-1 0,1 0 0,-1 0 0,0-1 0,0 1 0,0 0 0,2-2-43,8-3 24,-1 0-1,1 0 1,-2-1 0,1-1-1,-1 0 1,0 0-1,0-1 1,-1 0 0,-1 0-1,1-1 1,-2-1 0,1 1-1,-1-1 1,4-11-24,-9 20 3,-1 0 1,0 0-1,0 0 1,0 0 0,-1-1-1,1 1 1,0 0-1,-1 0 1,0-1-1,1 1 1,-1 0-1,0-1 1,0 1-1,0 0 1,-1-1 0,1 1-1,0 0 1,-1 0-1,0-1 1,1 1-1,-1 0 1,0 0-1,0 0 1,0 0-1,0 0 1,-1 0 0,1 0-1,-1 0 1,1 1-1,-1-1 1,1 0-1,-1 1 1,0-1-1,0 1 1,0 0 0,0-1-1,0 1 1,0 0-1,0 0 1,0 1-1,0-1 1,-1 0-4,-4-1 3,0 1 1,0 0 0,0 0-1,0 1 1,0-1 0,0 2-1,0-1 1,0 1-1,0 0 1,0 0 0,0 1-1,1 0 1,-5 2-4,-8 7-1,1 1 1,0 0 0,1 2-1,0 0 1,1 1 0,1 1-1,0 0 1,1 1 0,1 0-1,1 1 1,0 1 0,2 0-1,0 0 1,1 1 0,0 1-1,2-1 1,1 1-1,0 0 1,1 8 0,3-25 1,0 1-1,0-1 1,1 1-1,-1 0 1,1-1 0,1 1-1,-1 0 1,1 0-1,-1 0 1,1 0 0,1 0-1,-1 0 1,1 0-1,0-1 1,0 1 0,0 0-1,1 0 1,-1-1-1,1 1 1,0-1-1,1 0 1,-1 1 0,1-1-1,0 0 1,0 0-1,0-1 1,0 1 0,1-1-1,-1 1 1,1-1-1,0 0 1,0 0-1,0-1 1,1 1 0,-1-1-1,1 0 1,-1 0-1,1-1 1,-1 1 0,1-1-1,4 1 0,12 0-83,0 0 0,0-2-1,0 0 1,0-2 0,0 0-1,0-1 1,0-1 0,0-1 0,-1-1-1,0-1 1,8-4 83,22-15-1228</inkml:trace>
  <inkml:trace contextRef="#ctx0" brushRef="#br0" timeOffset="6551.25">3674 516 27670,'-4'-11'1088,"26"4"-592,4 1-216,10 0-224,-2 1 0,2-1-120,-2-2-296,-2-4-864,-2-5 2712</inkml:trace>
  <inkml:trace contextRef="#ctx0" brushRef="#br0" timeOffset="6846.76">4221 139 25990,'-41'40'816,"1"8"-120,6 4-280,1 3-136,14-6-152,5-5-96,12-15-392,2-8-144,4-15-480,-4-6-89,0 0 1474</inkml:trace>
  <inkml:trace contextRef="#ctx0" brushRef="#br0" timeOffset="7033.41">4108 291 26550,'34'33'880,"0"-2"-560,-4-1-88,-2-10-184,-5-6-208,-2-9-896,-4-7-465</inkml:trace>
  <inkml:trace contextRef="#ctx0" brushRef="#br0" timeOffset="7487.06">4289 2 25918,'14'-1'301,"0"1"1,1 0-1,-1 0 1,1 2-1,-1 0 1,0 0-1,0 1 1,0 1-1,0 1 1,0 0-1,0 1-301,-13-6 4,0 1 0,0-1-1,1 1 1,-1-1 0,0 1-1,0-1 1,0 1 0,0 0-1,0 0 1,0 0 0,0-1-1,-1 1 1,1 0 0,0 0 0,0 0-1,-1 0 1,1 0 0,0 0-1,-1 1 1,1-1 0,-1 0-1,0 0 1,1 0 0,-1 0-1,0 1 1,0-1 0,1 0-1,-1 0 1,0 1 0,0-1-1,0 0 1,-1 0 0,1 1 0,0-1-1,0 0 1,-1 0 0,1 0-1,-1 1 1,1-1 0,-1 0-1,1 0 1,-1 0 0,0 0-1,1 0 1,-1 0 0,0 0-1,0 0 1,0 0 0,0-1 0,-1 2-4,-58 42 35,48-37-17,2 0-4,6-5-11,-1 0 0,1 1 0,0 0 0,0 0 0,0 0 0,0 0 0,0 1 0,1-1 0,-1 1-1,1 0 1,0 0 0,0 0 0,1 0 0,-1 1 0,1-1 0,0 1-3,2-3 0,1-1-1,-1 1 1,1-1-1,0 0 1,0 1 0,-1-1-1,1 0 1,0 1-1,0-1 1,0 0 0,0 0-1,0 0 1,1 0-1,-1 0 1,0 0 0,0 0-1,1-1 1,-1 1-1,1 0 1,-1-1-1,0 1 1,1-1 0,-1 1-1,1-1 1,-1 0-1,1 1 1,-1-1 0,1 0-1,-1 0 1,1 0-1,0 0 1,-1-1 0,1 1-1,-1 0 1,1-1-1,-1 1 1,0-1 0,1 1-1,-1-1 1,1 0-1,-1 1 1,1-2 0,-1 2-2,169-52-1550,-133 35 2660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4.115"/>
    </inkml:context>
    <inkml:brush xml:id="br0">
      <inkml:brushProperty name="width" value="0.025" units="cm"/>
      <inkml:brushProperty name="height" value="0.025" units="cm"/>
    </inkml:brush>
  </inkml:definitions>
  <inkml:trace contextRef="#ctx0" brushRef="#br0">1 97 15150,'0'0'3225,"8"-9"-1981,-2 2-1061,0 1 1,0 0 0,1 0 0,-1 0 0,1 1-1,1 0 1,-1 0 0,1 1 0,0 0-1,0 0 1,0 1 0,1 0 0,10-2 0,4-1 70,0 2 1,1 0 0,-1 1 0,1 2-1,0 0 1,27 4 0,-50-3-256,0 0 1,0 0 0,1 0 0,-1 1-1,0-1 1,1 0 0,-1 1-1,0-1 1,0 1 0,0-1 0,1 1-1,-1-1 1,0 1 0,0 0-1,0 0 1,0 0 0,0 0 0,0-1-1,0 1 1,-1 0 0,1 1-1,0-1 1,0 0 0,-1 0 0,1 0-1,-1 0 1,2 3 0,-2-1 48,0-1 0,0 1 0,0 0 0,-1-1-1,1 1 1,-1 0 0,1-1 0,-1 1 0,0-1 0,0 1 0,0-1 0,-3 5 0,-4 6 305,0-1 1,-1 0-1,-17 18 0,1-7 166,18-18-426,1 0 1,0 0-1,0 1 0,0 0 1,1 0-1,0 0 0,0 1 1,1 0-1,-7 11 0,16-17-171,-1 1 0,0-2 0,1 1-1,-1 0 1,1-1 0,0 0 0,8-1-1,-9 1-63,30-1-562,-21 0 511,1 1-1,0 0 1,-1 0-1,1 2 1,20 4 0,-30-5 158,-1 0 0,1 0 0,-1 1 0,0-1 0,0 1 0,0 0 0,0 0 0,0 0 0,0 0 0,-1 1 0,1-1 0,0 1 0,-1 0 0,0-1 0,0 1 0,0 0 0,0 0 0,0 1 0,-1-1 0,1 0 0,-1 0 0,0 1 0,0-1 0,0 1 1,-1-1-1,1 6 0,1 1 167,-2 0 1,1-1 0,-1 1 0,-1 0-1,0 0 1,0-1 0,-1 1 0,0-1-1,-1 1 1,0-1 0,-1 0 0,1 0 0,-2 0-1,1 0 1,-1-1 0,-1 0 0,1 0-1,-1 0 1,-1-1 0,1 0 0,-1 0-1,-15 11 1,19-16-249,0-1 0,0 0 1,-1 1-1,1-1 0,0-1 0,0 1 0,-1 0 0,-5 0 0,8-1-287,0 0-1,-1 0 0,1 0 1,0 0-1,-1-1 1,1 1-1,0 0 0,-1 0 1,1-1-1,0 1 1,0-1-1,0 1 0,-1-1 1,1 0-1,-1 0 1,-6-12-7274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4.471"/>
    </inkml:context>
    <inkml:brush xml:id="br0">
      <inkml:brushProperty name="width" value="0.025" units="cm"/>
      <inkml:brushProperty name="height" value="0.025" units="cm"/>
    </inkml:brush>
  </inkml:definitions>
  <inkml:trace contextRef="#ctx0" brushRef="#br0">34 1 22870,'0'0'7367,"-33"14"-30013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5.235"/>
    </inkml:context>
    <inkml:brush xml:id="br0">
      <inkml:brushProperty name="width" value="0.025" units="cm"/>
      <inkml:brushProperty name="height" value="0.025" units="cm"/>
    </inkml:brush>
  </inkml:definitions>
  <inkml:trace contextRef="#ctx0" brushRef="#br0">184 64 9097,'0'0'1964,"10"-9"-15,0-1-1047,-6 6-498,-1-1 1,1 1-1,0 0 1,0 1-1,1-1 0,-1 1 1,1 0-1,0 0 0,0 0 1,0 1-1,10-4 0,-15 6-364,0 0 0,1 0 0,-1 0 0,0 0 0,1 0 0,-1 0-1,0 1 1,1-1 0,-1 0 0,0 0 0,1 0 0,-1 0 0,0 1-1,0-1 1,1 0 0,-1 0 0,0 1 0,0-1 0,1 0 0,-1 0 0,0 1-1,0-1 1,0 0 0,0 1 0,1-1 0,-1 0 0,0 1 0,0-1-1,0 0 1,0 1 0,0-1 0,0 0 0,0 1 0,0-1 0,0 0-1,0 1 1,0-1 0,0 0 0,0 1 0,0-1 0,0 0 0,-1 1 0,-1 19 317,-7 6-212,-1 0 1,-1-1 0,-1 0 0,-2-1 0,0 0-1,-19 22 1,3 0-61,-11 13-59,23-35-56,2 0 0,0 1 0,2 1 1,-18 43-1,32-69-37,0 0 0,0 0 0,1 1 0,-1-1 0,0 0 0,0 0 0,0 0 0,1 1 0,-1-1 0,0 0 0,0 0 0,1 0 0,-1 0 0,0 0 0,0 0 0,1 1 0,-1-1 0,0 0 0,0 0 0,1 0 0,-1 0 0,0 0 0,1 0 0,-1 0 0,0 0 0,0 0 0,1 0 0,-1 0 0,0 0 0,1-1 0,-1 1 0,0 0 0,0 0 0,1 0 0,-1 0 0,0 0 0,0 0 0,0-1 0,1 1 0,-1 0 0,0 0 0,0 0 0,0-1 0,1 1 0,-1 0 0,0 0 0,0-1 0,0 1 0,20-23-3488,3-11-1720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5.796"/>
    </inkml:context>
    <inkml:brush xml:id="br0">
      <inkml:brushProperty name="width" value="0.025" units="cm"/>
      <inkml:brushProperty name="height" value="0.025" units="cm"/>
    </inkml:brush>
  </inkml:definitions>
  <inkml:trace contextRef="#ctx0" brushRef="#br0">94 0 13164,'0'0'6380,"-4"8"-6135,-3 15-105,1-1-1,0 1 0,2-1 0,1 1 1,1 0-1,0 1 0,4 37 0,-1-30-132,-2 1 0,0-1 0,-2 0-1,-10 39 1,13-68 2,-1 0 0,1 0 0,-1 0 0,0 0 0,0 0 0,0-1 0,0 1 0,-1 0 0,1-1 0,0 1 0,-1-1 0,1 1 0,-1-1 0,-1 2 0,3-3-4,-1 0-1,0 0 1,1 1 0,-1-1 0,1 0-1,-1 0 1,1 0 0,-1 0 0,0 0 0,1 0-1,-1 0 1,1 0 0,-1 0 0,0 0 0,1 0-1,-1 0 1,1 0 0,-1-1 0,1 1-1,-1 0 1,1 0 0,-1-1 0,1 1 0,-1 0-1,1-1 1,-1 1 0,1 0 0,-1-1-1,1 1 1,-1-1 0,1 1 0,0-1 0,-1 1-1,1-1 1,0 1 0,0-1 0,-1 1-1,1-1 1,0 1 0,0-1 0,0 1 0,-1-1-1,1 0 1,0 1 0,0-1 0,0 1 0,0-1-1,0 0 1,1 0 0,-3-6 15,0 0 1,1 0-1,0 0 0,0 0 1,1 0-1,0 0 0,0 0 1,0 0-1,1 0 0,0 0 1,1 0-1,0 0 1,0 0-1,0 1 0,1-1 1,0 1-1,0-1 0,0 1 1,1 0-1,0 0 0,0 1 1,1-1-1,-1 1 0,1 0 1,1 0-1,-1 0 1,1 1-1,-1 0 0,1 0 1,0 0-1,1 1 0,-1 0 1,0 0-1,1 1 0,0-1 1,0 2-1,0-1 1,0 1-1,0 0 0,0 0 1,0 1-1,11 0 0,-13 0-23,1 0 1,-1 0-1,1 0 0,-1 1 0,1 0 0,-1 0 0,1 0 1,-1 1-1,0-1 0,0 1 0,7 4 0,-9-4 23,-1 0-1,0 0 0,0 1 0,0-1 1,0 1-1,0-1 0,0 1 0,-1-1 1,1 1-1,-1 0 0,0 0 0,0 0 1,0 0-1,0 0 0,0 0 0,-1 0 1,1 0-1,-1 0 0,0 0 1,0 0-1,0 5 0,-1-7 45,1 1-1,0 0 1,0 0 0,0-1-1,0 1 1,0 0 0,1 0 0,-1-1-1,0 1 1,1 0 0,-1-1-1,1 1 1,0 0 0,-1-1-1,1 1 1,2 2 0,-2-4-52,1 1 0,-1-1 0,1 0-1,-1 0 1,1 0 0,-1 0 0,1 0 0,-1 0 0,1 0 0,-1 0 0,0 0 0,1-1 0,-1 1 0,1-1 0,-1 1 0,0-1 0,1 1 0,-1-1-1,0 0 1,1 0 0,0-1 0,40-26 176,-37 23-193,1 0 0,0 0 0,0 1 0,0 0 0,1 0 0,-1 1 0,1 0 0,0 0 0,0 0 0,0 1 0,0 0 0,14-2 0,-20 7-1,0-1-1,0 1 1,0 0 0,0 0-1,-1 0 1,1 0 0,-1 0-1,1 0 1,-1 0 0,0 0-1,0 0 1,-1 0 0,0 5 0,1-3 35,-3 14 23,1-15-143,1 0-1,1-1 0,-1 1 1,1 0-1,-1 0 0,1 0 1,0-1-1,0 1 0,1 5 1,0-9-189,0 0 1,0 0-1,0 0 1,0 0-1,0 0 1,0 0-1,0 0 1,0 0-1,-1-1 1,1 1-1,0 0 1,0-1-1,0 1 0,0-1 1,-1 1-1,1-1 1,0 1-1,-1-1 1,1 0-1,0 1 1,-1-1-1,1 0 1,0 1-1,-1-1 1,1 0-1,-1 0 1,1-1-1,10-14-5661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152"/>
    </inkml:context>
    <inkml:brush xml:id="br0">
      <inkml:brushProperty name="width" value="0.025" units="cm"/>
      <inkml:brushProperty name="height" value="0.025" units="cm"/>
    </inkml:brush>
  </inkml:definitions>
  <inkml:trace contextRef="#ctx0" brushRef="#br0">48 0 12908,'0'0'9033,"-2"12"-8478,-12 51-47,6-33-496,0 1 0,2 0 1,2 1-1,1 0 0,1 48 1,2-79-80,0 0 1,1 1-1,-1-1 0,0 0 1,1 0-1,-1 0 1,0 0-1,1 0 0,0 0 1,-1 0-1,1 0 1,0 0-1,-1 0 0,1 0 1,0 0-1,0-1 1,0 1-1,0 0 0,0-1 1,-1 1-1,1 0 1,1-1-1,-1 1 0,0-1 1,2 1-1,29 2-5012,-30-3 4694,18 0-6112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495"/>
    </inkml:context>
    <inkml:brush xml:id="br0">
      <inkml:brushProperty name="width" value="0.025" units="cm"/>
      <inkml:brushProperty name="height" value="0.025" units="cm"/>
    </inkml:brush>
  </inkml:definitions>
  <inkml:trace contextRef="#ctx0" brushRef="#br0">110 0 13357,'0'0'5119,"-10"6"-4676,-1 2-176,0-1 0,0 2 0,-17 16 0,24-22-127,0 1 1,1 0 0,0 1 0,-1-1 0,2 0-1,-1 1 1,0 0 0,1-1 0,0 1 0,0 0 0,0 0-1,1 0 1,0 0 0,0 1 0,-1 7 0,3-12-130,-1 0 1,1 0-1,-1 0 1,1 0 0,0 0-1,-1 0 1,1 0-1,0 0 1,0 0-1,0 0 1,-1 0 0,1-1-1,0 1 1,0 0-1,0-1 1,0 1-1,1-1 1,-1 1-1,0-1 1,0 1 0,0-1-1,0 0 1,0 1-1,1-1 1,-1 0-1,0 0 1,0 0 0,0 0-1,1 0 1,-1 0-1,0 0 1,0 0-1,0-1 1,0 1 0,3-1-1,45-11 288,-35 5-266,-1 0 0,0-1-1,-1-1 1,16-13 0,-24 19-16,0-1 0,0 0-1,0 0 1,0 0 0,-1 0 0,1 0 0,-1-1-1,0 0 1,-1 0 0,1 1 0,-1-1-1,0-1 1,0 1 0,0 0 0,0-6-1,-2 11-4,0 0-1,0-1 1,1 1-1,-1 0 1,0 0-1,0-1 1,0 1-1,0 0 1,0 0-1,0-1 1,0 1-1,0 0 1,-1 0-1,1-1 1,0 1-1,0 0 1,0 0-1,0-1 1,0 1-1,0 0 1,0 0-1,-1-1 0,1 1 1,0 0-1,0 0 1,0 0-1,0 0 1,-1-1-1,1 1 1,0 0-1,0 0 1,0 0-1,-1 0 1,1 0-1,0 0 1,0-1-1,-1 1 1,1 0-1,0 0 1,0 0-1,-1 0 1,1 0-1,-14 6 104,-10 15-126,20-15 6,0-1 0,0 1 1,1 1-1,-1-1 0,1 0 0,1 1 0,-1-1 0,1 1 0,1 0 0,-1 0 0,1 0 0,-1 9 0,2-16-31,0 1-1,1-1 0,-1 1 1,0-1-1,0 1 0,0-1 1,0 1-1,1-1 0,-1 1 1,0-1-1,1 1 1,-1-1-1,0 1 0,1-1 1,-1 1-1,0-1 0,1 0 1,-1 1-1,1-1 0,-1 0 1,1 1-1,-1-1 0,1 0 1,-1 0-1,1 1 0,-1-1 1,1 0-1,-1 0 0,1 0 1,-1 0-1,1 0 1,0 0-1,-1 0 0,1 0 1,23-1-4372,-8-4-1011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963"/>
    </inkml:context>
    <inkml:brush xml:id="br0">
      <inkml:brushProperty name="width" value="0.025" units="cm"/>
      <inkml:brushProperty name="height" value="0.025" units="cm"/>
    </inkml:brush>
  </inkml:definitions>
  <inkml:trace contextRef="#ctx0" brushRef="#br0">107 93 10794,'0'0'3625,"-7"6"-449,-2-1-2260,5-3-686,1 0 1,0 0-1,0 0 0,0 1 0,0-1 1,0 1-1,0 0 0,1-1 0,-1 1 1,-3 6-1,5-7-219,1-1 0,0 0 0,-1 0 0,1 0 0,0 0 0,-1 0 0,1 0 0,0 1 0,0-1 0,0 0 0,0 0-1,0 0 1,1 0 0,-1 1 0,0-1 0,0 0 0,1 0 0,-1 0 0,1 0 0,-1 0 0,1 0 0,-1 0 0,1 0 0,0 0 0,-1 0 0,1 0 0,1 1 0,33 29 175,-12-10-135,-15-12 14,-1 1-1,-1-1 0,0 2 0,0-1 0,-1 1 1,0 0-1,-1 0 0,0 0 0,-1 0 0,4 24 0,-6-27 0,-1 0 0,0-1-1,0 1 1,-1 0 0,1 0 0,-2 0-1,1-1 1,-1 1 0,-1-1-1,1 1 1,-1-1 0,0 0-1,-1 0 1,0 0 0,0 0-1,0-1 1,-8 9 0,10-13 0,-49 48 1439,49-48-1447,0-1 0,0 1 0,0 0-1,0-1 1,-1 1 0,1-1 0,-1 1 0,1-1-1,-1 0 1,1 0 0,-1 0 0,0-1 0,1 1-1,-1-1 1,0 1 0,0-1 0,1 0 0,-1 0-1,0 0 1,0 0 0,1-1 0,-7-1 0,8 1-55,-1 0 1,1-1 0,-1 1-1,1-1 1,-1 0 0,1 1 0,0-1-1,0 0 1,0 0 0,0 0-1,0 0 1,0 0 0,1 0 0,-1 0-1,0 0 1,1 0 0,0 0-1,-1 0 1,1 0 0,0-4 0,3-45-700,-1 40 647,0 1 1,1 0 0,1 1 0,0-1 0,0 0-1,0 1 1,1 0 0,1 0 0,0 1 0,0-1 0,0 1-1,9-7 1,14-15 49,54-41 1,-67 58-3,41-31 105,-27 22-5,-1-1 0,-1-1 0,-1-2 0,31-37 0,-57 62-90,0 0-1,0 0 1,0 0 0,0 0-1,0 0 1,-1 0 0,1 0-1,0 0 1,-1-1 0,1 1-1,-1 0 1,1 0 0,-1-1-1,0 1 1,1 0 0,-1-1-1,0 1 1,0 0 0,0-1-1,0 1 1,0-3 0,-1 4 6,0-1 0,1 1 1,-1 0-1,0-1 0,0 1 1,0 0-1,0-1 1,0 1-1,1 0 0,-1 0 1,0 0-1,0 0 0,0-1 1,0 1-1,0 1 1,0-1-1,0 0 0,0 0 1,0 0-1,0 0 0,1 1 1,-2-1-1,-7 3 63,0 0 0,0 1-1,0-1 1,-14 10 0,13-6-23,0 1 1,0 1-1,1 0 1,-16 19-1,23-25-45,-1 0-1,1 0 1,0 0 0,0 0-1,0 0 1,0 0 0,1 1-1,0-1 1,-1 1 0,1-1-1,0 1 1,1-1 0,-1 1-1,1 0 1,-1-1 0,1 1-1,0 0 1,0-1-1,1 1 1,-1 0 0,1-1-1,1 5 1,0-6-22,-1 1-1,1-1 1,0 0-1,0 1 1,0-1-1,1 0 1,-1-1-1,0 1 1,1 0-1,-1-1 1,1 1-1,0-1 1,-1 0 0,1 0-1,0 0 1,0 0-1,0 0 1,5 0-1,56 6-1680,-62-7 1577,44 1-3682,1-4-3434,3-8-3533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0.995"/>
    </inkml:context>
    <inkml:brush xml:id="br0">
      <inkml:brushProperty name="width" value="0.025" units="cm"/>
      <inkml:brushProperty name="height" value="0.025" units="cm"/>
    </inkml:brush>
  </inkml:definitions>
  <inkml:trace contextRef="#ctx0" brushRef="#br0">279 17 5926,'16'-16'10301,"-27"30"-5610,-15 23-4464,-66 108 118,-64 115 447,146-244-2936,11-30-2219,1 0 2244,0-18-2985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1.374"/>
    </inkml:context>
    <inkml:brush xml:id="br0">
      <inkml:brushProperty name="width" value="0.025" units="cm"/>
      <inkml:brushProperty name="height" value="0.025" units="cm"/>
    </inkml:brush>
  </inkml:definitions>
  <inkml:trace contextRef="#ctx0" brushRef="#br0">1 1 9545,'0'0'11050,"40"52"-10665,-23-31-225,6-1-128,2-2 32,0 0-416,3 0-1122,2-4-1665,-2-2-1857,-1-2-1635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1.701"/>
    </inkml:context>
    <inkml:brush xml:id="br0">
      <inkml:brushProperty name="width" value="0.025" units="cm"/>
      <inkml:brushProperty name="height" value="0.025" units="cm"/>
    </inkml:brush>
  </inkml:definitions>
  <inkml:trace contextRef="#ctx0" brushRef="#br0">80 1 13068,'0'0'6204,"-8"9"-6076,-4 6 32,1 0-1,-14 26 1,21-35-48,1 1 0,0 0 0,0 0-1,0 1 1,1-1 0,0 0-1,1 1 1,0-1 0,0 1 0,0 0-1,1 8 1,1-14-77,-1-1-1,1 0 0,-1 0 1,1 0-1,0 0 1,-1-1-1,1 1 1,0 0-1,0 0 0,0 0 1,0-1-1,-1 1 1,1 0-1,0-1 1,0 1-1,0-1 0,0 1 1,1-1-1,-1 1 1,0-1-1,0 0 1,0 1-1,0-1 0,0 0 1,0 0-1,1 0 1,-1 0-1,0 0 1,0 0-1,0 0 0,0-1 1,0 1-1,1 0 1,-1 0-1,0-1 1,1 0-1,4 0 149,-1 0-1,1-1 1,-1 1-1,1-1 1,-1-1-1,7-3 1,-4 0-29,-1 0 1,0-1 0,0 0-1,-1 0 1,0 0 0,0-1-1,-1 0 1,1 0 0,3-10-1,-8 16-108,0 0 0,0 0-1,-1 0 1,1 0 0,0 0 0,-1 0-1,0-1 1,0 1 0,1 0 0,-1 0-1,0 0 1,-1 0 0,1 0 0,0 0-1,-1 0 1,1 0 0,-1-1 0,-1-2-1,1 3-36,-1 0-1,0 0 1,0 0-1,0 1 0,0-1 1,0 0-1,0 1 1,0 0-1,-1-1 0,1 1 1,0 0-1,-1 0 1,1 1-1,-1-1 1,1 0-1,-1 1 0,1-1 1,-1 1-1,-4 0 1,2-1-141,-24 0 49,29 1-19,-1 0 0,0 0 0,1 0 0,-1 0 0,1 0-1,-1 0 1,0 0 0,1 1 0,-1-1 0,0 0 0,1 0-1,-1 0 1,1 1 0,-1-1 0,1 0 0,-1 1-1,0-1 1,1 0 0,-1 1 0,1-1 0,0 1 0,-1-1-1,1 1 1,-1-1 0,1 1 0,0-1 0,-1 1 0,1-1-1,0 1 1,0 0 0,-1-1 0,1 1 0,0-1 0,0 2-1,0-2-11,0 0-1,0 0 0,0 1 1,0-1-1,0 0 0,0 1 1,0-1-1,0 0 0,0 0 0,0 0 1,0 1-1,0-1 0,1 0 1,-1 0-1,0 1 0,0-1 1,0 0-1,0 0 0,1 0 1,-1 1-1,0-1 0,0 0 0,0 0 1,1 0-1,-1 0 0,0 0 1,0 0-1,1 1 0,-1-1 1,0 0-1,0 0 0,1 0 1,-1 0-1,0 0 0,0 0 1,1 0-1,-1 0 0,0 0 0,0 0 1,1 0-1,-1 0 0,0 0 1,0 0-1,1 0 0,-1-1 1,3 1-675,12 0-4437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4:51.337"/>
    </inkml:context>
    <inkml:brush xml:id="br0">
      <inkml:brushProperty name="width" value="0.025" units="cm"/>
      <inkml:brushProperty name="height" value="0.025" units="cm"/>
    </inkml:brush>
  </inkml:definitions>
  <inkml:trace contextRef="#ctx0" brushRef="#br0">1562 776 11650,'-126'-24'3857,"117"22"-3803,0 0 0,0 1 0,0 0 0,1 0 0,-1 1 0,0 1 0,0-1-1,0 1 1,0 1 0,1 0 0,-1 0 0,0 0 0,1 1 0,0 1 0,0-1 0,0 1 0,0 1-1,-5 3-53,-119 113 1454,86-72-1229,-24 16 910,-3-2 1,-2-3-1,-35 18-1135,96-70 48,1 1-1,0 1 1,0 0-1,1 1 1,0 1 0,0-1-1,2 2 1,0 0 0,0 0-1,1 1 1,0 0-1,2 0 1,-1 1 0,-1 6-48,-12 56 14,3 1 0,-7 78-14,21-129 6,2 1 1,1-1 0,1 1 0,1-1-1,1 1 1,1-1 0,2 1-1,6 17-6,-7-32 10,0 0-1,1 0 1,1 0 0,0-1-1,1 0 1,0 0-1,1 0 1,0-1-1,1-1 1,0 1-1,0-1 1,1-1-1,1 0 1,0 0-1,0-1 1,0 0 0,1-1-1,4 1-9,114 43 30,44 24-1,-96-23-11,-54-34 0,1-1-1,1-1 1,1-1-1,0-1 0,1-2 1,2 0-18,25 0 99,1-2 1,0-3-1,1-3 1,0-2 0,0-2-1,-1-3 1,1-2-1,-1-3 1,0-2 0,34-12-100,-34 11 12,7 0-4,-1-2 0,0-3 0,-1-3 0,0-2 0,9-8-8,175-100 86,-230 118-68,1-1-1,-1 0 1,-1-1-1,-1-1 1,1 0-1,-2 0 1,0-2-1,-1 0 1,-1 0-1,0 0 1,-1-2-1,-1 1 0,0-1 1,-2 0-1,4-14-17,-2 2 169,-2-2 0,0 1-1,-3-1 1,0 0-1,-2 0 1,-1 0-1,-2 0 1,-1 1-1,-2-7-168,1 11 26,-1 0 0,-1 1-1,-1-1 1,-1 2-1,-1-1 1,-2 1-1,0 0 1,-2 1 0,0 1-1,-2 0 1,0 1-1,-9-8-25,-27-21 29,-2 3 1,-2 2-1,-28-17-29,51 40 11,-77-51 19,-4 5-1,-3 5 1,-103-40-30,187 89-5,0 0-109,-1 1-1,0 2 1,-1 2-1,0 0 1,-1 3 0,0 1-1,0 1 1,-12 1 114,-46 3-751,3 0 475</inkml:trace>
  <inkml:trace contextRef="#ctx0" brushRef="#br0" timeOffset="8379.47">3443 2235 22781,'0'0'65,"-1"-1"0,0 1 0,0 0 1,1 0-1,-1-1 0,0 1 0,0 0 0,1-1 1,-1 1-1,0-1 0,1 1 0,-1-1 0,1 1 0,-1-1 1,0 1-1,1-1 0,-1 0 0,1 1 0,0-1 1,-1 0-1,1 1 0,-1-1 0,1 0 0,0 0 0,0 1 1,-1-1-1,1 0 0,0 0 0,0 1 0,0-1 0,0 0 1,0 0-1,0 0 0,0 1 0,0-1 0,0 0 1,0 0-1,1 0 0,-1 1 0,0-1 0,0 0 0,1 1 1,-1-1-1,1 0 0,-1 0 0,0 1 0,1-1 1,-1 1-1,1-1 0,0 0 0,-1 1 0,1-1 0,-1 1 1,1-1-1,0 1 0,-1 0 0,1-1 0,0 1 1,0 0-1,-1-1 0,1 1 0,0 0 0,0 0 0,-1 0 1,1-1-1,1 1-65,54-21 611,-20 13-403,-1 3 1,1 0 0,0 2-1,1 2 1,-1 2-1,15 2-208,-21 0 50,-1-1 0,1-2 0,-1-1 0,1-1 0,-1-2 0,0-1 0,0-1-1,0-1 1,26-11-50,17-16 67,-70 34-50,-2 0 2,0 0 4,0 0-26,0 0-34,0 0-123,0 0-252,0 0-554,0 0-490</inkml:trace>
  <inkml:trace contextRef="#ctx0" brushRef="#br0" timeOffset="26227.88">16867 1477 23893,'2'-24'554,"-2"16"-238,0-1-1,1 0 0,0 1 0,0-1 1,1 0-1,0 1 0,1 0 1,-1-1-1,2 1 0,-1 0 1,1 1-1,0-1 0,1 0-315,-2 7 28,0-1-1,0 1 1,0 0-1,0-1 1,0 1 0,0 1-1,0-1 1,1 0-1,-1 1 1,0 0 0,0 0-1,1 0 1,-1 0-1,0 0 1,0 1-1,1-1 1,-1 1 0,0 0-1,0 0 1,2 1-28,5 0 28,13 2-15,-14-4-21,1 1 1,-1 0-1,1 1 1,-1 0-1,1 0 1,-1 1-1,0 0 1,0 0 0,-1 1-1,1 1 1,-1-1-1,0 1 1,0 1-1,0-1 1,-1 1-1,0 1 1,0-1-1,0 1 1,1 3 7,-7-2-10,-1 0 1,1 0-1,-2 0 1,1 0-1,-1 0 1,0 0-1,-1 0 0,0 0 1,0 0-1,-1 0 1,0-1-1,0 1 1,0-1-1,-1 0 1,-1 0-1,1 0 1,-1-1-1,0 1 0,0-1 1,-1 0-1,0-1 1,0 1-1,0-1 1,-1-1-1,-6 5 10,-75 66 34,57-51-1,1 1 0,2 1 0,0 2 0,2 0 0,-13 21-33,20-3 76,19-46-75,0 1-1,0 0 0,0 0 1,1 0-1,-1 0 0,0-1 1,0 1-1,1 0 0,-1 0 1,0-1-1,1 1 0,-1 0 1,1-1-1,-1 1 1,1 0-1,-1-1 0,1 1 1,-1 0-1,1-1 0,0 1 1,-1-1-1,1 1 0,0-1 1,-1 0-1,1 1 0,0-1 1,0 0-1,-1 1 0,1-1 1,0 0-1,0 0 0,0 0 1,0 0-1,-1 0 0,1 0 1,0 0-1,0 0 0,0 0 1,-1 0-1,1 0 0,0 0 1,0-1-1,0 1 0,-1 0 1,1 0-1,0-1 0,0 1 1,-1-1-1,1 1 0,0-1 1,-1 1-1,1-1 1,0 0-1,157-76-4,-120 60-191,2 2 1,0 1-1,0 3 0,1 0 1,0 3-1,1 2 1,32-1 194,-48 7 168</inkml:trace>
  <inkml:trace contextRef="#ctx0" brushRef="#br0" timeOffset="26500.06">16787 1607 24765,'15'5'904,"8"-1"633,19-2-809,11-2-184,21-6-184,7-2-160,4-4-720,-6-1-464</inkml:trace>
  <inkml:trace contextRef="#ctx0" brushRef="#br0" timeOffset="26766.69">17739 1607 22373,'12'30'1312,"-7"4"969,-2 5-1105,-3-6-592,-10-2-168,10-14-1248,3-11-3049</inkml:trace>
  <inkml:trace contextRef="#ctx0" brushRef="#br0" timeOffset="27017.81">18099 1276 21893,'-1'91'728,"1"-9"376,4-6-688,8-22-56,7-8-248,7-18 56</inkml:trace>
  <inkml:trace contextRef="#ctx0" brushRef="#br0" timeOffset="27270.1">17718 1265 22781,'0'-3'189,"1"-1"1,-1 0-1,1 1 1,0-1-1,0 1 0,0-1 1,0 1-1,0-1 1,1 1-1,0 0 1,0-1-1,0 1 1,0 0-1,0 0 0,1 1 1,-1-1-1,1 0 1,-1 1-1,2-1-189,104-54 1301,-88 50-1061,7-5-207,0 2 1,0 1 0,1 1 0,1 1 0,-1 2-1,1 1 1,0 1 0,0 1 0,0 2-1,0 1 1,0 1 0,20 5-34,-46-7 1,0 0-1,0 0 0,-1 0 1,1 1-1,0-1 1,0 1-1,0 0 1,-1 0-1,1 0 1,0 0-1,-1 0 1,1 1-1,-1-1 0,1 1 1,-1 0-1,0 0 1,0-1-1,0 1 1,0 1-1,0-1 1,0 0-1,0 0 1,-1 1-1,1-1 0,-1 1 1,0-1-1,0 1 1,0 0-1,0-1 1,0 1-1,0 0 1,-1 0-1,1 0 1,-1 0-1,0 1 0,-49 86 89,27-58-57,2-2-17,-41 87-6,61-115-13,0 0-1,1 0 1,0-1-1,-1 1 1,1 0-1,0-1 1,0 1-1,0 0 0,0-1 1,0 1-1,0-1 1,0 1-1,0-1 1,1 0-1,-1 1 0,1-1 1,-1 0-1,1 0 1,-1 0-1,1 0 1,0 0-1,-1-1 1,1 1-1,0 0 0,0-1 1,0 1-1,-1-1 1,1 0-1,0 1 1,0-1-1,0 0 1,0 0-1,0 0 0,-1-1 1,1 1-1,0 0 1,0-1-1,0 1 1,0-1-1,-1 1 1,2-2 4,9 2-22,6-1-88,0 2-1,0-1 0,0 2 0,0 0 1,0 2-1,-1 0 0,0 0 0,1 2 0,-2 0 1,1 1-1,-1 1 0,0 0 0,0 1 1,-1 1-1,-1 0 0,1 1 0,0 2 111,-12-9 9,0-1 0,0 1 0,0 0 0,-1 0 0,1 0-1,-1 0 1,0 0 0,0 0 0,0 1 0,-1-1 0,1 1 0,-1-1-1,0 1 1,-1 0 0,1-1 0,-1 1 0,0 0 0,0 0 0,0-1-1,-1 1 1,0 0 0,1-1 0,-2 1 0,1 0 0,-1-1 0,1 0 0,-1 1-1,0-1 1,-1 0 0,0 2-9,-3 2 167,0 0 1,0-1-1,-1 1 0,0-1 1,0 0-1,-1-1 0,0 0 1,0 0-1,0-1 1,-1 0-1,1 0 0,-1-1 1,-1 0-1,-3 0-167,-5 2 95,0-1 0,-1-1 0,0 0 0,1-2 0,-1 0 0,0-1 1,0-1-1,0-1 0,0-1 0,0 0 0,0-2 0,1 0 0,-1-1 0,1 0 0,0-2 1,-8-4-96,22 9-28,2 1-4,0 0-1,0 1 1,0-1-1,0 0 1,0 0-1,0 0 1,0-1-1,1 1 1,-1 0-1,0-1 1,1 1-1,-1-1 1,1 1-1,0-1 1,-1 0-1,1 0 1,0 0-1,0 0 1,0 1-1,0-1 1,0 0-1,1-1 1,-1 1 32,1 1-79,1 0 1,-1 0-1,1 1 1,-1-1-1,1 0 1,-1 0-1,1 0 1,-1 0-1,1 0 1,0 1-1,-1-1 1,1 0-1,0 1 1,0-1-1,-1 0 1,1 1-1,0-1 1,0 1-1,0-1 1,0 1-1,0-1 1,0 1-1,0 0 1,0 0-1,0-1 1,0 1-1,0 0 1,0 0-1,0 0 1,0 0-1,0 0 1,0 0-1,0 0 1,1 1 78,0-1-176,30-1-1694</inkml:trace>
  <inkml:trace contextRef="#ctx0" brushRef="#br0" timeOffset="27446.99">18841 1712 24077,'4'33'1336,"-3"0"585,3-1-857,-4-5-280,10-8-384,4-6-272,-3-22-976</inkml:trace>
  <inkml:trace contextRef="#ctx0" brushRef="#br0" timeOffset="28366.77">19303 958 23093,'-10'29'441,"1"0"0,2 0 1,1 1-1,1 0 0,2 0 0,1 0 1,1 0-1,3 28-441,-2-47 63,-1 40-26,2 0 0,3-1 0,1 1 0,3-1 0,2 0 1,2 0-1,12 27-37,16-10-211,-23-62-31,-20-33-160,-116-339-1895,39 102 2556,93 295-143,2 0 1,0-2-1,2 0 0,1 0 1,2-2-1,0 0 0,2-2 1,1 0-1,21 17-116,-13-15 73,2-2-1,0-1 1,2-1-1,0-3 1,5 2-73,-39-21-1,0 1 39,-1 0 1,1-1-1,-1 1 1,1 0-1,0-1 1,-1 1 0,1-1-1,0 1 1,-1-1-1,1 1 1,0-1 0,0 1-1,0-1 1,-1 0-1,1 1 1,0-1-1,0 0 1,0 0 0,0 0-1,0 0 1,0 0-1,-1 0 1,1 0-1,0 0 1,0 0 0,0 0-1,0 0 1,0 0-1,0-1 1,-1 1-1,1 0 1,0-1 0,0 1-1,0-1 1,-1 1-1,1-1 1,0 1-1,-1-1 1,1 1 0,0-1-1,-1 0 1,1 1-1,-1-1 1,1 0-1,-1 1 1,1-1 0,-1 0-1,1 0 1,-1 0-1,0 1 1,1-1 0,-1 0-1,0 0 1,0 0-1,0 0-38,1-33 223,-1 0 0,-2 1 0,-2-1 0,0 1-1,-3-1 1,0 2 0,-3-1 0,0 1 0,-2 0-1,-2 1 1,0 1 0,-11-14-223,-26-21 47,49 64-90,2 1-161,4 1-452,16 7-614,7-2-711</inkml:trace>
  <inkml:trace contextRef="#ctx0" brushRef="#br0" timeOffset="28918.24">19936 1486 20724,'7'-17'554,"-2"0"-1,0-1 0,0 1 1,-2-1-1,0 0 1,-2 0-1,0-1 0,0 1 1,-2 0-1,0 0 0,-1 0 1,-1 0-1,-3-11-553,5 27 40,0-1 0,0 1 0,0-1 0,0 1 0,-1 0-1,1-1 1,-1 1 0,1 0 0,-1 0 0,0 0 0,0 0 0,0 0 0,0 1 0,0-1 0,0 1 0,0-1 0,0 1 0,-1 0-1,1-1 1,0 1 0,-1 0 0,1 1 0,-1-1 0,0 0 0,1 1 0,-1-1 0,1 1 0,-1 0 0,0 0 0,1 0-1,-1 0 1,0 1 0,1-1 0,-1 1 0,1-1 0,-1 1 0,1 0 0,-1 0 0,1 0 0,-1 0 0,1 1 0,0-1-1,0 1 1,-1-1 0,0 2-40,-3 7 9,1-1 0,0 1 0,1 0 0,0 0 0,1 0 0,0 1 0,1-1-1,0 1 1,0 0 0,1-1 0,1 1 0,0 0 0,0 0 0,1-1 0,0 1 0,1 0-1,0-1 1,2 5-9,-4-12-1,0-1-1,0 0 0,1 1 0,-1-1 1,1 1-1,-1-1 0,1 0 0,0 1 0,0-1 1,0 0-1,0 0 0,0 0 0,0 0 1,0 0-1,1 0 0,-1 0 0,1 0 1,0 0-1,0-1 0,-1 1 0,1 0 0,0-1 1,0 0-1,0 1 0,1-1 0,-1 0 1,0 0-1,0 0 0,1-1 0,-1 1 1,0 0-1,1-1 0,-1 0 0,0 1 1,1-1-1,-1 0 0,1 0 0,-1 0 0,1-1 1,1 1 1,112-90-7,-10 2 52,-106 87-44,1 0-1,-1 0 1,1 1 0,0-1-1,-1 0 1,1 1-1,-1-1 1,1 0-1,0 1 1,0-1-1,-1 1 1,1-1 0,0 1-1,0 0 1,0-1-1,-1 1 1,1 0-1,0-1 1,0 1-1,0 0 1,0 0-1,0 0 1,0 0 0,0 0-1,0 0 1,-1 0-1,1 0 1,0 0-1,0 0 1,0 1-1,0-1 1,0 0 0,0 1-1,-1-1 1,1 0-1,0 1 1,0-1-1,-1 1 1,1-1-1,0 1 1,0 0 0,-1-1-1,1 1 1,-1 0-1,1-1 1,-1 1-1,1 0 1,-1 0-1,1 0 1,-1-1-1,0 1 1,1 0 0,-1 0-1,0 0 1,0 0-1,1 0 1,-1-1-1,0 1 1,0 0-1,0 0 1,0 0 0,0 0-1,0 0 0,40 70 55,-39-69-46,0 0 0,0-1 0,0 1-1,0-1 1,0 0 0,1 1 0,-1-1-1,1 0 1,-1 0 0,1 0 0,-1 0-1,1 0 1,0 0 0,-1 0 0,1 0-1,0-1 1,0 1 0,-1-1 0,1 1-1,0-1 1,0 0 0,0 0 0,0 0-1,0 0 1,0 0 0,-1 0 0,1 0-1,0 0 1,0-1 0,0 1 0,0-1-1,-1 0 1,1 1 0,0-1 0,-1 0-1,1 0 1,0 0 0,-1 0 0,1 0-1,-1-1 1,0 1 0,1 0-9,18-19 130,-11 10-104,0 1 0,0 0 1,1 0-1,0 1 0,1 1 0,0-1 0,0 2 0,0 0 0,7-3-26,-16 9 0,1-1 0,-1 1 1,1 0-1,-1 0 0,1 0 0,-1 0 0,1 0 0,0 0 0,-1 1 0,1-1 0,-1 1 0,1-1 1,-1 1-1,0 0 0,1 0 0,-1 0 0,0 1 0,1-1 0,-1 0 0,0 1 0,0 0 0,0-1 1,0 1-1,-1 0 0,1 0 0,0 0 0,-1 0 0,0 0 0,1 0 0,-1 1 0,0-1 0,0 0 1,0 1-1,0-1 0,0 1 0,0 1 0,16 25-93,-16-28 62,-1 0-1,1 0 1,0-1 0,0 1-1,0 0 1,0-1 0,0 1-1,0-1 1,1 1 0,-1-1 0,0 0-1,0 1 1,0-1 0,0 0-1,1 0 1,-1 1 0,0-1-1,0 0 1,0 0 0,1-1 0,-1 1-1,0 0 1,0 0 0,0-1-1,0 1 1,1 0 0,-1-1 0,0 1-1,0-1 1,0 1 0,0-1-1,0 0 1,0 0 0,0 1-1,0-1 1,-1 0 0,1 0 0,0 0-1,0 0 32,36-40-1698,-36 39 1582,31-39-2001,7-7-1190</inkml:trace>
  <inkml:trace contextRef="#ctx0" brushRef="#br0" timeOffset="29371.63">20767 1087 20988,'-27'45'1504,"-41"94"2322,68-137-3807,-1 0 1,0 0 0,0-1 0,1 1-1,-1 0 1,1 0 0,0 0 0,-1 0-1,1-1 1,0 1 0,0 0 0,0 0 0,1 0-1,-1 0 1,0 0 0,1 0 0,-1-1-1,1 1 1,-1 0 0,1 0 0,0-1-1,0 1 1,0 0 0,0-1 0,0 1-1,0-1 1,0 1 0,1-1 0,-1 0 0,0 1-1,1-1 1,-1 0 0,1 0 0,-1 0-1,1 0 1,0 0 0,0 0 0,-1-1-1,1 1 1,0 0 0,0-1 0,0 0-1,-1 1 1,1-1 0,0 0 0,0 0-1,0 0 1,0 0 0,0 0 0,0 0 0,-1-1-1,1 1 1,0-1 0,0 1 0,0-1-1,-1 0 1,1 0 0,0 1 0,-1-1-1,1 0 1,0-1-20,15-11 5,0-1 0,0 0 0,-1-2 0,-1 0 0,-1 0 0,-1-2-1,0 1 1,-1-2 0,0 0-5,-6 11 1,-1-1-1,1 0 0,-1 0 1,-1 0-1,0-1 1,0 1-1,-1-1 0,0 0 1,0 0-1,-1 0 0,-1-1 1,0 1-1,0 0 1,-1-5-1,-13 23-23,8 5 23,2 0 0,-1 0 1,2 0-1,0 0 0,0 1 0,1-1 0,1 0 1,0 1-1,1-1 0,1 1 0,0-1 1,1 5-1,-3-16 0,0 0 1,1-1-1,-1 1 1,0 0-1,1 0 1,-1-1-1,1 1 1,0 0 0,-1-1-1,1 1 1,0-1-1,0 1 1,0-1-1,0 1 1,0-1 0,0 1-1,1-1 1,-1 0-1,0 0 1,1 0-1,-1 0 1,1 0-1,-1 0 1,1 0 0,-1 0-1,1-1 1,0 1-1,-1 0 1,1-1-1,0 1 1,-1-1 0,1 0-1,0 0 1,0 0-1,-1 0 1,1 0-1,0 0 1,0 0-1,0 0 1,-1-1 0,1 1-1,0-1 1,-1 1-1,1-1 1,0 0-1,-1 1 1,1-1 0,-1 0-1,1 0 1,-1 0-1,1 0 1,-1-1-1,0 1 1,0 0-1,1 0 1,-1-1 0,0 0-1,15-15 47,0-1 0,-1-1 1,-1 0-1,-1-1 1,-1 0-1,0-1 1,-2-1-1,0 0 1,-2 0-1,0-1 1,-1 0-1,-1-6-47,1-2 83,-1-1 0,-2 0 0,-1 0 0,-2 0 0,-1 0 0,-1 0 0,-2 0 0,-6-27-83,9 60 1,-1-1 0,1 1-1,0-1 1,-1 0 0,1 1 0,0-1-1,0 1 1,-1-1 0,1 1 0,-1-1-1,1 0 1,0 1 0,-1-1 0,1 0-1,-1 1 1,1-1 0,-1 0 0,1 0-1,-1 1 1,1-1 0,-1 0 0,1 0-1,-1 0 1,0 0 0,1 0 0,-1 0-1,1 0 1,-1 0 0,1 0 0,-1 0-1,1 0 1,-1 0 0,1 0 0,-1 0-1,0 0 1,1-1 0,-1 1 0,1 0-1,-1 0 1,1-1 0,0 1 0,-1 0-1,1-1 1,-1 1 0,1 0 0,-1-1-1,1 1 1,0-1 0,-1 1 0,1 0-1,0-1 1,0 1 0,-1-1 0,1 1-1,0-1 1,0 1 0,0-1 0,-1 0-1,1 1 1,0-1 0,0 1 0,0-1-1,0 1 1,0-1 0,0 1 0,0-1-2,-11 28 66,1 0 0,1 1-1,1 1 1,1-1-1,2 1 1,1 0 0,1 7-65,0-13 77,1 0 0,1 0 1,1 1-1,1-1 0,1 0 1,3 12-78,-4-29-35,0-1 1,0 1-1,1-1 1,-1 1-1,1-1 1,1 0-1,-1 0 1,1 0-1,0 0 1,0-1-1,0 1 1,1-1-1,-1 0 1,1 0-1,0 0 1,0 0-1,1-1 1,-1 1-1,1-1 1,0 0-1,0-1 1,0 1-1,0-1 1,0 0-1,0 0 1,1 0-1,-1-1 1,1 0-1,0 0 35,43 3-1169</inkml:trace>
  <inkml:trace contextRef="#ctx0" brushRef="#br0" timeOffset="30119.03">21454 824 20380,'-8'19'950,"1"0"0,0 1-1,2 0 1,0 0-1,1 0 1,1 0 0,1 1-1,1 14-949,1-27 79,0 0 0,1 0-1,0 0 1,1 0 0,0-1-1,0 1 1,0 0 0,1-1 0,0 1-1,0-1 1,1 0 0,0 0 0,1 0-1,-1-1 1,1 1 0,0-1-1,1 0 1,0-1 0,-1 1 0,2-1-1,-1 0 1,1-1 0,3 3-79,-4-5 3,0 0 0,0 0 0,0-1 0,0 0-1,1 0 1,-1 0 0,0-1 0,0 0 0,1 0 0,-1 0 0,0-1 0,0 0 0,0 0 0,1-1 0,-1 0 0,-1 0 0,1 0 0,0-1 0,0 1 0,-1-1 0,0-1 0,1 1 0,-1-1 0,0 0-1,-1 0 1,1 0 0,-1-1 0,0 0 0,0 0 0,0 0 0,-1 0 0,0 0 0,0-1 0,0 0 0,0 1 0,-1-1 0,0 0 0,0 0 0,-1 0 0,0 0 0,0-1 0,0 1 0,-1 0 0,0 0 0,0-1-1,0 1 1,-1-2-3,-1-12-6,-1 1-1,0-1 0,-1 1 0,-1 0 0,-1 0 0,-1 0 0,0 1 0,-2 0 0,0 1 0,0 0 1,-2 0-1,-2-2 7,13 18-1,-1 0 0,1 0 0,0 0 0,-1 0 0,1 0 0,-1 0 0,1 0 0,-1 0 0,0 0 0,1 0 0,-1 0 0,0 1 0,0-1 0,1 0 0,-1 1 0,0-1 0,0 0 1,0 1-1,0-1 0,0 1 0,0-1 0,0 1 0,0-1 0,0 1 0,0 0 0,0 0 0,0-1 0,0 1 0,0 0 0,0 0 0,0 0 0,-1 0 0,1 0 0,0 1 0,0-1 0,0 0 0,0 0 0,0 1 0,0-1 1,0 1-1,0-1 0,0 1 0,0-1 0,0 1 0,0-1 0,1 1 0,-1 0 0,0-1 0,0 1 0,0 0 0,1 0 0,-1 0 0,1 0 0,-1 0 0,0 0 0,1 0 0,-1-1 0,1 2 0,0-1 0,-1 0 0,1 1 1,-14 67-3,12-63 9,1 0-1,0 0 0,0 1 0,0-1 0,1 0 0,-1 0 0,1 1 1,1-1-1,-1 0 0,1 0 0,1 1 0,-1-1 0,1 0 0,0 0 1,0 0-1,1-1 0,-1 1 0,1 0 0,1-1 0,-1 0 0,1 0 1,0 0-1,0 0 0,0-1 0,1 1 0,-1-1 0,1 0 0,0 0 1,1-1-1,-1 1 0,0-1 0,1-1 0,0 1 0,0-1 0,5 2-5,-5-3 3,0 0 0,0-1-1,0 0 1,0 0 0,-1 0-1,1-1 1,0 1 0,0-1-1,0-1 1,0 1 0,-1-1-1,1 0 1,-1-1 0,1 1-1,-1-1 1,0 0 0,0 0-1,0-1 1,0 1 0,-1-1-1,1 0 1,-1 0 0,0-1-1,0 1 1,-1-1 0,1 0-1,-1 0 1,0 0 0,-1-1-1,1 1 1,-1 0 0,0-1-1,0 0 1,-1 0 0,2-4-3,-3 3-9,0 0 1,-1 1 0,1-1 0,-1 0-1,-1 1 1,1-1 0,-1 1-1,0-1 1,0 1 0,-1 0-1,0 0 1,0 0 0,-2-2 8,4 7 0,-1 0-1,1 1 1,0-1 0,0 1 0,-1-1 0,1 1 0,0 0-1,-1-1 1,1 1 0,-1 0 0,1 0 0,0 0-1,-1 0 1,1 0 0,0 0 0,-1 1 0,1-1 0,0 0-1,-1 1 1,1-1 0,0 1 0,-1-1 0,1 1 0,0 0-1,0-1 1,0 1 0,-1 0 0,1 0 0,0 0-1,0 0 1,0 0 0,1 0 0,-1 0 0,0 0 0,0 0-1,0 0 1,1 1 0,-1-1 0,1 0 0,-1 0 0,1 1-1,-1-1 1,1 0 0,0 1 0,0-1 0,0 1-1,-1-1 1,1 0 0,1 1 0,-1-1 0,0 0 0,0 1 0,-2 2-5,0 3 8,-1-2-2,1-1-1,0 1 1,0-1-1,0 1 1,0 0 0,1 0-1,0 0 1,0 0-1,1 0 1,-1 0 0,1 0-1,0 0 1,0 0-1,1 0 1,-1 0-1,1 1 0,4-3 1,-1-1 0,1 1-1,0-1 1,0 0-1,0 0 1,0 0-1,0-1 1,0 1 0,0-2-1,1 1 1,-1 0-1,0-1 1,1 0-1,-1 0 1,0-1 0,0 1-1,1-1 1,3-1-1,6 1-4,214-22-352,-171 1 60,-76-10 735,12 25-427,1-1 0,0 0 1,1 1-1,0-2 0,0 1 0,1 0 1,0-1-1,0 0 0,1 0 1,0 0-1,0 0 0,1 0 1,1 0-1,-1 0 0,2 0 0,-1 0 1,1 0-1,2-8-12,-2 15-13,1 0 0,-1-1 1,1 1-1,0 0 0,0 0 0,0 1 0,0-1 0,0 0 0,0 1 1,1-1-1,-1 1 0,1-1 0,-1 1 0,1 0 0,-1 0 0,1 0 1,-1 1-1,1-1 0,0 1 0,0-1 0,-1 1 0,1 0 0,0 0 1,-1 0-1,2 0 13,30-6-610,-13-6 1242</inkml:trace>
  <inkml:trace contextRef="#ctx0" brushRef="#br0" timeOffset="30795.3">22083 278 24045,'117'279'4114,"-87"-209"-4058,-3 0 0,-3 2-1,-3 1 1,2 25-56,-42-234 136,-26-79 28,44 213-117,2 5 6,2 4-50,0 0-1,1-1 0,-1 0 1,1 0-1,1 0 1,-1 0-1,1-1 1,0 1-1,0-1 1,1-1-1,-1 1 0,1-1 1,0 0-1,0 0 1,1 0-1,-1-1 1,1 0-1,0-1 1,0 1-1,0-1 0,0-1 1,0 1-1,0-1 1,0 0-1,0-1 1,1 0-1,-1 0 1,0 0-1,0-1 1,1 0-1,-1 0 0,0-1 1,0 0-1,0 0 1,-1-1-1,1 0 1,-1 0-1,1-1 1,-1 1-1,0-1 0,0-1 1,5-4-3,-8 6 3,0-1 0,-1 0 1,1 1-1,-1-1 0,0 0 1,0-1-1,0 1 0,0 0 0,-1-1 1,0 1-1,1-1 0,-2 1 1,1-1-1,0 1 0,-1-1 1,0 0-1,0 1 0,-1-1 0,1 1 1,-1-1-1,0 0 0,0 1 1,0 0-1,-1-1 0,0 1 1,0 0-1,0 0 0,0-1 0,0 2 1,-1-1-1,0 0 0,0 0 1,0 1-1,0 0 0,0-1 0,-1 1 1,1 1-1,-1-1 0,0 0 1,0 1-1,0 0 0,0 0 1,-1 0-1,1 0 0,0 1 0,-1 0 1,1 0-1,-1 0 0,1 0 1,-1 1-1,-2-1-3,4 2 7,0 1 1,0-1 0,0 0-1,0 1 1,1 0-1,-1 0 1,0 0-1,1 0 1,0 0 0,-1 0-1,1 0 1,0 1-1,0-1 1,0 1-1,0 0 1,1 0 0,-1-1-1,1 1 1,0 0-1,0 0 1,0 0-1,0 1 1,0-1 0,1 0-1,-1 0 1,1 0-1,0 0 1,0 1-1,0-1 1,0 0-1,1 0 1,-1 0 0,1 1-1,0-1 1,0 0-1,0 0 1,0 0-1,0 0 1,1 0 0,1 2-8,3 8 32,0 0 1,1 0-1,0 0 1,1-1-1,0-1 0,1 1 1,0-1-1,1-1 1,0 0-1,1 0 1,0-1-1,0 0 1,1-1-1,0 0 1,1-1-1,0 0 1,6 1-33,-13-6 2,-1-1 1,0 0 0,1 0-1,-1 0 1,1-1 0,0 1-1,-1-1 1,1-1 0,-1 1-1,1-1 1,-1 0 0,1 0-1,-1-1 1,0 1 0,0-1 0,1-1-1,-1 1 1,0-1 0,-1 1-1,1-1 1,0-1 0,-1 1-1,0-1 1,0 1 0,0-1-1,0-1 1,-1 1 0,1 0-1,-1-1 1,0 0 0,0 1-1,-1-2-2,2-1 3,0 0-1,-1 0 0,0-1 0,0 1 1,-1-1-1,0 1 0,0-1 1,-1 0-1,0 0 0,0 0 1,-1 1-1,0-1 0,0 0 0,-1 0 1,0 0-1,-1 0 0,1 1 1,-1-1-1,-1 0 0,0 1 0,0 0 1,-2-4-3,5 12-1,1 0 0,-1 0 0,0 0 0,0 0 0,0 0 0,0 0 1,0 0-1,0 0 0,0 0 0,0 1 0,-1-1 0,1 0 0,0 0 0,-1 0 1,1 0-1,0 0 0,-1 0 0,0 0 0,1-1 0,-1 1 0,1 0 0,-1 0 1,0 0-1,0 0 0,1-1 0,-1 1 0,0 0 0,0-1 0,0 1 0,0-1 1,0 1-1,0-1 0,0 1 0,0-1 0,0 1 0,0-1 0,0 0 0,0 0 1,0 0-1,0 0 0,0 1 0,0-1 0,0-1 0,0 1 0,0 0 0,-1 0 1,1 0-1,0 0 0,0-1 0,0 1 0,0-1 0,0 1 0,0-1 0,0 1 1,1-1-1,-1 1 0,0-1 0,0 0 0,0 1 0,0-1 0,1 0 0,-1 0 1,0 0-1,1 1 0,-1-1 0,1 0 0,-1 0 0,1 0 0,-1 0 0,1-1 1,-2 7-1,2-1 0,-1 1 0,0 0 0,1 0 0,0 0 0,0 0 0,1 0 0,-1-1 0,1 1-1,0 0 1,0 0 0,1-1 0,-1 1 0,1-1 0,0 1 0,1-1 0,-1 0 0,0 0 0,1 0-1,0 0 1,0 0 0,1 0 0,-1-1 0,1 0 0,-1 1 0,1-1 0,0-1 0,0 1 0,0 0-1,1-1 1,-1 0 0,0 0 0,1-1 0,0 1 0,-1-1 0,1 0 0,0 0 0,0 0 0,0-1-1,1 1 2,44-32-896,-32 1 1556</inkml:trace>
  <inkml:trace contextRef="#ctx0" brushRef="#br0" timeOffset="31059.83">22597 139 23405,'3'-17'1264,"2"6"417,8 0-505,1 7-800,3-1-176,3 0-856,-5 1 2624</inkml:trace>
  <inkml:trace contextRef="#ctx0" brushRef="#br0" timeOffset="31547.59">22793 0 23637,'1'28'524,"18"201"2699,-17-215-3155,1-1 0,1 1 0,0-1 0,1 1 0,1-1 0,0-1 0,0 1 0,1-1 0,1 0 0,0 0 1,1-1-1,0-1 0,0 1 0,10 7-68,-12-14-17,0 0 0,1-1 0,-1 1 1,1-1-1,-1-1 0,1 0 0,0 0 0,0 0 1,0-1-1,0 0 0,0-1 0,0 1 0,0-2 0,0 1 1,0-1-1,1 0 0,-2-1 0,1 0 0,0 0 1,0-1-1,-1 0 0,1 0 0,-1-1 0,0 0 1,0 0-1,0-1 0,-1 1 0,1-1 0,-1-1 1,2-3 16,-7 8 5,0 1 1,-1-1 0,1 0 0,0 0-1,-1 0 1,1 1 0,0-1 0,0 0-1,0 1 1,0-1 0,0 1 0,0-1-1,0 1 1,0-1 0,0 1 0,0 0-1,0-1 1,0 1 0,0 0 0,0 0-1,0 0 1,0 0 0,0 0 0,0 0-1,0 0 1,0 0 0,0 0 0,0 0-1,0 1 1,0-1 0,0 0 0,0 1-1,0-1 1,0 1 0,0-1 0,0 1 0,0-1-1,0 1 1,-1 0 0,1 0 0,0-1-1,0 1 1,-1 0 0,1 0 0,0 0-1,-1 0 1,1-1 0,-1 1 0,1 0-1,-1 0 1,0 0 0,1 0 0,-1 0-1,0 1-5,16 33 499,-14-30-459,0 1 0,0-1 0,0 0 0,0 0 0,1 0 0,0-1 0,0 1 0,0 0 0,1-1 0,0 0 0,-1 0-1,1 0 1,1 0 0,-1-1 0,0 0 0,1 0 0,0 0 0,1 0-40,1-1-4,0 0 0,1-1-1,-1 0 1,1-1 0,-1 1 0,1-1 0,-1-1-1,1 0 1,-1 0 0,0 0 0,1-1-1,-1 0 1,0 0 0,0-1 0,0 0 0,0 0-1,-1 0 1,1-1 0,-1 0 0,0-1 0,0 1-1,0-1 1,-1 0 0,0-1 0,0 1 0,1-3 4,85-53-198,-88 61 200,0 0 0,0 0-1,0 1 1,0-1 0,0 1 0,0 0-1,0 0 1,0 0 0,0 0 0,0 0-1,0 0 1,-1 1 0,1 0 0,0-1-1,-1 1 1,0 0 0,1 0 0,-1 0-1,0 1 1,0-1 0,0 0 0,0 1-1,-1-1 1,1 1 0,-1 0 0,1 0-1,-1-1 1,0 1 0,0 0 0,0 0-1,-1 0 1,1 0 0,-1 0 0,1 0-1,-1 3-1,6 10 37,140 363 63,-138-362-173,-5-13 18,0 0 0,0 1 1,-1-1-1,1 1 0,-1-1 0,0 1 0,-1 0 0,1 0 0,-1 0 0,0 0 0,0 0 0,-1 0 0,1 0 1,-1 0-1,0 0 0,0 0 0,-1 0 0,0 0 0,0 0 0,0 0 0,0 0 0,-2 4 55,0-8 14,0 0 0,1-1 0,-1 1 0,0-1-1,0 0 1,1 0 0,-1 0 0,0-1 0,0 1 0,1 0-1,-1-1 1,0 0 0,1 0 0,-1 1 0,0-2 0,1 1-1,-1 0 1,1 0 0,0-1 0,-1 1 0,1-1 0,0 0-1,0 0 1,0 0 0,0 0 0,0 0 0,1 0-1,-1 0 1,1-1 0,-1 1 0,1-1 0,0 1 0,0-1-1,0 1 1,0-1 0,0-1-14,1 4 4,-31-53 320,2-1 0,3-1 0,2-2 0,-15-51-324,8-36 39,30 142-46,1-1 0,0 1 0,0 0 0,0-1 0,1 1 0,-1 0 1,0 0-1,1-1 0,0 1 0,-1 0 0,1 0 0,0 0 0,0 0 0,0 0 0,0 0 1,1 0-1,-1 0 0,0 0 0,1 0 0,0 1 0,-1-1 0,1 0 0,0 1 0,0 0 1,0-1-1,0 1 0,0 0 0,0 0 0,0 0 0,0 0 0,0 0 0,0 1 1,1-1-1,-1 1 0,0-1 0,0 1 0,1 0 0,-1 0 0,0 0 0,1 0 0,-1 0 1,0 1-1,1-1 7,41-2-866</inkml:trace>
  <inkml:trace contextRef="#ctx0" brushRef="#br0" timeOffset="32201.32">22522 1633 10010,'-11'-30'4515,"-8"-22"4985,28 84-7181,115 306-984,46 209-863,-78-228-353,-60-225-101,4-1 1,3-3-1,5-1 0,40 59-18,-41-79-13,-3 2 0,-3 2 0,-4 1 0,3 17 13,30 193-2057,-57-271-595,-1-24 851</inkml:trace>
  <inkml:trace contextRef="#ctx0" brushRef="#br0" timeOffset="32902.66">21843 3898 7770,'-72'17'3357,"0"3"1,1 3-1,-17 11-3357,-211 93 7275,297-126-6596,24-2 147,22-6-536,0-3 0,-1-2 1,-1-1-1,32-16-290,-22 10 140,717-301 543,-268 94-591,453-233-28,-288 131 247,-568 282-203,151-75 89,5 11 0,4 12 0,179-41-197,-131 85-103,-179 27-2205,-125 26 741,-3 1-358</inkml:trace>
  <inkml:trace contextRef="#ctx0" brushRef="#br0" timeOffset="33259.08">25962 1697 24917,'0'0'1102,"4"-2"-334,140-43 682,-70 29-1275,2 2 1,-1 4-1,17 2-175,-87 7 3,1 1-1,0-1 0,-1 1 0,1 0 0,0 0 0,-1 0 1,1 1-1,-1 0 0,1 0 0,0 0 0,-1 1 0,0 0 0,1 0 1,-1 0-1,0 1 0,0 0 0,0 0 0,-1 0 0,1 0 1,-1 1-1,0-1 0,0 1 0,0 1 0,0-1 0,0 0 0,2 5-2,-2 5 22,-1 0-1,-1 0 0,0 0 0,-1 1 0,0-1 0,-1 0 0,-1 1 0,0-1 0,-1 0 0,-1 0 0,-1 5-21,1-5 23,-12 64-60,-4 0 0,-3-2 1,-4 0-1,-3-2 0,-3-1 0,-15 22 37,15-39-679</inkml:trace>
  <inkml:trace contextRef="#ctx0" brushRef="#br0" timeOffset="36037.85">20889 4165 17636,'47'11'3952,"23"-48"-3127,-65 33-715,241-162 1268,-203 141-1063,0-3 0,-2-1-1,-1-1 1,-1-3 0,18-21-315,-38 30 10,-1-1 1,0-1 0,-2 0 0,-2-1-1,0-1 1,2-8-11,52-95 110,27-20 904,-75 110-821,-1 0-1,-2 0 1,-1-2-1,-3 0 1,-1-1-1,-2 0 1,-3 0-1,-1-1 1,-2 0-1,-2 0 1,-4-40-193,-1 37 53,3 1 1,1-1 0,3 1 0,3-15-54,4-43 60,-11 95-49,0 0 0,1 0 0,0 0 0,1 0 0,0 0 0,1 1 0,0-1 0,0 1 0,1 0 0,0 0 0,1 0 0,0 0 0,0 1 0,4-6-11,114-121 52,-84 74-50,-26 36 0,2 0 0,0 1 0,2 1 0,1 1 0,0 0 0,2 1 0,0 1 1,2 1-1,0 0 0,1 2 0,1 1 0,0 1-2,-8 5 4,1 1 0,0 1 0,0 0 0,0 2 0,1 0 0,0 1 0,0 0 1,1 2-1,-1 0 0,1 1 0,0 1 0,0 1 0,-1 0 0,1 1 0,0 2 0,-1-1 0,4 3-4,0 5 5,0 1 0,-1 1 0,-1 1 0,0 1 0,-1 1-1,0 0 1,-1 1 0,-1 1 0,0 1 0,-2 1 0,14 19-5,-11-9 3,2-1 1,0-2 0,2 0-1,1-1 1,1-1 0,1-1-1,1-1 1,1-2 0,1 0-1,0-2 1,1-1 0,17 6-4,247 67 317,-33 41-232,-249-123-79,0-1-1,1 0 0,0 0 1,0-2-1,0 1 0,1-2 1,-1 1-1,1-2 0,0 0 1,0 0-1,1-1 0,-1-1 1,0 0-1,1-1 0,-1-1 1,2 0-6,222-66 356,-33 25-272,2 10 0,168-4-84,144-36 495,-498 69-469,104-25 81,-120 27-108,0-1 0,0 0 0,0 0 1,0 0-1,-1 0 0,1 0 0,-1-1 1,1 0-1,-1 0 0,0 0 0,0 0 1,0 0-1,0-1 0,-1 1 0,1-1 1,-1 1-1,0-1 0,0 0 0,-1 0 1,1 0-1,-1 0 0,1 0 0,-1-1 1,-1 1-1,1 0 0,0-3 1,-1 6-27,0 0-1,0 0 1,0-1-1,0 1 1,0 0-1,0 0 1,0 0 0,0 0-1,-1 0 1,1 0-1,0 0 1,-1-1-1,1 1 1,-1 0-1,1 0 1,-1 0 0,1 1-1,-1-1 1,0 0-1,0 0 1,1 0-1,-1 0 1,0 1 0,0-1-1,0 0 1,0 1-1,0-1 1,0 0-1,0 1 1,0-1 0,0 1-1,0 0 1,0-1-1,0 1 1,0 0-1,0 0 1,0-1-1,0 1 1,0 0 0,-1 0-1,1 0 1,0 1-1,0-1 1,0 0-1,0 0 1,0 0 0,0 1-1,0-1 1,-1 1 27,-20 3-1302</inkml:trace>
  <inkml:trace contextRef="#ctx0" brushRef="#br0" timeOffset="37604.2">22965 990 19740,'-2'-2'3764,"-9"22"-3218,6 7-369,2-1-1,0 1 0,2 0 0,1-1 1,1 1-1,1 0 0,1-1 0,2 0 0,1 1 1,0-2-1,2 1 0,1-1 0,2 0 1,0-1-1,2 2-176,86 170 186,-98-194-396,-17-16-654,-15-18 745,1-1 1,2-1-1,1-2 1,2-1 0,2-1-1,1-1 1,2-1 0,-10-28 118,29 65 476,1 3 1,20-4 82,79 21-551,-5-22-1139,-49-7 40</inkml:trace>
  <inkml:trace contextRef="#ctx0" brushRef="#br0" timeOffset="37990.85">23270 916 22077,'-9'6'305,"-1"1"-1,1 1 1,1-1 0,-1 2 0,1-1 0,1 1 0,-1 0-1,1 1 1,1-1 0,0 1 0,1 1 0,-1-1-1,2 1 1,-3 8-305,6-15 34,0 0 0,0 1 0,1-1 0,0 0 0,-1 1 0,1-1 0,1 1 0,-1-1-1,1 0 1,0 1 0,0-1 0,0 0 0,0 0 0,1 0 0,0 1 0,0-2 0,0 1 0,0 0 0,0 0-1,1-1 1,0 1 0,0-1 0,0 0 0,0 0 0,0 0 0,1 0 0,-1 0 0,1-1 0,0 0 0,-1 1-1,5 0-33,-1 0-105,-1 0 0,0 0 0,1-1 0,0 0 0,-1 0-1,1 0 1,0-1 0,0 0 0,0-1 0,0 1 0,0-1-1,0-1 1,0 1 0,0-1 0,0-1 0,-1 1 0,1-1-1,0 0 1,-1-1 0,5-1 105,4-6-654,-1 0 0,0-1-1,-1-1 1,0 0 0,-1-1 0,0 0-1,-1 0 1,0-2 0,-1 1 0,-1-1-1,-1-1 1,1 0 654,3-24 2865,-12 39-2758,-1 1 1,0 0 0,1-1 0,-1 1-1,0 0 1,1 0 0,-1 0 0,0 0-1,1 0 1,-1 0 0,0 0-1,1 0 1,-1 0 0,0 0 0,0 0-1,1 0 1,-1 0 0,0 0 0,1 1-1,-1-1 1,0 0 0,1 1 0,-1-1-1,1 0 1,-1 1 0,0-1-1,1 1 1,-1-1 0,1 1 0,-1-1-1,1 1 1,0-1 0,-1 1 0,1-1-1,-1 1 1,1 0 0,0-1 0,-1 1-1,1 0 1,0-1 0,0 1-1,0 0 1,0-1 0,-1 1 0,1 0-1,0 0-107,-11 18 207,0 0 0,1 1 0,0 0-1,2 0 1,1 1 0,0 0-1,2 1 1,0 0 0,1 0 0,1 0-1,1 11-206,2-31-544,0-2 2127</inkml:trace>
  <inkml:trace contextRef="#ctx0" brushRef="#br0" timeOffset="38274.61">23327 983 12739,'0'0'4617,"19"6"2008,4 2-5609,10-1-183,11 1-97,8-1-120,17 1-232,2-1-344,4-3-976,-6-4-161</inkml:trace>
  <inkml:trace contextRef="#ctx0" brushRef="#br0" timeOffset="38682.14">23604 816 15675,'-1'-6'385,"0"1"-85,0 1 0,0 0 0,0-1 0,0 1 0,1-1 0,0 1 0,0-1 0,0 1 0,1 0 0,-1-1 0,1 1 0,0-1 0,0 1 0,1 0 0,-1 0 0,1-1 0,0 1 0,0 0 0,1 1 0,-1-1 0,1 0 0,-1 1 0,1-1 0,0 1 0,1 0 0,-1 0 0,3-2-300,4 3 128,0 0 1,0 0-1,1 1 0,-1 1 1,1 0-1,-1 0 0,0 1 1,1 0-1,-1 1 1,0 0-1,0 0 0,0 1 1,0 1-1,-1-1 1,1 2-1,-1-1 0,0 1 1,0 1-1,3 2-128,-2 0 42,0-1 1,-1 1-1,0 0 1,0 1-1,-1 0 1,0 0-1,-1 1 1,0 0-1,0 0 1,-1 1-1,0 0 1,-1 0-1,-1 0 1,0 1-1,0-1 0,-1 1 1,0 0-1,-1 0 1,-1 0-1,0 1 1,0-1-1,-1 0 1,-1 0-1,0 0 1,-1 1-1,0-1 1,0 0-1,-2-1 1,1 1-1,-2-1 1,1 1-1,-6 7-42,-7 9-3,-2 1 0,-2-2 0,0-1 0,-2-1 1,0 0-1,-21 14 3,5-5 1473</inkml:trace>
  <inkml:trace contextRef="#ctx0" brushRef="#br0" timeOffset="39476.76">26304 2557 27694,'-5'12'104,"1"1"1,0-1-1,1 1 0,0 0 0,1 0 1,0 0-1,1 0 0,0 1 1,1-1-1,1 0 0,0 0 1,1 0-1,1 0 0,3 12-104,3 1-164,-8-24-353,-3-5-406,-56-107-3818,3 3 3591,31 68 1356,-1 0 0,-3 1 0,0 2 0,-29-27-206,55 76 2605,9-2-2355,1 0 0,0 0 0,0-1 0,1 0 1,0 0-1,1-1 0,0 0 0,0-1 0,1 0 0,0-1 0,1 0 0,0-1 0,1 0-250,14 11 36,1-3 0,0 0-1,1-1 1,1-2 0,0-1-1,0-2 1,17 3-36,1-10 1161</inkml:trace>
  <inkml:trace contextRef="#ctx0" brushRef="#br0" timeOffset="63703.96">22023 2780 13171,'0'0'2768,"0"2"3869,0 13-2618,31 74-1704,46 198-2053,-73-266-264,1 0 0,1-1 1,1 0-1,1 0 1,0 0-1,1-1 0,1 0 1,1-1-1,1 0 1,5 5 1,-5-6 1,0 2 1,-1-1-1,-1 2 1,-1-1 0,-1 1-1,-1 0 1,0 1 0,-2 0-1,3 20-1,5-5 240,-25-50-121,-11-23-195,2-2 0,2 0 0,1-1 0,-2-14 76,1 7-187,-29-83-268,5-1-1,6-5 456,2-24-68,-32 14 38,66 143 58,-4 33 53,12-9-73,1-1-1,1 0 1,0 0-1,2-1 1,0 0 0,13 15-8,39 72-9,-20 8 23,-4 1 1,-6 2-1,3 41-14,-21-95 21,59 173 162,-74-234-189,0 0-1,1 0 1,-1-1 0,1 1-1,-1 0 1,1 0 0,0-1-1,0 1 1,0-1 0,0 1 0,0 0-1,0-1 1,0 0 0,1 1-1,-1-1 1,0 0 0,1 0-1,-1 1 1,1-1 0,-1 0-1,1-1 1,0 1 0,-1 0-1,1 0 1,0-1 0,0 1-1,0 0 7,-10-33-1793,-2 12 604</inkml:trace>
  <inkml:trace contextRef="#ctx0" brushRef="#br0" timeOffset="65117.99">22037 2588 10050,'0'0'2174,"-1"-1"4552,1 0-3782,5 4-1880,11 23-1015,-2 2-1,0 0 0,-2 0 0,-1 1 1,-2 0-1,-1 1 0,-1 0 1,-1 1-1,-2 0 0,0 15-48,21 100 29,46 134-33,-49-241-762,-15-33-569</inkml:trace>
  <inkml:trace contextRef="#ctx0" brushRef="#br0" timeOffset="66381.65">22212 4414 20636,'-3'11'1273,"1"-1"471,2-2-528,0-2-352,0-6-39,0 0-81,1 0-184,30 5-224,-15-5-48,-3 0-144,1 0-40,0 2-48,-1-2-24,-2-5-112,3 1-168,-6-8-536,-2-7-624</inkml:trace>
  <inkml:trace contextRef="#ctx0" brushRef="#br0" timeOffset="66772">22633 4490 14867,'14'14'6972,"5"-24"-4778,14-79-467,-30 72-1540,7-23 24,-3-1 0,-1 0 0,-2 0 0,-1 0 1,-3-1-1,-1-3-211,48 196-202,23 87-1767,-60-207 891</inkml:trace>
  <inkml:trace contextRef="#ctx0" brushRef="#br0" timeOffset="67746.25">22102 2812 6569,'-9'-42'3805,"1"0"-1,2-1 1,2 1-1,1-36-3804,0 34 3110,1 119-916,-1-52-2167,2 0 0,1-1 0,0 1 0,2 0-1,1 0 1,0-1 0,2 0 0,4 14-27,23 60-261,-4 2 0,-5 1 0,2 37 261,36 142-1380,-59-268 1348,1-83-43,-8-57-89,-5 0 0,-23-110 164,7 140 8,26 100-10,-1 1 0,1-1-1,0 1 1,0-1 0,-1 1 0,1-1-1,0 1 1,-1-1 0,1 1 0,-1-1 0,1 1-1,-1-1 1,1 0 0,-1 1 0,1-1-1,-1 0 1,1 0 0,-1 1 0,1-1 0,-1 0-1,1 0 1,-1 0 0,1 0 0,-1 1-1,0-1 1,1 0 0,-1 0 0,1 0 0,-1 0-1,1 0 1,-1-1 0,0 1 0,1 0-1,-1 0 1,1 0 0,-1 0 0,1-1 0,-1 1-1,1 0 1,-1 0 0,1-1 0,-1 1-1,1 0 1,-1-1 0,1 1 0,-1-1 0,1 1-1,0 0 1,-1-1 0,1 1 0,0-1-1,-1 1 1,1-1 0,0 1 0,0-1 0,0 0-1,-1 1 1,1-1 0,0 1 0,0-1-1,0 1 1,0-1 0,0 0 0,0 1 0,0-1-1,0 1 1,0-1 0,0 1 0,0-1 2,-9 47-114,6 20-235,4 1 0,2-1 0,3 0-1,3 0 1,3-1 0,3 0 0,4 3 349,0-10-4513</inkml:trace>
  <inkml:trace contextRef="#ctx0" brushRef="#br0" timeOffset="97548.17">13194 4586 14939,'-7'1'1207,"6"-1"-1141,0 1-1,0 0 0,0-1 1,0 1-1,0 0 0,0-1 1,0 1-1,0-1 1,0 0-1,-1 1 0,1-1 1,0 0-1,0 0 0,0 1 1,0-1-1,-1 0 1,1 0-1,0 0 0,0-1 1,0 1-1,0 0 0,-1 0 1,1-1-1,0 1 0,0 0 1,0-1-1,0 1 1,0-1-1,0 1 0,0-1 1,0 0-1,0 0 0,0 1 1,0-1-1,1 0 1,-1 0-1,0 0 0,0 0 1,1 0-1,-1 0 0,1 0 1,-1 0-1,1 0 0,-1 0 1,1 0-1,-1 0 1,1 0-1,0 0 0,0-1 1,0 1-1,0 0 0,-1 0 1,1 0-1,1 0 0,-1-1 1,0 1-1,0 0 1,0 0-1,1 0 0,-1-1-65,3-1 6,0 0-1,0 0 0,1 1 1,-1-1-1,1 1 0,-1 0 1,1 0-1,0 0 0,0 0 1,0 1-1,0-1 0,0 1 1,0 0-1,0 0 0,1 1 1,-1-1-1,0 1 0,0 0 1,1 0-1,-1 0 0,1 1-5,18-3-70,243-77-559,-256 79 720,0-1-1,0 2 0,0-1 0,0 1 0,0 1 0,0 0 0,0 0 0,0 1 0,0 0 0,-1 1 0,0 0 0,0 0 0,0 1 0,0 0 0,0 1 0,3 3-90,-4-4 61,1 1 0,1-1 0,-1 0 1,1-1-1,-1 0 0,1-1 0,0 0 0,1 0 1,-1-1-1,0 0 0,1-1 0,-1 0 0,1-1 0,-1 0 1,1-1-1,-1 0 0,8-2-61,111-19 196,155-13 0,-261 37-99,0 0 0,-1 2-1,1 0 1,-1 2 0,0 0-1,6 4-96,107 23 263,-57-30-209,0-3 1,0-3-1,30-7-54,203-3 601,-159 31-499,-105-11-83,0-1 0,1-2 0,-1-3-1,28-2-18,369-52-44,104 50 650,-99 45-410,-36-35-111,9-17-85,-276 10 33,137 19-33,32 2 31,551-21 513,70-33-465,-454 20 65,-450 15 555,-31-2-355,-1 0 4,0 0-21,0 0-63,0 0-75,-2 10-1228,1-9-147</inkml:trace>
  <inkml:trace contextRef="#ctx0" brushRef="#br0" timeOffset="102662.1">22120 2516 9354,'1'-1'142,"-1"0"0,1 0 0,-1 0 0,0 0 1,1 0-1,-1 0 0,0 0 0,0 0 0,0 0 0,0 0 0,1 0 0,-1 0 0,-1 0 0,1 0 1,0 0-1,0 0 0,0 0 0,0 0 0,-1 0 0,1 0 0,0 0 0,-1 0 0,1 0 0,-1 0 1,1 1-1,-1-1 0,0 0 0,1 0 0,-1 0 0,0 1 0,0-1 0,1 0 0,-1 1 1,0-1-1,0 1 0,0-1 0,0 1 0,0-1 0,1 1 0,-1-1 0,0 1 0,0 0 0,0 0 1,0-1-1,0 1 0,0 0 0,0 0 0,0 0 0,0 0 0,0 0 0,-1 1 0,1-1 1,0 0-1,1 0 0,-1 0 0,0 1 0,0-1 0,0 1 0,0-1 0,0 1 0,0-1 0,0 1 1,0 0-143,0-1 88,0 0 1,0 1-1,1-1 1,-1 0 0,0 0-1,0 0 1,0 0-1,0 0 1,0 0 0,0 0-1,1 0 1,-1 0-1,0 0 1,0 0 0,0 0-1,0-1 1,0 1-1,1 0 1,-1-1 0,0 1-1,0-1 1,1 1-1,-1-1 1,0 1 0,1-1-1,-1 1 1,0-1-1,1 0 1,-1 1 0,1-1-1,-1 0 1,1 0-1,-1 1 1,1-1 0,-1 0-1,1 0 1,0 0-1,0 1 1,-1-1 0,1 0-1,0 0 1,0 0-1,0 0 1,0 0 0,0 0-89,-2-2-189,-12-67 1918,14 68-1431,0 2-111,6 21 42,54 373-50,89 37-41,-29-138-183,-101-220 38,32 85 1,-44-143 6,-25-31 49,-19-52 142,2-2-1,4-2 1,3-1-1,3-1 1,-3-28-191,-49-137 103,-53-82-87,125 306-13,1 0 2,0 2 1,-1-1 0,0 0-1,-1 1 1,-1 0 0,0 1 0,-1-1-1,0 1 1,0 1 0,-2 0 0,-5-6-6,13 15 34,1 8 60,2 5-88,1 1 1,0-1-1,0 0 1,1 0-1,0 0 1,1 0 0,1-1-1,-1 0 1,2 0-1,-1 0 1,1 0 0,1-1-1,0 0-6,21 40 12,-2 3 46,-3 1 0,-3 0 0,-1 2 1,-3 0-1,-2 5-58,-12-50-3,18 85-156,3-2 1,36 86 158,-47-152-1731,-12-27-747</inkml:trace>
  <inkml:trace contextRef="#ctx0" brushRef="#br0" timeOffset="103717.48">22286 5467 23485,'0'0'955,"-1"4"97,0 9-866,0 0-1,1 0 1,1 1-1,0-1 1,1 0 0,1 0-1,0 0 1,0 0-1,1-1 1,1 1 0,0-1-1,1 1-185,11 22 115,1-1 0,2 0-1,1-2 1,2 0 0,1-2-1,1 0 1,21 17-115,95 125 133,-138-169-137,-1-1 0,0 1-1,1 0 1,-1 0 0,0 0 0,0 0-1,0 0 1,-1 0 0,1 1-1,-1-1 1,0 0 0,0 1-1,0-1 1,0 1 0,-1-1-1,1 1 1,-1 0 0,0-1-1,0 1 1,0 0 0,-1-1-1,1 1 1,-1-1 0,0 1-1,0-1 1,0 1 0,0-1-1,-1 0 1,-1 4 4,1-7-100,-1 0 0,1 0 0,-1 0-1,1 0 1,-1 0 0,1-1 0,0 1 0,-1-1 0,1 0-1,0 0 1,-1 1 0,1-2 0,0 1 0,0 0 0,0 0-1,0-1 1,0 1 0,0-1 0,0 1 0,0-1-1,1 0 1,-1 0 0,0 0 100,-9-7-637,-31-23-1011</inkml:trace>
  <inkml:trace contextRef="#ctx0" brushRef="#br0" timeOffset="104090.49">22084 5746 21149,'-2'-9'482,"0"0"1,1 0-1,0 0 1,0 0-1,0 0 1,1 0-1,1 0 1,0 0-1,0-1 1,1 2-1,0-1 1,3-9-483,-2 10 118,1 0 1,0 1 0,1-1 0,-1 1-1,1 0 1,1 0 0,-1 0-1,1 1 1,1 0 0,-1 0 0,1 0-1,0 1 1,5-3-119,-3 2 5,0 1-1,1 0 1,-1 1-1,1 0 1,-1 1-1,1 0 1,0 0 0,1 1-1,-1 0 1,0 1-1,0 0 1,1 1-1,-1 0 1,1 1-1,-1 0 1,0 0 0,0 1-1,0 0 1,0 1-1,0 0 1,0 1-1,0 0 1,-1 1-1,2 1-4,-1-2 1,-8-4 1,1 1-1,0-1 1,-1 1-1,1-1 1,-1 1-1,1 0 1,0 0-1,-1 0 1,0 0-1,1 1 1,-1-1-1,0 1 1,0-1-1,0 1 1,0 0-1,0 0 1,0 0-1,0 0 1,0 0-1,-1 0 0,1 0 1,-1 1-1,0-1 1,1 0-1,-1 1 1,0-1-1,-1 1 1,1 0-1,0-1 1,-1 1-1,1 0 1,-1-1-1,0 1 1,0 0-1,0-1 1,0 1-1,-1 0 1,1 0-2,-12 13 70,-1 0 1,0 0-1,-1-1 0,-1-1 1,0-1-1,-1 0 0,-1-1 1,-2 1-71,-51 42-191,68-53-553,2-2-431</inkml:trace>
  <inkml:trace contextRef="#ctx0" brushRef="#br0" timeOffset="104840.66">22767 5151 11514,'-13'-87'12879,"7"95"-11529,1 30-1182,2 0-1,1 0 1,2 1 0,2-1 0,1 0 0,7 30-168,-5-12 180,3 0 1,2-1-1,3 0 0,2-1 1,3-1-1,1 0 1,21 36-181,-33-78 16,1-1 1,-1 0 0,2-1 0,-1 0-1,1 0 1,1-1 0,-1 0 0,1-1 0,1 0-1,-1 0 1,1-1 0,1 0 0,-1-1-1,1-1 1,0 0 0,0 0 0,0-1-1,0-1 1,0 0 0,1 0 0,12-1-17,-21-1-13,1 1 0,-1-1 1,1 0-1,-1-1 1,1 1-1,-1-1 0,1 0 1,-1 0-1,1 0 0,-1 0 1,0-1-1,0 0 0,1 0 1,-1 0-1,0 0 1,-1-1-1,1 0 0,0 0 1,-1 0-1,0 0 0,3-3 13,13-15 1427</inkml:trace>
  <inkml:trace contextRef="#ctx0" brushRef="#br0" timeOffset="105559.03">23358 4975 12227,'-13'-107'12829,"3"98"-9788,3 35-2212,-2 82-682,4 1 0,5-1 1,5 0-1,16 97-147,-1 3 59,-20-207-63,0 26-143,0-27 119,0-1 1,0 1-1,0 0 1,0-1 0,0 1-1,0 0 1,0 0-1,0-1 1,0 1 0,0 0-1,-1-1 1,1 1 0,0 0-1,0 0 1,0-1-1,-1 1 1,1 0 0,0 0-1,0-1 1,-1 1-1,1 0 1,0 0 0,0 0-1,-1-1 1,1 1 0,0 0-1,0 0 1,-1 0-1,1 0 1,0 0 0,-1 0-1,1 0 1,0-1 0,-1 1-1,1 0 1,0 0-1,-1 0 1,1 0 0,0 1-1,-1-1 1,1 0-1,0 0 1,-1 0 0,1 0-1,0 0 1,-1 0 0,1 0-1,0 0 1,0 1-1,-1-1 1,1 0 0,0 0-1,0 0 1,-1 1 0,1-1-1,0 0 1,0 0-1,0 1 1,-1-1 0,1 0-1,0 1 1,0-1-1,0 0 1,0 0 0,0 1-1,-1-1 1,1 0 0,0 1 27,-12-20-1395</inkml:trace>
  <inkml:trace contextRef="#ctx0" brushRef="#br0" timeOffset="105809.91">23028 5259 20388,'4'4'1257,"10"-1"343,10-3-320,9-2-376,10-2 17,6-3-161,-5 1-176,8 1-320,-5 5-128,-2 7-72,1 6-56,-9 6-224,-1 3-240,-8 0-664,-8-3-17</inkml:trace>
  <inkml:trace contextRef="#ctx0" brushRef="#br0" timeOffset="106593.58">23794 4546 20748,'7'-5'5489,"-3"37"-4393,-72 227 290,36-163-1219,-11 59-45,42-153-122,1 0 0,-1 0 0,1-1 1,0 1-1,-1 0 0,1 0 0,0-1 1,0 1-1,0 0 0,0 0 0,1 0 1,-1-1-1,0 1 0,1 0 1,-1 0-1,1-1 0,0 1 0,-1 0 1,1-1-1,0 1 0,0-1 0,0 1 1,0-1-1,0 1 0,0-1 0,1 0 1,-1 0-1,0 1 0,1-1 1,-1 0-1,1 0 0,-1 0 0,1-1 1,0 1-1,-1 0 0,1 0 0,0-1 1,-1 1-1,1-1 0,0 0 1,0 1-1,-1-1 0,1 0 0,0 0 1,1 0-1,6-4 8,0 0 1,-1 0-1,1-1 1,-1 0-1,0-1 1,-1 0-1,1 0 1,-1 0-1,-1-1 1,1 0-1,-1 0 1,0-1 0,-1 0-1,1 0 1,-2 0-1,1-1 1,1-6-9,-5 15 0,83-167-531,-77 152-393</inkml:trace>
  <inkml:trace contextRef="#ctx0" brushRef="#br0" timeOffset="107047.72">23876 5190 19972,'-8'7'1633,"5"1"271,-2 2-448,5 1-471,0-3-25,4-4-256,3-2-168,4-12-104,4-4-72,0-13-88,3-6-16,-2-8-112,2 0-56,-1 1-192,-4-1-344,2 7-840,-5-2-1449</inkml:trace>
  <inkml:trace contextRef="#ctx0" brushRef="#br0" timeOffset="107451.58">24155 4730 17140,'0'0'3832,"0"0"425,0 0-2496,0 0-761,8-21-328,-1 3-408,6-2-72,4-2-120,5 1-48,-3 5-296,2 2-480,-8 3 680</inkml:trace>
  <inkml:trace contextRef="#ctx0" brushRef="#br0" timeOffset="107904.08">24544 4654 14147,'-7'-64'10786,"4"-34"-7412,-4-34-3558,-26-20 427,58 265-239,43 134 16,-38-198-6,-29-48-15,-1 0 0,1 0-1,-1 0 1,1-1-1,0 1 1,-1 0-1,1 0 1,0 0-1,0-1 1,0 1 0,-1 0-1,1-1 1,0 1-1,0-1 1,0 1-1,0-1 1,0 0 0,0 1-1,0-1 1,0 0-1,0 1 1,1-1-1,-1 0 1,0 0 0,0 0-1,0 0 1,0 0-1,0 0 1,0-1-1,0 1 1,0 0 0,0 0-1,0-1 1,0 1-1,0-1 1,0 1-1,0-1 1,0 1-1,0-1 1,0 1 0,0-1-1,-1 0 1,1 0-1,0 1 1,0-1-1,-1 0 1,1 0 0,0 0-1,-1 0 1,1 0 1,3-17-1197,-7 6 811</inkml:trace>
  <inkml:trace contextRef="#ctx0" brushRef="#br0" timeOffset="108924.18">24547 3898 19060,'27'14'5294,"11"23"-3676,-25-23-1008,30 28-322,-2 2 0,-2 2 0,-2 2 1,-3 1-1,26 48-288,-49-78-8,-1 0 0,-2 1 0,0 1 0,-1-1 0,-1 1 0,0 1 0,-2-1 0,-1 1 0,0-1 0,-2 1 0,0 0 0,-2 0 0,0 0 0,-2-1 0,0 1 0,-1-1 0,-6 17 8,-29 88-2762,23-98 842</inkml:trace>
  <inkml:trace contextRef="#ctx0" brushRef="#br0" timeOffset="114399.63">21426 3885 14795,'8'-25'7988,"-2"39"-4744,-44 236-1498,13 10-1761,22-235-1215,7-28 134,5-20-211</inkml:trace>
  <inkml:trace contextRef="#ctx0" brushRef="#br0" timeOffset="114838.71">21529 3614 18772,'0'0'1392,"3"2"126,2 6-1259,1 1 1,-1 0-1,-1 0 0,0 0 1,0 0-1,-1 0 1,0 1-1,0 0 0,-1 0 1,-1-1-1,0 1 0,0 0 1,-1 3-260,2-1 122,4 63 0,-3 1-1,-4 0 1,-3-1 0,-5 20-122,8-93-300,2-57-4008,1 0 0,3 0 0,2 1 0,7-18 4308,-4 14-1806,-2 3 305,24-122 2077,-1 66 9414,-28 109-5309,3 8-3589,0 98 741,-5 31-1011,-3-64-652,4-1 0,3 1 0,8 37-170,-7-86-419,-1-10 203</inkml:trace>
  <inkml:trace contextRef="#ctx0" brushRef="#br0" timeOffset="115090.3">21787 3330 12571,'3'43'2176,"2"2"1169,2 6-1753,3 3-384,12 9-511,-2 3-161,8 4-176,-4-3-88,-10-8-128,-4-8-64,-2-21-72,-1-9-104,0-20-392,-6-9-480</inkml:trace>
  <inkml:trace contextRef="#ctx0" brushRef="#br0" timeOffset="115338.49">22008 3116 13619,'4'23'2656,"-1"8"2025,5 25-3864,1 8-153,-2 10 120,3 4-64,-5-2 40,-1-1-72,1-5-143,-1-5-113,0-15-296,-4-14-24,0-36-464,5-6-241,-3-43-583,4-14-664</inkml:trace>
  <inkml:trace contextRef="#ctx0" brushRef="#br0" timeOffset="115573.36">22131 3107 9530,'-15'114'11100,"-6"147"-9199,20-243-1901,0-1-1,2 1 1,-1-1-1,2 1 1,1-1-1,0 0 0,5 17 1,-8-35-8,1 1-1,-1 0 0,0-1 0,0 1 1,1 0-1,-1-1 0,0 1 0,1 0 1,-1 0-1,0 0 0,1-1 0,-1 1 1,1 0-1,-1 0 0,0 0 0,1 0 1,-1 0-1,1 0 0,-1 0 0,0-1 1,1 1-1,-1 0 0,1 0 0,-1 1 1,0-1-1,1 0 0,-1 0 0,1 0 1,-1 0-1,0 0 0,1 0 0,-1 1 1,1-1-1,-1 0 0,0 0 0,1 0 1,-1 1-1,0-1 0,1 0 0,-1 0 1,0 1-1,0-1 0,1 0 0,-1 1 0,0-1 1,0 0-1,0 1 0,1-1 0,-1 1 1,0-1-1,0 0 0,0 1 0,0-1 1,0 1-1,0-1 0,0 0 0,0 1 1,0-1-1,0 1 0,0-1 0,0 1 1,0-1-1,0 0 0,0 1 0,0-1 1,0 1-1,0-1 9,9-39-619,35-350-883,-34 133 3667,-24 548 408,5-173-2522,4 0-1,6 1 0,7 12-50,3-66-358,3-31-4</inkml:trace>
  <inkml:trace contextRef="#ctx0" brushRef="#br0" timeOffset="133059.08">20153 7012 11266,'4'-120'16163,"-7"122"-15809,-1 2-340,1 0 0,-1 1 0,1-1 1,0 1-1,1 0 0,-1 0 0,1 0 0,0 1 0,0-1 0,1 0 0,-1 1 0,1-1 0,0 1 0,1 0 0,-1-1 0,1 1 0,1-1 0,-1 1 1,1 0-1,-1-1 0,2 1 0,0 2-14,-1 18 42,0 10 21,-1-18 9,0 1 0,1-1-1,1 0 1,1 0 0,0 0 0,2-1 0,0 1 0,1 0-72,-5-16 12,1 0 0,0 0 0,0 1 0,0-1 0,0-1-1,0 1 1,0 0 0,1 0 0,-1-1 0,1 1 0,-1-1 0,1 0 0,0 0 0,-1 0 0,1 0 0,0 0 0,0-1 0,0 1 0,-1-1 0,1 1 0,0-1 0,0 0 0,0 0-1,0-1 1,0 1 0,-1-1 0,1 1 0,0-1 0,0 0 0,-1 0 0,1 0 0,0 0 0,-1-1 0,1 1 0,-1-1 0,1 1 0,-1-1 0,0 0 0,0 0 0,0 0 0,0 0 0,0 0-1,0-1 1,-1 1 0,1 0 0,-1-1 0,1 0-12,11-15 52,0 0-1,-1-1 0,-1-1 1,-1 0-1,-1 0 0,0-1 1,-2 0-1,0-1 0,-1 0 1,-2 0-1,0 0 0,0-13-51,-10 32 39,3 14-29,1 0 0,1 0 0,0 0 0,0 0 0,1 0-1,0 1 1,1-1 0,1 0 0,-1 0 0,2 0 0,0 0 0,0 0-10,-2-7 0,0 0 1,0-1 0,0 1-1,0 0 1,1-1 0,-1 1-1,1-1 1,0 0 0,0 0-1,0 0 1,1 0 0,-1 0-1,1 0 1,0 0-1,-1-1 1,1 1 0,0-1-1,1 0 1,-1 0 0,0 0-1,1 0 1,-1-1 0,1 1-1,-1-1 1,1 0 0,0 0-1,-1 0 1,1 0 0,0-1-1,0 0 1,-1 0 0,1 0-1,0 0 1,0 0-1,0-1 1,-1 1 0,2-1-1,10-7 48,-1 1 1,1-2 0,-1 0-1,-1-1 1,0 0-1,0-1 1,-1 0 0,-1-1-1,0 0 1,0-1 0,7-11-49,-16 21 14,1 0 0,0-1 0,-1 1 1,0 0-1,0-1 0,0 0 0,0 1 1,0-1-1,-1 0 0,1 0 1,-1 0-1,0 0 0,-1 0 0,1 0 1,-1 0-1,1 0 0,-1 0 0,0 0 1,-1 0-1,1 0 0,-1 0 1,0 0-1,0 0 0,0 0 0,0 0 1,-1 0-1,1 0 0,-1 1 0,0-1 1,0 1-1,0-1 0,-1 1 1,0 0-1,1 0 0,-1 0 0,0 0 1,0 0-1,0 1 0,-1-1 0,1 1 1,-1 0-1,1 0 0,-1 0 1,0 0-1,0 1 0,1 0 0,-5-1-14,4 1-8,0 1-1,0 0 1,-1 0-1,1 0 0,0 1 1,-1-1-1,1 1 1,0 0-1,0 0 1,0 1-1,0-1 0,0 1 1,0 0-1,0 0 1,1 0-1,-1 1 1,1-1-1,-1 1 0,1 0 1,0 0-1,0 0 1,0 0-1,0 0 1,1 1-1,-1-1 0,1 1 1,0 0-1,0 0 1,1 0-1,-1 0 1,1 0-1,-1 0 0,1 0 1,1 0-1,-1 2 9,5 4-1565,6-14 1011</inkml:trace>
  <inkml:trace contextRef="#ctx0" brushRef="#br0" timeOffset="133493.44">20915 7011 21173,'2'0'208,"-1"0"1,1 0 0,0 0 0,-1 0 0,1 0-1,0 0 1,-1 0 0,1 0 0,0-1 0,-1 1 0,1-1-1,0 0 1,-1 1 0,1-1 0,-1 0 0,1 0 0,-1 0-1,0 0 1,1 0 0,-1 0 0,0 0 0,0 0-1,0-1 1,0 1 0,0 0 0,0-1 0,0 1 0,0-1-1,0 1 1,-1-1 0,1-1-209,1 0 80,0 0 0,0 0 1,-1 0-1,0 0 0,1 0 0,-1 0 1,-1-1-1,1 1 0,0 0 0,-1-1 1,1 1-1,-1 0 0,0-1 0,0 1 0,-1-1 1,1 1-1,-1 0 0,1-1 0,-1 1 1,0 0-1,-1-1 0,1 1 0,0 0 0,-1 0 1,-1-2-81,0 4 23,-1 0 0,1 1 0,-1-1 0,0 1 0,1-1 1,-1 1-1,1 0 0,-1 1 0,0-1 0,1 1 0,-1-1 0,1 1 0,-1 0 1,1 0-1,0 1 0,-1-1 0,1 1 0,0 0 0,0 0 0,0 0 1,0 0-1,0 0 0,0 0 0,1 1 0,-1-1 0,1 1 0,0 0 1,-1 0-1,1 0 0,1 0 0,-1 0 0,0 1 0,1-1 0,0 0 1,-1 1-1,1-1 0,0 3-23,-2-1 3,1 1 0,0 0 0,0 0 0,0 0 0,1 0 1,-1 0-1,1 0 0,1 0 0,-1 0 0,1 0 0,0 0 0,1 1 1,0-1-1,-1 0 0,2 0 0,-1 0 0,1 0 0,0 0 0,0 0 0,1-1 1,-1 1-1,1-1 0,1 0 0,-1 1 0,1-1 0,0-1 0,0 1 0,0-1 1,4 4-4,-5-7 2,0-1 1,1 1 0,-1 0 0,0-1 0,0 0 0,1 0 0,-1 0 0,0 0 0,1 0 0,-1-1 0,0 0 0,0 1 0,0-1-1,0 0 1,1-1 0,-1 1 0,0 0 0,-1-1 0,1 0 0,0 0 0,0 0 0,-1 0 0,1 0 0,-1 0 0,0-1 0,0 1 0,0-1-1,1 0-2,49-81 277,-49 79-259,-1 1 0,0-1 0,0 0 0,0 0 0,0 0 0,-1 0 0,0 0 0,0 0 0,0-1 0,0 1 0,-1 0 0,0 0 0,0-1 0,-1 1 0,1 0 0,-1 0 0,0 0 0,-1 0 0,1 0 0,-1 0-18,1 4 1,0 1 0,0 1-1,0-1 1,0 0 0,0 0-1,0 0 1,-1 0-1,1 1 1,0-1 0,1 0-1,-1 1 1,0-1 0,0 1-1,0-1 1,0 1-1,0 0 1,0-1 0,0 1-1,1 0 1,-1 0 0,0-1-1,1 1 1,-1 0-1,0 0 1,1 0 0,-1 0-1,1 0 1,0 0 0,-1 0-1,1 0 1,0 0-1,-1 0 1,1 0 0,0 0-1,0 0 1,0 0 0,0 0-1,0 0 1,0 0 0,0 1-1,0-2 0,-3 13-1,0-1 0,1 1-1,0-1 1,1 1 0,0 0 0,1 0 0,1-1 0,0 1 0,0 0 0,3 9 1,-3-21-11,0 0 0,0 0-1,0-1 1,0 1 0,0 0 0,0-1 0,0 1-1,0-1 1,0 1 0,1-1 0,-1 0 0,0 1 0,0-1-1,0 0 1,0 0 0,1 0 0,-1 0 0,0 0-1,0 0 1,0 0 0,1 0 0,-1 0 0,0-1-1,0 1 1,0 0 0,0-1 0,0 1 0,0-1-1,0 1 1,0-1 0,0 0 0,0 1 0,0-1 0,0 0-1,0 0 1,0 1 0,0-1 0,-1 0 0,1 0-1,0 0 1,-1 0 0,1 0 0,0 0 0,-1 0-1,0-1 1,1 1 0,-1 0 0,1 0 0,-1 0-1,0 0 1,0-1 11,38-58-2071,-20 24 491</inkml:trace>
  <inkml:trace contextRef="#ctx0" brushRef="#br0" timeOffset="133950.51">21160 6575 21469,'-1'3'1357,"-2"10"-867,0-1 0,1 1 0,1-1-1,0 1 1,0 0 0,1-1 0,1 1 0,0 0-1,1-1 1,1 1 0,0 0-490,1 15 415,0 4-99,-4-20-247,1-1-1,0 1 0,0-1 0,2 1 1,-1-1-1,2 1 0,-1-1 1,1-1-1,1 1 0,0 0 0,1-1 1,-1 0-1,4 3-68,-6-11 4,0-1-1,0 0 1,1 0 0,-1 0-1,0 0 1,0-1 0,0 1-1,1-1 1,-1 0 0,0 0-1,1 0 1,-1 0 0,0-1 0,0 1-1,1-1 1,-1 0 0,0 0-1,0 0 1,0 0 0,0 0-1,0-1 1,0 1 0,0-1-1,-1 0 1,1 0 0,-1 0-1,1 0 1,-1-1 0,0 1-1,1-1 1,-1 1 0,-1-1-1,1 0 1,0 1 0,-1-1-1,1 0 1,-1 0 0,0 0-1,0-1 1,1-2-4,3-2 18,-4 7-13,-1-1-1,1 1 1,0-1-1,0 0 1,-1 1-1,1-1 1,0 1-1,0 0 1,0-1-1,1 1 1,-1 0-1,0 0 1,0 0-1,1 0 1,-1 0-1,1 0 1,-1 0-1,0 0 1,1 0-1,0 1 1,-1-1-1,1 0 1,-1 1-1,1 0 1,0-1-1,0 1 1,-1 0-1,1 0 1,0 0-1,-1 0 1,1 0-1,0 0 1,-1 1-1,1-1 0,0 0 1,-1 1-1,1-1 1,0 1-1,-1 0 1,1 0-1,0 0-4,25 104 427,-27-103-423,-1-1 1,1 1-1,0 0 0,0-1 1,0 1-1,0-1 0,0 1 0,0 0 1,1-1-1,-1 1 0,0-1 1,1 1-1,-1-1 0,1 1 0,0-1 1,-1 1-1,1-1 0,0 0 1,0 1-1,0-1 0,0 0 0,0 1 1,0-1-1,0 0 0,1 0 1,-1 0-1,0 0 0,1 0 0,-1-1 1,0 1-1,1 0 0,-1-1 1,1 1-1,-1-1 0,1 1 0,-1-1 1,1 0-1,0 1 0,-1-1 1,1 0-1,-1 0 0,1 0 0,0 0 1,-1-1-1,1 1 0,-1 0 1,1-1-1,-1 1 0,1-1 0,-1 1 1,1-1-1,0 0-4,2-5 11,0 1 0,-1-1 0,0 0 0,0 0 0,0-1 0,-1 1 0,0 0 0,0-1 0,0 0 0,-1 1 0,0-1 1,0 0-1,-1 0 0,0 1 0,0-1 0,-1 0 0,0 0 0,0 1 0,0-1 0,-1 0 0,0 1 0,0-1 0,-1 1 0,0 0 0,0 0 0,0 0 0,-1 0 0,-3-4-11,7 11 0,0-1 1,0 1-1,0-1 0,0 1 0,-1-1 0,1 0 0,0 1 0,0-1 0,-1 1 0,1-1 0,0 0 1,0 1-1,-1-1 0,1 0 0,0 1 0,-1-1 0,1 0 0,-1 0 0,1 1 0,0-1 1,-1 0-1,1 0 0,-1 0 0,1 0 0,-1 0 0,1 1 0,-1-1 0,1 0 0,0 0 0,-1 0 1,1 0-1,-1 0 0,1 0 0,-1 0 0,1-1 0,-1 1 0,1 0 0,-1 0 0,1 0 1,0 0-1,-1 0 0,1-1 0,-1 1 0,1 0 0,0 0 0,-1-1 0,1 1 0,0 0 0,-1-1 1,1 1-1,0 0 0,-1-1 0,1 1 0,0-1 0,0 1 0,-1 0 0,1-1 0,0 1 1,0-1-1,0 1 0,0-1 0,0 1 0,0 0 0,0-1 0,0 1 0,-1-1 0,2 1 0,-1-1 1,0 1-1,0-1 0,5 34-1,-1-31-69,-1 0 0,1-1-1,0 1 1,-1-1 0,1 0 0,0 0-1,0-1 1,0 1 0,0-1 0,0 0-1,0 1 1,-1-2 0,1 1 0,0 0-1,0-1 1,0 0 0,0 0 0,0 0-1,-1-1 1,1 1 0,0-1 0,-1 1 0,0-1-1,1-1 1,-1 1 0,0 0 0,2-2 70,24-15 562</inkml:trace>
  <inkml:trace contextRef="#ctx0" brushRef="#br0" timeOffset="134336.73">21810 6670 22053,'-4'-3'282,"0"1"0,0 0 1,0 0-1,-1 0 0,1 1 1,0-1-1,-1 1 0,1 0 1,-1 1-1,0-1 0,1 1 1,-1 0-1,0 0 0,1 0 1,-1 1-1,0-1 0,1 1 1,-1 0-1,1 1 0,-1-1 1,1 1-1,-3 1-282,1 0 51,-1 1 0,1 0 0,0 0 1,1 1-1,-1-1 0,1 1 0,0 0 0,0 1 0,0-1 0,1 1 1,-1 0-1,2 0 0,-1 0 0,1 1 0,-1-1 0,2 1 1,-1 0-1,1 0 0,0 0 0,1 0 0,-1 6-51,1-11 1,1-1-1,0 0 0,-1 1 1,1-1-1,0 1 0,0-1 0,0 0 1,0 1-1,0-1 0,1 1 1,-1-1-1,0 0 0,1 1 1,-1-1-1,1 0 0,-1 1 1,1-1-1,0 0 0,-1 0 0,1 0 1,0 1-1,0-1 0,0 0 1,0 0-1,0 0 0,0 0 1,0-1-1,0 1 0,0 0 1,1 0-1,-1-1 0,0 1 0,0 0 1,1-1-1,-1 1 0,0-1 1,1 0-1,-1 1 0,0-1 1,1 0-1,-1 0 0,1 0 1,-1 0-1,0 0 0,1 0 0,-1-1 1,1 1-1,-1 0 0,70-23-6,-64 20 1,9-5-5,0 1 0,1 0 0,0 1 0,1 1 0,-1 1 0,1 0 0,0 1 0,0 1 0,0 1 0,0 0 0,12 2 10,-28 0 5,0 0 1,0 0 0,0 0 0,0 0 0,0 0-1,0 1 1,-1-1 0,1 0 0,0 1 0,-1 0-1,1-1 1,-1 1 0,1 0 0,-1 0-1,0-1 1,0 1 0,1 0 0,-1 0 0,-1 1-1,1-1 1,0 0 0,-1 0 0,1 0 0,-1 0-1,1 1 1,-1-1 0,0 0 0,0 1 0,0-1-1,0 0 1,-1 0 0,1 1 0,0-1 0,-1 0-1,0 0 1,1 0 0,-1 0 0,0 0 0,0 0-1,0 0 1,-1 0 0,1 0 0,0 0 0,-1 0-1,1-1 1,-1 1 0,1 0 0,-1-1 0,0 0-1,0 1 1,0-1 0,0 0 0,0 0-1,0 0 1,-1 0-6,-7 9 11,0-1-1,-1 0 1,0-1-1,-1 0 1,1-1-1,-2 0 1,1-1-1,-1 0 1,0-1-1,0 0 1,0-1-1,0-1 1,-1 0-1,-1-1-10,14-1-58,0-1 0,0 0 0,1 0 0,-1 0 0,0 0 0,0 0 0,1 0 0,-1 0 0,0 0 0,0 0 0,0 0 0,1 0 0,-1 0 0,0 0 0,0-1 1,1 1-1,-1 0 0,0-1 0,1 1 0,-1 0 0,0-1 0,1 1 0,-1-1 0,0 1 0,1-1 0,-1 0 0,1 1 0,-1-1 0,1 1 0,-1-1 0,1 0 0,0 1 0,-1-1 0,1 0 0,0 0 0,0 1 0,-1-1 0,1 0 0,0 0 0,0 1 0,0-1 0,0 0 0,0 0 0,0 1 0,0-1 0,0 0 0,0 0 58,2-23-4207</inkml:trace>
  <inkml:trace contextRef="#ctx0" brushRef="#br0" timeOffset="134775.12">22135 6719 21189,'-98'142'5706,"96"-140"-5664,1-1 0,-1 1 1,1 0-1,0 0 0,0-1 0,-1 1 0,1 0 1,1 0-1,-1 0 0,0 0 0,0 0 0,1 0 1,-1 0-1,1 0 0,0 1 0,-1-1 0,1 0 1,0 0-1,0 0 0,0 0 0,1 1 0,-1-1 1,1 0-1,-1 0 0,1 0 0,-1 0 0,1 0 1,0 0-1,0 0 0,0 0 0,0 0 0,1-1 0,-1 1 1,0 0-1,1-1 0,-1 1 0,1-1 0,0 1 1,-1-1-1,1 0 0,0 1 0,0-1 0,0 0 1,0 0-1,0-1 0,0 1 0,2 0-42,4-2 10,0-1-1,0 0 1,0 0-1,-1-1 1,1 0-1,0 0 1,-1-1-1,0 0 0,0 0 1,0-1-1,0 0 1,-1 0-1,0 0 1,0-1-1,0 0 1,-1 0-1,0-1 1,0 1-1,2-6-9,8-8 39,0-1 0,-2-1 0,-1 0 1,-1-1-1,0 0 0,-2-1 0,-1 0 0,-1-1 0,-1 1 0,-1-1 0,-1 0 0,-1-1 0,-1-15-39,-26-57 176,23 96-174,-1 0-1,1-1 1,-1 1-1,1 0 1,-1 0-1,0 0 1,0 0-1,0 0 1,0 0 0,0 0-1,0 1 1,0-1-1,-1 1 1,1-1-1,-1 1 1,1 0-1,-1 0 1,1 0-1,-1 1 1,0-1-1,1 0 1,-1 1-1,0 0 1,0 0-1,1 0 1,-1 0-1,0 0 1,0 0 0,1 1-1,-1-1 1,0 1-1,1 0 1,-1 0-1,1 0 1,-2 0-2,-4 4 11,0 0 1,1 0 0,-1 0-1,1 1 1,0 0 0,1 0-1,0 1 1,0 0 0,0 0-1,1 0 1,0 1 0,0 0-1,1 0 1,0 0-1,0 0 1,1 1 0,0-1-1,1 1 1,-2 6-12,4-14 2,-1 1-1,1-1 0,0 1 1,-1 0-1,1-1 1,0 1-1,0-1 1,0 1-1,0 0 0,0-1 1,0 1-1,1 0 1,-1-1-1,0 1 1,1-1-1,-1 1 0,1-1 1,0 1-1,0-1 1,-1 0-1,1 1 1,0-1-1,0 0 0,0 1 1,0-1-1,0 0 1,1 0-1,-1 0 1,0 0-1,0 0 0,1 0 1,-1 0-1,1-1 1,-1 1-1,1 0 1,-1-1-1,1 1 0,-1-1 1,1 0-1,-1 1 1,1-1-1,0 0 1,-1 0-1,1 0 1,-1 0-1,1 0 0,0 0 1,-1-1-1,1 1 1,-1 0-1,1-1 1,-1 1-1,1-1 0,0 0-1,5-2-7,0 1 0,-1 0 0,1 1 0,0-1 0,0 1 0,0 1 0,0-1-1,0 1 1,0 0 0,0 1 0,0 0 0,0 0 0,0 0 0,0 1-1,0 0 1,-1 1 0,1-1 0,-1 1 0,1 0 0,-1 1 0,0 0 0,-1-1-1,1 2 1,-1-1 0,1 1 0,-1 0 7,1 4-13,-1 1 1,0 0-1,-1-1 0,0 1 0,-1 1 1,0-1-1,0 0 0,-1 1 0,0 0 1,-1-1-1,-1 1 0,1 0 13,5 44-427,-1-46-455,5-7-455</inkml:trace>
  <inkml:trace contextRef="#ctx0" brushRef="#br0" timeOffset="135274.9">22658 6685 23053,'4'-1'256,"0"0"0,0 0 0,0 0 0,0 0 0,0-1 0,-1 1 0,1-1 0,0 0-1,-1 0 1,1-1 0,-1 1 0,0-1 0,1 1 0,-1-1 0,-1 0 0,1 0 0,1-2-256,1-1 74,-1 0 1,0-1-1,0 1 1,0-1-1,-1 0 1,0 0-1,0-1 0,-1 1 1,0 0-1,0-1 1,-1 1-1,0-1 1,0 0-1,-1-2-74,0 8 24,0 0-1,0 0 1,-1-1 0,1 1 0,-1 0-1,1 0 1,-1 0 0,0 0-1,0-1 1,0 1 0,0 0 0,0 0-1,0 1 1,-1-1 0,1 0-1,-1 0 1,1 1 0,-1-1 0,0 1-1,1-1 1,-1 1 0,0 0-1,0-1 1,0 1 0,0 0-1,0 0 1,0 1 0,0-1 0,-1 0-1,1 1 1,0-1 0,0 1-1,0 0 1,-1 0 0,1-1 0,0 2-1,-1-1 1,1 0 0,0 0-1,0 1 1,0-1 0,-1 1 0,1 0-1,0-1 1,0 1 0,0 0-1,0 0 1,0 1 0,0-1-1,0 0 1,1 1 0,-1-1 0,0 1-1,0 0-23,-4 4 23,-1 1 0,1 0 1,0 0-1,1 1 0,0-1 0,0 1 0,1 0 0,0 0 0,0 1 0,1-1 0,0 1 0,1 0 0,-1 0 0,2 0 0,-1 0 0,1 0 0,1 0 0,0 0 0,0 1 1,1-1-1,0 0 0,0 0 0,1 0 0,0 0 0,1 0 0,0-1 0,0 1 0,1-1 0,0 1 0,0-1 0,3 2-23,-3-7-1,-1 0 0,1 0 0,0-1 0,0 1 0,0-1 0,0 0 0,0 0 0,0 0 0,1-1 0,-1 0 0,0 0-1,1 0 1,-1 0 0,1-1 0,0 1 0,-1-1 0,1 0 0,-1-1 0,1 1 0,-1-1 0,1 0 0,-1 0 0,1 0 0,-1-1 0,0 1 0,0-1 0,0 0 0,1-1 0,-2 1-1,1 0 1,0-1 0,-1 0 0,1 0 0,-1 0 0,0-1 0,0 1 0,0-1 0,0 1 0,-1-1 0,1 0 0,-1 0 0,0 0 0,0 0 0,-1-1 0,1 1 0,-1 0 0,0-1-1,0-2 2,4-11-54,-2 0 0,-1 0 0,0-1-1,-1 1 1,-1-1 0,-1 1-1,0-5 55,-9 19 106,-11 97 454,21 3-230,1-93-323,-1-1-1,1 1 1,-1-1 0,1 1 0,0-1 0,0 1 0,0-1 0,0 0 0,1 1 0,-1-1 0,1 0-1,-1 0 1,1 0 0,0 0 0,0 0 0,0 0 0,0-1 0,0 1 0,0-1 0,0 1-1,0-1 1,1 0 0,-1 1 0,0-1 0,1-1 0,-1 1 0,1 0 0,-1-1 0,1 1-1,0-1 1,-1 0 0,1 1 0,-1-1 0,3-1-7,5 0-141,0-2-1,0 1 1,-1-1-1,1-1 1,-1 0-1,0 0 1,0-1 0,0 0-1,-1 0 1,1-1-1,-1 0 1,2-3 141,-5 5-203,30-22-1651</inkml:trace>
  <inkml:trace contextRef="#ctx0" brushRef="#br0" timeOffset="135539.69">22843 6309 24877,'-6'-4'1369,"6"4"959,0 0-1184,0 0-824,0 0-160,0 1-656,0 1-736</inkml:trace>
  <inkml:trace contextRef="#ctx0" brushRef="#br0" timeOffset="136302.77">23102 6442 23613,'2'81'5074,"-3"-68"-4856,0 1-1,2 0 1,-1-1-1,2 1 1,0-1-1,0 1 1,1-1 0,1 0-1,0 0 1,4 8-218,-7-19 3,-1-1 0,1 0 1,0 1-1,0-1 0,0 0 0,0 1 1,0-1-1,0 0 0,0 0 1,0 0-1,0 0 0,1 0 0,-1 0 1,0 0-1,1 0 0,-1-1 1,1 1-1,-1-1 0,1 1 1,-1-1-1,1 1 0,-1-1 0,1 0 1,-1 1-1,1-1 0,0 0 1,-1 0-1,1 0 0,-1-1 1,1 1-1,-1 0 0,1 0 0,-1-1 1,1 1-1,-1-1 0,1 0 1,-1 1-1,1-1 0,-1 0 1,0 0-1,1 0 0,-1 0 0,1 0-3,48-55-105,24-129 38,-74 186 67,0-1 0,0 0 0,0 0 0,1 1 0,-1-1-1,0 0 1,0 1 0,0-1 0,0 0 0,0 0 0,0 1 0,1-1 0,-1 0 0,0 0 0,0 1 0,0-1 0,1 0 0,-1 0-1,0 0 1,0 1 0,1-1 0,-1 0 0,0 0 0,0 0 0,1 0 0,-1 0 0,0 0 0,0 1 0,1-1 0,-1 0 0,0 0-1,1 0 1,-1 0 0,0 0 0,1 0 0,-1 0 0,0 0 0,0 0 0,1 0 0,-1 0 0,0-1 0,1 1 0,-1 0 0,0 0-1,0 0 1,1 0 0,-1 0 0,0-1 0,0 1 0,1 0 0,-1 0 0,0 0 0,0-1 0,0 1 0,1 0 0,-1 0 0,0 0 0,0-1-1,0 1 1,0 0 0,1-1 0,-1 1 0,0 0 0,0 0 0,0-1 0,5 34 4,-4-24 6,27 83 85,-27-89-95,0-1 0,-1 0 0,2 0 0,-1 0 0,0 0 0,0 0 0,1 0 0,-1-1 0,1 1 0,-1 0 0,1-1 0,0 1 0,-1-1-1,1 0 1,0 1 0,0-1 0,0 0 0,0 0 0,0 0 0,1 0 0,-1-1 0,0 1 0,0-1 0,0 1 0,1-1 0,-1 0 0,0 1 0,1-1 0,-1-1 0,0 1 0,0 0 0,1 0 0,-1-1 0,0 1 0,0-1 0,0 0 0,1 0 0,-1 0 0,0 0 0,1-1 0,12-9-128,0-2 1,-1 0 0,0-1 0,-1 0 0,-1-1 0,0 0 0,-1-1 0,0 0-1,5-14 128,-11 23-19,-1-1 0,0 1-1,0-1 1,-1 0 0,0 0-1,0 0 1,-1 0-1,0-1 1,0 1 0,-1-1-1,0 1 1,0-1 0,-1 1-1,-1-1 1,1 0-1,-1 1 1,-1-1 0,1 1-1,-1 0 1,-1 0 0,0-1 19,-2-4 79,0 1 0,0 1 0,-1-1 1,-1 1-1,0 0 0,0 1 1,-1-1-1,-1 1 0,-2-2-79,11 12 1,-1-1 0,1 1 1,-1 0-1,1-1 0,-1 1 0,1 0 0,-1-1 0,1 1 1,-1 0-1,1 0 0,-1-1 0,1 1 0,-1 0 1,0 0-1,1 0 0,-1 0 0,1 0 0,-1 0 0,1 0 1,-1 0-1,0 0 0,1 0 0,-1 0 0,1 0 0,-1 0 1,1 1-1,-1-1 0,0 0 0,1 0 0,-1 1 0,1-1 1,-1 0-1,1 1 0,0-1 0,-1 0 0,1 1 0,-1-1 1,1 1-1,-1-1 0,1 1 0,0-1 0,0 1 0,-1-1 1,1 1-1,0-1 0,0 1 0,-1-1 0,1 1 1,0-1-1,0 1 0,0-1 0,0 1 0,0 0 0,0-1 1,0 1-1,0-1 0,0 2-1,-3 40-12,2-37 14,0 17 18,1 0-1,1 0 1,1 0 0,0-1-1,2 1 1,1-1-1,0 0 1,2 0-1,0 0 1,1-1-1,8 13-19,-13-29 3,0 0 0,1 0 0,0 0 0,0-1 0,0 1 0,0-1 1,1 0-1,-1 0 0,1-1 0,-1 1 0,1-1 0,0 0 0,0 0 0,0-1 0,1 1 0,-1-1 0,0 0 0,0-1 0,1 1 0,-1-1 0,0 0 0,1 0 0,-1-1 0,0 0 0,1 0 1,-1 0-1,0 0 0,0-1 0,0 0 0,0 0 0,0 0 0,0-1 0,-1 1 0,1-1 0,-1 0 0,0-1 0,0 1 0,0-1 0,0 0 0,-1 0 0,1 0 0,-1 0 0,0 0 0,0-1 1,2-4-4,2 1 2,-1 0 1,1-1 0,-2 1-1,1-1 1,-1-1 0,0 1 0,-1-1-1,0 1 1,-1-1 0,0 0 0,-1-1-1,1 1 1,-2 0 0,0-1 0,0 1-1,-1-1 1,0 0-3,0 12 4,0 0-1,1-1 1,-1 1-1,0 0 1,0 0-1,0 0 0,0-1 1,0 1-1,0 0 1,-1 0-1,1-1 1,0 1-1,0 0 1,0 0-1,-1-1 1,1 1-1,0 0 1,-1 0-1,1-1 1,-1 1-1,1-1 1,-1 1-1,1 0 0,-1-1 1,1 1-1,-1-1 1,1 1-1,-1-1 1,0 1-1,1-1 1,-1 0-1,0 1 1,1-1-1,-1 0 1,0 1-1,0-1 1,1 0-1,-1 0 1,0 0-1,0 0 0,0 0 1,1 0-1,-1 0 1,0 0-1,0 0 1,1 0-1,-1 0 1,0 0-1,0 0 1,1-1-1,-1 1 1,0 0-1,0-1 1,1 1-1,-1 0 1,0-1-1,1 1 0,-1-1 1,1 1-1,-1-1 1,0 1-1,1-1 1,-1 0-1,1 1 1,0-1-1,-1 0 1,1 1-1,-1-1-3,3 10 25,-1-1 0,1 1 0,0-1 0,1 0 0,0 1 0,0-1 0,1-1 0,0 1 0,0 0 0,1-1 0,0 0 0,0 0 0,1 0 0,0-1 0,0 0 0,1 0 0,-1 0 0,1-1 0,0 0 0,1 0 0,-1-1 0,7 3-25,-11-6-36,-1 1 1,1-1-1,0 1 1,-1-1-1,1 0 1,0 0-1,0 0 0,0-1 1,0 1-1,0-1 1,0 1-1,-1-1 1,1 0-1,0 0 1,0-1-1,0 1 1,0 0-1,0-1 1,0 0-1,0 0 1,0 0-1,0 0 1,-1 0-1,1 0 0,-1-1 1,1 1-1,-1-1 1,1 0-1,-1 0 1,0 0-1,1 0 1,-1 0-1,-1 0 1,1-1-1,0 1 1,0-1-1,-1 1 1,1-1-1,-1 1 1,0-1-1,0 0 1,0 0-1,0 0 0,-1 0 1,1 0-1,-1 0 1,1 1-1,-1-1 1,0 0-1,0-3 36,-7-28-1213,-6-3 1838</inkml:trace>
  <inkml:trace contextRef="#ctx0" brushRef="#br0" timeOffset="136555.01">23830 6042 22853,'4'13'1520,"0"7"801,0-1-929,4 3-832,1 0-296,7-6-856,7 1-624</inkml:trace>
  <inkml:trace contextRef="#ctx0" brushRef="#br0" timeOffset="136833.99">24086 6149 24837,'-19'36'2292,"12"-24"-1851,1 0 0,0 0 0,0 0 0,1 1 0,1 0 0,0 0 1,1 0-1,0 1 0,1 1-441,2-12 10,0-1-1,0 1 1,1-1 0,-1 1 0,1-1 0,-1 1 0,1-1-1,0 0 1,0 1 0,0-1 0,0 0 0,1 0 0,-1 1-1,0-1 1,1 0 0,0 0 0,-1-1 0,1 1 0,0 0 0,0 0-1,0-1 1,0 1 0,0-1 0,0 0 0,1 0 0,-1 0-1,0 0 1,1 0 0,-1 0 0,0 0 0,1-1 0,-1 1 0,1-1-1,-1 0 1,3 0-10,91-10-127,-86 6 113,0 0-1,-1 0 1,1-1 0,-1 0-1,0-1 1,0 0 0,-1-1-1,0 1 1,0-2 0,0 1-1,-1-1 1,0 0-1,-1 0 1,0-1 0,0 0-1,-1 0 1,0-1 0,0 1-1,-1-1 1,0 0 0,-1 0-1,0 0 1,-1-1 0,0 1-1,-1-1 15,3-8 4,-1 0 1,0 0-1,-2 0 0,0 0 0,-1 0 0,-1 0 0,-1 0 0,0 0 1,-2 1-1,0-1 0,-1 1 0,-1-1 0,0 1 0,-2 1 0,0 0 1,-1 0-1,0 0 0,-2 1 0,-5-6-4,14 19 4,0 1 0,-1-1 1,1 1-1,-1 0 0,0 0 0,0 0 1,0 0-1,0 0 0,0 0 0,0 1 1,0-1-1,-1 1 0,1 0 0,-1 0 1,1 0-1,-1 1 0,1-1 0,-1 1 1,1 0-1,-1 0 0,1 0 0,-1 0 1,1 1-1,-1 0 0,1-1 0,-1 1 1,1 0-1,0 1 0,0-1 0,-1 0 1,1 1-1,0 0 0,0 0 0,0 0 1,0 0-1,1 0 0,-1 1 0,1-1 0,-1 1 1,1-1-1,0 1 0,0 0 0,0 0 1,0 0-5,-2 4 0,1-1 1,0 0 0,0 1-1,0 0 1,1 0 0,0-1 0,1 1-1,-1 1 1,1-1 0,1 0-1,-1 0 1,1 0 0,0 0-1,1 0 1,0 1 0,0-1-1,0 0 1,1 0 0,0 0 0,0-1-1,1 1 1,0-1 0,0 1-1,2 1 0,105 140-24,-102-138 24,96 113-48,-91-112-906,-5-11-253</inkml:trace>
  <inkml:trace contextRef="#ctx0" brushRef="#br0" timeOffset="137554.26">24584 5792 12099,'-1'-31'10206,"1"23"-4369,-2 21-4695,-1 22-937,2-1 0,1 1 1,2 0-1,1 0 0,1 0 1,3-1-1,8 28-205,-15-59 6,0 0 0,1 0 0,-1 0 0,1 0-1,0 0 1,0 0 0,0 0 0,0-1 0,1 1-1,-1 0 1,1 0 0,0-1 0,-1 1 0,1-1 0,0 0-1,0 0 1,1 1 0,-1-1 0,0 0 0,1-1-1,-1 1 1,1 0 0,0-1 0,0 0 0,-1 1 0,1-1-1,0 0 1,0 0 0,0-1 0,0 1 0,0-1 0,0 1-1,0-1 1,0 0 0,0 0 0,1 0 0,-1-1-1,0 1 1,0-1 0,0 1 0,1-2-6,5-5 35,1 0-1,-1-1 1,-1 0 0,1-1 0,-2 0-1,1 0 1,-1-1 0,0 0 0,4-9-35,2 0 36,4-8 15,5-3 44,-1-2-1,-2 0 0,-2-2 1,0 0-1,2-14-94,-17 47-14,-1-1 0,0 0 0,0 0 0,0 0 1,0 0-1,-1 0 0,1 0 0,0 0 0,-1 0 0,0 0 0,1 0 0,-1 0 0,0 0 0,0 0 0,0 0 0,0 0 0,0 0 1,-1 0-1,1-1 0,-1 1 0,1 0 0,-1 0 0,0 0 0,1 1 0,-1-1 0,0 0 0,-1 0 0,1 0 0,0 1 0,0-1 0,-1 0 1,1 1-1,-1-1 0,1 1 0,-1 0 0,0-1 0,1 1 0,-1 0 0,0 0 0,0 0 0,0 0 0,0 1 0,0-1 0,0 0 1,0 1-1,0 0 0,0-1 0,0 1 0,0 0 0,0 0 0,0 0 0,-1 0 0,1 0 0,0 1 0,0-1 0,0 1 0,0-1 1,0 1-1,-1 0 14,-23 12-773,3 2 1006</inkml:trace>
  <inkml:trace contextRef="#ctx0" brushRef="#br0" timeOffset="137803.39">24832 5980 23709,'16'30'1272,"1"3"809,1-5-1297,5-2-256,-7-15-816,6-6-552,4-16-2449</inkml:trace>
  <inkml:trace contextRef="#ctx0" brushRef="#br0" timeOffset="138225.63">25171 5854 20404,'0'0'2046,"0"0"371,4 3 1058,4-2-3382,-1 0-1,0 0 1,0-1 0,1 0-1,-1 0 1,0-1 0,1 0 0,-1 0-1,0-1 1,0 0 0,0 0-1,0 0 1,0-1 0,-1 0-1,1-1 1,-1 1 0,0-1-1,0 0 1,0-1 0,-1 0-1,1 0 1,-1 0 0,0 0 0,0-1-1,-1 0 1,0 0 0,0 0-1,2-5-92,-5 10 7,0-1 0,0 1 0,-1 0 0,1-1 1,-1 1-1,1-1 0,-1 1 0,1 0 0,-1-1 0,0 1 0,0-1 0,0 1 0,0-1 0,0 1 0,0-1 0,0 1 0,0-1 0,-1 1 0,1-1 0,0 1 0,-1 0 0,0-1 0,1 1 0,-1 0 0,0-1 0,1 1 0,-1 0 1,0 0-1,0-1 0,0 1 0,0 0 0,0 0 0,0 0 0,0 0 0,-1 1 0,1-1 0,0 0 0,-1 0 0,1 1 0,0-1 0,-1 1 0,0-1-7,-66-6 3,62 8-5,0 1 0,-1 0 0,1 0 0,0 0 0,0 1 1,0-1-1,0 2 0,0-1 0,1 1 0,0-1 0,-1 1 0,1 1 0,1-1 0,-1 1 0,1 0 1,-1 0-1,2 0 0,-1 1 0,0-1 0,1 1 0,0 0 0,0 0 0,1 0 0,0 0 0,0 1 1,0-1-1,1 0 0,0 1 0,0-1 0,1 1 0,0 0 0,0-1 0,0 1 0,1-1 0,0 5 2,-1-7-10,-1 0-1,1 1 1,0-1-1,1 1 1,-1-1-1,1 1 1,0-1-1,0 1 0,0-1 1,0 0-1,1 0 1,0 0-1,0 0 1,0 0-1,0 0 1,1 0-1,-1-1 1,1 1-1,0-1 1,0 1-1,0-1 0,1 0 1,-1-1-1,1 1 1,0 0-1,-1-1 1,1 0-1,0 0 1,0 0-1,1 0 1,1 0 10,4-4-10,-1 0 1,1 0-1,0-1 1,-1 0-1,1 0 1,-1-1-1,0-1 1,0 0-1,0 0 1,-1 0 0,0-1-1,0 0 1,0-1-1,-1 0 1,0 0-1,0 0 1,-1-1-1,0 0 1,0 0-1,-1-1 1,4-8 9,-4 10-7,-1 1 1,0-1-1,0 0 0,0 0 1,-1 0-1,0-1 0,-1 1 1,0-1-1,0 0 0,0 1 1,-1-1-1,0 0 0,-1 0 1,0 0-1,0 0 0,0 0 1,-2-6 6,1 13 3,0 1 0,0-1 1,0 0-1,0 0 1,0 0-1,0 1 1,0-1-1,-1 0 1,1 1-1,0-1 1,0 1-1,0 0 1,-1-1-1,1 1 1,0 0-1,-1 0 0,1 0 1,0 0-1,0 0 1,-1 0-1,1 0 1,0 0-1,-1 0 1,1 1-1,0-1 1,0 0-1,-1 1 1,1-1-1,0 1 1,0 0-1,0-1 0,0 1 1,0 0-1,0 0 1,0-1-1,0 1 1,0 0-1,0 0 1,0 0-1,0 0 1,1 0-1,-1 0 1,0 1-1,1-1 1,-1 0-1,1 0 0,-1 0 1,1 1-1,0-1 1,-1 0-1,1 0 1,0 1-1,0-1 1,0 0-1,0 1-3,-3 5 13,-1 1 0,2 0 0,-1 0-1,1 0 1,1 0 0,-1 0 0,1 0-1,1 0 1,-1 1 0,2-1 0,-1 0 0,1 0-1,1 4-12,-2-9-4,1 1 1,0-1-1,0 0 0,0 1 0,0-1 0,1 0 0,-1 0 0,1 0 0,0 0 0,0 0 0,0 0 1,0-1-1,0 1 0,1-1 0,-1 1 0,1-1 0,0 0 0,0 0 0,0 0 0,0 0 0,0 0 1,0-1-1,0 0 0,0 1 0,1-1 0,-1 0 0,0-1 0,1 1 0,-1 0 0,1-1 0,-1 0 1,2 0 3,6-2-129,0 0 1,0-1 0,0-1 0,0 1 0,0-2 0,-1 1-1,0-2 1,0 1 0,-1-1 0,1-1 0,-1 1 0,0-2-1,-1 1 1,0-1 0,0-1 0,-1 1 0,0-1 0,0-1-1,4-7 129,14-28-1795,-8-6-940</inkml:trace>
  <inkml:trace contextRef="#ctx0" brushRef="#br0" timeOffset="138833.49">25539 5352 19684,'25'35'243,"-5"-10"-2,-1 1 0,-2 1 0,0 0 0,-2 1 0,-1 1 0,-1 0 0,-1 1 0,-2 1 0,-1-1 0,-2 1 0,2 16-241,1 10-1053,-4-59 1402,-4 0-193,0 0 0,0-1-1,0 0 1,0 1 0,-1-1 0,1 0 0,-1 0-1,0 0 1,0 0 0,0 0 0,0 0 0,0 0-1,-1 0 1,1 0 0,-1-1 0,0 1 0,0 0-1,0 0 1,-1 0 0,1 0 0,-1-1 0,0 1-1,1 0 1,-1 0 0,-1 0 0,1 0 0,0 0-1,-1-1-155,1 4 38,0 0-1,1-1 0,-1 1 1,1-1-1,-1 1 0,1-1 1,-1 1-1,1-1 1,-1 1-1,1-1 0,-1 0 1,1 1-1,0-1 0,-1 0 1,1 1-1,0-1 0,0 0 1,0 1-1,-1-1 0,1 0 1,0 0-1,0 1 1,0-1-1,0 0 0,0 0 1,0 1-1,0-1 0,0 0 1,1 1-1,-1-1 0,0 0 1,0 0-1,1 1 1,-1-1-1,0 1 0,1-1 1,-1 0-1,0 1 0,1-1 1,-1 1-1,1-1 0,-1 0 1,1 1-1,0 0 0,-1-1 1,1 1-1,-1-1 1,1 1-1,0 0 0,-1-1 1,1 1-1,0 0 0,-1 0 1,1-1-1,0 1 0,0 0 1,-1 0-1,1 0 1,0 0-1,0 0 0,-1 0 1,1 0-1,0 0 0,-1 0 1,1 1-1,0-1 0,0 0 1,-1 0-1,1 1-37,99-15-148,-90 10 97,-1-1-1,0-1 1,-1 0 0,0 0 0,0 0-1,0-1 1,0 0 0,-1-1-1,0 0 1,-1 0 0,0 0-1,0-1 1,-1 0 0,0 0-1,-1 0 1,1-1 0,-2 1-1,1-1 1,-2 0 0,1 0 0,0-8 51,-3 17 6,1 0 1,0 1 0,-1-1-1,0 0 1,1 0 0,-1 0-1,1 1 1,-1-1 0,0 0-1,0 0 1,1 0 0,-1 0-1,0 0 1,0 0 0,0 1-1,0-1 1,0 0 0,0 0-1,0 0 1,0 0 0,-1 0-1,1 0 1,0 1 0,0-1-1,-1 0 1,1 0 0,-1 0-1,1 1 1,-1-1 0,1 0-1,-1 0 1,1 1 0,-1-1-1,1 0 1,-1 1 0,0-1-1,0 1 1,1-1 0,-1 1-1,0-1 1,0 1 0,1-1-1,-1 1 1,0 0 0,0-1-1,0 1 1,0 0 0,0 0-1,1 0 1,-1 0 0,0 0-1,0 0 1,0 0 0,0 0-1,0 0 1,0 0 0,0 0-1,1 1 1,-1-1 0,0 0-1,0 0 1,0 1 0,0-1-1,1 1 1,-1-1 0,0 1-7,-6 9 41,1-1 0,0 1 1,1 0-1,0 0 0,1 1 1,0-1-1,1 1 0,0 0 1,1 0-1,0 0 0,0 1 1,1-1-1,1 7-41,-1-15-5,1 1-1,-1-1 1,1 1 0,0-1 0,0 1-1,1-1 1,-1 1 0,1-1-1,-1 1 1,1-1 0,0 0-1,1 1 1,-1-1 0,0 0 0,1 0-1,0 0 1,0 0 0,0 0-1,0 0 1,0 0 0,0-1-1,1 1 1,0-1 0,-1 1 0,1-1-1,0 0 1,0 0 0,0 0-1,0-1 1,0 1 0,0-1-1,1 0 1,-1 0 0,1 0 0,-1 0-1,0 0 1,1-1 0,-1 0-1,1 1 1,0-1 0,-1-1-1,3 1 6,14-5-1,-1 0 1,0-2-1,-1 0 0,0-1 0,0 0 0,0-2 0,-1 0 0,-1-1 0,0-1 0,0 0 0,12-14 1,-13 14 20,-11 8 33,0 1 0,0 1 0,0-1 0,0 0 0,0 1 0,1 0 0,-1 0 0,1 0 0,0 1 0,-1 0 0,1-1 0,0 2 0,0-1 0,0 0 0,-1 1 0,1 0 0,0 0 0,0 1 0,0-1 0,0 1 0,1 0-53,2 1 44,-4 0-137,1-1 0,-1 1 0,0-1 0,0 0 0,1 0 0,-1-1 0,1 1 0,-1-1 1,0 0-1,1 0 0,-1 0 0,1-1 0,-1 1 0,1-1 0,-1 0 0,0-1 0,0 1 0,0-1 0,0 0 0,0 0 0,0 0 1,0 0-1,0 0 0,-1-1 0,1 0 0,-1 0 0,0 0 0,0 0 0,1-2 93,1-17-865</inkml:trace>
  <inkml:trace contextRef="#ctx0" brushRef="#br0" timeOffset="139084.99">25236 5263 26446,'-6'-10'464</inkml:trace>
  <inkml:trace contextRef="#ctx0" brushRef="#br0" timeOffset="140301.67">20864 7688 23357,'-17'17'2574,"35"-13"-375,-15-3-2190,0-1 1,0 0-1,0 1 1,0 0-1,0-1 1,0 1-1,0 0 1,0 1-1,0-1 1,0 1-1,-1-1 1,1 1-1,-1 0 1,1-1-1,-1 2 1,0-1-1,1 0 1,-1 0-1,0 1 0,0-1 1,-1 1-1,1-1 1,-1 1-1,1 0 1,-1 0-1,0-1 1,0 1-1,0 0 1,0 0-1,0 3-9,14 97-19,-14-98 23,9 146-37,-10-149 34,0-1-1,0 1 1,0-1 0,0 1 0,0-1-1,1 1 1,-1-1 0,0 1-1,1-1 1,-1 0 0,1 1-1,-1-1 1,1 1 0,0-1-1,0 0 1,0 0 0,-1 1 0,1-1-1,0 0 1,0 0 0,1 0-1,-1 0 1,0 0 0,0 0-1,0 0 1,1-1 0,-1 1 0,0 0-1,1-1 1,-1 1 0,1-1-1,-1 1 1,1-1 0,-1 0-1,1 0 1,-1 1 0,1-1-1,-1 0 1,1 0 0,-1 0 0,1-1-1,-1 1 1,1 0 0,-1-1-1,1 1 1,0-1-1,99-67 522,-78 49-413,-2 3-45,-1-1 1,0-1-1,-1 0 1,-1-2-1,-1 0 1,-1-1-1,0-1 1,-2 0-1,8-18-64,-20 38 5,-1 0-1,1-1 1,-1 1-1,0-1 1,0 0 0,0 1-1,0-1 1,0 0-1,-1 0 1,1 0 0,-1 1-1,0-1 1,0 0-1,0 0 1,0 0-1,0 0 1,-1 0 0,1 1-1,-1-1 1,0 0-1,0 0 1,0 1 0,0-1-1,0 0 1,-1 1-1,1-1 1,-2-1-5,0 5 4,0-1-1,0 1 1,0 0-1,0 0 1,0 0-1,0 1 1,1-1-1,-1 1 1,1-1 0,-1 1-1,1 0 1,-1 0-1,1 0 1,0 0-1,0 1 1,0-1-1,0 1 1,0-1 0,1 1-1,-1-1 1,1 1-1,0 0 1,-1 0-1,1 0 1,1 0-1,-1 0 1,0 0-4,-2 2 4,1 1 0,-1 0 0,1-1 0,0 1-1,1 0 1,-1 0 0,1 0 0,1-1 0,-1 2 0,1-1 0,0 0-1,0 0 1,0 0 0,1 0 0,0 0 0,0-1 0,1 1 0,0 0-1,0 0 1,0-1 0,1 1 0,-1-1 0,1 0 0,1 0 0,-1 0 0,1 0-1,-1 0 1,2-1 0,-1 1 0,0-1 0,1 0 0,0-1 0,-1 1-1,2-1 1,-1 0 0,0 0 0,1-1 0,-1 1 0,1-1 0,-1 0 0,1-1-1,0 1 1,0-1 0,0 0 0,0-1 0,0 0 0,0 0 0,0 0-1,1 0-3,1-2 7,-1-1-1,1 0 0,-1 0 0,0 0 1,0-1-1,0 0 0,0-1 1,0 1-1,-1-1 0,0-1 0,0 1 1,0-1-1,-1 0 0,0 0 0,0 0 1,0-1-1,-1 0 0,0 0 0,-1 0 1,1 0-1,-1-1 0,-1 1 0,1-1 1,-1 0-1,0 0 0,-1 0 1,0 0-1,-1 0 0,1 0 0,-1 0 1,-1 0-1,0 0 0,0-3-6,-33-27-3,33 38 4,0-1-1,1 0 0,-1 1 0,0-1 0,0 1 0,0-1 0,1 1 0,-1 0 0,0-1 1,0 1-1,0 0 0,0-1 0,0 1 0,0 0 0,0 0 0,0 0 0,0 0 0,0 0 1,0 0-1,0 0 0,1 0 0,-1 0 0,0 1 0,0-1 0,0 0 0,0 1 0,0-1 0,0 0 1,0 1-1,1-1 0,-1 1 0,0-1 0,0 1 0,0 0 0,1-1 0,-1 1 0,0 0 1,1-1-1,-1 1 0,1 0 0,-1 0 0,1 0 0,-1 0 0,1-1 0,0 1 0,-1 0 1,1 0-1,0 0 0,0 0 0,-1 1 0,2 2 1,0 0 1,0 1-1,0-1 1,0 0 0,1 0-1,-1 1 1,1-1-1,0 0 1,1-1-1,-1 1 1,0 0-1,1-1 1,0 1-1,0-1 1,0 0-1,0 0 1,1 0 0,-1 0-1,1-1 1,0 1-1,0-1 1,-1 0-1,1 0 1,1 0-1,-1-1 1,0 0-1,0 1 1,1-1 0,-1-1-1,0 1 1,1-1-1,4 1-1,-1-1 1,0 0 0,1-1 0,-1 0 0,1 0 0,-1-1 0,0 0 0,0 0-1,0-1 1,0 0 0,0-1 0,0 1 0,-1-1 0,5-4-1,-9 6-1,0 0 0,0 0 1,0 0-1,0 0 0,0-1 0,0 0 0,-1 1 0,1-1 0,-1 0 0,0 0 1,0-1-1,0 1 0,0 0 0,0-1 0,-1 1 0,0-1 0,0 1 1,0-1-1,0 0 0,0 1 0,0-1 0,-1 0 0,0 0 0,0 1 1,0-1-1,0 0 0,-1 0 0,1 1 0,-1-1 0,0 0 0,-1 0 1,1 1 1,0 1 0,0-1-1,0 1 1,0 0 0,-1-1-1,1 1 1,-1 0 0,0 0-1,0 0 1,0 0 0,0 0-1,0 1 1,0-1-1,0 1 1,0-1 0,-1 1-1,1 0 1,-1 0 0,1 0-1,-1 0 1,1 0 0,-1 0-1,1 1 1,-1-1 0,0 1-1,1 0 1,-1 0-1,0 0 1,1 0 0,-1 0-1,0 0 1,1 1 0,-1 0-1,0-1 1,1 1 0,-1 0-1,1 0 1,-1 0 0,1 1-1,0-1 1,0 0-1,-1 1 1,1 0 0,0-1-1,0 1 1,0 0 0,1 0-1,-1 0 1,0 0 0,1 1-1,-1-1 1,1 0 0,0 1-1,0-1 1,0 1-1,0 0 0,-1-1-1,0 1-1,1 0 0,0 0 1,-1 0-1,1 0 0,0 0 0,1 0 1,-1 1-1,0-1 0,1 0 1,0 0-1,0 0 0,0 1 0,0-1 1,0 0-1,1 0 0,-1 1 0,1-1 1,0 0-1,0 0 0,0 0 1,0 0-1,1 0 0,-1 0 0,1 0 1,0-1-1,0 1 0,0-1 1,0 1-1,0-1 0,0 1 0,1-1 1,-1 0-1,1 0 0,-1 0 0,1-1 1,0 1-1,0-1 0,0 1 1,0-1-1,0 0 0,0 0 0,0 0 1,0-1-1,1 1 0,-1-1 1,0 0-1,0 1 2,135-62-370,-127 56 306,0 1-1,0 1 1,1 0-1,-1 0 1,1 1-1,0 1 1,-1 0-1,1 0 1,0 1-1,0 1 1,-1 0-1,1 0 1,8 3 64,-2 10-84,-18-13 248,-1-7 330,-50-119 126,59 114-1140,36 6-1203,-18 4 170</inkml:trace>
  <inkml:trace contextRef="#ctx0" brushRef="#br0" timeOffset="140977.3">22237 7454 20252,'-5'2'339,"1"0"0,0 0 0,0 1 0,1 0 0,-1 0 0,0 0 0,1 0 0,0 0 0,-1 1 0,2 0 0,-1-1 0,0 1 0,1 0 0,-1 0 0,1 1 0,-1 2-339,0 1 237,0 1 1,1-1 0,0 0-1,1 1 1,-1-1-1,2 1 1,-1-1 0,1 1-1,0-1 1,1 1 0,0-1-1,0 1 1,3 6-238,-4-13 10,0-1 1,1 1-1,-1-1 1,0 1 0,1-1-1,-1 1 1,1-1-1,0 1 1,-1-1-1,1 0 1,0 1-1,0-1 1,0 0 0,0 0-1,0 0 1,0 0-1,0 1 1,0-1-1,0-1 1,1 1-1,-1 0 1,0 0 0,1 0-1,-1-1 1,1 1-1,-1-1 1,0 1-1,1-1 1,-1 1-1,1-1 1,0 0-1,-1 0 1,1 0 0,-1 0-1,1 0 1,-1 0-1,1 0 1,-1 0-1,1-1 1,-1 1-1,1 0 1,-1-1 0,1 0-1,-1 1 1,0-1-1,1 0 1,-1 0-1,0 1 1,1-1-1,0-1-10,58-55 72,38-93-11,-94 141-58,0 0 0,-1 0 1,1 0-1,-2-1 0,1 1 0,-1-1 1,-1 0-1,0 1 0,0-1 1,-1 0-1,0 1 0,-1-1 1,0 0-1,-1 0 0,1 1 1,-2-1-1,0 0-3,2 8 2,1 0-1,0 0 0,-1 0 0,1 0 0,-1 0 0,0 0 0,0 0 0,1 0 0,-1 0 0,0 0 0,-1 0 0,1 1 0,0-1 0,-1 0-1,1 1 1,0-1 0,-1 1 0,0-1 0,1 1 0,-1 0 0,0 0 0,0 0 0,0 0 0,1 0 0,-1 0 0,0 1 0,-1-1-1,1 2 3,0-1 1,1 1 0,-1 1-1,1-1 1,-1 0 0,1 0-1,0 0 1,-1 1 0,1-1-1,0 1 1,0-1 0,0 1 0,0-1-1,0 1 1,0 0 0,1 0-1,-1-1 1,1 1 0,-1 0-1,1 0 1,-1 0 0,1-1-1,0 1 1,0 0 0,0 0-1,0 0 1,0 1-4,-1 3 18,-2 21 59,0 0 0,2 1 0,0-1 1,2 0-1,5 26-77,-5-43 1,0-1 1,1 0-1,1 1 1,0-1-1,0 0 1,0 0 0,1-1-1,1 1 1,0-1-1,0 0 1,0 0-1,1-1 1,0 1-1,0-1 1,1 0-1,0-1 1,0 0-1,7 5-1,-8-8-52,-1 0-1,1-1 0,0 1 1,0-1-1,0-1 0,0 1 1,0-1-1,0 0 0,1 0 1,-1-1-1,0 1 0,0-1 1,1-1-1,-1 0 0,0 1 1,0-2-1,1 1 0,-1-1 1,0 0-1,-1 0 0,1-1 1,0 1-1,-1-1 0,1 0 1,-1-1-1,0 0 0,0 0 1,0 0-1,1-1 53,5-5-393,-1-1-1,1 1 1,-2-2-1,0 1 1,0-1 0,-1-1-1,-1 1 1,0-1 0,0-1-1,-1 1 1,-1-1-1,0-1 394,-4 13 0,0 1 0,0 0 0,0-1 0,-1 1 0,1-1 0,0 1 0,-1-1 0,1 1 0,-1-1 0,1 1 0,-1-1 0,0 0 0,0 1 0,1-1 0,-1 1 0,0-1 0,-1 0 0,1 1 0,0-1 0,0 0 0,-1 1 0,1-1 0,-1 1 0,1-1 0,-1 1 0,0-1 0,1 1 0,-1-1 0,0 1 0,0 0 0,0-1 0,0 1 0,0 0 0,-1 0 0,1 0 0,0 0 0,0 0 0,-1 0 0,1 0 0,-1 0 0,1 0 0,-1 1 0,1-1 0,-1 1 0,1-1 0,-1 1 0,1-1 0,-1 1 0,0 0 0,0 0 0,-4 5 244,-1 0 1,1 0-1,0 1 0,0 0 0,1 0 0,0 1 0,0 0 0,0 0 0,1 0 0,0 0 0,1 0 0,-1 1 0,1 0 0,1 0 0,0-1 0,0 2 0,0-1 0,1 0 0,0 0 0,0 0 0,1 1 1,1-1-245,-2-7 9,1 0 1,0 0 0,0 0 0,-1-1 0,1 1 0,0 0 0,0 0 0,0 0 0,0 0 0,0 0 0,0 0 0,0 0 0,1 0-1,-1-1 1,0 1 0,0 0 0,1 0 0,-1 0 0,0 0 0,1-1 0,-1 1 0,1 0 0,-1 0 0,1-1 0,0 1 0,-1 0-1,1-1 1,0 1 0,-1 0 0,1-1 0,0 1 0,0-1 0,-1 0 0,1 1 0,0-1 0,0 1 0,0-1 0,0 0 0,0 0 0,-1 0-1,1 1 1,0-1 0,0 0 0,0 0 0,0 0 0,0 0 0,0 0 0,0-1 0,0 1 0,-1 0 0,1 0 0,0-1 0,0 1-1,0 0 1,0-1 0,-1 1 0,1-1 0,0 1-10,43-36-163,-21 12-78,-13 13 100,0 0 1,0 0-1,1 1 1,1 0 0,-1 1-1,2 1 1,-1 0-1,1 0 1,0 1-1,1 1 1,1-1 140,-12 7 10,0 0 1,-1 0-1,1 0 1,0 0-1,-1 1 1,1-1-1,0 1 1,-1 0-1,1-1 1,-1 1-1,1 0 0,-1 1 1,0-1-1,1 0 1,-1 1-1,0-1 1,0 1-1,0 0 1,0 0-1,0-1 1,0 1-1,0 1 0,-1-1 1,1 0-1,-1 0 1,0 1-1,1-1 1,-1 0-1,0 1 1,0-1-1,-1 1 1,1 0-1,0-1 0,-1 1 1,0 0-1,1-1 1,-1 1-1,0 0 1,-1-1-1,1 1 1,0 0-1,-1 1-10,25 63 996,-21-66-978,1 0 1,-1 0-1,0 0 0,1 0 1,-1-1-1,1 1 0,-1-1 1,1 0-1,-1 0 0,1 0 1,-1-1-1,1 1 0,-1-1 1,1 0-1,-1 0 0,0 0 1,1 0-1,-1 0 0,0-1 1,0 0-1,0 1 0,0-1 1,0 0-1,0-1-18,-1 2 8,184-135-1586,-144 126-880,-31 16 1718</inkml:trace>
  <inkml:trace contextRef="#ctx0" brushRef="#br0" timeOffset="141447.39">23721 7074 24061,'5'-4'1472,"-1"7"753,1 5-929,9 18-736,0 5-344,13 11-136,3 1-32,4 3-32,1-2-24,-7-10-248,0-5-240,-12-12-936,-9-4-328</inkml:trace>
  <inkml:trace contextRef="#ctx0" brushRef="#br0" timeOffset="141699.41">23650 7495 23205,'29'0'1104,"7"-4"729,2 0-281,7-3-608,3-3-272,-3-4-456,3-1-112,-9-8-320,-2-4-240,-10-3-576,-8-2-528,-14 2 127</inkml:trace>
  <inkml:trace contextRef="#ctx0" brushRef="#br0" timeOffset="141868.68">23464 7134 26206,'7'2'1168,"8"-5"248,7-5-408,17-9-520,15-2-167,13-6-201,8-2-120,1-2-377,-10 2-391</inkml:trace>
  <inkml:trace contextRef="#ctx0" brushRef="#br0" timeOffset="142542.47">24141 7114 22653,'3'-9'481,"-2"6"-256,0 0 0,-1 1 0,1-1 0,0 0 0,0 1 0,1-1 0,-1 1 0,0-1 0,1 1-1,0 0 1,-1-1 0,1 1 0,0 0 0,0 0 0,0 0 0,1 1 0,-1-1 0,0 0 0,1 1 0,0-1-225,-2 3 49,1 0 1,0-1 0,0 1-1,-1 0 1,1 0 0,0 0-1,-1 0 1,1 1 0,-1-1-1,1 0 1,-1 1 0,0-1-1,0 1 1,0-1 0,0 1-1,0 0 1,0-1 0,0 1-1,0 0 1,0 0 0,-1-1-1,1 1 1,-1 0 0,1 2-50,38 156 735,-39-159-733,1 0-1,0 0 1,0 0 0,-1 0 0,1 0 0,0 0 0,0 0 0,0 0 0,0-1 0,0 1 0,0 0-1,0-1 1,1 1 0,-1-1 0,0 1 0,0-1 0,0 1 0,1-1 0,-1 0 0,0 1 0,0-1-1,1 0 1,-1 0 0,0 0 0,1 0 0,-1 0 0,0 0 0,0-1 0,1 1 0,-1 0 0,0-1-1,0 1 1,1-1 0,-1 1 0,0-1 0,0 0 0,0 1 0,0-1 0,0 0 0,0 0 0,0 1-1,0-1 1,0-1-2,42-41 53,132-172-25,-175 216-28,-1-1 0,1 1 0,0 0 0,-1 0 0,1 0 0,0 0 0,0 0 0,0 0 0,0 0 0,-1 0 0,1 0 0,1 0 0,-1 0 0,0 0 0,0 0 0,0 0 0,0-1 0,1 1 0,-1 0 0,0 0 0,1 0 0,-1 0 0,1 0 0,-1-1 0,1 1 0,-1 0 0,1 0 0,0-1 0,-1 1 0,1 0 0,0-1 0,0 1 0,-1 0-1,1-1 1,0 1 0,0-1 0,0 0 0,0 1 0,0-1 0,0 0 0,-1 1 0,1-1 0,0 0 0,0 0 0,0 0 0,0 0 0,0 0 0,0 0 0,0 0 0,0 0 0,0 0 0,0-1 0,0 1 0,0 0 0,0 0 0,0-1 0,-1 1 0,1-1 0,0 1 0,0-1 0,0 1 0,-1-1 0,1 1 0,0-1 0,0 0 0,-1 0 0,1 1 0,0-2 0,-1 4-1,22 160 31,-14-177-450,-5-63-1852,-3 29-85</inkml:trace>
  <inkml:trace contextRef="#ctx0" brushRef="#br0" timeOffset="143584.81">24569 6742 20972,'-1'13'523,"2"-1"0,-1 1 0,2 0 0,0-1 0,0 0 0,1 1 0,1-1 0,0 0 0,0 0 0,1-1 0,1 0 0,0 0 0,5 7-523,108 156 619,-105-168-802,-12-32 11,-4 13 152,-1 0-1,0 1 1,-1-1-1,0 1 0,-1 0 1,0 0-1,-1 0 0,0 1 1,-1 0-1,-1 0 1,0 0 20,-21-5 73,62 45 14,-20-25-81,0 0 0,0-1 0,0 0 1,0-1-1,1-1 0,-1 0 1,1-1-1,-1 0 0,0-1 0,1-1 1,-1 0-1,0 0 0,0-2 0,0 1 1,0-2-1,-1 0 0,1 0-6,-10 4 38,-1 0 0,0 0-1,1 0 1,-1-1 0,0 1-1,0 0 1,0-1-1,0 1 1,0-1 0,0 0-1,0 0 1,-1 0 0,1 0-1,-1 0 1,1 0 0,-1 0-1,0 0 1,1-1 0,-1 1-1,-1 0 1,1-1-1,0 1 1,0-1 0,-1 1-1,0-1 1,1 1 0,-1-1-1,0 1 1,0-1 0,0 1-1,-1-1 1,1 1-1,-1-1 1,1 1 0,-1-1-1,0 1 1,0-1 0,0 1-1,0 0 1,-1-2-38,-1 0 9,1 1 0,-1-1 0,1 1 1,-1 0-1,0 0 0,0 1 0,-1-1 0,1 0 0,0 1 1,-1 0-1,0 0 0,1 0 0,-1 0 0,0 1 0,0-1 1,0 1-1,0 0 0,0 0 0,0 1 0,-1-1 0,1 1 1,0 0-1,0 0 0,0 0 0,0 0 0,-1 1 0,1 0 1,0 0-1,0 0 0,0 0 0,0 1 0,1 0 0,-1-1 0,0 1 1,0 0-1,1 1 0,0-1 0,-1 1 0,1 0 0,0-1 1,0 1-1,0 1 0,1-1 0,-1 0 0,1 1 0,-2 2-9,0 3 13,1 1 0,0 0 0,0 0 0,1 0 0,0 0 0,1 0 0,0 0 0,0 1 0,1-1-1,1 6-12,-1-13 3,0-1 0,0 1 0,1 0 0,-1 0 0,1 0 0,-1-1 0,1 1-1,0 0 1,0 0 0,0-1 0,1 1 0,-1-1 0,1 1 0,-1-1 0,1 0-1,0 0 1,-1 0 0,1 1 0,0-2 0,1 1 0,-1 0 0,0 0 0,1-1-1,-1 1 1,0-1 0,1 0 0,0 1 0,-1-1 0,1-1 0,0 1 0,-1 0-1,1-1 1,0 1 0,0-1 0,0 0 0,0 0 0,-1 0 0,1 0 0,0 0-1,1-1-2,11-3 6,0-1-1,-1 0 0,1-1 1,-1-1-1,0 0 0,-1-1 1,0-1-1,0 0 0,-1-1 1,6-5-6,3-1 6,100-91-151,-119 104 81,5 19 33,-3 4 78,-4-17-40,0 1 0,0-1 0,0 0 1,0 1-1,0-1 0,1 0 0,0 1 0,-1-1 0,1 0 0,0 0 0,1 1 1,-1-1-1,1 0 0,-1 0 0,1-1 0,0 1 0,0 0 0,0-1 0,0 1 1,0-1-1,1 1 0,-1-1 0,1 0 0,0 0 0,-1 0 0,1 0 1,0-1-1,0 1 0,0-1 0,1 0 0,-1 0 0,3 1-7,-2-5 1,0 0 1,0 0-1,0-1 0,0 1 1,0-1-1,-1 0 0,0 0 0,0 0 1,0 0-1,0-1 0,0 1 0,-1-1 1,0 0-1,0 1 0,0-1 0,-1 0 1,0 0-1,1 0 0,-2-1 1,1 1-1,-1-3-1,1 2 16,0 1 0,-1-1 1,0 0-1,0 0 0,0 0 0,-1 0 1,0 1-1,0-1 0,0 0 1,-1 1-1,0-1 0,0 1 0,0-1 1,-1 1-1,0 0 0,0 0 0,0 0 1,-1 0-1,1 1 0,-5-5-16,7 8 72,4-5-24,6-1-88,0 0-1,0 0 0,1 1 0,0 0 1,0 0-1,1 1 0,0 1 0,0 0 1,0 0-1,0 1 0,10-1 41,-18 5-9,-1 0-1,1 0 0,-1 0 1,0 0-1,1 1 0,-1-1 1,0 1-1,0-1 0,0 1 1,0 0-1,0 0 1,-1 0-1,1 0 0,0 0 1,-1 0-1,0 1 0,1-1 1,-1 0-1,0 1 1,0-1-1,0 1 0,-1-1 1,1 1-1,-1 0 0,1-1 1,-1 1-1,0-1 1,0 1-1,0 0 0,0-1 1,0 1-1,-1 0 0,1-1 1,-1 1-1,0-1 1,0 1-1,0-1 0,0 1 1,0-1-1,-1 2 10,0 20-12,2-22 14,0 1 1,0-1-1,0 1 0,0-1 1,1 1-1,-1-1 0,1 1 1,0-1-1,-1 1 1,1-1-1,0 0 0,0 0 1,1 1-1,-1-1 1,0 0-1,1 0 0,0 0 1,-1 0-1,1-1 1,0 1-1,0 0 0,0-1 1,0 1-1,0-1 0,0 0 1,0 1-1,0-1 1,1 0-1,-1 0 0,1-1 1,-1 1-1,0 0 1,1-1-1,-1 0 0,1 1 1,-1-1-1,1 0 0,-1 0 1,1 0-1,-1-1 1,1 1-1,-1-1 0,1 0-2,6 0 7,0 0-1,-1-1 0,1 0 0,-1-1 0,0 0 0,0 0 0,0-1 0,0 0 0,-1-1 0,0 1 0,1-1 1,-2-1-1,1 1 0,0-1 0,-1 0 0,0-1 0,-1 1 0,5-7-6,-7 8 6,0 1 1,0-1-1,0 0 0,-1 0 1,0 0-1,0 0 0,0 0 1,0 0-1,-1 0 0,0-1 1,0 1-1,0-1 0,-1 1 1,0-1-1,0 1 0,0-1 1,0 1-1,-1-1 0,0 1 1,-1 0-1,1-1 0,-1 1 1,0 0-1,0 0 0,0 0 1,-1 0-1,0 0 0,0 1 1,-2-4-7,1 3 2,0 0-1,-1 0 1,0 0 0,1 1 0,-1-1 0,-1 1 0,1 1-1,-1-1 1,1 1 0,-1 0 0,0 0 0,0 0 0,0 1-1,-1 0 1,1 0 0,-4 0-2,13 5-91,3 0-148,0 1 0,1-1 0,-1 0-1,1 0 1,0-1 0,0 0 0,0 0-1,0-1 1,0 0 0,0 0 0,1 0-1,-1-1 1,0 0 0,0-1 0,1 0 239,16 0-2109</inkml:trace>
  <inkml:trace contextRef="#ctx0" brushRef="#br0" timeOffset="143970.23">25800 6439 28118,'-3'7'88,"0"1"0,1-1 0,0 0 0,0 1 0,1-1-1,0 1 1,0 0 0,1-1 0,-1 1 0,2 0 0,-1-1 0,1 1 0,1 0 0,-1-1 0,1 1 0,0-1-1,1 0 1,0 0 0,0 0 0,1 0 0,-1 0 0,2-1 0,-1 1 0,5 4-88,-8-10 2,1 1 0,0-1 0,0 1 0,0-1 0,0 0 0,0 0 1,0 0-1,0 0 0,0 0 0,1 0 0,-1 0 0,0-1 0,1 1 0,-1-1 0,0 0 1,1 0-1,-1 0 0,0 0 0,1 0 0,-1 0 0,0 0 0,1-1 0,-1 0 0,0 1 1,1-1-1,-1 0 0,0 0 0,0 0 0,0 0 0,0 0 0,0-1 0,0 1 0,0-1 1,0 1-1,-1-1 0,1 1 0,0-2-2,52-74 59,-47 67-56,-1-1 0,-1 0 0,0 0 0,0 0 0,-1-1-1,-1 1 1,0-1 0,0 0 0,-1 0 0,-1 0 0,0 0 0,-1-4-3,0 17-1,0 0 0,0 0 1,-1 0-1,1 0 0,0 0 0,-1-1 1,1 1-1,-1 0 0,1 0 0,-1 0 1,0-1-1,1 1 0,-1 0 0,0-1 0,1 1 1,-1 0-1,0-1 0,0 1 0,0-1 1,0 1-1,1-1 0,-1 1 0,0-1 1,0 0-1,0 0 0,0 1 0,0-1 1,0 0-1,0 0 0,0 0 0,0 0 1,0 0-1,0 0 0,0 0 0,0 0 1,0-1-1,0 1 0,0 0 0,0 0 1,1-1-1,-1 1 0,0-1 0,0 1 1,0-1-1,0 1 0,1-1 0,-1 1 1,0-1-1,0 0 0,1 0 0,-1 1 1,1-1-1,-1 0 0,1 0 0,-1 1 1,1-1-1,-1 0 0,1 0 0,-1 0 0,1 0 1,0 0-1,0 0 0,0 0 0,-1 0 1,1 0-1,0 0 0,0-1 1,-3 14 8,-1 0-1,2 0 1,0 1 0,0-1-1,1 1 1,1-1 0,0 0-1,0 1 1,2-1 0,-1 1-1,2-1 1,-1 0 0,2 0-1,-1 0 1,6 10-8,-8-20-20,0 0-1,0 0 1,1-1 0,-1 1 0,0 0-1,1-1 1,-1 1 0,1 0-1,-1-1 1,1 0 0,0 1 0,0-1-1,0 0 1,0 0 0,0 0 0,0 0-1,0 0 1,0-1 0,0 1 0,0-1-1,0 1 1,0-1 0,0 0 0,1 1-1,-1-1 1,0 0 0,0-1-1,0 1 1,0 0 0,1-1 0,-1 1-1,0-1 1,0 0 0,0 1 0,0-1-1,0 0 1,0 0 0,0 0 0,0-1 20,63-62-2406,-41 8-757,-20 30 1935</inkml:trace>
  <inkml:trace contextRef="#ctx0" brushRef="#br0" timeOffset="144392.63">26148 6138 27310,'61'214'2270,"-58"-204"-2320,-1-1-1,1 1 1,1-1 0,0 0 0,0 0 0,1 0 0,0 0 0,0-1 0,1 0 0,0 0 0,0-1 0,1 1-1,0-1 1,1-1 0,-1 1 0,8 3 50,-12-10-121,1-1-1,-1 0 1,-1 0 0,1-1-1,0 1 1,0-1 0,0 1-1,-1-1 1,1 0 0,-1 0-1,1 0 1,-1 0 0,0 0-1,0-1 1,0 1 0,0-1-1,0 1 1,-1-1 0,1 0-1,-1 0 1,1 0-1,-1 0 1,0 0 0,0 0-1,-1 0 1,1 0 0,-1 0-1,1-3 122,2-3-165,4-21 162,-2-1 0,-1 0 0,-1-1 0,-2 1 0,-1-1 0,-1 1 0,-2 0 0,-1-1 0,-2 1 0,0 1 0,-3-1 0,0 1 0,-12-24 3,21 54 91,-1 0 0,1 0-1,0 0 1,0 1 0,-1-1 0,1 0-1,0 0 1,0 0 0,-1 0 0,1 0 0,0 0-1,-1 0 1,1 0 0,0 0 0,0 0-1,-1 0 1,1 0 0,0 0 0,0 0 0,-1 0-1,1 0 1,0 0 0,0-1 0,-1 1-1,1 0 1,0 0 0,0 0 0,-1 0-1,1 0 1,0-1 0,0 1-91,25 183 2215,-22-160-2218,1-1-1,1 0 1,1 0 0,1 0-1,1 0 1,1-1-1,1-1 1,1 1 0,0-2-1,1 0 1,14 17 3,6-2-1409,-21-24 8</inkml:trace>
  <inkml:trace contextRef="#ctx0" brushRef="#br0" timeOffset="144874.95">26603 6258 28838,'2'0'26,"6"-2"32,0 0 0,0 0 0,0-1 0,-1 0 0,1 0 0,-1 0 0,1-1-1,-1-1 1,0 1 0,-1-1 0,1 0 0,-1-1 0,0 1 0,0-1 0,0 0-1,-1-1 1,0 0 0,-1 1 0,1-1 0,-1-1 0,0 1 0,-1-1 0,0 1-1,0-1 1,-1 0 0,2-8-58,-5 11-18,1 1 0,-1-1 1,0 1-1,0-1 0,0 1 0,-1 0 0,1-1 1,-1 1-1,0 0 0,-1 0 0,1 0 0,-1 1 0,1-1 1,-1 0-1,0 1 0,0 0 0,-1 0 0,1 0 0,-1 0 1,1 0-1,-1 1 0,0-1 0,0 1 0,0 0 0,-1 0 1,1 1-1,0-1 0,-1 1 0,1 0 0,0 0 0,-1 0 1,0 1-1,1 0 0,-1 0 0,1 0 0,-1 0 1,1 1-1,-1-1 0,1 1 0,-1 1 0,1-1 0,0 0 1,-1 1-1,1 0 0,0 0 0,0 0 0,0 1 0,1-1 1,-2 1 17,-2 8 48,1 0 0,0 1 0,1-1 0,0 1 0,1 0 1,0 1-1,1-1 0,0 0 0,1 1 0,0 0 0,1 0 0,1-1 1,0 1-1,1 0 0,0 0 0,1-1 0,0 1 0,1-1 1,2 8-50,-2-15 8,-1-1-1,1 1 0,0 0 0,0-1 0,0 1 0,1-1 0,-1 0 0,1 0 0,0-1 0,0 1 0,1-1 1,-1 0-1,1 0 0,-1 0 0,1-1 0,0 1 0,0-1 0,0 0 0,0-1 0,0 1 0,1-1 0,-1 0 0,0 0 1,1-1-1,0 0-6,9 1 6,0-1 1,1 0 0,-1-1-1,0-1 1,0-1 0,0 0-1,0-1 1,8-3-7,-12 3 1,0 0 0,0-1-1,0 0 1,-1-1 0,1 0 0,-1 0 0,-1-1-1,1-1 1,-1 0 0,-1 0 0,0 0 0,0-1-1,0 0 1,-1-1 0,0 0 0,-1 0 0,0 0 0,0-3-1,-5 10 60,8 27 685,-9-22-739,0-1 0,0 0-1,0 1 1,0-1 0,0 0 0,0 0-1,0 1 1,1-1 0,-1 0-1,1 0 1,-1 0 0,1 0 0,-1 1-1,1-1 1,-1 0 0,1 0 0,0 0-1,0 0 1,0 0 0,-1 0 0,1-1-1,0 1 1,0 0 0,0 0 0,1-1-1,-1 1 1,0 0 0,0-1 0,0 1-1,0-1 1,0 0 0,1 1 0,-1-1-1,0 0 1,0 0 0,1 0 0,-1 1-1,0-1 1,0-1 0,1 1 0,-1 0-1,0 0 1,0 0 0,1-1 0,-1 1-1,0-1-5,60-31-8,-46 22 25,33-13-365,-43 42-1145,-6-9 239</inkml:trace>
  <inkml:trace contextRef="#ctx0" brushRef="#br0" timeOffset="145764.6">23691 8041 19548,'-16'-92'5818,"15"86"-5640,1 1 1,1-1 0,-1 1-1,1 0 1,0-1 0,0 1-1,1 0 1,-1-1 0,1 1 0,0 0-1,0 0 1,1 1 0,0-1-1,0 0 1,0 1 0,0-1-1,1 1 1,-1 0 0,1 0 0,0 1-1,0-1 1,1 1 0,-1 0-1,3-1-178,-2 0 30,0 1-1,0 0 1,1 0-1,-1 1 1,1 0-1,0 0 1,-1 0-1,1 0 1,0 1-1,0 0 1,0 0-1,0 1 1,0 0-1,1 0 1,-1 0-1,0 0 0,0 1 1,0 0-1,0 1 1,0-1-1,-1 1 1,1 0-1,0 1 1,-1-1-1,1 1 1,-1 0-1,0 1 1,0-1-1,0 1 1,-1 0-1,1 0 1,-1 0-1,0 1 1,0 0-1,0 0 1,-1 0-1,0 0 1,1 1-30,-2 6-13,0 1-1,0-1 1,-2 0 0,1 1 0,-2-1 0,1 1 0,-2-1 0,0 0 0,0 0 0,-4 11 13,-7 59-153,14-81 148,0-1 0,0 1 0,0 0 0,0-1 0,0 1 0,0-1 0,0 1 0,0-1 0,0 0 0,0 1 0,0-1 0,0 0 0,1 0 0,-1 0 0,0 0 0,0 0 0,0 0 0,0 0 0,0 0 0,0 0 0,1-1 0,-1 1 1,0 0-1,0-1 0,0 1 0,0-1 0,0 1 0,0-1 0,0 1 0,0-1 0,0 0 0,-1 0 0,1 1 0,0-1 0,0 0 0,-1 0 0,1 0 0,0 0 0,-1 0 0,1 0 0,-1 0 0,1 0 0,-1 0 0,1 0 0,-1 0 0,0 0 1,0 0-1,1 0 5,4-4-11,13-13 4,-1-1 0,0-1 0,-1 0 0,-1-1 0,-1-1 0,-2 0 0,0-1 0,-1 0 0,-1-1 0,-1 0 0,-1 0 0,1-12 7,-4-14-128,-15 59 123,5 7 15,1 1-1,1 0 1,1 0-1,1 1 1,0-1 0,1 0-1,1 0 1,0 1-1,1-1 1,1 0-1,3 6-9,-6-20 3,1 0 0,-1 0 0,1-1 0,0 1 0,0 0-1,1-1 1,-1 1 0,0-1 0,1 0 0,-1 1 0,1-1-1,0 0 1,0 0 0,0 0 0,0 0 0,0 0-1,0 0 1,0-1 0,1 1 0,-1-1 0,1 0 0,-1 1-1,1-1 1,0 0 0,-1-1 0,1 1 0,0 0 0,-1-1-1,1 1 1,0-1 0,0 0 0,0 0 0,-1 0-1,2 0-2,10-5 25,0 0-1,-1-1 0,0 0 0,0-1 1,-1-1-1,0 0 0,0 0 0,-1-1 0,0-1 1,0 0-1,-1 0 0,-1-1 0,0 0 0,0-1 1,-1 0-1,-1 0 0,1-1 0,-2 0 1,4-12-25,-7 21 5,0-1 1,-1 0 0,1-1 0,-1 1 0,-1 0 0,1-1 0,-1 1 0,0-1-1,0 1 1,0-1 0,-1 1 0,0-1 0,0 1 0,0-1 0,-1 0 0,0 1-1,0-1 1,0 1 0,-1 0 0,0-1 0,0 1 0,0 0 0,-1 0 0,0 0 0,1 0-1,-2 1 1,-1-3-6,4 6 1,0 1-1,0-1 0,0 1 0,0-1 1,0 1-1,-1 0 0,1 0 1,0-1-1,0 1 0,0 0 0,-1 0 1,1 0-1,0 0 0,0 0 1,-1 0-1,1 1 0,0-1 1,0 0-1,0 1 0,0-1 0,-1 1 1,1-1-1,0 1 0,0-1 1,0 1-1,0 0 0,0 0 0,0-1 1,0 1-1,1 0 0,-1 0 1,0 0-1,0 0 0,1 0 1,-1 0-1,0 0 0,1 0 0,-1 0 1,1 0-1,-1 1 0,1-1 1,0 0-1,-1 0 0,1 0 0,0 1 1,0-1-1,0 0 0,-11 62-19,10-52 11,0 0 0,1-1 0,0 1 0,1-1 1,0 1-1,1-1 0,0 0 0,1 1 0,0-1 0,0 0 0,1 0 1,1-1-1,-1 1 0,1-1 0,1 0 0,0 0 0,0-1 0,1 0 1,3 3 7,30-8-779,-18-23 1314</inkml:trace>
  <inkml:trace contextRef="#ctx0" brushRef="#br0" timeOffset="146390.4">24685 7584 23669,'-48'10'3424,"46"-10"-3403,1 1-1,-1 0 1,1-1-1,-1 1 1,1 0-1,0 0 1,-1 0-1,1 0 1,0 0-1,0 0 1,0 0-1,-1 0 1,1 1-1,0-1 1,1 0-1,-1 1 1,0-1-1,0 1 1,1-1-1,-1 1 1,1-1-1,-1 1 1,1-1-1,0 1 1,-1 0-1,1-1 1,0 1-1,0-1 1,0 1-1,0 0 1,0-1-1,1 1 1,-1 0-1,0-1 1,1 1-1,-1-1 1,1 1-1,0-1 1,-1 1-1,1-1 1,0 0-1,0 1 1,0-1-1,0 0-20,64 54 806,66 116-726,-27-55-136,-103-111 75,0 1 0,0-1 0,0 0 0,-1 1 1,0-1-1,0 1 0,0-1 0,-1 0 0,0 1 0,0-1 1,0 0-1,-1 1 0,0-1 0,0 0 0,0 0 0,0-1 1,-1 1-1,0 0 0,0-1 0,0 1 0,-1-1 0,1 0 0,-1 0 1,0-1-1,0 1 0,0-1 0,-1 1 0,1-1 0,-1-1 1,0 1-1,0-1 0,0 0 0,0 0 0,0 0 0,0-1 1,0 1-1,-1-1 0,1 0 0,0-1 0,-1 0 0,-1 0-19,2-2 11,0-1 0,0 0 1,0-1-1,1 1 0,-1-1 0,1 0 0,0 0 0,0 0 0,0-1 0,0 1 0,1-1 0,0 0 0,0 0 0,0-1 1,0 1-1,1 0 0,0-1 0,0 1 0,1-1 0,-1 0 0,1 0 0,1 1 0,-1-1 0,1 0 0,0 0 1,0 0-1,0 0 0,1 1 0,1-5-11,1-35-105,2-1 1,2 1 0,1 1 0,3 0-1,14-38 105,39-19-1588,-62 99 1618,0 1 1,-1-1-1,1 0 0,0 0 1,-1 0-1,1 0 0,-1 0 1,0 0-1,0 0 0,0 0 1,0-1-1,0 1 0,0 0 1,-1-1-1,1 1 0,-1 0 1,0-1-1,1 1 0,-1-1 1,0 1-1,0 0 0,-1-1 1,1 1-1,-1-1 0,1 1 1,-1 0-1,1-1 0,-1 1 1,0 0-1,0 0 0,0-1 1,-1 1-1,1 0 0,0 0 1,-1 0-1,0 1 0,1-1 1,-1 0-1,0 0 0,0 1 1,0-1-1,0 1 0,0 0 1,0 0-1,0-1 0,0 1 1,-1 0-31,0 1 11,0 0 1,0 0 0,-1 0-1,1 1 1,0-1 0,0 1-1,-1-1 1,1 1 0,0 0 0,0 1-1,0-1 1,0 0 0,0 1-1,0 0 1,1-1 0,-1 1-1,0 0 1,1 0 0,0 1 0,-1-1-1,1 1 1,0-1 0,0 1-1,0-1 1,1 1 0,-1 0 0,0 0-1,1 0 1,0 0 0,0 0-1,0 0 1,-1 3-12,-8 108 208,10-111-235,1 0 0,-1 0 0,1 0 0,0 0 0,0 0 0,0-1 0,1 1 0,-1 0 0,1-1-1,-1 1 1,1-1 0,0 0 0,0 1 0,0-1 0,0 0 0,0 0 0,1 0 0,-1 0 0,1-1 0,-1 1-1,1-1 1,-1 1 0,1-1 0,0 0 0,0 0 0,0 0 0,0-1 0,-1 1 0,1 0 0,0-1 0,0 0-1,0 0 1,0 0 0,0 0 0,1 0 27,32-3-1212</inkml:trace>
  <inkml:trace contextRef="#ctx0" brushRef="#br0" timeOffset="146780.03">25120 7474 18548,'-42'-21'8097,"40"21"-8028,0 0 0,1 0 1,-1 0-1,0 1 1,1-1-1,-1 1 0,0-1 1,1 1-1,-1 0 1,1 0-1,-1 0 0,1-1 1,-1 1-1,1 1 0,0-1 1,-1 0-1,1 0 1,0 0-1,0 1 0,0-1 1,0 0-1,0 1 1,0-1-1,0 1 0,1 0 1,-1 0-70,-9 77 569,11-51-230,17-23-58,89-55-38,-22 7-231,-83 41 1,-8-5 89,-62-77 118,66 82-199,4 5-54,-1-1 0,1 0 0,0 1-1,0-1 1,0 0 0,0 0 0,0 0 0,0 0 0,1-1-1,-1 1 1,1-1 0,-1 1 0,1-1 0,-1 0 0,1 0-1,0 0 1,0 0 0,0 0 0,-1-1 0,1 1 0,0-1-1,0 0 1,1 0 33,58-1-2784,-31-6 279</inkml:trace>
  <inkml:trace contextRef="#ctx0" brushRef="#br0" timeOffset="147430">25483 7249 20308,'-16'-4'4541,"-16"7"-3061,29-3-1174,-4 4-191,1 0 0,0 0 0,0 0 0,0 1 0,1 0 0,0 0 0,-1 0 0,2 1 0,-1-1 0,1 1 0,0 1 0,0-1 1,0 0-1,1 1 0,0 0 0,0 0 0,1 0 0,0 0 0,0 0 0,1 0 0,0 1 0,0-1 0,1 0 0,0 1 0,0-1 0,0 0 0,1 2-115,-1-6 9,0-1-1,0 1 1,0-1-1,1 0 1,-1 1-1,1-1 1,-1 0-1,1 1 1,0-1-1,0 0 1,0 1-1,0-1 1,0 0-1,0 0 1,0 0-1,1 0 1,-1 0-1,1 0 1,0-1 0,0 1-1,-1 0 1,1-1-1,0 0 1,0 1-1,0-1 1,1 0-1,-1 0 1,0 0-1,0 0 1,1 0-1,-1-1 1,0 1-1,1-1 1,-1 1-1,0-1 1,1 0-1,-1 0 1,1 0 0,-1 0-1,1 0 1,-1-1-1,2 0-8,101-35-77,-93 30 81,-1-1 0,1 0-1,-1-1 1,-1 0 0,0-1-1,0 0 1,-1-1 0,0 0-1,0 0 1,-1-1 0,0 0-1,-1 0 1,-1-1 0,0 0-1,0 0 1,-1-1-1,-1 1 1,0-1 0,0-5-4,0 7 33,-1-1 1,0 0-1,-1 0 1,0 0-1,-1 0 1,0 0-1,-1 0 1,0 0-1,-1 0 1,-1 0-1,0 0 1,0 0-1,-1 0 1,-1 1-1,0-1 1,-5-10-34,8 21 3,0 0 0,1 0 1,-1 0-1,0 0 0,0 1 0,0-1 1,0 0-1,0 0 0,1 1 0,-2-1 0,1 0 1,0 1-1,0-1 0,0 1 0,0-1 1,0 1-1,0 0 0,0-1 0,-1 1 1,1 0-1,0 0 0,0 0 0,-1 0 1,1 0-1,0 0 0,0 0 0,0 0 1,0 1-1,-1-1 0,1 0 0,0 1 0,0-1 1,0 1-1,0-1 0,0 1 0,0-1 1,0 1-1,0 0 0,0 0 0,0-1 1,0 1-1,0 0 0,0 0 0,0 1-3,-26 50 114,23-41-104,0 1 0,1-1 0,0 1 0,1 0 0,0 0-1,1 0 1,0 1 0,1-1 0,1 0 0,0 0 0,0 0 0,1 0 0,1 0 0,0 0 0,0 0 0,1-1 0,1 0 0,0 0-1,0 0 1,1 0 0,1-1 0,0 0 0,0 0 0,1 0 0,2 2-10,-8-11-5,0 0 1,1 0-1,-1 0 0,0 0 0,0 0 1,0 0-1,1-1 0,-1 1 1,0-1-1,1 1 0,-1-1 1,0 0-1,1 0 0,-1 0 0,0 0 1,1-1-1,-1 1 0,1 0 1,-1-1-1,0 0 0,0 0 1,1 1-1,-1-1 0,0 0 0,0-1 1,0 1-1,0 0 0,0-1 1,0 1-1,-1-1 0,1 1 1,0-1-1,0-1 5,52-70-471,-45 59 286,59-89-1226,-67 104 1425,0-1-1,0 0 1,0 0-1,-1 1 1,1-1-1,0 0 1,0 1-1,-1-1 1,1 1-1,0-1 1,0 1 0,-1-1-1,1 1 1,-1-1-1,1 1 1,0 0-1,-1-1 1,1 1-1,-1 0 1,0 0-1,1-1 1,-1 1-1,1 0 1,-1 0-1,0 0 1,0-1 0,0 1-1,1 0 1,-1 0-1,0 0 1,0 0-1,0-1 1,0 1-1,0 0 1,0 0-1,-1 0 1,1 0-1,0 0 1,0-1-1,-1 2-13,1-1 18,9 99 345,-8-99-365,0-1 0,0 1 1,0-1-1,0 1 0,0-1 1,0 1-1,0-1 0,0 1 0,0-1 1,0 0-1,0 0 0,0 0 1,1 0-1,-1 0 0,0 0 1,0 0-1,0 0 0,0 0 1,0 0-1,0 0 0,0-1 0,0 1 1,1 0-1,-1-1 0,0 1 1,0-1-1,-1 0 0,1 1 1,0-1-1,0 1 0,0-1 1,0 0-1,0 0 0,-1 0 0,1 1 1,0-1-1,-1 0 0,1 0 1,-1 0-1,1 0 0,-1 0 1,1 0-1,-1 0 0,1 0 1,-1-1-1,0 1 0,0 0 0,0 0 1,0 0-1,0 0 0,0 0 1,0-1 1,22-41-327,-17 31 237,0 0 0,1 1 0,0-1 0,1 1 0,0 1 0,1-1-1,0 1 1,1 1 0,2-3 90,-9 12 6,-1 0 0,1-1 0,0 1 0,0 0 0,-1 0 0,1 0 0,0 0 0,0 0 0,0 0 0,-1 1 0,1-1 0,0 1 0,0-1 0,-1 1 0,1 0 0,0-1 0,-1 1 0,1 0 0,-1 0 0,1 0 0,-1 0 0,1 1 0,-1-1 0,0 0 0,0 0 0,0 1 0,1-1 0,-1 1 0,-1-1 0,1 1 0,0 0 0,0-1 0,0 1 0,-1 0 0,1-1 0,-1 1 0,0 0 0,1 0 0,-1-1 0,0 1 0,0 0 0,0 0 0,0 0 0,0-1 0,-1 2-6,5 8 145,9 88 552,-12-98-705,0-1 0,0 1 0,0-1-1,0 1 1,0-1 0,0 1-1,0-1 1,0 0 0,0 0 0,0 1-1,0-1 1,0 0 0,0 0-1,1 0 1,-1 0 0,0 0 0,0-1-1,0 1 1,0 0 0,0 0 0,0-1-1,0 1 1,0-1 0,0 1-1,0-1 1,0 1 0,0-1 0,0 0-1,0 1 1,0-1 0,-1 0-1,1 0 1,0 1 0,0-1 8,10-15-407,0-4 575</inkml:trace>
  <inkml:trace contextRef="#ctx0" brushRef="#br0" timeOffset="148135.8">26376 7066 26390,'4'-3'66,"1"1"1,-1-1-1,0-1 1,0 1 0,0 0-1,0-1 1,0 0 0,-1 0-1,1 0 1,-1 0-1,0 0 1,-1-1 0,1 1-1,-1-1 1,0 0 0,0 0-1,0 0 1,-1 0-1,1 0 1,-1 0 0,-1-1-67,0 5 24,0 0 1,0-1 0,0 1 0,0 0 0,-1-1-1,1 1 1,0 0 0,-1 0 0,0-1-1,1 1 1,-1 0 0,1 0 0,-1 0 0,0 0-1,0-1 1,0 1 0,0 0 0,0 1-1,0-1 1,0 0 0,0 0 0,0 0 0,0 1-1,0-1 1,-1 0 0,1 1 0,0-1-1,0 1 1,-1-1 0,1 1 0,0 0 0,-1 0-1,1 0 1,0-1 0,-1 1 0,1 0-1,0 1 1,-1-1 0,1 0 0,0 0 0,-1 1-1,1-1 1,0 0 0,-1 1 0,1-1 0,0 1-1,0 0 1,0-1 0,0 1 0,-1 0-1,1 0 1,0 0 0,0 0 0,0 0 0,0 0-25,-5 7 39,0 0 1,0 1 0,1-1-1,0 1 1,0 0 0,1 0-1,1 0 1,-1 1 0,1-1-1,1 1 1,0 0 0,0 0 0,1 0-1,1 0 1,-1 0 0,1 0-1,1 0 1,0 0 0,1 0-1,-1-1 1,3 5-40,-4-11 4,1 0-1,-1 1 1,1-1-1,0 0 1,0 1-1,1-1 1,-1 0 0,1 0-1,-1 0 1,1 0-1,0-1 1,0 1-1,0 0 1,1-1-1,-1 1 1,0-1 0,1 0-1,0 0 1,-1 0-1,1 0 1,0 0-1,0 0 1,0-1-1,1 0 1,-1 1 0,0-1-1,0 0 1,1-1-1,-1 1 1,0-1-1,1 1 1,-1-1-1,1 0 1,-1 0 0,0 0-1,1-1 1,-1 1-1,0-1 1,1 0-4,11-6 12,0-1 0,-1-1 1,0-1-1,-1 1 0,0-2 0,0 0 1,-1-1-1,-1 0 0,0 0 1,5-8-13,7-6-2,5-6-4,-9 16 29,-1-1 1,-1-1-1,0-1 1,-2 0-1,0-1 1,-1-1 0,-1 0-1,-1-1 1,-1 0-1,-1-1 1,-1 0-1,-1-1 1,-1 1-1,-1-2 1,2-14-24,-9 30 17,1 0 0,-1 0 1,-1 1-1,0-1 0,0 1 0,0 0 1,-1-1-1,0 1 0,-1 0 0,0 0 1,-1 0-18,4 5 5,-1 0 1,1 1-1,-1-1 1,0 1-1,0-1 1,0 1-1,-1 0 1,1-1-1,-1 1 1,1 0-1,-1 1 1,1-1-1,-1 0 1,0 1-1,0 0 1,0-1-1,0 1 0,0 0 1,0 1-1,0-1 1,0 0-1,-1 1 1,1 0-1,0 0 1,0 0-1,0 0 1,-1 0-1,1 1 1,0-1-1,0 1 1,0 0-6,-6 3 10,1 1 0,0 0 0,0 1 0,1 0 0,0 0 0,0 0 0,0 1 1,1 0-1,0 0 0,0 1 0,1 0 0,0 0 0,0 0 0,1 1 0,0-1 0,0 1 0,1 0 0,0 0 0,1 0 0,-2 9-10,4-2 1,0 0 1,1 0-1,0 0 0,1 0 0,1-1 0,1 1 0,0-1 0,1 0 0,0 0 1,1 0-1,1-1 0,0 0 0,1 0 0,1-1 0,0 0 0,1 0 0,0-1 1,1 0-1,12 10-1,-21-19-22,1 0 0,-1 0 0,1 0 1,0 0-1,0-1 0,0 1 1,0-1-1,1 0 0,-1 0 0,1 0 1,-1 0-1,1 0 0,0-1 0,-1 1 1,1-1-1,0 0 0,0-1 1,0 1-1,0 0 0,0-1 0,0 0 1,0 0-1,0 0 0,0-1 0,0 1 1,0-1-1,0 0 0,0 0 1,-1-1-1,1 1 0,0-1 0,-1 1 1,1-1-1,-1 0 0,1 0 0,-1-1 1,0 1-1,0-1 0,0 0 1,0 0-1,0 0 22,-4-1-43,1 0 1,-1 0-1,1 0 1,-1 1-1,0-1 1,-1 0-1,1 0 1,-1 1-1,0-1 1,1 1-1,-2 0 1,1-1-1,0 1 0,-1 0 1,1 0-1,-1 0 1,0 1-1,0-1 1,0 1-1,0-1 1,0 1-1,-1 0 1,1 0-1,-1 1 1,1-1-1,-1 1 1,0-1-1,1 1 1,-4 0 42,-2-4-62,-184-88-396,189 91 901,15 0 675,133 19-414,-28-31-1440,-89 2-262</inkml:trace>
  <inkml:trace contextRef="#ctx0" brushRef="#br0" timeOffset="148324.26">27078 6434 26934,'2'26'128,"2"0"-8,-2 0-472,-2 1-1545</inkml:trace>
  <inkml:trace contextRef="#ctx0" brushRef="#br0" timeOffset="148495.22">27141 6993 30350,'0'0'81,"-2"-1"-682,1-1-503,0 0-792,-15-42-113,16 44 513</inkml:trace>
  <inkml:trace contextRef="#ctx0" brushRef="#br0" timeOffset="157188.05">1 5787 15059,'15'22'7473,"32"-18"-7427,-42-5 390,335-61 1330,-305 58-1665,1 1 0,0 1 0,0 3 1,0 1-1,-1 1 0,1 2 0,9 4-101,278 38 57,-275-45-42,-1-2 0,1-3 0,0-1 0,-1-3 0,0-1-1,33-12-14,81-13 174,-143 30-152,-10 1-11,-1 0 1,0 1-1,1-1 0,-1 2 0,1-1 1,0 1-1,-1 0 0,1 0 0,-1 1 1,1 0-1,-1 1 0,1-1 0,-1 1 1,0 1-1,6 2-11,-12-4 19,-1 0 0,0 0 0,1-1 0,-1 1 0,0 0 0,0 0 0,1 0 0,-1 0 0,0 0 0,0 0 1,0 0-1,0 0 0,0 0 0,0 0 0,-1 0 0,1 0 0,0 0 0,0-1 0,-1 1 0,1 0 0,0 0 0,-1 0 0,1 0 0,-1 0 0,1-1 0,-1 1 1,0 0-1,1 0 0,-1-1 0,0 1 0,1-1 0,-1 1 0,0 0 0,0-1 0,1 1 0,-1-1 0,0 0 0,0 1 0,0-1 0,0 0 0,0 1 0,0-1 0,0 0 1,0 0-1,0 0 0,1 0 0,-1 0 0,-1 0-19,-1 2-111,-16 8-137,2-1-309</inkml:trace>
  <inkml:trace contextRef="#ctx0" brushRef="#br0" timeOffset="162721.63">4485 4641 15891,'-10'-4'369,"1"3"-91,0-1-1,0-1 1,0 0-1,0 0 1,1-1-1,-1 0 1,1 0-1,0-1 1,0 0-1,1-1 1,0 0 0,0 0-1,0 0 1,0-1-1,-4-5-277,2-6 80,1-1 1,0 1-1,1-1 0,1 0 1,1-1-1,1 0 0,-2-16-80,4 17-48,-2 0 1,0 0-1,-1 0 0,-1 0 0,-1 1 1,0 0-1,-1 0 0,-4-4 48,7 16-22,0-1 0,-1 1 1,1 1-1,-1-1 0,0 1 0,-1 0 0,1 0 0,-1 1 1,0 0-1,0 0 0,0 1 0,-1 0 0,1 0 0,-1 0 1,0 1-1,1 1 0,-1-1 0,-4 1 22,-150-2 858,139 5-685,-202 21 948,1 9 1,-90 31-1122,240-45 11,1 3 1,1 3 0,1 4-1,-56 29-11,84-36 16,-7 1-9,0 2 1,2 2-1,1 2 1,1 2-1,2 2 1,1 2-1,-35 37-7,-182 274 436,239-318-435,2 1 0,1 1-1,1 0 1,2 1-1,1 1 1,1 0-1,1 1 1,2 0-1,2 1 1,-2 13-1,6-4-18,1 0 1,2 0 0,3 0-1,1 1 1,1-2 0,3 1-1,1 0 1,3-1 0,13 35 17,144 311-422,-144-333 404,3 0 0,2-2 0,2-2 0,2 0 0,3-2 0,23 23 18,-31-49 8,2-2-1,0-1 0,1-1 0,1-1 1,1-2-1,0-1 0,1-2 0,0-2 0,0 0 1,1-3-1,1-1 0,-1-1 0,1-2 1,18-1-8,74 2 21,-1-6-1,0-6 1,0-4 0,-1-7 0,0-5 0,-2-5 0,-2-6 0,-1-5-1,-2-5 1,-2-5 0,67-42-21,-108 52 92,-1-3 1,-3-3-1,-2-3 0,5-9-92,144-123 494,36-53-494,-195 172-1,-4-3 0,-2-2 0,-3-3 0,-4-1 0,38-78 1,-75 133-2,0-1-1,-1 0 1,-1 0 0,-1-1 0,-1-1 0,0 1 0,-1-1 0,-1 1 0,-1-2 0,-1 1 0,0 0 0,-2 0 0,0 0 0,-1-1 0,-3-12 2,-6 2 7,-1 1 0,-2-1 0,-1 2 0,-1 0 0,-1 1 0,-2 0-1,-1 2 1,0 0 0,-2 1 0,-15-13-7,-11-8 89,-1 2-1,-2 2 0,-2 2 0,-2 3 1,-1 2-1,-2 2 0,-1 3 1,-1 3-1,-1 2 0,-34-7-88,47 16-107,-1 3 0,0 2 0,-1 2-1,0 2 1,0 2 0,0 3 0,0 1-1,0 3 1,0 2 0,0 2 0,1 2 0,0 2-1,-44 17 108,-29 20-2481</inkml:trace>
  <inkml:trace contextRef="#ctx0" brushRef="#br0" timeOffset="166112.69">3151 5866 18860,'-6'-3'414,"-1"1"0,0-1 0,0 1 0,-1 1 0,1-1 0,0 1 0,0 1 0,-1-1 0,1 1-1,-1 0 1,1 1 0,-4 0-414,7 0 79,-1 1-1,1-1 1,-1 1-1,1 0 1,0 0-1,0 1 1,0-1-1,0 1 1,0 0-1,1 0 1,-1 0-1,1 0 1,0 0-1,0 1 1,0 0-1,0 0 1,0 0-1,1 0 1,0 0-1,-1 2-78,-5 16 106,0 0-1,1 0 1,2 1-1,0 0 1,1 1-1,2-1 0,0 1 1,1 1-106,-1 7 66,1-12-39,-2 152 53,4-162-69,0 0-1,1 0 0,0 0 0,0-1 0,1 1 0,0-1 0,1 0 0,0 0 0,0 0 0,1 0 0,0-1 0,1 0 1,0 0-1,0 0 0,7 6-10,2-6 20,0-1 0,0-1 1,0 0-1,1-1 0,0 0 0,0-2 1,0 0-1,1-1 0,-1 0 1,0-1-1,1-1 0,-1-1 1,1 0-1,-1-1 0,1-1 0,-1 0 1,0-1-1,6-4-20,-11 6 8,-1 0 0,0-1-1,1 0 1,-1-1 0,-1 0-1,1-1 1,0 0 0,-1 0 0,0-1-1,-1 0 1,1-1 0,-1 0 0,0 0-1,-1-1 1,0 0 0,0 0-1,0 0 1,-1-1 0,-1 0 0,1-1-1,-1 1 1,-1-1 0,0 0 0,0 0-1,-1 0 1,-1 0 0,1-1-1,-2 1 1,1-10-8,1-10 1,-2 1 0,-1-1 1,-1 1-1,-2 0 0,-1-1 0,-1 1 0,-2 1 0,0-1 0,-2 1 1,-1 0-1,-2 1 0,0 0 0,-2 1 0,-15-22-1,25 42-31,0 0-1,0 0 1,-1 0 0,1 1-1,-1-1 1,-1 1-1,1 0 1,-1 1 0,1-1-1,-1 1 1,-1 0-1,1 1 1,0 0 0,-1 0-1,0 0 1,0 0-1,0 1 1,0 0 0,0 1-1,0 0 1,0 0-1,-6 0 32,0 8-604,5 3 149</inkml:trace>
  <inkml:trace contextRef="#ctx0" brushRef="#br0" timeOffset="210640.76">2990 10156 21301,'-1'1'132,"1"1"0,0-1 1,0 1-1,-1-1 1,1 1-1,0-1 0,0 1 1,1-1-1,-1 0 1,0 1-1,0-1 0,1 1 1,-1-1-1,1 1 1,-1-1-1,1 0 1,0 1-1,0-1 0,-1 0 1,1 0-1,0 0 1,0 1-1,0-1 0,0 0 1,0 0-1,0 0 1,1-1-1,-1 1 0,0 0 1,0 0-1,1-1 1,-1 1-1,0 0 1,1-1-1,-1 0 0,1 1 1,-1-1-1,1 0 1,-1 1-1,0-1 0,1 0 1,-1 0-1,1 0 1,-1-1-1,1 1 1,-1 0-1,1 0 0,-1-1 1,1 1-1,-1-1 1,0 1-1,1-1-132,169-61 1666,-22 62-1537,-147 0-122,-5-3-3,-13-4 7,1 1 0,-1 1 0,0 0 0,0 1 1,0 0-1,0 2 0,-1 0 0,-15 0-11,8 0 4,7-1 1,-1 2 0,1 0 0,-1 1-1,1 1 1,-1 1 0,1 0 0,0 1 0,-1 1-5,16-4-14,8 1-15,248-4 77,-222 18-37,-55-10-2,-11-3-6,1-2 1,-1-1-1,1-1 0,0-2 0,-10-3-3,104 11-2356,-19-4-1160</inkml:trace>
  <inkml:trace contextRef="#ctx0" brushRef="#br0" timeOffset="211858.77">3749 10052 21189,'0'1'110,"-1"0"1,1 0 0,-1 1 0,1-1 0,0 0-1,0 1 1,0-1 0,0 1 0,0-1 0,0 0 0,0 1-1,0-1 1,0 0 0,1 1 0,-1-1 0,1 0-1,-1 0 1,1 1 0,-1-1 0,1 0 0,0 0 0,-1 0-1,1 0 1,0 0 0,0 0 0,0 0 0,0 0 0,0 0-1,0 0 1,0 0 0,0 0 0,0-1 0,0 1-1,1 0 1,-1-1 0,0 1 0,0-1 0,2 1-111,50 15 639,-26-14-195,1-2 0,-1-1 0,0-1 0,0-1 0,0-1 0,0-2 1,-1-1-1,16-6-444,-1 2 308,-12 2-269,-1-2 0,-1-1 0,0-1 1,-1-1-1,0-2 0,4-4-39,20-11 11,-46 28-6,-1 1-1,0 0 0,1 0 0,-1 1 0,1-1 0,-1 1 0,1-1 0,0 1 0,-1 0 1,1 1-1,0-1 0,0 1 0,0-1 0,0 1 0,0 0 0,-1 0 0,1 1 0,0-1 0,0 1 1,0 0-1,-1 0 0,1 0 0,0 1 0,-1-1 0,2 2-4,12-1-1563,-17-3 428,0 2-197,0 0 710</inkml:trace>
  <inkml:trace contextRef="#ctx0" brushRef="#br0" timeOffset="-207879.58">4657 8825 12067,'-48'-14'4257,"-95"-27"1558,97 29-5785,0 2 0,0 2 0,0 2 0,-1 2-1,0 3 1,-18 1-30,-318 38 819,-133 8 751,445-43-1507,0 2 0,0 4 0,1 2 0,-48 16-63,110-25 2,-59 16 4,1 2 0,1 3 0,1 3 0,1 2 0,1 4 0,-14 11-6,-138 115 23,195-145-14,1 1 0,0 1-1,1 0 1,1 2 0,0 0 0,2 1 0,0 0-1,1 1 1,0 0 0,2 1 0,0 1 0,2-1-1,0 2 1,1-1 0,-1 11-9,-10 62 0,4 0 0,0 73 0,12-137 8,1 0 0,1 0 1,2 0-1,1 0 0,1 0 0,2 0 0,1 0 0,1-1 0,2 0 1,0-1-1,2 0 0,1 0 0,2-1 0,0-1 0,2 0 1,1-1-1,4 3-8,195 217 50,-193-214-65,1-1-1,2-1 1,0-1 0,2-1-1,1-2 1,1-1-1,1-1 1,1-2-1,1-1 1,24 10 15,5-12-34,2-2 0,0-3 0,0-3 1,1-2-1,0-4 0,1-2 0,-1-4 0,0-2 1,57-11 33,4 1-138,-1-6 0,-1-5 0,-1-6 0,-2-5 0,-1-5-1,110-55 139,-122 47-72,-3-4-1,-3-5 0,91-67 73,-79 37-10,-4-5 1,-4-4 0,16-27 9,-92 93 19,-2-1 0,-1-2-1,-1 0 1,-2-2 0,-1-1 0,-3-1 0,0-1 0,-3 0 0,-1-1 0,-2-1-1,-2 0 1,-1-1 0,2-28-19,-15 47 0,0-1 1,-1 1-1,-1-1 0,-1 1 1,-1 0-1,-1 1 0,-1-1 1,-1 2-1,-2-1 0,1 1 0,-2 1 1,-1 0-1,-1 0 0,0 1 1,-1 1-1,-1 1 0,-1 0 0,-6-3 0,-23-24-5,-2 2 0,-1 3 0,-3 2 0,-1 2 0,-1 2 0,-2 3 0,-1 2 0,-59-20 5,76 33-19,-1 1 0,0 3-1,-1 1 1,0 2-1,0 2 1,-1 1 0,0 3-1,1 1 1,-4 3 19,-74 8-311</inkml:trace>
  <inkml:trace contextRef="#ctx0" brushRef="#br0" timeOffset="-194536.64">2985 9119 11915,'0'0'733,"10"-15"4728,41-42-4062,-12 26-1232,1 3 1,2 1-1,1 1 0,0 3 0,2 2 1,6-1-168,92-46 52,388-174-82,-222 71 48,130-16-58,-63 73-39,-192 64 56,412-128 108,18 5 142,-324 111-117,97 1-110,601-48 346,-487 63-269,-365 33-68,240-12 36,-3 51 739,-237-13-461,1-5 1,80-7-324,-6-15 8,29-4 30,1 11 0,217 21-38,343 81 60,-689-89-76,-21-3 25,-1 4-1,0 4 1,85 21-9,-54 0 38,59 16-16,94 41-22,93 22 58,-337-101-68,-1 1 1,0 2 0,-1 1 0,-1 1 0,0 2 0,-1 0-1,-1 2 1,4 4 9,23 18 9,1-3 0,1-2 0,46 21-9,-79-48 11,0 1 0,-1 1 1,0 1-1,-1 1 0,-1 0 0,0 2 1,0 0-1,-2 1 0,0 0 0,0 1 1,-2 1-1,0 1 0,-1 0 0,5 13-11,-4 5-6,-10-23 17,0 0-1,1 0 1,1-1-1,0 0 1,1 0 0,0-1-1,1 0 1,0 0 0,1-1-1,1 0 1,0 0-11,88 97 207,-96-106-231,-1 0 1,0 0 0,0-1 0,1 1-1,-1 0 1,1-1 0,0 0-1,-1 1 1,1-1 0,0 0 0,0 0-1,0 1 1,0-2 0,0 1-1,0 0 1,0 0 0,0-1 0,0 1-1,0-1 1,0 1 0,0-1-1,0 0 1,1 0 0,1 0 23,11-5-1156</inkml:trace>
  <inkml:trace contextRef="#ctx0" brushRef="#br0" timeOffset="-193834.84">14292 8620 12643,'0'0'2834,"0"0"2279,-12 3-3956,10-2-1111,-1 0 1,0-1-1,0 1 0,1 0 0,-1 0 0,1 0 0,-1 1 0,1-1 0,-1 1 0,1-1 1,0 1-1,0 0 0,0 0 0,0 0 0,0 0 0,0 0 0,0 1 0,0-1 1,1 0-1,0 1 0,-1-1 0,1 1 0,0-1 0,0 1 0,0 0 0,1 0 0,-1-1 1,0 1-1,1 0 0,0 0 0,0 0 0,0-1 0,0 1 0,0 0 0,1 0 0,-1 0 1,1-1-1,0 3-46,5 2 36,0 0 0,0 0 0,1 0 1,0-1-1,1 0 0,-1 0 0,1-1 0,0 0 1,0 0-1,1-1 0,-1 0 0,1-1 0,0 0 1,0 0-1,0-1 0,0 0 0,0 0 0,1-1 1,0-1-37,18 7 75,35 13 54,-46-12 112,-16-7-236,0 0-1,0 0 0,0 0 1,0-1-1,1 1 1,-1-1-1,0 1 0,1-1 1,-1 1-1,0-1 1,1 0-1,-1 1 1,0-1-1,1 0 0,-1 0 1,1 0-1,-1 0 1,0 0-1,1 0 0,-1-1 1,0 1-1,1 0 1,-1-1-1,0 1 0,1-1 1,-1 0-1,0 1 1,0-1-1,0 0 0,1 1 1,-1-1-1,0 0 1,0 0-5,30-20 111,-18 13-96,0 1 0,0-2 0,-1 0 0,0 0 0,-1-1 1,0 0-1,0-1 0,-1-1 0,-1 1 0,0-1 0,0-1 0,-1 0 0,-1 0 0,4-11-15,-8 16 8,-1 0 0,0 0 0,0 0 0,-1 0 0,-1-1 0,1 1 0,-1 0 0,0 0 0,-1-1 0,0 1-1,0 0 1,-1 0 0,0 0 0,-1 0 0,1 0 0,-4-5-8,-11-36 29,15 39-16,-1 1 0,1 0 0,-2 0 1,1 0-1,-1 0 0,0 0 0,-1 1 0,0 0 1,-1 0-1,1 0 0,-2 1 0,1 0 0,-1 0 1,0 0-1,0 1-13,-3 8-487,-16 16 2157</inkml:trace>
  <inkml:trace contextRef="#ctx0" brushRef="#br0" timeOffset="-189261.02">4145 9612 17188,'-2'-5'122,"-1"0"-1,1 0 1,0-1 0,0 1 0,1 0 0,-1-1 0,1 1-1,0-1 1,1 1 0,0-1 0,-1 1 0,2-1 0,-1 1-1,1-1 1,-1 1 0,2-1 0,-1 1 0,2-5-122,-2 1 218,4-20-21,2 1 1,1-1-1,0 1 0,3 1 1,0 0-1,1 0 0,2 1 1,12-18-198,8-9 4,2 1 0,3 1 1,1 2-1,3 2 0,37-31-4,130-124 38,-127 129 37,3 4 1,3 4 0,56-29-76,-30 19 30,-51 34-27,2 3 1,1 3-1,1 3 0,28-7-3,-2 3 85,-1-5 0,65-40-85,26-13 60,190-67-60,-352 152 10,97-33 24,3 5 0,67-10-34,-24 7-10,2-1-16,-37 10 30,-1-5 0,16-12-4,316-122 375,-317 128-277,2 7 0,119-13-98,707-38 205,-946 83-201,331-33-33,188 10 29,-144 37 82,186-2 83,262-37 154,-226 62-195,143 47-124,-641-67 29,594 67 63,-619-74-67,-1 4 0,0 4 0,49 17-25,-88-15 26,-1 2 0,-2 3 1,0 2-1,-1 3 1,34 23-27,235 124 238,-310-168-223,-1 1 0,1 1 0,-1 0-1,-1 1 1,0 1 0,0 0 0,-1 0-1,0 1 1,-1 1 0,0 0 0,-1 0 0,0 1-1,-1 1 1,0-1 0,1 6-15,105 322 544,-100-305-524,-2-1 0,-1 2 0,-2-1 0,-2 2 0,-1-1 0,-2 1 0,-2 0 0,-1 0 0,-2 0 0,-1 0 0,-2 0 0,-2 0 0,-2 0 0,-10 33-20,-91 268 855,92-218-547,15-116-301,2 0-1,-1 0 0,1 0 1,-1-1-1,1 1 1,0 0-1,1-1 1,-1 1-1,1-1 0,0 1 1,0-1-1,1 0 1,-1 1-1,1-1 1,0-1-1,0 1 0,0 0 1,1-1-1,-1 1 1,1-1-1,0 0 1,-1 0-1,5 1-6,-4-2 0,-3-2 0,-1 0-68,-6-4-663,-51-20-1767,37 18 219,18-13-3873,5 0 2291</inkml:trace>
  <inkml:trace contextRef="#ctx0" brushRef="#br0" timeOffset="-188826.08">15742 9003 19956,'-8'7'3754,"10"24"-3894,-1-25 518,4 54 181,-6-51-510,1 1-1,0 0 1,0 0 0,1 0-1,1-1 1,-1 1-1,2 0 1,-1-1 0,1 0-1,1 1 1,0-1-1,0 0 1,0-1 0,1 1-1,1-1 1,-1 0 0,1 0-1,1-1 1,6 7-49,4-2 26,1 0 1,0-1-1,1-1 1,0-1 0,0 0-1,1-2 1,0 0-1,0-1 1,0-1-1,1-1 1,0-1 0,5 0-27,-10-6 5,1-1 0,-1-1 0,0-1 0,0 0 0,-1-1 1,0 0-1,0-1 0,-1-1 0,0 0 0,0-1 1,-1-1-1,0 0 0,-1-1 0,0 0 0,4-7-5,6-3 3,69-69 24,-4-3 1,-4-5-1,26-46-27,28-32-273,-112 156 2064</inkml:trace>
  <inkml:trace contextRef="#ctx0" brushRef="#br0" timeOffset="-132458.55">4550 12920 11586,'0'0'1535,"-14"-4"1375,-118-7-141,64 20-1322,-97 0 704,18-90-1963,3 87 90,46 3-77,-202-7 178,191 9-352,46-6-2,0 2 0,0 4 0,-27 9-25,52-10 26,18-6 21,-1 1-1,1 1 0,0 1 1,0 1-1,1 0 1,0 2-1,1 0 0,0 1 1,0 0-1,1 2 0,-12 12-46,14-10 55,2 0-1,0 1 0,0 1 1,2 0-1,0 1 0,1 0 1,-1 3-55,-36 53-7,7 11 67,-77 2 309,110-81-364,0 1 0,0-1-1,1 1 1,0 1 0,0-1 0,1 1-1,0 0 1,1 1 0,-1-1-1,2 1 1,-1-1 0,1 1 0,0 0-1,1 1 1,-1 7-5,6-10 3,0 1-1,0-1 1,1 1 0,0-1 0,1 0-1,-1 0 1,1-1 0,0 1 0,1-1-1,0-1 1,0 1 0,0-1 0,1 0-1,-1 0 1,1 0 0,0-1 0,5 2-3,11 7-3,-17-11 2,-1 0 0,0 1-1,0-1 1,0 1 0,0 0 0,0 1-1,-1-1 1,1 1 0,-1 0-1,0 0 1,0 0 0,0 0 0,-1 1-1,0 0 1,0 0 0,0 0 0,0 0-1,-1 0 1,1 3 1,-2-2 0,0 1 0,0-1-1,0 1 1,1-1 0,0 1 0,0-1 0,0 0 0,1 0-1,0 0 1,0 0 0,1-1 0,-1 1 0,1-1-1,0 0 1,1 0 0,-1 0 0,1-1 0,0 1 0,0-1-1,1 0 1,-1-1 0,5 3 0,175 78 9,64-21-11,-215-56 8,1-1 1,-1-1 0,1-3-1,0 0 1,0-2 0,-1-2-1,1-1 1,0-2 0,14-4-7,283-34-50,-290 40 14,-22 4 23,0-1-1,0 0 1,0-2-1,0 0 1,0-1-1,-1-1 1,1-1-1,-1-1 1,0-1-1,0 0 1,-1-2-1,0 0 1,-1 0-1,1-2 1,-2 0-1,0-1 1,8-8 13,101-123-35,19 10-245,-110 90 262,-23 31 17,-1 1 0,-1-1 0,0-1 1,-1 0-1,0 0 0,-1-1 0,-1 0 1,0 0-1,3-12 1,-5 7 2,0 0 0,-2 0 0,0 0 0,-2-1-1,0 1 1,-1-1 0,-1-1-2,26-97 36,-24 117-36,2-3-1,0-1 0,0 1 0,0-1 0,0 0-1,-1 0 1,0 0 0,0 0 0,0 0 0,-1 0 0,0 0-1,0 0 1,0 0 0,-1 0 0,1 0 0,-1 0 0,0 0-1,-1 0 1,1 0 0,-1 0 0,0 0 0,0 1-1,0-1 1,-1 1 0,0-1 0,0 1 0,0 0 0,0 0-1,0 1 1,-1-1 0,0 1 0,0-1 0,0 1 0,-3-2 1,-243-22-746,211 14 150</inkml:trace>
  <inkml:trace contextRef="#ctx0" brushRef="#br0" timeOffset="-107505.32">4463 12776 10954,'-12'-8'1312,"-1"2"0,0 0 0,-1 0-1,0 1 1,1 1 0,-1 0 0,-1 1-1,-9-1-1311,20 4 126,-1-1 0,1 2-1,-1-1 1,1 0 0,-1 1-1,1 0 1,0 0 0,-1 0-1,1 1 1,0-1 0,0 1-1,0 0 1,0 0 0,0 1-1,0-1 1,1 1-1,-1 0 1,1 0 0,-2 1-126,-3 7 93,0-1 0,1 1 0,0 1 0,1-1 0,0 1 0,1 0 0,0 0 0,1 1 0,0-1 0,1 1 0,0 0 0,1 0 0,1 0 0,0 6-93,11 184 129,-9-177-133,2 1 0,0-1 0,2 0 0,1 0 0,1 0 0,2 0 0,0-1 0,1-1 0,2 0 0,0 0 0,2-1 0,1-1 0,0 0 0,2-1 0,0-1 0,1 0 0,1-2 0,1 0 0,1-1 0,15 9 4,-30-21-8,1-1 0,0-1 1,0 1-1,0-1 0,1-1 1,-1 1-1,1-1 0,0-1 0,-1 1 1,1-1-1,0-1 0,0 1 1,0-1-1,0-1 0,0 1 1,0-1-1,-1-1 0,1 1 0,0-1 1,-1-1-1,1 0 0,0 0 8,8-9 34,-1-1-1,-1 0 0,0-1 1,0 0-1,-2-2 0,0 1 1,0-1-1,-2-1 0,0 0 1,-1 0-1,-1-1 0,0 0 1,-1-1-1,1-7-33,10-32 275,-2-1 0,-2-1 0,-4 0 0,-1 0 0,-4-1 0,-2 0 0,-3 0 0,-2 0 0,-3 0 0,-3 0-275,7 45 44,-1 0 0,-1-1 0,0 1 0,-1 0 0,-1 0 0,0 1 0,-1 0 0,0 0 0,-2 0 0,0 1 0,0 0 0,-1 0 0,-1 1 0,-11-12-44,18 23 8,1-1-1,-1 1 0,0-1 1,0 1-1,0 0 1,0 1-1,-1-1 1,1 0-1,0 1 0,-1 0 1,1 0-1,-1 0 1,1 0-1,-1 0 1,0 1-1,1 0 0,-1-1 1,0 1-1,1 1 1,-1-1-1,0 0 1,1 1-1,-1 0 1,1 0-1,-1 0 0,1 0 1,-1 1-1,1-1 1,0 1-1,0 0 1,0 0-1,0 0 0,-2 2-7,-79 94-88,78-90 42,-19 26-485,1-6-357</inkml:trace>
  <inkml:trace contextRef="#ctx0" brushRef="#br0" timeOffset="-64282.34">4962 12741 13147,'-23'2'1477,"17"-1"-1324,1 1 1,0-1 0,0 0-1,-1-1 1,1 1 0,0-1-1,-1 0 1,1 0 0,0-1-1,-1 1 1,1-1 0,0-1-1,0 1 1,0-1 0,0 0-1,0 0 1,0 0 0,0-1-1,0 1 1,1-1 0,0 0-1,-1-1 1,1 1 0,0-1-1,1 0 1,-1 1 0,1-2-1,-1 1 1,0-2-154,0-6 96,-1 1 1,-1-1-1,1 1 1,-2 0-1,0 1 0,0 0 1,-1 0-1,0 0 0,0 1 1,-1 1-1,0-1 1,-1 1-1,0 1 0,0 0 1,-8-4-97,-8 1 143,1 1 0,-1 1 0,-1 1 0,1 2 0,-1 0 0,0 2 0,0 1 0,0 1 0,0 2 0,-1 0 0,-2 2-143,-114-3 44,-96 4 390,164 4-215,0 3 1,1 4-1,1 3 0,-63 24-219,-95 33 12,123-42-10,2 5-1,-86 42-1,119-42 120,3 3-1,1 3 1,-12 13-120,50-28 16,1 1 0,1 1 0,1 2 0,2 0 0,2 2 0,1 1 0,1 1 0,-7 20-16,23-37 13,1 0 0,1 0 0,1 0-1,1 0 1,1 1 0,0 0 0,2-1 0,0 1 0,1-1 0,1 1 0,1-1 0,1 1 0,5 13-13,-6-15 14,0 0 0,1 0 1,1 0-1,1-1 0,1 0 0,0 0 1,1-1-1,1 0 0,1 0 1,0-1-1,1 0 0,1-1 0,0 0 1,1-1-1,1 0 0,0-1 0,1-1 1,0 0-1,1-1 0,11 6-14,277 130 208,-240-124-207,2-3-1,-1-3 1,2-4-1,0-1 1,1-4-1,-1-3 1,1-3-1,37-4 0,13 0 11,1-4 0,-1-6-1,41-12-10,-107 12 2,0-1 0,0-4 0,-2-1 0,0-2-1,-1-3 1,-1-2 0,-2-2 0,23-17-2,-46 23 9,-1 0 0,0-2-1,-2 0 1,0-1 0,-2-1 0,-1-1 0,-1 0 0,-1-1-1,-1-1 1,-1-1 0,-2 0 0,-1 0 0,-2-1 0,0 0-1,-2 0 1,-1-6-9,0 9 26,-1 1 0,-2-1 0,-1 1 0,-1-1 0,-1 1 0,-1-1 0,-2 1 0,0-1 0,-2 1 0,-1 0 0,-1 1 0,-1 0 0,-1 0 0,-1 1 0,-2 1 0,0-1-1,-1 2 1,-2 0 0,0 1 0,-1 1 0,-1 0 0,-1 1 0,0 1 0,-18-12-26,-136-80-243,146 87-245</inkml:trace>
  <inkml:trace contextRef="#ctx0" brushRef="#br0" timeOffset="-44502.33">5219 13164 11370,'11'-106'3992,"1"68"-3816,2 0 0,1 1 1,2 1-1,2 0 0,6-7-176,-3 7 102,1 0 0,2 1-1,2 1 1,1 2-1,1 1 1,2 1-1,1 2 1,9-6-102,10-7 63,1 3 0,2 1 0,2 3 0,1 2 0,1 3 0,1 3 0,25-6-63,392-96 539,111-86-8,-367 137-276,2 9 1,4 11 0,2 9 0,125-6-256,608-63 804,142 36-804,1178 59 1088,-1786 24-912,123 1 103,64 32-279,-473-16 27,749 55 55,-584-55 18,134 33-100,-452-44 22,-1 3-1,0 2 1,-1 2 0,-1 3-1,0 2 1,-2 3 0,0 1-1,37 26-21,-61-28 130,-2 0 0,0 1-1,-2 2 1,-1 0 0,0 2-1,-2 0 1,-2 1-1,0 1 1,4 12-130,63 91 122,-55-91-124,-14-23-7,-1 1 0,0 0-1,-2 1 1,-1 1 0,0 0-1,-1 0 1,-2 1 0,0 1-1,-1-1 1,-1 1 0,-1 1-1,0 8 10,-7-6 15,-1 0 0,-1 0 0,-1-1 0,-1 1 0,-1-1 0,-2 0 0,0-1 0,-1 0 0,-2 0 0,-1-1-1,0 0 1,-13 15-15,0 9 165,24-47-169,1 0-1,-1 0 0,0 0 0,0 1 0,1-1 0,-1 1 0,1-1 1,-1 0-1,0 1 0,1-1 0,-1 1 0,1-1 0,-1 1 0,1-1 1,-1 1-1,1 0 0,-1-1 0,1 1 0,0 0 0,-1-1 0,1 1 1,0 0-1,0-1 0,-1 1 0,1 0 0,0 0 0,0-1 0,0 1 1,0 0-1,0 0 0,0-1 0,0 1 0,0 0 0,0-1 0,0 1 1,1 0-1,-1 0 0,0-1 0,0 1 0,1 0 0,-1-1 0,0 1 1,1 0-1,-1-1 0,1 1 0,-1-1 0,1 1 0,-1 0 0,1-1 1,-1 1-1,1-1 0,-1 0 0,1 1 0,0-1 0,-1 1 0,1-1 1,0 0-1,-1 0 0,1 1 0,0-1 0,0 0 0,-1 0 0,1 0 1,0 0-1,0 0 0,-1 0 0,1 0 0,0 0 0,0 0 0,0 0 5,11-8-952,2-4-1166</inkml:trace>
  <inkml:trace contextRef="#ctx0" brushRef="#br0" timeOffset="-44067.01">17318 12767 20492,'-8'2'116,"1"-1"0,0 1 0,0 0 0,0 0-1,0 1 1,0 0 0,0 0 0,1 1-1,0 0 1,-1 0 0,1 1 0,1-1 0,-1 1-1,1 0 1,0 1 0,0-1 0,0 1-1,1 0 1,0 0 0,0 1 0,0-1 0,1 2-116,3-2 31,0 0 0,1 0 0,0-1 0,0 1 0,0 0 1,1-1-1,0 1 0,0-1 0,0 1 0,1-1 0,-1 0 0,1 0 1,1 0-1,-1 0 0,1-1 0,0 0 0,0 1 0,0-1 1,0 0-1,1-1 0,-1 1 0,1-1 0,0 0 0,0 0 0,1-1 1,-1 1-1,0-1-31,9 8 12,101 47 47,-110-55-57,1-2 1,-1 1-1,1-1 1,-1 1-1,1-1 1,-1-1-1,1 1 1,-1-1-1,0 0 1,1 0-1,-1-1 1,0 0-1,1 0 1,-1 0-1,0 0 1,-1-1-1,1 0 1,0 0-1,-1 0 1,1 0-1,1-3-2,4 0 22,89-53 129,-51 33-138,-2-1 0,0-3-1,-2-1 1,-2-2 0,-1-2 0,-1-2 0,16-22-13,39-79-897,-59 76-404</inkml:trace>
  <inkml:trace contextRef="#ctx0" brushRef="#br0" timeOffset="-42134.23">2285 12759 16636,'1'0'51,"-1"1"1,1-1 0,0 0-1,0 0 1,-1 0-1,1 0 1,0 0 0,0 0-1,-1 0 1,1-1 0,0 1-1,-1 0 1,1 0 0,0 0-1,0-1 1,-1 1 0,1 0-1,-1-1 1,1 1 0,0-1-1,-1 1 1,1-1 0,-1 1-1,1-1 1,-1 1-1,1-1 1,-1 1 0,1-1-1,-1 0 1,0 1 0,1-1-1,-1 0 1,0 1 0,1-1-1,-1 0 1,0 1 0,0-1-1,0 0 1,0 0 0,0 1-1,0-1 1,0 0 0,0 0-1,0 1 1,0-1-1,0 0 1,0 0 0,0 1-1,-1-1 1,1 0 0,0 1-1,0-1 1,-1 0 0,1 1-1,-1-1 1,1 0 0,0 1-1,-1-1 1,1 1 0,-1-1-1,0 1 1,1-1 0,-1 1-1,1-1 1,-1 1 0,0 0-1,1-1 1,-1 1-52,15-4-182,102-41 307,-1-4 0,-3-6 1,46-32-126,833-436-440,-828 447 426,3 8 1,2 7 0,149-31 13,1115-243 130,-1327 310-121,398-95 84,499-50-93,-880 157 11,2067-197 1150,-1956 195-1070,0 10 1,0 10 0,-1 11-1,0 9 1,-2 10-1,48 22-91,-135-16-13,117 53 13,-56-25 33,106 46 17,-219-66 93,-2 5 1,-2 3-1,3 9-143,-87-65 11,83 61 147,-2 4 0,-3 3 0,31 37-158,266 289 293,-287-297-269,-54-60 2,-2 1-1,-2 1 1,25 40-26,-47-60-102,2-1 0,0-1 1,1 0-1,1-1 0,1 0 0,0-1 0,7 4 102,10 2-820</inkml:trace>
  <inkml:trace contextRef="#ctx0" brushRef="#br0" timeOffset="-41667.49">13528 12623 22149,'-2'2'18,"0"0"-1,0 0 1,0 0 0,1 0 0,-1 0-1,0 0 1,1 0 0,-1 0 0,1 1-1,0-1 1,0 0 0,0 1 0,0-1 0,0 1-1,1-1 1,-1 1 0,1 0 0,-1-1-1,1 1 1,0 0 0,0-1 0,0 1 0,1 0-1,-1-1 1,0 1 0,1-1 0,0 1-1,0 0 1,1 1-18,37 69 288,-30-58-290,1-1 0,0-1 1,1 0-1,1 0 0,0-1 1,1-1-1,0 0 0,1 0 1,0-2-1,0 1 0,1-2 1,0 0-1,1-1 0,-1-1 1,2 0-1,-1-1 0,0 0 1,1-2-1,0 0 0,1-1 2,7-5 34,0-1-1,-1-2 0,1-1 1,-1 0-1,-1-2 0,1-1 1,-2-1-1,1 0 0,-1-2 1,-1-1-1,-1 0 0,0-2 1,0 0-1,11-14-33,-21 20 31,-2 0 0,1 0-1,-1-1 1,-1 0 0,0 0 0,0-1 0,-2 1 0,1-2-1,-1 1 1,-1 0 0,0-1 0,-1 0 0,0 0-1,-1 0 1,-1 0 0,0-1 0,0 1 0,-2-1-31,18-162-488,-5 135 73</inkml:trace>
  <inkml:trace contextRef="#ctx0" brushRef="#br0" timeOffset="85731.95">15006 9713 18772,'-9'41'5750,"9"-40"-5704,0 1 0,0-1 0,0 0 0,0 0 0,1 1-1,-1-1 1,0 0 0,1 0 0,-1 1 0,1-1 0,-1 0 0,1 0 0,-1 0 0,1 0 0,0 0 0,0 1-1,0-2 1,-1 1 0,1 0 0,0 0 0,0 0 0,0 0 0,0 0 0,1-1 0,-1 1 0,0-1-1,0 1 1,0-1 0,0 1 0,1-1 0,-1 1 0,0-1 0,0 0 0,1 0 0,-1 0 0,0 0 0,1 0-1,-1 0 1,0 0 0,1 0 0,-1 0 0,0-1 0,0 1 0,1 0 0,-1-1 0,1 0-46,2 0 54,1-2 0,0 1 0,-1-1 0,1 1 0,-1-1 0,0-1-1,0 1 1,0 0 0,0-1 0,-1 0 0,0 0 0,1 0 0,-1 0 0,-1-1 0,1 1 0,0-1 0,-1 1 0,0-1 0,0 0 0,-1 0 0,1 0 0,-1 0 0,0 0 0,-1 0 0,1-1 0,-1 1 0,0 0 0,0 0 0,-1 0 0,0-4-54,-4-97 97,-10 106-20,14 0-76,-3 0 0,1 0 0,-1 1 0,1-1 1,-1 1-1,1 0 0,-1 0 0,1 0 0,0 0 0,-1 1 0,1-1 0,0 1 0,0 0 0,0 0 0,0 0 0,0 0 0,1 0 0,-1 1 0,1 0 0,-1-1 0,0 3-1,-9 19 10,0 1 1,2 0-1,1 1 0,2 0 1,0 0-1,2 1 1,0-1-1,2 1 0,1 0 1,1 14-11,0-32 5,0 1 0,1-1 0,0 0 0,1 0 0,-1 0 0,2 0 0,-1 0 0,1 0-1,1-1 1,-1 1 0,2 0 0,-1-1 0,1 0 0,0 0 0,1 0 0,0 0 0,0-1 0,1 0 0,-1 0 0,2 0 0,-1-1 0,1 0 0,0 0 0,0 0 0,0-1 0,1 0 0,0-1 0,0 0 0,2 1-5,-5-2-41,-1-1 0,1 1 0,0-1 0,0 0 0,0 0 0,0-1 0,0 0 0,1 0 0,-1 0 0,0 0 0,0-1 0,1 0 0,-1 0 0,0 0 0,1-1 0,-1 0 0,0 0 0,0 0 0,0 0 0,0-1 0,0 0 0,0 0 0,0 0 0,0-1 0,-1 0 0,1 0 0,-1 0 0,0 0 0,0-1 0,0 1 0,0-1 0,-1 0 0,0 0 0,1 0 0,1-4 41,2-19 1032</inkml:trace>
  <inkml:trace contextRef="#ctx0" brushRef="#br0" timeOffset="94209.79">2880 9861 14627,'-8'-21'7626,"8"-1"-3683,0 18-3751,1 1 1,0 0 0,0-1 0,0 1 0,0 0 0,1 0 0,-1 0 0,1 0 0,0 0 0,0 0-1,0 0 1,0 0 0,0 1 0,1-1 0,-1 1 0,1 0 0,0 0 0,2-2-193,3-1 69,1 0-1,-1 0 1,0-1 0,-1-1 0,1 1 0,-1-1 0,0 0-1,-1-1 1,0 0 0,0 0 0,-1 0 0,0 0 0,0-1 0,-1 0-1,0 0 1,0-1-69,-5 8-1,0 1-1,0-1 0,0 1 1,0 0-1,0-1 1,0 1-1,0 0 0,0 0 1,-1-1-1,1 1 0,0 0 1,-1 0-1,1 1 1,-1-1-1,1 0 0,-1 0 1,1 1-1,-1-1 1,0 1-1,1-1 0,-1 1 1,0 0-1,1 0 0,-1 0 1,0 0-1,1 0 1,-1 0-1,0 0 0,0 0 1,1 1-1,-1-1 0,1 1 1,-1-1-1,0 1 1,1 0-1,-1-1 0,1 1 1,-1 0-1,1 0 1,0 0-1,-1 0 0,1 1 2,-3-1-25,-43 9-275,41-10 297,0 0-1,0 1 0,0-1 0,0 1 0,0 0 0,1 0 0,-1 1 0,0 0 0,1 0 1,-1 0-1,1 0 0,0 1 0,0 0 0,0 0 0,0 1 0,0-1 0,1 1 0,-1 0 1,1 0-1,0 1 0,0-1 0,1 1 0,-1 0 0,1 0 0,0 0 0,1 0 0,-1 1 1,1-1-1,0 1 0,0 0 4,2 5 17,0-1 1,1 0 0,0 1-1,1-1 1,0 0 0,1 0-1,0 0 1,1 0 0,0-1 0,0 1-1,1-1 1,0 0 0,0 0-1,1-1 1,1 0 0,-1 0-1,1 0 1,1-1 0,-1 0-1,1 0 1,0 0 0,1-2-1,0 1 1,1 0-18,-8-4-11,1 0 0,0-1 1,-1 1-1,1-1 0,0 1 0,0-1 1,0 0-1,0 0 0,0 0 0,1 0 0,-1-1 1,0 1-1,0-1 0,0 0 0,1 0 1,-1 0-1,0-1 0,0 1 0,0-1 1,1 1-1,-1-1 0,0 0 0,0 0 1,0-1-1,0 1 0,0 0 0,-1-1 1,1 0-1,0 0 0,-1 0 0,1 0 0,-1 0 1,0 0-1,1-1 0,-1 1 0,0-1 1,-1 1-1,1-1 0,0 0 0,-1 0 1,1 0-1,0-3 11,8-26-630,-5-9 146</inkml:trace>
  <inkml:trace contextRef="#ctx0" brushRef="#br0" timeOffset="94942.63">2806 9580 18868,'20'-100'2964,"-7"62"-2567,1-3-76,-1-1 1,-3 0-1,-1-1 0,-2-1 1,-3 1-1,-1-1 1,-1 1-1,-3-1 0,-2 0 1,-3-6-322,2 36 43,0 0 0,-1 1 0,-1-1 0,0 1 0,-1 1 0,0-1 0,-1 1 0,-1 0 0,0 1 0,0 0 0,-1 0 0,0 1 0,-1 1 0,0 0 0,-1 0 0,0 1-43,-15-10 191,-1 2 0,0 1 0,-1 1 0,-1 2 1,0 0-1,-18-2-191,27 8 70,0 1-1,0 1 1,0 1 0,0 1-1,0 1 1,-1 1 0,1 0-1,0 2 1,0 1 0,0 0 0,0 1-1,0 2 1,1 0 0,0 1-1,-13 7-69,-133 75-39,157-83 35,0 1 0,1 0 0,0 0 0,0 1 0,1 0 0,-1 0 0,2 1 0,-1 0-1,2 0 1,-1 1 0,1-1 0,0 1 0,1 1 0,0-1 0,1 0 0,0 2 4,-1 9-128,1 0 0,0 0 0,2 1-1,0-1 1,2 0 0,0 1 0,2-1-1,0 0 1,1 0 0,1 0 0,1-1-1,2 3 129,22 23-2471,-18-35 3</inkml:trace>
  <inkml:trace contextRef="#ctx0" brushRef="#br0" timeOffset="95237.6">1791 8797 10410,'0'0'2651,"0"0"2988,0 0-2888,-1 5-1584,-8 135 1698,4-67-2453,4 1 0,3 0 0,3-1 0,3 0 0,4 0 0,2 0 0,6 4-412,-20-74 2,0 1 0,0-1 0,1 1 0,0-1 0,-1 0 0,1 1 0,0-1-1,1 0 1,-1 1 0,1-1 0,-1 0 0,1 0 0,0 0 0,0 0 0,0-1 0,1 1-1,-1-1 1,1 1 0,-1-1 0,1 0 0,0 1 0,0-2 0,0 1 0,0 0 0,0 0-1,0-1 1,0 0 0,1 0 0,-1 0 0,0 0 0,1 0 0,-1-1 0,1 1 0,-1-1-1,1 0 1,-1 0 0,1 0 0,-1 0 0,1-1 0,-1 0 0,2 0-2,79-88 38,-34 11 893</inkml:trace>
  <inkml:trace contextRef="#ctx0" brushRef="#br0" timeOffset="96567.18">15095 9581 11819,'-11'-34'9748,"37"-24"-8347,-21 50-933,67-96 287,-54 82-698,-2 0 1,0-1 0,-2 0-1,0-1 1,-2-1 0,0 0-1,-2-1 1,3-14-58,-8 22 71,-2 0 0,0-1 0,-1 1 0,-1-1 0,0 1 0,-2-1 0,0 0 0,-1 1 0,-1 0 0,-1-1 0,0 1 0,-1 0 0,-1 1 0,-1 0 0,-1 0 0,0 0 0,-1 1 0,-1 0 0,0 0 0,-1 1 0,-1 1 0,-11-12-71,15 16 65,0 0 0,-1 0 0,0 1 0,-1 0 0,0 0 0,0 1 0,-1 1 0,0 0 0,0 0 1,-1 1-1,1 0 0,-1 1 0,-1 1 0,1 0 0,-1 0 0,1 1 0,-1 1 0,0 0 0,0 1 0,0 1 1,-11 0-66,-188 62 88,187-55-79,12-5-5,0 0-1,0 1 0,1 0 1,-1 1-1,1 0 1,0 1-1,0 1 0,1 0 1,0 0-1,0 1 1,0 1-1,1 0 1,0 0-1,0 1 0,1 0 1,0 0-1,1 1 1,0 1-1,0-1 1,1 1-1,-3 7-3,-3 30-5,3-1-1,1 2 1,3-1-1,1 1 1,3 16 5,-1-16-2,-6 111-2090,9-158 876</inkml:trace>
  <inkml:trace contextRef="#ctx0" brushRef="#br0" timeOffset="96944.77">14223 9066 18740,'1'-1'85,"0"0"0,-1 0 0,1 0 0,0 0 0,0 1 0,0-1 0,-1 0 0,1 0 0,0 1 0,0-1 0,0 1 0,0-1 0,0 1 0,0-1 0,0 1 0,1-1 0,-1 1 0,0 0 0,0 0 0,0 0 0,0-1 0,0 1 0,1 0 0,-1 0 0,0 1 0,0-1 0,0 0 0,0 0 0,0 0 0,0 1 0,1-1 0,-1 1 0,0-1 0,0 1 0,0-1 0,0 1 0,0 0 0,-1-1 0,1 1 0,0 0 0,0 0 0,0-1 0,0 1 0,-1 0 0,1 0 0,-1 0 0,1 0 0,0 0 0,-1 1-85,35 55 729,-22-20-454,-1 1 0,-2 1 1,-1-1-1,-3 2 0,-1-1 0,-2 1 0,-1 0 0,-3 24-275,4 49 281,8-7-94,15-142 626,-1-16-831,2 0-1,3 2 0,2 2 0,1 0 0,12-8 19,17-13-1064</inkml:trace>
  <inkml:trace contextRef="#ctx0" brushRef="#br0" timeOffset="122997.22">2678 13476 8722,'-8'19'6374,"4"2"3965,17-25-6937,30-34-2799,-39 30-567,-1-1 1,0 1-1,-1-1 1,0 0 0,0 0-1,-1 0 1,0 0 0,-1 0-1,1 0 1,-2 0-1,0 0 1,0 0 0,0 0-1,-1 0 1,0 0-1,-1 0 1,0 1 0,-1-1-1,1 1 1,-2 0 0,1 0-1,-6-6-36,8 13 2,0 1-1,-1 0 1,1 0-1,0 0 1,-1 1-1,1-1 1,0 0 0,0 1-1,0 0 1,-1-1-1,1 1 1,0 0-1,0 0 1,0 0-1,0 0 1,0 1-1,0-1 1,1 0 0,-1 1-1,0 0 1,1-1-1,-1 1 1,1 0-1,-1 0 1,1-1-1,0 1 1,0 0 0,0 1-1,0-1 1,0 0-1,0 0 1,1 0-1,-1 0 1,1 1-1,-1-1 1,1 2-2,-4 3-8,-3 5 4,1 1 0,1-1 0,0 1 0,1 0 0,0 0 0,1 0 0,0 1 0,1-1-1,1 1 1,0 0 0,1-1 0,0 1 0,1 0 0,0-1 0,1 1 0,1-1 0,0 0 0,5 12 4,-1-5-29,32 65 39,-37-83-13,-1 0 0,1 0 0,0 0-1,0 0 1,0 0 0,0 0 0,0-1 0,1 1 0,-1-1 0,0 0 0,1 1 0,-1-1 0,1 0 0,-1 0-1,1-1 1,0 1 0,-1 0 0,1-1 0,0 0 0,-1 1 0,1-1 0,0 0 0,-1 0 0,1-1 0,0 1 0,0-1-1,-1 1 1,1-1 0,-1 0 0,1 0 0,2-1 3,33-36-1424,-26 10-235</inkml:trace>
  <inkml:trace contextRef="#ctx0" brushRef="#br0" timeOffset="130547.66">1324 9749 20948,'-1'1'69,"0"0"-1,0 0 1,0 1-1,0-1 0,0 0 1,1 1-1,-1-1 1,0 1-1,1-1 0,0 1 1,-1-1-1,1 1 0,0 0 1,-1-1-1,1 1 1,0-1-1,0 1 0,0-1 1,1 1-1,-1 0 1,0-1-1,1 1 0,-1-1 1,0 1-1,1-1 0,0 1 1,-1-1-1,1 1 1,0-1-1,0 0 0,0 0 1,0 1-1,0-1 1,0 0-1,0 0 0,0 0 1,1 0-1,-1 0 0,0 0 1,1 0-1,-1 0 1,0-1-1,1 1 0,-1 0 1,1-1-1,-1 0 1,1 1-1,-1-1 0,1 0 1,0 1-1,-1-1 0,1 0 1,-1 0-1,2-1-68,6-2 132,1-2 0,-2 1 0,1-1 0,0-1 0,-1 1 0,0-2 0,0 1-1,-1-1 1,0 0 0,0 0 0,-1-1 0,0 0 0,0 0 0,0-1 0,-1 1 0,-1-1 0,1 0-1,-2-1 1,1-1-132,17-27 336,-3 11-166,-10 16-116,-1-1-1,1 0 1,-2 0-1,0-1 0,0 0 1,-1 0-1,-1 0 1,3-14-54,-6 26 3,-1-1 1,0 0-1,0 0 0,0 1 1,0-1-1,-1 0 1,1 1-1,0-1 0,-1 0 1,1 1-1,-1-1 1,0 0-1,1 1 1,-1-1-1,0 1 0,0-1 1,0 1-1,0-1 1,0 1-1,0 0 1,-1 0-1,1-1 0,0 1 1,-1 0-1,1 0 1,-1 0-1,1 1 0,-1-1 1,1 0-1,-1 0 1,1 1-1,-1-1 1,0 1-1,1 0 0,-1-1 1,0 1-1,0 0 1,1 0-1,-1 0 1,-1 0-4,-74 9 53,66-7-52,-1 1-1,1 1 0,0 0 0,1 0 0,-1 1 0,1 1 0,-1 0 0,2 0 0,-1 1 1,1 0-1,0 1 0,0 0 0,1 0 0,0 0 0,1 2 0,0-1 0,0 0 1,1 1-1,0 1 0,1-1 0,0 1 0,-2 5 0,-1 2 2,0 0 0,2 1-1,0 0 1,1 0 0,0 0 0,2 0-1,0 1 1,2 0 0,0 2-2,2-17 1,0 0 0,0 0 1,0-1-1,1 1 0,0 0 0,0-1 0,0 0 0,1 1 1,-1-1-1,1 0 0,0 0 0,0 0 0,1-1 0,-1 1 1,1-1-1,0 0 0,-1 0 0,1 0 0,1 0 0,-1-1 1,0 1-1,1-1 0,-1 0 0,1-1 0,4 2-1,2 1-16,1-1 0,0 0-1,0-1 1,0 0 0,0-1 0,0 0-1,0-1 1,0 0 0,0-1 0,1 0 16,19-8-648,-3-5-511</inkml:trace>
  <inkml:trace contextRef="#ctx0" brushRef="#br0" timeOffset="134756.93">3613 13497 22021,'1'2'206,"0"0"1,0 0 0,0-1 0,0 1-1,0 0 1,0 0 0,1-1 0,-1 1-1,1-1 1,-1 1 0,1-1 0,-1 0-1,1 1 1,0-1 0,-1 0 0,1 0-1,0 0 1,0 0 0,0-1-1,0 1 1,0 0 0,0-1 0,0 1-1,0-1 1,0 0 0,1 0-207,1 0 70,0-1 0,0 0 1,0 0-1,-1-1 0,1 1 0,0-1 1,-1 0-1,1 0 0,-1 0 0,0 0 1,0-1-1,1 1 0,-2-1 0,1 0 1,0 0-1,0 0 0,-1 0 0,0 0 1,0-1-1,1 0-70,3-6 34,-1 0-1,0 0 1,0 0 0,-1 0 0,0-1 0,-1 1 0,0-1-1,-1 0 1,0 0 0,-1 0 0,0-3-34,-1 13 2,1 0 1,-1 0-1,0-1 0,0 1 1,0 0-1,0 0 0,0-1 1,-1 1-1,1 0 0,0 0 1,-1 0-1,1-1 0,0 1 0,-1 0 1,1 0-1,-1 0 0,0 0 1,1 0-1,-1 0 0,0 0 1,0 0-1,0 0 0,1 0 1,-1 0-1,0 1 0,0-1 1,0 0-1,0 0 0,-1 1 1,1-1-1,0 1 0,0-1 1,0 1-1,0 0 0,-1-1 1,1 1-1,0 0 0,0 0 1,0 0-1,-1 0 0,1 0 1,0 0-1,0 0 0,-1 0 1,1 0-1,0 1 0,0-1 1,0 0-1,-1 1 0,1-1 1,0 1-1,-1 0-2,-60 33 247,53-29-241,1 0 1,-1 1-1,2 0 1,-1 0-1,1 1 0,0 0 1,0 0-1,0 0 0,1 1 1,1 0-1,-1 0 1,1 1-1,1 0 0,-1 0 1,2 0-1,-1 0 1,1 0-1,0 1 0,0 6-6,2 7-9,0 0-1,2 0 0,1 0 0,0 0 0,2-1 0,1 1 0,0-1 1,5 10 9,-10-30-21,1 0 0,-1 0 1,0 0-1,1-1 1,0 1-1,-1 0 1,1 0-1,0-1 0,0 1 1,0 0-1,0-1 1,0 1-1,0-1 1,0 1-1,0-1 0,1 0 1,-1 1-1,0-1 1,1 0-1,-1 0 0,1 0 1,0 0-1,-1 0 1,1 0-1,0-1 1,0 1-1,-1 0 0,1-1 1,0 1-1,0-1 1,0 0-1,0 0 1,-1 0-1,1 0 0,0 0 1,0 0-1,0 0 1,0 0-1,0-1 0,-1 1 1,1-1-1,0 0 1,0 1-1,1-2 21,46-24-1277,-22 14 106</inkml:trace>
  <inkml:trace contextRef="#ctx0" brushRef="#br0" timeOffset="142524.84">2414 12316 21781,'-42'-51'3402,"40"49"-2751,-2 7 103,-1 8-620,1 0-1,1 0 1,0 1 0,1-1-1,0 0 1,1 1-1,0-1 1,1 1-1,1 0 1,0-1-1,1 0 1,3 13-134,0 16 294,-4-29-254,3 68-138,4 0 1,3 0 0,4-1-1,3-1 1,3 0 0,11 16 97,-31-92-1543</inkml:trace>
  <inkml:trace contextRef="#ctx0" brushRef="#br0" timeOffset="142868.69">2370 13053 19132,'-20'73'4940,"19"-65"-4862,0 0-1,1 1 1,-1-1-1,2 0 1,-1 0-1,1 0 1,1 1-1,-1-1 0,1 0 1,1 0-1,-1-1 1,1 1-1,1-1 1,-1 1-1,1-1 1,1 0-1,-1 0 1,1-1-1,0 1 0,3 2-77,63 34 1609,-70-43-1560,1-1 1,-1 1-1,1-1 1,-1 0-1,0 0 1,1 1-1,-1-1 1,0 0 0,0 0-1,0 0 1,0 0-1,0 0 1,0-1-1,0 1 1,0 0-1,0 0 1,0-1-1,-1 1 1,1-1-1,0 1 1,-1 0-1,1-1 1,-1 1-1,0-1 1,1 1-1,-1-1 1,0 1-1,0-1 1,0 1 0,0-1-1,-1-1-49,2-2 89,73-439 633,-55 375-1936,-9 42 466</inkml:trace>
  <inkml:trace contextRef="#ctx0" brushRef="#br0" timeOffset="143445.92">2282 11387 19748,'0'0'1922,"-1"1"2135,9 4-3226,-5-5-823,0 0 1,0 0-1,-1 0 1,1 0 0,0 0-1,-1-1 1,1 1-1,0-1 1,-1 0 0,1 0-1,-1 0 1,1 0-1,-1 0 1,1-1-1,-1 1 1,0-1 0,0 1-1,0-1 1,0 0-1,0 0 1,0 0 0,0 0-1,-1 0 1,1 0-1,0 0 1,-1-1-1,0 1 1,0-1 0,0 1-1,0-1 1,0 1-1,0-2-8,5-7 42,-2 1 0,1-1-1,-1 0 1,0 0 0,-1 0 0,-1 0-1,0 0 1,0-1 0,-1 1-1,0-1 1,-1 0 0,-1 1-1,0-1 1,0 1 0,-1-1 0,0 1-1,-1 0 1,-1 0 0,-2-7-42,5 16 15,0 1 0,1 0 0,-1-1 0,0 1 0,0 0 0,0-1 0,0 1 0,0 0 0,0 0 0,0 0 0,0 0 0,0 0 0,-1 0 0,1 1 0,0-1 0,-1 0 0,1 0 0,0 1 0,-1-1 0,1 1 0,-1 0 0,1-1 0,-1 1 0,1 0 0,-1 0 0,1 0 0,-1 0 0,1 0 0,-1 0-1,1 0 1,-1 0 0,1 1 0,-1-1 0,1 1 0,-1-1 0,1 1 0,0-1 0,-1 1 0,1 0 0,0 0 0,-1 0 0,1-1 0,0 1 0,0 0 0,0 1 0,0-1-15,-40 64 125,29-29-119,2 1-1,2 0 1,1 0-1,2 1 1,2 0-1,1-1 1,2 1-1,2 13-5,29 75-17,-30-123 11,0 0 1,0 0-1,1 0 0,-1 0 0,1 0 0,0 0 0,0-1 0,0 1 0,0-1 0,0 1 0,0-1 0,1 0 0,-1 0 0,1 0 0,0 0 0,-1 0 0,1 0 0,0-1 0,0 0 0,0 1 0,0-1 0,0 0 0,1 0 0,-1-1 1,0 1-1,0-1 0,1 0 0,-1 1 0,0-2 0,0 1 0,1 0 0,-1 0 0,0-1 0,0 0 0,1 0 0,-1 0 0,2-1 6,55-41-1120,-31 14-72</inkml:trace>
  <inkml:trace contextRef="#ctx0" brushRef="#br0" timeOffset="143742.6">2399 10833 21917,'-2'-5'158,"1"-1"1,1 1-1,-1-1 1,1 1-1,0-1 1,0 1 0,0-1-1,1 1 1,0-1-1,0 1 1,0-1-1,1 1 1,-1 0-1,1 0 1,1 0-1,-1 0 1,1 0 0,0 0-1,0 1 1,0-1-1,1 1 1,-1 0-1,1 0 1,0 0-1,0 0 1,1 1-1,-1 0 1,1 0 0,-1 0-1,1 0 1,0 1-1,0 0 1,1 0-1,-1 0 1,3 0-159,-3 0 18,0 1 0,1 0 0,-1 1 0,1-1 1,-1 1-1,0 0 0,1 0 0,-1 1 0,1 0 0,-1 0 1,0 0-1,0 0 0,0 1 0,1 0 0,-1 0 0,-1 0 1,1 1-1,0 0 0,-1 0 0,1 0 0,-1 0 0,0 1 0,0-1 1,0 1-1,0 0 0,-1 0 0,0 1 0,0-1 0,0 1 1,0-1-1,-1 1 0,1 0 0,-1 0 0,-1 0 0,1 0 1,-1 1-1,0-1 0,0 0 0,0 5-18,-1 5 66,-1-1-1,-1 1 1,-1 0 0,0-1-1,0 1 1,-2-1 0,0 0-1,0 0 1,-1 0-1,-1-1 1,0 0 0,-1-1-1,-1 1 1,0-1 0,-2 2-66,-58 106 557,69-119-555,-1 0-1,1-1 1,1 1 0,-1-1 0,0 1 0,0 0 0,0-1 0,0 1-1,0-1 1,0 1 0,1 0 0,-1-1 0,0 1 0,1-1 0,-1 1-1,0-1 1,1 1 0,-1-1 0,0 1 0,1-1 0,-1 0 0,1 1 0,-1-1-1,1 1 1,-1-1 0,1 0 0,-1 0 0,1 1 0,0-1 0,-1 0-1,1 0 1,-1 0 0,1 1 0,0-1 0,-1 0 0,1 0 0,-1 0-1,1 0 1,0 0 0,-1 0 0,1 0 0,-1 0 0,1-1 0,0 1 0,-1 0-1,1 0 1,-1 0 0,1-1 0,-1 1 0,1 0 0,-1-1 0,1 1-1,-1 0 1,1-1 0,-1 1 0,1-1 0,-1 1 0,1 0 0,-1-1-1,0 1 1,1-1 0,-1 0 0,0 1 0,0-1 0,1 1-2,2-2 1,183-80-426,-133 62-382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075"/>
    </inkml:context>
    <inkml:brush xml:id="br0">
      <inkml:brushProperty name="width" value="0.025" units="cm"/>
      <inkml:brushProperty name="height" value="0.025" units="cm"/>
    </inkml:brush>
  </inkml:definitions>
  <inkml:trace contextRef="#ctx0" brushRef="#br0">0 23 6118,'0'0'16335,"64"-9"-15662,-20 5-321,2-1-224,4 2-96,-4 2-64,-2 1-865,-12 0-736,-8 0-833,-11 1-641,-9 7-96,-4 0 608,-12 3-672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418"/>
    </inkml:context>
    <inkml:brush xml:id="br0">
      <inkml:brushProperty name="width" value="0.025" units="cm"/>
      <inkml:brushProperty name="height" value="0.025" units="cm"/>
    </inkml:brush>
  </inkml:definitions>
  <inkml:trace contextRef="#ctx0" brushRef="#br0">1 38 9673,'0'0'9609,"52"3"-7911,-21-10-705,6-1-705,4 2-224,-2-1-480,-3 2-2243,-10-2-4291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995"/>
    </inkml:context>
    <inkml:brush xml:id="br0">
      <inkml:brushProperty name="width" value="0.025" units="cm"/>
      <inkml:brushProperty name="height" value="0.025" units="cm"/>
    </inkml:brush>
  </inkml:definitions>
  <inkml:trace contextRef="#ctx0" brushRef="#br0">0 1 8808,'0'0'10442,"26"11"-22902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3.370"/>
    </inkml:context>
    <inkml:brush xml:id="br0">
      <inkml:brushProperty name="width" value="0.025" units="cm"/>
      <inkml:brushProperty name="height" value="0.025" units="cm"/>
    </inkml:brush>
  </inkml:definitions>
  <inkml:trace contextRef="#ctx0" brushRef="#br0">11 0 10474,'0'0'3523,"-10"51"-2914,10-48-193,2-3-352,11 0-256,1-12-1409,-1-9-3781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3.698"/>
    </inkml:context>
    <inkml:brush xml:id="br0">
      <inkml:brushProperty name="width" value="0.025" units="cm"/>
      <inkml:brushProperty name="height" value="0.025" units="cm"/>
    </inkml:brush>
  </inkml:definitions>
  <inkml:trace contextRef="#ctx0" brushRef="#br0">1 340 14510,'0'0'4436,"8"-6"-3529,25-21-643,-2-1-1,-1-2 1,-2-1-1,0-1 0,-2-1 1,-2-2-1,-1 0 0,22-47 1,-59 162 478,8-58-742,2 0 0,0 0 0,2 0 0,0 0 0,2 28 0,0-49-61,1 0 0,-1 0 0,0 0 0,1-1 0,-1 1 0,0 0 0,1 0 1,-1-1-1,1 1 0,0 0 0,-1-1 0,1 1 0,-1-1 0,1 1 0,0-1 0,-1 1 1,1-1-1,0 1 0,0-1 0,-1 0 0,1 1 0,0-1 0,0 0 0,0 0 0,0 0 0,-1 1 1,1-1-1,0 0 0,0 0 0,0 0 0,0 0 0,-1 0 0,1-1 0,0 1 0,0 0 1,0 0-1,0 0 0,-1-1 0,1 1 0,1-1 0,34-15-5284,-12-6-618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073"/>
    </inkml:context>
    <inkml:brush xml:id="br0">
      <inkml:brushProperty name="width" value="0.025" units="cm"/>
      <inkml:brushProperty name="height" value="0.025" units="cm"/>
    </inkml:brush>
  </inkml:definitions>
  <inkml:trace contextRef="#ctx0" brushRef="#br0">65 5 13357,'0'0'6694,"-7"8"-6224,1-1-326,0 0-1,0 1 1,1 0 0,0 0 0,0 0-1,1 0 1,0 1 0,0-1 0,1 1-1,0 0 1,1 0 0,0 1 0,-1 11-1,3-19-141,0-1-1,0 0 1,1 0-1,-1 0 1,0 0-1,1 1 1,-1-1-1,1 0 0,-1 0 1,1 0-1,-1 0 1,1 0-1,0 0 1,-1 0-1,1 0 1,0 0-1,0 0 1,0-1-1,0 1 1,0 0-1,0-1 0,0 1 1,0 0-1,1 0 1,2 0 12,0 1 0,0-1 0,0 0-1,0 0 1,0 0 0,0-1 0,6 1 0,-1-1 24,0 0-1,0-1 1,-1 0 0,1 0-1,0-1 1,12-4-1,-16 3 97,0 1 0,0-1 0,0 0-1,0-1 1,-1 1 0,1-1-1,-1 0 1,0 0 0,-1 0 0,1 0-1,-1-1 1,1 1 0,-1-1-1,0 0 1,-1 0 0,0 0 0,4-10-1,-6 13-121,1-1 0,-1 0 0,1 1 0,-1-1-1,0 0 1,0 0 0,-1 1 0,1-1 0,0 0 0,-1 0-1,0 1 1,1-1 0,-1 0 0,0 1 0,0-1-1,-1 1 1,1 0 0,0-1 0,-1 1 0,0 0 0,1 0-1,-1-1 1,0 1 0,0 1 0,0-1 0,0 0-1,-1 0 1,1 1 0,0 0 0,-1-1 0,1 1 0,-1 0-1,1 0 1,-1 0 0,0 0 0,1 1 0,-5-1-1,4 0-270,-1 0 0,0 0-1,0 1 1,1-1 0,-1 1-1,0 0 1,0 0 0,0 1-1,1-1 1,-1 1 0,0 0-1,0 0 1,-6 2 0,9-2 25,0 0 0,-1 0 0,1-1 0,0 1 0,0 0 0,0 0 0,0 0 0,0 0 0,0 1 0,0-1 0,0 0 0,1 0 0,-1 0 0,0 1 1,1-1-1,-1 0 0,1 1 0,-1-1 0,1 1 0,0-1 0,-1 0 0,1 1 0,0-1 0,0 1 0,0-1 0,0 1 0,0-1 0,0 0 0,1 1 1,-1-1-1,0 1 0,1-1 0,-1 0 0,1 1 0,0-1 0,-1 0 0,1 1 0,0-1 0,1 2 0,14 12-2547,9-4-428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416"/>
    </inkml:context>
    <inkml:brush xml:id="br0">
      <inkml:brushProperty name="width" value="0.025" units="cm"/>
      <inkml:brushProperty name="height" value="0.025" units="cm"/>
    </inkml:brush>
  </inkml:definitions>
  <inkml:trace contextRef="#ctx0" brushRef="#br0">152 45 7015,'0'0'9913,"-8"-7"-8167,3 4-1592,4 1-92,-1 0 0,0 0 1,0 0-1,0 0 0,0 1 1,0-1-1,0 1 0,0-1 1,0 1-1,-1 0 0,1 0 0,0 0 1,-1 0-1,1 1 0,-1-1 1,1 0-1,-1 1 0,1 0 1,-1 0-1,1 0 0,-1 0 0,0 0 1,1 0-1,-1 0 0,1 1 1,-1 0-1,1-1 0,-1 1 1,1 0-1,0 0 0,-1 0 0,-3 3 1,0 2 82,0 1 1,0-1-1,1 1 1,0 0-1,0 0 1,1 1-1,0-1 0,0 1 1,-3 10-1,6-16-128,0 0-1,0 0 0,1 0 0,-1-1 0,0 1 0,1 0 0,-1 0 0,1 0 0,0 0 0,0 0 0,0 0 0,0 0 0,0 0 0,0 0 1,1 0-1,-1 0 0,0 0 0,1 0 0,0-1 0,-1 1 0,1 0 0,0 0 0,0-1 0,0 1 0,0 0 0,0-1 0,1 1 1,-1-1-1,0 1 0,1-1 0,-1 0 0,1 1 0,-1-1 0,1 0 0,0 0 0,-1 0 0,1 0 0,0 0 0,0-1 0,0 1 0,-1-1 1,1 1-1,0-1 0,0 1 0,3-1 0,3 1 47,0-1 1,0 1-1,0-1 1,1-1-1,-1 0 1,0 0-1,0-1 1,0 1-1,0-2 1,-1 1-1,1-1 1,0 0-1,10-7 1,-13 7 42,-1 0 0,1 0-1,-1-1 1,0 1 0,-1-1 0,1 0 0,-1 0 0,1 0 0,-1-1 0,0 1 0,-1-1 0,1 0 0,-1 1 0,0-1-1,0 0 1,-1 0 0,1 0 0,-1-1 0,0 1 0,0 0 0,-1-11 0,0 15-102,0-1 1,0 0-1,0 1 1,-1-1 0,1 0-1,-1 1 1,1-1-1,-1 0 1,1 1-1,-1-1 1,0 1-1,0-1 1,0 1-1,0-1 1,0 1-1,0 0 1,0 0 0,-1-1-1,1 1 1,0 0-1,-1 0 1,1 0-1,-1 0 1,1 0-1,-1 1 1,1-1-1,-1 0 1,0 1-1,1-1 1,-1 1 0,0 0-1,1-1 1,-1 1-1,0 0 1,1 0-1,-1 0 1,0 0-1,0 0 1,1 1-1,-1-1 1,0 1-1,-2 0 1,0-1-110,1 1-1,-1 0 1,1 0-1,-1 0 1,1 0 0,-1 1-1,1-1 1,0 1 0,0 0-1,0 0 1,0 0-1,0 0 1,0 1 0,0-1-1,1 1 1,-1-1-1,1 1 1,0 0 0,0 0-1,-3 5 1,4-6-143,0 0 1,1 0-1,-1 0 1,1 0-1,-1 0 1,1 1-1,0-1 1,0 0-1,0 0 1,0 0-1,0 0 1,1 0-1,-1 0 0,1 1 1,-1-1-1,1 0 1,0 0-1,0 0 1,0 0-1,1 2 1,0-2-253,0 0 1,0 0 0,0-1 0,0 1 0,0-1-1,0 1 1,0-1 0,0 0 0,1 0 0,-1 0-1,0 0 1,1 0 0,-1 0 0,1-1 0,-1 1-1,1-1 1,3 1 0,21-1-6553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787"/>
    </inkml:context>
    <inkml:brush xml:id="br0">
      <inkml:brushProperty name="width" value="0.025" units="cm"/>
      <inkml:brushProperty name="height" value="0.025" units="cm"/>
    </inkml:brush>
  </inkml:definitions>
  <inkml:trace contextRef="#ctx0" brushRef="#br0">132 7 8552,'0'0'11398,"-10"-2"-10555,6 1-767,0 1 0,-1-1 0,1 1 0,0 0 0,-1 0 0,1 1 1,0-1-1,-1 1 0,1 0 0,0 0 0,0 0 0,0 1 0,0 0 0,0-1 0,0 1 0,0 1 0,1-1 0,-1 0 0,1 1 0,-1 0 1,1 0-1,0 0 0,0 0 0,0 0 0,1 1 0,-1-1 0,1 1 0,0 0 0,0 0 0,0-1 0,-2 8 0,3-8-58,-1 0-1,1-1 1,0 1-1,1 0 1,-1 0-1,0 0 1,1 0-1,0 0 1,0 1-1,0-1 1,0 0 0,0 0-1,0 0 1,1 0-1,0 0 1,1 4-1,-1-5 7,0 0 0,0 0 1,0 0-1,1 0 0,-1-1 0,1 1 0,-1-1 1,1 1-1,0-1 0,-1 1 0,1-1 0,0 0 0,0 0 1,0 0-1,0 0 0,0 0 0,0 0 0,2 0 0,1 0 56,-1 0-1,1 0 0,0-1 0,-1 0 0,1 0 0,0 0 0,-1 0 0,1-1 0,0 0 0,-1 0 1,1 0-1,-1 0 0,1-1 0,-1 0 0,0 0 0,0 0 0,0 0 0,0-1 0,0 0 0,5-4 1,-6 4 30,0 1 1,-1-1 0,1 0 0,-1-1-1,0 1 1,0 0 0,0-1 0,0 1 0,-1-1-1,1 1 1,-1-1 0,0 0 0,0 0 0,0 1-1,-1-1 1,1 0 0,-1 0 0,0 0-1,0 0 1,-1-4 0,1 6-136,-1-1-1,0 1 1,1-1 0,-1 1 0,0-1-1,0 1 1,-1-1 0,1 1-1,0 0 1,-1 0 0,1 0 0,-1 0-1,0 0 1,0 0 0,1 0 0,-1 1-1,-1-1 1,1 0 0,0 1-1,0 0 1,0 0 0,-1-1 0,1 1-1,-1 1 1,1-1 0,-1 0-1,1 0 1,-1 1 0,1 0 0,-4-1-1,3 1-263,0 0-1,0-1 1,-1 1-1,1 0 1,0 1-1,0-1 0,0 1 1,-1-1-1,1 1 1,0 0-1,0 0 1,0 0-1,-4 3 0,5-3-219,1 0-1,-1 1 0,1-1 1,-1 0-1,1 1 0,0 0 1,0-1-1,0 1 0,0 0 1,0-1-1,0 1 0,0 0 1,0 0-1,1 0 0,-1 2 1,-2 10-5695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5.704"/>
    </inkml:context>
    <inkml:brush xml:id="br0">
      <inkml:brushProperty name="width" value="0.025" units="cm"/>
      <inkml:brushProperty name="height" value="0.025" units="cm"/>
    </inkml:brush>
  </inkml:definitions>
  <inkml:trace contextRef="#ctx0" brushRef="#br0">153 9 4548,'11'-9'12727,"-17"10"-8074,-22 16-3946,8 4-218,1 1 0,-25 37 0,37-50-241,2 1 0,-1-1 0,1 1 0,1 0 0,0 0 0,0 0 0,1 0 1,0 1-1,1-1 0,-1 13 0,3-22-225,0 0 0,0-1 0,0 1 0,0 0 0,0 0 0,1 0 0,-1 0 0,0 0 0,0 0 1,1-1-1,-1 1 0,1 0 0,-1 0 0,1-1 0,-1 1 0,1 0 0,-1 0 0,1-1 0,0 1 0,-1-1 1,1 1-1,0 0 0,-1-1 0,1 1 0,0-1 0,1 1 0,30 4 489,32-13 152,-48 4-571,1-2 0,26-11 0,-37 14-390,0 0 0,0 0 0,-1-1 0,1 1 0,-1-2 0,0 1 0,0 0 0,0-1 0,8-10 0,-12 14 45,0 0 0,0-1 0,-1 1 0,1 0 0,-1 0 0,1-1 0,-1 1 0,0 0 0,1-1 0,-1 1 0,0-1 0,0 1 0,0 0 0,0-1 0,0-1 0,-1 1-401,1 0 1,-1 1 0,1-1 0,-1 0 0,0 1 0,0-1 0,0 1 0,0 0 0,0-1 0,0 1 0,-1 0 0,1-1 0,0 1 0,0 0 0,-1 0 0,1 0 0,-3-1 0,-18-9-8973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6.032"/>
    </inkml:context>
    <inkml:brush xml:id="br0">
      <inkml:brushProperty name="width" value="0.025" units="cm"/>
      <inkml:brushProperty name="height" value="0.025" units="cm"/>
    </inkml:brush>
  </inkml:definitions>
  <inkml:trace contextRef="#ctx0" brushRef="#br0">1 2 8168,'0'0'13164,"7"2"-12139,18 2-395,0-1-1,-1-1 1,1-1-1,0-1 1,46-7-1,37 0-2500,-104 10-3129,-11 2 2126,-11 5-1696,-5-3-1740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59.039"/>
    </inkml:context>
    <inkml:brush xml:id="br0">
      <inkml:brushProperty name="width" value="0.05" units="cm"/>
      <inkml:brushProperty name="height" value="0.05" units="cm"/>
    </inkml:brush>
  </inkml:definitions>
  <inkml:trace contextRef="#ctx0" brushRef="#br0">2 21 22365,'0'0'344,"-1"0"-320,1 0-24,0 0-216,0 0-112,14-5-152,1-5-80,0 4 992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43:51.139"/>
    </inkml:context>
    <inkml:brush xml:id="br0">
      <inkml:brushProperty name="width" value="0.025" units="cm"/>
      <inkml:brushProperty name="height" value="0.025" units="cm"/>
    </inkml:brush>
  </inkml:definitions>
  <inkml:trace contextRef="#ctx0" brushRef="#br0">7452 3682 12763,'-33'1'654,"0"2"1,0 1-1,0 2 1,1 1-1,0 2 0,1 1 1,0 1-1,0 2 1,1 1-1,1 1 1,0 1-1,1 2 1,1 1-1,1 1 0,-4 5-654,-2 13 33,1 2-1,2 1 0,2 1 0,1 2 0,3 0 0,2 2 0,1 0 0,3 1 0,2 1 0,1 0 0,-4 38-32,8-44 3,1 0 1,2 0 0,1 0-1,3 1 1,1 0-1,3-1 1,1 1 0,2 0-1,2-1 1,2 0 0,1 0-1,3-1 1,1 0 0,2-1-1,6 11-3,-7-25 53,1-1-1,0 0 0,2 0 1,1-2-1,1 0 1,1-2-1,1 0 1,0-1-1,2-1 0,15 10-52,-27-23 68,0-1-1,1-1 0,-1 1 0,1-2 0,0 0 1,0 0-1,0-1 0,0-1 0,0 0 0,0 0 1,1-1-1,-1-1 0,0 0 0,0-1 0,11-2-67,8-4 112,-1-1-1,0-1 1,0-1 0,-1-2-1,15-10-111,15-16 60,-2-3 0,-2-2 0,-2-3 0,-2-2 0,-2-2 0,-3-3 0,-2-1 0,-2-2 0,16-32-60,-19 34 14,-3-2-1,-2-1 1,-3-2 0,-3-1-1,17-53-13,-25 57 15,-3-1-1,-3 0 1,-2-2 0,-3 1 0,-2-1-1,-3 0 1,-4-55-15,0 102 0,0 0 0,-1-1 0,0 2 0,-1-1 0,-1 0 0,0 0 0,-1 1 0,0-1 0,-1 1 0,0 0 0,-1 0 0,0 1 1,-1 0-1,0 0 0,-1 0 0,0 1 0,-1 1 0,0-1 0,0 1 0,-1 1 0,0-1 0,-1 2 0,0-1 0,0 2 0,-5-3 0,-2 4-82,0 1 0,0 0 0,0 2 0,0 0 1,-1 1-1,1 0 0,-1 2 0,1 0 0,0 1 0,0 1 0,-1 1 0,2 0 0,-1 2 0,-11 4 82,-64 28-1260</inkml:trace>
  <inkml:trace contextRef="#ctx0" brushRef="#br0" timeOffset="41885.59">7001 5783 12787,'-119'3'5086,"70"7"-4724,0 2 0,1 2-1,0 2 1,-27 15-362,24-7 340,2 2 1,1 2-1,2 2 0,0 2 1,-21 22-341,-79 52 329,105-81-249,2 3-1,1 1 0,1 2 1,1 1-1,2 2 0,-28 36-79,21-6 197,3 1 0,3 1 0,-9 31-197,-1 5 232,5 1 0,4 1 0,5 3 0,0 22-232,24-99 14,2 0-1,2 0 1,0 0-1,2 0 1,1 0 0,2 1-1,1-1 1,1 0-1,1-1 1,2 1-1,1-1 1,1 0-1,4 4-13,-5-13 0,2 0 0,0-1 0,1 0 0,1 0 0,1-1 0,1-1 0,0 0 0,1-1 0,1 0 0,0-1 0,1-1 0,1-1-1,0-1 1,1 0 0,0-1 0,1-1 0,0-1 0,0 0 0,3-1 0,9-2-23,0-1 0,1-1 0,-1-2 0,1-1 0,0-1 0,-1-2 0,1-2 0,-1 0 0,0-3 0,0 0 0,4-4 23,33-11-12,-1-4 1,-1-3-1,-1-2 0,31-23 12,1-6 125,-3-5 0,-4-4 0,-2-4 0,-3-4 0,-4-3 0,-3-4 0,-5-3 0,-3-4-125,-7 3 159,-3-4 0,-5-2 0,-4-2 0,-5-2 0,-3-3 0,-5-3-159,-21 54 50,-3-1 1,-2-1-1,-2 0 1,2-35-51,-11 67 9,0 0 0,-2 0 0,0-1 0,-1 1 0,-1 0 0,-1 0 0,-1 0 0,-1 0 0,-1 1 0,0 0-1,-1 0 1,-1 0 0,-7-9-9,5 15-11,-1 0-1,0 1 0,-1 1 1,-1 0-1,0 0 0,0 1 1,-1 1-1,0 0 0,-1 1 1,0 0-1,0 2 0,0-1 1,-1 2-1,0 0 0,0 1 0,-1 1 1,1 0-1,-1 1 0,1 1 1,-1 1-1,-9 0 12,-112-2-367,-1 5-1,-137 22 368,97 0-212</inkml:trace>
  <inkml:trace contextRef="#ctx0" brushRef="#br0" timeOffset="62724.01">1503 1811 17404,'0'0'1139,"4"6"254,68 114-200,-55-106-1123,2-1 0,0-1 1,0-1-1,1 0 1,0-1-1,1-2 0,0 0 1,0-1-1,1-1 1,0-1-1,0-1 1,0 0-1,1-2 0,-1-1 1,22-2-71,420-4 230,-266-3-214,12 5-64,-1 9 0,130 23 48,-146-2-23,50 7 265,161-1-242,-36-42 421,1-16 0,207-46-421,-136 15-466,209 8 466,642 74 163,-752-26 106,-441-1-1092,-4-3-2008</inkml:trace>
  <inkml:trace contextRef="#ctx0" brushRef="#br0" timeOffset="71790.38">1073 361 16107,'-79'25'4511,"112"-43"-3184,1 8-1322,0 1 1,1 2-1,-1 1 1,1 2-1,1 1 1,-1 2-1,0 2 1,0 1-1,0 1 1,0 2-1,0 2 1,21 6-6,106 12-69,56-4 443,1-10 0,106-12-374,374-22 1096,409-57-526,-1056 75-575,460-65 74,5-24-69,-414 74 0,159-24 15,1 12 1,2 11 0,97 12-16,8-7 276,-209 18 949,-159-2-1209,10 0-2326,20-2 121</inkml:trace>
  <inkml:trace contextRef="#ctx0" brushRef="#br0" timeOffset="74964.88">10500 466 14107,'13'4'5193,"4"-1"-3996,14 2-1179,69 15 170,-1 5 1,-1 4-1,-1 4 0,-2 4 1,42 26-189,-44-11 13,-3 5 1,-2 3 0,-3 4 0,-3 4-1,-3 3 1,-3 4 0,-3 2-1,40 60-13,6 24-10,-8 5 0,-7 5-1,-7 4 1,7 37 10,90 166 34,-94-194 16,-8 5 0,-8 4 0,0 29-50,-49-115 46,-5 2 0,-5 1 1,-4 1-1,-6 1 0,-4 0 1,-5 1-1,-5 0 0,-9 52-46,-13-14 229,-6-1 0,-6-1 0,-44 114-229,35-147 239,-5-2-1,-4-2 0,-6-3 1,-41 58-239,-208 276 697,261-381-402,-2-2 0,-3-2-1,-3-3 1,-30 24-295,57-57 117,-101 111 812,109-68-1492,22-40-263</inkml:trace>
  <inkml:trace contextRef="#ctx0" brushRef="#br0" timeOffset="97061.75">14281 9357 20780,'-39'-2'568,"-117"-19"-22,134 14-519,-1 1 1,1 1-1,-2 1 0,1 1 1,0 1-1,0 1 0,-1 1 1,1 1-1,0 1 0,-1 2 1,1 0-1,1 1 0,-1 1 1,1 1-1,0 1 0,0 1 1,1 1-1,0 1 0,1 0 1,0 2-1,1 0 0,1 2 1,0 0-1,0 1 0,2 0 1,0 1-1,1 1 0,-7 12-26,-10 23 35,3 2 1,2 0-1,3 2 1,2 0 0,3 2-1,2 0 1,3 1-1,2 1 1,0 37-37,4-45-14,3-1 0,2 1 0,3 0 1,2 0-1,2-1 0,3 1 0,1-1 0,11 28 14,-10-45 6,2-1-1,2 0 1,1 0-1,2-1 1,1-1-1,1-1 1,2 0-1,1-2 1,1 0-1,1-1 1,2-2-1,1 0 1,1-2-1,1-1 1,6 3-6,-19-17 34,2 0 0,-1 0 0,1-2 0,0 0 0,1-1-1,-1-1 1,1 0 0,0-2 0,1 0 0,-1-1 0,0-1 0,1 0 0,-1-2 0,1 0 0,-1-1 0,0 0 0,10-4-34,0-1 46,-1-1 1,1-1 0,-2-1 0,1-2 0,-2 0 0,0-2 0,0-1 0,-1-1-1,-1-1 1,-1-1 0,2-2-47,50-53 97,-4-3-1,-4-3 1,-2-3 0,-5-2-1,-3-3 1,-4-2-1,4-18-96,-17 27 27,-4-1-1,-3-2 1,-4-1-1,-4-2 1,-3 0-1,-4-1 1,-4-1-1,-4 0 1,-3-18-27,-5 77 0,-1 1 0,-1-1 0,-2 1 1,-1-1-1,-1 1 0,-1 0 0,-2 1 0,-1 0 0,-1 0 0,-1 1 1,-1 0-1,-1 0 0,-2 2 0,0 0 0,-2 1 0,0 0 0,-2 1 1,0 1-1,-20-15 0,17 20-72,-1 2 1,-1 0 0,0 2 0,-1 0 0,0 2-1,-1 1 1,0 1 0,0 1 0,-1 1 0,1 2-1,-1 1 1,-1 0 0,1 2 0,0 2 0,0 0-1,0 1 1,0 2 0,-16 5 71,-91 34-588</inkml:trace>
  <inkml:trace contextRef="#ctx0" brushRef="#br0" timeOffset="82562.73">496 10867 5441,'-220'3'2806,"58"16"968,90-11 544,31-8-1200,52-8-2760,106-2-150,-93 11-192,280 25 80,463-115 484,-610 82-551,1 7 1,0 7-1,108 20-29,391 72 610,-343-83-163,1-13 1,69-19-448,-294 12 35,295 2 526,134 27-561,116 2 158,417-52-30,-497 6-157,-344 18 173,0 9 0,104 21-144,-189-14 200,302 49 1300,-322-52-1180,-83-30-852,-10 0-176</inkml:trace>
  <inkml:trace contextRef="#ctx0" brushRef="#br0" timeOffset="102311.08">9248 9384 10874,'-62'-14'1063,"42"11"-749,1-1 1,-1-1-1,1-1 0,0 0 1,0-2-1,-14-8-314,22 11 221,-1-1 1,1 2 0,-1 0-1,0 0 1,0 1-1,0 0 1,0 1-1,-1 1 1,1 0-1,-1 0 1,1 1 0,0 1-1,-1 0 1,1 1-1,0 0 1,-1 1-1,1 0 1,1 1-1,-1 0 1,0 1-1,1 0 1,0 1 0,0 0-1,-6 6-221,-39 19 249,0 2-1,3 3 1,0 2 0,3 2-1,1 2 1,3 3 0,1 1-1,2 3 1,-33 49-249,48-62 112,1 2 0,2 1 1,1 2-1,3 0 0,1 1 0,2 1 1,2 0-1,2 1 0,1 1 0,3 1 1,2-1-1,1 4-112,10 252 129,-4-250-102,2 0 0,2 0 1,3 0-1,2 0 0,2-1 0,12 31-27,-16-66 23,1 0 0,0-1 0,1 0 0,1 0 0,1-1 0,-1 0 0,2-1 0,0 0 0,0 0 0,1-1 0,1-1 0,0 0 0,0-1-1,1 0 1,0-1 0,0-1 0,1 0 0,0-1 0,0 0 0,1-1 0,-1-1 0,1-1 0,0 0 0,0-1 0,0 0 0,0-2 0,4 0-23,7 2 2,0-1-1,1-2 1,-1 0-1,0-2 1,0-1-1,0-1 1,0-1-1,-1-2 1,0 0-1,0-2 1,-1-1 0,-1-1-1,13-8-1,211-164-133,-212 157 134,-2-2 1,-2-2-1,0 0 1,-2-3-1,-2 0 1,-1-2-1,-1 0 1,5-14-2,10-20 11,-4-1 1,-2-2 0,-4-1-1,-2-2 1,-4-1 0,-4-1-1,-3-1 1,1-29-12,-14 63 4,-3 1-1,-2-1 1,-1 1 0,-2-1-1,-3 1 1,-1 0 0,-2 0-1,-2 1 1,-2 0-1,-2 1 1,-6-8-4,18 40-22,-1 1-1,0 0 1,-1 0 0,0 0-1,0 0 1,-1 1 0,0 0-1,-1 0 1,0 0-1,0 1 1,0 0 0,-1 0-1,0 1 1,-1 0 0,1 1-1,-1 0 1,0 0-1,0 1 1,-1 0 0,1 0-1,-1 1 1,0 0 0,0 1-1,0 0 1,0 1 0,-6 0 22,-37 4-459</inkml:trace>
  <inkml:trace contextRef="#ctx0" brushRef="#br0" timeOffset="117069.3">6845 11594 11851,'-157'-23'5880,"119"24"-5501,-1 0 0,0 3 0,1 1 0,0 2 0,-3 2-379,3-1 119,0 3 1,1 1 0,0 1-1,0 3 1,2 0 0,0 3 0,1 0-1,1 3 1,-15 12-120,-2 13 200,2 1 1,2 3-1,2 1 0,2 2 0,3 2 1,-9 21-201,30-47 54,0 1-1,3 0 1,0 1 0,2 0 0,2 2 0,1-1 0,1 1 0,2 0 0,1 1 0,2 0 0,1 0-1,2 20-53,2 5 38,3 1 1,3-1-1,2-1 0,2 0 0,3 0 0,3-1 0,2-1 0,12 21-38,-20-55 15,1 0 1,1-1 0,2 0 0,0-1 0,1 0 0,1-2 0,0 0 0,2 0-1,0-2 1,1-1 0,9 6-16,38 22-7,2-2-1,2-4 0,1-3 0,2-3 1,27 6 7,-47-23-18,1-3-1,0-2 1,1-2 0,0-3 0,0-2 0,0-3 0,0-2 0,0-2 0,-1-3 0,1-3 0,-1-2 0,-1-2 0,0-2 0,-2-3 0,42-21 18,-68 29 8,-1-1 0,-1 0 1,0-2-1,-1-1 0,0-1 1,-1 0-1,-1-2 0,0-1 1,-2 0-1,0-1 0,-1-1 1,-1-1-1,12-22-8,-12 9 131,-2 0 1,-1-1-1,-1 0 1,-3-1-1,-1 0 1,-1-1-1,-3 1 1,-1-2-1,-1 1 0,-2-9-131,-5-80 585,-5 1-1,-13-53-584,3 34 51,-7 2 0,-5 0 0,-31-73-51,44 171-10,-2 1 0,-2 1-1,-2 1 1,-2 1 0,-1 1-1,-3 2 1,-1 0 0,-1 3-1,-2 0 1,-2 2-1,0 2 1,-3 2 0,-23-15 10,41 30-31,0 0 0,-1 1-1,-1 1 1,0 2 0,0 0 0,-1 1 0,0 1 0,-1 1 0,1 2 0,-1 0-1,-1 2 1,1 1 0,0 0 0,-1 2 0,1 1 0,0 1 0,-1 1 0,-7 3 31,-161 50-558</inkml:trace>
  <inkml:trace contextRef="#ctx0" brushRef="#br0" timeOffset="151968.13">3275 12119 11883,'-85'67'5590,"-128"109"-2388,200-162-3121,1 2 0,1 0 0,1 0 1,0 1-1,1 0 0,0 1 0,2 0 0,0 0 0,1 1 0,1 0 1,0 0-1,2 0 0,0 0 0,1 1 0,1-1 0,1 1 0,1-1 1,0 1-1,4 11-81,-1-8 21,0-1 1,2 1 0,1-1-1,0 0 1,2 0 0,0-1-1,2 0 1,0-1-1,1 0 1,1-1 0,1-1-1,1 0 1,1 0 0,0-2-1,1 0 1,0-1 0,1 0-1,1-2 1,1 0-1,0-1 1,0-1 0,1-1-1,0-1 1,1-1 0,0 0-1,0-2 1,1-1 0,0 0-1,0-2 1,0-1-1,0 0 1,0-2 0,0-1-1,1-1 1,-1 0 0,1-2-22,13-4 10,1-2 0,-1-1 0,-1-2 0,0-2 0,-1-1 1,-1-1-1,0-2 0,-1-2 0,-2 0 0,0-3 0,-1 0 1,-1-2-1,-2-1 0,-1-1 0,0-2 0,19-31-10,-30 28 89,-2-1-1,-1 0 0,-1-1 1,-3-1-1,0 1 0,-2-2 1,-2 1-1,-2 0 0,-1-1 1,-1 1-1,-3-1 0,0 1 1,-5-13-89,0-9 224,-2 0 1,-3 0-1,-3 2 0,-2-1 1,-2 2-1,-27-50-224,38 87 42,-1 0 0,-1 1 1,0 0-1,-1 1 0,-1 1 0,0 0 0,-1 0 0,-1 1 0,0 1 0,-1 1 0,-1 0 0,1 1 0,-2 0 0,-11-4-42,7 4 14,-1 1 0,0 0 0,-1 2 0,1 1 0,-1 1 0,-1 1 1,1 1-1,-1 1 0,0 1 0,0 1 0,0 2 0,1 0 0,-1 2 1,0 0-1,-10 4-14,7 4-18,1 0 1,1 2 0,0 1 0,1 1-1,0 1 1,1 1 0,1 1 0,1 2-1,1 0 1,0 1 0,2 1 0,0 1-1,2 0 1,0 1 0,2 1 0,-8 16 17,-26 81-613</inkml:trace>
  <inkml:trace contextRef="#ctx0" brushRef="#br0" timeOffset="153495.99">3853 11908 14843,'-2'-3'102,"0"0"0,1-1 1,-1 1-1,1 0 0,0-1 0,0 1 0,0-1 0,0 1 0,1-1 0,-1 1 1,1-1-1,0 0 0,0 1 0,0-1 0,0 0 0,1 1 0,0-1 0,-1 1 0,1-1 1,0 1-1,1-1 0,0-1-102,0-1 156,82-223 1083,-15 52-534,9 4 0,22-27-705,264-472 436,47-100-117,6-10 793,-298 589-842,165-291 219,-210 341-325,6 4 0,6 4 0,44-47-164,11-14 1776,-148 200-2720,4-3 120</inkml:trace>
  <inkml:trace contextRef="#ctx0" brushRef="#br0" timeOffset="153871.21">5749 7596 23581,'0'1'18,"-1"-1"0,1 1-1,0 0 1,-1-1 0,1 1 0,0-1-1,-1 1 1,1 0 0,0-1 0,0 1-1,0 0 1,-1 0 0,1-1 0,0 1-1,0 0 1,0-1 0,0 1 0,0 0-1,0-1 1,1 1 0,-1 0 0,0 0-1,0-1 1,0 1 0,1 0 0,-1-1-1,0 1 1,1-1 0,-1 1 0,1 0 0,-1-1-1,0 1 1,1-1 0,-1 1 0,1-1-1,-1 1 1,1-1 0,0 0 0,-1 1-1,1-1 1,-1 0 0,1 1 0,0-1-1,-1 0 1,1 0 0,0 1 0,-1-1-1,1 0 1,0 0 0,0 0 0,-1 0-1,1 0 1,0 0 0,-1 0 0,1 0-1,0 0 1,-1-1 0,1 1-18,45-12 4,106-87-184,-126 79 134,52-47-143,-4-4-1,-2-3 0,-4-2 0,57-85 190,-102 129-19,3 0 0,0 1 0,2 2 0,1 1 0,1 1 0,24-16 19,-21 25 50,-32 18-34,1 0-1,-1 1 0,0-1 0,0 0 0,1 1 0,-1-1 0,0 0 0,0 1 1,0 0-1,1-1 0,-1 1 0,0 0 0,0-1 0,0 1 0,0 0 1,0 0-1,0 0 0,-1 0 0,1 0 0,0 0 0,0 0 0,-1 0 1,1 0-1,0 1 0,-1-1 0,1 0 0,-1 0 0,0 1 0,1-1 1,-1 0-1,0 0 0,0 1 0,0-1 0,0 0 0,0 1 0,0-1 1,0 0-1,0 0 0,-1 1 0,1-1 0,0 0 0,-1 0 0,1 1 1,-1-1-1,1 0 0,-1 0 0,0 0 0,1 0 0,-1 0 0,0 0 1,0 0-1,0 1-15,0 2 42,-20 89 345,-24 86-288,8 2 0,8 2 1,8 1-1,4 145-99,26-147-655</inkml:trace>
  <inkml:trace contextRef="#ctx0" brushRef="#br0" timeOffset="154904.94">9617 11117 20092,'-52'-6'390,"0"2"-1,0 2 0,0 3 0,1 2 0,-1 2 1,1 3-1,-8 3-389,24-3 46,1 2 1,0 2-1,0 1 1,1 1-1,1 2 0,0 1 1,2 1-1,0 2 1,1 1-1,1 1 1,0 2-47,-244 264-4,219-224-13,3 2 1,3 3 0,3 1-1,3 2 1,3 2 0,3 1 0,4 2-1,3 1 1,-5 31 16,10-23 4,4 1 0,3 1 1,5 1-1,-1 88-4,11-130 6,3-1 0,2 0-1,2-1 1,1 1 0,3-1 0,2-1 0,1 1 0,3-2 0,1 0 0,12 19-6,-13-36 3,0 0-1,2-2 1,1 0 0,0-1-1,2-1 1,1 0 0,0-2-1,2-1 1,0-1 0,1 0-1,1-2 1,0-1 0,1-2-1,1 0 1,0-2 0,0-1-1,1-1 1,1-1 0,-1-2-1,1-1 1,0-1 0,1-2-1,25-1-2,-12-7 20,0-3 0,-1-1 0,0-2 0,-1-2 0,0-1 0,-1-3 0,-1-1 0,-1-2 0,0-2 0,23-19-20,-8 1 113,-1-3-1,-3-2 0,-1-2 1,-3-2-1,-2-2 1,-2-2-1,-2-2 0,12-27-112,3-20 285,-4-2-1,-5-3 1,-4-2-1,-6-1 1,-4-2-1,-5-1 1,-5-1-1,-5-1 1,-5-13-285,0 42 85,-4 0 0,-4 0 1,-4 0-1,-3 0 1,-13-72-86,13 137-75,-1 0 1,-1 1 0,-1 0 0,0 0 0,-2 0 0,0 1 0,-2 0 0,0 0 0,-1 1 0,-1 1 0,0 0-1,-2 0 1,0 1 0,-1 1 0,-1 1 0,0 0 0,-1 1 0,-5-3 74,-118-49-1090,-20 15-1866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6.388"/>
    </inkml:context>
    <inkml:brush xml:id="br0">
      <inkml:brushProperty name="width" value="0.025" units="cm"/>
      <inkml:brushProperty name="height" value="0.025" units="cm"/>
    </inkml:brush>
  </inkml:definitions>
  <inkml:trace contextRef="#ctx0" brushRef="#br0">0 70 11499,'0'0'9737,"55"31"-8584,0-35-288,6-9-609,3-1-160,-2-1-96,-8-3-1377,-12 1-3556,-12-2-9769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0.900"/>
    </inkml:context>
    <inkml:brush xml:id="br0">
      <inkml:brushProperty name="width" value="0.025" units="cm"/>
      <inkml:brushProperty name="height" value="0.025" units="cm"/>
    </inkml:brush>
  </inkml:definitions>
  <inkml:trace contextRef="#ctx0" brushRef="#br0">13 1 9161,'0'0'14077,"2"5"-13751,0 2-271,-1 0 1,1 0-1,-2 0 1,1 0-1,-1 1 1,0-1-1,0 0 1,-1 0 0,0 0-1,0 0 1,-1 0-1,-2 8 1,-6 49 225,9-50-206,1-1 0,0 1-1,1 0 1,0-1 0,2 0-1,3 15 1,-5-24-56,0-1 0,1 0 0,-1 1-1,1-1 1,0 0 0,0 1 0,0-1 0,0 0 0,1-1 0,-1 1 0,1 0 0,0-1 0,0 1-1,-1-1 1,2 0 0,-1 0 0,0 0 0,0 0 0,1-1 0,-1 1 0,1-1 0,-1 0-1,1 0 1,-1 0 0,1-1 0,0 1 0,3-1 0,30-1-3,-24-7-1982,-13 7 1727,0 0 0,1 0 0,-1 1 0,0-1 0,0 0 0,0 0 0,0 1 0,0-1 0,0 0 0,0 0 0,-1 1 0,1-1 0,0 0 0,0 0 0,-1 1 0,1-1 0,0 0 0,-1 0 0,1 1 0,0-1 0,-1 1 0,0-2 0,-14-11-6818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1.258"/>
    </inkml:context>
    <inkml:brush xml:id="br0">
      <inkml:brushProperty name="width" value="0.025" units="cm"/>
      <inkml:brushProperty name="height" value="0.025" units="cm"/>
    </inkml:brush>
  </inkml:definitions>
  <inkml:trace contextRef="#ctx0" brushRef="#br0">1 83 12556,'0'0'7175,"64"-13"-5830,-24 5-512,5-2-545,8 0-288,-1 0-1409,-4 2-2019,-3 0-2914</inkml:trace>
  <inkml:trace contextRef="#ctx0" brushRef="#br0" timeOffset="1">554 1 13485,'0'0'6021,"52"3"-6469,-33-3-1378,-4 0-1569,-3 0-417,-8 2-1120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1.616"/>
    </inkml:context>
    <inkml:brush xml:id="br0">
      <inkml:brushProperty name="width" value="0.025" units="cm"/>
      <inkml:brushProperty name="height" value="0.025" units="cm"/>
    </inkml:brush>
  </inkml:definitions>
  <inkml:trace contextRef="#ctx0" brushRef="#br0">1 32 10282,'0'0'7591,"58"15"-6534,-20-21-192,2-5-545,0 2-256,-1 0-320,-7 2-2595,-8 3-4708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4.708"/>
    </inkml:context>
    <inkml:brush xml:id="br0">
      <inkml:brushProperty name="width" value="0.025" units="cm"/>
      <inkml:brushProperty name="height" value="0.025" units="cm"/>
    </inkml:brush>
  </inkml:definitions>
  <inkml:trace contextRef="#ctx0" brushRef="#br0">20 202 3587,'-7'14'1999,"5"-11"-765,0 0 0,1 0 0,-1 1 1,1-1-1,0 1 0,0-1 0,0 1 0,-1 5 0,19-21 2610,18-25-2382,42-58 0,11-13-1386,-86 116-108,-1-1 0,0 1 0,0 0 0,0-1 0,-1 1 0,-2 15 0,-6 24 154,3-27-74,2 1 0,-2 30 1,10-39-1502,4-11-3436,0-4-4405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8.823"/>
    </inkml:context>
    <inkml:brush xml:id="br0">
      <inkml:brushProperty name="width" value="0.025" units="cm"/>
      <inkml:brushProperty name="height" value="0.025" units="cm"/>
    </inkml:brush>
  </inkml:definitions>
  <inkml:trace contextRef="#ctx0" brushRef="#br0">31 1 6951,'0'0'16207,"-3"11"-16122,-7 31 11,3 0 1,2 1-1,1-1 0,3 51 0,1-90-72,0 0 0,0 0 0,0 0 0,1 0 0,-1 0 0,1-1 0,0 1 0,-1 0 0,1 0 0,1-1 1,-1 1-1,0-1 0,1 1 0,-1-1 0,1 0 0,0 1 0,0-1 0,-1 0 0,2 0 0,-1 0 0,0 0 0,0-1 0,1 1 0,4 2 0,-5-3 16,1 0-1,0-1 0,0 0 0,0 1 0,-1-1 0,1 0 0,0 0 0,0 0 0,0-1 0,-1 1 0,1-1 0,0 0 0,0 1 0,-1-1 1,1 0-1,0 0 0,-1-1 0,1 1 0,-1-1 0,0 1 0,1-1 0,-1 0 0,0 0 0,0 0 0,2-3 0,0 2-230,-1-1 0,0-1 0,1 1 0,-2 0 0,1-1 0,0 0-1,-1 1 1,0-1 0,0 0 0,1-7 0,-2 9-353,-1 0 0,1 0 1,-1 0-1,0 0 0,0 0 0,0 0 1,0 0-1,-1 0 0,1 0 0,-1 0 0,0 0 1,-1-5-1,-13-13-5536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168"/>
    </inkml:context>
    <inkml:brush xml:id="br0">
      <inkml:brushProperty name="width" value="0.025" units="cm"/>
      <inkml:brushProperty name="height" value="0.025" units="cm"/>
    </inkml:brush>
  </inkml:definitions>
  <inkml:trace contextRef="#ctx0" brushRef="#br0">1 20 11275,'0'0'9545,"65"28"-8552,-29-28-449,4-8-352,0-1-160,3 0-608,-7 2-2339,-7-1-2754,-7 2-2563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495"/>
    </inkml:context>
    <inkml:brush xml:id="br0">
      <inkml:brushProperty name="width" value="0.025" units="cm"/>
      <inkml:brushProperty name="height" value="0.025" units="cm"/>
    </inkml:brush>
  </inkml:definitions>
  <inkml:trace contextRef="#ctx0" brushRef="#br0">0 33 7847,'0'0'16336,"49"-3"-15952,-19-4-224,1-1-160,-2 2-384,-3 0-1089,-6 4-673,-6 2-609,-12 0-1793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854"/>
    </inkml:context>
    <inkml:brush xml:id="br0">
      <inkml:brushProperty name="width" value="0.025" units="cm"/>
      <inkml:brushProperty name="height" value="0.025" units="cm"/>
    </inkml:brush>
  </inkml:definitions>
  <inkml:trace contextRef="#ctx0" brushRef="#br0">1 191 11787,'0'0'7559,"47"9"-6950,-22-10-385,3-6-160,-2 0-769,0-3-3170,-2-1-2531</inkml:trace>
  <inkml:trace contextRef="#ctx0" brushRef="#br0" timeOffset="1">476 7 4837,'0'0'18241,"8"-2"-17878,-8 1-361,2 1 20,0-1 0,0 0 0,0 1 0,-1-1 0,1 1 0,0 0 0,0 0 0,0-1 0,0 1 1,0 0-1,0 1 0,0-1 0,0 0 0,2 1 0,-3 0 10,1 1-1,-1-1 1,0 1 0,0-1-1,0 1 1,0 0 0,-1-1 0,1 1-1,0 0 1,-1 0 0,1-1-1,-1 1 1,1 0 0,-1 0-1,0 0 1,0 0 0,0 0-1,0-1 1,0 1 0,0 0-1,-1 2 1,0 2 95,1 0-1,-1 0 1,-1 0 0,1 0-1,-1 0 1,0-1-1,0 1 1,-1-1 0,1 1-1,-1-1 1,-8 10-1,-49 51 1197,19-24-626,48-40-688,0-1 0,0 1 0,-1-2 0,1 1 0,13-2 0,56 1-5652,-47 0-571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5.776"/>
    </inkml:context>
    <inkml:brush xml:id="br0">
      <inkml:brushProperty name="width" value="0.025" units="cm"/>
      <inkml:brushProperty name="height" value="0.025" units="cm"/>
    </inkml:brush>
  </inkml:definitions>
  <inkml:trace contextRef="#ctx0" brushRef="#br0">55 0 4292,'0'0'17382,"2"12"-16736,1 10-513,-1 0 1,-1-1-1,-1 1 1,-1 0-1,-1 0 1,-8 34-1,-5-5-94,6-25-167,2 1-1,1 0 1,1-1-1,-3 43 1,8-69 129,0 1 0,0-1-1,0 1 1,0-1 0,0 1 0,0-1 0,1 0 0,-1 1 0,0-1 0,0 1 0,0-1 0,1 1-1,-1-1 1,0 1 0,0-1 0,1 0 0,-1 1 0,0-1 0,1 0 0,-1 1 0,1-1-1,-1 0 1,0 1 0,1-1 0,-1 0 0,1 0 0,-1 1 0,1-1 0,-1 0 0,1 0-1,-1 0 1,1 0 0,0 0 0,23-1 63,21-15 114,-36 10-153,1 0-1,-1 0 1,0-1 0,8-8-1,2-11-1642,-9-6-3677,-10 9-1261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47:08.832"/>
    </inkml:context>
    <inkml:brush xml:id="br0">
      <inkml:brushProperty name="width" value="0.025" units="cm"/>
      <inkml:brushProperty name="height" value="0.025" units="cm"/>
    </inkml:brush>
  </inkml:definitions>
  <inkml:trace contextRef="#ctx0" brushRef="#br0">3816 290 14771,'-292'-2'2595,"199"-8"-2362,-1-2-128,0 4 0,-1 4 1,0 5-1,-55 8-105,31 13 290,0 6-1,-106 39-289,-10 4 689,35-17-189,2 9-1,-87 46-499,199-65 50,2 4-1,2 3 1,-66 56-50,114-82 15,-18 11-2,1 3 0,2 2-1,2 3 1,2 1 0,2 2 0,2 2-1,-20 32-12,-212 354-66,224-357 53,3 2 1,3 2-1,4 2 1,4 1-1,4 2 1,-13 58 12,3 28-4,7 1 0,-10 176 4,34-278 22,4 1 1,3 0-1,3 0 1,3 0-1,4 0 1,3-1-1,3 0 0,2-1 1,5 0-1,2-1 1,19 38-23,-4-48 13,2-2 1,3-1-1,2-3 1,3-1-1,1-3 1,3-2-1,14 8-13,-39-32-8,41 37 2,2-3-1,3-3 0,25 12 7,407 230-22,-372-226 64,3-7-1,3-5 1,2-6 0,2-6 0,2-7 0,20-2-42,107 12 198,3-11 0,239 0-198,165-37 104,-127-36-72,-2-25 0,52-33-32,123-31 29,-636 108-34,974-184 2,-1043 194 2,427-98 42,180-78-41,-395 88-18,-4-11-1,-5-10 1,194-134 18,-338 203-38,-3-3-1,-2-3 0,-2-3 1,-2-4-1,-3-2 0,-2-5 39,163-197-30,-190 224 32,-1 0 0,-2-2 1,-1-2-1,-3-1 1,-1-1-1,-3-2 1,10-22-3,-18 20-2,-2 0-1,-2-1 1,-2-1 0,-2 0 0,-3-1 0,-1 0-1,-3 0 1,-2 0 0,-3 0 0,-1 0-1,-3 0 1,-5-17 2,-3 23 56,-1 0 0,-3 1 0,-1 1 0,-3 0 0,-1 2 0,-2 1 0,-1 1 0,-2 1 0,-2 1 0,-2 2 0,-1 1 0,-1 1 0,-2 3 0,-1 0 0,-2 2-56,-466-323 219,269 182 521,-138-68-740,160 116 215,-5 10-1,-4 9 0,-88-21-214,-27 27 267,-3 14-1,-149-8-266,282 53 91,-977-179 128,855 162-162,-2 15-1,-164 7-56,394 30-16,-1 5 0,0 3 0,1 6 0,1 4 0,-58 18 16,32 7-205,2 6-1,3 5 0,2 6 1,3 5-1,2 5 1,-17 19 205,-65 40-687</inkml:trace>
  <inkml:trace contextRef="#ctx0" brushRef="#br0" timeOffset="17091.29">6266 9058 11650,'-8'-2'297,"-203"-54"5170,146 36-4655,1-3 0,1-2 0,-49-29-812,53 21 255,33 16-181,0 2 1,-1 2-1,0 0 0,-1 2 1,0 0-1,-26-4-74,-23 6-12,0 4-1,-1 3 1,1 4-1,0 3 1,-53 11 12,30-5-27,-1483 96 851,1454-104-792,0 4-1,0 7 1,1 5-1,2 6 1,0 5 0,2 6-1,-2 6-31,34-1 23,1 5-1,2 4 0,2 3 1,3 5-1,-25 25-22,83-63 3,1 1-1,1 1 1,1 1 0,1 1-1,1 1 1,1 1-1,1 1 1,2 1-1,1 0 1,1 1 0,1 1-1,2 0 1,0 1-1,3 0 1,-6 28-3,10-26-11,2 0 0,1 0 1,1 0-1,2 1 0,1-1 0,2 0 0,1-1 0,2 1 1,0-1-1,3 0 0,1-1 0,1 0 0,1 0 1,2-2-1,1 1 0,1-2 0,2-1 0,0 0 1,21 20 10,6 9-19,3-2 1,2-2 0,2-3-1,3-2 1,1-2 0,3-3 0,2-2 18,-9-14-15,2-2 1,0-2-1,2-3 0,0-2 1,1-3-1,50 6 15,367 23 26,-453-42-23,1173 22 68,-893-37-46,-1-13-1,288-65-24,-161-13 41,71-44-41,66-18 18,-463 140-16,172-57 12,-263 81 1,0-1 1,-1 0-1,1-1 1,-1 0-1,0 0 1,0-1 0,-1-1-1,0 1 1,0-2-1,-1 1 1,0-1-1,0 0 1,0-1-1,-1 0 1,-1 0 0,1-1-1,-2 1 1,1-1-1,-1-1 1,-1 1-1,0-1 1,0 1-1,-1-1 1,0 0 0,-1 0-1,-1-1 1,1-8-16,-7-3 40,-1 0 0,-2 0 0,0 1 0,-1 1 0,-1-1 0,-1 2 0,-1-1 0,-1 1 0,0 1 1,-2 1-1,0 0 0,-1 0 0,-1 2 0,0 0 0,-1 1 0,-1 1 0,-9-5-40,-75-60-4,-3 4-1,-3 5 1,-4 5 0,-2 4-1,-2 6 1,-3 5-1,-20-1 5,-280-59-648,198 70-1695</inkml:trace>
  <inkml:trace contextRef="#ctx0" brushRef="#br0" timeOffset="21159.21">5949 7243 6425,'-291'-61'5622,"-227"-15"-5622,-164 36 4272,-26 31-4272,623 8 64,-442 6 485,-338 53-549,655-30 6,1 9 1,2 9 0,-175 65-7,-89 56 12,454-162-24,1 1 0,-1 1 0,1 0 0,1 1 0,-1 1 0,2 0 0,-1 1 0,1 1 0,1 0 0,0 1 0,0 0 0,1 1 0,1 1 0,0 0 0,1 0 0,-7 14 12,15-14-58,1 0 1,0 1-1,1-1 0,1 1 1,0-1-1,1 0 1,0 0-1,1 0 1,1 0-1,0 0 1,1 0-1,1-1 1,0 0-1,1 0 1,0-1-1,1 0 0,0 0 1,1 0-1,0-1 1,1-1-1,8 8 58,5 1-36,2-2-1,0 0 1,0-2 0,2 0-1,-1-2 1,2-1-1,0-1 1,0-2 0,1-1-1,0-1 1,25 3 36,-46-8 0,456 88 1449,415 24-1449,11-59 705,2-39 1,10-39-706,-754 19-3,-115 3 2,1501-27 86,2 68-85,-1499-38-6,437 26-2059,294-27 2065,-451-22-4138,301-61 4138,-591 77-30,8 0 32,-1 0 1,0-2-1,-1-2 1,0-1-1,0-2 0,-1-1 1,0-1-1,-1-2 1,16-11-3,-45 26 21,1-1 1,-1 0-1,1 0 0,-1 1 1,0-1-1,0-1 1,0 1-1,0 0 1,0 0-1,0-1 1,-1 1-1,1-1 1,-1 0-1,0 1 1,0-1-1,0 0 1,0 0-1,0 1 1,0-1-1,-1 0 1,1 0-1,-1 0 1,0 0-1,0 0 1,0 0-1,0 0 1,-1 0-1,1 0 1,-1 0-1,0 0 1,1 0-1,-1 1 1,-1-1-1,1 0 1,0 1-1,-1-1 1,1 0-1,-1 1-21,-88-73 659,-75-16-410,-127-47-249,24 38 555,-4 11 1,-4 12-1,-3 12 1,-105-4-556,-234-41 50,-4 28 0,-307 9-50,592 66-1530,6 9-1719</inkml:trace>
  <inkml:trace contextRef="#ctx0" brushRef="#br0" timeOffset="23035.37">4695 5770 8210,'-342'-51'1009,"327"49"-889,-1 0-1,0-2 1,1 0-1,-1 0 0,1-2 1,1 0-1,-1 0 1,1-2-1,0 1 0,0-2 1,1 0-1,0-1 1,0-1-120,-26-21 367,10 7-145,-2 0 1,0 2-1,-2 1 0,0 2 1,-26-12-223,16 20 74,1 1 0,-2 2 1,1 2-1,-1 2 0,0 2 1,0 2-1,0 2 0,0 1 1,0 3-1,1 1 0,0 3 1,-20 6-75,-236 57 259,-43 27-259,-55 15 729,347-101-561,-46 8 212,2 4 0,1 4 0,1 4 0,1 5 0,3 3 1,-70 45-381,67-19 26,3 4 0,3 4 0,4 4 0,-13 21-26,74-79 1,1 0 0,1 1 0,1 1 0,1 0 0,2 1 0,0 1 0,1 0 0,2 1 0,0 0 0,2 1 0,1 0 0,-3 19-1,9-31-5,1 0 0,0 0 0,1 0 1,1 0-1,0 0 0,1 0 1,0-1-1,1 1 0,1-1 1,1 1-1,0-1 0,0 0 1,2-1-1,0 1 0,0-1 0,1-1 1,1 1-1,0-1 0,0-1 1,1 0-1,1 0 0,0-1 1,3 2 4,27 20-106,1-1 0,1-3 0,2-1 0,0-2 0,2-3 0,1-1 0,0-3 0,2-1 0,0-3 0,0-2 0,1-2 0,0-3 0,46 1 106,133 2-1910,1-11-1,133-20 1911,-19-8-936,-1-15 0,-2-15-1,72-34 938,-207 37 555,-4-10 0,-2-8 0,-4-9 0,-4-8 0,-3-9 0,-6-8 0,123-97-556,-194 116 2159,-5-4 1,43-52-2160,-103 97 471,-2-3 1,-2-1 0,-3-2 0,-2-2 0,-2-2 0,11-28-472,-41 73 48,0-1 1,-1 0-1,-1 0 1,0-1-1,-1 1 1,0-1-1,-1 0 1,-1 0-1,-1 0 0,0 0 1,0-1-1,-3-12-48,2 23-5,0 0 0,-1 0-1,0 0 1,0 0-1,0 0 1,-1 1 0,0-1-1,0 0 1,0 1 0,0-1-1,0 1 1,-1 0-1,0 0 1,0 0 0,0 0-1,-1 0 1,1 1-1,-1-1 1,0 1 0,0 0-1,0 0 1,0 1 0,0-1-1,-1 1 1,1 0-1,-1 0 1,0 0 0,1 1-1,-2-1 6,-77-10-812</inkml:trace>
  <inkml:trace contextRef="#ctx0" brushRef="#br0" timeOffset="34552.04">6788 10772 7954,'-19'-20'616,"-2"1"0,0 0 0,-1 2 0,-1 0 0,-1 2 0,0 0 1,-1 2-1,-22-9-616,-33-3 705,-2 4 0,-1 3 0,0 4 0,-1 3 0,-26 3-705,-123-18 260,-262-43 1083,-123 14-1343,-316 48 1053,268 8-1414,410-9 366,0 11 0,0 12 1,1 10-1,-66 23-5,260-37 7,-1 3 1,2 3-1,0 2 1,1 2-1,1 4 1,1 1-1,-45 31-7,22 1 2,3 4 1,3 3-1,3 4 0,-14 21-2,68-71 9,1 0 0,1 1 0,0 0-1,2 1 1,0 1 0,2 0 0,0 0 0,2 1-1,0 1 1,2 0 0,0 0 0,2 0 0,1 1-1,0-1 1,2 1 0,1 0 0,2 15-9,-1-24 18,1 0 0,0 0 0,2 0 0,0-1 0,0 1 0,2-1 0,0 0 0,1 0 0,0 0 0,1-1 1,0 0-1,2-1 0,-1 1 0,2-1 0,0-1 0,0 0 0,1 0 0,7 4-18,27 17 20,2-2-1,1-2 1,2-2 0,0-3 0,2-1-1,22 4-19,-42-14-1,145 49 20,2-7 0,3-9-1,2-7 1,1-8 0,146 3-19,1731 63-35,-1582-93-297,1310-37-3386,-1284-25 209,-389 37 3491,-1-5 0,-1-5 1,-2-5-1,-1-4 0,37-24 18,-126 53 36,57-25 1403,-1-4 0,-2-4 0,64-48-1439,-127 82 172,-1-1 1,-1 0-1,0-1 1,0 0-1,-1-1 1,-1 0-1,0-1 1,-1 0-1,-1 0 1,0-1-1,0 0 1,-2 0-1,0-1 1,-1 0-1,0 0 0,-1 0 1,-1-1-1,-1 1 1,0-1-1,-1 0 1,-1-10-173,-1 8 97,-1 0 0,-1 0 0,-1 0-1,0 1 1,-2-1 0,0 1 0,-1 1 0,0-1 0,-2 1 0,0 0 0,-1 1-1,0 0 1,-2 1 0,1 0 0,-2 1 0,0 0 0,-2 0-97,-41-31 76,-1 2 0,-3 3 0,-1 2 0,-2 3 0,-1 3 0,-38-12-76,-21 1 0,-1 6 0,-2 4 0,-1 7 0,-1 5 0,0 6 0,-2 5 0,1 6 0,-1 5 0,-28 9 0,-104 9-117</inkml:trace>
  <inkml:trace contextRef="#ctx0" brushRef="#br0" timeOffset="54885.31">7966 11063 5201,'-253'-190'6854,"228"168"-6770,-1 1 1,0 2 0,-1 0 0,-2 2 0,1 1-1,-2 2 1,0 0 0,-1 2 0,0 2 0,-13-3-85,-46-1-233,-1 3 1,1 5 0,-37 4 232,-78-5-38,-293-55 1139,141 12 1111,-984-85-17,1141 106-2185,-494-50 108,576 73-109,0 6 0,-1 4 0,1 6 0,-103 22-9,129-14-47,0 4-1,1 5 1,1 3 0,2 4-1,1 4 1,3 4 0,1 3 0,2 4-1,-33 28 48,85-54-55,1 1-1,1 1 0,1 2 0,1 0 0,2 2 0,0 0 0,3 2 0,0 0 0,2 1 1,1 2 55,10-11-68,2 1 1,1 0-1,0 1 1,2-1-1,1 0 0,1 1 1,1-1-1,1 1 1,1-1-1,1 0 1,1 0-1,2 0 1,0-1-1,1 0 1,2 0-1,0-1 1,1 0-1,1-1 1,11 14 67,-1-4-114,2 0 1,0-2 0,2 0-1,1-2 1,1-1 0,2-1-1,0-2 1,2-1-1,0-1 1,10 3 113,15 8-37,1-3 1,1-2-1,1-2 0,1-4 1,2-2-1,-1-3 1,56 7 36,17-6 46,0-6 1,0-5 0,31-8-47,579-20 500,706 23 832,-769-5-551,-448-13-543,-1-10 0,-2-11 0,-1-10 0,160-57-238,-359 96 87,21-5 164,-1-2-1,-1-2 1,-1-3 0,0-1-1,-2-3 1,15-11-251,-47 21 121,-1 1 1,-1-2 0,0 0-1,-1 0 1,-1-2 0,-1 1-1,0-1 1,-1 0-1,-1-1 1,0 0 0,-2-1-1,0 1 1,-2-1 0,0 0-1,-1 0 1,-1-1-1,-1 1 1,0-1 0,-2 1-1,0 0 1,-2-1 0,0 1-1,-1 0 1,-1 0-1,-6-14-121,1 3 41,-1-1 0,-2 1 0,-1 1 0,-1 1 0,-2 0 0,-1 1 0,-1 1 0,-1 0 0,-2 2 0,0 0 0,-2 2 0,-1 0 0,0 2 0,-2 1-1,0 1 1,-1 1 0,-1 1 0,0 2 0,-2 1 0,1 1 0,-2 2 0,1 1 0,-2 1 0,1 2 0,-1 1 0,0 2-41,-15-1-173,-1 3-1,1 2 1,0 2 0,-1 2 0,1 2 0,-6 3 173,-129 34-892</inkml:trace>
  <inkml:trace contextRef="#ctx0" brushRef="#br0" timeOffset="72621.29">11392 13044 21957,'-30'-3'2031,"27"3"-1084,3 0-305,0 0-180,0 0-185,4 4-86,10 6-95,1 0-1,0-1 1,0-1-1,1 0 1,0-1-1,1 0 1,-1-2-1,1 0 1,1-1-1,-1 0 1,0-2-1,1 0 1,-1-1-1,1 0 1,0-2-1,-1 0 1,1-1 0,-1-1-1,13-3-95,640-26 940,-420 0-942,-68 5 11,0 8 1,1 7 0,1 9-1,73 12-9,-77 13-7,-56-5 23,1-6 1,39-5-17,622-80-6,-648 75 5,-53 1-11,-1-3 0,1-4 0,16-7 12,158-26-3250,-244 37 2516,-3-3 1763</inkml:trace>
  <inkml:trace contextRef="#ctx0" brushRef="#br0" timeOffset="73369.42">13582 10780 20140,'-19'-35'3214,"18"33"-2643,1 2-128,0 0-83,-21 135 28,6 162 586,17 165-974,2-231 189,0 1039 164,-13-926-340,-1-46 768,17 56-781,-6-321 132,1-1 0,2 1 1,1-1-1,2 0 0,8 21-132,-15-50 5,0-1-1,1 1 0,-1-1 0,1 0 1,-1 1-1,1-1 0,0 0 0,0 1 1,0-1-1,1 0 0,-1 0 0,0 0 1,1 0-1,-1 0 0,1 0 0,0 0 1,0-1-1,0 1 0,0-1 0,0 1 1,0-1-1,0 0 0,0 1 0,0-1 1,0 0-1,1-1 0,-1 1 0,1 0 1,-1-1-1,0 1 0,1-1 0,-1 0 1,1 0-1,-1 0 0,1 0 0,-1 0 1,2 0-5,13-26-458,-5-14-411</inkml:trace>
  <inkml:trace contextRef="#ctx0" brushRef="#br0" timeOffset="76643.77">11381 12824 6441,'-13'5'1839,"5"-2"-267,10-2 2829,7 1 4244,33 5-8207,6 24 541,-27-28-202,109-12 94,-36-28-646,-49 36 124,-29 1-286,0 0 1,0-1-1,1-1 0,-1-1 0,0 0 0,-1-1 0,1 0 1,-1-1-1,4-3-63,99-16 74,-75 19-50,-39 3-24,1 0 0,0 0-1,-1-1 1,1 0-1,-1 0 1,0 0-1,0-1 1,0 0-1,0 1 1,-1-1-1,0 0 1,1-1-1,-1 1 1,-1-1-1,1 1 1,-1-1-1,1-1 1,10-14 14,-11 17-12,-1 0-1,1 0 1,1 1 0,-1-1 0,0 1-1,0-1 1,1 1 0,0 0 0,-1 0 0,1 0-1,0 0 1,0 1 0,0-1 0,0 1-1,0-1 1,0 1 0,1 0 0,-1 1 0,0-1-1,0 0 1,3 1-2,-3-2 10,0 0 0,1 0 0,-1-1 0,0 1 0,0-1 0,0 0 0,-1 1 0,1-1 1,0 0-1,-1-1 0,0 1 0,0 0 0,0-1 0,0 1 0,-1-1 0,1 0 0,-1 0-10,14-22 11,81-63 39,44-41-58,-26 1 36,-37-31 3,39-37-48,-103 171 10,1-6 9,2 1-1,2 0 1,0 2 0,2 0 0,21-23-2,47-26 11,-39 22-62,-23 22 57,2 2-1,1 0 1,1 2-1,2 1 1,1 2-1,1 1 1,1 2-1,1 1 1,4 0-6,23-8-3,-43 20 6,0 1 0,0 1 0,1 1 1,0 0-1,1 2 0,-1 0 0,1 1 0,17 0-3,178 4-13,-203 0 8,-1 0 0,1 1-1,-1 1 1,0 0 0,1 1 0,-1 0 0,0 1 0,0 0-1,0 1 1,-1 1 0,1 0 0,-1 1 0,0 0 0,0 1-1,-1 0 1,3 3 5,4 3 19,1 0 0,0 0-1,0-2 1,1 0 0,1-2-1,0 0 1,0-1 0,1-1-1,17 3-18,-25-8 20,0 1 0,-1 0 0,1 1 0,-1 1 0,0 0 0,-1 0 0,1 2 0,-1-1 0,0 2 0,-1 0 0,0 0 0,0 1 0,7 8-20,35 36 127,-14-11 13,1-3 1,2 0-1,2-3 0,1-2 0,16 7-140,28 16 48,-62-38 3,1-1 0,1-1 0,0-2 0,1 0 0,30 8-51,-33-12 33,0 0 1,0 2-1,-1 1 0,-1 1 0,0 1 0,-1 1 0,-1 2 1,5 5-34,19 9 39,1-2 1,1-2-1,2-2 1,0-2-1,2-3 1,3-1-40,17 9 131,-32-11-112,2-2 0,-1-2 0,2-2 0,0-1 1,39 4-20,-53-13 15,-5-2 3,0 2-1,1 0 0,-1 2 0,-1 1 0,1 1 1,-1 0-1,0 2 0,0 2-17,78 46 40,-67-35-45,1-1 1,1-3-1,0 0 0,1-3 1,1-1-1,12 1 5,-16-8 5,-20-4-5,0 0 1,0 0 0,0 1 0,-1 1 0,0 1 0,0 0 0,12 7-1,-3 2-4,-9-4 13,0-2 0,1 1 0,0-2 0,0 0 0,1 0-1,0-2 1,1 0 0,-1-1 0,1 0 0,0-2 0,0 0-1,2 0-8,63-3 16,-60-2-17,0 2-1,0 1 1,0 0-1,0 2 1,0 1-1,0 0 1,0 2 1,49 21 12,-55-19-12,-1-1 0,1-1 0,1-1 0,-1 0 0,1-1 0,0-1 0,0-1 0,7 0 0,-23-2 1,0 0 0,0-1 0,1 1 0,-1 0 0,1 0 0,-1 0-1,0 0 1,1 0 0,-1 0 0,0 0 0,1 0 0,-1 1 0,0-1 0,1 0 0,-1 1 0,0-1 0,0 1 0,1 0 0,-1-1 0,0 1 0,0 0 0,0 0 0,0 0 0,0-1 0,0 1 0,0 0 0,0 0 0,0 1 0,-1-1 0,1 0-1,0 0 1,-1 0 0,1 0 0,0 1 0,-1-1 0,0 0 0,1 1 0,-1-1 0,0 0 0,0 1 0,1-1 0,-1 0 0,0 1 0,0-1 0,-1 0 0,1 1 0,0-1 0,0 0 0,-1 1 0,1-1 0,0 0 0,-1 1 0,0-1 0,1 0-1,-1 0 1,0 0 0,0 1-1,0 0-21,1 0 0,-1 0 0,1 0 0,-1 0 0,0 0-1,0-1 1,0 1 0,0 0 0,0-1 0,0 1-1,0-1 1,-1 1 0,1-1 0,-1 1 0,1-1-1,-1 0 1,1 0 0,-1 0 0,0 0 0,1 0 0,-1 0-1,0 0 1,0-1 0,0 1 0,1-1 0,-2 1 21,-7-2-918</inkml:trace>
  <inkml:trace contextRef="#ctx0" brushRef="#br0" timeOffset="88918.7">9888 12399 11554,'-25'-2'3546,"-31"-5"508,12-25-3426,41 27-625,-1 1 0,0-1 0,0 1 1,0 0-1,0 0 0,-1 0 0,0 1 0,0-1 1,0 1-1,0 0 0,0 1 0,-1-1 1,1 1-1,-1 0 0,1 0 0,-1 1 1,0 0-1,0 0 0,0 0 0,0 1 1,-3 0-4,-409-35 1656,131 12-1381,-134 12-275,-36-2 120,-620-47 540,-59-50 264,947 94-875,-133-12-37,-65 14-12,22 30-4,-106 28 4,-162 10 4,-172-10 31,649-31-47,0 6 0,-84 25 12,203-35 3,1 1 1,0 1-1,1 2 1,0 2-1,1 1 1,1 1-1,0 2 0,2 2 1,0 1-1,1 1 1,2 1-1,0 2 1,2 0-1,-20 26-3,38-42-5,0-1 0,1 1 0,1 0 0,-1 0 1,1 1-1,1 0 0,0 0 0,1 1 0,0-1 0,1 1 0,0 0 0,1-1 0,0 1 1,0 1-1,2-1 0,-1 0 0,2 0 0,0 0 0,0 0 0,1 0 0,0 0 0,1 0 1,1 0-1,0-1 0,0 0 0,1 0 0,3 4 5,148 225-32,-111-140 16,-38-77 31,2-1 0,0 0 0,1 0 0,2-1 0,0-1 1,1 0-1,0-1 0,2 0 0,1-1 0,0 0 1,1-2-1,0 0 0,2-1 0,6 4-15,35 10 29,1-2 0,1-3-1,2-3 1,0-2 0,20 1-29,-6 0 8,224 49 3,2-13 1,131 1-12,6-27 27,336-24-27,-213-7 151,-270 17 240,51 18-391,154 12 120,143-38-10,597-71-110,-674 6-72,-2-26 1,153-59 71,-671 134-2,-1-3 0,-1-2-1,0-1 1,-1-2 0,0-2 0,-2-2 0,0-2 0,21-16 2,-56 35 12,0-1 1,0 1 0,0-1 0,0 0 0,-1-1-1,0 1 1,0-1 0,0 1 0,0-1 0,-1-1-1,0 1 1,0 0 0,0-1 0,-1 1 0,1-1 0,-1 0-1,-1 0 1,1 0 0,-1 0 0,0 0 0,-1 0-1,1 0 1,-1 0 0,0 0 0,-1-1 0,1 1-1,-1 0 1,-1-1-13,-8-15 79,-1 1 0,0 0-1,-2 0 1,0 2 0,-2-1-1,0 2 1,-1 0 0,0 1-1,-2 0 1,0 2 0,-1 0-1,-16-9-77,-39-28-141,-3 3 1,-72-33 139,-127-83-971,217 122 696,-52-40-352,-3 6 1,-33-12 626,21 23-539</inkml:trace>
  <inkml:trace contextRef="#ctx0" brushRef="#br0" timeOffset="100695.72">12876 14124 21717,'-37'-59'1579,"46"60"-1323,-1 6-260,-1 1 1,-1 0-1,1 1 1,-1 0 0,-1 0-1,1 0 1,-2 0-1,1 1 1,-1 0-1,-1 0 1,0 0 0,0 0-1,-1 1 1,1 9 3,15 104-11,-5 1 0,-5 1 1,-6 0-1,-6 6 11,-9 147 39,2-113 241,8-1 0,10 54-280,3-156 174,2 0 0,3 0 0,2-1 0,4-1 1,11 21-175,-21-52 25,-1 0 0,-1 1 0,-2 0 0,-1 0 1,-2 1-1,-1-1 0,-1 1 0,-2 12-25,-5 80-1608,3-92-767</inkml:trace>
  <inkml:trace contextRef="#ctx0" brushRef="#br0" timeOffset="101472.17">10035 15899 15723,'-213'-19'5960,"211"19"-5708,2 0-146,16 15-98,86 6 21,-88-21-20,99 0 15,0-5 0,-1-5 0,20-8-24,-2 1 43,68-2 132,0 7-1,182 15-174,528 48 142,-270-46 103,459-62-245,-972 46 23,1058-79 853,-95 36 15,-801 57-1607,-231-5-67</inkml:trace>
  <inkml:trace contextRef="#ctx0" brushRef="#br0" timeOffset="101894.37">16888 15030 23445,'-33'-7'455,"33"7"-452,0 0 0,0 1-1,1-1 1,-1 0-1,0 0 1,0 1-1,0-1 1,0 0-1,1 1 1,-1-1 0,0 0-1,0 1 1,0-1-1,0 0 1,0 1-1,0-1 1,0 0 0,0 1-1,0-1 1,0 1-1,0-1 1,0 0-1,0 1 1,0-1-1,0 0 1,0 1 0,-1-1-1,1 0 1,0 1-1,0-1 1,0 0-1,0 0 1,-1 1-1,1-1 1,0 0 0,0 0-1,-1 1 1,1-1-1,0 0 1,-1 0-1,1 1 1,0-1 0,0 0-1,-1 0 1,1 0-1,0 0 1,-1 0-1,1 0 1,0 1-1,-1-1 1,1 0 0,-1 0-1,1 0 1,0 0-1,-1 0 1,1 0-3,120 69-6,-94-58 5,103 40 17,97 50 0,-219-96-8,-1 0-1,1 0 1,-1 1 0,0 0-1,0 0 1,0 0 0,-1 1-1,0 0 1,0 0 0,-1 0-1,0 1 1,0-1 0,-1 1-1,0 0 1,0 0 0,-1 0-1,0 0 1,0 0 0,-1 1-1,0-1 1,-1 1 0,0-1-1,0 1 1,0-1 0,-1 0-1,-1 1 1,0 2-8,-2 11 98,-1 0 1,-2-1 0,0 1-1,-1-1 1,-1 0-1,0-1 1,-2 0-1,-1-1 1,0 0 0,-1-1-1,-1 0 1,-15 14-99,-7 5 278,-26 27 531,3 3 0,-34 50-809,56-61 124,14-20-316,-2-1 1,-1 0 0,-2-2 0,-27 24 191,13-23-997</inkml:trace>
  <inkml:trace contextRef="#ctx0" brushRef="#br0" timeOffset="103613.26">8870 15325 14003,'-44'-28'7083,"68"16"-6554,20 6-493,0 3-1,1 1 0,-1 2 1,0 2-1,0 2 1,3 2-36,105 7-7,165-16 112,155-27-105,-200 9 437,-15 11 608,192-20 188,-419 26-1186,29-2 7,0-2 0,-1-2-1,0-3 1,0-3 0,-2-2-1,0-3 1,52-27-54,-67 27 4,-1-2 0,-2-2 0,0-1 1,-2-2-1,0-2 0,-3-1 0,0-1 0,-2-2 0,-2-1 0,-1-2 0,9-15-4,-31 33 2,0 1 0,-1 0 0,0-1-1,-2 0 1,0 0 0,-2 0 0,0 0-1,-1-1 1,0 1 0,-2 0-1,0 0 1,-2 0 0,0 0 0,-5-12-2,-2-34 2,10 58-2,-6-24 3,1-2 0,2 1 0,1-1 0,1 1 0,2-1 0,2 1 0,1-1 0,1 1-1,2-1 1,5-15-3,13-22-59,3 1-1,4 1 1,27-45 59,-55 107-1,0 1-1,1-1 1,-1 1 0,1 0 0,0 0 0,1 0 0,-1 0 0,1 1 0,0 0 0,0 0 0,0 0 0,0 1-1,1-1 1,0 1 0,-1 0 0,1 1 0,0 0 0,0 0 0,1 0 0,-1 0 0,0 1 0,1 0 1,54-3-5,0 2 1,0 3 0,1 2 0,-1 3-1,12 5 5,-40-5 3,0 0 0,-1 2 0,1 2-1,-2 1 1,1 1 0,-2 2 0,0 1-1,0 1 1,-2 2 0,0 0 0,-1 2-1,-1 1 1,-1 2 0,9 9-3,6 10 11,-17-21-3,-1 1-1,-1 1 1,-1 1 0,-2 0 0,0 2 0,-1 0 0,-2 1 0,0 0-1,7 23-7,29 175 16,-41-166-3,3 0-1,2-1 1,16 38-13,7-6 71,4-2 0,3-2 0,31 40-71,-57-100 18,0-1 0,2-1 0,0-1 1,2-1-1,0 0 0,1-2 0,2-1 0,0-1 0,0-1 0,2-2 1,0 0-1,1-2 0,0-1 0,1-2 0,6 1-18,53 10 40,1-4-1,0-4 1,1-4-1,0-4 0,1-4-39,-42 1 11,-10-1 9,130 10 14,0-7 0,0-9 0,0-6 0,-1-8 0,103-27-34,-193 21-570,-56 12-85</inkml:trace>
  <inkml:trace contextRef="#ctx0" brushRef="#br0" timeOffset="114585.58">2544 15170 7770,'-71'47'9135,"70"-46"-9024,-1 0 0,0 1-1,1-1 1,-1 0 0,1 1 0,0-1 0,0 0-1,-1 1 1,1 0 0,0-1 0,0 1 0,0 0-1,0-1 1,1 1 0,-1 0 0,0 0-1,1 0 1,-1 0 0,1 0 0,0 0 0,0-1-1,-1 1 1,1 0 0,1 0 0,-1 0 0,0 0-1,0 0 1,1 0 0,-1 0 0,1 0-1,-1 0 1,1-1 0,0 1 0,0 0 0,0 0-1,0-1 1,0 1 0,0-1 0,0 1 0,2 1-111,4 0 31,0 1 1,0-1 0,1 0 0,-1-1 0,1 1-1,-1-1 1,1-1 0,0 0 0,0 0 0,0 0 0,0-1-1,0-1 1,-1 1 0,1-1 0,0 0 0,0-1-1,0 0 1,-1 0 0,1 0 0,1-2-32,12-1 9,8-1 124,1 2 1,0 0-1,0 3 0,0 0 0,0 2 1,1 1-1,-1 1 0,-1 2 0,1 1 1,-1 1-1,0 1 0,0 2 0,-1 1 1,11 7-134,3 2 110,1-2 0,1-1-1,0-3 1,1-1 0,21 1-110,293 31 147,-222-32-88,0 5 0,-1 7 0,4 7-59,-51-7 21,0-3 1,2-5-1,0-3 0,0-5 0,1-3 0,62-6-21,495-48 27,-238 9 30,-162 13 200,63 8-257,-104 12 174,0-10 0,6-9-174,-125 9 5,2 4-1,0 3 1,0 5-1,0 4 1,0 4-1,63 11-4,-74 2 5,1-4 0,1-3 1,0-4-1,0-3 0,0-4 0,0-4 0,34-7-5,372-86 32,-486 98-52,64-4 361,-65 4-320,1 0 1,-1 0-1,0 0 1,0 1 0,0-1-1,1 0 1,-1 1-1,0-1 1,0 0-1,0 1 1,0 0 0,0-1-1,0 1 1,0 0-1,0-1 1,0 1-1,0 0 1,0 0 0,0 0-1,-1 0 1,1 0-1,0 0 1,0 0-1,-1 0 1,1 0 0,-1 0-1,1 0 1,-1 1-1,0-1 1,1 0-1,-1 0 1,0 0 0,0 1-1,0-1 1,0 0-1,0 0 1,0 0-1,0 1 1,0-1 0,0 0-1,-1 0 1,1 0-1,0 1 1,-1-1-1,1 0 1,-1 0 0,0 0-1,1 0 1,-2 1-22,-14 36-742,11-23-217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120"/>
    </inkml:context>
    <inkml:brush xml:id="br0">
      <inkml:brushProperty name="width" value="0.025" units="cm"/>
      <inkml:brushProperty name="height" value="0.025" units="cm"/>
    </inkml:brush>
  </inkml:definitions>
  <inkml:trace contextRef="#ctx0" brushRef="#br0">0 42 9961,'0'0'9321,"50"-12"-8712,-19 3-97,5 1-416,5 2-96,-3 3-1153,2 0-3075,-6 2-1441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464"/>
    </inkml:context>
    <inkml:brush xml:id="br0">
      <inkml:brushProperty name="width" value="0.025" units="cm"/>
      <inkml:brushProperty name="height" value="0.025" units="cm"/>
    </inkml:brush>
  </inkml:definitions>
  <inkml:trace contextRef="#ctx0" brushRef="#br0">49 1 10346,'0'0'11915,"58"8"-11851,-42-8-352,-4 1-1218,-2 0-1056</inkml:trace>
  <inkml:trace contextRef="#ctx0" brushRef="#br0" timeOffset="1">1 107 5509,'0'0'14094,"62"6"-13582,-36-9-352,-3-2-288,0-2-2114,-6-1-5830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993"/>
    </inkml:context>
    <inkml:brush xml:id="br0">
      <inkml:brushProperty name="width" value="0.025" units="cm"/>
      <inkml:brushProperty name="height" value="0.025" units="cm"/>
    </inkml:brush>
  </inkml:definitions>
  <inkml:trace contextRef="#ctx0" brushRef="#br0">1 0 4100,'0'0'18220,"9"7"-17051,70 40 1084,-78-46-2241,1 0 1,-1 0-1,1 0 1,-1 0-1,0 0 0,1 1 1,-1-1-1,0 0 1,0 1-1,0-1 1,0 1-1,0-1 1,0 1-1,-1 0 1,1-1-1,-1 1 0,1 0 1,-1-1-1,1 1 1,-1 0-1,0 2 1,0 0 9,0 0 0,-1 0 0,1 0 0,-1-1 0,0 1 0,0 0 0,0-1 0,-1 1 0,-2 5 0,-4 3 22,1-1 1,-1 1-1,-1-2 0,-14 16 0,23-26-54,-1 0 0,1 0 0,0 0 0,0 0 0,0 1 1,0-1-1,0 0 0,-1 0 0,1 0 0,0 0 0,0 1 0,0-1 0,0 0 0,0 0 0,0 1 0,0-1 0,0 0 0,0 0 1,0 0-1,0 1 0,0-1 0,0 0 0,0 0 0,0 1 0,0-1 0,0 0 0,0 0 0,0 0 0,0 1 0,0-1 0,0 0 1,0 0-1,0 0 0,0 1 0,1-1 0,-1 0 0,0 0 0,0 0 0,0 1 0,0-1 0,0 0 0,1 0 0,-1 0 0,0 0 1,0 1-1,17 5-162,38 4 136,-25-6-218,-27-3 220,0 0 0,0 0 1,0 0-1,1 0 0,-1 0 0,0 1 1,0-1-1,-1 1 0,1 0 0,0 0 1,-1 0-1,1 0 0,-1 1 0,1-1 1,-1 1-1,0-1 0,0 1 0,0 0 1,-1 0-1,1-1 0,-1 1 0,2 4 1,-2-5 78,-1 1 0,0 0 0,0-1 0,1 1 0,-2 0 1,1-1-1,0 1 0,0-1 0,-1 1 0,1 0 1,-1-1-1,0 1 0,0-1 0,0 0 0,0 1 0,0-1 1,-1 0-1,1 1 0,-1-1 0,1 0 0,-1 0 0,0 0 1,0 0-1,0-1 0,0 1 0,0-1 0,0 1 0,-4 1 1,-1 2 84,-1-1-1,1 0 1,-1 0 0,0 0 0,-1-1 0,1-1 0,0 1 0,-1-1 0,0-1 0,1 1 0,-1-2-1,0 1 1,0-1 0,-8-1 0,16 1-422,1-1 0,-1 1-1,1-1 1,0 1 0,-1-1 0,1 1-1,0-1 1,0 1 0,-1-1 0,1 1-1,0-1 1,0 0 0,0 1 0,0-1-1,0 1 1,-1-1 0,1 1 0,0-1-1,0 0 1,1 1 0,-1-1 0,0 1-1,0-1 1,0 1 0,0-1 0,1 0-1,-1 0-266,2-7-7930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122"/>
    </inkml:context>
    <inkml:brush xml:id="br0">
      <inkml:brushProperty name="width" value="0.025" units="cm"/>
      <inkml:brushProperty name="height" value="0.025" units="cm"/>
    </inkml:brush>
  </inkml:definitions>
  <inkml:trace contextRef="#ctx0" brushRef="#br0">188 51 5669,'0'0'9529,"6"-9"-7351,21-26-234,-19 28 272,-5 12-1697,-5 10-329,-7 15 107,-1-1 0,-1 0 0,-1 0 0,-22 35 0,-7 16-255,22-31-27,13-33-214,1-1 1,-2-1 0,0 1-1,-16 24 1,23-39 79,-1 1 1,1-1 0,0 1-1,0-1 1,-1 1-1,1-1 1,-1 1-1,1-1 1,0 0-1,-1 1 1,1-1-1,-1 0 1,1 1-1,-1-1 1,1 0-1,-1 0 1,1 1 0,-1-1-1,1 0 1,-1 0-1,1 0 1,-1 0-1,0 0 1,1 0-1,-1 0 1,1 0-1,-1 0 1,1 0-1,-1 0 1,1 0-1,-1 0 1,0 0 0,1 0-1,-1 0 1,1-1-1,-1 1 1,1 0-1,-1 0 1,1-1-1,-1 1 1,1 0-1,0-1 1,-1 0-1,-13-21-6578,3-7-4092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448"/>
    </inkml:context>
    <inkml:brush xml:id="br0">
      <inkml:brushProperty name="width" value="0.025" units="cm"/>
      <inkml:brushProperty name="height" value="0.025" units="cm"/>
    </inkml:brush>
  </inkml:definitions>
  <inkml:trace contextRef="#ctx0" brushRef="#br0">0 5 14029,'0'0'5221,"50"-4"-4036,-17 4 321,5 6-257,6 1-480,2 0-545,1 0-160,1 2 0,-5 1-64,-5-1-865,-7 4-448,-8-2-833,-8-3-1890,-10-7-2626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838"/>
    </inkml:context>
    <inkml:brush xml:id="br0">
      <inkml:brushProperty name="width" value="0.025" units="cm"/>
      <inkml:brushProperty name="height" value="0.025" units="cm"/>
    </inkml:brush>
  </inkml:definitions>
  <inkml:trace contextRef="#ctx0" brushRef="#br0">0 86 12300,'0'0'10442,"72"3"-9642,-17-11-383,7-4-321,2-3-32,-2 0-64,-5 4-833,-9 1-1858,-14 1-2786,-8 1-3972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1.181"/>
    </inkml:context>
    <inkml:brush xml:id="br0">
      <inkml:brushProperty name="width" value="0.025" units="cm"/>
      <inkml:brushProperty name="height" value="0.025" units="cm"/>
    </inkml:brush>
  </inkml:definitions>
  <inkml:trace contextRef="#ctx0" brushRef="#br0">1 40 16944,'0'0'3235,"59"21"-2594,-15-24 288,9-8-673,1-2-192,1 2-577,-9-1-1889,-9 5-1025,-15 4-1185,-15 3-3300</inkml:trace>
  <inkml:trace contextRef="#ctx0" brushRef="#br0" timeOffset="1">92 153 12620,'0'0'8264,"47"46"-7431,-1-46-449,11-10-288,2-1-512,-1-1-2755,-8-1-5253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09.166"/>
    </inkml:context>
    <inkml:brush xml:id="br0">
      <inkml:brushProperty name="width" value="0.025" units="cm"/>
      <inkml:brushProperty name="height" value="0.025" units="cm"/>
    </inkml:brush>
  </inkml:definitions>
  <inkml:trace contextRef="#ctx0" brushRef="#br0">56 21 9129,'0'0'4201,"-8"0"-1260,-26 4-784,21 0 1585,22 0-2516,19 0-685,-4-5-22,0-2-1,0 0 0,26-8 0,-27 5-450,0 2 0,0 0-1,35 0 1,-54 4-158,-1 0 0,1 0 0,-1 1 0,0 0 0,0 0 1,1 0-1,-1 0 0,0 0 0,0 1 0,0-1 0,0 1 0,0 0 0,-1 0 0,1 0 1,0 0-1,-1 0 0,1 1 0,-1-1 0,0 1 0,0-1 0,0 1 0,0 0 0,2 4 0,-2-2-874,0 0 0,0 0-1,0 0 1,-1 0 0,0 0-1,0 1 1,0-1-1,0 10 1,-1 5-5672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09.511"/>
    </inkml:context>
    <inkml:brush xml:id="br0">
      <inkml:brushProperty name="width" value="0.025" units="cm"/>
      <inkml:brushProperty name="height" value="0.025" units="cm"/>
    </inkml:brush>
  </inkml:definitions>
  <inkml:trace contextRef="#ctx0" brushRef="#br0">0 43 14798,'0'0'9417,"51"-8"-8104,-16-5-896,6 4-385,4 1 32,1 4-481,-2 4-1665,-5 0-1377,-3 0-3716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0.011"/>
    </inkml:context>
    <inkml:brush xml:id="br0">
      <inkml:brushProperty name="width" value="0.025" units="cm"/>
      <inkml:brushProperty name="height" value="0.025" units="cm"/>
    </inkml:brush>
  </inkml:definitions>
  <inkml:trace contextRef="#ctx0" brushRef="#br0">1 523 8520,'0'0'9839,"8"-5"-8419,9-6-1076,-2 0 0,0-1 0,0-1 0,-1 0 0,0-1 0,13-18 1,75-108 708,-80 109-858,5-7 48,7-9 129,-2-3 1,28-56 0,-81 154-215,3 0 0,1 2 0,2 0 0,3 0 1,2 1-1,2 0 0,-1 57 0,9-106-266,0 0 0,0 0-1,0 0 1,0 0 0,0 0 0,1 0 0,-1 0 0,1 0-1,0 0 1,-1-1 0,1 1 0,0 0 0,0 0 0,1 1-1,-1-3-44,0 1 0,-1-1 0,1 1 0,0-1 0,0 0 0,-1 1-1,1-1 1,0 0 0,-1 1 0,1-1 0,0 0 0,0 0 0,0 0 0,-1 0-1,1 0 1,0 0 0,0 0 0,0 0 0,-1 0 0,1 0 0,0-1-1,0 1 1,-1 0 0,1 0 0,0-1 0,0 1 0,-1 0 0,1-1-1,0 1 1,-1-1 0,1 1 0,-1-1 0,1 1 0,-1-1 0,1 0 0,-1 1-1,2-2 1,12-16-7096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11.979"/>
    </inkml:context>
    <inkml:brush xml:id="br0">
      <inkml:brushProperty name="width" value="0.025" units="cm"/>
      <inkml:brushProperty name="height" value="0.025" units="cm"/>
    </inkml:brush>
  </inkml:definitions>
  <inkml:trace contextRef="#ctx0" brushRef="#br0">331 134 5221,'-8'0'1222,"-69"4"759,76 18-1629,14 487 1341,-5-328-1291,-8 0-1,-30 231 1,-89 351 377,22-173 456,94-565-1216,-4 20 200,1 1 1,3-1-1,4 88 0,-1-130-207,1 0-1,0-1 1,-1 1-1,1-1 1,0 1-1,0-1 1,1 1-1,-1-1 1,0 1-1,1-1 1,0 0-1,-1 0 1,1 0-1,0 0 0,0 0 1,0 0-1,0 0 1,1-1-1,-1 1 1,0-1-1,1 1 1,-1-1-1,1 0 1,-1 0-1,1 0 1,-1 0-1,1-1 1,0 1-1,0-1 0,-1 0 1,1 1-1,0-1 1,3-1-1,13 1 38,0-1 0,0-1 0,34-9 0,-23 5-37,38-1-44,1 2-1,100 7 1,-88 0-180,144 1-821,273 8 300,-2 35 924,-222-4-114,335 7 1,465-70 47,-397 2-85,-229 15 15,241-6 42,-1-32-3,-637 36-90,1390-108 99,-266 57-98,-1110 57-4,-43 1 6,0 0 0,0-2 0,-1-1 0,1-1 0,28-6 0,-46 7 26,0 0-1,0 0 1,-1 0 0,1-1 0,0 1 0,-1-1 0,1 0 0,-1 0 0,0 0 0,0 0 0,0-1 0,-1 1 0,1-1 0,-1 1 0,0-1 0,3-6 0,3-9 240,-1 0 1,7-26 0,-7 18-396,26-95 92,-6 0 0,-4-2 0,7-164 0,-19-381-30,-12 405 192,2 172-69,-5-275-95,-1 268 361,-32-165 0,31 234-273,-1-1 0,-2 1 0,-14-33 0,20 55-43,-2-1 0,1 1 0,-1-1 0,0 1-1,-1 1 1,0-1 0,0 1 0,-1 0 0,0 1-1,0-1 1,-1 1 0,1 1 0,-1-1 0,-14-6-1,-8 0 23,-1 1-1,0 1 0,0 2 1,-42-6-1,-135-7 210,141 16-216,-1746-51 84,203 86-268,-1-1 7,-1378 20 53,2579-41-667,406-8 367,0 0-1,1-1 1,-1 1-1,0-1 1,1 1 0,-1-1-1,1 0 1,-1 0 0,1-1-1,-1 1 1,-3-3-1,-5-4-4551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0.624"/>
    </inkml:context>
    <inkml:brush xml:id="br0">
      <inkml:brushProperty name="width" value="0.025" units="cm"/>
      <inkml:brushProperty name="height" value="0.025" units="cm"/>
    </inkml:brush>
  </inkml:definitions>
  <inkml:trace contextRef="#ctx0" brushRef="#br0">40 361 7015,'0'0'6459,"-7"7"-4201,-19 25 219,20-19 1552,15-14-3145,13-11-736,23-30 181,-2-1 0,-1-3 0,55-79 0,-37 46-193,-10 14 99,-53 84 91,-35 87-154,23-71-163,1 1 1,2 1-1,2 0 1,1 0 0,-3 40-1,12-76-41,0-1 0,0 0 0,0 1 0,0-1-1,0 0 1,0 1 0,-1-1 0,1 0 0,0 1 0,1-1 0,-1 0-1,0 1 1,0-1 0,0 0 0,0 1 0,0-1 0,0 0 0,0 1-1,0-1 1,1 0 0,-1 1 0,0-1 0,0 0 0,0 1 0,1-1-1,-1 0 1,0 0 0,0 0 0,1 1 0,-1-1 0,0 0 0,1 0-1,-1 0 1,0 1 0,0-1 0,1 0 0,0 0 0,13-6-2136,13-18-4901,-8-1-1515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154"/>
    </inkml:context>
    <inkml:brush xml:id="br0">
      <inkml:brushProperty name="width" value="0.025" units="cm"/>
      <inkml:brushProperty name="height" value="0.025" units="cm"/>
    </inkml:brush>
  </inkml:definitions>
  <inkml:trace contextRef="#ctx0" brushRef="#br0">120 1 16848,'-9'7'2893,"-6"7"-2011,0 0 1,-20 26-1,31-34-765,-1 0 0,1 0 0,1 1 0,-1-1 0,1 1 1,0-1-1,0 1 0,1 0 0,0 0 0,0 1 0,1-1 0,-2 12 1,4-18-137,-1 1 1,0-1 0,0 1 0,1-1 0,-1 0 0,1 1-1,0-1 1,-1 1 0,1-1 0,0 0 0,-1 0 0,1 1-1,0-1 1,0 0 0,0 0 0,0 0 0,1 0 0,-1 0-1,0 0 1,0 0 0,0 0 0,1-1 0,-1 1 0,0 0-1,1-1 1,-1 1 0,1-1 0,-1 0 0,3 1 0,57 6-768,-29-4 563,-20-1 266,0 1-1,-1 1 0,1 0 1,-1 1-1,0 0 1,0 0-1,-1 1 0,16 11 1,-23-15-29,0 0 0,-1 1 0,1-1 0,-1 0 0,0 1 1,1 0-1,-1-1 0,0 1 0,-1 0 0,1 0 0,0 0 0,-1 0 0,0 0 0,1 1 0,-1-1 1,-1 0-1,1 1 0,0-1 0,-1 0 0,0 1 0,1-1 0,-1 1 0,-1-1 0,1 1 1,0-1-1,-1 0 0,0 1 0,0-1 0,0 0 0,0 1 0,0-1 0,-1 0 0,1 0 1,-4 5-1,-3 2 137,0 1 0,-1-1 0,0-1 0,0 0 0,-1 0 1,-1-1-1,1 0 0,-1 0 0,0-1 0,-1-1 0,0 0 1,0-1-1,0 0 0,-1-1 0,1 0 0,-1-1 0,0 0 1,-17 1-1,29-4-133,-1 0 1,0 0-1,1 0 1,-1 0-1,1 0 1,-1-1-1,1 1 1,-1-1-1,1 1 1,-1-1-1,1 1 1,-1-1-1,1 0 1,-1 1-1,1-1 1,0 0-1,0 0 1,-1 0 0,1 0-1,0-1 1,0 1-1,0 0 1,-1-3-1,0 1-17,1 0 0,0 0 0,0 0 0,0 0 1,1 0-1,-1 0 0,1 0 0,0 0 0,0 0 0,0-1 0,1-3 0,0-4-36,1 0 0,1 1 1,0 0-1,0-1 0,1 1 0,7-12 0,12-14 86,2 1 0,1 1 0,49-48 0,-18 20 290,-55 60-325,0 0-1,0 0 1,0 1 0,-1-1-1,1-1 1,-1 1 0,1 0 0,-1 0-1,0 0 1,0-1 0,0 1 0,0-1-1,0 1 1,-1-1 0,1 1 0,-1-1-1,1-3 1,-2 4-8,0 1 1,0 0-1,0 0 0,0-1 1,0 1-1,0 0 0,0 0 0,0 0 1,0 0-1,-1 0 0,1 0 0,0 1 1,0-1-1,-1 0 0,1 1 0,-1-1 1,1 1-1,-1-1 0,1 1 1,-1 0-1,1-1 0,-1 1 0,1 0 1,-1 0-1,1 0 0,-1 0 0,1 0 1,-3 1-1,-3-1-140,-50 2 381,55-2-335,0 0 0,0 0 0,0 1 0,0-1 1,0 1-1,0-1 0,0 1 0,0 0 0,0 0 0,0 0 0,0 0 1,0 0-1,0 0 0,1 0 0,-1 0 0,0 1 0,1-1 0,-1 1 1,1-1-1,-1 1 0,1 0 0,-1 2 0,2-4-201,0 1-1,0-1 1,1 0-1,-1 1 1,0-1-1,0 0 1,1 1-1,-1-1 1,0 0-1,1 1 1,-1-1-1,0 0 1,1 0-1,-1 1 1,1-1-1,-1 0 1,1 0-1,-1 0 1,0 1-1,1-1 1,-1 0-1,1 0 0,-1 0 1,1 0-1,-1 0 1,1 0-1,-1 0 1,0 0-1,1 0 1,-1 0-1,1 0 1,-1 0-1,1-1 1,-1 1-1,1 0 1,-1 0-1,1-1 1,2 1-1354,16-1-7349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514"/>
    </inkml:context>
    <inkml:brush xml:id="br0">
      <inkml:brushProperty name="width" value="0.025" units="cm"/>
      <inkml:brushProperty name="height" value="0.025" units="cm"/>
    </inkml:brush>
  </inkml:definitions>
  <inkml:trace contextRef="#ctx0" brushRef="#br0">92 1 15983,'0'0'4271,"-10"7"-2413,6-4-1751,-42 36 1846,44-37-1880,0 1-1,-1-1 0,1 1 1,0 0-1,1-1 0,-1 1 1,0 0-1,1 0 0,-1 0 1,1 0-1,0 1 0,0-1 1,0 0-1,1 0 0,-1 1 1,1-1-1,0 0 0,0 1 1,0 4-1,1-7-73,-1 1 1,1-1-1,0 0 1,0 0-1,-1 0 0,1 1 1,0-1-1,0 0 1,0 0-1,1 0 1,-1-1-1,0 1 1,0 0-1,0 0 0,1 0 1,-1-1-1,0 1 1,1-1-1,-1 1 1,0-1-1,1 0 0,-1 1 1,1-1-1,-1 0 1,2 0-1,45 2 49,-34-2-33,-6 0-26,0 1 0,0-1 0,0 1 0,0 1-1,0-1 1,0 1 0,0 1 0,-1 0 0,1 0 0,12 7 0,-16-7-8,-1 0 0,0 0 0,1 0 1,-1 0-1,0 1 0,0-1 0,-1 1 0,1 0 0,-1 0 0,0 0 1,0 0-1,0 0 0,-1 1 0,1-1 0,-1 1 0,0-1 0,0 1 1,-1-1-1,1 1 0,-1 7 0,-1-4 138,0 1-1,0-1 1,0 0 0,-1 1-1,-1-1 1,1 0 0,-2 0-1,1 0 1,-1-1-1,0 1 1,0-1 0,-1 0-1,0 0 1,0 0 0,-1-1-1,0 1 1,0-1-1,0-1 1,-1 1 0,0-1-1,0-1 1,0 1 0,0-1-1,-1 0 1,0-1 0,-9 4-1,15-6-223,0 0 0,-1 0 0,1-1-1,-1 1 1,1 0 0,-1-1 0,1 0 0,-1 1-1,1-1 1,-1 0 0,0 0 0,1 0-1,-1-1 1,1 1 0,-1-1 0,1 1 0,-1-1-1,1 0 1,-4-2 0,3 1-613,-1-1-1,1 0 1,0 0-1,0 0 1,0 0 0,1-1-1,-1 1 1,1-1 0,0 1-1,0-1 1,-2-5-1,-14-32-9061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868"/>
    </inkml:context>
    <inkml:brush xml:id="br0">
      <inkml:brushProperty name="width" value="0.025" units="cm"/>
      <inkml:brushProperty name="height" value="0.025" units="cm"/>
    </inkml:brush>
  </inkml:definitions>
  <inkml:trace contextRef="#ctx0" brushRef="#br0">0 105 17136,'0'0'7111,"59"-28"-5349,-25 21-417,4-1-672,6 0-513,4 1-96,2-1-64,0 3-705,-6-3-1537,-10-5-2499,-7 0-5028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2.647"/>
    </inkml:context>
    <inkml:brush xml:id="br0">
      <inkml:brushProperty name="width" value="0.025" units="cm"/>
      <inkml:brushProperty name="height" value="0.025" units="cm"/>
    </inkml:brush>
  </inkml:definitions>
  <inkml:trace contextRef="#ctx0" brushRef="#br0">260 93 13325,'10'-10'1457,"1"1"-945,29-26 299,-19 1 2777,-22 34-3525,1 0 0,0-1 0,0 1 0,0 0 0,0 0 0,0 0 0,0-1 0,-1 1-1,1 0 1,0 0 0,0 0 0,0-1 0,0 1 0,-1 0 0,1 0 0,0 0 0,0 0 0,-1-1 0,1 1-1,0 0 1,0 0 0,-1 0 0,1 0 0,0 0 0,0 0 0,-1 0 0,1 0 0,0 0 0,0 0-1,-1 0 1,1 0 0,0 0 0,0 0 0,-1 0 0,1 0 0,0 0 0,0 0 0,-1 0 0,1 0 0,0 1-1,0-1 1,-1 0 0,1 0 0,0 0 0,0 0 0,-1 0 0,1 1 0,0-1 0,0 0 0,-17 7-43,-17 16 113,1 1 1,1 1-1,1 2 1,1 1-1,-27 35 1,38-43 243,-25 39 1,39-53-298,1 1-1,0 1 1,0-1 0,1 0 0,0 1 0,0 0 0,1 0-1,0 0 1,-2 16 0,5-22-77,-1-1-1,0 1 1,0 0-1,1-1 0,-1 1 1,1-1-1,0 1 1,-1 0-1,1-1 1,0 1-1,0-1 1,0 0-1,0 1 1,0-1-1,0 0 0,0 1 1,1-1-1,-1 0 1,0 0-1,1 0 1,-1 0-1,0 0 1,1-1-1,0 1 1,-1 0-1,1-1 1,-1 1-1,1-1 0,0 1 1,-1-1-1,1 0 1,0 0-1,-1 0 1,1 0-1,0 0 1,2 0-1,9 0 30,1 0 0,-1-1 0,20-4 0,-1-2-221,-1-1-1,0-2 1,38-18-1,33-20-3653,-96 45 3479,25-14-2551,-17 2-2300,-10 4-2830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3.024"/>
    </inkml:context>
    <inkml:brush xml:id="br0">
      <inkml:brushProperty name="width" value="0.025" units="cm"/>
      <inkml:brushProperty name="height" value="0.025" units="cm"/>
    </inkml:brush>
  </inkml:definitions>
  <inkml:trace contextRef="#ctx0" brushRef="#br0">0 94 12364,'0'0'11338,"9"-2"-10564,69-20 339,142-33 76,-185 49-2289,0 2 0,43-1 0,-102 16-11296,-14-2 2243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3.351"/>
    </inkml:context>
    <inkml:brush xml:id="br0">
      <inkml:brushProperty name="width" value="0.025" units="cm"/>
      <inkml:brushProperty name="height" value="0.025" units="cm"/>
    </inkml:brush>
  </inkml:definitions>
  <inkml:trace contextRef="#ctx0" brushRef="#br0">48 72 10186,'0'0'5669,"-48"37"-3235,49-31-928,25-6-513,17 0 704,14-6-159,15-8-545,7-6-417,4 3-320,-4 0-159,-5 4-65,-10 3-449,-16 1-2305,-17 0-2147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098"/>
    </inkml:context>
    <inkml:brush xml:id="br0">
      <inkml:brushProperty name="width" value="0.025" units="cm"/>
      <inkml:brushProperty name="height" value="0.025" units="cm"/>
    </inkml:brush>
  </inkml:definitions>
  <inkml:trace contextRef="#ctx0" brushRef="#br0">28 0 14318,'0'0'5941,"-2"11"-5727,-6 35-213,2 0 0,2 1 1,4 63-1,0-109-526,0 0 577,-7-1-10832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427"/>
    </inkml:context>
    <inkml:brush xml:id="br0">
      <inkml:brushProperty name="width" value="0.025" units="cm"/>
      <inkml:brushProperty name="height" value="0.025" units="cm"/>
    </inkml:brush>
  </inkml:definitions>
  <inkml:trace contextRef="#ctx0" brushRef="#br0">0 50 12620,'0'0'7399,"51"0"-6182,-19 0-352,1-4-385,4-4-384,3-1-31,-4 0-1187,-4 1-1152,-5 2-2562,-8 0-1859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770"/>
    </inkml:context>
    <inkml:brush xml:id="br0">
      <inkml:brushProperty name="width" value="0.025" units="cm"/>
      <inkml:brushProperty name="height" value="0.025" units="cm"/>
    </inkml:brush>
  </inkml:definitions>
  <inkml:trace contextRef="#ctx0" brushRef="#br0">42 1 15951,'0'0'5509,"-25"60"-5317,18-38-95,4 5-65,-1-2 0,2-2 0,1 3 0,1-5-128,0-1-545,0-3-576,0-4-897,0-2-1954,1-6-1121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0.529"/>
    </inkml:context>
    <inkml:brush xml:id="br0">
      <inkml:brushProperty name="width" value="0.025" units="cm"/>
      <inkml:brushProperty name="height" value="0.025" units="cm"/>
    </inkml:brush>
  </inkml:definitions>
  <inkml:trace contextRef="#ctx0" brushRef="#br0">0 1 3748,'0'0'19090,"7"8"-18487,12 19-409,-2 0-1,0 1 1,-2 1 0,16 43 0,-20-44-190,1 0 0,1-1 1,1 0-1,1-1 0,2-1 1,0-1-1,26 28 0,-29-43 90,-9-13-2440,-5 3 2011,0 0 1,0 0-1,0-1 0,-1 1 0,1 0 1,-1 0-1,1 0 0,-1-1 0,1 1 1,-1 0-1,0 0 0,0 0 0,1 0 1,-1 0-1,0 0 0,0 0 1,0 0-1,0 1 0,-2-3 0,-17-9-4854,-5 0-1275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097"/>
    </inkml:context>
    <inkml:brush xml:id="br0">
      <inkml:brushProperty name="width" value="0.025" units="cm"/>
      <inkml:brushProperty name="height" value="0.025" units="cm"/>
    </inkml:brush>
  </inkml:definitions>
  <inkml:trace contextRef="#ctx0" brushRef="#br0">103 11 11819,'0'0'11675,"-5"8"-11125,1-2-457,-1 1-34,0-1-1,0 1 1,1-1-1,0 1 1,1 1-1,0-1 1,0 0-1,0 1 1,-1 9-1,38-16-74,-31-2-10,0 1-1,0 0 1,0 0 0,1 0 0,-1 1-1,0-1 1,0 1 0,0 0-1,0-1 1,0 1 0,0 1-1,0-1 1,0 0 0,0 1 0,-1 0-1,5 3 1,-5-3-2,0 1-1,0 1 1,-1-1-1,1 0 1,-1 0-1,0 1 1,0-1-1,0 0 1,0 1 0,0-1-1,-1 1 1,0-1-1,1 1 1,-2-1-1,1 5 1,-1-2 70,0 0 1,0 0-1,0 0 1,-1 0-1,0-1 1,0 1 0,0 0-1,-1-1 1,0 1-1,0-1 1,0 0-1,-1 0 1,0 0-1,0-1 1,0 1-1,0-1 1,-1 0-1,0 0 1,1 0-1,-2-1 1,1 0-1,0 0 1,-1 0-1,1-1 1,-1 1-1,0-1 1,1-1 0,-11 3-1,14-4-106,0-1-1,1 1 1,-1 0-1,1-1 1,-1 1 0,1-1-1,-1 0 1,1 0 0,-1 1-1,1-1 1,-1 0-1,1 0 1,0 0 0,-1-1-1,1 1 1,0 0-1,0 0 1,0-1 0,0 1-1,0 0 1,0-1-1,1 1 1,-1-1 0,0 1-1,1-1 1,-1 0-1,1 1 1,-1-1 0,1 1-1,0-4 1,-6-59-7049,6 54 4809,-1-33-8021</inkml:trace>
  <inkml:trace contextRef="#ctx0" brushRef="#br0" timeOffset="1">41 8 6566,'0'0'10987,"57"0"-10475,-36 0-160,3 1-255,5-1-65,2 0-705,-2-1-2979,1-7-3458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455"/>
    </inkml:context>
    <inkml:brush xml:id="br0">
      <inkml:brushProperty name="width" value="0.025" units="cm"/>
      <inkml:brushProperty name="height" value="0.025" units="cm"/>
    </inkml:brush>
  </inkml:definitions>
  <inkml:trace contextRef="#ctx0" brushRef="#br0">145 0 5317,'0'0'12652,"-4"11"-10340,-8 16-972,-2-1 0,-19 30 0,18-32-1220,0 0 1,2 1-1,0 1 1,-13 41 0,28-78-10732,-2 11 10604,4-19-5278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784"/>
    </inkml:context>
    <inkml:brush xml:id="br0">
      <inkml:brushProperty name="width" value="0.025" units="cm"/>
      <inkml:brushProperty name="height" value="0.025" units="cm"/>
    </inkml:brush>
  </inkml:definitions>
  <inkml:trace contextRef="#ctx0" brushRef="#br0">174 14 10346,'0'0'5621,"-9"-1"-3133,-115-11 3683,124 12-6167,-1 0 0,1 0 0,0 0 0,0 1 0,-1-1-1,1 0 1,0 0 0,0 1 0,0-1 0,0 0 0,-1 1 0,1-1 0,0 0 0,0 0 0,0 1 0,0-1 0,0 0-1,0 1 1,0-1 0,0 0 0,0 1 0,0-1 0,0 0 0,0 1 0,0-1 0,0 0 0,0 1 0,0-1 0,0 0-1,0 1 1,0-1 0,1 0 0,-1 0 0,0 1 0,0-1 0,0 0 0,1 0 0,-1 1 0,0-1 0,0 0 0,0 0-1,1 1 1,-1-1 0,0 0 0,0 0 0,1 0 0,0 1 0,11 13 0,-6-11 45,0-1 0,0 0 0,0-1 0,1 1 0,-1-1 0,0 0 0,1-1 0,-1 1 0,0-1-1,1 0 1,10-2 0,-11-4 272,-14-3-110,-13-2 5,14 8-211,-1 1-1,1 0 1,-1 1 0,1-1 0,-1 1-1,0 1 1,1 0 0,-10 0 0,15 0-22,0 1 0,0 0-1,0-1 1,0 1 0,0 0 0,0 0 0,0 0 0,0 0 0,1 0 0,-1 0-1,0 1 1,1-1 0,-1 1 0,1-1 0,-1 1 0,1-1 0,0 1 0,-1 0-1,1 0 1,0 0 0,0-1 0,0 1 0,1 0 0,-1 0 0,0 1 0,1-1-1,-1 0 1,1 0 0,0 0 0,0 0 0,0 0 0,0 0 0,0 3 0,0-3-214,0 0 1,0 0 0,0 0 0,0 0 0,0 0 0,1 0-1,-1 0 1,1 0 0,-1-1 0,1 1 0,0 0 0,-1 0-1,1 0 1,0-1 0,0 1 0,0-1 0,3 4 0,-2-4-487,1 1 0,-1 0 1,1-1-1,-1 1 0,1-1 1,0 0-1,-1 0 0,1 0 1,0 0-1,0 0 0,4 0 1,14 1-5749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8.125"/>
    </inkml:context>
    <inkml:brush xml:id="br0">
      <inkml:brushProperty name="width" value="0.025" units="cm"/>
      <inkml:brushProperty name="height" value="0.025" units="cm"/>
    </inkml:brush>
  </inkml:definitions>
  <inkml:trace contextRef="#ctx0" brushRef="#br0">76 1 8936,'0'0'7928,"-5"8"-6535,-5 6-935,1-1 1,1 2-1,1-1 0,0 1 0,1 0 0,0 1 0,1-1 0,1 1 0,1 0 1,-3 22-1,6-37-411,0 0 1,0 0-1,0 0 1,0 0-1,0 0 1,1-1-1,-1 1 0,0 0 1,0 0-1,1 0 1,-1 0-1,0 0 1,1 0-1,-1-1 1,1 1-1,-1 0 1,1 0-1,0-1 1,-1 1-1,1 0 1,0-1-1,-1 1 1,1 0-1,0-1 0,0 1 1,0-1-1,0 0 1,-1 1-1,2 0 1,2-1 94,-1 1 1,0-1 0,0 1-1,0-1 1,0 0-1,1 0 1,-1-1 0,0 1-1,4-1 1,3-1 127,-1-1 1,0 0 0,0 0-1,0-1 1,14-8-1,-15 7-176,1-2 0,-1 1 0,-1-1 0,13-13 0,-18 18-52,0-1 0,0 1-1,0-1 1,-1 1 0,1-1-1,-1 0 1,1 0 0,-1 0-1,0 1 1,0-1 0,0 0-1,-1-1 1,1 1 0,-1 0-1,1 0 1,-1 0 0,0 0 0,0 0-1,-1 0 1,0-4 0,0 5-36,0 0 0,0 0 0,0 0 1,-1 1-1,1-1 0,-1 1 1,1-1-1,-1 1 0,0 0 0,1-1 1,-1 1-1,0 0 0,0 0 1,0 0-1,0 0 0,0 0 0,0 1 1,0-1-1,0 1 0,0-1 1,0 1-1,0 0 0,0 0 1,-3 0-1,-56 0-329,57 0 275,-20 6-339,11-1-1295,0-3-4833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1.756"/>
    </inkml:context>
    <inkml:brush xml:id="br0">
      <inkml:brushProperty name="width" value="0.025" units="cm"/>
      <inkml:brushProperty name="height" value="0.025" units="cm"/>
    </inkml:brush>
  </inkml:definitions>
  <inkml:trace contextRef="#ctx0" brushRef="#br0">1 14 8712,'-1'1'8042,"6"1"-3296,12-1-2003,22 0-2291,238-18 2655,-276 16-3183,-1 1 0,0 0 0,0 0 0,1 0 0,-1 0 0,0 0 0,0 0 0,1 0 0,-1 0-1,0 0 1,0 0 0,0 0 0,1 0 0,-1 0 0,0 0 0,0 0 0,1 0 0,-1 0 0,0 0 0,0 0 0,1 0-1,-1 0 1,0 1 0,0-1 0,0 0 0,1 0 0,-1 0 0,0 0 0,0 0 0,0 1 0,0-1 0,1 0-1,-1 0 1,0 0 0,0 1 0,0-1 0,0 0 0,0 0 0,0 0 0,1 1 0,-1-1 0,0 0 0,0 0 0,0 1-1,0-1 1,0 0 0,0 0 0,0 1 0,0-1 0,0 0 0,0 0 0,0 1 0,0-1 0,0 0 0,-1 0 0,1 0-1,0 1 1,0-1 0,0 0 0,0 0 0,0 1 0,0-1 0,-1 0 0,1 0 0,0 1-481,-1 0 0,0-1-1,0 1 1,1 0 0,-1-1 0,0 1 0,0 0 0,1-1-1,-1 1 1,0-1 0,0 0 0,0 1 0,0-1 0,0 0 0,0 1-1,0-1 1,-1 0 0,-10 0-9773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3.935"/>
    </inkml:context>
    <inkml:brush xml:id="br0">
      <inkml:brushProperty name="width" value="0.025" units="cm"/>
      <inkml:brushProperty name="height" value="0.025" units="cm"/>
    </inkml:brush>
  </inkml:definitions>
  <inkml:trace contextRef="#ctx0" brushRef="#br0">161 30 3555,'1'-1'754,"-1"0"-1,1-1 1,-1 1-1,1-1 0,-1 1 1,1 0-1,-1-1 0,0 1 1,0-1-1,0 1 1,0-1-1,0 1 0,0-1 1,0 1-1,-1-1 1,1-1-1,-21-1 5894,15 5-3424,-11 2-1493,16-3-1746,0 0 0,-1 0 0,1 0 0,-1 0 0,1 0 0,-1 0 0,1 0 0,-1 1 0,1-1-1,-1 1 1,1-1 0,0 1 0,-1-1 0,1 1 0,-2 1 0,0 1 10,0 0 0,0 0 0,0 0 1,0 0-1,1 1 0,-1-1 0,1 1 0,0 0 0,0 0 0,0-1 0,1 1 0,-1 0 0,1 1 0,0-1 0,0 0 1,1 0-1,-1 0 0,1 1 0,0-1 0,0 0 0,0 0 0,0 1 0,1-1 0,0 0 0,0 0 0,0 0 0,0 0 1,1 0-1,0 0 0,-1 0 0,2 0 0,-1 0 0,0-1 0,1 1 0,-1-1 0,5 4 0,14 10 43,-8-8-35,-1 0 0,0 1 0,-1 1 0,17 18 0,-26-26-9,0-1 0,-1 1 0,1-1 0,-1 1 0,1 0 0,-1-1 0,0 1 1,0 0-1,0 0 0,0 0 0,0 0 0,-1 0 0,1 0 0,-1 0 0,0 0 1,0 0-1,0 0 0,0 0 0,-1 1 0,1-1 0,-1 0 0,0 0 0,1-1 0,-1 1 1,-1 0-1,1 0 0,0 0 0,-1-1 0,-2 4 0,0-1 21,0-1 0,0 0 0,-1 0 0,1-1-1,-1 0 1,0 1 0,0-2 0,0 1 0,0 0 0,-1-1-1,1 0 1,-1 0 0,1-1 0,-1 0 0,0 1 0,1-2-1,-1 1 1,0-1 0,0 0 0,0 0 0,-7-2 0,10 2-18,0 0-1,0 0 1,0-1 0,0 0 0,0 1 0,0-1 0,0 0 0,1 0 0,-1-1 0,0 1 0,1 0 0,-1-1 0,1 0 0,-1 1 0,1-1-1,0 0 1,0-1 0,0 1 0,0 0 0,0 0 0,0-1 0,0 1 0,1-1 0,0 0 0,-1 1 0,1-1 0,0 0 0,0 0 0,0 0 0,1 1-1,-1-1 1,1 0 0,-1 0 0,1 0 0,0 0 0,0 0 0,1 0 0,-1 0 0,1 0 0,-1 0 0,3-5 0,-1 2-9,0 1 1,0-1 0,1 1 0,0 0 0,0 0-1,1 0 1,-1 0 0,1 1 0,0-1 0,1 1-1,8-7 1,62-40-114,-36 25 100,-24 16 43,35-28 179,-48 35-186,0 1 1,1-1 0,-1 1-1,0-1 1,-1 0 0,1 0 0,0 0-1,-1 0 1,0 0 0,1 0-1,-1 0 1,0 0 0,-1-1 0,1 1-1,0-7 1,-2 9-22,1-1-1,-1 0 1,0 1 0,0-1 0,0 1-1,0 0 1,0-1 0,0 1-1,0 0 1,0-1 0,0 1-1,-1 0 1,1 0 0,0 0-1,-1 0 1,1 0 0,-1 1-1,1-1 1,-1 0 0,1 1 0,-1-1-1,0 1 1,1-1 0,-1 1-1,0 0 1,1 0 0,-1 0-1,0 0 1,-2 0 0,1-1-206,1 1 1,-1 0-1,1 0 1,-1 0 0,1 0-1,-1 0 1,0 1-1,1-1 1,0 1-1,-1-1 1,1 1-1,-1 0 1,1 0 0,0 0-1,-1 0 1,1 0-1,0 1 1,0-1-1,0 1 1,-3 3-1,3-2-758,1 0-1,0 0 0,0 1 0,0-1 0,0 0 0,1 1 0,-1-1 1,1 1-1,0 4 0,0 2-3791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281"/>
    </inkml:context>
    <inkml:brush xml:id="br0">
      <inkml:brushProperty name="width" value="0.025" units="cm"/>
      <inkml:brushProperty name="height" value="0.025" units="cm"/>
    </inkml:brush>
  </inkml:definitions>
  <inkml:trace contextRef="#ctx0" brushRef="#br0">104 1 15407,'0'0'5301,"-2"11"-4768,-4 11-426,-1-1 0,-2 0 0,0 0 0,-1 0-1,-1-2 1,-15 21 0,17-26-295,-3 5 766,10-15-2335,3-9-2732,7-12-369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636"/>
    </inkml:context>
    <inkml:brush xml:id="br0">
      <inkml:brushProperty name="width" value="0.025" units="cm"/>
      <inkml:brushProperty name="height" value="0.025" units="cm"/>
    </inkml:brush>
  </inkml:definitions>
  <inkml:trace contextRef="#ctx0" brushRef="#br0">160 51 5830,'0'0'10639,"-8"-7"-9593,8 7-1048,-8-6 290,0 0-1,0 0 1,0 1-1,-1 0 0,-12-5 1,19 9-171,0 0 0,-1 0-1,1 1 1,0-1 0,0 0 0,0 1 0,-1 0 0,1-1 0,0 1 0,-1 0-1,1 0 1,0 1 0,0-1 0,-1 0 0,1 1 0,0-1 0,0 1 0,0 0 0,-1 0-1,1 0 1,0 0 0,0 0 0,0 0 0,0 0 0,1 1 0,-1-1 0,0 1 0,1-1-1,-1 1 1,0 0 0,1 0 0,0-1 0,0 1 0,-2 4 0,-1 0 69,2 1 0,-1-1 0,1 1 0,0-1 0,-2 12 0,4-17-179,0 1 1,-1-1 0,1 0 0,0 0 0,0 0 0,0 1 0,0-1 0,0 0-1,0 0 1,0 0 0,0 0 0,0 1 0,1-1 0,-1 0 0,0 0-1,1 0 1,-1 0 0,1 0 0,-1 1 0,1-1 0,-1 0 0,1 0 0,0-1-1,0 1 1,-1 0 0,1 0 0,0 0 0,0 0 0,0-1 0,0 1 0,0 0-1,0-1 1,0 1 0,0-1 0,0 1 0,1-1 0,-1 1 0,0-1 0,1 0-1,5 0 34,-1 0-1,0-1 0,0 1 0,1-1 1,-1-1-1,0 1 0,0-1 1,0-1-1,0 1 0,-1-1 0,10-5 1,-12 7-30,-1-1 1,1 0 0,0 0 0,-1 1 0,1-1-1,-1-1 1,0 1 0,0 0 0,0-1 0,0 1-1,0-1 1,0 1 0,-1-1 0,1 0 0,-1 0-1,0 0 1,0 0 0,0 0 0,0 0 0,0 0-1,-1 0 1,1 0 0,-1 0 0,0-1 0,0-3 0,0 7-17,-1-1 1,1 0-1,-1 0 1,1 1 0,-1-1-1,1 0 1,-1 1 0,1-1-1,-1 1 1,0-1 0,1 1-1,-1-1 1,0 1 0,0-1-1,1 1 1,-1-1-1,0 1 1,0 0 0,0 0-1,1-1 1,-1 1 0,0 0-1,0 0 1,0 0 0,0 0-1,0 0 1,1 0 0,-1 0-1,0 0 1,0 0-1,0 1 1,0-1 0,0 0-1,-30 11-909,28-8 631,-1 0 0,1 1-1,0-1 1,0 1 0,0 0 0,1 0 0,0 0-1,-1 0 1,1 1 0,0-1 0,-1 7-1,-3 31-9076,6-29 3686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981"/>
    </inkml:context>
    <inkml:brush xml:id="br0">
      <inkml:brushProperty name="width" value="0.025" units="cm"/>
      <inkml:brushProperty name="height" value="0.025" units="cm"/>
    </inkml:brush>
  </inkml:definitions>
  <inkml:trace contextRef="#ctx0" brushRef="#br0">32 31 4132,'0'0'6636,"-4"7"-2926,0 2-2873,0-3 67,1 0 1,0 0 0,0 1-1,1-1 1,0 0 0,0 1-1,0 0 1,-1 13 0,6-19-801,0-1 1,0 1-1,0-1 0,0 1 1,0-1-1,0 0 0,1 0 1,-1 0-1,0 0 0,4-2 1,5-1 82,0-1 0,0 0 0,0-1 1,0 0-1,-1-1 0,0 0 1,0-1-1,0 0 0,-1-1 1,0 0-1,13-14 0,-22 21-165,-1 1 0,1-1 0,-1 1-1,0-1 1,1 1 0,-1-1 0,1 1 0,-1-1 0,0 0-1,0 1 1,1-1 0,-1 1 0,0-1 0,0 0 0,0 1-1,1-1 1,-1 0 0,0 1 0,0-1 0,0 0 0,0 1-1,0-1 1,-1 0 0,1 1 0,0-1 0,0 0 0,0 1-1,0-1 1,-1 1 0,1-1 0,0 0 0,-1 0 0,-22-8 57,-39 6-1088,54 3 679,-40 6-1987,21 8-3822,21-9-636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1.792"/>
    </inkml:context>
    <inkml:brush xml:id="br0">
      <inkml:brushProperty name="width" value="0.025" units="cm"/>
      <inkml:brushProperty name="height" value="0.025" units="cm"/>
    </inkml:brush>
  </inkml:definitions>
  <inkml:trace contextRef="#ctx0" brushRef="#br0">51 267 4708,'-9'6'705,"-17"11"3967,24-16-4029,1 0 1,0 0 0,0 0-1,0-1 1,0 1-1,0 0 1,0 1-1,0-1 1,0 0 0,1 0-1,-1 0 1,0 0-1,0 1 1,1-1-1,-1 3 1,22-14 2335,16-25-2607,-2-2 1,-1-1 0,-1-2-1,42-68 1,-53 66-624,-31 80-240,-4-5 420,4-15-69,2 0 0,0 1 0,1 0-1,1 0 1,1 1 0,-2 23 0,6-43-45,0 1 1,0-1-1,0 1 0,1-1 1,-1 1-1,0-1 0,0 0 1,1 1-1,-1-1 0,0 0 1,0 1-1,1-1 0,-1 0 1,1 1-1,-1-1 0,0 0 1,1 0-1,-1 1 0,0-1 0,1 0 1,-1 0-1,1 0 0,-1 1 1,1-1-1,-1 0 0,1 0 1,-1 0-1,0 0 0,1 0 1,-1 0-1,1 0 0,-1 0 1,1 0-1,-1 0 0,1 0 0,-1 0 1,1-1-1,-1 1 0,0 0 1,1 0-1,-1 0 0,1 0 1,-1-1-1,0 1 0,1 0 1,0-1-1,12-9-5532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0.886"/>
    </inkml:context>
    <inkml:brush xml:id="br0">
      <inkml:brushProperty name="width" value="0.025" units="cm"/>
      <inkml:brushProperty name="height" value="0.025" units="cm"/>
    </inkml:brush>
  </inkml:definitions>
  <inkml:trace contextRef="#ctx0" brushRef="#br0">1 368 11627,'0'0'10052,"4"-10"-8925,19-35-65,1 2 1,3 1-1,61-76 1,-26 37-1021,-42 59-1738,-11 18-2162,1 1-4153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2.289"/>
    </inkml:context>
    <inkml:brush xml:id="br0">
      <inkml:brushProperty name="width" value="0.025" units="cm"/>
      <inkml:brushProperty name="height" value="0.025" units="cm"/>
    </inkml:brush>
  </inkml:definitions>
  <inkml:trace contextRef="#ctx0" brushRef="#br0">1 77 3075,'0'0'6187,"4"-7"1097,19-22-3090,-19 25-3943,1 0 1,0 0-1,0 0 0,0 1 1,0 0-1,1 0 1,-1 0-1,1 1 1,0 0-1,-1 0 1,1 0-1,0 1 1,0 0-1,0 0 1,1 0-1,-1 1 1,0 0-1,10 1 0,-15-1-249,0 1-1,0 0 0,0 0 0,0-1 0,-1 1 0,1 0 0,0 0 0,0 0 0,0 0 0,-1 0 0,1 0 0,-1 0 0,1 0 0,0 0 0,-1 0 0,0 1 0,1-1 0,-1 0 0,0 0 0,0 0 0,1 1 0,-1-1 0,0 0 0,0 0 0,0 0 0,-1 1 0,1 1 0,-6 37 88,0-22-50,-2-1-1,0 0 1,-1 0 0,0-1-1,-2-1 1,-19 24 0,-26 42 64,56-81-102,-1 1 1,1-1 0,0 0 0,0 1 0,-1-1 0,1 1-1,0-1 1,0 0 0,-1 1 0,1-1 0,0 1 0,0-1-1,0 1 1,0-1 0,0 0 0,0 1 0,0-1-1,0 1 1,0-1 0,0 1 0,0-1 0,0 1 0,0-1-1,0 0 1,0 1 0,0-1 0,0 1 0,0-1 0,1 1-1,-1-1 1,0 0 0,1 1 0,15 0 123,32-18-10,-38 13-229,30-5-3553,-13 7-6796,-17 2 2210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2.632"/>
    </inkml:context>
    <inkml:brush xml:id="br0">
      <inkml:brushProperty name="width" value="0.025" units="cm"/>
      <inkml:brushProperty name="height" value="0.025" units="cm"/>
    </inkml:brush>
  </inkml:definitions>
  <inkml:trace contextRef="#ctx0" brushRef="#br0">145 0 14862,'0'0'8718,"-6"10"-8505,-28 45-784,2 2 0,-40 98 0,71-154-1554,2-15-6625,0-7 1004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3.021"/>
    </inkml:context>
    <inkml:brush xml:id="br0">
      <inkml:brushProperty name="width" value="0.025" units="cm"/>
      <inkml:brushProperty name="height" value="0.025" units="cm"/>
    </inkml:brush>
  </inkml:definitions>
  <inkml:trace contextRef="#ctx0" brushRef="#br0">184 104 12172,'0'0'4991,"-8"0"-3507,2 0-1187,-42 0 226,47 0-503,-1 0-1,1 0 0,0 0 1,-1 0-1,1 1 1,-1-1-1,1 1 1,0-1-1,-1 1 1,1-1-1,0 1 1,-1 0-1,1-1 1,0 1-1,0 0 1,0 0-1,0 0 1,0 0-1,0 0 1,0 0-1,0 0 0,0 1 1,0-1-1,1 0 1,-1 0-1,0 1 1,1-1-1,-1 0 1,1 1-1,0-1 1,-1 1-1,1 2 1,2-4 98,1 0 0,0 1 0,-1-1 1,1 0-1,0 0 0,-1-1 1,1 1-1,0 0 0,-1-1 0,1 0 1,0 0-1,2-1 0,4-2-43,-1-1 1,-1 0-1,1 0 0,0 0 1,-1-1-1,9-10 0,-13 14 5,-1 0 0,0-1 1,0 1-1,0 0 0,0-1 0,0 1 0,0-1 0,-1 0 0,1 0 1,-1 1-1,0-1 0,0 0 0,0 0 0,0 0 0,0 0 0,-1 0 1,1-1-1,-1 1 0,0 0 0,0 0 0,0 0 0,-1-6 0,0 8-11,0 0-1,0 0 0,0 0 1,-1 0-1,1 0 0,0 0 0,0 0 1,-1 0-1,1 0 0,0 1 1,-1-1-1,1 1 0,-1-1 1,1 1-1,-1-1 0,1 1 0,-1 0 1,1 0-1,-1-1 0,1 1 1,-1 0-1,-1 1 0,-37 2 166,32 0-242,-1 0 0,1 0 0,0 1 0,1 0 0,-1 0 0,1 1 0,0 0 0,0 1-1,0-1 1,-9 11 0,11-11-28,0 0-1,1 0 1,0 0 0,0 1-1,0-1 1,1 1-1,-1 0 1,1 0-1,1 0 1,-1 0-1,1 1 1,0-1-1,1 1 1,-2 8-1,3-13-141,0-1-1,0 0 0,0 0 0,0 1 0,0-1 0,1 0 0,-1 0 1,0 1-1,1-1 0,-1 0 0,1 0 0,-1 0 0,1 0 0,0 0 1,-1 0-1,1 0 0,0 0 0,0 0 0,0 0 0,-1 0 0,1 0 0,0-1 1,0 1-1,0 0 0,1 0 0,0 0 0,23 5-5882,-5-3-1252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3.347"/>
    </inkml:context>
    <inkml:brush xml:id="br0">
      <inkml:brushProperty name="width" value="0.025" units="cm"/>
      <inkml:brushProperty name="height" value="0.025" units="cm"/>
    </inkml:brush>
  </inkml:definitions>
  <inkml:trace contextRef="#ctx0" brushRef="#br0">1 1 12204,'0'0'5167,"0"11"-4318,-1 5-671,1 48 1555,0-59-1480,1 0 1,-1 0-1,1 0 0,0-1 1,0 1-1,1 0 0,-1 0 1,1-1-1,0 1 0,5 7 1,-6-11-174,0 0 0,0 0 0,0 0 1,1 0-1,-1 0 0,0 0 0,1 0 0,-1-1 1,0 1-1,1-1 0,-1 1 0,1-1 0,-1 1 1,1-1-1,-1 0 0,1 1 0,-1-1 1,1 0-1,0 0 0,-1 0 0,1 0 0,-1-1 1,1 1-1,-1 0 0,1-1 0,-1 1 1,1-1-1,-1 1 0,1-1 0,-1 0 0,0 0 1,1 1-1,-1-1 0,0 0 0,0 0 0,0 0 1,1 0-1,-1-1 0,0 1 0,1-2 1,4-4 56,0 1 1,0-1 0,-1 0 0,0 0 0,7-15 0,-10 18-37,0-1 0,-1 1 0,1-1 0,-1 1 0,0-1 0,-1 1 0,1-1 0,-1 0 0,0 1 0,0-1 1,0 0-1,-1-6 0,0 10-104,1 0 0,-1-1 0,0 1 0,1 0 0,-1-1 0,0 1 1,1 0-1,-1 0 0,0 0 0,0-1 0,0 1 0,0 0 0,0 0 0,-1 1 1,1-1-1,0 0 0,0 0 0,-1 0 0,1 1 0,0-1 0,-1 1 0,1-1 1,0 1-1,-1 0 0,1-1 0,-1 1 0,1 0 0,-1 0 0,1 0 0,0 0 1,-1 0-1,1 0 0,-1 0 0,1 1 0,-1-1 0,1 0 0,0 1 0,-1-1 1,1 1-1,0 0 0,-1-1 0,-1 2 0,0 0-143,0 0 0,0 0 0,1 0 0,-1 0 1,0 0-1,1 1 0,-1-1 0,1 1 0,0 0 0,0-1 0,-4 7 0,1 10-8822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8.139"/>
    </inkml:context>
    <inkml:brush xml:id="br0">
      <inkml:brushProperty name="width" value="0.025" units="cm"/>
      <inkml:brushProperty name="height" value="0.025" units="cm"/>
    </inkml:brush>
  </inkml:definitions>
  <inkml:trace contextRef="#ctx0" brushRef="#br0">0 129 5701,'0'0'8211,"10"0"-7709,113 3 2314,139-15 1,-75 1-1996,936-60-613,-1066 62 140,-34 5-33,44-2-1,-83-2-6597,6-3-775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1.733"/>
    </inkml:context>
    <inkml:brush xml:id="br0">
      <inkml:brushProperty name="width" value="0.025" units="cm"/>
      <inkml:brushProperty name="height" value="0.025" units="cm"/>
    </inkml:brush>
  </inkml:definitions>
  <inkml:trace contextRef="#ctx0" brushRef="#br0">0 200 7847,'0'0'16720,"10"-8"-16079,201-182 64,-211 190-701,0 0 0,0-1-1,1 1 1,-1 0 0,0 0 0,0 0 0,0 0 0,0 0 0,0 0 0,0 0 0,0 0 0,1 0 0,-1 0 0,0 0 0,0 0 0,0 0 0,0 0 0,0 0 0,0 0 0,1 0 0,-1 0 0,0 0 0,0 0 0,0 0 0,0 0 0,0 0 0,0 0 0,1 0 0,-1 0 0,0 0 0,0 0 0,0 0 0,0 0 0,0 0 0,0 0 0,1 0 0,-1 0 0,0 0 0,0 1 0,0-1 0,0 0 0,0 0 0,0 0 0,0 0 0,0 0 0,0 0 0,0 0 0,0 1 0,0-1 0,1 0 0,-1 0 0,0 0 0,0 0 0,0 0 0,0 0 0,0 1 0,0-1 0,0 0 0,0 0 0,0 0 0,0 0 0,-1 0 0,1 1 0,0-1 0,0 0 0,-1 18 249,-8 19 138,3-17-254,-2 1-89,2 1 1,0 0-1,1-1 0,1 2 1,0 26-1,3-48-97,1 0-1,0-1 1,0 1-1,0 0 0,1 0 1,-1-1-1,0 1 1,0 0-1,0-1 1,0 1-1,1 0 1,-1-1-1,0 1 1,1 0-1,-1-1 1,0 1-1,1 0 1,-1-1-1,1 1 1,-1-1-1,1 1 1,-1-1-1,1 1 1,0-1-1,-1 1 0,1-1 1,0 0-1,-1 1 1,1-1-1,0 0 1,-1 0-1,1 1 1,0-1-1,-1 0 1,1 0-1,0 0 1,0 0-1,-1 0 1,1 0-1,0 0 1,0 0-1,-1 0 1,1 0-1,0 0 1,-1-1-1,1 1 0,0 0 1,-1 0-1,1-1 1,1 0-1,34-20-5277,-15 0 683,-2-2-849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308"/>
    </inkml:context>
    <inkml:brush xml:id="br0">
      <inkml:brushProperty name="width" value="0.025" units="cm"/>
      <inkml:brushProperty name="height" value="0.025" units="cm"/>
    </inkml:brush>
  </inkml:definitions>
  <inkml:trace contextRef="#ctx0" brushRef="#br0">91 33 10602,'0'0'12700,"-4"-2"-12561,1 2-116,1 0 0,-1 0 0,1 0 0,-1 0 0,1 1 0,-1-1 0,1 1 0,0-1 0,-1 1 1,1 0-1,0 0 0,-1 0 0,1 1 0,0-1 0,0 0 0,0 1 0,0-1 0,0 1 0,0 0 0,1-1 0,-1 1 0,1 0 0,-1 0 0,1 0 1,-1 1-1,1-1 0,-1 3 0,-2 1 138,0 1 1,1-1 0,-1 1 0,1 0 0,1 0-1,0 0 1,0 0 0,0 0 0,-1 14-1,3-21-155,0 1 0,0-1 0,0 1 0,0-1 0,0 0-1,0 0 1,0 1 0,0-1 0,1 0 0,-1 1 0,0-1-1,0 0 1,0 1 0,0-1 0,1 0 0,-1 0 0,0 1-1,0-1 1,1 0 0,-1 0 0,0 1 0,0-1 0,1 0-1,-1 0 1,0 0 0,1 1 0,-1-1 0,0 0 0,0 0-1,1 0 1,-1 0 0,0 0 0,1 0 0,-1 0 0,0 0-1,1 0 1,0 0 0,18-4 152,16-12 39,-24 9-185,0-1 0,-1-1 0,0 0 0,-1 0 0,0-1 0,0 0 0,-1-1 0,0 1 0,-1-2 0,0 1 0,7-19 0,-17 41 1,1-6 9,0 0 1,0 0 0,1 1-1,-1-1 1,1 0 0,0 1 0,1-1-1,-1 0 1,1 1 0,0-1 0,1 1-1,-1-1 1,1 1 0,0-1-1,1 0 1,-1 0 0,1 1 0,0-1-1,0 0 1,0 0 0,7 8-1,1 0 156,27 37-110,-36-48-32,1 0-1,-1 0 1,0 1 0,1-1-1,-2 1 1,1-1 0,0 1-1,0-1 1,-1 1 0,1-1-1,-1 1 1,0 0 0,0-1 0,0 1-1,0-1 1,0 1 0,0 0-1,-2 4 1,0-4 69,1-1 0,-1 0 0,0 0 1,0 0-1,1 0 0,-1-1 0,-1 1 0,1 0 0,0-1 0,0 1 0,-1-1 1,1 0-1,-1 0 0,1 0 0,-1 0 0,-2 1 0,-49 10 894,42-10-785,-10 2 121,-1 0-1,-38 0 1,57-8-694,10-6-203,8-3-829,40-21-5978,-16 11-919,-8 6-259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650"/>
    </inkml:context>
    <inkml:brush xml:id="br0">
      <inkml:brushProperty name="width" value="0.025" units="cm"/>
      <inkml:brushProperty name="height" value="0.025" units="cm"/>
    </inkml:brush>
  </inkml:definitions>
  <inkml:trace contextRef="#ctx0" brushRef="#br0">129 0 15791,'0'0'9652,"-7"10"-8873,-7 7-509,-5 5-96,1 2-1,0 0 0,2 2 1,-21 41-1,37-66-958,10-15-5135,-4-3 1735,0-1-2130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983"/>
    </inkml:context>
    <inkml:brush xml:id="br0">
      <inkml:brushProperty name="width" value="0.025" units="cm"/>
      <inkml:brushProperty name="height" value="0.025" units="cm"/>
    </inkml:brush>
  </inkml:definitions>
  <inkml:trace contextRef="#ctx0" brushRef="#br0">94 48 13453,'0'0'7783,"-8"-2"-6544,4 1-1139,-1 0 42,0 0-1,-1 0 1,1 0 0,0 1 0,0-1-1,0 2 1,-7-1 0,10 1-122,0-1 1,1 1-1,-1-1 1,0 1-1,1 0 1,-1 0-1,1 0 0,-1 0 1,1 0-1,-1 0 1,1 0-1,0 0 1,0 0-1,-1 1 1,1-1-1,0 0 1,0 1-1,0-1 0,0 1 1,1-1-1,-1 1 1,0 0-1,1-1 1,-1 1-1,1 0 1,-1-1-1,1 1 1,0 0-1,0 0 1,0 2-1,0-3 1,-1 0-1,1-1 1,0 1-1,0 0 1,0 0-1,0-1 1,0 1 0,0 0-1,0 0 1,0-1-1,0 1 1,0 0-1,0 0 1,0-1 0,1 1-1,-1 0 1,0 0-1,1-1 1,-1 1-1,0 0 1,1-1-1,-1 1 1,1-1 0,-1 1-1,1-1 1,-1 1-1,1-1 1,-1 1-1,1-1 1,0 1 0,-1-1-1,1 1 1,0-1-1,-1 0 1,2 1-1,1-1 11,-1 0 0,1 0 0,-1-1 0,1 1 0,-1-1 0,1 1 0,-1-1-1,0 0 1,1 0 0,-1 0 0,3-1 0,6-4 8,-1-1 1,0 1-1,0-2 1,9-8-1,-17 14-27,0 0 0,0 0 1,-1 0-1,1 0 0,-1 0 0,1 0 1,-1-1-1,0 1 0,0 0 0,0-1 1,0 1-1,0-1 0,-1 1 0,1-1 1,0-3-1,-1 5-7,0 1 1,0-1 0,-1 0-1,1 1 1,0-1 0,0 1-1,0-1 1,0 1 0,-1-1-1,1 1 1,0-1 0,-1 0-1,1 1 1,0-1 0,-1 1-1,1 0 1,-1-1 0,1 1-1,0-1 1,-1 1-1,1 0 1,-1-1 0,1 1-1,-1 0 1,0-1 0,-1 1-6,0-1 0,0 1-1,0 0 1,0 0 0,0 0 0,1 0 0,-1 0 0,0 0 0,0 0 0,0 0 0,0 1 0,-2 0 0,-1 2-10,0-1 1,0 1 0,0 0 0,1 0-1,0 1 1,-1-1 0,1 1 0,0 0-1,1 0 1,-1 1 0,1-1 0,0 1-1,0 0 1,0-1 0,0 1 0,1 0-1,0 1 1,-2 7 0,3-10-315,0 1 1,0-1 0,1 0-1,-1 1 1,1-1-1,0 1 1,0-1-1,0 0 1,0 1-1,1-1 1,1 6-1,-1-8-214,0 0 0,0 1 0,0-1 0,0 0 0,1 0 0,-1 0 0,0 0 0,1 0 0,-1 0 0,1 0 0,-1 0 0,1 0 0,0-1 0,-1 1 0,1-1 0,-1 1 0,1-1 0,0 0 0,0 1 0,-1-1 0,3 0 0,1 0-1297,14 3-6429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3.339"/>
    </inkml:context>
    <inkml:brush xml:id="br0">
      <inkml:brushProperty name="width" value="0.025" units="cm"/>
      <inkml:brushProperty name="height" value="0.025" units="cm"/>
    </inkml:brush>
  </inkml:definitions>
  <inkml:trace contextRef="#ctx0" brushRef="#br0">96 55 10378,'0'0'11637,"0"8"-11039,-2 34 43,3-42-572,0 0 0,0 0 0,0 0 1,0 0-1,0 0 0,0 0 0,0 0 0,0 0 0,0-1 0,0 1 0,0 0 1,0-1-1,0 1 0,0 0 0,0-1 0,0 1 0,-1-1 0,1 0 1,1 0-1,0-1-6,-1 0 1,1 0-1,-1 0 1,0-1-1,0 1 1,0 0-1,0 0 1,0-1-1,0 1 1,-1 0-1,1-1 1,-1 1-1,0-1 1,1 1-1,-1-1 1,0 1-1,-1-1 1,1 1-1,0 0 1,-1-1-1,1 1 1,-1-1-1,0 1 1,0 0-1,0-1 1,0 1 0,0 0-1,0 0 1,0 0-1,-1 0 1,1 0-1,-3-2 1,2 2-58,0 0 1,-1 0 0,1 0 0,-1 0 0,0 1 0,0-1 0,1 1-1,-1-1 1,0 1 0,0 0 0,0 0 0,0 0 0,0 1 0,-1-1-1,1 1 1,0 0 0,0 0 0,0 0 0,0 0 0,0 0 0,-1 1-1,1-1 1,0 1 0,0 0 0,-3 1 0,4-1-89,0 0 0,0 1 0,0-1 0,0 0 1,1 1-1,-1-1 0,0 1 0,1-1 0,-1 1 0,1 0 0,0 0 1,0 0-1,-1 0 0,1 0 0,1 0 0,-1 0 0,0 0 1,0 0-1,1 0 0,-1 5 0,-2 10-3878,2 0-3963,1-7-1094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229"/>
    </inkml:context>
    <inkml:brush xml:id="br0">
      <inkml:brushProperty name="width" value="0.025" units="cm"/>
      <inkml:brushProperty name="height" value="0.025" units="cm"/>
    </inkml:brush>
  </inkml:definitions>
  <inkml:trace contextRef="#ctx0" brushRef="#br0">2 1 17713,'0'0'3881,"1"8"-3064,-3 85 104,2 39-214,0-131-683,1 0 1,-1 0 0,1 0-1,-1-1 1,1 1-1,-1 0 1,1 0 0,-1-1-1,1 1 1,0 0-1,-1-1 1,1 1-1,0-1 1,-1 1 0,1-1-1,0 1 1,0-1-1,0 0 1,0 1 0,-1-1-1,1 0 1,0 0-1,0 1 1,0-1 0,0 0-1,0 0 1,0 0-1,0 0 1,0 0 0,-1 0-1,1-1 1,0 1-1,0 0 1,1-1 0,33-9 278,-29 6-502,0 0 1,-1-1 0,1 0 0,-1 0 0,7-9-1,-7 8-775,-1 0-1,0-1 1,0 1-1,-1-1 1,4-10 0,0-12-5502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3.682"/>
    </inkml:context>
    <inkml:brush xml:id="br0">
      <inkml:brushProperty name="width" value="0.025" units="cm"/>
      <inkml:brushProperty name="height" value="0.025" units="cm"/>
    </inkml:brush>
  </inkml:definitions>
  <inkml:trace contextRef="#ctx0" brushRef="#br0">0 121 9033,'0'0'9358,"10"1"-7559,38-3-156,-1-2 1,1-2-1,78-21 1,3 0-1001,336-21-535,-263 44-9424,-213 1 950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103"/>
    </inkml:context>
    <inkml:brush xml:id="br0">
      <inkml:brushProperty name="width" value="0.025" units="cm"/>
      <inkml:brushProperty name="height" value="0.025" units="cm"/>
    </inkml:brush>
  </inkml:definitions>
  <inkml:trace contextRef="#ctx0" brushRef="#br0">0 0 11691,'0'0'6769,"12"1"-3859,202 1 2791,-212-2-5696,1 0 0,0 0 1,0 1-1,0-1 0,-1 1 0,1-1 1,0 1-1,0 0 0,-1 0 0,1 0 1,0 0-1,-1 1 0,0-1 0,3 3 0,-3-3 0,-1 0 0,0 0 0,0 0-1,0 1 1,0-1 0,-1 0 0,1 1-1,0-1 1,0 1 0,-1-1 0,1 1-1,-1-1 1,0 1 0,1 0 0,-1-1-1,0 1 1,0-1 0,0 4 0,-1-1 9,0 1 1,0-1-1,0 1 1,0-1-1,-1 1 0,0-1 1,0 0-1,0 0 1,-1 0-1,1 0 1,-1 0-1,0-1 1,0 1-1,0-1 1,-7 6-1,-1-1 20,0 0-1,-1 0 1,0-1 0,0 0-1,-1-1 1,-23 7-1,35-12-17,35-3-240,-21 1 297,2-1-163,0 1 1,0 1-1,0 0 1,0 1-1,15 2 1,-27-2 70,-1-1 1,0 1-1,1-1 0,-1 1 1,0 0-1,1 0 0,-1 0 1,0 0-1,0 0 1,0 1-1,0-1 0,0 1 1,0-1-1,0 1 1,-1 0-1,1-1 0,-1 1 1,1 0-1,-1 0 0,1 0 1,-1 0-1,0 1 1,0-1-1,0 0 0,0 0 1,-1 1-1,1-1 0,-1 0 1,1 1-1,-1-1 1,0 1-1,0-1 0,0 0 1,0 1-1,0-1 0,0 1 1,-1-1-1,0 4 1,-1-2 115,0 0 1,1 0-1,-1 0 1,-1 0 0,1 0-1,-1 0 1,1-1-1,-1 1 1,0-1 0,0 0-1,0 0 1,-1 0 0,1 0-1,-1-1 1,0 1-1,0-1 1,0 0 0,0 0-1,0 0 1,-6 1 0,-2 2 167,-2-1 0,1 0 0,0-1 0,-1-1 0,-19 2 0,27-4-267,-1 0-1,1 0 0,0 0 0,-1-1 0,1 0 1,0 0-1,-1 0 0,1-1 0,0 0 0,0 0 1,-11-6-1,15 6-246,-1 0 1,1 0-1,0 0 1,-1 0-1,1 0 1,0-1-1,1 1 0,-1 0 1,0-1-1,1 1 1,-2-5-1,1 3-580,1 0-1,-1 0 0,1 0 1,1 0-1,-1 0 1,1-1-1,-1 1 0,1 0 1,1-7-1,2-11-6627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620"/>
    </inkml:context>
    <inkml:brush xml:id="br0">
      <inkml:brushProperty name="width" value="0.025" units="cm"/>
      <inkml:brushProperty name="height" value="0.025" units="cm"/>
    </inkml:brush>
  </inkml:definitions>
  <inkml:trace contextRef="#ctx0" brushRef="#br0">1 96 17232,'0'0'3102,"8"-10"-2008,-2 3-1034,1 0 1,-1 0-1,1 0 0,0 1 0,1 0 1,0 0-1,0 1 0,0 0 0,0 0 0,1 1 1,0 0-1,0 0 0,0 1 0,0 0 0,0 1 1,1 0-1,12-1 0,-20 4-52,-1-1 1,1 1-1,-1 0 1,1-1-1,-1 1 0,1 0 1,-1 0-1,1 0 1,-1 0-1,0 0 0,0 0 1,1 0-1,-1 1 1,0-1-1,0 0 0,0 1 1,0-1-1,0 1 1,-1-1-1,1 1 1,0-1-1,-1 1 0,1-1 1,-1 1-1,0 0 1,1-1-1,-1 1 0,0 2 1,0-2 79,1 0 1,-1 1-1,0-1 1,1 0-1,0 0 1,0 0-1,-1 1 1,1-1-1,0 0 1,1 0-1,-1-1 0,0 1 1,0 0-1,1 0 1,-1 0-1,1-1 1,0 1-1,-1-1 1,1 1-1,0-1 1,0 0-1,0 0 1,0 0-1,3 1 1,-1-1-109,1-1 1,0 0 0,-1 0-1,1 0 1,-1 0-1,1-1 1,-1 0 0,1 0-1,-1 0 1,0 0-1,1-1 1,-1 0 0,0 0-1,0 0 1,0 0 0,0-1-1,-1 1 1,1-1-1,0 0 1,-1 0 0,0 0-1,0-1 1,0 1 0,0-1-1,-1 0 1,4-5-1,-10 9-650,1 1 0,0 0 0,0-1 0,-1 1-1,1 0 1,0 0 0,0 1 0,0-1 0,0 1-1,-3 1 1,-32 32-6035,16-16 2840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948"/>
    </inkml:context>
    <inkml:brush xml:id="br0">
      <inkml:brushProperty name="width" value="0.025" units="cm"/>
      <inkml:brushProperty name="height" value="0.025" units="cm"/>
    </inkml:brush>
  </inkml:definitions>
  <inkml:trace contextRef="#ctx0" brushRef="#br0">0 78 8520,'0'0'10730,"11"-8"-10244,4-2-188,1-1-1,0 2 1,31-13-1,-38 18 259,0 1-1,0 0 0,1 1 0,-1 0 0,1 1 1,14-1-1,-23 2-552,-1 1-1,1-1 1,0 0 0,-1 1 0,1-1 0,-1 1 0,1-1-1,-1 1 1,1 0 0,-1-1 0,1 1 0,-1-1 0,0 1-1,1 0 1,-1 0 0,0-1 0,1 1 0,-1 0 0,0-1-1,0 1 1,0 0 0,0 0 0,0-1 0,0 1 0,0 0-1,0 0 1,0-1 0,0 3 0,-2 24-21,-15 15-92,14-37 108,1 0 0,-1 0 0,1 0 0,0 1 0,1-1 0,-1 0 0,1 1 0,-1 6 0,4-12 8,0-1 0,1 1 1,-1 0-1,0-1 0,0 1 1,0-1-1,0 0 0,0 0 1,0 0-1,3-2 0,49-34-102,-21 14-1060,40-21 1,-64 37-1579,-1-2-2273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0.009"/>
    </inkml:context>
    <inkml:brush xml:id="br0">
      <inkml:brushProperty name="width" value="0.025" units="cm"/>
      <inkml:brushProperty name="height" value="0.025" units="cm"/>
    </inkml:brush>
  </inkml:definitions>
  <inkml:trace contextRef="#ctx0" brushRef="#br0">0 60 4708,'10'-6'4672,"-4"2"-4381,3-3 267,2 1 0,-1 0 0,0 1 0,1 0 0,0 0 1,0 1-1,1 1 0,-1 0 0,22-3 0,-32 6-518,0 1 0,-1-1 1,1 0-1,0 0 1,0 0-1,0 1 0,0-1 1,0 1-1,0-1 0,0 0 1,-1 1-1,1 0 0,0-1 1,0 1-1,-1-1 1,1 1-1,0 0 0,-1-1 1,1 1-1,0 0 0,-1 0 1,1 0-1,-1 0 0,0-1 1,1 1-1,-1 0 0,0 0 1,1 0-1,-1 0 1,0 0-1,0 0 0,0 0 1,0 0-1,0 0 0,0 0 1,0 0-1,0 0 0,0 0 1,0 0-1,-1-1 1,1 1-1,0 0 0,-1 0 1,0 1-1,-16 44 1059,-29 18-409,-12 18 449,53-74-1074,1 0 1,0 1-1,1-1 1,-1 1-1,1-1 0,1 1 1,0 0-1,-2 12 1,4-18-86,0-1 1,0 1 0,1-1 0,-1 0-1,1 1 1,-1-1 0,1 1-1,0-1 1,-1 0 0,1 1-1,0-1 1,1 0 0,-1 0-1,0 0 1,1 0 0,-1 0-1,1 0 1,-1 0 0,1 0-1,0-1 1,2 2 0,52 30-856,-48-30 762,0 1-1,0 0 1,-1 0 0,0 1 0,0 0-1,10 8 1,-13-8 59,-1 0 0,1 1 0,-1-1 0,0 1 0,0-1 0,0 1 0,-1 0 0,0 0 0,0 0 0,-1 1 1,1-1-1,-1 0 0,-1 0 0,1 8 0,-2 9-10,0 0 0,-8 38 1,5-43 77,1 0 0,1 0 1,1 0-1,1 24 0,0-40-84,1 0-1,-1 0 0,1 0 1,-1 0-1,1 0 0,0 0 1,0-1-1,0 1 0,0 0 1,0-1-1,0 1 0,0-1 1,0 1-1,1-1 1,-1 1-1,1-1 0,-1 0 1,3 2-1,35 16-2426,-34-18 2266,0 1-1,0 0 0,0 0 0,-1 0 1,1 1-1,-1 0 0,0-1 1,1 2-1,-1-1 0,-1 0 0,6 6 1,-3 4 316,0 1 1,-1-1-1,-1 1 1,0 0 0,0 0-1,-2 1 1,0-1-1,-1 1 1,0-1-1,-1 18 1,5 47 574,10-1-605,-8-52 324,-2-1-1,2 42 0,-6-58 17,-2 0 0,1 0 1,-1 0-1,0 0 0,-1 0 0,0 0 0,-1-1 0,0 1 0,0 0 0,-1-1 0,-6 11 0,2-5 363,-2 0 0,1-1 0,-2 0 0,-11 12 0,19-22-709,1-1 1,0 1-1,-1-1 1,0 1-1,0-1 1,1 0-1,-1 0 1,0-1-1,-1 1 1,1 0-1,0-1 1,0 0-1,-1 0 1,1 0-1,-1 0 1,1 0-1,-1-1 1,1 0-1,-1 1 1,1-1-1,-1 0 1,1-1-1,-1 1 1,1-1-1,-7-1 1,8 1-454,0-1 1,0 1-1,0-1 0,0 1 1,0-1-1,0 0 0,1 0 1,-1 0-1,0 0 0,1 0 1,0 0-1,-2-3 0,-6-15-5569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1.828"/>
    </inkml:context>
    <inkml:brush xml:id="br0">
      <inkml:brushProperty name="width" value="0.025" units="cm"/>
      <inkml:brushProperty name="height" value="0.025" units="cm"/>
    </inkml:brush>
  </inkml:definitions>
  <inkml:trace contextRef="#ctx0" brushRef="#br0">333 1 6278,'0'0'13778,"-7"10"-13436,-52 88-187,10-13 30,-5-1 0,-72 85 0,109-154-1279,7-15-1611,3-33-4077,7 25 5885,-4-26-5498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186"/>
    </inkml:context>
    <inkml:brush xml:id="br0">
      <inkml:brushProperty name="width" value="0.025" units="cm"/>
      <inkml:brushProperty name="height" value="0.025" units="cm"/>
    </inkml:brush>
  </inkml:definitions>
  <inkml:trace contextRef="#ctx0" brushRef="#br0">0 0 9641,'0'0'7271,"47"34"-5541,-26-14-481,5 0-96,2 1-224,1-1-225,2-1-383,2-2-257,1 0-32,-2-1-224,-1-1-1122,-3-2-1056,-2-2-2050,-6-3-2595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531"/>
    </inkml:context>
    <inkml:brush xml:id="br0">
      <inkml:brushProperty name="width" value="0.025" units="cm"/>
      <inkml:brushProperty name="height" value="0.025" units="cm"/>
    </inkml:brush>
  </inkml:definitions>
  <inkml:trace contextRef="#ctx0" brushRef="#br0">119 18 18033,'0'0'2701,"11"-3"-1313,6-1-646,1 0 0,0 1 0,1 1 0,26 1 0,-44 1-739,1 1-1,-1-1 0,0 0 1,0 1-1,1-1 0,-1 1 0,0 0 1,0-1-1,0 1 0,0 0 1,0 0-1,0 0 0,0 0 1,0 0-1,0 0 0,0 0 0,0 0 1,-1 0-1,1 0 0,0 0 1,-1 0-1,1 1 0,-1-1 0,1 0 1,-1 0-1,0 1 0,1-1 1,-1 0-1,0 1 0,0-1 0,0 0 1,0 1-1,0-1 0,0 0 1,-1 1-1,1-1 0,0 0 0,-1 2 1,0 4 1,0-1 0,-1 0 0,1 0 0,-1 0 0,-1 0 0,-5 11 0,-6 3 41,-1 0 1,-25 23 0,-2 4 36,41-46-81,1-1 0,-1 0 0,1 1 0,0-1 0,-1 0 0,1 1 1,-1-1-1,1 1 0,0-1 0,0 0 0,-1 1 0,1-1 0,0 1 0,0-1 0,0 1 1,-1-1-1,1 1 0,0-1 0,0 1 0,0-1 0,0 1 0,0-1 0,0 1 1,0-1-1,0 1 0,0-1 0,0 1 0,0-1 0,0 1 0,1-1 0,-1 1 0,0 0 1,19 3 67,42-13 75,-40 5-117,-17 4-38,0-1 0,0 1 0,0 0-1,0 0 1,0 0 0,0 1 0,0 0-1,0-1 1,-1 2 0,1-1-1,0 0 1,0 1 0,-1-1 0,1 1-1,5 4 1,-7-4 4,0 0 0,-1 0 0,1 0 0,-1 0 0,1 0 0,-1 0 0,0 0 0,0 1 0,0-1 0,0 1 1,0-1-1,-1 0 0,1 1 0,-1-1 0,0 1 0,1 0 0,-1-1 0,0 1 0,-1-1 0,1 1 0,0-1 0,-1 1 0,1-1 0,-1 1 0,0-1 0,-1 4 0,-1 0 17,0-1-1,0 1 1,0-1 0,-1 1-1,1-1 1,-2 0 0,1-1 0,0 1-1,-1-1 1,0 0 0,0 0-1,-8 5 1,-6 3 261,-1 0 0,-22 9 1,32-17-142,0 1 1,-1-1 0,1-1 0,-1 0 0,0 0-1,0-1 1,0 0 0,0-1 0,0 0-1,0-1 1,-18-2 0,28 2-220,-1-1-1,1 1 1,-1-1 0,1 1-1,0-1 1,-1 1 0,1-1 0,0 0-1,0 0 1,-1 0 0,1 0-1,0 0 1,0 0 0,0 0-1,0 0 1,0 0 0,1 0-1,-1 0 1,0-1 0,0 1-1,1 0 1,-1-1 0,1 1-1,-1 0 1,1-1 0,0 1-1,-1-1 1,1 1 0,0 0 0,0-1-1,0 1 1,0-1 0,0 1-1,0-1 1,0 1 0,1-1-1,-1 1 1,1 0 0,0-2-1,0-4-1265,2 1-1,-1-1 0,1 1 0,-1 0 1,2 0-1,6-11 0,7-4-5296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902"/>
    </inkml:context>
    <inkml:brush xml:id="br0">
      <inkml:brushProperty name="width" value="0.025" units="cm"/>
      <inkml:brushProperty name="height" value="0.025" units="cm"/>
    </inkml:brush>
  </inkml:definitions>
  <inkml:trace contextRef="#ctx0" brushRef="#br0">0 1 13357,'0'0'8904,"55"22"-7783,-18-22-416,9 0-385,0 0-256,-2 0-544,-3 0-1570,-10 0-288,-12 0-1634,-14 5-1409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3.246"/>
    </inkml:context>
    <inkml:brush xml:id="br0">
      <inkml:brushProperty name="width" value="0.025" units="cm"/>
      <inkml:brushProperty name="height" value="0.025" units="cm"/>
    </inkml:brush>
  </inkml:definitions>
  <inkml:trace contextRef="#ctx0" brushRef="#br0">1 9 13357,'0'0'10185,"74"25"-9160,-32-25-448,5-5-481,2-2-32,-7 0-1569,-8-2-2916,-5 4-6245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602"/>
    </inkml:context>
    <inkml:brush xml:id="br0">
      <inkml:brushProperty name="width" value="0.025" units="cm"/>
      <inkml:brushProperty name="height" value="0.025" units="cm"/>
    </inkml:brush>
  </inkml:definitions>
  <inkml:trace contextRef="#ctx0" brushRef="#br0">1 0 8040,'0'0'13420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6.564"/>
    </inkml:context>
    <inkml:brush xml:id="br0">
      <inkml:brushProperty name="width" value="0.025" units="cm"/>
      <inkml:brushProperty name="height" value="0.025" units="cm"/>
    </inkml:brush>
  </inkml:definitions>
  <inkml:trace contextRef="#ctx0" brushRef="#br0">1 227 12011,'0'0'6422,"7"2"-5333,-4-1-1009,-1 0 0,1 0-1,-1-1 1,1 1 0,-1-1-1,1 0 1,-1 0 0,1 0-1,-1 0 1,1 0 0,-1 0-1,1-1 1,-1 1 0,1-1-1,-1 0 1,1 0-1,-1 0 1,3-1 0,4-4 51,-2 1-1,1-1 1,-1-1 0,11-11 0,4-3-51,-1-1 0,-2 0 0,0-2 0,-2 0 0,26-47 0,-69 159-44,19-62-18,4-15-93,-2 4-97,1 0 1,0 1-1,1 0 1,0 0 0,2 0-1,0 0 1,0 0 0,3 21-1,-2-37 87,1 1 0,-1 0 0,0-1 0,0 1 0,0 0 0,1-1 0,-1 1 0,0 0 0,1-1 0,-1 1 0,1-1 0,-1 1 0,1-1 0,-1 1 0,1-1 0,-1 1 0,1-1 0,-1 1 0,1-1 0,-1 0 0,1 1 0,0-1 0,-1 0 0,1 0 0,0 1 0,-1-1 1,1 0-1,0 0 0,0 0 0,25-6-2653,18-22-3597,-8-3-2008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6.923"/>
    </inkml:context>
    <inkml:brush xml:id="br0">
      <inkml:brushProperty name="width" value="0.025" units="cm"/>
      <inkml:brushProperty name="height" value="0.025" units="cm"/>
    </inkml:brush>
  </inkml:definitions>
  <inkml:trace contextRef="#ctx0" brushRef="#br0">97 1 8232,'0'0'9438,"-8"5"-8723,0 1-650,1 0-1,-1 1 0,1 0 0,1 0 0,-1 1 1,1 0-1,-9 15 0,12-17-20,-1 0 1,1 1 0,1-1-1,-1 1 1,1-1-1,0 1 1,0 0-1,1 0 1,0 0-1,0 0 1,1 0-1,0 0 1,1 11-1,0-16-27,-1-1-1,1 1 0,-1-1 0,1 0 0,0 1 0,0-1 0,0 0 0,0 1 0,0-1 0,0 0 0,0 0 0,0 0 0,0 0 0,1 0 0,-1 0 1,0 0-1,1 0 0,-1-1 0,1 1 0,-1 0 0,1-1 0,-1 1 0,1-1 0,-1 0 0,1 1 0,-1-1 0,1 0 0,-1 0 0,1 0 0,0 0 1,-1 0-1,1 0 0,-1-1 0,1 1 0,-1 0 0,1-1 0,2 0 0,3-1 121,-1 0-1,1 0 1,0 0-1,-1-1 1,1 0-1,-1 0 1,8-6-1,-6 3 83,-1-1-1,1 0 1,-1 0-1,-1-1 0,1 1 1,5-12-1,-9 15-43,-1 0 0,0 0-1,0-1 1,0 1 0,-1 0-1,1-1 1,-1 1 0,0-1 0,0 0-1,-1 1 1,1-1 0,-1 0-1,0 1 1,0-1 0,-2-8 0,1 11-150,0 0 1,0 0 0,0 1 0,0-1-1,0 0 1,0 1 0,0-1 0,0 1-1,-1-1 1,1 1 0,-1-1 0,1 1-1,-1 0 1,1 0 0,-1 0 0,0 0-1,1 0 1,-4-1 0,0 0-4,0 0-1,-1 1 1,1-1-1,0 1 1,0 0 0,-1 1-1,-7-1 1,9 1-155,1 0 0,-1 0 0,0 1-1,0-1 1,1 1 0,-1 0 0,0 0 0,1 0 0,-1 1 0,-5 2 0,8-3-31,0 0 1,0-1-1,0 1 0,0 0 1,-1 0-1,1 0 0,1 1 1,-1-1-1,0 0 0,0 0 1,0 0-1,0 1 0,1-1 0,-1 0 1,1 1-1,-1-1 0,1 0 1,0 1-1,-1-1 0,1 1 1,0-1-1,0 1 0,0-1 1,0 1-1,0-1 0,0 2 1,1-2-196,1 0 1,-1 0-1,0 0 1,0 0 0,1 0-1,-1 0 1,0-1-1,1 1 1,-1 0 0,1-1-1,-1 0 1,1 1-1,-1-1 1,1 0 0,-1 1-1,1-1 1,-1 0-1,1 0 1,-1 0 0,1 0-1,-1-1 1,1 1-1,2-1 1,2 1-1226,20 0-3883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7.253"/>
    </inkml:context>
    <inkml:brush xml:id="br0">
      <inkml:brushProperty name="width" value="0.025" units="cm"/>
      <inkml:brushProperty name="height" value="0.025" units="cm"/>
    </inkml:brush>
  </inkml:definitions>
  <inkml:trace contextRef="#ctx0" brushRef="#br0">94 18 5573,'0'0'13581,"-9"3"-13255,5-2-281,-1 1 0,0 0 1,1 0-1,-1 0 0,1 1 0,0 0 1,0-1-1,0 1 0,0 1 0,1-1 1,-1 1-1,1-1 0,-1 1 1,1 0-1,1 0 0,-1 0 0,0 1 1,1-1-1,0 1 0,0-1 0,1 1 1,-1 0-1,1 0 0,-1 5 1,1-7-5,0-1 1,0 1 0,1 0-1,-1-1 1,1 1 0,-1 0 0,1 0-1,0 0 1,0-1 0,0 1 0,1 0-1,-1 0 1,1 0 0,0-1 0,-1 1-1,1 0 1,0-1 0,0 1 0,1-1-1,-1 1 1,1-1 0,-1 0 0,1 1-1,0-1 1,-1 0 0,5 3 0,-3-4-6,0 0 1,0 0-1,0 0 0,0 0 1,1 0-1,-1-1 1,0 1-1,1-1 0,-1 0 1,0 0-1,1 0 1,-1 0-1,0-1 0,1 1 1,-1-1-1,0 0 1,0 0-1,0 0 0,0-1 1,0 1-1,0-1 1,4-2-1,4-2 110,0-1 1,-1-1-1,0 0 0,0 0 1,-1-1-1,12-13 1,-18 19-11,0-1 1,1 0 0,-2 0-1,1-1 1,0 1 0,-1 0-1,0-1 1,0 1 0,0-1-1,0 0 1,-1 0 0,0 0-1,0 0 1,0 0 0,-1 0 0,1 0-1,-1 0 1,0 0 0,-2-5-1,2 8-125,-1 1 0,0 1 0,1-1 0,-1 0 0,0 0-1,0 0 1,0 0 0,0 0 0,0 1 0,0-1 0,0 0 0,0 1 0,0-1-1,0 1 1,0-1 0,0 1 0,0 0 0,0-1 0,-1 1 0,1 0 0,0 0-1,0 0 1,0 0 0,0 0 0,-1 0 0,1 0 0,0 0 0,0 0-1,0 1 1,-1-1 0,1 0 0,0 1 0,-2 0 0,-38 16-146,38-15 88,-7 5-118,0 0-1,1 0 0,0 1 1,0 0-1,0 0 0,-7 11 1,19-18-5644,19-11 727,-3-4-1350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7.585"/>
    </inkml:context>
    <inkml:brush xml:id="br0">
      <inkml:brushProperty name="width" value="0.025" units="cm"/>
      <inkml:brushProperty name="height" value="0.025" units="cm"/>
    </inkml:brush>
  </inkml:definitions>
  <inkml:trace contextRef="#ctx0" brushRef="#br0">144 1 8584,'0'0'9951,"-9"5"-8964,-5 3-723,1 0-1,0 0 0,1 2 1,-20 17-1,27-23-209,1 1 0,-1 1 1,1-1-1,0 0 0,0 1 0,1 0 0,0 0 0,0 0 1,0 0-1,0 1 0,1-1 0,0 1 0,1-1 1,0 1-1,-1 10 0,1-16-41,1 1 0,0-1 0,0 0 0,0 1 0,0-1 0,0 0 0,0 1 0,0-1 0,0 1 1,1-1-1,-1 0 0,1 1 0,-1-1 0,1 0 0,-1 1 0,1-1 0,0 0 0,-1 0 0,1 0 0,0 0 0,0 0 0,0 0 0,0 0 0,2 2 0,0-2 81,0 0-1,1-1 0,-1 1 1,1 0-1,-1-1 0,0 0 1,1 0-1,6-1 0,-7 1 6,6-1 57,-1-1 1,1 0-1,-1-1 0,0 1 0,0-2 0,0 1 1,0-1-1,-1 0 0,11-8 0,-14 10-46,0 0-1,0-1 0,-1 0 1,1 0-1,-1 0 1,1 0-1,-1-1 0,0 1 1,0-1-1,0 0 1,-1 0-1,1 0 0,-1 0 1,0-1-1,0 1 1,-1 0-1,1-1 0,1-7 1,-3 11-89,-1 0 1,1 0 0,0 0-1,-1 0 1,1-1-1,-1 1 1,1 0 0,-1 0-1,0 0 1,1 0-1,-1 0 1,0 0 0,0 0-1,0 1 1,0-1-1,0 0 1,1 0 0,-1 1-1,-1-1 1,1 0-1,0 1 1,0-1 0,0 1-1,0-1 1,0 1-1,0 0 1,-1 0 0,1-1-1,0 1 1,-2 0-1,-44-2-5013,39 2 1777,2 0-3848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8.226"/>
    </inkml:context>
    <inkml:brush xml:id="br0">
      <inkml:brushProperty name="width" value="0.025" units="cm"/>
      <inkml:brushProperty name="height" value="0.025" units="cm"/>
    </inkml:brush>
  </inkml:definitions>
  <inkml:trace contextRef="#ctx0" brushRef="#br0">124 96 11243,'6'-9'2525,"-1"4"-1799,30-40 1976,-33 42-2032,0 0-1,-1 0 1,1 0 0,-1 0 0,0 0 0,1 0 0,-2 0 0,1 0 0,1-7 0,-15 20 899,-5 13-1517,1 1 0,1 0-1,1 2 1,2-1 0,0 2 0,-8 27-1,18-48-34,-10 27 77,2 0 0,-10 42 0,18-58-49,0 0 0,1 0 0,1 0 1,0 0-1,2 1 0,3 26 0,-3-39-12,0 0 0,0 0 0,1-1-1,0 1 1,0 0 0,0 0 0,0-1 0,1 0 0,0 1-1,0-1 1,0 0 0,1 0 0,-1-1 0,1 1 0,0-1 0,0 1-1,0-1 1,0-1 0,1 1 0,-1 0 0,1-1 0,-1 0-1,8 2 1,-2-1-188,0 0-1,0-1 1,0 0-1,14 1 1,41-4-4196,-38-5-1094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9.752"/>
    </inkml:context>
    <inkml:brush xml:id="br0">
      <inkml:brushProperty name="width" value="0.025" units="cm"/>
      <inkml:brushProperty name="height" value="0.025" units="cm"/>
    </inkml:brush>
  </inkml:definitions>
  <inkml:trace contextRef="#ctx0" brushRef="#br0">1 282 10410,'0'0'11974,"9"-9"-11067,232-264 246,-238 274-1203,-2 10 14,-5 14 42,-3 4 101,-18 45 1,17-54-174,1 0 1,1 0 0,1 1 0,0-1 0,-1 24 0,6-44-52,0 0 1,0 1-1,0-1 0,0 0 1,0 1-1,0-1 0,0 0 0,0 0 1,0 1-1,0-1 0,0 0 0,0 1 1,0-1-1,0 0 0,1 1 0,-1-1 1,0 0-1,0 0 0,0 1 0,1-1 1,-1 0-1,0 0 0,0 1 0,0-1 1,1 0-1,-1 0 0,0 0 1,1 1-1,-1-1 0,0 0 0,0 0 1,1 0-1,-1 0 0,0 0 0,1 0 1,-1 0-1,0 0 0,1 0 0,-1 0 1,0 0-1,1 0 0,-1 0 0,0 0 1,1 0-1,-1 0 0,0 0 1,0 0-1,1 0 0,-1 0 0,0 0 1,1 0-1,-1-1 0,0 1 0,0 0 1,1 0-1,-1 0 0,0-1 0,0 1 1,1 0-1,-1 0 0,0-1 0,0 1 1,0 0-1,1 0 0,-1-1 0,0 1 1,0-1-1,13-13-6204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096"/>
    </inkml:context>
    <inkml:brush xml:id="br0">
      <inkml:brushProperty name="width" value="0.025" units="cm"/>
      <inkml:brushProperty name="height" value="0.025" units="cm"/>
    </inkml:brush>
  </inkml:definitions>
  <inkml:trace contextRef="#ctx0" brushRef="#br0">37 1 5477,'0'0'15989,"-2"11"-14735,-10 62-731,-4 96 0,17-146-1155,0-2-1059,-9-30-14051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454"/>
    </inkml:context>
    <inkml:brush xml:id="br0">
      <inkml:brushProperty name="width" value="0.025" units="cm"/>
      <inkml:brushProperty name="height" value="0.025" units="cm"/>
    </inkml:brush>
  </inkml:definitions>
  <inkml:trace contextRef="#ctx0" brushRef="#br0">0 223 9833,'0'0'11819,"52"-16"-10633,-27 11-546,7 3-384,-1-3-224,3-1-160,-1 0-1601,-2-1-2499,-2-2-4485</inkml:trace>
  <inkml:trace contextRef="#ctx0" brushRef="#br0" timeOffset="1">579 0 16592,'0'0'6758,"-7"55"-5957,3-25-225,-3 2-191,1-2-193,2 0-128,2-2-64,1-6 32,1-5-256,0-2-833,0-7-577,7-7-608,-1-1-705,2 0-2722,-2-12-3812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796"/>
    </inkml:context>
    <inkml:brush xml:id="br0">
      <inkml:brushProperty name="width" value="0.025" units="cm"/>
      <inkml:brushProperty name="height" value="0.025" units="cm"/>
    </inkml:brush>
  </inkml:definitions>
  <inkml:trace contextRef="#ctx0" brushRef="#br0">98 0 15310,'0'0'6369,"-4"9"-5632,-2 2-489,1 1 1,1 0 0,0 0-1,1 1 1,0-1 0,-2 24-1,5-35-252,0 0 0,1-1-1,0 1 1,-1 0 0,1-1 0,-1 1-1,1-1 1,0 1 0,-1-1 0,1 1-1,0-1 1,0 0 0,-1 1 0,1-1-1,0 0 1,0 1 0,0-1 0,-1 0-1,1 0 1,0 0 0,0 0 0,0 0-1,0 0 1,-1 0 0,1 0 0,0 0-1,0 0 1,1-1 0,39-2-139,-24 1 137,-15 2-5,0 1 0,-1-1 0,1 0 1,0 1-1,0-1 0,0 1 0,0-1 0,-1 1 0,1 0 0,0 0 1,0 0-1,-1 0 0,1 0 0,-1 0 0,1 0 0,-1 1 1,0-1-1,1 0 0,-1 1 0,0-1 0,0 1 0,0 0 1,0-1-1,0 1 0,0 0 0,0-1 0,-1 1 0,1 0 0,-1 0 1,1 0-1,-1 0 0,0 0 0,1 0 0,-1 3 0,0 0 17,0 0 0,0 0 0,0 0 0,-1 0-1,0 0 1,0 0 0,0 0 0,0 0-1,-1-1 1,0 1 0,0 0 0,-5 8 0,0-4 199,0 0 1,-1 0-1,0 0 1,-17 12 0,20-18-138,1 0 1,-1 0 0,1 0 0,-1 0-1,0-1 1,0 0 0,0 0 0,0 0-1,-1-1 1,1 0 0,0 0 0,-9 0-1,12-1-278,1 0 0,-1-1 0,0 0 0,1 1 0,-1-1 0,1 0 0,-1 0 0,1 0 0,-1 0 0,1 0 0,0 0 0,-1 0 0,1 0 0,0-1 0,0 1 0,0-1 0,0 1 0,0 0 0,0-1 0,0 0 0,1 1-1,-1-1 1,0 1 0,1-1 0,-1 0 0,1 0 0,0 1 0,0-1 0,0-3 0,-2 1-637,-6-31-7096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171"/>
    </inkml:context>
    <inkml:brush xml:id="br0">
      <inkml:brushProperty name="width" value="0.025" units="cm"/>
      <inkml:brushProperty name="height" value="0.025" units="cm"/>
    </inkml:brush>
  </inkml:definitions>
  <inkml:trace contextRef="#ctx0" brushRef="#br0">0 31 3459,'0'0'13869,"50"-11"-11562,-25 7-1186,3 0-577,2 1-320,2 2-192,-3 0-320,2-2-1858,-1-1-4260</inkml:trace>
  <inkml:trace contextRef="#ctx0" brushRef="#br0" timeOffset="1">655 21 17328,'0'0'2146,"-50"45"193,25-19-1026,4 2-448,-1 1-257,4-3-416,8-1-160,0-7 33,5-2-33,3-6 0,1-2-128,1-4-289,0 1-223,0-2-481,0 0-289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946"/>
    </inkml:context>
    <inkml:brush xml:id="br0">
      <inkml:brushProperty name="width" value="0.025" units="cm"/>
      <inkml:brushProperty name="height" value="0.025" units="cm"/>
    </inkml:brush>
  </inkml:definitions>
  <inkml:trace contextRef="#ctx0" brushRef="#br0">1 107 5285,'0'0'19731,"55"-30"-18995,-21 13-351,6 0-289,3 2-96,-1 1 0,2 6-128,-4 3-897,-7 5-769,-6 0-320,-8 0-673,-10 12-1985,-9 1-705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498"/>
    </inkml:context>
    <inkml:brush xml:id="br0">
      <inkml:brushProperty name="width" value="0.025" units="cm"/>
      <inkml:brushProperty name="height" value="0.025" units="cm"/>
    </inkml:brush>
  </inkml:definitions>
  <inkml:trace contextRef="#ctx0" brushRef="#br0">118 25 6182,'0'0'5669,"-8"-2"-3256,1 0-1899,0 1 0,0-1-1,-1 1 1,1 1 0,0-1 0,0 1-1,-10 1 1,15 0-405,0-1 0,0 1 0,0-1 0,0 1 0,0 0 0,0 0-1,0-1 1,0 2 0,0-1 0,0 0 0,1 0 0,-1 0 0,0 1 0,1-1 0,-1 1 0,1-1 0,0 1 0,-1 0 0,1 0-1,0-1 1,0 1 0,0 0 0,0 0 0,0 0 0,1 0 0,-1 0 0,1 0 0,-1 0 0,1 0 0,0 1 0,0-1 0,0 0-1,0 0 1,0 2 0,0-2-72,1-1-1,0 0 1,-1 1-1,1-1 1,0 0 0,0 0-1,0 0 1,0 0-1,0 0 1,0 0-1,0 0 1,0 0-1,0 0 1,1 0-1,-1 0 1,0-1 0,0 1-1,1 0 1,-1-1-1,1 1 1,-1-1-1,0 0 1,1 1-1,-1-1 1,1 0-1,-1 0 1,1 0-1,-1 0 1,1 0 0,2-1-1,48-1 823,-45 0-814,1 0 0,-1 0 0,0-1 1,1 0-1,-2 0 0,10-6 0,-14 8-30,0 1 0,-1-1-1,1 0 1,0 0 0,-1 0-1,1 0 1,-1 0 0,1 0-1,-1 0 1,0-1 0,0 1-1,1 0 1,-1-1 0,0 1-1,0-1 1,0 0 0,-1 1-1,1-1 1,0 0 0,-1 1-1,1-1 1,-1 0 0,1 0-1,-1 1 1,0-1 0,1 0-1,-1 0 1,0 0 0,-1 1-1,1-1 1,0 0 0,-1-2-1,0 3-7,-1-1 0,1 1 0,-1-1 1,0 1-1,0 0 0,1 0 0,-1 0 0,0 0 0,0 0 0,0 0 0,0 0 0,0 1 0,0-1 0,0 1 0,-1-1 0,1 1 0,0 0 0,0 0 0,0 0 0,0 0 0,0 0 1,-1 1-1,-1 0 0,-3-1-28,0 1-1,0 0 1,0 1 0,0 0 0,-12 5 0,13-4-8,1 1 0,0 0 0,-1 0-1,1 0 1,1 0 0,-1 1 0,1 0 0,0 0 0,0 0-1,0 1 1,-3 5 0,5-7-413,0 1-1,0-1 1,0 1 0,1 0-1,0-1 1,-2 10 0,3-10-464,0-1 0,0 1 0,0-1 1,0 1-1,1-1 0,-1 0 0,1 1 0,0-1 1,0 1-1,2 3 0,9 10-7662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871"/>
    </inkml:context>
    <inkml:brush xml:id="br0">
      <inkml:brushProperty name="width" value="0.025" units="cm"/>
      <inkml:brushProperty name="height" value="0.025" units="cm"/>
    </inkml:brush>
  </inkml:definitions>
  <inkml:trace contextRef="#ctx0" brushRef="#br0">87 69 12812,'0'0'5088,"-5"9"-4058,-16 26-315,21-34-685,0-1-1,-1 0 0,1 1 1,-1-1-1,1 1 0,0-1 1,-1 0-1,1 1 0,0-1 0,0 1 1,-1-1-1,1 1 0,0-1 1,0 1-1,0-1 0,0 1 1,0-1-1,0 1 0,0-1 1,0 1-1,0-1 0,0 1 1,0 0-1,0-1 0,0 1 1,0-1-1,0 1 0,0-1 1,0 1-1,1-1 0,-1 1 1,0-1-1,0 1 0,1-1 1,-1 0-1,0 1 0,1-1 0,-1 1 1,0-1-1,1 0 0,-1 1 1,1-1-1,-1 0 0,1 1 1,-1-1-1,0 0 0,1 0 1,-1 0-1,1 1 0,-1-1 1,1 0-1,0 0 0,-1 0 1,1 0-1,-1 0 0,1 0 1,-1 0-1,1 0 0,0 0 1,28-7 1541,-27 5-1488,1-1 0,0 1 0,-1-1-1,1 1 1,-1-1 0,0 0 0,0 0-1,0 0 1,0 0 0,-1 0-1,1 0 1,-1-1 0,0 1 0,0 0-1,0-1 1,0 1 0,0-1 0,-1 1-1,1-1 1,-1 1 0,0-1 0,-1 0-1,1-4 1,-1 6-67,0-1-1,0 0 1,0 1 0,0 0-1,0-1 1,0 1 0,-1 0 0,1-1-1,-1 1 1,0 0 0,1 0-1,-1 0 1,0 0 0,0 1-1,0-1 1,0 0 0,-1 1-1,1-1 1,0 1 0,-1 0-1,1 0 1,-1 0 0,1 0 0,-1 0-1,1 1 1,-1-1 0,0 1-1,1 0 1,-1-1 0,0 1-1,-2 1 1,1-1-21,1 0 0,-1 0-1,1 1 1,-1-1 0,1 1-1,-1 0 1,1 0 0,0 0 0,-1 1-1,1-1 1,0 1 0,-5 3 0,7-4 3,0 0 1,-1 0-1,1 0 1,0 1-1,-1-1 1,1 1 0,0-1-1,0 1 1,0-1-1,1 1 1,-1 0 0,0-1-1,0 1 1,1 0-1,-1 0 1,1 0-1,0-1 1,0 1 0,-1 0-1,1 0 1,0 0-1,0 0 1,1 0 0,-1-1-1,0 1 1,1 2-1,0-2-79,0-1-1,-1 1 0,1-1 1,0 1-1,0-1 1,0 1-1,0-1 0,1 1 1,-1-1-1,0 0 0,0 0 1,1 0-1,-1 0 1,1 0-1,-1 0 0,1 0 1,-1 0-1,1 0 0,0-1 1,-1 1-1,1-1 1,0 1-1,3-1 0,43 5-6416,-45-5 5923,30 0-8607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2.214"/>
    </inkml:context>
    <inkml:brush xml:id="br0">
      <inkml:brushProperty name="width" value="0.025" units="cm"/>
      <inkml:brushProperty name="height" value="0.025" units="cm"/>
    </inkml:brush>
  </inkml:definitions>
  <inkml:trace contextRef="#ctx0" brushRef="#br0">77 1 8488,'0'0'11467,"43"57"-9609,-28-28-417,0 3-256,-2 5-640,-9 6-449,-4 3-32,-4 2-32,-15 2 0,-9 4-96,-5-1-1185,-5-6-1634,-7-8-3459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2.763"/>
    </inkml:context>
    <inkml:brush xml:id="br0">
      <inkml:brushProperty name="width" value="0.025" units="cm"/>
      <inkml:brushProperty name="height" value="0.025" units="cm"/>
    </inkml:brush>
  </inkml:definitions>
  <inkml:trace contextRef="#ctx0" brushRef="#br0">228 1 16015,'0'0'4911,"-11"8"-4339,-8 10-352,0 0 0,1 1 1,1 1-1,1 1 1,1 0-1,-20 38 0,19-27 14,1 2-1,-17 60 0,28-78-176,0 0 0,1 0 0,1 0 0,1 0 0,0 0-1,1 0 1,1 1 0,4 25 0,-4-37-71,1 0 0,0 0-1,0 0 1,0-1-1,1 1 1,-1 0 0,1-1-1,0 0 1,0 0 0,1 0-1,-1 0 1,1 0 0,0 0-1,0-1 1,0 0 0,1 0-1,-1 0 1,1-1-1,-1 1 1,1-1 0,0 0-1,0 0 1,0-1 0,0 1-1,10 0 1,6 2-910,1-2 1,0-1-1,1 0 0,38-5 1,-1-6-3791,-1-7-2979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3.184"/>
    </inkml:context>
    <inkml:brush xml:id="br0">
      <inkml:brushProperty name="width" value="0.025" units="cm"/>
      <inkml:brushProperty name="height" value="0.025" units="cm"/>
    </inkml:brush>
  </inkml:definitions>
  <inkml:trace contextRef="#ctx0" brushRef="#br0">1 296 13100,'0'0'8243,"8"-4"-6759,18-10-965,0-1 1,-1-1-1,-1-1 0,42-38 0,-29 20-484,-1-3 0,35-45 0,-56 66 56,-15 17-91,0 0 1,0 0-1,1-1 1,-1 1-1,0 0 1,0 0-1,0 0 0,0 0 1,0 0-1,0 0 1,0 0-1,0 0 1,1 0-1,-1 0 1,0 0-1,0 0 1,0 0-1,0 0 1,0 0-1,0 0 0,1 0 1,-1 0-1,0 0 1,0 0-1,0 0 1,0 0-1,0 0 1,0 0-1,0 0 1,1 0-1,-1 0 1,0 0-1,0 1 0,0-1 1,0 0-1,0 0 1,0 0-1,0 0 1,0 0-1,0 0 1,0 0-1,0 0 1,1 0-1,-1 1 0,0-1 1,0 0-1,0 0 1,0 0-1,0 0 1,0 0-1,0 0 1,0 1-1,0-1 1,0 0-1,0 0 1,0 0-1,0 0 0,0 0 1,0 0-1,0 0 1,0 1-1,0-1 1,0 0-1,-1 0 1,-8 38-39,6-28 25,-16 48-26,10-32-117,0 1-1,2 1 1,0-1-1,2 1 1,-1 29 0,6-56-89,1-1 1,-1 1 0,0 0-1,1-1 1,-1 1 0,1-1 0,-1 1-1,1-1 1,0 1 0,-1-1-1,1 0 1,-1 1 0,1-1-1,0 0 1,-1 1 0,1-1 0,0 0-1,0 0 1,-1 0 0,1 1-1,0-1 1,-1 0 0,1 0-1,0 0 1,0 0 0,-1 0-1,1 0 1,0-1 0,-1 1 0,1 0-1,0 0 1,-1 0 0,1-1-1,0 1 1,-1 0 0,1-1-1,0 0 1,14-8-6893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3.511"/>
    </inkml:context>
    <inkml:brush xml:id="br0">
      <inkml:brushProperty name="width" value="0.025" units="cm"/>
      <inkml:brushProperty name="height" value="0.025" units="cm"/>
    </inkml:brush>
  </inkml:definitions>
  <inkml:trace contextRef="#ctx0" brushRef="#br0">1 43 17969,'0'0'5413,"70"-8"-4484,-42 2-769,4-2-160,-1 4-1121,-3-2-1986,-3 2-2274,-2-2-3363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025"/>
    </inkml:context>
    <inkml:brush xml:id="br0">
      <inkml:brushProperty name="width" value="0.025" units="cm"/>
      <inkml:brushProperty name="height" value="0.025" units="cm"/>
    </inkml:brush>
  </inkml:definitions>
  <inkml:trace contextRef="#ctx0" brushRef="#br0">64 12 11691,'0'0'7954,"-7"4"-7687,3-3-204,1 1-1,0 0 1,0 0 0,1 0-1,-1 0 1,0 1-1,1-1 1,-1 1 0,1-1-1,0 1 1,0 0-1,0 0 1,0 0-1,0 0 1,1 0 0,-1 0-1,1 1 1,0-1-1,0 1 1,0-1 0,0 0-1,1 1 1,0-1-1,-1 1 1,1 0 0,0-1-1,1 1 1,-1-1-1,1 1 1,-1-1 0,1 0-1,0 1 1,0-1-1,1 0 1,-1 1-1,1-1 1,-1 0 0,1 0-1,4 5 1,2 0-6,0-1 0,1 0 0,0 0 0,0 0 0,0-1 0,11 5 0,-10-6-44,-1 0 0,0 1 0,0 0 0,-1 0 1,0 1-1,10 10 0,-17-15 2,0-1 0,1 1 0,-1 0-1,0 0 1,0 0 0,0 0 0,0 0 0,0 0 0,-1 0 0,1 1 0,0-1-1,-1 0 1,0 0 0,1 1 0,-1-1 0,0 0 0,0 0 0,-1 1-1,1-1 1,0 0 0,-1 3 0,-1-1 30,0 1-1,0-1 0,0 0 1,0 0-1,-1 0 1,1 0-1,-1 0 1,0 0-1,-6 5 0,2-2 4,0-1 0,0 0 0,-1-1 0,0 0-1,0 0 1,0-1 0,0 1 0,0-2 0,-1 1-1,-9 1 1,16-4-37,-1-1-1,1 1 0,0-1 0,-1 0 1,1 0-1,0 0 0,0 0 1,-1 0-1,1 0 0,0-1 1,-1 1-1,1-1 0,0 0 1,0 1-1,0-1 0,0 0 0,0 0 1,-3-2-1,4 2 6,0-1 0,0 1 0,0 0 0,0-1 1,0 1-1,0-1 0,0 1 0,0-1 0,1 0 0,-1 1 0,1-1 0,-1 0 0,1 1 1,0-1-1,-1 0 0,1 0 0,0 1 0,1-4 0,-1-1 18,1-1 0,1 1-1,-1-1 1,1 1 0,0 0 0,1 0 0,-1 0 0,1 0-1,0 0 1,1 1 0,5-8 0,28-29 55,-19 23 76,0-2 1,20-32 0,-34 47-141,0 0 1,0-1 0,-1 0-1,0 0 1,-1 0 0,0 0-1,0 0 1,0 0-1,-1-1 1,0 1 0,0 0-1,-1-1 1,-1-10 0,1 16-26,0 1 0,0 0 0,0-1 0,-1 1 0,1 0 0,-1-1 0,1 1 0,-1 0 0,1 0 0,-1-1 0,0 1 0,1 0 1,-1 0-1,0 0 0,0 0 0,0 0 0,0 0 0,0 0 0,0 0 0,0 1 0,0-1 0,0 0 0,0 1 0,-3-2 0,1 1-2,0 0 0,0 1 0,-1-1 0,1 1-1,0 0 1,0 0 0,0 0 0,0 0 0,-1 1 0,-4 0-1,2 1-64,0-1 0,0 1-1,1 0 1,-1 1-1,0-1 1,1 1 0,-1 0-1,1 0 1,0 1 0,-9 7-1,12-8-221,0 0 0,1-1 0,-1 1 0,0 0 0,1 0 0,0 0 0,0 0 0,0 1 0,-1 5 0,1-7-90,1-1 0,0 1 0,0-1-1,0 1 1,0-1 0,0 1 0,1-1-1,-1 0 1,0 1 0,1-1 0,-1 1-1,1-1 1,-1 0 0,1 1 0,1 1-1,11 8-5193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366"/>
    </inkml:context>
    <inkml:brush xml:id="br0">
      <inkml:brushProperty name="width" value="0.025" units="cm"/>
      <inkml:brushProperty name="height" value="0.025" units="cm"/>
    </inkml:brush>
  </inkml:definitions>
  <inkml:trace contextRef="#ctx0" brushRef="#br0">203 1 13453,'0'0'7746,"-12"9"-6534,7-5-1127,-27 22 1362,-47 49-1,71-68-1466,1 1-1,0 0 0,1 0 1,-1 0-1,2 1 1,-1 0-1,1 0 1,1 1-1,0-1 0,0 1 1,1 0-1,0 0 1,-3 20-1,7-26-2833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725"/>
    </inkml:context>
    <inkml:brush xml:id="br0">
      <inkml:brushProperty name="width" value="0.025" units="cm"/>
      <inkml:brushProperty name="height" value="0.025" units="cm"/>
    </inkml:brush>
  </inkml:definitions>
  <inkml:trace contextRef="#ctx0" brushRef="#br0">111 33 17489,'-8'0'1847,"-3"-1"-1324,5 1-237,-1 0 0,0 0 0,0 1 0,0-1 0,0 2 0,-9 1 0,14-2-268,0 0 0,0 0 1,0 0-1,0 0 0,0 0 1,0 1-1,0-1 0,1 0 0,-1 1 1,1-1-1,-1 1 0,1 0 1,-1-1-1,1 1 0,0 0 1,0 0-1,0 0 0,0 0 0,0 0 1,1 0-1,-1 0 0,0 0 1,1 0-1,0 0 0,-1 1 1,1-1-1,0 4 0,0-4-13,0 0 0,0-1-1,0 1 1,0 0 0,0-1 0,1 1 0,-1 0-1,0 0 1,1-1 0,-1 1 0,1 0-1,0-1 1,0 1 0,-1-1 0,1 1 0,0-1-1,0 1 1,0-1 0,1 0 0,-1 0-1,0 1 1,0-1 0,1 0 0,-1 0 0,1 0-1,-1 0 1,1 0 0,2 0 0,-1 0 20,0 0 0,0 0 1,1-1-1,-1 0 1,0 1-1,1-1 0,-1-1 1,0 1-1,1 0 0,-1-1 1,0 1-1,0-1 1,1 0-1,-1 0 0,3-2 1,-2 1-11,0 0 1,-1-1 0,1 1 0,-1-1-1,1 0 1,-1 0 0,0 0 0,0 0-1,-1-1 1,1 1 0,-1-1 0,1 1-1,-1-1 1,0 0 0,-1 0 0,1 0-1,-1 0 1,1 0 0,-1 0 0,0-8-1,0 10-7,-1 0-1,0 0 0,0 0 0,0 0 0,0 0 0,-1 1 0,1-1 0,0 0 1,-1 0-1,0 0 0,1 0 0,-1 0 0,0 1 0,0-1 0,0 0 0,0 1 0,0-1 1,0 1-1,-2-2 0,1 1-1,0 1-1,0 0 1,0-1 0,0 1-1,-1 0 1,1 0 0,0 1 0,-1-1-1,1 0 1,-1 1 0,1 0 0,0-1-1,-1 1 1,1 0 0,-1 0-1,1 1 1,-1-1 0,-4 1 0,3 0-20,1 1 1,-1-1 0,1 0 0,-1 1 0,1 0 0,0 0 0,0 0 0,0 0 0,0 1 0,0-1 0,0 1 0,0-1 0,1 1-1,-1 0 1,1 0 0,0 0 0,0 1 0,0-1 0,0 0 0,1 1 0,0-1 0,-1 1 0,1 0 0,-1 6 0,1-6-830,1 0 0,-1 0 0,1 0 1,0 1-1,0-1 0,0 0 1,0 0-1,2 5 0,4 6-5488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068"/>
    </inkml:context>
    <inkml:brush xml:id="br0">
      <inkml:brushProperty name="width" value="0.025" units="cm"/>
      <inkml:brushProperty name="height" value="0.025" units="cm"/>
    </inkml:brush>
  </inkml:definitions>
  <inkml:trace contextRef="#ctx0" brushRef="#br0">66 63 13389,'0'0'3016,"-8"7"-326,3-3-2267,-27 23 826,30-25-1120,0 0 0,0 0 0,1 0 0,-1 1 0,0-1 1,1 0-1,-1 1 0,1-1 0,0 1 0,0-1 0,0 1 1,0-1-1,0 1 0,0 3 0,3-5-82,1 0 0,-1 0 0,0-1-1,1 1 1,-1-1 0,1 1 0,-1-1-1,0 0 1,1 0 0,-1 0 0,1-1 0,-1 1-1,0 0 1,1-1 0,-1 0 0,4-1 0,0-1-14,1 0 1,-1-1 0,0 0 0,0 0 0,0-1-1,0 1 1,-1-1 0,7-8 0,-10 11 31,0-1 0,0 1 1,0-1-1,0 1 0,0-1 0,-1 0 1,1 0-1,-1 0 0,0 0 1,0 0-1,0 0 0,0 0 0,-1 0 1,1 0-1,-1-1 0,0 1 1,1 0-1,-2 0 0,1 0 0,0-1 1,-2-4-1,1 7-49,0-1 0,0 0 0,0 1 1,0-1-1,-1 1 0,1-1 0,-1 1 0,1-1 1,-1 1-1,1 0 0,-1 0 0,0 0 0,0 0 1,0 0-1,1 0 0,-1 0 0,0 1 0,0-1 1,0 1-1,0-1 0,0 1 0,0 0 0,0 0 0,0 0 1,0 0-1,0 0 0,0 0 0,-4 1 0,4-1-68,0 1 0,1-1 0,-1 0 0,0 0 0,0 1-1,1-1 1,-1 1 0,0 0 0,1-1 0,-1 1 0,1 0 0,-1 0-1,1 0 1,-1 0 0,1 0 0,-1 0 0,1 1 0,0-1-1,0 0 1,0 1 0,0-1 0,0 0 0,0 1 0,0 0-1,0-1 1,0 1 0,1-1 0,-1 1 0,1 0 0,-1 0 0,1-1-1,0 1 1,0 0 0,-1 2 0,2-4-90,-1 1-1,0-1 1,0 1-1,0 0 1,1-1-1,-1 1 1,0-1-1,1 1 1,-1-1 0,1 1-1,-1-1 1,0 0-1,1 1 1,-1-1-1,1 1 1,-1-1 0,1 0-1,-1 1 1,1-1-1,-1 0 1,1 0-1,0 1 1,-1-1-1,1 0 1,-1 0 0,1 0-1,0 0 1,-1 0-1,1 0 1,-1 0-1,1 0 1,0 0 0,0 0-1,1 0-566,17 1-6124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2.288"/>
    </inkml:context>
    <inkml:brush xml:id="br0">
      <inkml:brushProperty name="width" value="0.025" units="cm"/>
      <inkml:brushProperty name="height" value="0.025" units="cm"/>
    </inkml:brush>
  </inkml:definitions>
  <inkml:trace contextRef="#ctx0" brushRef="#br0">0 42 13581,'0'0'7815,"58"24"-6341,-17-29-417,4-6-513,0-1-448,2 2-96,-3 2-1313,-7 1-1506,-10 2-2946,-5-3-7912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426"/>
    </inkml:context>
    <inkml:brush xml:id="br0">
      <inkml:brushProperty name="width" value="0.025" units="cm"/>
      <inkml:brushProperty name="height" value="0.025" units="cm"/>
    </inkml:brush>
  </inkml:definitions>
  <inkml:trace contextRef="#ctx0" brushRef="#br0">103 0 13325,'0'0'11082,"60"28"-9865,-43-7-512,2 5-225,-4 4-255,-5 7-193,-9 4 32,-1 5-32,-18 3-64,-12 3 0,-8 3-545,-8-4-1088,-2-5-1474,3-10-2243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880"/>
    </inkml:context>
    <inkml:brush xml:id="br0">
      <inkml:brushProperty name="width" value="0.025" units="cm"/>
      <inkml:brushProperty name="height" value="0.025" units="cm"/>
    </inkml:brush>
  </inkml:definitions>
  <inkml:trace contextRef="#ctx0" brushRef="#br0">197 0 12043,'0'0'9519,"-8"4"-9242,-1 1-249,1 0 0,0 0-1,0 1 1,1 0 0,0 0-1,0 1 1,0 0 0,-10 15-1,5-5 98,1 0-1,0 1 0,-13 35 0,12-23 102,2 1 1,2-1-1,0 2 0,3-1 0,-4 48 1,8-73-244,1 0 0,0 0 0,1 0 0,-1 0 1,1 0-1,0 0 0,1-1 0,-1 1 0,1 0 0,0-1 1,1 1-1,-1-1 0,1 1 0,0-1 0,1 0 0,-1 0 1,1-1-1,7 8 0,-7-8-307,1-1 0,0 1 0,0-1 0,0 0 0,0-1 0,1 1 0,-1-1 0,1 0 0,0-1 0,-1 1-1,1-1 1,8 1 0,27-1-4704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6.548"/>
    </inkml:context>
    <inkml:brush xml:id="br0">
      <inkml:brushProperty name="width" value="0.025" units="cm"/>
      <inkml:brushProperty name="height" value="0.025" units="cm"/>
    </inkml:brush>
  </inkml:definitions>
  <inkml:trace contextRef="#ctx0" brushRef="#br0">1 301 13068,'0'0'9145,"11"-2"-7821,7-4-1007,-1-1 1,0 0-1,-1-1 1,0-1-1,0-1 1,-1 0-1,0-1 1,15-14-1,12-13 216,57-67 1,-69 62-188,-16 23-6,-25 45-327,-12 23 134,-17 52 0,18-21-1125,14-3-3991,8-72 20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7.858"/>
    </inkml:context>
    <inkml:brush xml:id="br0">
      <inkml:brushProperty name="width" value="0.025" units="cm"/>
      <inkml:brushProperty name="height" value="0.025" units="cm"/>
    </inkml:brush>
  </inkml:definitions>
  <inkml:trace contextRef="#ctx0" brushRef="#br0">10 1 12043,'0'0'9983,"1"9"-9438,3 24-335,-2 1 0,-1 0-1,-5 51 1,0 19-3110,-5-100-12133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204"/>
    </inkml:context>
    <inkml:brush xml:id="br0">
      <inkml:brushProperty name="width" value="0.025" units="cm"/>
      <inkml:brushProperty name="height" value="0.025" units="cm"/>
    </inkml:brush>
  </inkml:definitions>
  <inkml:trace contextRef="#ctx0" brushRef="#br0">0 68 10602,'0'0'12652,"45"-9"-12204,-14 10-287,4-1-129,2 0 0,0-5-449,-1-7-608,-3-2-1377,-6-2-2499,-6 3-2946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547"/>
    </inkml:context>
    <inkml:brush xml:id="br0">
      <inkml:brushProperty name="width" value="0.025" units="cm"/>
      <inkml:brushProperty name="height" value="0.025" units="cm"/>
    </inkml:brush>
  </inkml:definitions>
  <inkml:trace contextRef="#ctx0" brushRef="#br0">68 0 16848,'0'0'6406,"-30"45"-5829,18-12 63,3 2-448,-1 4-128,4-3-64,5-3 0,1-6-192,0-6-577,0-5-480,7-7-576,5-8-289,-2-1-1890,1-3-1345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905"/>
    </inkml:context>
    <inkml:brush xml:id="br0">
      <inkml:brushProperty name="width" value="0.025" units="cm"/>
      <inkml:brushProperty name="height" value="0.025" units="cm"/>
    </inkml:brush>
  </inkml:definitions>
  <inkml:trace contextRef="#ctx0" brushRef="#br0">66 45 14061,'0'0'5360,"8"-6"-3214,-3 1-1810,1 1-1,-1 1 1,0-1 0,1 1 0,0 0-1,0 0 1,0 0 0,0 1-1,0 0 1,0 0 0,1 1-1,-1 0 1,0 0 0,1 0-1,0 1 1,11 0 0,-17 1-329,0-1 0,0 1 0,0-1 0,0 1 0,0-1 0,0 1 0,0-1 0,0 1 0,0 0 0,0 0 0,0-1 0,0 1 0,0 0 0,-1 0 0,1 0 0,0 0 0,-1 0 0,1 0 1,0 0-1,-1 0 0,0 1 0,1-1 0,-1 0 0,1 0 0,-1 0 0,0 0 0,0 1 0,0-1 0,0 0 0,0 0 0,0 0 0,0 1 0,0-1 0,0 0 0,-1 0 0,1 0 0,0 0 0,-1 2 0,-1 2 8,1 0-1,-1 1 0,0-1 1,0 0-1,0 0 1,-1 0-1,-3 5 1,-13 13 33,-2-1 1,-32 27-1,30-28 19,0 0 0,-20 27 0,43-48-62,-1 0 0,1 0 0,0 0-1,0 0 1,-1 1 0,1-1-1,0 0 1,0 0 0,0 0 0,-1 1-1,1-1 1,0 0 0,0 0-1,0 1 1,0-1 0,0 0 0,-1 1-1,1-1 1,0 0 0,0 0-1,0 1 1,0-1 0,0 0 0,0 1-1,0-1 1,0 0 0,0 0-1,0 1 1,0-1 0,0 0-1,0 1 1,1-1 0,-1 0 0,0 0-1,0 1 1,0-1 0,0 0-1,0 0 1,1 1 0,-1-1 0,0 0-1,0 0 1,0 0 0,1 1-1,-1-1 1,0 0 0,0 0 0,1 0-1,-1 0 1,0 1 0,0-1-1,1 0 1,-1 0 0,25 1 120,29-12 13,10-7-129,2-1-2986,-25 3-4470,-25 8 1089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244"/>
    </inkml:context>
    <inkml:brush xml:id="br0">
      <inkml:brushProperty name="width" value="0.025" units="cm"/>
      <inkml:brushProperty name="height" value="0.025" units="cm"/>
    </inkml:brush>
  </inkml:definitions>
  <inkml:trace contextRef="#ctx0" brushRef="#br0">199 0 9033,'0'0'14691,"-5"10"-13912,-83 125 508,-15 26-5425,101-158 2036,1-14-12804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604"/>
    </inkml:context>
    <inkml:brush xml:id="br0">
      <inkml:brushProperty name="width" value="0.025" units="cm"/>
      <inkml:brushProperty name="height" value="0.025" units="cm"/>
    </inkml:brush>
  </inkml:definitions>
  <inkml:trace contextRef="#ctx0" brushRef="#br0">128 104 5669,'0'0'6866,"-10"-1"-4363,-2 0-1899,5-1-378,-1 1 1,0 1 0,0 0 0,0 0 0,-10 2-1,16-2-185,1 0-1,-1 0 1,0 1-1,1-1 0,-1 1 1,1 0-1,-1-1 0,1 1 1,-1 0-1,1 0 0,-1 0 1,1 0-1,0 0 1,0 0-1,-1 0 0,1 0 1,0 1-1,0-1 0,0 0 1,0 1-1,0-1 0,1 1 1,-1-1-1,0 1 0,1-1 1,-1 1-1,1-1 1,-1 1-1,1 0 0,0-1 1,0 1-1,0 0 0,0 2 1,0-3 69,0 1 1,0-1-1,0 1 1,0-1-1,0 1 1,1-1-1,-1 1 1,1-1-1,-1 1 1,1-1-1,-1 0 1,1 1-1,0-1 1,0 0-1,0 1 1,0-1-1,0 0 1,0 0-1,0 0 1,0 0-1,0 0 1,0 0-1,1 0 1,-1 0-1,0-1 1,1 1-1,-1 0 1,0-1-1,1 1 1,-1-1-1,1 1 1,-1-1-1,1 0 1,-1 0-1,1 1 1,-1-1-1,1 0 1,0 0-1,-1-1 1,1 1-1,-1 0 1,1 0-1,1-1 1,3-1 40,1 1-1,-1-1 1,0 0 0,1 0-1,-1 0 1,0-1-1,-1 0 1,1 0 0,8-7-1,-10 6-93,0 1 0,0-1 0,0-1 0,-1 1 0,1-1 0,-1 1 0,0-1 0,-1 0 0,1 0 0,-1 0 0,0 0 0,0-1 0,-1 1 0,1-1 0,-1 1 0,-1-1 0,1-8 0,-1 12-39,0 0 0,0 0 0,0-1 1,-1 1-1,1 0 0,-1 0 0,0 0 0,1 0 0,-1 0 0,0 0 0,0 0 0,0 0 0,-1 0 0,1 0 0,0 1 1,-1-1-1,1 0 0,-4-1 0,3 1-22,-1 0-1,0 1 1,0 0 0,0-1 0,-1 1-1,1 0 1,0 1 0,0-1 0,-1 1-1,1-1 1,0 1 0,-1 0 0,1 0-1,0 0 1,0 1 0,-4 0 0,2 0-97,1 0 0,0 1 1,-1 0-1,1-1 1,0 1-1,0 1 1,0-1-1,0 1 0,1-1 1,-1 1-1,1 0 1,-1 0-1,1 1 0,0-1 1,0 1-1,0-1 1,1 1-1,-1 0 0,1 0 1,-2 7-1,-1-2-923,1 1-1,1 0 1,0 1-1,0-1 1,1 1-1,0-1 1,0 21-1,2-7-3977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948"/>
    </inkml:context>
    <inkml:brush xml:id="br0">
      <inkml:brushProperty name="width" value="0.025" units="cm"/>
      <inkml:brushProperty name="height" value="0.025" units="cm"/>
    </inkml:brush>
  </inkml:definitions>
  <inkml:trace contextRef="#ctx0" brushRef="#br0">23 15 13068,'0'0'4570,"-3"10"-2915,0 2-1346,-2 5 516,1 1 0,1 0 0,-1 25 0,4-43-788,0 1 0,0-1 0,0 0 0,0 1 1,0-1-1,0 0 0,0 1 0,0-1 0,0 0 1,0 1-1,0-1 0,0 1 0,0-1 0,1 0 1,-1 0-1,0 1 0,0-1 0,0 0 0,1 1 1,-1-1-1,0 0 0,0 0 0,1 1 0,-1-1 1,0 0-1,0 0 0,1 0 0,-1 1 0,0-1 1,1 0-1,-1 0 0,0 0 0,1 0 0,-1 0 1,0 0-1,1 0 0,-1 0 0,1 0 0,19-5 1140,15-17 103,17-27-570,-50 46-600,1 1-1,-1-1 0,1 0 0,-1 0 0,0 0 0,0 0 0,-1 0 1,1 0-1,-1-1 0,1 1 0,-1-1 0,0 1 0,0-1 0,-1 1 0,1-1 1,-1 0-1,0-4 0,-4 7-125,0 1 1,0-1 0,-1 0-1,1 1 1,0 0-1,-1 0 1,1 0 0,-8 2-1,-19 17-3080,22-8-8200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3.012"/>
    </inkml:context>
    <inkml:brush xml:id="br0">
      <inkml:brushProperty name="width" value="0.025" units="cm"/>
      <inkml:brushProperty name="height" value="0.025" units="cm"/>
    </inkml:brush>
  </inkml:definitions>
  <inkml:trace contextRef="#ctx0" brushRef="#br0">301 52 14606,'0'0'4569,"0"-9"-2433,-1 8-2107,2-1 132,-1-1 0,-1 1 0,1 0 0,0-1 0,-1 1 0,1 0 0,-1-1 0,1 1 0,-1 0 0,0 0 0,-2-4 0,2 5-80,-1 0 0,1 0 0,-1 0 0,1 0-1,-1 0 1,1 0 0,-1 1 0,0-1 0,1 0 0,-1 1 0,0-1 0,1 1-1,-1 0 1,0 0 0,0-1 0,0 1 0,1 0 0,-1 1 0,0-1 0,0 0 0,1 0-1,-1 1 1,-2 0 0,-16 5 144,-1 2 0,2 0-1,-1 1 1,1 0 0,0 2-1,1 0 1,1 2 0,-1 0-1,2 0 1,-25 27 0,39-38-226,0 0 0,0 0 0,0 0 0,0 0 0,1 0 0,-1 1 0,1-1 0,-1 1 0,1-1 1,0 1-1,0-1 0,0 1 0,0 0 0,1-1 0,-1 1 0,1 0 0,-1 5 0,2-6-2,0-1 0,0 1 0,-1-1 0,1 0 0,0 1 0,0-1 0,0 0-1,1 0 1,-1 0 0,0 0 0,0 0 0,1 0 0,-1 0 0,0 0 0,1 0 0,-1 0 0,1-1 0,-1 1 0,1-1 0,-1 1 0,1-1-1,0 0 1,-1 1 0,1-1 0,0 0 0,-1 0 0,1 0 0,-1 0 0,1-1 0,2 1 0,130 0-253,-133 0 247,0 0 0,0 0 0,0 0 0,1 0 0,-1 1 1,0-1-1,0 0 0,0 0 0,0 1 0,0-1 0,0 1 1,0-1-1,0 1 0,0-1 0,0 1 0,0 0 1,-1-1-1,1 1 0,0 0 0,0 0 0,-1 0 0,1 0 1,0 0-1,-1-1 0,1 1 0,-1 0 0,1 2 0,0 0 1,-1-1 0,1 1 0,-1 0-1,0-1 1,0 1 0,-1 0 0,1-1-1,0 1 1,-1 0 0,0-1 0,-1 4-1,-2 5 20,-1 1-1,0-1 1,-1-1-1,-7 11 1,-105 129 218,165-149-2209,-46 0 1945,1 0 0,-1 0 1,1 0-1,-1 0 0,0 1 0,1-1 1,-1 0-1,0 1 0,0-1 0,0 1 1,0-1-1,0 1 0,0 0 0,0-1 1,0 1-1,-1 0 0,1 0 0,-1 0 1,1-1-1,-1 1 0,0 0 0,0 0 1,0 0-1,0 0 0,0-1 0,0 1 0,0 0 1,-1 2-1,-9 56-30,-18-3 266,23-48 62,0-1 0,0 1 0,1 0 0,0 0 0,0 1 0,1-1 0,0 1 0,-2 16 0,9-25-245,0 0 0,0 0-1,0 0 1,0 0 0,0-1 0,0 1 0,0-1 0,-1 0 0,1 0 0,6-1 0,-3 1-55,31 2-1198,-15-1-1250,2 0-3319,-7-1-3303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1:00.284"/>
    </inkml:context>
    <inkml:brush xml:id="br0">
      <inkml:brushProperty name="width" value="0.025" units="cm"/>
      <inkml:brushProperty name="height" value="0.025" units="cm"/>
    </inkml:brush>
  </inkml:definitions>
  <inkml:trace contextRef="#ctx0" brushRef="#br0">115 0 15727,'0'0'5029,"54"60"-3268,-31-28 257,-2 6-1089,-7 6-641,-10 6-192,-4 6-64,-17 3 33,-14 6-33,-10 0-289,-4-4-1536,-5-7-2499,4-11-7592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4.443"/>
    </inkml:context>
    <inkml:brush xml:id="br0">
      <inkml:brushProperty name="width" value="0.025" units="cm"/>
      <inkml:brushProperty name="height" value="0.025" units="cm"/>
    </inkml:brush>
  </inkml:definitions>
  <inkml:trace contextRef="#ctx0" brushRef="#br0">80 5 12908,'0'0'10148,"-9"-1"-10083,9 0-65,-2 1 2,0-1 0,0 1 0,0-1 0,0 1 0,0 0 0,0 0-1,0 0 1,0 0 0,0 0 0,0 0 0,0 1 0,1-1 0,-1 0 0,0 1 0,0 0 0,0-1 0,0 1 0,1 0 0,-1 0 0,0 0 0,1 0 0,-1 0 0,0 0 0,1 1 0,0-1-1,-1 0 1,1 1 0,0-1 0,0 1 0,-1 0 0,1-1 0,1 1 0,-1 0 0,0 0 0,0-1 0,1 1 0,-1 0 0,1 0 0,-1 0 0,1 3 0,-3 5 111,0 0 1,1 0 0,1 0 0,0 0 0,0 0-1,1 16 1,0-24-92,1 0-1,-1 1 1,1-1-1,-1 0 1,1 0-1,-1 0 1,1 0-1,0 0 1,0 0-1,0 0 0,0 0 1,1 0-1,-1 0 1,0-1-1,1 1 1,-1 0-1,1-1 1,0 1-1,-1-1 1,1 0-1,0 0 1,0 1-1,0-1 1,0 0-1,0-1 0,0 1 1,0 0-1,0 0 1,0-1-1,0 0 1,1 1-1,-1-1 1,0 0-1,4 0 1,62-4-731,-65 3 220,1 0 0,0 0 0,0 0 0,-1-1 0,1 1 1,-1-1-1,1 0 0,-1 0 0,0 0 0,0 0 0,0 0 0,0-1 1,0 1-1,0-1 0,3-4 0,2-10-5736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4.803"/>
    </inkml:context>
    <inkml:brush xml:id="br0">
      <inkml:brushProperty name="width" value="0.025" units="cm"/>
      <inkml:brushProperty name="height" value="0.025" units="cm"/>
    </inkml:brush>
  </inkml:definitions>
  <inkml:trace contextRef="#ctx0" brushRef="#br0">0 31 13196,'0'0'6759,"50"4"-5574,-18-6-544,0-5-513,3-1-64,-2 2-64,-7 0-64,-6 3-1153,-9 1-1410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5.145"/>
    </inkml:context>
    <inkml:brush xml:id="br0">
      <inkml:brushProperty name="width" value="0.025" units="cm"/>
      <inkml:brushProperty name="height" value="0.025" units="cm"/>
    </inkml:brush>
  </inkml:definitions>
  <inkml:trace contextRef="#ctx0" brushRef="#br0">0 29 11050,'0'0'9033,"49"17"-7976,-19-24-545,4-2-383,-1 0-65,0 2-32,-5 3-32,-4 2-865,-6 0-897,-5 0-1889,-7-2-2563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1.857"/>
    </inkml:context>
    <inkml:brush xml:id="br0">
      <inkml:brushProperty name="width" value="0.025" units="cm"/>
      <inkml:brushProperty name="height" value="0.025" units="cm"/>
    </inkml:brush>
  </inkml:definitions>
  <inkml:trace contextRef="#ctx0" brushRef="#br0">258 1 5926,'0'0'16324,"-8"1"-16073,-3 3-242,0 0 0,1 1 0,-1 0 0,1 1-1,0 0 1,1 0 0,-1 1 0,1 0 0,1 1-1,-1 0 1,1 1 0,1-1 0,-1 1 0,-8 16-1,0-1 0,0 1-1,2 0 0,2 0 1,0 2-1,-9 30 0,18-48 0,1-1 0,0 1-1,0 0 1,1 0 0,0 0-1,1 15 1,0-21-3,0-1 0,1 0-1,-1 0 1,0 0 0,1 0-1,0 0 1,0 1 0,0-1 0,0 0-1,0-1 1,0 1 0,0 0-1,0 0 1,1 0 0,-1-1 0,1 1-1,-1-1 1,1 1 0,0-1-1,-1 0 1,1 1 0,0-1 0,0 0-1,0 0 1,0 0 0,0-1-1,0 1 1,0 0 0,0-1 0,1 1-1,3-1 1,5 2 98,-1-1 0,1 0 0,-1 0 0,1-2 0,0 1 0,-1-1 0,1-1 0,-1 1 0,1-2 1,-1 0-1,0 0 0,0-1 0,0 0 0,-1 0 0,1-1 0,12-9 0,-21 13-74,0 0 0,0 1 0,0-1 0,0 0 0,-1 0 0,1 1 0,0-1 0,0 0 0,0 0 0,-1 0 0,1 0 0,0 0 0,-1 0 0,1 0 0,-1 0 0,0-1 0,1 1 0,-1 0 0,0 0 0,1 0-1,-1 0 1,0-1 0,0 1 0,0 0 0,0 0 0,0-2 0,-1 2 44,0-1-1,0 1 1,0 0-1,0-1 1,0 1-1,0 0 1,-1 0-1,1 0 0,0 0 1,-1 0-1,1 0 1,-1 0-1,1 0 1,-1 0-1,1 1 1,-2-2-1,-11-2 393,1 0-1,-1 1 1,-19-3 0,28 5-435,-13-1-89,-1 0 0,1 1 0,-21 1 0,40 1 0,-1-1 0,0 0-1,1 0 1,-1 0 0,0 1 0,0-1 0,1 0 0,-1 0-1,0 1 1,0-1 0,0 0 0,1 0 0,-1 1 0,0-1-1,0 0 1,0 1 0,0-1 0,0 0 0,0 1-1,1-1 1,-1 0 0,0 1 0,0-1 0,0 0 0,0 1-1,0-1 1,0 0 0,0 1 0,0-1 0,-1 0-1,1 1 1,0-1 0,0 0 0,0 1 0,0-1 0,0 0-1,0 1 1,-1-1 0,1 0 0,0 0 0,0 1 0,-1-1-1,1 0 1,0 0 0,0 1 0,-1-1 0,1 0-1,0 0 1,0 0 0,-1 0 0,1 1 0,0-1 0,-1 0-1,1 0 1,0 0 0,-1 0 0,1 0 0,0 0 0,-1 0-1,1 0 1,0 0 0,-1 0 0,1 0 0,0 0-1,-1 0 1,1 0 0,0 0 0,-1 0 0,1 0 0,1 1-356,1 1 1,0-1-1,0 0 1,0 1 0,0-1-1,0 0 1,0 0-1,0 0 1,0 0 0,4 1-1,22-1-3918,3 0-2094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2.203"/>
    </inkml:context>
    <inkml:brush xml:id="br0">
      <inkml:brushProperty name="width" value="0.025" units="cm"/>
      <inkml:brushProperty name="height" value="0.025" units="cm"/>
    </inkml:brush>
  </inkml:definitions>
  <inkml:trace contextRef="#ctx0" brushRef="#br0">5 0 16239,'0'0'6919,"-2"59"-5766,-1-36-576,3 0-385,0 1-128,0-3-64,0-5 0,5-3-961,5-5-801,-3-5-832,0-3-1923,0-6-3234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2.686"/>
    </inkml:context>
    <inkml:brush xml:id="br0">
      <inkml:brushProperty name="width" value="0.025" units="cm"/>
      <inkml:brushProperty name="height" value="0.025" units="cm"/>
    </inkml:brush>
  </inkml:definitions>
  <inkml:trace contextRef="#ctx0" brushRef="#br0">1 74 15855,'0'0'2568,"11"-9"-27,-10 8-2509,6-6 372,0 1 1,1 0-1,0 0 0,1 1 0,-1 0 0,1 0 0,0 1 1,0 0-1,0 1 0,1 0 0,-1 0 0,1 1 0,15-2 1,-25 4-403,1 0 0,-1 0 0,1 0 1,-1 0-1,1 0 0,-1 0 1,1 0-1,-1 0 0,1 0 0,-1 0 1,1 0-1,-1 1 0,0-1 1,1 0-1,-1 0 0,1 0 1,-1 1-1,1-1 0,-1 0 0,0 0 1,1 1-1,-1-1 0,0 0 1,1 1-1,-1-1 0,0 0 0,1 1 1,-1-1-1,0 1 0,0-1 1,0 0-1,1 1 0,-1 0 0,-5 17 53,-19 15 79,-8-6-61,25-22-66,0 0 0,1 0 0,0 1-1,0 0 1,0 0 0,1 0-1,-1 1 1,-3 7 0,8-14-10,1 1 1,0-1-1,0 0 1,0 0 0,0 0-1,0 1 1,0-1-1,0 0 1,0 0-1,0 1 1,0-1-1,0 0 1,0 0-1,0 1 1,0-1-1,1 0 1,-1 0-1,0 1 1,0-1-1,0 0 1,0 0-1,0 0 1,0 1-1,1-1 1,-1 0-1,0 0 1,0 0-1,0 0 1,0 1-1,1-1 1,-1 0-1,0 0 1,0 0-1,0 0 1,1 0-1,-1 0 1,0 0 0,0 0-1,1 1 1,-1-1-1,18 3-2,26-3 89,-35 0-82,17-1 20,-17 0-35,-1 0 0,0 1 0,0 0 0,0 1-1,14 2 1,-21-2 7,1-1-1,0 1 1,-1 0 0,1-1-1,-1 1 1,1 0-1,-1 0 1,1 0-1,-1 0 1,1 0-1,-1 0 1,0 1 0,0-1-1,0 0 1,0 1-1,0-1 1,0 1-1,0-1 1,0 1-1,0-1 1,-1 1-1,1 0 1,-1-1 0,1 1-1,-1 0 1,1 0-1,-1-1 1,0 1-1,0 0 1,0 3-1,-1 2 32,0 0 0,0 0-1,-1 0 1,0-1-1,0 1 1,0 0 0,-1-1-1,0 1 1,0-1 0,-1 0-1,0 0 1,0-1-1,0 1 1,-1-1 0,1 0-1,-1 0 1,-1 0 0,1 0-1,-11 5 1,10-5 93,-1 0 1,0-1 0,-1 0-1,1-1 1,-1 0 0,0 0-1,1 0 1,-1-1-1,-1 0 1,1-1 0,0 1-1,0-2 1,0 1 0,-1-1-1,1 0 1,-16-3-1,24 1-813,-1 1 1,0-1-1,0 1 0,1-1 0,-1 0 0,1 1 0,-1-1 0,1 0 0,0 1 0,-1-1 0,1 0 0,0 0 0,0 1 0,0-1 1,1 0-1,-1-2 0,1-1-1852,-1-16-7286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3.260"/>
    </inkml:context>
    <inkml:brush xml:id="br0">
      <inkml:brushProperty name="width" value="0.025" units="cm"/>
      <inkml:brushProperty name="height" value="0.025" units="cm"/>
    </inkml:brush>
  </inkml:definitions>
  <inkml:trace contextRef="#ctx0" brushRef="#br0">1 78 10730,'0'0'14158,"64"-15"-13101,-7 2-449,8-1-352,1-1-160,-3 6-96,-9 1 0,-15 4-704,-11 4-1154,-18 0-929,-10 7-864,-8 1-2467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3.745"/>
    </inkml:context>
    <inkml:brush xml:id="br0">
      <inkml:brushProperty name="width" value="0.025" units="cm"/>
      <inkml:brushProperty name="height" value="0.025" units="cm"/>
    </inkml:brush>
  </inkml:definitions>
  <inkml:trace contextRef="#ctx0" brushRef="#br0">176 0 12364,'0'0'10757,"-4"9"-10058,-10 16-506,-1-2 0,-28 35 0,26-37-178,0 1 1,2 0-1,1 1 1,-18 39 0,28-48-640,4-23-6354,0-9 801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4.103"/>
    </inkml:context>
    <inkml:brush xml:id="br0">
      <inkml:brushProperty name="width" value="0.025" units="cm"/>
      <inkml:brushProperty name="height" value="0.025" units="cm"/>
    </inkml:brush>
  </inkml:definitions>
  <inkml:trace contextRef="#ctx0" brushRef="#br0">163 45 15375,'0'0'2487,"-10"-2"-202,8 2-2184,-12-3 534,0 1 0,0 1 0,-22 1 0,32 0-575,1 0-1,0 0 1,0 0 0,0 0-1,-1 1 1,1 0-1,0 0 1,0 0 0,0 0-1,0 0 1,0 0-1,0 1 1,0-1 0,1 1-1,-1 0 1,0 0-1,1 0 1,0 0 0,-1 0-1,1 1 1,0-1-1,0 1 1,0 0 0,1-1-1,-3 6 1,4-8-56,-1 0-1,1 1 1,0-1 0,0 0 0,0 1 0,0-1-1,0 0 1,0 1 0,0-1 0,0 1 0,0-1 0,1 0-1,-1 1 1,0-1 0,0 0 0,0 1 0,0-1 0,0 0-1,1 1 1,-1-1 0,0 0 0,0 0 0,0 1 0,1-1-1,-1 0 1,0 0 0,0 1 0,1-1 0,-1 0 0,0 0-1,1 0 1,-1 1 0,0-1 0,1 0 0,-1 0 0,0 0-1,1 0 1,21 4 257,22-7 176,-33 1-391,0 0-1,0-1 1,-1-1 0,19-8-1,-26 11-28,-1 0 0,1 0 0,0-1-1,-1 1 1,1-1 0,-1 1 0,1-1 0,-1 0-1,0 0 1,0 0 0,0 0 0,0 0-1,0-1 1,-1 1 0,1-1 0,-1 1-1,1-1 1,-1 0 0,0 1 0,0-1 0,0 0-1,1-4 1,-3 6 1,1 0-1,-1 0 1,0 0 0,1 0 0,-1 0-1,0 0 1,0 0 0,1 0-1,-1 1 1,0-1 0,0 0-1,0 0 1,0 1 0,0-1 0,0 1-1,0-1 1,0 1 0,0-1-1,-1 1 1,1 0 0,0 0-1,0-1 1,0 1 0,0 0 0,-1 0-1,1 0 1,0 0 0,0 0-1,-2 1 1,-40 2-10,35-1 22,0 0 1,1 1-1,-1 1 0,1-1 0,0 1 0,0 0 1,0 1-1,0 0 0,1 0 0,0 0 0,-8 9 0,12-11-120,-1 0 0,1 0 0,0-1 0,0 1 0,0 1 0,0-1-1,1 0 1,-1 0 0,1 1 0,0-1 0,0 1 0,-1 4 0,2-5-176,0-1 0,0 0 1,1 0-1,-1 0 1,0 0-1,1 0 0,-1 0 1,1 0-1,0 0 1,0 0-1,0 0 0,0 0 1,0-1-1,0 1 1,0 0-1,1 0 0,-1-1 1,0 1-1,1-1 1,-1 1-1,1-1 0,3 2 1,12 6-4668,4-1-1574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3:00.027"/>
    </inkml:context>
    <inkml:brush xml:id="br0">
      <inkml:brushProperty name="width" value="0.05" units="cm"/>
      <inkml:brushProperty name="height" value="0.05" units="cm"/>
    </inkml:brush>
  </inkml:definitions>
  <inkml:trace contextRef="#ctx0" brushRef="#br0">549 0 22525,'-63'77'0,"-9"15"80,0 3-24,9 1 0,6-6-40,11-17 0,7-7-16,6-16 16,3-6-16,2-12-400,3-9-216,5-19-3329</inkml:trace>
  <inkml:trace contextRef="#ctx0" brushRef="#br0" timeOffset="199.22">157 73 22421,'26'25'184,"6"5"-40,12 7-88,8 5-24,11 11 8,7 0-24,2-1-8,-3-5 24,-9-12-40,-8-4-472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6.323"/>
    </inkml:context>
    <inkml:brush xml:id="br0">
      <inkml:brushProperty name="width" value="0.025" units="cm"/>
      <inkml:brushProperty name="height" value="0.025" units="cm"/>
    </inkml:brush>
  </inkml:definitions>
  <inkml:trace contextRef="#ctx0" brushRef="#br0">3 394 2947,'-2'22'16647,"2"-21"-16518,0-1 0,0 0-1,0 0 1,0 0 0,0 0 0,0 0 0,0 1 0,0-1 0,0 0-1,0 0 1,0 0 0,1 0 0,-1 0 0,0 1 0,0-1-1,0 0 1,0 0 0,0 0 0,0 0 0,0 0 0,1 0 0,-1 0-1,0 0 1,0 0 0,0 0 0,0 1 0,0-1 0,1 0-1,-1 0 1,0 0 0,0 0 0,0 0 0,0 0 0,0 0 0,1 0-1,-1 0 1,0 0 0,0 0 0,0 0 0,0 0 0,0 0-1,1-1 1,-1 1 0,0 0 0,0 0 0,0 0 0,0 0 0,0 0-1,1 0 1,-1 0 0,0 0 0,0 0 0,0 0 0,0-1-1,26-29 99,-13 12 343,9-7-542,39-47 31,-4-2-1,75-124 0,-157 272-219,13-40 116,1 1-1,-11 61 1,18-65-1841,-1 52 1,5-80 1481,0-1 1,0 1-1,0-1 1,1 1 0,-1-1-1,1 1 1,0-1-1,-1 1 1,1-1 0,3 5-1,-4-6-73,1 0 0,0 0-1,0 0 1,0 1 0,1-1-1,-1 0 1,0 0 0,0-1-1,0 1 1,1 0 0,-1 0 0,1 0-1,-1-1 1,0 1 0,1-1-1,-1 1 1,1-1 0,2 1 0,8-1-4792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4.447"/>
    </inkml:context>
    <inkml:brush xml:id="br0">
      <inkml:brushProperty name="width" value="0.025" units="cm"/>
      <inkml:brushProperty name="height" value="0.025" units="cm"/>
    </inkml:brush>
  </inkml:definitions>
  <inkml:trace contextRef="#ctx0" brushRef="#br0">30 34 12236,'-4'9'3074,"2"-6"-2836,-2 5 516,0-1 0,1 1-1,-1-1 1,2 1-1,-4 12 1,6-19-656,0 1-1,-1-1 0,1 0 1,0 1-1,0-1 1,0 1-1,0-1 1,0 1-1,0-1 1,1 0-1,-1 1 1,0-1-1,1 1 1,-1-1-1,1 0 1,-1 1-1,1-1 1,0 0-1,0 0 1,-1 0-1,1 1 1,0-1-1,0 0 1,0 0-1,0 0 0,0 0 1,1-1-1,-1 1 1,0 0-1,0 0 1,1-1-1,-1 1 1,0 0-1,1-1 1,-1 0-1,0 1 1,1-1-1,-1 0 1,1 1-1,-1-1 1,0 0-1,1 0 1,2-1-1,5 2 52,1-2-1,0 0 1,-1 0 0,1 0-1,-1-1 1,0-1 0,1 1-1,13-8 1,-19 9-84,0-1 1,0 0-1,-1 0 0,1 0 1,-1 0-1,1 0 0,-1-1 1,0 0-1,0 0 0,0 0 0,0 0 1,-1 0-1,1 0 0,-1-1 1,0 1-1,0-1 0,0 0 1,0 1-1,-1-1 0,1 0 0,-1 0 1,1-6-1,-2 8-12,0 0-1,-1 0 1,1 0-1,-1-1 1,1 1 0,-1 0-1,0 0 1,0 1-1,0-1 1,0 0 0,0 0-1,-1 0 1,1 1-1,0-1 1,-1 0 0,1 1-1,-1-1 1,0 1-1,1 0 1,-1 0 0,0-1-1,0 1 1,0 0-1,0 1 1,0-1 0,0 0-1,0 0 1,0 1-1,0-1 1,-3 1 0,0-2-124,0 1 1,0 0-1,0 1 1,0-1 0,-1 1-1,1 0 1,0 0-1,0 0 1,0 1 0,-1 0-1,1 0 1,-5 2-1,1 7-2007,6-1-4972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049"/>
    </inkml:context>
    <inkml:brush xml:id="br0">
      <inkml:brushProperty name="width" value="0.025" units="cm"/>
      <inkml:brushProperty name="height" value="0.025" units="cm"/>
    </inkml:brush>
  </inkml:definitions>
  <inkml:trace contextRef="#ctx0" brushRef="#br0">0 0 10314,'0'0'16148,"10"14"-15576,-5-7-520,10 14 27,-1 0-1,18 40 1,-13-20-5,38 61 1,-50-91-198,1 0-1,0 0 1,0-1 0,1 0 0,1-1 0,0 0-1,0 0 1,0-1 0,1 0 0,15 7-1,-17-12-1784,-10-6-2771,-13-10-1524,-6 1 1686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380"/>
    </inkml:context>
    <inkml:brush xml:id="br0">
      <inkml:brushProperty name="width" value="0.025" units="cm"/>
      <inkml:brushProperty name="height" value="0.025" units="cm"/>
    </inkml:brush>
  </inkml:definitions>
  <inkml:trace contextRef="#ctx0" brushRef="#br0">1 218 10218,'0'0'14093,"58"-21"-12556,-14 3-415,0-7-290,-1 1-479,-6-2-257,-6 2-32,-6 3-288,-11 2-1250,-7 4-1377,-7 3-1697,-2 0-4100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739"/>
    </inkml:context>
    <inkml:brush xml:id="br0">
      <inkml:brushProperty name="width" value="0.025" units="cm"/>
      <inkml:brushProperty name="height" value="0.025" units="cm"/>
    </inkml:brush>
  </inkml:definitions>
  <inkml:trace contextRef="#ctx0" brushRef="#br0">41 296 9257,'0'0'12737,"-7"-9"-10484,-21-31-806,27 38-1389,0 0 1,0 0 0,1 0-1,-1 0 1,1 0 0,-1 0-1,1 0 1,0 0 0,0 0-1,0 0 1,0 0 0,0 0 0,0 0-1,1 0 1,-1 0 0,1 0-1,-1 0 1,1 0 0,0 0-1,1-3 1,25-32 273,-18 27-225,8-11-35,1 0 0,26-23 0,-39 39-74,0 1-1,1-1 1,0 1 0,0 0-1,0 1 1,0-1 0,1 1-1,-1 1 1,1-1 0,0 1-1,0 0 1,0 1 0,0-1-1,8 1 1,-12 1-2,0 0-1,-1 1 1,1 0 0,-1-1-1,1 1 1,-1 0 0,1 0 0,-1 0-1,1 1 1,-1-1 0,0 1-1,0-1 1,1 1 0,-1 0-1,0 0 1,-1 0 0,1 0-1,0 0 1,0 0 0,2 5-1,29 60 97,-10-18-34,-21-46-55,0 0-1,0 0 1,0 0 0,0 0 0,1-1 0,-1 1-1,1-1 1,-1 1 0,1-1 0,0 0 0,0 0 0,0 0-1,0-1 1,1 1 0,-1-1 0,0 0 0,7 2-1,-6-3 58,-1 0-1,0 0 0,0 0 1,0 0-1,1-1 1,-1 0-1,0 1 0,0-1 1,0 0-1,0-1 0,0 1 1,0 0-1,0-1 1,-1 0-1,1 1 0,3-4 1,1-1 58,0-1 0,-1 0 0,0 0 0,0 0 0,0-1 0,-1 0 0,0 0 0,-1 0 0,1-1 0,-2 0 0,1 0 0,2-10 0,-4 12-190,0 0-1,-1 0 0,0 0 1,0 0-1,-1 0 1,1-1-1,-2 1 0,1 0 1,-2-10-1,-9 14-5209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0.565"/>
    </inkml:context>
    <inkml:brush xml:id="br0">
      <inkml:brushProperty name="width" value="0.025" units="cm"/>
      <inkml:brushProperty name="height" value="0.025" units="cm"/>
    </inkml:brush>
  </inkml:definitions>
  <inkml:trace contextRef="#ctx0" brushRef="#br0">17 33 7783,'0'0'13736,"8"-2"-11990,18-6-870,0 1 1,0 2-1,1 1 1,31-2-1,-57 6-876,0 0 0,-1 0 0,1 0 0,0 0 0,0 0 0,0 0 0,-1 0 0,1 0 0,0 0 0,0 1 0,-1-1 0,1 0 0,0 0 0,-1 1 0,1-1 0,0 0 0,-1 1 0,1-1 0,0 1 0,-1-1 0,1 1 0,-1-1 0,1 1 0,-1 0 0,1-1 0,-1 1 0,1 0 0,0 1 0,-6 21 173,2-17-81,-1 0 0,0 0 1,0 0-1,-1 0 0,-5 6 1,1-5 50,-5 7 124,-1-1 0,0-1 0,-22 13 0,42-26-252,0 0 0,0 0 0,0 1 0,1 0 0,-1 0 0,9 1 0,2 0-13,-10-1-15,0 1 0,0-1 1,0 1-1,0 0 0,0 0 0,0 1 0,-1-1 1,1 2-1,0-1 0,-1 0 0,0 1 0,1 0 1,-1 0-1,8 8 0,-10-8 4,1 0 0,-1 0-1,-1 1 1,1 0 0,-1-1 0,1 1 0,-1 0 0,0 0 0,0 0-1,-1 1 1,1-1 0,-1 0 0,0 1 0,0-1 0,0 1-1,-1-1 1,0 0 0,1 1 0,-2 0 0,0 6 0,0-8 38,0 0 0,0 0 0,-1 0 0,1 0 0,-1 0 0,0 0 0,0 0 0,0-1 0,0 1 0,-1 0 0,1-1 0,-1 0 0,1 0 0,-1 0 1,0 0-1,0 0 0,0 0 0,0-1 0,0 1 0,0-1 0,-1 0 0,1 0 0,0 0 0,0 0 0,-5 0 0,-12 3 292,0-1 0,-36 2 1,50-5-300,-3 0 111,0 1-1,0-1 1,-1-1 0,1 0 0,-12-2 0,19 2-176,1 1 0,-1-1 0,0 1 1,1-1-1,-1 0 0,1 0 0,-1 0 0,1 0 1,-1 0-1,1 0 0,0 0 0,-1 0 1,1 0-1,0-1 0,0 1 0,0 0 1,0-1-1,0 1 0,0-1 0,1 1 0,-1-1 1,0 1-1,1-1 0,-1 0 0,1 1 1,-1-1-1,1 0 0,0 0 0,0 1 1,0-1-1,0 0 0,0 1 0,0-1 0,1-3 1,0 3-421,-1 0 0,1 0 1,0 0-1,0 1 0,0-1 1,0 0-1,0 0 0,0 1 1,0-1-1,1 1 0,-1-1 1,1 1-1,-1 0 1,1-1-1,-1 1 0,4-2 1,3-2-2820,7-7-6407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1.467"/>
    </inkml:context>
    <inkml:brush xml:id="br0">
      <inkml:brushProperty name="width" value="0.025" units="cm"/>
      <inkml:brushProperty name="height" value="0.025" units="cm"/>
    </inkml:brush>
  </inkml:definitions>
  <inkml:trace contextRef="#ctx0" brushRef="#br0">0 307 17008,'0'0'7036,"8"-11"-6620,88-110 0,24-31-234,-100 130 119,-20 22-290,0 0 0,0 0 0,0-1 1,1 1-1,-1 0 0,0 0 0,0 0 0,0 0 0,0 0 0,1 0 0,-1 0 0,0 0 0,0 0 1,0 0-1,0 0 0,1 0 0,-1 0 0,0 0 0,0 1 0,0-1 0,0 0 0,1 0 1,-1 0-1,0 0 0,0 0 0,0 0 0,0 0 0,0 0 0,1 0 0,-1 1 0,0-1 0,0 0 1,0 0-1,0 0 0,0 0 0,0 0 0,0 1 0,0-1 0,0 0 0,0 0 0,1 0 1,-1 0-1,0 1 0,0-1 0,0 0 0,0 0 0,0 0 0,0 0 0,0 1 0,0-1 0,0 0 1,0 0-1,-1 0 0,1 0 0,0 1 0,0-1 0,0 0 0,0 0 0,0 0 0,0 1 0,-13 50 426,3-25-419,1 0 0,1 1 0,2-1 0,0 2 0,2-1 0,1 1 0,1 34 0,2-61-96,0 0-1,0 0 1,0 1 0,0-1-1,0 0 1,0 1 0,1-1-1,-1 0 1,0 0 0,1 0-1,-1 1 1,1-1-1,0 0 1,-1 0 0,1 0-1,0 0 1,0 0 0,-1 0-1,1 0 1,0 0 0,0 0-1,0 0 1,0-1 0,0 1-1,0 0 1,1-1-1,-1 1 1,0-1 0,0 1-1,0-1 1,1 1 0,-1-1-1,0 0 1,0 0 0,1 0-1,-1 1 1,0-1-1,2-1 1,0 1-533,1-1 0,-1 1 0,0-1 1,0 0-1,0 0 0,0-1 0,0 1 0,-1-1 0,1 1 0,0-1 0,-1 0 0,1 0 0,-1 0 1,4-4-1,17-21-9111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1.812"/>
    </inkml:context>
    <inkml:brush xml:id="br0">
      <inkml:brushProperty name="width" value="0.025" units="cm"/>
      <inkml:brushProperty name="height" value="0.025" units="cm"/>
    </inkml:brush>
  </inkml:definitions>
  <inkml:trace contextRef="#ctx0" brushRef="#br0">85 26 17008,'0'0'5851,"-10"9"-5200,3-3-607,0 1 1,1 0-1,0 0 0,0 1 0,0-1 0,1 1 0,0 1 0,1-1 0,0 1 1,0-1-1,1 1 0,0 0 0,0 0 0,-2 18 0,5-24-47,-1 1 0,1-1 0,0 1 0,0-1 0,1 1-1,-1-1 1,1 1 0,-1-1 0,1 1 0,0-1 0,0 0 0,1 0-1,-1 1 1,1-1 0,0 0 0,-1 0 0,1 0 0,4 3 0,-3-4 16,-1 0 0,1 0 0,0-1 0,0 1 0,0-1 0,0 0 0,0 0 0,0 0 0,1 0 0,-1-1 0,0 1 0,0-1 0,1 0 0,-1 0 0,0 0 0,1 0 0,-1-1 0,0 1 0,0-1 0,5-1 0,-2 0 129,0-1 1,0 1-1,-1-1 1,1 0 0,-1 0-1,1 0 1,-1-1-1,0 0 1,0 0-1,-1-1 1,1 1 0,-1-1-1,0 0 1,0 0-1,-1 0 1,1 0-1,-1-1 1,4-9 0,-3 6 62,-1 0 0,1 0 1,-2 0-1,1 0 0,-1-1 1,-1 1-1,1-1 0,-2 1 1,1-1-1,-1 1 0,-3-16 1,3 23-201,0 0 0,-1 1 0,1-1 0,-1 0 0,1 0 0,-1 1 0,0-1 1,0 0-1,0 1 0,0-1 0,0 1 0,0-1 0,0 1 0,0 0 0,-1 0 0,1-1 1,-1 1-1,1 0 0,-1 0 0,1 0 0,-1 0 0,1 0 0,-1 1 0,0-1 0,1 0 1,-1 1-1,0-1 0,0 1 0,0 0 0,1 0 0,-1 0 0,0-1 0,0 1 0,0 1 1,1-1-1,-1 0 0,0 0 0,0 1 0,-2 0 0,-2 1-63,0-1-1,0 1 1,0 1 0,0-1-1,1 1 1,-1 0-1,1 0 1,0 1 0,0-1-1,-6 6 1,7-4-209,-1 0 1,1 0-1,0 0 0,0 1 1,1 0-1,-4 7 0,6-10-68,0-1 0,0 1 0,0-1 0,1 1 0,-1 0-1,1-1 1,0 1 0,-1 0 0,1-1 0,1 1 0,-1 3 0,1-5 9,0 0 1,-1 0 0,1 0-1,0 0 1,0 0 0,0 0-1,0 0 1,0 0 0,0 0-1,0-1 1,1 1 0,-1 0-1,0-1 1,0 1 0,0-1-1,1 1 1,-1-1 0,0 0-1,1 0 1,-1 1 0,0-1-1,0 0 1,1 0 0,-1 0-1,0 0 1,1 0 0,-1-1-1,2 0 1,2 1-1109,19 0-4043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2.185"/>
    </inkml:context>
    <inkml:brush xml:id="br0">
      <inkml:brushProperty name="width" value="0.025" units="cm"/>
      <inkml:brushProperty name="height" value="0.025" units="cm"/>
    </inkml:brush>
  </inkml:definitions>
  <inkml:trace contextRef="#ctx0" brushRef="#br0">117 44 6566,'0'0'18028,"-10"3"-17622,4-1-366,-1 1 1,1 0 0,0 0 0,0 1-1,0 0 1,0 0 0,1 0 0,0 1 0,0 0-1,0 0 1,0 0 0,1 0 0,0 1-1,0 0 1,0 0 0,1 0 0,0 0-1,0 0 1,0 1 0,1-1 0,-2 8 0,3-12-33,0 1 1,1-1-1,-1 0 1,0 1 0,1-1-1,0 0 1,-1 1-1,1-1 1,0 0 0,0 1-1,0-1 1,1 1-1,-1-1 1,0 0 0,1 1-1,0-1 1,-1 0-1,1 0 1,0 0 0,0 1-1,0-1 1,1 0-1,-1 0 1,0 0 0,1-1-1,2 4 1,-1-3 5,0-1 1,1 0-1,-1 0 1,0 0-1,0 0 1,0-1 0,1 1-1,-1-1 1,0 0-1,1 0 1,-1 0-1,0-1 1,0 1-1,1-1 1,-1 1-1,0-1 1,0 0 0,0 0-1,6-3 1,2-1 90,0-1 0,-1 0 0,1-1 0,-1 0 1,0 0-1,-1-1 0,1-1 0,14-17 0,-18 19 42,-1 1-1,0-1 0,0-1 0,0 1 1,-1-1-1,0 0 0,0 0 1,-1 0-1,0 0 0,-1 0 1,0-1-1,0 1 0,0-13 0,-1 20-142,-1 0-1,0 0 1,0 0-1,-1 0 0,1 0 1,0 1-1,0-1 0,0 0 1,0 0-1,-1 0 0,1 1 1,0-1-1,-1 0 0,1 0 1,-1 1-1,1-1 0,-1 0 1,1 1-1,-1-1 0,0 0 1,1 1-1,-1-1 0,1 1 1,-1-1-1,0 1 1,0-1-1,1 1 0,-1 0 1,-1-1-1,-29 1 51,21 3-47,0 0 0,0 0-1,-18 10 1,15-7-1209,-16 11-7172,28-11 3460,18-4 1035,-1-2-4529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2.729"/>
    </inkml:context>
    <inkml:brush xml:id="br0">
      <inkml:brushProperty name="width" value="0.025" units="cm"/>
      <inkml:brushProperty name="height" value="0.025" units="cm"/>
    </inkml:brush>
  </inkml:definitions>
  <inkml:trace contextRef="#ctx0" brushRef="#br0">136 97 6342,'0'0'6118,"1"-11"-1805,1-4-3019,-1 10-728,-1-1 0,1 1-1,-1-1 1,0 1-1,0-1 1,0 1-1,-3-11 1,3 15-452,0 1 1,0-1-1,-1 0 1,1 0-1,0 0 0,-1 0 1,1 1-1,0-1 1,-1 0-1,1 0 0,-1 1 1,1-1-1,-1 0 0,0 1 1,1-1-1,-1 1 1,0-1-1,1 1 0,-1-1 1,0 1-1,0-1 1,1 1-1,-1-1 0,0 1 1,0 0-1,0 0 1,1-1-1,-1 1 0,0 0 1,0 0-1,0 0 0,0 0 1,0 0-1,0 0 1,1 0-1,-1 0 0,0 1 1,0-1-1,0 0 1,0 0-1,1 1 0,-3 0 1,0 0-75,0 0 0,0 1 1,0-1-1,0 1 1,0 0-1,0 0 0,0 0 1,1 0-1,-5 5 0,-2 4-46,1 0 0,1 0 0,-1 1 0,2-1 0,0 2 0,0-1 0,1 1 0,1 0 0,0 0-1,0 0 1,2 0 0,0 1 0,-1 25 0,3-38 7,0 0 0,0-1 0,0 1-1,0 0 1,0 0 0,0 0 0,1 0 0,-1 0 0,0 0 0,1 0-1,-1 0 1,0-1 0,1 1 0,0 0 0,-1 0 0,1 0 0,-1-1-1,1 1 1,0 0 0,-1-1 0,1 1 0,0-1 0,0 1 0,-1-1-1,1 1 1,0-1 0,0 1 0,1-1 0,1 1 18,-1-1 1,1 1-1,0-1 0,-1 0 1,1 0-1,0 0 0,0 0 1,-1-1-1,6 0 0,0-2 29,0 1-1,-1-1 0,1 0 1,-1 0-1,0-1 0,8-5 1,-8 4-36,-1 0 1,0 0-1,0-1 1,0 1-1,-1-2 1,0 1-1,0 0 0,0-1 1,-1 0-1,0 0 1,0 0-1,-1-1 1,0 1-1,0-1 1,-1 1-1,0-1 1,2-16-1,-4 23-128,0 0-1,0 0 1,-1 0-1,1 0 1,0 1-1,-1-1 1,1 0-1,-1 0 1,1 0 0,-1 0-1,1 1 1,-1-1-1,1 0 1,-1 1-1,0-1 1,1 0-1,-1 1 1,0-1 0,0 1-1,1-1 1,-1 1-1,0-1 1,0 1-1,0 0 1,0-1-1,0 1 1,1 0 0,-1 0-1,0-1 1,0 1-1,0 0 1,0 0-1,0 0 1,0 0-1,0 0 1,0 1 0,0-1-1,0 0 1,0 0-1,1 0 1,-2 1-1,-2 0-1083,0 0 0,0-1 0,1 2 0,-1-1 0,0 0 0,1 1 0,-1-1 0,1 1 0,-5 3 0,-4 8-6861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3.804"/>
    </inkml:context>
    <inkml:brush xml:id="br0">
      <inkml:brushProperty name="width" value="0.025" units="cm"/>
      <inkml:brushProperty name="height" value="0.025" units="cm"/>
    </inkml:brush>
  </inkml:definitions>
  <inkml:trace contextRef="#ctx0" brushRef="#br0">152 107 8392,'39'-76'6330,"-31"46"440,-20 31-3204,5 4-3397,0 0-1,1 1 1,0 0-1,0 0 1,1 0-1,-1 1 1,-5 10-1,-32 54 326,29-45-392,1 1-1,1 0 0,1 1 1,2 0-1,1 1 1,1-1-1,1 2 1,2-1-1,1 0 0,0 43 1,4-66-283,-1-1 0,1 0 0,0 1 0,0-1 1,1 0-1,0 0 0,-1 0 0,2 0 0,-1 0 0,1-1 1,-1 1-1,1-1 0,0 1 0,1-1 0,-1 0 0,1 0 1,0-1-1,0 1 0,0-1 0,0 1 0,1-1 0,-1-1 1,11 5-1,-8-4-357,1 0 1,0 0-1,0-1 1,0-1-1,0 1 1,1-1-1,-1 0 1,0-1-1,1 0 1,-1-1-1,0 1 1,0-2-1,1 1 1,-1-1-1,8-3 1,16-10-10247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6.666"/>
    </inkml:context>
    <inkml:brush xml:id="br0">
      <inkml:brushProperty name="width" value="0.025" units="cm"/>
      <inkml:brushProperty name="height" value="0.025" units="cm"/>
    </inkml:brush>
  </inkml:definitions>
  <inkml:trace contextRef="#ctx0" brushRef="#br0">0 1 4869,'0'0'2754,"10"46"-1216,-7-14 448,-2 1 288,0 2-64,-1-1-481,0 1-511,0-7-225,0-3-417,0-5-384,0-6-128,0-7-128,2-25-10922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196"/>
    </inkml:context>
    <inkml:brush xml:id="br0">
      <inkml:brushProperty name="width" value="0.025" units="cm"/>
      <inkml:brushProperty name="height" value="0.025" units="cm"/>
    </inkml:brush>
  </inkml:definitions>
  <inkml:trace contextRef="#ctx0" brushRef="#br0">0 326 14798,'0'0'9251,"9"-1"-8103,0-1-989,0 0 1,0 0-1,0-1 0,0 0 0,0-1 0,-1 0 0,0 0 1,0-1-1,0 0 0,0 0 0,-1-1 0,8-7 1,91-93 40,-87 85-153,96-118 482,-118 166-497,-28 65-30,23-72-334,1 0 0,0 0 0,1 1 0,2 0 0,0 0 0,-1 23-1,5-44 246,0 1-1,0-1 1,0 0-1,0 1 0,1-1 1,-1 0-1,0 1 0,0-1 1,0 0-1,1 1 1,-1-1-1,0 0 0,0 1 1,1-1-1,-1 0 1,0 0-1,0 1 0,1-1 1,-1 0-1,0 0 0,1 0 1,-1 1-1,1-1 1,-1 0-1,0 0 0,1 0 1,-1 0-1,0 0 1,1 0-1,-1 0 0,1 0 1,-1 0-1,0 0 0,1 0 1,-1 0-1,0 0 1,1 0-1,-1 0 0,1 0 1,-1 0-1,0-1 1,1 1-1,-1 0 0,0 0 1,1 0-1,-1-1 1,0 1-1,0 0 0,1 0 1,0-1-1,19-12-3419,6-10-2995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585"/>
    </inkml:context>
    <inkml:brush xml:id="br0">
      <inkml:brushProperty name="width" value="0.025" units="cm"/>
      <inkml:brushProperty name="height" value="0.025" units="cm"/>
    </inkml:brush>
  </inkml:definitions>
  <inkml:trace contextRef="#ctx0" brushRef="#br0">149 0 17168,'0'0'4773,"-31"71"-3460,17-40-64,1 5-544,4-2-545,4-3-96,5-5 0,0-4-672,0-4-706,4-4-31,2-4-609,-4-4-352,-1-1-1602</inkml:trace>
  <inkml:trace contextRef="#ctx0" brushRef="#br0" timeOffset="1">1 172 13677,'0'0'11211,"52"-40"-11243,-18 36 64,9-1-32,3 0-1794,6 1-769,0-3 257,0 1-5093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931"/>
    </inkml:context>
    <inkml:brush xml:id="br0">
      <inkml:brushProperty name="width" value="0.025" units="cm"/>
      <inkml:brushProperty name="height" value="0.025" units="cm"/>
    </inkml:brush>
  </inkml:definitions>
  <inkml:trace contextRef="#ctx0" brushRef="#br0">224 6 10218,'0'0'8418,"-8"-2"-6144,4 1-2167,0 0-1,0 0 0,0 1 1,-1-1-1,1 1 0,0 0 1,0 0-1,0 1 0,0-1 1,-1 1-1,1 0 0,0 0 1,0 0-1,0 0 0,1 1 1,-1 0-1,0 0 0,0 0 1,1 0-1,-1 0 0,1 1 1,0-1-1,-5 6 0,-9 8 298,1 0-1,1 1 1,-23 32-1,34-44-325,0 1 1,1 0-1,-1 0 1,1 0-1,1 0 1,-1 0-1,1 0 1,1 1 0,-1-1-1,1 1 1,0 0-1,0-1 1,1 1-1,0 0 1,0-1-1,0 1 1,3 9-1,-2-13-64,0-1 1,1 1-1,-1-1 1,1 0-1,-1 1 0,1-1 1,0 0-1,0 0 0,0 0 1,1 0-1,-1-1 0,0 1 1,1-1-1,-1 1 1,1-1-1,-1 0 0,1 1 1,0-2-1,-1 1 0,1 0 1,0 0-1,0-1 0,0 1 1,-1-1-1,6 0 1,-3 0 41,1 1 0,0-1 0,0 0 0,-1-1 0,1 0 0,0 0 0,-1 0 0,1 0 0,0-1 0,-1 0 0,10-5 0,-11 5 11,-1 0-1,1-1 1,-1 1-1,0-1 0,0 0 1,0 0-1,0 0 0,0 0 1,-1-1-1,0 1 1,1-1-1,-1 0 0,-1 1 1,1-1-1,0 0 0,-1 0 1,0 0-1,0 0 1,0 0-1,0 0 0,-1 0 1,0-6-1,0 9-47,-1 0-1,1 0 0,-1-1 1,0 1-1,0 0 1,0 1-1,0-1 1,0 0-1,0 0 0,0 0 1,0 0-1,0 1 1,0-1-1,0 0 1,0 1-1,-1-1 0,1 1 1,0 0-1,0-1 1,-1 1-1,1 0 1,0 0-1,0-1 1,-1 1-1,1 0 0,0 0 1,-1 1-1,1-1 1,-2 1-1,-43 5-197,42-4 99,-1 0 0,0 1 0,1-1 0,0 1 0,-1 0 0,1 0 0,0 0 0,0 1 0,1-1 0,-5 6 0,7-7-439,-1 0-1,1 0 1,-1 1 0,1-1-1,0 0 1,0 1-1,0-1 1,0 0-1,1 1 1,-1-1-1,1 1 1,-1-1 0,1 6-1,3-1-4082,8-3-1606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262"/>
    </inkml:context>
    <inkml:brush xml:id="br0">
      <inkml:brushProperty name="width" value="0.025" units="cm"/>
      <inkml:brushProperty name="height" value="0.025" units="cm"/>
    </inkml:brush>
  </inkml:definitions>
  <inkml:trace contextRef="#ctx0" brushRef="#br0">78 0 17905,'0'0'4516,"-19"63"-2818,2-33-129,3 3-640,2-2-384,3-1-417,4-5-96,3-5-128,2-4-1185,0-8-1250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637"/>
    </inkml:context>
    <inkml:brush xml:id="br0">
      <inkml:brushProperty name="width" value="0.025" units="cm"/>
      <inkml:brushProperty name="height" value="0.025" units="cm"/>
    </inkml:brush>
  </inkml:definitions>
  <inkml:trace contextRef="#ctx0" brushRef="#br0">65 30 16784,'0'0'9785,"8"-5"-8498,-1 0-1012,-5 3-216,0 0 1,1 1 0,-1-1-1,0 0 1,1 1-1,0-1 1,-1 1 0,1 0-1,0 0 1,-1 0-1,1 0 1,0 0 0,0 1-1,5-1 1,-8 1-58,1 0 0,0 0 0,-1 0 0,1 0 0,0 0 0,-1 1 0,1-1 0,-1 0 0,1 0 0,0 1 0,-1-1 0,1 0 0,-1 1 0,1-1 0,-1 0 0,1 1 0,-1-1 0,1 1 0,-1-1 0,0 1 0,1-1-1,-1 1 1,0-1 0,1 1 0,-1 0 0,0-1 0,0 1 0,1-1 0,-1 1 0,0 0 0,0-1 0,0 1 0,0 0 0,0-1 0,0 1 0,0-1 0,0 1 0,0 0 0,0-1 0,0 1 0,0 0 0,-1-1 0,1 2 0,-12 39 47,4-15-383,8-25 224,0 1-1,0 0 1,1-1 0,-1 1-1,0 0 1,1-1-1,0 1 1,-1 0 0,1-1-1,0 1 1,0-1-1,-1 1 1,1-1 0,0 0-1,0 1 1,1-1-1,-1 0 1,0 0-1,2 2 1,33 17-705,-33-19 803,0 0 1,0 1 0,1-1 0,-1 0 0,0 1 0,0 0 0,0 0 0,-1 0 0,1 0 0,0 0 0,-1 1 0,1-1 0,-1 1 0,0-1 0,0 1 0,0 0 0,0 0-1,0 0 1,-1 0 0,1 0 0,1 5 0,-4-3 97,1 0 0,-1 0 0,0 0 0,0 0 1,-1 0-1,1-1 0,-1 1 0,0 0 0,0-1 0,-1 0 0,1 1 0,-1-1 0,0 0 0,0 0 0,0-1 0,-1 1 0,1-1 0,-1 1 0,0-1 1,0 0-1,-7 4 0,3-2 226,0 0 0,0 0 0,-1-1 0,0 0 1,1 0-1,-1-1 0,-1 0 0,1 0 0,0-1 1,-16 1-1,23-3-357,0 0 0,0 0 1,0-1-1,0 1 0,0-1 0,0 1 1,0-1-1,0 0 0,1 0 0,-1 0 1,0 0-1,0 0 0,1 0 0,-1 0 1,1 0-1,-1-1 0,1 1 0,0-1 0,-1 1 1,1-1-1,0 1 0,0-1 0,0 0 1,0 0-1,0 0 0,0 1 0,1-1 1,-2-3-1,0-4-2073,0 0 0,0 0 0,1 0-1,0-19 1,0 2-6888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982"/>
    </inkml:context>
    <inkml:brush xml:id="br0">
      <inkml:brushProperty name="width" value="0.025" units="cm"/>
      <inkml:brushProperty name="height" value="0.025" units="cm"/>
    </inkml:brush>
  </inkml:definitions>
  <inkml:trace contextRef="#ctx0" brushRef="#br0">1 43 18546,'0'0'7911,"70"-29"-6694,-34 24-736,3 4-417,0-2-32,-1 3-192,-4 0-1058,-4 0-1120,-7-1-1569,-5-2-2756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6.769"/>
    </inkml:context>
    <inkml:brush xml:id="br0">
      <inkml:brushProperty name="width" value="0.025" units="cm"/>
      <inkml:brushProperty name="height" value="0.025" units="cm"/>
    </inkml:brush>
  </inkml:definitions>
  <inkml:trace contextRef="#ctx0" brushRef="#br0">135 0 9417,'0'0'14958,"2"9"-14360,-1-3-562,0 0 0,-1 0 0,1 0 0,-1 1 0,-1-1 0,1 0 0,-1 0 0,0 1 0,-1-1 0,-2 7-1,-3 8-4,-2-2-1,-11 23 0,8-21-205,-30 54-177,9-31-4134,33-44 4244,-5 4-1935,2-3-2851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096"/>
    </inkml:context>
    <inkml:brush xml:id="br0">
      <inkml:brushProperty name="width" value="0.025" units="cm"/>
      <inkml:brushProperty name="height" value="0.025" units="cm"/>
    </inkml:brush>
  </inkml:definitions>
  <inkml:trace contextRef="#ctx0" brushRef="#br0">148 40 14478,'0'0'2050,"-10"-2"-492,6 1-1479,-2 0 112,0 0 0,-1 0 0,1 0 0,-1 0 0,1 1 0,-10 1 0,13 0-155,0 0 1,0-1-1,1 1 1,-1 0 0,0 0-1,1 1 1,-1-1 0,1 0-1,-1 1 1,1 0-1,0 0 1,0-1 0,0 1-1,0 0 1,0 1 0,0-1-1,0 0 1,1 0-1,-1 1 1,1-1 0,-2 4-1,1 0-28,-1 0-1,1 0 1,1 0-1,-1 0 0,1 0 1,0 0-1,0 0 1,1 1-1,0 6 1,0-12 12,0 1 0,0-1 0,0 0 0,1 0 0,-1 0 0,0 1 0,1-1 0,-1 0 0,1 0 0,-1 0 0,1 0 0,-1 0 1,1 0-1,0 0 0,0 0 0,-1 0 0,1 0 0,0 0 0,0 0 0,1 0 0,0 0 37,0-1 0,-1 1 1,1-1-1,0 0 0,0 0 0,-1 1 0,1-1 0,0-1 0,-1 1 1,1 0-1,0 0 0,0-1 0,-1 1 0,1 0 0,0-1 0,-1 0 1,1 1-1,-1-1 0,3-1 0,1-2 110,1 0 0,0 0 0,-1-1 0,0 0 0,0 0 0,0 0 0,-1 0 0,0-1 0,0 1 0,3-7 0,-5 9-73,0 0 0,0 0-1,-1 0 1,1 0 0,-1 0 0,0 0 0,0 0 0,0 0 0,0 0-1,0 0 1,-1-1 0,1 1 0,-1 0 0,0 0 0,0-1-1,0 1 1,-1 0 0,1-1 0,-1 1 0,0 0 0,0 0 0,0 0-1,-2-5 1,2 6-85,-1 1 0,1-1 1,-1 1-1,0-1 0,0 1 0,1-1 0,-1 1 0,0 0 0,0 0 0,0 0 0,0 0 0,0 0 0,0 1 0,0-1 0,0 1 0,-1-1 1,1 1-1,0 0 0,0 0 0,0 0 0,-1 0 0,1 0 0,0 0 0,0 0 0,0 1 0,0-1 0,-1 1 0,1 0 0,-3 1 0,1 0-114,0 0 0,0 0-1,0 0 1,0 0 0,1 1-1,-1-1 1,1 1 0,-1 0-1,1 0 1,0 0 0,0 1-1,0-1 1,1 1 0,-3 3-1,2-1-403,1 0-1,0 1 1,1-1-1,-1 0 0,1 1 1,0-1-1,0 13 1,8 22-6337,4-20 1529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455"/>
    </inkml:context>
    <inkml:brush xml:id="br0">
      <inkml:brushProperty name="width" value="0.025" units="cm"/>
      <inkml:brushProperty name="height" value="0.025" units="cm"/>
    </inkml:brush>
  </inkml:definitions>
  <inkml:trace contextRef="#ctx0" brushRef="#br0">113 96 11787,'0'0'3257,"-9"7"-780,3-2-2136,-53 46 2225,55-47-2432,0-1-1,1 1 1,0 0-1,0 0 1,0 0 0,0 1-1,1-1 1,-1 1-1,1-1 1,0 1 0,1 0-1,-1 0 1,1 0-1,-1 7 1,2-12-129,0 1 0,0-1 0,0 0 0,0 1 0,0-1 0,0 0 0,0 1 0,0-1 0,0 1 0,0-1 0,1 0 0,-1 1 0,0-1 0,0 0 0,0 1 0,1-1 0,-1 0 0,0 0 0,0 1 0,1-1 0,-1 0-1,0 0 1,0 1 0,1-1 0,-1 0 0,0 0 0,1 0 0,-1 0 0,1 1 0,-1-1 0,0 0 0,1 0 0,-1 0 0,1 0 0,18-2 280,16-13 569,-18 4-498,0-1-1,-1 0 1,29-29 0,-40 36-239,0 0-1,-1 0 1,1-1 0,-1 0 0,0 0 0,-1 0 0,1 0 0,-1-1 0,-1 1 0,1-1 0,-1 0 0,0 1 0,0-1 0,1-13-1,-4 18-99,1 0-1,-1 0 0,1 0 0,-1 0 0,1 0 1,-1 1-1,0-1 0,0 0 0,0 1 0,0-1 0,0 0 1,0 1-1,-1-1 0,1 1 0,0 0 0,-1-1 1,1 1-1,-1 0 0,0 0 0,1 0 0,-1 0 0,0 0 1,1 0-1,-1 0 0,0 1 0,0-1 0,0 1 1,0-1-1,0 1 0,-2 0 0,-4-2-519,1 1-1,-1 1 1,1-1 0,-1 1 0,1 0-1,-14 3 1,13 3-1737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816"/>
    </inkml:context>
    <inkml:brush xml:id="br0">
      <inkml:brushProperty name="width" value="0.025" units="cm"/>
      <inkml:brushProperty name="height" value="0.025" units="cm"/>
    </inkml:brush>
  </inkml:definitions>
  <inkml:trace contextRef="#ctx0" brushRef="#br0">108 1 448,'0'0'17025,"-1"10"-15872,1 1-720,0 0 0,0 0 0,2 0 0,-1 0 0,1-1 0,1 1 0,5 16 0,3 1 389,-2 0-1,-1 0 0,9 54 0,-16-67-729,0-1 0,0 1-1,-1 0 1,-1 0-1,-1 0 1,0 0 0,-1-1-1,0 1 1,-9 21 0,11-34-125,-41 93 388,37-86-734,1-2 0,-1 1-1,0 0 1,0-1 0,-1 0 0,0 0-1,-1-1 1,1 1 0,-10 6 0,15-13 86,0 1 1,0-1 0,0 1 0,1-1-1,-1 1 1,0-1 0,0 1 0,0-1-1,0 0 1,0 1 0,0-1 0,0 0 0,0 0-1,0 0 1,0 0 0,0 0 0,0 0-1,0 0 1,0 0 0,0 0 0,0 0-1,0-1 1,0 1 0,0 0 0,0-1 0,0 1-1,0-1 1,0 1 0,0-1 0,-1 0-1,-6-23-9497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6.557"/>
    </inkml:context>
    <inkml:brush xml:id="br0">
      <inkml:brushProperty name="width" value="0.025" units="cm"/>
      <inkml:brushProperty name="height" value="0.025" units="cm"/>
    </inkml:brush>
  </inkml:definitions>
  <inkml:trace contextRef="#ctx0" brushRef="#br0">0 1 8968,'0'0'15023,"12"73"-14030,-12-39-609,1 6-192,-1 1-160,1-2 0,-1-1 0,0-4 0,0-6-608,0-7-1026,0-10-960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8.186"/>
    </inkml:context>
    <inkml:brush xml:id="br0">
      <inkml:brushProperty name="width" value="0.025" units="cm"/>
      <inkml:brushProperty name="height" value="0.025" units="cm"/>
    </inkml:brush>
  </inkml:definitions>
  <inkml:trace contextRef="#ctx0" brushRef="#br0">33 71 17296,'0'0'2856,"11"-9"-202,-6 5-2389,0-2 77,1 1-1,0-1 0,1 1 1,-1 1-1,1-1 0,0 1 1,0 1-1,0-1 0,1 1 1,-1 0-1,1 1 1,0 0-1,12-2 0,-17 3-251,0 1 0,1 0 0,-1 0-1,1 0 1,-1 0 0,0 1 0,1-1-1,-1 1 1,0 0 0,1 0 0,-1 0 0,0 0-1,0 1 1,0-1 0,0 1 0,5 4-1,-5-4-86,-1 1 0,-1 0 0,1 0 0,0 0 0,-1 1 0,1-1-1,-1 0 1,0 0 0,0 1 0,0-1 0,-1 1 0,1-1 0,-1 1 0,1-1-1,-1 1 1,-1 5 0,0-2 11,0 1 1,0-1-1,-1 1 0,1-1 0,-2 1 0,1-1 0,-1 0 1,0 0-1,-1-1 0,1 1 0,-2 0 0,1-1 0,-6 6 1,-8 9 48,-1-1 1,-27 22 0,100-42-123,-49-1 29,1 1 0,-1 0 0,1 1 0,-1-1 1,1 1-1,-1 0 0,0 0 0,1 0 0,-1 1 0,7 3 0,-11-4 11,1 0 0,-1 0 0,1 1 0,-1-1 0,1 1 0,-1-1 0,0 1 0,0-1 0,0 1 0,0 0 0,0-1 0,0 1 0,0 0 0,0 0 0,-1 0 0,1-1 0,-1 1 0,1 0 0,-1 0 0,0 0 0,0 0 0,0 0 0,0 0 0,0 0 0,0 0 0,0 0 1,-1 0-1,1 0 0,-1 0 0,0 0 0,1-1 0,-2 4 0,-1-1 27,1 0 0,-1 0 0,0 0 0,0 0 0,0 0 0,0 0-1,-1-1 1,1 0 0,-1 0 0,0 0 0,0 0 0,0 0 0,-5 1 0,-59 29 900,57-28-789,0 0 1,-1-1-1,0-1 0,0 0 0,0 0 1,0-1-1,0-1 0,-14 1 0,26-3-153,0 1 0,0 0 0,-1 0 0,1 0 0,0 0 0,0 0 0,-1 0-1,1 0 1,0-1 0,0 1 0,0 0 0,-1 0 0,1 0 0,0-1 0,0 1 0,0 0 0,0 0-1,0 0 1,-1-1 0,1 1 0,0 0 0,0 0 0,0-1 0,0 1 0,0 0 0,0 0 0,0-1 0,0 1-1,0 0 1,0-1 0,0 1 0,0 0 0,0 0 0,0-1 0,0 1 0,0 0 0,0 0 0,0-1-1,0 1 1,1 0 0,-1 0 0,0-1 0,0 1 0,0 0 0,0 0 0,0 0 0,1-1 0,7-11-2205,-2 8 407,0 0 0,1 1 0,0 0 1,-1 0-1,1 0 0,0 1 0,11-3 1,9 1-7266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8.668"/>
    </inkml:context>
    <inkml:brush xml:id="br0">
      <inkml:brushProperty name="width" value="0.025" units="cm"/>
      <inkml:brushProperty name="height" value="0.025" units="cm"/>
    </inkml:brush>
  </inkml:definitions>
  <inkml:trace contextRef="#ctx0" brushRef="#br0">0 66 4228,'0'0'18514,"71"-8"-16945,-24-4-480,5-1-256,3 1-353,0 2-288,-2 3-160,-9 3-96,-10 4-1153,-12 0-1313,-11 2-961,-11 6-1794,-4 2-2499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9.041"/>
    </inkml:context>
    <inkml:brush xml:id="br0">
      <inkml:brushProperty name="width" value="0.025" units="cm"/>
      <inkml:brushProperty name="height" value="0.025" units="cm"/>
    </inkml:brush>
  </inkml:definitions>
  <inkml:trace contextRef="#ctx0" brushRef="#br0">1 84 15118,'0'0'6791,"64"4"-4869,-17-12-33,8-4-832,5-1-544,-1 1-321,-3 1-192,-6 1-1634,-9 1-3074,-4-3-5574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2.900"/>
    </inkml:context>
    <inkml:brush xml:id="br0">
      <inkml:brushProperty name="width" value="0.025" units="cm"/>
      <inkml:brushProperty name="height" value="0.025" units="cm"/>
    </inkml:brush>
  </inkml:definitions>
  <inkml:trace contextRef="#ctx0" brushRef="#br0">0 497 15631,'0'0'8082,"6"-8"-6875,109-143 718,-74 103-1651,-3-2 0,-1-1 0,51-100 0,-77 121 768,-9 22-4,-6 20-742,-14 39-288,-1-3 37,2 1-1,3 1 0,1 0 0,-9 85 0,25-128-1597,6-14-2231,8-15-5212,-9 7 470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3.303"/>
    </inkml:context>
    <inkml:brush xml:id="br0">
      <inkml:brushProperty name="width" value="0.025" units="cm"/>
      <inkml:brushProperty name="height" value="0.025" units="cm"/>
    </inkml:brush>
  </inkml:definitions>
  <inkml:trace contextRef="#ctx0" brushRef="#br0">140 2 15439,'0'0'9817,"-9"5"-9454,1-1-288,0 2 0,1-1 0,0 1 0,0 0 0,1 1 0,-1 0 1,1 0-1,1 0 0,0 0 0,0 1 0,0 0 0,1 0 0,0 0 0,-5 17 0,-21 58 791,28-76-792,0 0 1,1 0 0,0 1-1,0-1 1,0 1 0,1-1-1,0 1 1,1-1 0,2 12 0,-3-17-69,1-1 0,-1 0 1,1 1-1,0-1 1,-1 0-1,1 0 1,0 1-1,0-1 0,0 0 1,0 0-1,0 0 1,0 0-1,0 0 1,1 0-1,-1-1 1,0 1-1,0 0 0,1-1 1,-1 1-1,0-1 1,1 1-1,-1-1 1,1 1-1,-1-1 1,1 0-1,-1 0 0,0 0 1,1 0-1,-1 0 1,1 0-1,-1 0 1,1 0-1,-1-1 1,1 1-1,1-1 0,3-1 26,0 1 0,0-1 0,-1 0-1,1-1 1,-1 0 0,1 1 0,6-6-1,1-3 73,-1 0 0,1-1 0,-2 0 0,0 0 0,0-2 0,11-18 0,-17 25-43,-1-1 1,-1 1-1,1-1 1,-1 1-1,0-1 1,-1 0-1,1 0 1,-2 0-1,1 0 1,-1-1-1,0 1 0,-1 0 1,0 0-1,-2-17 1,1 22-46,-1 0 1,1 0-1,0 0 0,-1 0 1,1 0-1,-1 1 0,0-1 1,0 1-1,0-1 0,0 1 1,-1 0-1,1-1 0,-1 1 1,1 0-1,-1 1 0,0-1 1,0 0-1,0 1 0,1 0 1,-2-1-1,1 1 0,0 0 1,0 1-1,0-1 0,-6 0 1,6 0-143,0 1 1,0 0-1,1 0 1,-1 0-1,0 1 1,0-1-1,0 1 1,1-1-1,-1 1 1,0 0-1,0 0 1,1 0-1,-4 2 1,5-2-222,-1 0 0,0 1 0,1-1-1,-1 0 1,1 1 0,-1-1 0,1 1 0,0 0 0,0 0 0,0-1 0,0 1-1,0 0 1,0 0 0,0 0 0,0 0 0,1 0 0,-1 0 0,1 0-1,-1 3 1,1-4-614,0 3-2017,4-3-3071,7-1-2017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3.724"/>
    </inkml:context>
    <inkml:brush xml:id="br0">
      <inkml:brushProperty name="width" value="0.025" units="cm"/>
      <inkml:brushProperty name="height" value="0.025" units="cm"/>
    </inkml:brush>
  </inkml:definitions>
  <inkml:trace contextRef="#ctx0" brushRef="#br0">33 37 13741,'0'0'9262,"10"-5"-6972,-6 2-2172,4-1 223,-1 0 0,0 0 0,1 1-1,0 0 1,0 1 0,0-1 0,0 2 0,0-1-1,0 1 1,0 0 0,1 1 0,8 0 0,-16 0-335,0 1 1,0 0 0,1 0 0,-1 0-1,0-1 1,0 1 0,0 0 0,0 0 0,0 1-1,0-1 1,0 0 0,-1 0 0,1 0-1,0 1 1,-1-1 0,1 0 0,0 0 0,-1 1-1,0-1 1,1 1 0,-1-1 0,0 0-1,0 1 1,0-1 0,1 1 0,-2-1 0,1 1-1,0-1 1,0 1 0,0-1 0,-1 2-1,-11 46 290,-2-23-66,-1-2 0,-1 0 0,-32 36 0,-22 33 783,134-166-533,-58 69-2466,-4-9-8776,-4-3 1473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4.249"/>
    </inkml:context>
    <inkml:brush xml:id="br0">
      <inkml:brushProperty name="width" value="0.025" units="cm"/>
      <inkml:brushProperty name="height" value="0.025" units="cm"/>
    </inkml:brush>
  </inkml:definitions>
  <inkml:trace contextRef="#ctx0" brushRef="#br0">59 100 12748,'0'0'2819,"4"-9"181,-3 8-2932,5-11 1177,1 1 1,1 1-1,12-16 0,-18 23-1064,0 1 1,1-1-1,-1 1 0,1 0 0,-1 0 1,1 0-1,-1 0 0,1 0 1,0 1-1,0-1 0,0 1 1,0 0-1,0-1 0,0 2 1,1-1-1,-1 0 0,0 1 1,0-1-1,1 1 0,-1 0 1,0 0-1,7 1 0,-9 0-171,0 0 1,0 0-1,0 0 0,-1 0 0,1 0 0,0 0 1,-1 1-1,1-1 0,-1 0 0,1 0 0,-1 1 1,0-1-1,1 0 0,-1 1 0,0-1 0,0 0 1,0 1-1,0-1 0,0 0 0,0 1 0,0-1 1,-1 3-1,-4 32 161,-2-18-51,0 0 0,-1-1 1,-1 0-1,-1-1 0,0 0 0,-1 0 0,-19 19 0,16-18 49,1 0-1,0 1 0,1 1 0,1 0 0,-10 23 0,20-41-163,0 1-1,1-1 1,-1 0-1,1 0 1,-1 1 0,1-1-1,0 0 1,0 1 0,-1-1-1,1 0 1,0 1-1,0-1 1,0 0 0,0 1-1,0-1 1,1 0 0,-1 1-1,0-1 1,1 0 0,-1 1-1,1-1 1,-1 0-1,2 2 1,-1-2 2,1 0 1,-1 0-1,0 0 0,1-1 1,-1 1-1,1-1 0,-1 1 1,1-1-1,-1 1 0,1-1 0,-1 0 1,1 0-1,-1 0 0,1 1 1,-1-2-1,1 1 0,2 0 1,12-3 15,0-1 1,-1 0 0,21-9 0,-16 6-111,36-6-1940,-19 10-5913,-25 3-943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4.901"/>
    </inkml:context>
    <inkml:brush xml:id="br0">
      <inkml:brushProperty name="width" value="0.025" units="cm"/>
      <inkml:brushProperty name="height" value="0.025" units="cm"/>
    </inkml:brush>
  </inkml:definitions>
  <inkml:trace contextRef="#ctx0" brushRef="#br0">0 56 10442,'0'0'16858,"8"2"-15571,-2 0-1079,0-1 0,1 0 0,-1-1 0,0 0-1,1 0 1,-1 0 0,1 0 0,-1-1 0,9-2 0,64-22 978,-63 18-1246,0 1 0,1 1 0,0 0 0,0 2-1,32-4 1,-62 7-17049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5.512"/>
    </inkml:context>
    <inkml:brush xml:id="br0">
      <inkml:brushProperty name="width" value="0.025" units="cm"/>
      <inkml:brushProperty name="height" value="0.025" units="cm"/>
    </inkml:brush>
  </inkml:definitions>
  <inkml:trace contextRef="#ctx0" brushRef="#br0">26 1 11403,'0'0'11691,"-26"62"-10954,26-38-257,4 3-352,0 1-96,-1-2-32,-1-1-96,2-4-833,-1-4-704,-3-7-1346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5.869"/>
    </inkml:context>
    <inkml:brush xml:id="br0">
      <inkml:brushProperty name="width" value="0.025" units="cm"/>
      <inkml:brushProperty name="height" value="0.025" units="cm"/>
    </inkml:brush>
  </inkml:definitions>
  <inkml:trace contextRef="#ctx0" brushRef="#br0">0 143 13645,'2'-8'2787,"-1"2"-2356,0 0 0,1 0 0,0 0 1,0 0-1,1 0 0,0 1 1,0-1-1,0 1 0,0 0 0,1 0 1,0 0-1,0 0 0,0 1 1,1-1-1,-1 1 0,1 0 0,0 1 1,7-5-1,-3 3-134,1 0 1,0 1-1,0 0 0,0 0 1,1 1-1,-1 0 0,1 1 1,0 0-1,17 0 0,-27 2-293,0 0-1,0 0 1,-1 0-1,1 0 1,0 0-1,0 0 0,-1 0 1,1 0-1,0 1 1,0-1-1,-1 0 1,1 1-1,0-1 0,-1 0 1,1 1-1,0-1 1,-1 1-1,1-1 1,-1 1-1,1-1 0,-1 1 1,1 0-1,-1-1 1,1 1-1,-1-1 1,0 1-1,1 0 0,-1-1 1,0 1-1,0 0 1,1 0-1,-2 31 130,-20 29 228,-12-3-93,23-44-163,2 0-1,-1 0 1,2 0-1,0 1 1,1 0-1,0 1 0,2 0 1,-1-1-1,-3 30 1,8-44-106,0 0 1,1-1-1,-1 1 1,0-1-1,0 1 0,0 0 1,0-1-1,0 1 1,1 0-1,-1-1 0,0 1 1,1-1-1,-1 1 1,0 0-1,1-1 1,-1 1-1,1-1 0,-1 1 1,1-1-1,-1 0 1,1 1-1,-1-1 0,1 1 1,-1-1-1,1 0 1,0 0-1,-1 1 1,1-1-1,-1 0 0,1 0 1,1 1-1,28-1 23,27-15-1023,-15 1-1577,-2 1-1892,-1-2-3446,-11 2-1378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7.314"/>
    </inkml:context>
    <inkml:brush xml:id="br0">
      <inkml:brushProperty name="width" value="0.025" units="cm"/>
      <inkml:brushProperty name="height" value="0.025" units="cm"/>
    </inkml:brush>
  </inkml:definitions>
  <inkml:trace contextRef="#ctx0" brushRef="#br0">18 190 4068,'0'0'9748,"-2"-7"-7314,2 3-2233,-1 1-1,1-1 1,-1 0 0,1 1-1,0-1 1,0 0-1,0 1 1,1-1 0,0 1-1,-1-1 1,1 0 0,0 1-1,1 0 1,-1-1 0,1 1-1,-1 0 1,1-1-1,0 1 1,0 0 0,0 0-1,1 1 1,-1-1 0,4-3-1,7-6 575,1-1-1,0 2 1,0 0 0,30-16-1,-38 23-667,0 1 1,0 0-1,0 0 0,0 1 0,0 0 1,1 0-1,-1 0 0,1 1 0,0 0 1,-1 0-1,1 1 0,0 0 0,-1 0 1,1 0-1,0 1 0,9 2 0,-14-2-103,0 0-1,-1 0 0,1 1 0,-1-1 0,1 0 0,-1 1 1,1-1-1,-1 1 0,0-1 0,0 1 0,0 0 1,0-1-1,0 1 0,0 0 0,0 0 0,0 0 0,-1 0 1,1 0-1,-1 0 0,1 0 0,-1 0 0,0 0 1,0 0-1,0 0 0,0 0 0,-1 2 0,1 5 28,-1-1 0,0 1 0,0-1 0,-1 0 1,-3 10-1,-1-2-10,-2 0 0,0-1 0,0 0 0,-1 0 0,-1-1 0,-15 17 0,-80 76 161,34-37-127,68-68-64,1 1 0,0-1 1,0 0-1,0 1 0,0-1 1,1 1-1,-1-1 0,1 1 0,-1 0 1,1 0-1,0 0 0,-1 5 0,2-7 6,0-1 0,0 1 0,0 0 0,0-1 0,0 1 0,0-1-1,0 1 1,1 0 0,-1-1 0,0 1 0,0-1 0,1 1-1,-1-1 1,0 1 0,1-1 0,-1 1 0,0-1 0,1 0 0,-1 1-1,1-1 1,-1 1 0,1-1 0,0 1 0,24 4-27,30-4 243,86-8 0,-118 4-1318,1-2-1,27-8 0,-38 9-832,-1-1 0,1 0-1,-1-1 1,-1-1 0,13-8 0,7-10-9139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6.337"/>
    </inkml:context>
    <inkml:brush xml:id="br0">
      <inkml:brushProperty name="width" value="0.025" units="cm"/>
      <inkml:brushProperty name="height" value="0.025" units="cm"/>
    </inkml:brush>
  </inkml:definitions>
  <inkml:trace contextRef="#ctx0" brushRef="#br0">173 32 14830,'0'0'8755,"-10"-6"-7394,-32-15-528,40 21-817,0 0-1,0 0 1,0 0 0,0 0-1,-1 0 1,1 0-1,0 1 1,0-1 0,0 1-1,0 0 1,0-1 0,0 1-1,0 0 1,0 0-1,0 0 1,1 1 0,-1-1-1,0 0 1,0 1 0,1-1-1,-1 1 1,1-1 0,0 1-1,-1 0 1,0 1-1,-27 45-60,29-47 47,-3 4-4,1 0 0,-1 0-1,1 1 1,0 0 0,1-1 0,0 1-1,-1 0 1,1 7 0,1-12 2,0 0 0,0 0-1,0 0 1,0 0 0,1 0 0,-1 0-1,0-1 1,0 1 0,1 0 0,-1 0 0,0 0-1,1 0 1,-1 0 0,1-1 0,0 1 0,-1 0-1,1-1 1,-1 1 0,1 0 0,0-1-1,1 2 1,0-1 4,-1-1 1,1 1-1,0-1 0,0 1 0,0-1 0,0 0 0,0 0 0,0 0 1,0 0-1,0 0 0,-1 0 0,1 0 0,0-1 0,4 0 0,5-3 28,-1 0 0,1 0 0,-1-1 0,0-1 0,0 0-1,0 0 1,-1-1 0,15-12 0,-7 2-10,0 0 0,-1 0-1,17-25 1,-33 42-26,0 0-1,0 0 0,0 0 1,0 0-1,0 0 1,0 0-1,0 1 1,0-1-1,0 0 0,0 0 1,0 0-1,0 0 1,0 0-1,0 0 1,0 0-1,0 1 0,0-1 1,0 0-1,0 0 1,0 0-1,0 0 1,0 0-1,0 0 0,0 0 1,0 0-1,0 0 1,0 1-1,0-1 1,0 0-1,0 0 0,1 0 1,-1 0-1,0 0 1,0 0-1,0 0 1,0 0-1,0 0 0,0 0 1,0 0-1,0 0 1,0 0-1,1 0 1,-1 1-1,0-1 0,0 0 1,0 0-1,0 0 1,0 0-1,0 0 1,0 0-1,0 0 0,1 0 1,-1 0-1,0 0 1,0 0-1,0-1 1,0 1-1,0 0 0,0 0 1,0 0-1,0 0 1,1 0-1,-1 0 1,0 21-98,-5 46 173,1-20-90,10 115 3148,-7-160-3055,1 1 0,-1-1 1,0 1-1,0 0 1,0-1-1,0 1 0,-1-1 1,1 0-1,-1 0 0,0 1 1,1-1-1,-1 0 1,0 0-1,0 0 0,0-1 1,0 1-1,-1 0 0,1-1 1,0 0-1,-4 2 0,-54 25 558,59-28-615,-13 6 6,0-1 0,-1 0 0,0-1 0,1-1 1,-1 0-1,0-1 0,0-1 0,-18-1 0,32 0-52,1 0 1,0 0-1,-1 0 0,1 0 1,0 0-1,-1 0 0,1-1 1,-1 1-1,1 0 0,0 0 1,-1-1-1,1 1 0,0 0 1,0 0-1,-1-1 0,1 1 1,0 0-1,0-1 0,-1 1 1,1 0-1,0-1 0,0 1 1,0 0-1,-1-1 0,1 1 1,0 0-1,0-1 0,0 1 1,0-1-1,0 1 0,0 0 1,0-1-1,0 1 0,0-1 1,0 1-1,0 0 0,0-1 1,0 1-1,0-1 0,1 1 1,-1 0-1,0-1 0,0 1 1,0-1-1,10-17-2028,37-26-6383,-23 15-577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6.928"/>
    </inkml:context>
    <inkml:brush xml:id="br0">
      <inkml:brushProperty name="width" value="0.025" units="cm"/>
      <inkml:brushProperty name="height" value="0.025" units="cm"/>
    </inkml:brush>
  </inkml:definitions>
  <inkml:trace contextRef="#ctx0" brushRef="#br0">194 0 15022,'0'0'13640,"-10"1"-13491,4 0-142,0 0 1,0 0-1,0 1 0,0 0 0,1 0 0,-1 1 1,1-1-1,-1 1 0,1 0 0,0 1 1,0-1-1,0 1 0,1 0 0,-1 0 0,1 1 1,0-1-1,0 1 0,1 0 0,-6 8 0,-1 0 45,1 0 0,1 1 1,0 0-1,0 0 0,2 1 0,-1 0 0,2 0 0,0 0 0,1 1 0,1 0 0,-2 16 0,5-31-45,0 1-1,0-1 1,-1 1-1,2-1 1,-1 1 0,0-1-1,0 1 1,0-1-1,1 1 1,-1-1 0,1 1-1,-1-1 1,1 0-1,0 1 1,-1-1-1,1 0 1,0 0 0,0 1-1,0-1 1,0 0-1,0 0 1,0 0 0,0 0-1,0 0 1,0 0-1,1 0 1,1 1 0,1-1 2,0 0 0,0 0 1,0 0-1,0-1 0,0 1 1,0-1-1,0 0 0,0 0 1,-1-1-1,7 0 0,9-3 10,0-1 0,-1 0 0,25-12 0,-13 4-192,76-35-872,-42 8-4196,-53 29 1481,-9 1-2538,-4 3-1939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7.304"/>
    </inkml:context>
    <inkml:brush xml:id="br0">
      <inkml:brushProperty name="width" value="0.025" units="cm"/>
      <inkml:brushProperty name="height" value="0.025" units="cm"/>
    </inkml:brush>
  </inkml:definitions>
  <inkml:trace contextRef="#ctx0" brushRef="#br0">1 118 13645,'0'0'11947,"45"-1"-10377,-2-16-353,12-3-384,1-1-449,2 0-320,-2 5-96,-6 3-512,-10 7-1122,-11 4-961,-13 2-1408,-18 9-9290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7.660"/>
    </inkml:context>
    <inkml:brush xml:id="br0">
      <inkml:brushProperty name="width" value="0.025" units="cm"/>
      <inkml:brushProperty name="height" value="0.025" units="cm"/>
    </inkml:brush>
  </inkml:definitions>
  <inkml:trace contextRef="#ctx0" brushRef="#br0">1 174 11883,'0'0'8584,"62"2"-6854,-10-21-545,10-4-416,8-2-481,4 0-256,-3-2-1153,-6 0-4452,-7-2-11820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9.670"/>
    </inkml:context>
    <inkml:brush xml:id="br0">
      <inkml:brushProperty name="width" value="0.025" units="cm"/>
      <inkml:brushProperty name="height" value="0.025" units="cm"/>
    </inkml:brush>
  </inkml:definitions>
  <inkml:trace contextRef="#ctx0" brushRef="#br0">110 697 5445,'-9'4'4677,"0"0"-3780,-43 18 1174,49-21-1758,0 0 0,0 0 0,0 1 0,1 0 1,-1-1-1,0 1 0,1 0 0,0 0 0,-1 0 1,1 0-1,0 1 0,0-1 0,0 1 0,-2 4 0,4-7-282,0 1-1,0-1 0,1 1 0,-1-1 1,0 1-1,1-1 0,-1 1 0,0-1 0,1 1 1,-1-1-1,0 0 0,1 1 0,-1-1 0,1 1 1,-1-1-1,1 0 0,-1 0 0,1 1 1,-1-1-1,1 0 0,-1 0 0,1 0 0,-1 1 1,1-1-1,0 0 0,-1 0 0,1 0 0,-1 0 1,1 0-1,-1 0 0,1 0 0,-1 0 1,1 0-1,0 0 0,0-1 0,26 0 108,-26 1-120,18-3 135,0-1 0,0-1 0,0 0 0,0-2 0,23-10 0,90-54 387,-78 41-503,553-284 187,-199 109-253,-239 109-3764,-162 90 2269,-21 3-11286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0.012"/>
    </inkml:context>
    <inkml:brush xml:id="br0">
      <inkml:brushProperty name="width" value="0.025" units="cm"/>
      <inkml:brushProperty name="height" value="0.025" units="cm"/>
    </inkml:brush>
  </inkml:definitions>
  <inkml:trace contextRef="#ctx0" brushRef="#br0">102 46 12043,'-10'2'1164,"3"-2"-761,-47 8 2135,52-8-2168,-1 1 0,1 0-1,0-1 1,-1 1 0,1 0-1,-1 1 1,1-1 0,0 0 0,0 1-1,0-1 1,-4 4 0,46-1 356,-12-6-644,0-1-1,-1-2 1,1-1 0,47-16 0,-51 14-78,-1 0 0,2 2 0,-1 1 0,1 1 0,-1 1 0,33 0 1,-56 3-8,0 0 1,0 0 0,0 0 0,1 0 0,-1 1 0,0-1 0,0 0 0,0 1 0,0-1 0,0 1 0,0-1 0,0 1-1,0 0 1,0-1 0,0 1 0,0 0 0,0 0 0,-1-1 0,1 1 0,0 0 0,0 0 0,-1 0 0,1 0 0,0 2-1,0 0 1,0 0 0,0 0 0,0-1 0,-1 1-1,0 1 1,1-1 0,-1 0 0,0 0-1,-1 4 1,-1 7 21,-1-1-1,0-1 1,-8 23 0,-54 101 164,44-96-386,2 1-1,-26 77 1,44-114-670,-2 9 1106,3-9-3111,0 1-3705,0-12-4093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0.431"/>
    </inkml:context>
    <inkml:brush xml:id="br0">
      <inkml:brushProperty name="width" value="0.025" units="cm"/>
      <inkml:brushProperty name="height" value="0.025" units="cm"/>
    </inkml:brush>
  </inkml:definitions>
  <inkml:trace contextRef="#ctx0" brushRef="#br0">427 1 10314,'0'0'6379,"-9"16"-5391,-163 284-265,-39 73-683,204-358-45,0-1-1,1 1 1,1 0 0,-4 18-1,9-33 5,0 1 0,0 0 0,0 0 0,0-1 0,0 1 0,0 0 0,0 0 0,0-1-1,0 1 1,0 0 0,0 0 0,1-1 0,-1 1 0,0 0 0,0-1 0,1 1 0,-1 0-1,1-1 1,-1 1 0,1 0 0,-1-1 0,1 1 0,-1-1 0,1 1 0,-1-1 0,1 1-1,0-1 1,-1 1 0,1-1 0,0 0 0,-1 1 0,1-1 0,0 0 0,-1 0 0,1 1-1,0-1 1,0 0 0,-1 0 0,1 0 0,0 0 0,0 0 0,-1 0 0,1 0 0,0 0-1,0 0 1,-1 0 0,1-1 0,0 1 0,0 0 0,-1 0 0,2-1 0,45-15 85,185-109 169,-23 9-186,-8 31-1924,-113 49-2334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2.439"/>
    </inkml:context>
    <inkml:brush xml:id="br0">
      <inkml:brushProperty name="width" value="0.025" units="cm"/>
      <inkml:brushProperty name="height" value="0.025" units="cm"/>
    </inkml:brush>
  </inkml:definitions>
  <inkml:trace contextRef="#ctx0" brushRef="#br0">341 1 11211,'0'0'10981,"-10"6"-10746,-16 17-198,1 1 0,1 1 1,1 1-1,-20 30 1,-25 28 106,27-40-106,18-20-583,-35 47 0,72-80-6168,4-2 4004,15-18-3521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2.781"/>
    </inkml:context>
    <inkml:brush xml:id="br0">
      <inkml:brushProperty name="width" value="0.025" units="cm"/>
      <inkml:brushProperty name="height" value="0.025" units="cm"/>
    </inkml:brush>
  </inkml:definitions>
  <inkml:trace contextRef="#ctx0" brushRef="#br0">319 0 12075,'0'0'10480,"-11"10"-9893,-38 38-440,3 2 1,2 1-1,2 3 0,-68 115 1,97-136 165,9-20-2355,17-30-15848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3.233"/>
    </inkml:context>
    <inkml:brush xml:id="br0">
      <inkml:brushProperty name="width" value="0.025" units="cm"/>
      <inkml:brushProperty name="height" value="0.025" units="cm"/>
    </inkml:brush>
  </inkml:definitions>
  <inkml:trace contextRef="#ctx0" brushRef="#br0">1 124 5637,'0'0'2216,"0"-9"389,0 0-1694,0 0-1,0 0 1,1 1 0,1-1 0,-1 0 0,6-14-1,-6 21-724,0-1 0,0 1-1,1 0 1,-1 0 0,0-1 0,1 1-1,-1 0 1,1 0 0,0 1-1,0-1 1,0 0 0,0 0-1,0 1 1,0 0 0,0-1 0,0 1-1,1 0 1,-1 0 0,0 0-1,1 0 1,-1 0 0,1 1 0,-1-1-1,1 1 1,-1 0 0,1-1-1,0 1 1,-1 1 0,1-1-1,-1 0 1,1 0 0,-1 1 0,4 0-1,-2 1-52,1 0 0,-1 0 0,1 0 0,-1 0 0,0 1-1,0-1 1,0 1 0,0 0 0,-1 0 0,1 1 0,-1-1 0,0 1-1,1 0 1,-2 0 0,5 6 0,36 73 946,-34-63-846,42 94 418,39 77-171,-73-161-467,0-1 0,2-1 0,1 0 0,28 28 0,-47-55-125,21 18-880,-21-19 715,-1 1-1,1-1 0,0 0 1,-1 0-1,1 1 0,0-1 1,0 0-1,-1 0 0,1 0 1,0 0-1,0 0 0,-1 0 1,1 0-1,0 0 0,0 0 1,-1 0-1,1 0 0,0 0 1,0 0-1,1-1 0,6-8-8076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7.869"/>
    </inkml:context>
    <inkml:brush xml:id="br0">
      <inkml:brushProperty name="width" value="0.025" units="cm"/>
      <inkml:brushProperty name="height" value="0.025" units="cm"/>
    </inkml:brush>
  </inkml:definitions>
  <inkml:trace contextRef="#ctx0" brushRef="#br0">177 10 11147,'0'0'6091,"-12"1"-4073,2 1-1820,0 0 1,0 0 0,0 1-1,0 1 1,0-1 0,0 2-1,-15 8 1,20-10-168,0 0-1,0 1 0,0-1 1,0 1-1,1 0 1,0 0-1,0 0 0,0 1 1,0 0-1,1-1 1,0 1-1,-1 1 0,2-1 1,-1 0-1,1 1 1,0-1-1,0 1 0,-1 6 1,3-9-22,0 0 0,0-1 0,0 1-1,0-1 1,1 1 0,0-1 0,-1 1 0,1-1 0,0 0 0,0 1 0,0-1 0,0 0-1,1 0 1,-1 1 0,1-1 0,-1 0 0,1 0 0,0-1 0,-1 1 0,1 0-1,0 0 1,0-1 0,1 0 0,-1 1 0,0-1 0,0 0 0,1 0 0,3 1 0,13 6 288,-1-1 0,38 7-1,-16-4-40,-30-7-242,0 1-1,0-1 1,-1 2 0,1-1 0,-1 2-1,0-1 1,-1 1 0,1 0 0,10 11-1,-16-13-6,0 0 0,0-1 0,0 2 0,0-1 0,-1 0 1,0 0-1,0 1 0,0-1 0,0 1 0,-1 0 0,0 0 0,0-1 0,0 1 0,-1 0 0,1 0 0,-1 0 0,0 0 0,-1 0 0,1-1 0,-1 1 0,0 0 0,-2 7 0,0-4 99,0 0-1,-1-1 1,0 1 0,0-1-1,-1 0 1,0 0 0,0 0-1,-1-1 1,0 1 0,0-2-1,0 1 1,-1 0 0,1-1-1,-14 7 1,9-6 100,1 0 1,-1-1-1,0 0 0,0 0 0,0-2 1,-1 1-1,1-1 0,-1-1 1,0 0-1,-12 0 0,22-2-191,-1 0 1,1 0-1,0 0 0,-1 0 0,1-1 0,0 1 1,-1-1-1,1 0 0,0 1 0,0-1 0,0 0 0,0 0 1,-1 0-1,1-1 0,1 1 0,-1 0 0,0-1 1,0 1-1,0-1 0,1 0 0,-3-3 0,2 2-33,0-1 0,1 1-1,-1-1 1,1 0 0,0 0-1,0 1 1,0-1 0,0 0-1,1 0 1,0 0 0,0-8-1,0 2-25,1 0 0,1 1 0,0-1 0,0 0 0,1 0 0,0 1 1,1 0-1,0-1 0,9-14 0,4 2 61,2 1-1,1 0 1,0 2 0,2 0 0,38-26 0,-29 23 44,-2-1-1,33-34 0,-59 55-43,-1 0-1,1-1 1,-1 0-1,0 1 1,0-1-1,0 0 0,0 0 1,0 0-1,-1 0 1,0-1-1,1 1 0,-1 0 1,0-1-1,0 1 1,-1 0-1,1-1 1,-1 1-1,0-1 0,0 1 1,0-1-1,-1-5 1,0 7-18,0-1 1,-1 1-1,1-1 0,-1 0 1,1 1-1,-1 0 1,0 0-1,0-1 1,0 1-1,-1 0 0,1 0 1,0 1-1,-1-1 1,1 1-1,-1-1 1,0 1-1,1 0 0,-1-1 1,0 1-1,0 1 1,1-1-1,-1 0 1,0 1-1,-6-1 0,-2 0-106,0-1-1,0 2 1,0-1-1,-21 4 1,-3 7-2735,5 13-6329,23-14 42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9.208"/>
    </inkml:context>
    <inkml:brush xml:id="br0">
      <inkml:brushProperty name="width" value="0.025" units="cm"/>
      <inkml:brushProperty name="height" value="0.025" units="cm"/>
    </inkml:brush>
  </inkml:definitions>
  <inkml:trace contextRef="#ctx0" brushRef="#br0">86 616 8136,'-8'0'587,"-1"1"-628,3-1 153,0 0 1,1 0-1,-1 0 0,1 0 1,-1-1-1,1 0 0,-8-2 1,12 2-75,0 1 0,0-1 0,0 1 1,0-1-1,0 0 0,0 1 0,0-1 1,0 0-1,1 1 0,-1-1 0,0 0 0,0 0 1,1 0-1,-1 0 0,1 0 0,-1 0 1,1 0-1,-2-2 0,2 1 7,0 0 0,0 0 0,0-1 0,0 1 1,0 0-1,0 0 0,0 0 0,1 0 0,-1-1 0,1 1 0,-1 0 0,1 0 0,2-3 0,12-23 275,1 1 0,2 1 0,0 0 0,25-25 0,-21 26-131,8-11-37,1 1 1,2 2-1,1 1 0,50-35 1,-64 54-277,0 0 1,1 1-1,0 1 0,1 1 1,0 2-1,1 0 0,-1 1 1,2 1-1,-1 1 0,32-3 1,-29 7-72,0 1 1,0 1 0,0 1-1,48 10 1,94 39 166,-98-28-8,-37-13 241,1-2 0,0-1 0,0-2 0,1-2 0,-1-1 1,65-4-1,1-9 1803,101-26 1,-201 37-2006,78-13 263,156-7 1,80 24 22,-88 0 496,-144-9-437,0-3 1,-1-4-1,87-25 1,-94 19-168,1 3 0,0 3 1,143-3-1,-205 16-168,-1 1-1,1 1 1,-1 0-1,0 0 0,0 1 1,0 1-1,0 0 1,-1 1-1,0 0 1,0 0-1,15 13 1,39 21-1924,-64-40 1625,8 4-1847,-4-4-2484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9.819"/>
    </inkml:context>
    <inkml:brush xml:id="br0">
      <inkml:brushProperty name="width" value="0.025" units="cm"/>
      <inkml:brushProperty name="height" value="0.025" units="cm"/>
    </inkml:brush>
  </inkml:definitions>
  <inkml:trace contextRef="#ctx0" brushRef="#br0">3 0 9641,'0'0'3577,"-1"8"-3663,0-2 92,1-1 0,0 1 0,0 0-1,0 0 1,1-1 0,0 1-1,0 0 1,1-1 0,-1 1-1,1-1 1,0 0 0,1 1 0,-1-1-1,1 0 1,0-1 0,4 6-1,1-1 33,0-1 0,0 0-1,0 0 1,1-1 0,0 0-1,1-1 1,17 10 0,1-3 112,1-1 1,0-2 0,0 0 0,1-2-1,45 6 1,256 4 2962,-108-10-3044,-114 1-63,169 7 10,-219-15-4,0-4 0,99-16 0,25-19 82,-74 13-40,2 4 0,172-9 1,191 42 569,-183-1-442,-219-10-149,151 9 178,-199-7-185,-1 1-1,1 1 1,-1 0-1,0 2 1,0 1-1,-1 1 1,22 11-1,-38-16-158,0 0 0,-1 0 1,1 1-1,-1-1 0,0 1 0,0 0 0,0 1 0,-1-1 1,0 1-1,0 0 0,0 0 0,-1 0 0,5 11 0,-5-9-1002,-9-21-3135,-10-16-2975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0.447"/>
    </inkml:context>
    <inkml:brush xml:id="br0">
      <inkml:brushProperty name="width" value="0.025" units="cm"/>
      <inkml:brushProperty name="height" value="0.025" units="cm"/>
    </inkml:brush>
  </inkml:definitions>
  <inkml:trace contextRef="#ctx0" brushRef="#br0">82 1581 7303,'-8'1'2162,"-2"0"-1808,-30 3 1557,39-4-1847,0-1-1,0 1 1,0 0 0,0 0-1,0-1 1,0 1 0,0 0 0,0-1-1,0 1 1,0-1 0,0 0-1,0 1 1,0-1 0,0 0 0,0 1-1,0-1 1,0 0 0,1 0-1,-1 0 1,0 0 0,1 0 0,-1 0-1,1 0 1,-1 0 0,1 0-1,-1 0 1,1 0 0,0 0 0,0 0-1,-1 0 1,1 0 0,0 0-1,0-1 1,0-1 0,2-14 0,0 0 1,0 1-1,2-1 1,0 0 0,1 1-1,1 0 1,14-29-1,-5 11 12,306-635 505,-53 121-500,-254 520-56,-10 21-11,0-1-1,0 0 1,0 0-1,-1 0 1,0 0-1,-1 0 1,1-1-1,-2 1 1,1-1-1,-1 0 1,-1-13-1,0 22-11,0 0 1,0-1-1,0 1 0,-1 0 0,1-1 0,0 1 0,-1 0 1,1-1-1,0 1 0,0 0 0,-1-1 0,1 1 0,-1 0 1,1 0-1,0-1 0,-1 1 0,1 0 0,0 0 0,-1 0 1,1 0-1,-1 0 0,1 0 0,-1-1 0,1 1 0,0 0 0,-1 0 1,1 0-1,-1 0 0,1 0 0,-1 1 0,1-1 0,0 0 1,-1 0-1,1 0 0,-1 0 0,1 0 0,0 1 0,-1-1 1,1 0-1,-1 1 0,-17 8-192,6 1-512,1 1 0,1 0 0,-15 20-1,-10 10-2195,6-13-609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0.838"/>
    </inkml:context>
    <inkml:brush xml:id="br0">
      <inkml:brushProperty name="width" value="0.025" units="cm"/>
      <inkml:brushProperty name="height" value="0.025" units="cm"/>
    </inkml:brush>
  </inkml:definitions>
  <inkml:trace contextRef="#ctx0" brushRef="#br0">328 1 10794,'0'0'844,"-9"13"-385,-15 23-381,2 1 0,-25 58 1,-90 287 1014,110-286-391,4 1-1,-11 105 0,33-190-625,-2 49 245,3-60-310,0 1-1,0-1 1,0 1 0,0 0-1,0-1 1,1 1-1,-1-1 1,0 1 0,1 0-1,0-1 1,-1 0 0,1 1-1,0-1 1,0 1-1,0-1 1,0 0 0,0 1-1,0-1 1,0 0-1,0 0 1,0 0 0,1 0-1,-1 0 1,0 0 0,1 0-1,-1-1 1,1 1-1,-1 0 1,3 0 0,5 0 102,0 0 1,0-1-1,0 0 1,0-1-1,0 0 1,0 0-1,-1-1 1,1 0-1,0 0 1,-1-1-1,11-5 1,14-8 190,47-30 0,-12 7-272,104-37-975,-69 33-3415,-45 16 124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2.843"/>
    </inkml:context>
    <inkml:brush xml:id="br0">
      <inkml:brushProperty name="width" value="0.025" units="cm"/>
      <inkml:brushProperty name="height" value="0.025" units="cm"/>
    </inkml:brush>
  </inkml:definitions>
  <inkml:trace contextRef="#ctx0" brushRef="#br0">169 8 16143,'0'0'3518,"-10"-3"-2124,8 2-1322,-1 0 1,0 0-1,0 1 1,0-1-1,0 1 1,1-1-1,-1 1 1,0 0-1,0 0 1,0 0-1,0 1 0,0-1 1,0 1-1,-4 0 1,3 1-45,1 1 0,-1-1 0,1 1 0,0-1 0,-1 1 0,1 0 0,0 0 0,1 0 0,-1 1 0,0-1 1,1 0-1,-4 8 0,-7 11-33,1 2 0,-15 40 1,23-54-10,1 0 0,0 1 0,1-1-1,0 0 1,1 1 0,0-1 0,1 1 0,0 0 0,2 16 0,-2-26 7,1 0 1,-1 0 0,1 0-1,-1 0 1,1 0 0,-1 0-1,1 0 1,0 0 0,-1 0-1,1 0 1,0 0 0,0 0-1,0-1 1,0 1 0,0 0-1,0-1 1,0 1 0,0 0-1,0-1 1,0 1-1,0-1 1,0 0 0,0 1-1,0-1 1,0 0 0,1 0-1,-1 1 1,0-1 0,0 0-1,0 0 1,0 0 0,1-1-1,-1 1 1,0 0 0,0 0-1,2-1 1,2 0 10,1 0 0,-1-1-1,0 0 1,1 1 0,-1-2 0,8-3 0,4-7 51,-1 1 0,24-25 0,26-19 47,-65 55-107,1 0 0,-1 1 0,0-1 0,1 0 1,-1 0-1,0 1 0,1-1 0,-1 1 1,1 0-1,-1-1 0,1 1 0,0 0 0,-1 0 1,1 0-1,-1 0 0,1 0 0,-1 0 1,1 0-1,-1 0 0,1 1 0,-1-1 0,1 1 1,-1-1-1,1 1 0,-1-1 0,0 1 1,1 0-1,-1 0 0,0 0 0,0 0 0,1 0 1,-1 0-1,0 0 0,0 0 0,0 0 1,0 0-1,0 1 0,0-1 0,0 2 0,5 7-44,-1 0 0,0 0 0,-1 1 0,5 14 0,-4-11 37,7 20 10,-1 1 0,-1 0-1,7 62 1,-15-83 102,-2-1 1,0 1-1,0 0 0,-2 0 0,-3 22 1,3-29 80,0-1 1,-1 1-1,1 0 1,-1 0-1,0-1 1,-1 1-1,0-1 1,0 0-1,0 0 1,-1-1-1,-8 9 1,11-11-100,-1-1 0,0 1 0,0-1 0,0 1 0,0-1 0,0 0 0,0 0 0,0 0 0,-1-1 0,1 1 0,-1-1 0,1 0 0,-1 0 0,0 0 0,1-1 0,-1 1 0,0-1 0,0 1-1,1-1 1,-1-1 0,0 1 0,0 0 0,1-1 0,-1 0 0,0 0 0,1 0 0,-1 0 0,1-1 0,-1 1 0,1-1 0,0 0 0,0 0 0,0 0 0,0 0 0,0-1 0,0 1 0,-2-4 0,-2-1-60,0-1-1,1 0 1,1 0-1,-1 0 1,1-1-1,1 0 1,-1 0-1,2 0 1,-1 0-1,1-1 1,1 1-1,-1-1 1,0-11-1,2 13-36,1-1-1,-1 1 0,2-1 0,-1 0 1,1 1-1,0-1 0,1 1 1,0-1-1,0 1 0,1 0 0,6-14 1,-2 11-786,0 1-1,0 0 1,1 1 0,1-1 0,0 1-1,0 1 1,16-12 0,5-4-4436,-1 1-3806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3.203"/>
    </inkml:context>
    <inkml:brush xml:id="br0">
      <inkml:brushProperty name="width" value="0.025" units="cm"/>
      <inkml:brushProperty name="height" value="0.025" units="cm"/>
    </inkml:brush>
  </inkml:definitions>
  <inkml:trace contextRef="#ctx0" brushRef="#br0">37 169 16560,'0'0'6459,"10"-5"-6304,3-2 2,8-3-133,-2-2 0,23-15 0,-38 24 74,0 0 0,0 0 0,0 0 0,0-1-1,-1 1 1,0-1 0,1 0 0,-1 0 0,-1 0 0,1-1 0,0 1 0,-1-1 0,0 1 0,0-1-1,-1 0 1,1 0 0,0-5 0,-2 9-40,0 0 0,0 0-1,0 0 1,0-1 0,0 1 0,0 0-1,0 0 1,-1 0 0,1 0-1,0 0 1,-1 0 0,1 0 0,-1-1-1,1 1 1,-1 0 0,0 1 0,1-1-1,-1 0 1,0 0 0,0 0-1,1 0 1,-1 1 0,0-1 0,0 0-1,0 0 1,0 1 0,0-1 0,0 1-1,0-1 1,0 1 0,0 0 0,-1-1-1,1 1 1,0 0 0,0 0-1,0 0 1,0 0 0,0 0 0,-1 0-1,1 0 1,0 0 0,0 0 0,0 0-1,0 1 1,0-1 0,0 0-1,-1 1 1,0 0 0,-3 0-86,-1 1-1,1-1 1,0 1 0,0 1 0,0-1-1,0 1 1,1-1 0,-1 1 0,-5 5 0,-1 5 6,1-1 1,0 1-1,1 1 1,0 0 0,1 0-1,1 1 1,1 0 0,0 0-1,0 1 1,2-1 0,0 1-1,0 0 1,2 0 0,-1 27-1,3-42-34,0 1 1,0-1-1,0 0 0,0 1 0,0-1 0,1 0 0,-1 0 1,1 1-1,-1-1 0,1 0 0,-1 0 0,1 0 0,0 1 1,-1-1-1,1 0 0,0 0 0,0 0 0,0 0 0,0 0 0,0-1 1,0 1-1,0 0 0,0 0 0,0-1 0,1 1 0,-1 0 1,0-1-1,0 0 0,1 1 0,-1-1 0,0 1 0,0-1 1,1 0-1,-1 0 0,0 0 0,1 0 0,-1 0 0,0 0 1,1 0-1,-1 0 0,0-1 0,1 1 0,-1 0 0,0-1 1,2 0-1,5-1-673,1 0 1,-1-1-1,0 0 0,0-1 1,13-7-1,17-16-3338,0-5-2420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3.778"/>
    </inkml:context>
    <inkml:brush xml:id="br0">
      <inkml:brushProperty name="width" value="0.025" units="cm"/>
      <inkml:brushProperty name="height" value="0.025" units="cm"/>
    </inkml:brush>
  </inkml:definitions>
  <inkml:trace contextRef="#ctx0" brushRef="#br0">47 46 15663,'0'0'5835,"-7"11"-4906,6-9-887,-30 55 1076,30-54-1096,0 0-1,0 0 1,-1 1-1,2-1 1,-1 0-1,0 0 1,1 0-1,-1 1 1,1-1-1,0 0 1,0 1-1,0-1 1,1 0-1,-1 0 1,1 1-1,0-1 1,0 0-1,0 0 0,0 0 1,0 0-1,1 0 1,1 3-1,-2-5-9,1 0 0,-1 1 0,0-1 0,1 0 0,-1 0 0,1 0 0,-1 0 0,1-1 0,0 1 0,-1 0 0,1-1 0,0 1 0,-1-1 0,1 1 0,0-1 0,0 0 0,0 0 0,-1 0 0,1 0 0,0 0 0,0 0 0,-1 0 0,1-1 0,0 1 0,0 0 0,-1-1 0,1 0 0,0 1 0,-1-1 0,1 0-1,0 0 1,-1 0 0,0 0 0,1 0 0,-1 0 0,1 0 0,-1-1 0,2-1 0,6-6 312,0 0 0,-1-1-1,14-20 1,-5-3-9,-14 26-150,0 1-1,0 0 1,0 0 0,1 0-1,8-9 1,1 66-21,-13-50-144,0 0 1,0 0 0,0 0-1,0 0 1,0 0-1,0 0 1,1 0 0,-1 0-1,0 0 1,1 0-1,-1 0 1,1 0-1,-1 0 1,1 0 0,0 0-1,-1-1 1,1 1-1,0 0 1,0 0 0,-1-1-1,1 1 1,0 0-1,0-1 1,0 1-1,0-1 1,0 1 0,0-1-1,0 1 1,0-1-1,0 0 1,0 1 0,0-1-1,0 0 1,0 0-1,0 0 1,0 0-1,0 0 1,0 0 0,1 0-1,-1 0 1,0-1-1,0 1 1,0 0 0,0 0-1,0-1 1,0 1-1,0-1 1,1 0 0,7-4 38,0 0 1,-1-1 0,1 0-1,9-10 1,1 1-11,-12 10-44,1 0 1,0 0-1,0 0 1,0 1-1,16-5 1,-23 9 7,0-1 0,1 1 0,-1 0 0,1 0 0,-1-1 0,1 1 0,-1 0 0,1 0 0,-1 1 0,1-1 0,-1 0 0,1 0 0,-1 1 0,1-1 1,-1 1-1,1-1 0,-1 1 0,0 0 0,1-1 0,-1 1 0,0 0 0,1 0 0,-1 0 0,0 0 0,0 0 0,0 0 0,0 0 0,0 0 0,0 1 0,0-1 0,-1 0 0,1 0 1,0 1-1,-1-1 0,1 1 0,-1-1 0,1 1 0,-1-1 0,0 1 0,1-1 0,-1 3 0,1 29 44,-1-28-28,-1-1-1,1 0 1,0 1-1,1-1 1,-1 1-1,1-1 1,0 1 0,0-1-1,3 7 1,-4-10-5,1-1 0,-1 0-1,1 1 1,-1-1 0,1 1 0,-1-1 0,1 0 0,-1 1 0,1-1-1,-1 0 1,1 0 0,0 1 0,-1-1 0,1 0 0,0 0-1,-1 0 1,1 0 0,0 0 0,-1 0 0,1 0 0,-1 0 0,1 0-1,0 0 1,-1 0 0,1 0 0,0-1 0,-1 1 0,1 0 0,-1 0-1,1-1 1,-1 1 0,1 0 0,0-1 0,-1 1 0,1 0 0,-1-1-1,1 1 1,-1-1 0,0 1 0,1-1 0,21-21 286,-20 19-247,15-16 103,-7 6-142,1 1 0,0 0 0,0 0 0,1 1 0,1 1 0,0 0 0,0 1-1,15-8 1,-27 16-11,-1 1-1,1 0 0,0-1 0,0 1 0,-1 0 0,1-1 0,0 1 0,0 0 0,-1 0 1,1 0-1,0-1 0,0 1 0,0 0 0,0 0 0,-1 0 0,1 1 0,0-1 0,0 0 0,0 0 1,-1 0-1,1 0 0,0 1 0,0-1 0,-1 0 0,1 1 0,0-1 0,-1 1 0,1-1 1,0 1-1,-1-1 0,1 1 0,0-1 0,-1 1 0,1 0 0,-1-1 0,1 1 0,-1 0 0,0-1 1,1 1-1,-1 0 0,0 0 0,1-1 0,-1 1 0,0 0 0,0 0 0,1 1 0,-1 46 138,-2-29-134,3-20-63,-1 0 0,1-1 1,0 2-1,-1-1 0,1 0 1,0 0-1,0 0 0,-1 0 1,1 0-1,0 1 0,0-1 0,0 0 1,0 1-1,0-1 0,0 0 1,0 1-1,0 0 0,0-1 0,3 0 1,1 0-4062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4.140"/>
    </inkml:context>
    <inkml:brush xml:id="br0">
      <inkml:brushProperty name="width" value="0.025" units="cm"/>
      <inkml:brushProperty name="height" value="0.025" units="cm"/>
    </inkml:brush>
  </inkml:definitions>
  <inkml:trace contextRef="#ctx0" brushRef="#br0">6 1 4292,'0'0'19795,"6"0"-19763,27 4 785,-47 20-1319,10-18 494,0 1-1,0 0 1,1 0 0,0 1 0,0-1-1,0 0 1,1 1 0,1 0 0,-1-1-1,0 15 1,2-21-8,1-1-1,-1 1 1,0 0 0,0-1 0,1 1-1,-1-1 1,1 1 0,-1-1-1,1 1 1,-1-1 0,1 0 0,-1 1-1,1-1 1,-1 1 0,1-1-1,-1 0 1,1 1 0,-1-1 0,1 0-1,0 0 1,-1 0 0,1 1-1,0-1 1,-1 0 0,1 0 0,0 0-1,-1 0 1,1 0 0,-1 0-1,1 0 1,0 0 0,-1-1 0,1 1-1,0 0 1,-1 0 0,1 0-1,-1-1 1,1 1 0,0 0 0,-1-1-1,1 1 1,-1 0 0,2-2-1,30-14-1967,-19 6-759,0-2 1,-1 0-1,13-15 0,-6 2-3956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4.669"/>
    </inkml:context>
    <inkml:brush xml:id="br0">
      <inkml:brushProperty name="width" value="0.025" units="cm"/>
      <inkml:brushProperty name="height" value="0.025" units="cm"/>
    </inkml:brush>
  </inkml:definitions>
  <inkml:trace contextRef="#ctx0" brushRef="#br0">66 0 5221,'0'0'9171,"-8"11"-6272,-1 3-1984,-1 1 0,-13 30-1,20-39-685,1 1-1,-1-1 0,1 1 1,0 0-1,1-1 0,0 1 0,0 0 1,0 0-1,1 0 0,0 0 1,0-1-1,3 14 0,-2-19-220,0 0 1,0 1-1,0-1 0,0 0 0,0 0 1,0 0-1,0 0 0,0 0 0,0 0 1,1 0-1,-1 0 0,0 0 1,1-1-1,-1 1 0,1 0 0,-1-1 1,1 1-1,-1-1 0,1 0 0,-1 1 1,1-1-1,-1 0 0,1 0 0,-1 0 1,3 0-1,51-2 267,-35 1-300,-19 1 19,0 0 1,0 0-1,1 0 0,-1 0 1,0 0-1,1 0 1,-1 0-1,0 0 1,0 1-1,1-1 1,-1 0-1,0 1 1,0-1-1,0 1 1,1 0-1,-1-1 1,0 1-1,0 0 1,0 0-1,0-1 1,0 1-1,0 0 1,-1 0-1,1 0 0,1 2 1,1 29 79,-2-2 161,0-30-201,-1 0 0,0 0 0,1 1 0,-1-1 0,1 0 0,-1 0 0,0 0 0,1 0 0,-1 0 0,0 0 0,1 0 0,-1 0 0,0 0 0,1 0 0,-1 0 0,0 0 0,1 0 0,-1-1 0,0 1 0,1 0 0,-1 0 0,0 0 0,1 0 0,-1-1-1,0 1 1,1 0 0,-1 0 0,0 0 0,0-1 0,1 1 0,-1 0 0,0-1 0,0 1 0,0 0 0,1 0 0,-1-1 0,0 1 0,0-1 0,11-11 937,8-20-298,-14 23-667,0 0 0,1 0 1,0 0-1,8-9 0,-13 24-882,-1 1 860,1 0 0,0-1 0,0 1 0,0 0 0,1-1 0,0 0 0,4 10 1,-4-15 45,0 0 0,-1-1 0,1 1 1,0 0-1,0-1 0,0 1 1,0-1-1,0 1 0,0-1 1,1 0-1,-1 0 0,0 0 1,0 0-1,0 0 0,0 0 0,0-1 1,0 1-1,0-1 0,0 1 1,0-1-1,0 0 0,0 0 1,0 0-1,-1 0 0,1 0 1,0 0-1,-1-1 0,1 1 0,-1 0 1,1-1-1,2-2 0,3-3-75,0-1 0,0 1 0,-1-1 0,1 0 0,4-11 0,-14 24-4246,-18 21 746,9-12-4207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
    </inkml:context>
    <inkml:brush xml:id="br0">
      <inkml:brushProperty name="width" value="0.025" units="cm"/>
      <inkml:brushProperty name="height" value="0.025" units="cm"/>
    </inkml:brush>
  </inkml:definitions>
  <inkml:trace contextRef="#ctx0" brushRef="#br0">1 0 15695,'0'0'11275,"19"47"-24184,-19-31 2852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1.854"/>
    </inkml:context>
    <inkml:brush xml:id="br0">
      <inkml:brushProperty name="width" value="0.025" units="cm"/>
      <inkml:brushProperty name="height" value="0.025" units="cm"/>
    </inkml:brush>
  </inkml:definitions>
  <inkml:trace contextRef="#ctx0" brushRef="#br0">0 1 1890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358"/>
    </inkml:context>
    <inkml:brush xml:id="br0">
      <inkml:brushProperty name="width" value="0.025" units="cm"/>
      <inkml:brushProperty name="height" value="0.025" units="cm"/>
    </inkml:brush>
  </inkml:definitions>
  <inkml:trace contextRef="#ctx0" brushRef="#br0">0 1 12300,'0'0'13164,"31"63"-12619,-27-43-385,3-1-64,-4-3-64,1-3-192,3-4-1186,-1-3-800,1-6-864,-3-10-8457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701"/>
    </inkml:context>
    <inkml:brush xml:id="br0">
      <inkml:brushProperty name="width" value="0.025" units="cm"/>
      <inkml:brushProperty name="height" value="0.025" units="cm"/>
    </inkml:brush>
  </inkml:definitions>
  <inkml:trace contextRef="#ctx0" brushRef="#br0">0 0 10826,'0'0'13197,"43"24"-17041,-26-10 673,-2-2-1249,-1-1 480,-2-2-992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046"/>
    </inkml:context>
    <inkml:brush xml:id="br0">
      <inkml:brushProperty name="width" value="0.025" units="cm"/>
      <inkml:brushProperty name="height" value="0.025" units="cm"/>
    </inkml:brush>
  </inkml:definitions>
  <inkml:trace contextRef="#ctx0" brushRef="#br0">17 1 1826,'0'0'17584,"0"29"-16057,-7-14-778,-3 19 152,49-30-698,-9-3-424,-22-1 124,-1-1 0,1 2 1,-1-1-1,1 1 0,-1 0 0,0 0 1,1 1-1,-1 0 0,0 0 0,0 1 0,0 0 1,10 6-1,-16-9 117,0 1 1,-1 0-1,1-1 1,-1 1-1,1-1 1,-1 1-1,1 0 1,-1 0-1,0-1 1,1 1-1,-1 0 1,0 0-1,0-1 1,1 1-1,-1 0 1,0 0-1,0 0 1,0-1-1,0 1 1,0 0-1,0 0 1,0 0-1,0-1 1,0 1-1,0 0 1,-1 0-1,1 1 1,-19 18 1079,-29 5 386,48-24-1563,-33 8 808,18-10-2212,8-11-5230,7-2-4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400"/>
    </inkml:context>
    <inkml:brush xml:id="br0">
      <inkml:brushProperty name="width" value="0.025" units="cm"/>
      <inkml:brushProperty name="height" value="0.025" units="cm"/>
    </inkml:brush>
  </inkml:definitions>
  <inkml:trace contextRef="#ctx0" brushRef="#br0">76 211 9417,'0'0'8493,"-8"6"-6870,2-2-1410,1 0-1,0 1 0,0-1 1,0 1-1,1 0 1,0 0-1,0 0 0,0 0 1,0 1-1,1 0 1,0 0-1,0 0 1,1 0-1,0 0 0,0 0 1,0 1-1,0-1 1,0 12-1,2-17-201,0 0-1,0 0 1,0-1 0,0 1-1,0 0 1,0 0 0,1-1-1,-1 1 1,0 0 0,0 0-1,1-1 1,-1 1 0,0 0-1,1-1 1,-1 1 0,1 0-1,-1-1 1,1 1 0,-1 0-1,1-1 1,-1 1-1,1-1 1,0 0 0,-1 1-1,1-1 1,0 1 0,-1-1-1,1 0 1,1 1 0,29-1 359,-25-2-262,0 0 0,0 0 0,0 0 0,0 0 0,-1-1 0,1 0 0,9-7-1,-6 1-37,0 0 0,-1-1 0,-1 0 0,1-1 0,-2 0-1,1 0 1,-2 0 0,1-1 0,-1 0 0,3-13 0,-2 2 3,-1 0 1,-1 0 0,-2 0 0,1-39 0,-3 60-70,1 0 0,-1 0 1,-1 0-1,1 0 0,0 0 1,0 0-1,-1 1 0,1-1 1,-1 0-1,0 0 0,1 0 1,-1 0-1,0 0 0,0 1 1,-2-4-1,2 5-13,0-1 1,0 0-1,0 1 1,0-1-1,0 1 1,1-1-1,-1 1 1,0-1-1,0 1 1,-1 0-1,1-1 1,0 1-1,0 0 1,0 0-1,0 0 1,0 0-1,0 0 1,0 0-1,0 0 1,-2 1-1,-1 0-7,-1 0-1,1 1 0,0 0 1,0 0-1,1 0 0,-1 0 1,0 0-1,1 1 0,-1 0 1,1 0-1,0 0 1,-4 4-1,-1 3 105,1-1 1,1 1-1,-1 1 0,-8 18 1,14-27-80,0 0 0,0 0 0,0 0 1,0 0-1,1 1 0,-1-1 1,0 0-1,1 0 0,0 0 0,-1 1 1,1-1-1,0 0 0,0 0 0,0 1 1,0-1-1,1 0 0,-1 0 0,1 0 1,-1 1-1,1-1 0,0 0 0,0 0 1,-1 0-1,2 0 0,-1 0 0,0 0 1,0 0-1,1-1 0,-1 1 0,1 0 1,-1-1-1,3 3 0,55 24-271,5-6-3489,-10-3-4274,-28-10 2254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745"/>
    </inkml:context>
    <inkml:brush xml:id="br0">
      <inkml:brushProperty name="width" value="0.025" units="cm"/>
      <inkml:brushProperty name="height" value="0.025" units="cm"/>
    </inkml:brush>
  </inkml:definitions>
  <inkml:trace contextRef="#ctx0" brushRef="#br0">0 143 8584,'0'0'14051,"8"-6"-13528,53-32 239,-37 25-610,0-1-1,21-17 1,-44 30-133,0 0 0,1 0-1,-1 0 1,0-1 0,0 1 0,0 0-1,0 0 1,0-1 0,0 1 0,0-1-1,0 1 1,-1-1 0,1 1 0,-1-1-1,1 0 1,-1 1 0,1-3 0,-1 4 2,0-1 0,-1 0 1,1 0-1,0 1 0,0-1 0,-1 0 1,1 1-1,0-1 0,-1 0 1,1 1-1,-1-1 0,1 1 1,-1-1-1,1 1 0,-1-1 1,1 1-1,-1-1 0,0 1 1,1-1-1,-1 1 0,0 0 1,1-1-1,-1 1 0,0 0 1,1 0-1,-1 0 0,0-1 1,0 1-1,1 0 0,-1 0 1,0 0-1,0 0 0,1 0 0,-1 0 1,0 0-1,-1 1 0,-3-1 38,0 0-1,0 1 0,0 0 0,0 0 0,0 0 0,0 1 0,0 0 0,0 0 0,0 0 1,1 0-1,-1 1 0,1 0 0,-1-1 0,1 2 0,0-1 0,0 0 0,1 1 0,-1 0 1,1 0-1,0 0 0,0 0 0,0 1 0,0-1 0,1 1 0,-1-1 0,1 1 0,1 0 1,-1 0-1,1 0 0,0 0 0,0 0 0,0 0 0,0 0 0,1 11 0,1-14-49,-1 0 0,1 0 0,0 0 0,0 0-1,0 0 1,0 0 0,0 0 0,0 0 0,1 0-1,-1 0 1,1 0 0,-1-1 0,1 1 0,0 0-1,-1-1 1,1 0 0,0 1 0,0-1 0,0 0-1,0 0 1,0 0 0,0 0 0,1-1 0,-1 1-1,0 0 1,0-1 0,1 0 0,-1 1 0,0-1-1,4 0 1,2 1-722,0-1 1,1 1-1,-1-2 0,0 1 0,0-1 1,0 0-1,14-4 0,12-11-7204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7.569"/>
    </inkml:context>
    <inkml:brush xml:id="br0">
      <inkml:brushProperty name="width" value="0.025" units="cm"/>
      <inkml:brushProperty name="height" value="0.025" units="cm"/>
    </inkml:brush>
  </inkml:definitions>
  <inkml:trace contextRef="#ctx0" brushRef="#br0">24 191 8680,'0'0'14264,"-3"8"-13303,-3 9-765,2 0-1,1 1 1,0-1-1,1 1 0,0 19 1,1 3-118,7 56 1,-6-95-78,0 1 0,0-1 1,0 1-1,0-1 1,1 1-1,-1-1 0,0 1 1,1-1-1,-1 1 1,1-1-1,-1 1 1,1-1-1,0 0 0,0 1 1,-1-1-1,1 0 1,0 0-1,0 1 1,0-1-1,0 0 0,1 0 1,-1 0-1,0 0 1,0 0-1,3 0 0,-3-1 16,0 0 0,1 0 0,-1-1 0,1 1-1,-1-1 1,0 1 0,0-1 0,1 0 0,-1 0-1,0 1 1,0-1 0,0 0 0,0 0 0,0 0-1,0 0 1,0 0 0,0 0 0,0-1 0,0 1-1,-1 0 1,1 0 0,0-1 0,-1 1-1,1 0 1,-1-1 0,0 1 0,1-3 0,8-24 165,-1-1 1,-1 0 0,-2 0-1,3-45 1,-5-111-56,-3 137-457,0 64 198,-1-4 102,1 1 0,0 0 0,1 0 0,1-1 0,4 17 1,-6-27 31,1 0 0,0 0 0,-1 0 0,1 0 0,0 0 0,0 0 0,0 0 0,1-1 0,-1 1 0,0 0 0,0-1 0,1 1 0,-1-1 0,1 1 0,0-1 0,-1 0 0,1 1 0,0-1 0,0 0 0,0 0 0,0-1 0,0 1 0,0 0 1,0 0-1,0-1 0,0 0 0,0 1 0,0-1 0,0 0 0,0 0 0,0 0 0,1 0 0,-1 0 0,0-1 0,0 1 0,0 0 0,0-1 0,0 0 0,3-1 0,2-1 58,0 0-1,-1-1 0,0 0 1,0 0-1,0 0 1,0-1-1,0 0 1,-1 0-1,0 0 0,0-1 1,-1 0-1,1 0 1,5-10-1,-5 7 126,1-1-1,-1 0 1,-1 0-1,0 0 1,0-1 0,-1 0-1,-1 1 1,3-17-1,-7 330-872,2-301 693,-1 0 0,1 0 0,0-1 0,0 1 0,0 0 0,0-1 0,1 1 0,-1 0 0,0 0 1,1-1-1,-1 1 0,1-1 0,0 1 0,0 0 0,-1-1 0,1 1 0,0-1 0,0 0 0,0 1 1,0-1-1,1 0 0,-1 1 0,0-1 0,0 0 0,1 0 0,-1 0 0,1 0 0,-1 0 1,1-1-1,-1 1 0,1 0 0,0-1 0,2 1 0,-1-1-4,0 0 1,-1 0-1,1-1 1,0 0-1,0 1 1,0-1-1,-1 0 1,1-1-1,0 1 1,-1 0-1,1-1 1,-1 1-1,0-1 1,1 0-1,-1 0 0,0 0 1,0 0-1,0 0 1,2-3-1,6-9-734,0-1-1,-1 0 0,11-23 0,13-51-5518,-40 192 7779,3-85-1262,1-6 94,1 0 1,-1 0-1,2 0 1,0 0-1,0 0 1,3 19-1,-2-31-351,0 1 0,0-1 1,1 1-1,-1-1 0,0 1 0,1-1 0,-1 1 0,1-1 0,-1 0 0,1 1 1,-1-1-1,1 0 0,-1 1 0,1-1 0,-1 0 0,1 1 0,-1-1 1,1 0-1,-1 0 0,1 0 0,0 0 0,-1 0 0,1 1 0,-1-1 1,1 0-1,-1 0 0,1 0 0,0-1 0,-1 1 0,1 0 0,-1 0 1,1 0-1,0 0 0,-1 0 0,1-1 0,-1 1 0,1 0 0,-1-1 1,1 1-1,22-11-991,4-19-3685,-11 7-1436,-2 0-2614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8.494"/>
    </inkml:context>
    <inkml:brush xml:id="br0">
      <inkml:brushProperty name="width" value="0.025" units="cm"/>
      <inkml:brushProperty name="height" value="0.025" units="cm"/>
    </inkml:brush>
  </inkml:definitions>
  <inkml:trace contextRef="#ctx0" brushRef="#br0">28 1 13901,'0'0'9529,"0"8"-9209,-5 356 2296,5-375-3480,1-37-938,-11-84 0,-4 51 2202,40 95-378,-21-12 9,0 0 0,-1 0 1,1 0-1,0 0 0,0-1 0,0 1 1,0-1-1,0-1 0,0 1 0,0-1 1,1 1-1,-1-2 0,0 1 0,0 0 1,0-1-1,0 0 0,0 0 0,0-1 1,0 1-1,0-1 0,-1 0 1,1-1-1,4-2 0,-3 1 117,0 0 0,-1 0 0,1-1 0,-1 0 0,0 0 0,0 0 0,-1-1 0,0 1 0,0-1 1,0 0-1,0-1 0,-1 1 0,0 0 0,-1-1 0,1 0 0,1-9 0,-7 28-354,-9 44 316,1 1-1,-4 93 1,15-148-101,0-1 0,0 1 1,0-1-1,0 1 1,0-1-1,1 1 0,-1-1 1,0 1-1,1-1 1,-1 1-1,1-1 0,0 0 1,-1 1-1,2 0 0,-2-1 14,1-1 0,-1 1 0,1-1 0,-1 0-1,1 1 1,-1-1 0,1 0 0,-1 0 0,1 1-1,-1-1 1,1 0 0,-1 0 0,1 0-1,-1 0 1,1 0 0,0 1 0,-1-1 0,1 0-1,-1 0 1,1 0 0,-1-1 0,1 1-1,0 0 1,0 0 0,1-1 50,1 0 0,-1 0 0,0-1 0,0 1 0,0 0 0,0-1 0,0 1 0,-1-1 0,1 0 0,0 1 1,-1-1-1,1 0 0,-1 0 0,0 0 0,2-3 0,2-9 86,0-1 0,5-27 0,-6 27-1213,-4 18 1049,0 1 0,0-1 0,0 0 0,1 0 0,0 0 0,-1 0 0,1-1 0,0 1 0,1 0 1,-1 0-1,0 0 0,1-1 0,-1 1 0,1-1 0,0 1 0,0-1 0,0 0 0,0 1 0,1-1 0,-1 0 0,4 2 0,-4-4 17,1 1 0,0 0 0,0-1 0,-1 0 0,1 1 0,0-1 0,0 0 0,0-1 0,-1 1 0,1 0 1,0-1-1,0 1 0,-1-1 0,1 0 0,0 0 0,-1 0 0,1 0 0,-1-1 0,1 1 0,-1-1 0,0 1 0,0-1 0,0 0 0,3-2 0,20-17 116,37-39-1,-56 53-107,1 0 0,-1 0 0,-1-1 0,0 0 0,0 0 0,0-1 0,-1 1 0,0-1 0,-1 0 0,4-12 1,-7 20-23,0 0 0,0 0 1,0 0-1,0 0 0,0 0 1,0 0-1,0 0 1,-1 0-1,1 0 0,0 0 1,-1 0-1,1 0 0,0 0 1,-1 0-1,1 0 1,-1 0-1,0 1 0,1-1 1,-1 0-1,0 0 0,1 1 1,-1-1-1,0 0 1,0 1-1,0-1 0,1 1 1,-1-1-1,0 1 1,0-1-1,0 1 0,0 0 1,0-1-1,0 1 0,0 0 1,0 0-1,0 0 1,0-1-1,0 1 0,0 0 1,0 1-1,0-1 0,0 0 1,0 0-1,0 0 1,0 1-1,-1-1 0,-3 1-35,0-1 0,0 1 0,1 0 0,-1 0-1,0 1 1,0 0 0,1 0 0,-9 4-1,6 0 34,0 0 0,0 0-1,1 0 1,0 1-1,0 0 1,1 1-1,0-1 1,0 1-1,1 0 1,0 0 0,0 0-1,1 0 1,0 1-1,0 0 1,1-1-1,0 1 1,1 0-1,0 0 1,0 0-1,1 0 1,0 0 0,0 0-1,3 13 1,-1-19 13,-1 1 0,1-1 0,-1 0 1,1 0-1,0 0 0,0 0 0,0 0 1,1-1-1,-1 1 0,1-1 0,-1 1 1,1-1-1,0 0 0,0 0 0,0 0 1,0 0-1,0-1 0,1 1 0,-1-1 1,0 0-1,1 0 0,-1 0 0,7 1 1,3-1 10,0 1 0,0-1 0,0-1-1,0 0 1,16-3 0,-27 3-136,0-1 0,1 1 0,-1 0-1,0-1 1,0 0 0,0 1 0,0-1-1,1 0 1,-1 0 0,0 0 0,3-3-1,-4 3-329,0 0 0,-1 0 0,1 1 0,-1-1 0,1 0 0,0 0 0,-1 0 0,0 0 0,1 0-1,-1 0 1,0 0 0,1 0 0,-1 0 0,0 0 0,0 0 0,0 0 0,0 0 0,0-2 0,0-9-9404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8.831"/>
    </inkml:context>
    <inkml:brush xml:id="br0">
      <inkml:brushProperty name="width" value="0.025" units="cm"/>
      <inkml:brushProperty name="height" value="0.025" units="cm"/>
    </inkml:brush>
  </inkml:definitions>
  <inkml:trace contextRef="#ctx0" brushRef="#br0">1 1 9865,'0'0'10250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9.638"/>
    </inkml:context>
    <inkml:brush xml:id="br0">
      <inkml:brushProperty name="width" value="0.025" units="cm"/>
      <inkml:brushProperty name="height" value="0.025" units="cm"/>
    </inkml:brush>
  </inkml:definitions>
  <inkml:trace contextRef="#ctx0" brushRef="#br0">140 133 4132,'0'0'19159,"-11"-6"-18064,5 2-982,4 3-109,0-1 1,1 1 0,-1 0 0,0 0-1,0-1 1,0 1 0,0 0-1,0 0 1,0 1 0,0-1-1,0 0 1,0 1 0,0-1-1,-1 1 1,1 0 0,0 0-1,0 0 1,0 0 0,-1 0-1,1 0 1,0 0 0,0 1-1,0-1 1,0 1 0,0 0 0,0-1-1,0 1 1,0 0 0,0 0-1,0 1 1,0-1 0,0 0-1,-2 3 1,-3 4-21,2 1 0,-1-1 0,1 1 0,0 0 0,1 1 0,0-1 0,0 1 0,1 0 0,1 0 0,-1 0 0,2 0 0,-1 0 0,1 19 0,1-28 14,0 0 0,1 0-1,-1 0 1,0 0 0,1 0 0,-1 0 0,1 0 0,-1 0 0,1 0 0,0-1 0,-1 1 0,1 0 0,0 0-1,-1 0 1,1-1 0,0 1 0,0-1 0,0 1 0,0 0 0,-1-1 0,1 1 0,0-1 0,0 0-1,0 1 1,0-1 0,0 0 0,0 0 0,0 1 0,0-1 0,0 0 0,0 0 0,0 0 0,0 0 0,0 0-1,1 0 1,-1-1 0,0 1 0,0 0 0,0-1 0,0 1 0,-1 0 0,1-1 0,1 0 0,5-1 34,0 0 0,-1-1 0,0 1 1,0-1-1,10-7 0,2-3 201,0-2 1,-2 0-1,1-1 0,-2-1 0,0 0 1,-1-1-1,-1-1 0,-1 0 0,-1-1 1,0 0-1,-1-1 0,11-36 0,-28 100-489,2 0 0,1 48 0,4-89 258,0 1 0,0-1 0,0 0 0,0 0 0,1 1 0,-1-1 0,0 0 0,1 0 0,0 0 0,-1 0 0,1 0 0,0 0 0,0 0 0,0 0 0,1 0 0,-1 0 0,2 2 0,-1-3 2,-1 0 1,0 0-1,1 0 0,-1-1 1,1 1-1,-1 0 0,1-1 1,-1 1-1,1-1 0,-1 0 1,1 1-1,-1-1 0,1 0 1,0 0-1,-1 0 0,1 0 1,-1 0-1,4-1 0,1-1 9,0 0 0,0 0 0,0 0 0,-1-1 0,1 0 0,-1 0 0,1 0 0,-1-1 0,0 0 0,8-8 0,15-22 93,-25 31-97,-7 10-76,-6 15-114,6-13 166,0-1 0,0 1 1,1 1-1,0-1 0,1 0 1,0 1-1,-1 10 0,4-18 16,0-1 0,-1 0-1,1 0 1,-1 0 0,1 0 0,0 0-1,0 0 1,0 0 0,0 0-1,0-1 1,0 1 0,0 0 0,0 0-1,0-1 1,0 1 0,0-1-1,0 1 1,0-1 0,0 1-1,1-1 1,-1 0 0,0 1 0,0-1-1,1 0 1,-1 0 0,0 0-1,0 0 1,1 0 0,-1 0-1,2-1 1,46-1 145,-46 2-137,18-3 17,1-1 1,-1-1 0,34-12-1,-54 17 5,-1-1-1,0 1 0,1-1 0,-1 1 0,0-1 1,1 1-1,-1-1 0,0 1 0,1-1 0,-1 0 1,0 1-1,0-1 0,0 0 0,0 1 0,0-1 1,1 1-1,-1-1 0,0 0 0,-1 1 0,1-1 1,0 0-1,0 1 0,0-1 0,0 1 0,0-1 1,-1 0-1,1 1 0,0-1 0,-9-24 254,7 19-205,-8-19 36,3 0-1,0-1 1,-5-34 0,13 60-162,-1-1-1,0 1 1,1-1 0,-1 1-1,0-1 1,1 1 0,-1-1-1,1 1 1,-1 0 0,1-1-1,-1 1 1,1-1 0,-1 1-1,1 0 1,-1 0 0,1-1-1,0 1 1,-1 0 0,1 0-1,0 0 1,-1 0 0,1-1 0,-1 1-1,1 0 1,0 0 0,-1 0-1,1 1 1,0-1 0,-1 0-1,1 0 1,-1 0 0,2 1-1,25 2-2202,3 3-1641,5-3-3295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0.417"/>
    </inkml:context>
    <inkml:brush xml:id="br0">
      <inkml:brushProperty name="width" value="0.025" units="cm"/>
      <inkml:brushProperty name="height" value="0.025" units="cm"/>
    </inkml:brush>
  </inkml:definitions>
  <inkml:trace contextRef="#ctx0" brushRef="#br0">24 104 4004,'0'0'13938,"-4"10"-13308,-1 5-532,1 1 0,0 0 0,2-1 0,0 1 0,0 1 0,2-1 0,1 19-1,0-9-13,2-1 0,1 0-1,1-1 1,11 33-1,-16-53-58,1-1 0,0 0 0,1 1 0,-1-1 0,1 0-1,-1 0 1,1 0 0,0 0 0,0 0 0,0 0 0,0 0 0,1-1-1,-1 1 1,1-1 0,0 0 0,-1 1 0,1-1 0,0-1 0,0 1-1,1 0 1,-1-1 0,0 1 0,0-1 0,1 0 0,6 1-1,-6-2 68,1-1-1,-1 1 0,0-1 0,0 0 1,0 0-1,1-1 0,-1 1 1,0-1-1,-1 0 0,1 0 0,0 0 1,0 0-1,-1-1 0,1 0 0,-1 1 1,0-1-1,0 0 0,0-1 0,0 1 1,3-6-1,6-11 90,0 1 0,-2-1 0,0-1 0,-1 0 0,-2-1 0,7-27 0,-7 21-136,-1-1 0,-1 1 0,0-31-1,1 187-391,-4-115 352,0 0-1,0-1 1,1 1 0,1-1 0,0 0-1,1 0 1,12 22 0,-16-31 17,1-1 0,-1 1 0,1-1 0,0 1 0,0-1 0,0 0 0,0 0 0,0 0 1,1 0-1,-1 0 0,0 0 0,1-1 0,-1 1 0,1-1 0,0 0 0,0 0 0,-1 0 0,1 0 0,0 0 0,0 0 0,0-1 1,0 1-1,0-1 0,0 0 0,0 0 0,0 0 0,0 0 0,0-1 0,0 1 0,-1-1 0,1 0 0,0 0 0,0 0 0,3-2 1,2-1 193,-1 0 1,1-1-1,-1 0 1,0 0-1,-1-1 1,1 0 0,-1 0-1,0 0 1,-1-1-1,7-9 1,-2 0-29,-2-1 0,0 1 0,0-1 0,-2 0 0,0-1 0,-1 0 0,-1 0 0,0 0 0,-1 0 0,-2-1 0,1 1 0,-2 0 0,-4-38 0,3 54-280,1-1 0,-1 0 0,0 1 0,0-1 0,0 0 0,0 1 0,0-1 0,0 1 0,-1 0 0,1-1 0,-1 1 0,0 0 0,1 0 0,-5-4 0,5 6-10,1 0-1,-1-1 0,1 1 1,-1 0-1,1-1 0,-1 1 1,1 0-1,-1 0 0,1 0 1,-1-1-1,0 1 0,1 0 1,-1 0-1,1 0 0,-1 0 1,0 0-1,1 0 0,-1 0 1,1 0-1,-1 0 0,0 1 1,1-1-1,-1 0 0,1 0 1,-1 1-1,-1 0-116,1 0 0,0 0 0,0 0 0,0 0 0,0 0-1,1 0 1,-1 1 0,0-1 0,0 0 0,1 0 0,-1 1 0,1-1 0,-1 1 0,1-1 0,-1 2 0,-7 60-7799,8-29 3170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34.154"/>
    </inkml:context>
    <inkml:brush xml:id="br0">
      <inkml:brushProperty name="width" value="0.025" units="cm"/>
      <inkml:brushProperty name="height" value="0.025" units="cm"/>
    </inkml:brush>
  </inkml:definitions>
  <inkml:trace contextRef="#ctx0" brushRef="#br0">0 290 4068,'0'0'7628,"8"-3"-5967,156-85 2621,80-73-5505,-217 136-4954,-19 13-859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0.745"/>
    </inkml:context>
    <inkml:brush xml:id="br0">
      <inkml:brushProperty name="width" value="0.025" units="cm"/>
      <inkml:brushProperty name="height" value="0.025" units="cm"/>
    </inkml:brush>
  </inkml:definitions>
  <inkml:trace contextRef="#ctx0" brushRef="#br0">61 0 15855,'0'0'4778,"-6"9"-4543,-3 9-219,0-1 1,1 1 0,-7 24-1,12-33 114,0 0-1,1 1 0,0-1 1,1 1-1,0 0 0,0-1 1,1 1-1,0 0 0,1-1 1,1 11-1,-1-19-108,-1 0 1,0 0-1,1-1 0,-1 1 0,1 0 0,0 0 0,-1-1 1,1 1-1,0 0 0,-1 0 0,1-1 0,0 1 1,0-1-1,0 1 0,-1-1 0,1 1 0,0-1 1,0 0-1,0 1 0,0-1 0,0 0 0,0 1 0,0-1 1,0 0-1,0 0 0,0 0 0,0 0 0,0 0 1,0 0-1,0 0 0,0-1 0,0 1 0,0 0 1,0 0-1,-1-1 0,1 1 0,0-1 0,0 1 0,1-1 1,34-20 1212,-26 11-1096,0-1 0,-1 0-1,-1 0 1,0-1 0,-1 1 0,0-2-1,-1 1 1,0-1 0,-1 0-1,0 0 1,-1-1 0,-1 1 0,0-1-1,2-18 1,-28 107-3229,23-71 2785,-4 38-1634,4-41 1608,0 0 0,0 1 0,0-1 0,0 1 0,0-1 0,0 0 1,0 1-1,0-1 0,1 0 0,-1 1 0,0-1 0,1 0 0,-1 1 0,1-1 0,0 0 0,-1 0 0,1 1 0,0-1 0,0 0 1,0 0-1,0 0 0,-1 0 0,4 1 0,10 0-3966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1.135"/>
    </inkml:context>
    <inkml:brush xml:id="br0">
      <inkml:brushProperty name="width" value="0.025" units="cm"/>
      <inkml:brushProperty name="height" value="0.025" units="cm"/>
    </inkml:brush>
  </inkml:definitions>
  <inkml:trace contextRef="#ctx0" brushRef="#br0">65 171 128,'-4'8'8552,"-5"5"-7766,2 0-1,0 1 1,0-1 0,1 2-1,1-1 1,0 0 0,1 1-1,1 0 1,0 0 0,1 0-1,0 18 1,2-33-753,0 1 0,0 0 0,0-1 0,0 1 1,0 0-1,1 0 0,-1-1 0,0 1 0,0-1 0,1 1 1,-1 0-1,0-1 0,1 1 0,-1-1 0,0 1 0,1-1 1,-1 1-1,1-1 0,-1 1 0,1-1 0,-1 1 0,1-1 1,-1 1-1,1-1 0,0 0 0,-1 1 0,1-1 0,0 0 1,-1 0-1,1 0 0,0 1 0,-1-1 0,1 0 0,0 0 1,-1 0-1,1 0 0,0 0 0,-1 0 0,1 0 0,0 0 1,-1-1-1,1 1 0,0 0 0,-1 0 0,1 0 0,0-1 1,-1 1-1,1 0 0,0-1 0,3-1 178,-1 1 1,0-1-1,0 0 1,1 0-1,-1 0 0,-1 0 1,1-1-1,4-3 1,3-9 53,0 0 1,0-1-1,-2 0 1,0 0-1,0-1 1,-2 0 0,0 0-1,4-24 1,-3 6 165,-1-2 1,-2 1-1,-1-42 0,-3 78-438,0 1-1,0-1 0,0 0 0,-1 0 0,1 0 0,0 1 0,0-1 1,0 0-1,-1 0 0,1 0 0,0 0 0,0 1 0,0-1 1,-1 0-1,1 0 0,0 0 0,0 0 0,-1 0 0,1 0 0,0 0 1,0 0-1,-1 0 0,1 0 0,0 0 0,-1 0 0,1 0 1,0 0-1,0 0 0,-1 0 0,1 0 0,0 0 0,0 0 0,-1 0 1,1 0-1,0 0 0,0-1 0,0 1 0,-1 0 0,1 0 1,0 0-1,0 0 0,0 0 0,-1-1 0,1 1 0,0 0 0,0 0 1,0 0-1,0-1 0,-1 1 0,1 0 0,0 0 0,0-1 0,0 1 1,0 0-1,0 0 0,0-1 0,0 1 0,-14 21-471,-3 14 456,8-21 51,2 1 0,0-1 0,0 2 0,1-1 0,1 0 0,1 1 1,0 0-1,-1 19 0,5-34-44,0 1 0,1-2 0,-1 1 0,0 0 1,1 0-1,-1 0 0,1 0 0,0 0 0,-1 0 0,1 0 1,0-1-1,0 1 0,-1 0 0,1 0 0,0-1 1,0 1-1,0-1 0,0 1 0,0-1 0,0 1 0,0-1 1,0 1-1,0-1 0,0 0 0,1 1 0,39 8-1799,-12-2-1334,22 15-5857,-27-11 1479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1.481"/>
    </inkml:context>
    <inkml:brush xml:id="br0">
      <inkml:brushProperty name="width" value="0.025" units="cm"/>
      <inkml:brushProperty name="height" value="0.025" units="cm"/>
    </inkml:brush>
  </inkml:definitions>
  <inkml:trace contextRef="#ctx0" brushRef="#br0">109 1 11115,'-8'0'3427,"0"0"-2829,0-1-33,0 1-1,-1 1 1,1-1-1,0 1 0,-12 4 1,19-5-543,-1 0 0,0 1 1,1 0-1,-1-1 0,0 1 1,1 0-1,-1 0 0,1 0 1,-1 0-1,1 0 0,0 0 1,-1 0-1,1 1 1,0-1-1,0 0 0,0 1 1,0-1-1,0 1 0,0-1 1,0 1-1,0 0 0,1-1 1,-1 1-1,1 0 0,-1-1 1,1 1-1,0 0 0,-1 0 1,1-1-1,0 1 1,0 0-1,0 0 0,1-1 1,0 5-1,0-5-15,1 0 1,0 0-1,0-1 1,0 1-1,0 0 1,0 0-1,0-1 1,1 0-1,-1 1 1,0-1-1,0 0 1,0 0-1,0 0 1,3 0-1,2 0 57,7 2-118,0 1 0,0 0 0,0 1 0,-1 0 0,1 1 0,18 10 0,-29-13 27,0 0 0,-1-1 0,1 1 0,0 0 0,-1 0 0,1 1 0,-1-1 0,0 0 0,0 1 0,0-1 0,0 1 0,0 0 0,-1 0 0,3 5 0,-3-6 53,-1 1 0,0-1 0,0 0 0,0 1 0,0-1 0,0 1 0,0-1 0,-1 1-1,1-1 1,-1 1 0,0-1 0,1 0 0,-1 1 0,0-1 0,0 0 0,-1 0 0,1 0 0,0 1 0,-1-1 0,1-1-1,-1 1 1,-2 2 0,-2 3 127,1-1 0,-1 1 0,-1-1-1,1-1 1,-1 1 0,0-1 0,0-1-1,0 1 1,-1-1 0,0 0 0,1-1-1,-12 4 1,19-7-198,-1 0 1,1 0-1,-1 0 0,1 0 0,-1 0 0,1 0 1,-1 0-1,1 0 0,-1 0 0,1 0 0,-1-1 0,1 1 1,-1 0-1,1 0 0,-1 0 0,1-1 0,0 1 1,-1 0-1,1-1 0,-1 1 0,1 0 0,0-1 1,-1 1-1,1 0 0,0-1 0,-1 1 0,1-1 1,0 1-1,0 0 0,0-1 0,-1 1 0,1-1 1,0 1-1,0-1 0,0 1 0,0-2 0,0-26-3170,15-25-3929,0 12 728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2.050"/>
    </inkml:context>
    <inkml:brush xml:id="br0">
      <inkml:brushProperty name="width" value="0.025" units="cm"/>
      <inkml:brushProperty name="height" value="0.025" units="cm"/>
    </inkml:brush>
  </inkml:definitions>
  <inkml:trace contextRef="#ctx0" brushRef="#br0">30 0 13773,'0'0'3011,"-1"8"-2387,-11 86 1861,5-58-1703,2 1 0,2-1 0,1 1 1,6 66-1,0-96-342,2-18 116,2-15 87,-6 10-562,0 0 0,-1 1 0,-1-1 0,-2-21 0,-1 31-220,0 14-192,-1 15 43,4-20 285,-1-1 0,1 0 1,0 1-1,1-1 0,-1 1 0,0-1 0,1 0 0,-1 1 0,1-1 0,0 0 0,0 1 0,-1-1 0,2 0 0,-1 0 0,0 0 0,0 0 0,1 0 0,-1 0 0,1 0 0,-1-1 0,1 1 0,3 2 0,-2-3 37,0 1 1,0-1-1,0 0 0,0-1 0,1 1 0,-1 0 0,0-1 0,0 0 1,1 0-1,-1 0 0,0 0 0,0 0 0,0-1 0,6-1 1,7-2 76,-1-1 1,1-1 0,-1-1 0,0 0 0,17-12 0,-15 8-82,-12 7-36,0 1 1,0-1-1,1 1 0,-1 0 1,1 0-1,0 0 1,0 1-1,0 0 0,0 0 1,7-1-1,-12 6-29,1-1-1,-1 1 1,1-1 0,-1 1-1,0 0 1,0-1-1,-1 1 1,1 0 0,0 0-1,-1 3 1,8 20 98,-7-24-48,0 0 0,1-1 0,0 1 0,-1-1 0,1 1 0,0-1-1,0 0 1,-1 0 0,1 0 0,0 0 0,0 0 0,0 0-1,1 0 1,-1-1 0,0 1 0,0-1 0,0 1 0,0-1 0,1 0-1,-1 0 1,0 0 0,0 0 0,1 0 0,-1-1 0,0 1 0,4-2-1,7-1 110,1-1-1,-1-1 0,13-6 1,-16 7-100,0-1-708,0 1 1,0 0 0,0 0-1,1 1 1,0 0 0,-1 1-1,1 0 1,0 1 0,0 0 0,0 1-1,12 1 1,3 3-5417,-23-4 5812,-1 0 1,1 0-1,-1-1 1,1 1-1,-1-1 0,1 0 1,-1 1-1,0-1 0,1 0 1,-1 0-1,0-1 0,0 1 1,3-2-1,18-13-3123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2.392"/>
    </inkml:context>
    <inkml:brush xml:id="br0">
      <inkml:brushProperty name="width" value="0.025" units="cm"/>
      <inkml:brushProperty name="height" value="0.025" units="cm"/>
    </inkml:brush>
  </inkml:definitions>
  <inkml:trace contextRef="#ctx0" brushRef="#br0">46 0 2050,'0'0'21332,"-7"5"-21161,-1-1-135,6-3-25,-1 0 0,1 0 0,-1 0-1,1 1 1,-1-1 0,1 1 0,0 0-1,0 0 1,0 0 0,0 0 0,-2 2-1,3-1-10,39-2-939,32 5 226,-65-6 718,1 1-1,-1 0 1,1 1 0,-1-1-1,0 1 1,0 0-1,0 0 1,0 1 0,0-1-1,6 5 1,-10-5 64,0-1-1,0 0 1,-1 1 0,1-1-1,0 1 1,0-1 0,-1 1-1,1-1 1,-1 1 0,1-1-1,-1 1 1,1 0 0,-1-1-1,0 1 1,0 0 0,0-1 0,0 1-1,0 0 1,0-1 0,-1 1-1,1-1 1,-1 1 0,1 0-1,-1-1 1,1 1 0,-1-1-1,0 1 1,0-1 0,0 1-1,1-1 1,-1 0 0,-1 0-1,1 1 1,0-1 0,0 0 0,0 0-1,-2 1 1,-3 4 99,-1 0 0,1-1-1,-1 0 1,0 0 0,0 0 0,-7 3 0,7-6-281,1 1 1,-1-1-1,0 0 0,1-1 1,-10 2-1,-17-5-7528,13-6-5844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015"/>
    </inkml:context>
    <inkml:brush xml:id="br0">
      <inkml:brushProperty name="width" value="0.025" units="cm"/>
      <inkml:brushProperty name="height" value="0.025" units="cm"/>
    </inkml:brush>
  </inkml:definitions>
  <inkml:trace contextRef="#ctx0" brushRef="#br0">0 1 14414,'0'0'4831,"3"7"-3945,13 51 701,-3 0-1,-2 1 1,7 119-1,-1-3-1024,-18-206 594,2 4-1067,-6-49 1,4 73-87,-5-34-138,-20-60 0,28 100-162,-1-1 0,1 0 1,0 0-1,0 0 0,1 0 1,-1 0-1,0-1 0,1 1 1,-1-1-1,1 1 0,-1-1 1,1 0-1,0 0 0,3 1 1,45 11-3064,18-13-3783,-33-7 2445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373"/>
    </inkml:context>
    <inkml:brush xml:id="br0">
      <inkml:brushProperty name="width" value="0.025" units="cm"/>
      <inkml:brushProperty name="height" value="0.025" units="cm"/>
    </inkml:brush>
  </inkml:definitions>
  <inkml:trace contextRef="#ctx0" brushRef="#br0">101 15 11563,'0'0'6977,"-10"0"-6422,7 0-525,0 0-1,0 0 0,0 0 1,0 0-1,0 1 1,0-1-1,0 1 0,0 0 1,0 0-1,0 0 0,0 0 1,1 0-1,-1 1 0,0-1 1,1 1-1,-1 0 1,1-1-1,-1 1 0,1 0 1,0 1-1,0-1 0,0 0 1,0 1-1,0-1 0,1 1 1,-1-1-1,1 1 0,0 0 1,-1 0-1,1 0 1,-1 5-1,-1-1 135,0 1 0,1-1 0,0 1 0,0 0 0,1 0 0,0 0 0,0-1 0,1 1 0,0 0 0,2 15 0,-1-22-137,-1 0-1,1 0 0,0 0 1,-1 0-1,1 0 0,0-1 1,0 1-1,0 0 0,0 0 1,0 0-1,0-1 0,0 1 1,0-1-1,0 1 0,0-1 1,0 1-1,0-1 0,0 1 1,0-1-1,0 0 0,1 0 1,-1 1-1,0-1 0,0 0 1,0 0-1,1 0 0,-1-1 1,0 1-1,0 0 1,0 0-1,0 0 0,0-1 1,1 1-1,0-2 0,40-16 1129,-30 7-1039,1-1 0,-1 0 0,-1-1 0,0 0 0,-1 0 0,-1-1 0,0 0 0,0-1 0,-2 0 0,7-16 0,-9 123-6762,-5-90 6401,-1-1-27,1 0 1,0 0 0,0 0-1,0 0 1,0 0-1,0 0 1,0 0 0,0 0-1,0 0 1,1 0-1,-1 0 1,0 0 0,1 0-1,-1 0 1,0 0-1,1 0 1,0 0 0,-1 0-1,1 0 1,-1 0-1,1-1 1,0 1 0,1 1-1,7 0-4020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700"/>
    </inkml:context>
    <inkml:brush xml:id="br0">
      <inkml:brushProperty name="width" value="0.025" units="cm"/>
      <inkml:brushProperty name="height" value="0.025" units="cm"/>
    </inkml:brush>
  </inkml:definitions>
  <inkml:trace contextRef="#ctx0" brushRef="#br0">39 92 5157,'2'-11'5023,"2"-50"-1350,-3 42 998,-3 56-4236,-2 1 1,-12 55-1,6-49 1183,-3 57 1,13-100-1610,0-1-1,0 1 1,0-1-1,-1 1 1,1-1-1,0 1 1,0-1-1,0 1 1,0 0-1,1-1 1,-1 1-1,0-1 1,0 1-1,0-1 1,0 1-1,0-1 1,1 1-1,-1-1 1,0 1-1,1-1 1,-1 1-1,0-1 1,1 1-1,-1-1 1,0 1-1,1-1 1,-1 0-1,1 1 1,-1-1-1,1 0 1,0 1-1,17-6 516,17-24 276,-21 13-692,0 0 1,-1-1-1,-1 0 0,0-1 0,-2 0 0,0-1 0,13-34 0,-44 116-3267,-4 16-1282,18-26-4198,7-47 4571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4.718"/>
    </inkml:context>
    <inkml:brush xml:id="br0">
      <inkml:brushProperty name="width" value="0.025" units="cm"/>
      <inkml:brushProperty name="height" value="0.025" units="cm"/>
    </inkml:brush>
  </inkml:definitions>
  <inkml:trace contextRef="#ctx0" brushRef="#br0">87 1 10314,'0'0'9118,"1"8"-8632,1 50 1391,-8 100 1,0-12-3135,5-165-8103,-1 0 4226,-4-5 3028,-13-13 3347,-7 6 2847,3 4 3846,23 26-7005,41 11-763,16 9-563,-45-15-923,1-1-1,-1-1 1,1 0 0,0 0 0,0-2 0,0 1 0,0-2 0,25-3-1,-35 3 1319,1 0-1,-1-1 0,1 1 0,-1-1 0,1 0 0,-1 0 0,0 0 0,0 0 0,0-1 0,0 1 1,0-1-1,-1 1 0,1-1 0,3-6 0,1-15 6095,-12 23-1889,-15 8-3030,13-2-870,0 2 1,1-1 0,-1 1 0,1 0 0,0 0 0,1 1 0,0-1-1,0 1 1,1 0 0,0 1 0,-5 13 0,10-21-285,-1-1 0,0 1-1,1-1 1,-1 1 0,1 0 0,-1-1 0,1 1 0,-1-1 0,1 1 0,-1-1 0,1 1 0,-1-1 0,1 0 0,0 1-1,-1-1 1,1 0 0,0 1 0,-1-1 0,1 0 0,0 0 0,0 1 0,-1-1 0,1 0 0,0 0 0,-1 0 0,1 0-1,0 0 1,0 0 0,-1 0 0,1 0 0,0-1 0,-1 1 0,1 0 0,0 0 0,0-1 0,31-4 330,-9 1-312,-1 0 1,1 1-1,39 1 1,-62-28 2983,0 24-2938,-1 0-1,0 1 1,0-1-1,-1 0 1,0 1-1,-3-9 1,3 9-82,0 0 0,0 0 1,0-1-1,1 1 0,0-1 1,-1-7-1,37 18-727,-6 3 701,1-2-1,44 3 0,-65-8 33,-1 0 0,1-1 0,0 0 0,0-1 0,0 0 0,-1 0 0,1-1 0,-1 0 1,1-1-1,-1 1 0,0-2 0,1 1 0,8-6 0,-16 8 11,0 1-1,0-1 1,0 0 0,0 1 0,0-1 0,0 0 0,0 0 0,0 0 0,0 0 0,0 0 0,0 0-1,0 0 1,-1 0 0,1 0 0,0 0 0,-1 0 0,1 0 0,-1-1 0,1 1 0,-1 0 0,0 0 0,0-1-1,1 1 1,-1 0 0,0-1 0,0 1 0,0 0 0,0 0 0,0-1 0,-1 1 0,1 0 0,0-1 0,0 1-1,-2-2 1,2 3-12,-1-1-1,0 0 0,0 1 1,0-1-1,-1 1 0,1-1 0,0 1 1,0-1-1,0 1 0,0 0 0,0 0 1,0 0-1,-1-1 0,1 1 1,0 0-1,0 0 0,0 0 0,-1 1 1,1-1-1,0 0 0,0 0 1,0 1-1,0-1 0,0 1 0,0-1 1,0 1-1,-1-1 0,1 1 0,1-1 1,-1 1-1,0 0 0,0 0 1,0 0-1,0-1 0,0 1 0,0 2 1,-5 3-41,0 0 0,1 0 0,0 1 0,-7 12 0,10-17 28,0 1 0,1-1 0,0 1 0,-1 0 0,1-1 0,0 1 0,1 0 0,-1 0 0,0 0 0,1 0 0,-1 0 0,1 0 0,0 0 0,0-1 0,0 1 0,1 4 0,1-6 22,0 0 0,0 0 0,0-1 0,1 1 0,-1-1 1,0 0-1,0 0 0,0 0 0,0 0 0,0 0 0,0 0 0,0 0 0,1-1 0,-1 1 0,0-1 0,2 0 0,6-4 35,-1 0-1,0 0 0,0-1 1,0 0-1,8-8 0,-12 9-53,1 0 0,-1 0 0,1 1 0,0 0 0,0 0 0,1 1 0,-1-1 0,1 1 0,-1 1 0,1-1 0,0 1 1,0 0-1,11-1 0,-17 3-11,0 1 0,0-1 0,0 0 1,0 0-1,-1 0 0,1 1 0,0-1 1,0 0-1,0 1 0,0-1 0,-1 1 1,1-1-1,0 1 0,0 0 0,-1-1 1,1 1-1,-1 0 0,1-1 0,0 1 1,-1 0-1,1 0 0,-1-1 0,1 1 1,-1 0-1,0 0 0,1 0 0,-1 1 1,7 35-49,-6-33 69,-1 0-1,1 0 0,0 0 1,0 0-1,0 0 0,0 0 1,4 7-1,-4-10 5,0 0 0,0 0 1,0 0-1,1 0 0,-1-1 0,0 1 0,1 0 0,-1-1 0,0 1 0,1-1 1,-1 0-1,1 1 0,-1-1 0,0 0 0,1 0 0,-1 0 0,1 0 0,-1 0 1,1 0-1,-1 0 0,1 0 0,-1-1 0,1 1 0,-1-1 0,0 1 0,1-1 1,-1 1-1,0-1 0,1 0 0,0-1 0,37-26-5967,-25 10-1564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5.088"/>
    </inkml:context>
    <inkml:brush xml:id="br0">
      <inkml:brushProperty name="width" value="0.025" units="cm"/>
      <inkml:brushProperty name="height" value="0.025" units="cm"/>
    </inkml:brush>
  </inkml:definitions>
  <inkml:trace contextRef="#ctx0" brushRef="#br0">0 1 21428,'5'9'1089,"-3"12"-1057,1 11 737,-1 7 224,-1 3-224,1 5-609,0-5-96,1 2-737,-3-8-1825,0-3-1570,0-5-3843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35.772"/>
    </inkml:context>
    <inkml:brush xml:id="br0">
      <inkml:brushProperty name="width" value="0.025" units="cm"/>
      <inkml:brushProperty name="height" value="0.025" units="cm"/>
    </inkml:brush>
  </inkml:definitions>
  <inkml:trace contextRef="#ctx0" brushRef="#br0">1 232 11883,'0'0'3684,"88"-11"-3012,-24-4-287,10-4-225,8-6-128,4 3 0,-6-4 64,-3 2-480,-11 0-1154,-10 1-1152,-9 1-577,-14 1-2499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5.431"/>
    </inkml:context>
    <inkml:brush xml:id="br0">
      <inkml:brushProperty name="width" value="0.025" units="cm"/>
      <inkml:brushProperty name="height" value="0.025" units="cm"/>
    </inkml:brush>
  </inkml:definitions>
  <inkml:trace contextRef="#ctx0" brushRef="#br0">1 0 13325,'0'0'8199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0"/>
    </inkml:context>
    <inkml:brush xml:id="br0">
      <inkml:brushProperty name="width" value="0.025" units="cm"/>
      <inkml:brushProperty name="height" value="0.025" units="cm"/>
      <inkml:brushProperty name="color" value="#E71224"/>
    </inkml:brush>
  </inkml:definitions>
  <inkml:trace contextRef="#ctx0" brushRef="#br0">78 0 17168,'0'0'8216,"-2"14"-7848,-7 29-153,-17 51 0,-5 17-137,28-99-61,1 0 0,0 0 0,1 1 0,0-1 1,1 15-1,0-25-17,0 0 0,0 1-1,0-1 1,1 0 0,-1 1 0,1-1-1,0 0 1,-1 0 0,1 1 0,0-1 0,1 0-1,-1 0 1,0 0 0,0 0 0,1 0-1,-1 0 1,1-1 0,0 1 0,-1 0 0,1-1-1,0 0 1,0 1 0,0-1 0,0 0-1,0 0 1,0 0 0,1 0 0,-1 0 0,0 0-1,0-1 1,1 1 0,4 0 0,45-1-2718,-18-6-3357,-4-6-4922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1"/>
    </inkml:context>
    <inkml:brush xml:id="br0">
      <inkml:brushProperty name="width" value="0.025" units="cm"/>
      <inkml:brushProperty name="height" value="0.025" units="cm"/>
      <inkml:brushProperty name="color" value="#E71224"/>
    </inkml:brush>
  </inkml:definitions>
  <inkml:trace contextRef="#ctx0" brushRef="#br0">0 196 6502,'0'0'20265,"8"-6"-19555,17-16-454,36-38 0,-51 49-229,0 0 0,0-1-1,-1-1 1,-1 0 0,0 0-1,9-22 1,-27 76-1128,1 1-1,-4 74 1,13-116 989,0 0 0,0 0 1,0 0-1,0 0 0,0 1 1,0-1-1,0 0 0,0 0 1,0 0-1,0 0 0,1 1 1,-1-1-1,0 0 1,0 0-1,0 0 0,0 0 1,0 0-1,0 0 0,1 0 1,-1 0-1,0 0 0,0 1 1,0-1-1,0 0 1,1 0-1,-1 0 0,0 0 1,0 0-1,0 0 0,0 0 1,1 0-1,-1 0 0,0 0 1,0 0-1,0 0 0,0 0 1,1 0-1,-1 0 1,0 0-1,0-1 0,0 1 1,0 0-1,1 0 0,-1 0 1,0 0-1,0 0 0,0 0 1,0 0-1,0 0 0,0-1 1,1 1-1,-1 0 1,0 0-1,0 0 0,0 0 1,0 0-1,0-1 0,9-6-4004,3-10-4495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2"/>
    </inkml:context>
    <inkml:brush xml:id="br0">
      <inkml:brushProperty name="width" value="0.025" units="cm"/>
      <inkml:brushProperty name="height" value="0.025" units="cm"/>
      <inkml:brushProperty name="color" value="#E71224"/>
    </inkml:brush>
  </inkml:definitions>
  <inkml:trace contextRef="#ctx0" brushRef="#br0">96 1 13325,'0'0'8039,"-13"63"-7078,9-41-352,1 3-129,1 0-320,2 3-128,0-3-128,0-2-769,0-3-160,0-7-704,0-5-481</inkml:trace>
  <inkml:trace contextRef="#ctx0" brushRef="#br0" timeOffset="1">1 158 9513,'0'0'11275,"47"-30"-11179,-22 26-96,-3-1-1217,-2-2-4517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4"/>
    </inkml:context>
    <inkml:brush xml:id="br0">
      <inkml:brushProperty name="width" value="0.025" units="cm"/>
      <inkml:brushProperty name="height" value="0.025" units="cm"/>
      <inkml:brushProperty name="color" value="#E71224"/>
    </inkml:brush>
  </inkml:definitions>
  <inkml:trace contextRef="#ctx0" brushRef="#br0">1 1 11371,'0'0'13976,"2"8"-13859,0 9-29,0 0 0,-1 33 1,-2-33-529,1 1 0,1-1 0,1 1 0,0-1 0,6 19 0,-1-26-2290,4-10-4417,-3-8-492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5"/>
    </inkml:context>
    <inkml:brush xml:id="br0">
      <inkml:brushProperty name="width" value="0.025" units="cm"/>
      <inkml:brushProperty name="height" value="0.025" units="cm"/>
      <inkml:brushProperty name="color" value="#E71224"/>
    </inkml:brush>
  </inkml:definitions>
  <inkml:trace contextRef="#ctx0" brushRef="#br0">31 1 14606,'0'0'6988,"-5"10"-6273,-12 26-374,16-34-332,0 1-1,0-1 0,0 0 1,0 1-1,0-1 0,0 1 1,1 0-1,-1-1 0,1 1 1,0-1-1,0 1 0,0 0 1,0-1-1,0 1 0,1 0 1,-1-1-1,2 5 0,0-6-13,-1 0 1,1 0-1,0 0 0,0 0 1,0-1-1,-1 1 0,1-1 0,0 1 1,0-1-1,0 0 0,0 0 0,0 1 1,0-2-1,0 1 0,0 0 0,-1 0 1,1 0-1,0-1 0,3 0 1,37-12-185,-41 12 179,9-3-78,1-1 0,-1 2 0,1-1 0,0 2 0,-1-1-1,1 1 1,1 1 0,-1 0 0,20 1 0,-30 1 92,1-1-1,-1 1 1,0-1 0,0 1 0,1 0-1,-1 0 1,0-1 0,0 1 0,0 0 0,0 0-1,0 0 1,0 0 0,0 0 0,0 1-1,0-1 1,0 0 0,-1 0 0,1 0 0,0 1-1,-1-1 1,1 0 0,-1 1 0,0-1-1,1 1 1,-1-1 0,0 0 0,0 1 0,0-1-1,0 1 1,0-1 0,0 0 0,0 1 0,0-1-1,-1 1 1,1-1 0,-1 0 0,1 1-1,-2 1 1,0 5 142,0 0-1,-1-1 0,0 1 1,0-1-1,-8 12 0,3-9 130,0 0 0,0 0-1,-1-1 1,-1 0-1,-11 8 1,18-14-199,-1 0 0,0-1-1,0 1 1,0-1 0,-1 0 0,1 0 0,-1 0-1,1 0 1,-1-1 0,1 0 0,-1 0 0,0 0-1,1-1 1,-1 1 0,0-1 0,-9-1 0,13 0-305,0 1 1,0-1-1,0 0 1,0 1 0,0-1-1,0 0 1,0 0-1,0 0 1,0 0 0,0 0-1,0 0 1,1 0-1,-1 0 1,1-1 0,-1 1-1,0 0 1,1 0-1,0-1 1,-1 1 0,1 0-1,0 0 1,0-1-1,-1 1 1,1 0 0,0-1-1,1-1 1,-2-4-1378,-4-17-5249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6"/>
    </inkml:context>
    <inkml:brush xml:id="br0">
      <inkml:brushProperty name="width" value="0.025" units="cm"/>
      <inkml:brushProperty name="height" value="0.025" units="cm"/>
      <inkml:brushProperty name="color" value="#E71224"/>
    </inkml:brush>
  </inkml:definitions>
  <inkml:trace contextRef="#ctx0" brushRef="#br0">0 30 12940,'0'0'8232,"54"-4"-7271,-30 0-513,6 0-352,2 0-64,2 0-1089,-1 0-2370,-2-2-3908</inkml:trace>
  <inkml:trace contextRef="#ctx0" brushRef="#br0" timeOffset="1">401 19 11659,'0'0'8936,"-15"45"-7334,6-28-545,-1 4-416,3 3-225,-1-1-160,4-1-224,0-4-32,4-5-224,0-5-545,0-5-256,5-5-2594,1-13-161,-1-4-960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8"/>
    </inkml:context>
    <inkml:brush xml:id="br0">
      <inkml:brushProperty name="width" value="0.025" units="cm"/>
      <inkml:brushProperty name="height" value="0.025" units="cm"/>
      <inkml:brushProperty name="color" value="#E71224"/>
    </inkml:brush>
  </inkml:definitions>
  <inkml:trace contextRef="#ctx0" brushRef="#br0">119 8 12107,'0'0'6124,"-9"-1"-4309,7 1-1762,-41-6 1501,41 6-1444,0 0-1,0 0 0,0 0 1,0 0-1,0 0 0,1 0 0,-1 0 1,0 0-1,0 1 0,0-1 0,0 1 1,1 0-1,-1-1 0,0 1 1,1 0-1,-1 0 0,0 0 0,1 0 1,-1 0-1,1 1 0,-1-1 1,-1 3-1,2-3-109,1-1 1,0 1-1,-1 0 1,1-1-1,0 1 1,-1 0-1,1 0 1,0-1-1,0 1 1,0 0-1,0 0 1,0-1-1,0 1 1,0 0-1,0 0 1,0-1-1,0 1 1,0 0-1,0 0 0,1-1 1,-1 1-1,0 0 1,0-1-1,1 1 1,-1 0-1,1-1 1,-1 1-1,0 0 1,1-1-1,-1 1 1,1-1-1,0 1 1,-1-1-1,2 1 1,0 1 15,1-1 1,0 0 0,-1 0 0,1 0 0,0 0-1,0-1 1,0 1 0,0-1 0,4 1-1,2-1 30,1 0 0,-1 0 0,0-1-1,0-1 1,15-3 0,-23 5-39,1-1 0,-1 1-1,0-1 1,1 1 0,-1-1 0,0 0 0,1 1-1,-1-1 1,0 0 0,0 0 0,0 0 0,0 0-1,0 0 1,0 0 0,2-2 0,-3 2-2,0 1 1,0-1 0,0 1 0,0 0-1,0-1 1,-1 1 0,1-1-1,0 1 1,0 0 0,0-1-1,0 1 1,-1-1 0,1 1-1,0 0 1,0-1 0,-1 1-1,1 0 1,0-1 0,0 1 0,-1 0-1,1-1 1,-1 1 0,1 0-1,0 0 1,-1 0 0,1-1-1,0 1 1,-1 0 0,1 0-1,-1 0 1,1 0 0,-1 0-1,-3-2 5,0 1 0,0 0 0,0 0 0,0 1 0,-1-1 0,1 1-1,0 0 1,0 0 0,-8 2 0,7-1-17,0 0 0,1 0 0,-1 1 1,0 0-1,1 0 0,-1 1 0,1-1 0,-1 1 0,1 0 0,0 0 1,0 0-1,1 0 0,-1 1 0,1 0 0,-1-1 0,1 1 0,0 1 0,1-1 1,-1 0-1,1 1 0,0-1 0,0 1 0,0 0 0,0-1 0,1 1 1,0 0-1,-1 7 0,2-11-140,0 0 0,1 0 0,-1 0 0,0 0 0,0 0 0,1 0 0,-1 0 0,0 0 0,1 0-1,-1 0 1,1 0 0,0 0 0,-1 0 0,1 0 0,0-1 0,-1 1 0,1 0 0,0 0 0,0-1 0,0 1 0,0-1 0,-1 1 0,1-1 0,0 1 0,0-1 0,0 1 0,2 0 0,30 5-8191,-10-4 769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9"/>
    </inkml:context>
    <inkml:brush xml:id="br0">
      <inkml:brushProperty name="width" value="0.025" units="cm"/>
      <inkml:brushProperty name="height" value="0.025" units="cm"/>
      <inkml:brushProperty name="color" value="#E71224"/>
    </inkml:brush>
  </inkml:definitions>
  <inkml:trace contextRef="#ctx0" brushRef="#br0">28 33 9161,'0'0'4767,"-3"8"-2338,1-3-2005,-2 0-67,1 1 0,1-1 0,-1 1 0,1-1 0,0 1 0,0 0 0,1 0 0,0-1 0,0 1 0,0 0 0,1 7 0,1-12-287,0 0 0,0 0 1,0-1-1,1 1 0,-1-1 0,0 1 0,0-1 0,1 1 0,-1-1 0,0 0 0,1 0 0,-1 0 1,1 1-1,-1-1 0,0-1 0,1 1 0,-1 0 0,0 0 0,1 0 0,0-1 0,30-6 743,-29 6-764,0-1-1,0 1 1,-1-1-1,1 0 1,-1 0-1,1 0 1,-1 0-1,0 0 1,1 0-1,-1-1 1,0 1-1,-1-1 1,1 0-1,0 1 1,1-5-1,-3 6-7,1-1-1,-1 1 1,0 0-1,1-1 0,-1 1 1,0-1-1,0 1 1,0 0-1,0-1 0,0 1 1,0-1-1,-1 1 1,1 0-1,0-1 1,-1 1-1,1-1 0,-1 1 1,1 0-1,-1 0 1,0-1-1,1 1 1,-1 0-1,0 0 0,0 0 1,0 0-1,0 0 1,0 0-1,0 0 1,0 0-1,0 0 0,0 0 1,-1 1-1,1-1 1,0 0-1,-2 0 1,-11-4-172,-17-9-1023,20 2-6322,11 5 777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0"/>
    </inkml:context>
    <inkml:brush xml:id="br0">
      <inkml:brushProperty name="width" value="0.025" units="cm"/>
      <inkml:brushProperty name="height" value="0.025" units="cm"/>
      <inkml:brushProperty name="color" value="#E71224"/>
    </inkml:brush>
  </inkml:definitions>
  <inkml:trace contextRef="#ctx0" brushRef="#br0">5 5 9641,'0'0'9625,"7"-2"-8675,-5 2-894,0-1-1,-1 1 1,1-1-1,0 1 1,-1 0-1,1 0 0,0 0 1,0 0-1,-1 0 1,1 0-1,0 0 0,-1 0 1,1 1-1,0-1 1,-1 1-1,1-1 1,0 1-1,-1 0 0,1 0 1,-1-1-1,1 1 1,-1 0-1,0 0 0,3 3 1,1 2 148,-1 1 0,0 0 0,0 1 1,-1-1-1,4 11 0,-1-3-126,-2-1 1,1 1-1,-2 0 0,0 1 0,-1-1 1,0 0-1,-1 1 0,-1-1 1,-2 23-1,0-27-241,0 0 1,0 0-1,-1 0 0,0-1 0,-1 1 1,0-1-1,-1 0 0,0 0 1,-1 0-1,0 0 0,0-1 1,-1 0-1,-13 13 0,-3-8-5250,15-14 576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47.822"/>
    </inkml:context>
    <inkml:brush xml:id="br0">
      <inkml:brushProperty name="width" value="0.025" units="cm"/>
      <inkml:brushProperty name="height" value="0.025" units="cm"/>
    </inkml:brush>
  </inkml:definitions>
  <inkml:trace contextRef="#ctx0" brushRef="#br0">1 135 7559,'0'0'7180,"14"2"-5738,118 7-124,157-9 1,149-29-654,-408 26-567,454-43 209,53-4-390,3 32 2544,-441 21-2198,30 0 286,-43-3-8850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1"/>
    </inkml:context>
    <inkml:brush xml:id="br0">
      <inkml:brushProperty name="width" value="0.025" units="cm"/>
      <inkml:brushProperty name="height" value="0.025" units="cm"/>
      <inkml:brushProperty name="color" value="#E71224"/>
    </inkml:brush>
  </inkml:definitions>
  <inkml:trace contextRef="#ctx0" brushRef="#br0">46 0 14446,'0'0'8941,"-1"9"-8578,-17 86 414,9-57-671,2 0 0,-4 69 0,11-106-143,0 1-1,0 0 1,0-1 0,1 1-1,-1 0 1,0-1 0,1 1-1,-1 0 1,1-1 0,-1 1-1,1-1 1,0 1 0,-1-1-1,1 1 1,0-1 0,0 1 0,0-1-1,0 0 1,1 0 0,-1 1-1,0-1 1,0 0 0,1 0-1,-1 0 1,2 0 0,1 1-510,0-1 1,1 1-1,-1-1 1,0 0-1,1 0 1,-1-1 0,0 0-1,8 0 1,7 0-4638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2"/>
    </inkml:context>
    <inkml:brush xml:id="br0">
      <inkml:brushProperty name="width" value="0.025" units="cm"/>
      <inkml:brushProperty name="height" value="0.025" units="cm"/>
      <inkml:brushProperty name="color" value="#E71224"/>
    </inkml:brush>
  </inkml:definitions>
  <inkml:trace contextRef="#ctx0" brushRef="#br0">0 211 13421,'0'0'13036,"9"-9"-12273,-5 5-725,17-18 106,28-37-1,-42 49-126,0 0 0,-1 0-1,-1 0 1,0-1 0,0 1 0,-1-2-1,0 1 1,4-21 0,-39 203-930,31-164 946,0-1-2307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3"/>
    </inkml:context>
    <inkml:brush xml:id="br0">
      <inkml:brushProperty name="width" value="0.025" units="cm"/>
      <inkml:brushProperty name="height" value="0.025" units="cm"/>
      <inkml:brushProperty name="color" value="#E71224"/>
    </inkml:brush>
  </inkml:definitions>
  <inkml:trace contextRef="#ctx0" brushRef="#br0">0 44 8904,'0'0'15279,"60"-18"-15247,-43 14-224,1-1-1474,-4-2-1665,-1-2-2979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4"/>
    </inkml:context>
    <inkml:brush xml:id="br0">
      <inkml:brushProperty name="width" value="0.025" units="cm"/>
      <inkml:brushProperty name="height" value="0.025" units="cm"/>
      <inkml:brushProperty name="color" value="#E71224"/>
    </inkml:brush>
  </inkml:definitions>
  <inkml:trace contextRef="#ctx0" brushRef="#br0">48 12 9673,'0'0'11205,"-2"8"-11114,0-1-80,-1 1-1,2-1 0,-1 0 1,1 1-1,0-1 0,1 0 1,-1 1-1,1-1 0,1 1 1,0-1-1,0 1 0,0-1 1,1 0-1,0 1 0,5 10 1,-3-11-11,1 1 0,-1 1-1,-1-1 1,1 1 0,-2-1 0,1 1 0,-1 0 0,0 0 0,0 13 0,-1-19 25,-1-1 0,0 0 0,0 1 0,-1-1 0,1 1 0,0-1 0,-1 0 0,0 1 0,1-1 0,-1 0 0,0 0 0,0 0 0,0 1 0,0-1 0,-1 0 0,1 0 0,-1 0 0,1-1 0,-1 1-1,0 0 1,1-1 0,-1 1 0,0-1 0,0 1 0,0-1 0,0 0 0,0 0 0,0 0 0,-1 0 0,1 0 0,0 0 0,-1-1 0,1 1 0,0-1 0,-1 1 0,1-1 0,0 0 0,-1 0 0,-4-1 0,6 1 2,0 0 1,0-1-1,0 1 0,1 0 1,-1-1-1,0 1 0,0-1 1,0 1-1,0-1 1,1 1-1,-1-1 0,0 1 1,1-1-1,-1 0 0,0 1 1,1-1-1,-1 0 0,1 0 1,-1 0-1,1 1 0,-1-1 1,1 0-1,-1 0 1,1 0-1,0 0 0,0 0 1,0 0-1,-1 0 0,1 0 1,0 0-1,0 0 0,0 0 1,0 0-1,0 1 0,1-1 1,-1 0-1,0 0 0,1-1 1,-1-3-55,1 1 1,0 0-1,0 0 0,0 0 1,0 0-1,0 0 1,5-8-1,48-48-638,5-5 420,-55 60 291,-1 0 0,0 0 1,0 0-1,-1 0 0,1 0 0,-1-1 0,-1 1 1,1-1-1,-1 1 0,1-1 0,-2 0 0,2-7 0,-3 11-5,1 0 0,-1 0 0,0 0 0,1 1 0,-1-1 0,0 0 0,0 1 0,0-1 0,0 0 0,-1 1 0,1-1 0,0 1 0,-1 0 0,1-1 0,0 1 0,-1 0 0,0 0 0,1 0 0,-1 0 0,0 0 0,1 0 0,-1 1 0,0-1 0,0 1 0,0-1 0,1 1 0,-1-1 0,0 1 0,0 0 0,0 0 0,-3 0 0,3 0-140,-1 0 0,1 0-1,-1 0 1,1 1 0,-1-1 0,1 1-1,-1-1 1,1 1 0,0 0 0,-1 0-1,-2 1 1,3-1-213,1 0 1,0 0-1,0-1 1,0 1-1,0 0 0,1 0 1,-1 0-1,0 0 0,0 0 1,0 0-1,1 0 1,-1 1-1,1-1 0,-1 0 1,1 0-1,-1 0 1,1 1-1,-1-1 0,1 0 1,0 0-1,0 1 0,0 1 1,0 2-4974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5"/>
    </inkml:context>
    <inkml:brush xml:id="br0">
      <inkml:brushProperty name="width" value="0.025" units="cm"/>
      <inkml:brushProperty name="height" value="0.025" units="cm"/>
      <inkml:brushProperty name="color" value="#E71224"/>
    </inkml:brush>
  </inkml:definitions>
  <inkml:trace contextRef="#ctx0" brushRef="#br0">120 1 12236,'0'0'6374,"-38"55"-5542,23-33 33,-1 2-192,3-1-257,4-2-192,1-1-95,2-4-65,1-4 0,0-3-32,4-4-160,-1-1-577,1-4-1121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6"/>
    </inkml:context>
    <inkml:brush xml:id="br0">
      <inkml:brushProperty name="width" value="0.025" units="cm"/>
      <inkml:brushProperty name="height" value="0.025" units="cm"/>
      <inkml:brushProperty name="color" value="#E71224"/>
    </inkml:brush>
  </inkml:definitions>
  <inkml:trace contextRef="#ctx0" brushRef="#br0">97 1 14350,'0'0'1985,"-9"3"-191,5-2-1645,-4 2 167,0 0 0,0 0 0,0 1 0,-13 8 1,18-10-249,1 0-1,0 0 1,0 0 0,-1 0 0,1 0 0,0 1 0,1-1 0,-1 1 0,0-1-1,1 1 1,-1-1 0,1 1 0,0 0 0,0 0 0,0 0 0,0 0 0,0 0-1,1 0 1,0 0 0,-1 4 0,2-5-59,-1-1-1,1 1 1,0 0-1,-1-1 1,1 0-1,0 1 1,0-1-1,0 1 1,0-1-1,1 0 1,-1 0-1,0 0 1,0 0-1,1 0 1,-1 0 0,1 0-1,-1 0 1,0 0-1,1 0 1,0-1-1,-1 1 1,1-1-1,-1 1 1,1-1-1,0 0 1,-1 0-1,1 1 1,0-1-1,-1 0 1,1-1-1,2 1 1,5 1 58,0-1-1,0-1 1,0 1-1,0-1 1,9-3 0,-14 3-47,0 0-1,0 0 1,0-1 0,0 0 0,0 1 0,-1-2 0,1 1 0,-1 0-1,1-1 1,-1 1 0,0-1 0,0 0 0,0 0 0,0-1 0,0 1 0,-1 0-1,1-1 1,-1 0 0,0 1 0,0-1 0,-1 0 0,1 0 0,-1 0-1,2-7 1,-3 11-15,-1-1 0,1 0-1,0 1 1,0-1 0,-1 1-1,1-1 1,0 1 0,-1-1-1,1 1 1,-1-1 0,1 1-1,-1 0 1,1-1 0,-1 1 0,1-1-1,-1 1 1,1 0 0,-1 0-1,1-1 1,-1 1 0,1 0-1,-1 0 1,0-1 0,1 1-1,-1 0 1,0 0 0,1 0-1,-1 0 1,1 0 0,-1 0-1,0 0 1,1 0 0,-1 0 0,0 1-1,1-1 1,-1 0 0,1 0-1,-1 0 1,1 1 0,-1-1-1,0 0 1,1 1 0,-1 0-1,-29 14-130,27-12 87,1 1 0,-1-1 0,0 1 0,1-1 0,0 1 0,0 0 0,0 0 0,1 0 0,-1 0 0,1 0 0,-2 7 0,0 28-4991,3-25-762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7"/>
    </inkml:context>
    <inkml:brush xml:id="br0">
      <inkml:brushProperty name="width" value="0.025" units="cm"/>
      <inkml:brushProperty name="height" value="0.025" units="cm"/>
      <inkml:brushProperty name="color" value="#E71224"/>
    </inkml:brush>
  </inkml:definitions>
  <inkml:trace contextRef="#ctx0" brushRef="#br0">16 68 11082,'0'0'7383,"0"5"-6987,0-4-372,0-1 1,0 1-1,0 0 1,0-1-1,0 1 1,0 0 0,0-1-1,0 1 1,0-1-1,0 1 1,0 0 0,0-1-1,0 1 1,0-1-1,0 1 1,1 0 0,-1-1-1,0 1 1,0-1-1,1 1 1,-1-1-1,0 1 1,1-1 0,-1 1-1,1-1 1,-1 1-1,1-1 1,-1 1 0,1-1-1,-1 0 1,1 1-1,-1-1 1,2 1 0,-1-2 62,1 0 0,-1 0 0,1 0 0,-1-1 0,0 1 0,0 0 0,1 0 0,-1-1 0,0 1 0,0-1 0,0 1 0,0-1 0,-1 1 0,1-1 0,0 0 0,-1 1 0,1-3 0,0 3 33,-1 0 1,1 0 0,-1 0-1,1 0 1,-1 0-1,1 0 1,-1 0-1,0 0 1,0 0 0,0 0-1,0 0 1,1 0-1,-1 0 1,0 0-1,-1 0 1,1 0 0,0 0-1,0-1 1,0 1-1,-1 0 1,1 0-1,0 0 1,-1 0 0,1 0-1,-1 1 1,-1-3-1,-22-8 1125,5 4-2462,21-3-9487,5 3 4549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8"/>
    </inkml:context>
    <inkml:brush xml:id="br0">
      <inkml:brushProperty name="width" value="0.025" units="cm"/>
      <inkml:brushProperty name="height" value="0.025" units="cm"/>
      <inkml:brushProperty name="color" value="#E71224"/>
    </inkml:brush>
  </inkml:definitions>
  <inkml:trace contextRef="#ctx0" brushRef="#br0">1 0 11627,'0'0'7234,"5"8"-5825,5 5-544,1-1-1,0 0 1,19 15 0,-23-21-790,-1 0-1,0 0 1,0 1-1,-1-1 1,1 1-1,-1 0 1,-1 1-1,0-1 1,0 1 0,0 0-1,-1 0 1,0 0-1,-1 1 1,0-1-1,0 1 1,-1-1-1,0 1 1,0-1-1,-1 1 1,0 0 0,0-1-1,-1 1 1,-2 9-1,0-4-461,0-1-1,-1 0 1,-1 1-1,0-1 1,-1-1-1,0 1 1,0-1-1,-2 0 1,1 0 0,-2-1-1,1 0 1,-2-1-1,-16 16 1,14-19-1903,4-6-2253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9"/>
    </inkml:context>
    <inkml:brush xml:id="br0">
      <inkml:brushProperty name="width" value="0.025" units="cm"/>
      <inkml:brushProperty name="height" value="0.025" units="cm"/>
      <inkml:brushProperty name="color" value="#E71224"/>
    </inkml:brush>
  </inkml:definitions>
  <inkml:trace contextRef="#ctx0" brushRef="#br0">46 1 14670,'0'0'6870,"-1"9"-5978,-18 90 989,12-70-1809,0 1 0,2 0 0,2 1 1,0-1-1,2 1 0,4 39 0,-3-67-187,1-1 0,0 1 0,0 0-1,0-1 1,0 0 0,0 1 0,0-1 0,0 1-1,1-1 1,0 0 0,-1 0 0,1 0 0,0 0 0,0 0-1,0 0 1,4 2 0,-4-2-347,1-1 0,-1 0 0,1 1 0,0-1 1,-1 0-1,1-1 0,0 1 0,-1 0 0,6 0 0,10-1-5159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0"/>
    </inkml:context>
    <inkml:brush xml:id="br0">
      <inkml:brushProperty name="width" value="0.025" units="cm"/>
      <inkml:brushProperty name="height" value="0.025" units="cm"/>
      <inkml:brushProperty name="color" value="#E71224"/>
    </inkml:brush>
  </inkml:definitions>
  <inkml:trace contextRef="#ctx0" brushRef="#br0">0 243 7431,'0'0'19950,"6"-9"-19651,14-20-253,43-70 68,-57 88-107,0 1 0,-1-1-1,0 0 1,-1 0-1,0-1 1,-1 1-1,3-17 1,-22 126-682,10-70 601,1 1 0,-2 46 0,7-74-45,0-1 0,0 1 0,0-1 0,0 1 0,0-1 0,1 1 0,-1-1 0,0 1 0,0-1 0,0 1 0,0-1 0,1 1 0,-1-1 0,0 0 0,1 1-1,-1-1 1,0 1 0,0-1 0,1 0 0,-1 1 0,1-1 0,-1 0 0,0 0 0,1 1 0,-1-1 0,1 0 0,-1 0 0,1 0 0,-1 1 0,1-1 0,-1 0 0,1 0 0,-1 0 0,1 0 0,-1 0 0,0 0 0,1 0-1,-1 0 1,2 0 0,20-8-7936,-5-7-1672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7.571"/>
    </inkml:context>
    <inkml:brush xml:id="br0">
      <inkml:brushProperty name="width" value="0.025" units="cm"/>
      <inkml:brushProperty name="height" value="0.025" units="cm"/>
    </inkml:brush>
  </inkml:definitions>
  <inkml:trace contextRef="#ctx0" brushRef="#br0">0 0 5477,'0'0'16624,"72"26"-16176,-34-22-191,3 0-225,1-1 0,0-2 32,-3 1-160,-2-2-801,-5 0-769,-4 0-1120,-6-7-2596,-4-5-3170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1"/>
    </inkml:context>
    <inkml:brush xml:id="br0">
      <inkml:brushProperty name="width" value="0.025" units="cm"/>
      <inkml:brushProperty name="height" value="0.025" units="cm"/>
      <inkml:brushProperty name="color" value="#E71224"/>
    </inkml:brush>
  </inkml:definitions>
  <inkml:trace contextRef="#ctx0" brushRef="#br0">74 0 14510,'0'0'6406,"-12"64"-5189,12-43-288,0 1-513,0-1 1,0 2-321,0-1-32,0-2-353,0-2-575,0-2-225,0-5-481,1-5 97,-1-3-1186</inkml:trace>
  <inkml:trace contextRef="#ctx0" brushRef="#br0" timeOffset="1">1 134 10794,'0'0'11563,"65"-24"-11499,-42 19-32,-2-2-640,-2 1-2083,-2-5-2274,2-2-2978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3"/>
    </inkml:context>
    <inkml:brush xml:id="br0">
      <inkml:brushProperty name="width" value="0.025" units="cm"/>
      <inkml:brushProperty name="height" value="0.025" units="cm"/>
      <inkml:brushProperty name="color" value="#E71224"/>
    </inkml:brush>
  </inkml:definitions>
  <inkml:trace contextRef="#ctx0" brushRef="#br0">25 1 16047,'0'0'4901,"-20"53"-3011,17-31-417,2 1-288,1 2-608,0-5-385,1 2-128,6-4-801,-1-3-1409,2 0-608,-2-4-578,2-4-1440,-1-3-1058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4"/>
    </inkml:context>
    <inkml:brush xml:id="br0">
      <inkml:brushProperty name="width" value="0.025" units="cm"/>
      <inkml:brushProperty name="height" value="0.025" units="cm"/>
      <inkml:brushProperty name="color" value="#E71224"/>
    </inkml:brush>
  </inkml:definitions>
  <inkml:trace contextRef="#ctx0" brushRef="#br0">0 6 12716,'0'0'4020,"10"-1"-2734,2 0-934,2-1 558,-1 1 0,1 0-1,0 1 1,16 2 0,-30-2-867,1 1-1,0-1 1,0 0 0,-1 1-1,1-1 1,0 0 0,-1 1 0,1-1-1,0 1 1,-1-1 0,1 1-1,-1-1 1,1 1 0,-1-1-1,1 1 1,-1 0 0,1-1 0,-1 1-1,1 0 1,-1 0 0,0-1-1,1 1 1,-1 0 0,0 0-1,0-1 1,0 1 0,0 0 0,0 0-1,1 0 1,-1-1 0,-1 1-1,1 0 1,0 0 0,0 0-1,0-1 1,0 1 0,0 0-1,-1 0 1,1-1 0,0 1 0,-1 0-1,1 0 1,-1-1 0,1 1-1,-1-1 1,1 1 0,-1 0-1,0 0 1,-24 34 534,13-22-447,7-8-15,0 0-1,0 0 0,0 1 0,1-1 1,-1 1-1,1 0 0,1 0 0,-1 1 1,1-1-1,1 1 0,-1-1 0,1 1 1,-3 14-1,6-20-169,-1 0 0,1-1 1,0 1-1,0 0 0,-1 0 0,1-1 0,0 1 1,0-1-1,0 1 0,0 0 0,0-1 1,0 0-1,0 1 0,0-1 0,0 0 1,0 1-1,0-1 0,0 0 0,0 0 0,0 0 1,1 0-1,-1 0 0,0 0 0,0 0 1,0 0-1,2-1 0,33-3-2449,-28 1 1000,-1-1-1,0 1 1,0-1-1,0-1 1,7-4-1,3-3-3967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5"/>
    </inkml:context>
    <inkml:brush xml:id="br0">
      <inkml:brushProperty name="width" value="0.025" units="cm"/>
      <inkml:brushProperty name="height" value="0.025" units="cm"/>
      <inkml:brushProperty name="color" value="#E71224"/>
    </inkml:brush>
  </inkml:definitions>
  <inkml:trace contextRef="#ctx0" brushRef="#br0">234 105 8456,'0'0'14713,"-10"9"-13630,-55 68 1356,34-32-3841,21-27-2671,6-5-3285,4-28-1023</inkml:trace>
  <inkml:trace contextRef="#ctx0" brushRef="#br0" timeOffset="1">66 0 13645,'0'0'6139,"-8"3"-4420,5-2-1581,0-1 0,0 1-1,0 0 1,1 0 0,-1 0 0,0 0 0,1 1-1,-1-1 1,1 1 0,-1-1 0,1 1-1,0 0 1,-1 0 0,1 0 0,0 0 0,1 1-1,-1-1 1,0 0 0,0 1 0,1-1 0,0 1-1,-1 0 1,1-1 0,0 1 0,0 0 0,1 0-1,-1-1 1,0 1 0,1 0 0,0 0-1,0 0 1,0 0 0,0 0 0,0 0 0,0 0-1,2 5 1,-1-7-120,0 1 0,1 0-1,-1-1 1,0 1 0,1-1-1,-1 1 1,1-1 0,-1 0-1,1 0 1,0 0 0,-1 1-1,1-2 1,0 1 0,0 0-1,0 0 1,0-1 0,0 1-1,0-1 1,0 1 0,0-1-1,0 0 1,0 0 0,0 0-1,0 0 1,0 0 0,0 0-1,3-1 1,-2 1-30,0 0 0,0-1 0,0 1 0,-1 0 1,1-1-1,0 0 0,0 0 0,-1 0 0,1 0 0,-1 0 0,1 0 1,-1-1-1,1 1 0,-1-1 0,0 0 0,0 1 0,1-1 0,-1 0 0,-1 0 1,3-3-1,-3 3-84,0-1 0,-1 1 0,1 0 0,-1-1 1,0 1-1,0 0 0,1-1 0,-1 1 0,-1 0 0,1-1 1,0 1-1,-1 0 0,1-1 0,-1 1 0,0 0 0,1 0 0,-1 0 1,0-1-1,-1 1 0,1 0 0,-2-2 0,3 3-76,-1 1-1,0-1 0,0 0 1,0 0-1,0 0 0,0 0 1,0 1-1,0-1 0,0 0 1,0 1-1,0-1 0,0 1 1,0-1-1,0 1 0,-1 0 1,1-1-1,0 1 0,0 0 1,0 0-1,-1 0 0,1 0 1,0 0-1,0 0 1,0 0-1,-1 0 0,1 1 1,0-1-1,0 0 0,0 1 1,-1-1-1,1 1 0,0-1 1,0 1-1,0 0 0,0-1 1,0 1-1,0 0 0,0 0 1,0 0-1,-1 1 0,1 0-504,-1 0-1,1 0 1,-1 0-1,1 0 1,0 0-1,0 0 1,0 0-1,0 0 1,1 1-1,-1-1 1,0 3-1,-1 12-6993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7"/>
    </inkml:context>
    <inkml:brush xml:id="br0">
      <inkml:brushProperty name="width" value="0.025" units="cm"/>
      <inkml:brushProperty name="height" value="0.025" units="cm"/>
      <inkml:brushProperty name="color" value="#E71224"/>
    </inkml:brush>
  </inkml:definitions>
  <inkml:trace contextRef="#ctx0" brushRef="#br0">70 44 11499,'0'0'9903,"-7"8"-9583,1-3-343,-34 45 747,38-47-674,0 0-1,0 0 0,0 0 1,1 1-1,-1-1 1,1 0-1,0 1 0,0-1 1,0 1-1,1 0 1,-1-1-1,1 1 1,0 0-1,0-1 0,0 1 1,0 0-1,2 4 1,-2-7-40,1 0 0,-1 0 0,1-1 0,0 1 0,-1 0 0,1 0 0,0 0 0,0 0 0,0-1 0,0 1-1,0 0 1,0-1 0,0 1 0,0-1 0,0 1 0,0-1 0,0 1 0,0-1 0,0 0 0,0 0 0,0 1 0,0-1 0,0 0 0,1 0 0,-1 0 0,0 0 0,0 0 0,0-1 0,0 1 0,0 0 0,0 0 0,2-1 0,34-14 248,-30 9-229,-1 0 1,1-1 0,-1 0-1,-1 0 1,1 0-1,-1 0 1,4-10-1,-7 13-19,0 1 1,0-1-1,-1 0 0,1 1 1,-1-1-1,0 0 0,0 0 1,0 0-1,-1 0 0,1 0 1,-1 0-1,0 0 0,0 0 1,-1 0-1,1 0 0,-1 0 1,0 0-1,-2-5 0,2 7-372,0 0 0,-1 0 0,1 1 0,-1-1 0,0 0 0,1 1 0,-1 0-1,0-1 1,0 1 0,0 0 0,0 0 0,0 0 0,0 0 0,0 0 0,0 0-1,0 1 1,-1-1 0,1 1 0,-4-1 0,-3-1-1460,4 0-3196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8"/>
    </inkml:context>
    <inkml:brush xml:id="br0">
      <inkml:brushProperty name="width" value="0.025" units="cm"/>
      <inkml:brushProperty name="height" value="0.025" units="cm"/>
      <inkml:brushProperty name="color" value="#E71224"/>
    </inkml:brush>
  </inkml:definitions>
  <inkml:trace contextRef="#ctx0" brushRef="#br0">114 1 13645,'0'0'4516,"1"8"-2813,2 6-1117,1-1-1,1 0 1,0 0 0,1-1 0,8 15-1,11 23 647,-21-40-1166,0 0 0,-1 0-1,0 0 1,-1 0 0,0 1 0,-1-1 0,0 1-1,-1 0 1,0-1 0,-1 1 0,0-1 0,0 1-1,-1-1 1,0 1 0,-1-1 0,-5 13 0,-8 12-746,0-2 0,-3 0 1,-28 40-1,-10 17-3934,33-47-1098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3.438"/>
    </inkml:context>
    <inkml:brush xml:id="br0">
      <inkml:brushProperty name="width" value="0.025" units="cm"/>
      <inkml:brushProperty name="height" value="0.025" units="cm"/>
      <inkml:brushProperty name="color" value="#E71224"/>
    </inkml:brush>
  </inkml:definitions>
  <inkml:trace contextRef="#ctx0" brushRef="#br0">15140 266 4452,'0'0'5931,"-8"-7"-6123,-6-2 193,0 1 0,0 0 0,0 1 0,-1 0 0,0 1 0,-1 1 0,1 1 1,-1 0-1,-18-2 0,-325-25 837,-4 30-828,179 2 17,-622 23 147,343-5-118,-469 13 1821,-393 11-1923,-543 29 238,697-22-454,-2958 227 81,2469-107 998,970-63 99,505-66-1040,-298 108-1,445-135 331,2 1 1,-1 2 0,-59 39-1,85-48-194,0 0 0,1 0 0,0 1 1,1 0-1,0 1 0,1 0 0,0 0 0,0 1 0,1 0 0,0 0 0,1 1 0,0 0 0,1 0 0,1 0 0,-5 18 1,5-9-80,1 0 1,0 0-1,2 1 1,0-1-1,2 0 1,0 1-1,1-1 0,2 0 1,0 0-1,1-1 1,1 1-1,0-1 1,12 23-1,-6-20 124,1-1 0,0 0 0,2-1 0,0-1 0,1 0 0,2-2 0,-1 1 0,2-2 0,1 0 0,38 24 0,-4-9 127,1-3 0,1-3-1,1-2 1,2-2 0,112 26-1,-24-20-149,194 13-1,876-16-1317,-884-27 465,900-43-1122,-1-52 459,-254 17 2028,1265-132 2079,-1319 116-2405,1438-243-1074,-1171 119 1767,674-143 763,-1815 352-1673,303-79 175,-291 71-44,-2-4-1,0-1 1,89-52-1,-136 67 128,1 1 0,-2-2 0,1 1 0,-1-2-1,-1 0 1,0 0 0,14-19 0,-22 26-233,0 0 1,0 0 0,-1 0-1,0 0 1,0-1-1,0 1 1,0-1-1,-1 1 1,0-1-1,0 0 1,0 1 0,0-1-1,-1 0 1,0 0-1,0 0 1,0 1-1,-1-1 1,1 0-1,-1 0 1,0 0 0,0 1-1,-1-1 1,0 1-1,1-1 1,-2 1-1,1 0 1,0 0 0,-4-6-1,-9-7-44,0 0-1,-1 0 1,-1 2 0,0 0-1,-1 0 1,-1 2-1,-35-19 1,-150-64-2004,35 32-3239,77 33 1256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4.976"/>
    </inkml:context>
    <inkml:brush xml:id="br0">
      <inkml:brushProperty name="width" value="0.025" units="cm"/>
      <inkml:brushProperty name="height" value="0.025" units="cm"/>
      <inkml:brushProperty name="color" value="#E71224"/>
    </inkml:brush>
  </inkml:definitions>
  <inkml:trace contextRef="#ctx0" brushRef="#br0">7667 1 12780,'-8'0'107,"-46"6"-215,0 2 1,0 2 0,-99 33-1,46-12 581,-913 201-413,-12-48 27,317-60-32,589-101-38,-2212 441 1200,982-137-54,1252-303-1410,0-4 1,-2-4-1,-166 2 0,268-17-342,0-1 1,-1-1 0,1 1 0,0 0-1,-1-1 1,1 0 0,0 0-1,0 0 1,-4-2 0,-10-9-5028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5.356"/>
    </inkml:context>
    <inkml:brush xml:id="br0">
      <inkml:brushProperty name="width" value="0.025" units="cm"/>
      <inkml:brushProperty name="height" value="0.025" units="cm"/>
      <inkml:brushProperty name="color" value="#E71224"/>
    </inkml:brush>
  </inkml:definitions>
  <inkml:trace contextRef="#ctx0" brushRef="#br0">512 112 9705,'0'0'529,"8"-8"-140,13-11 393,1 1-1,1 1 1,1 1 0,35-18-1,-93 53-146,1 2 1,-34 29-1,17-14-507,-13 9 81,-35 24 949,-153 139 0,246-203-1122,-43 48 293,45-50-306,1 1 1,0-1 0,0 1 0,0-1-1,1 1 1,-1 0 0,1-1 0,0 1-1,0 0 1,0 0 0,0 0 0,1 0-1,-1 0 1,1 7 0,1-9-24,0 0 1,-1 0-1,1 0 1,0 0 0,0 0-1,0 0 1,0 0-1,1 0 1,-1-1 0,0 1-1,1 0 1,-1-1-1,1 1 1,0-1-1,-1 0 1,1 1 0,0-1-1,0 0 1,0 0-1,0 0 1,0 0-1,0-1 1,0 1 0,0 0-1,0-1 1,0 0-1,3 1 1,10 1 27,0 0-1,27 0 1,-27-2 1,272-9-394,-97-15-3434,-63 3-1598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6.960"/>
    </inkml:context>
    <inkml:brush xml:id="br0">
      <inkml:brushProperty name="width" value="0.025" units="cm"/>
      <inkml:brushProperty name="height" value="0.025" units="cm"/>
      <inkml:brushProperty name="color" value="#E71224"/>
    </inkml:brush>
  </inkml:definitions>
  <inkml:trace contextRef="#ctx0" brushRef="#br0">0 331 8616,'0'0'14323,"10"-3"-13116,-1 0-1052,0-1 1,0 0-1,-1 0 1,1-1-1,-1 0 1,0 0-1,11-11 1,2-3-10,32-38 1,-6-2 293,46-78 1,-93 137-413,0-1 0,0 1 0,0-1 0,0 1-1,0-1 1,1 1 0,-1-1 0,0 1 0,1-1 0,-1 1 0,0 0 0,0-1 0,1 1 0,-1-1 0,1 1 0,-1 0 0,0-1 0,1 1 0,-1 0-1,1 0 1,-1-1 0,1 1 0,-1 0 0,1 0 0,-1 0 0,1 0 0,-1-1 0,1 1 0,-1 0 0,1 0 0,-1 0 0,1 0 0,0 0 0,5 18 387,-5 39-39,-1-49-147,-2 31 224,-2-1 0,-14 65 0,3-26-141,39-135-13701,-13 33 4324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17:06.930"/>
    </inkml:context>
    <inkml:brush xml:id="br0">
      <inkml:brushProperty name="width" value="0.05" units="cm"/>
      <inkml:brushProperty name="height" value="0.05" units="cm"/>
    </inkml:brush>
  </inkml:definitions>
  <inkml:trace contextRef="#ctx0" brushRef="#br0">7675 160 22157,'-305'-86'-296,"41"31"-1139,198 49 243,0 4 1,-1 2-1,1 3 1,0 4 0,-20 5 1191,-55 5-1737,-526 17 3605,174-13 2449,-871 118-2841,474-39-1953,666-78 579,1 9-1,2 11 0,2 9 1,-126 50-102,111-10 298,4 10 1,-71 51-299,226-113 11,3 3-1,1 3 1,3 3 0,1 3-1,3 3 1,-7 12-11,-235 291 5,265-308 12,2 1-1,3 2 0,2 1 0,3 2 1,1 1-1,4 2 0,2 0 0,2 1 1,3 2-1,3 0 0,2 2-16,7 21 15,4 1 0,3-1-1,4 1 1,4-1 0,4 0-1,3-1 1,16 45-15,-16-65-2,3-1 1,3 0-1,2-2 1,3-1-1,3-1 1,2-1 0,2-2-1,3-1 1,37 42 1,-37-54-7,1-1 0,2-3 0,1-1 0,3-2 0,0-1 0,41 22 7,355 161 27,370 173-35,-596-278 18,-86-41-4,3-6 0,3-6 0,3-6 1,25 2-7,37-12 12,3-9 0,0-9 1,2-8-1,111-9-12,394-6-1,-470-6-5,0-10 0,-1-12 0,-1-9 0,200-58 6,157-107-36,-497 165 21,535-200 11,-456 155 16,-4-7 0,-4-8 0,-5-6 0,-4-8 0,100-92-12,-142 108-7,-4-6 1,-4-4-1,-5-4 0,21-37 7,-90 99 47,-2 0 0,-2-2 0,-2-2 0,-3 0 0,-1-2 0,-3 0 1,-2-2-1,-2 0 0,-3-1 0,-2 0 0,-3-1 0,-1 0 0,-4-1 0,-1 1 0,-3-1 0,-3 0 0,-2 1 0,-5-15-47,-9-21 162,-4 1 0,-5 1 1,-3 2-1,-3 1 0,-5 1 0,-3 2 1,-4 3-1,-3 1 0,-4 2 0,-3 3 0,-35-34-162,-22-13-203,-5 4-1,-5 6 0,-5 5 0,-5 6 1,-3 5-1,-5 7 0,-3 6 0,-4 6 0,-3 7 1,-120-36 203,-9 25-1047,2 41-2279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7.920"/>
    </inkml:context>
    <inkml:brush xml:id="br0">
      <inkml:brushProperty name="width" value="0.025" units="cm"/>
      <inkml:brushProperty name="height" value="0.025" units="cm"/>
    </inkml:brush>
  </inkml:definitions>
  <inkml:trace contextRef="#ctx0" brushRef="#br0">8 9 7079,'0'0'10116,"11"-1"-9257,8-1-323,66-3 1061,-79 4-1516,0 1 0,0 1-1,1-1 1,-1 1 0,0 0 0,0 0-1,0 1 1,0-1 0,0 2 0,-1-1-1,7 3 1,-10-3-58,0 1 0,0-1 0,0 0 0,0 0 0,0 1 1,-1-1-1,1 1 0,-1 0 0,1-1 0,-1 1 0,0 0 0,0 0 0,0 0 0,-1 0 0,1 0 0,-1 0 1,1 0-1,-1 0 0,0 0 0,0 0 0,0 0 0,-1 0 0,1 0 0,-1-1 0,0 1 0,0 0 0,0 0 1,0 0-1,-2 3 0,-3 9 243,-1 0 0,-1-1-1,-18 26 1,-37 36 496,48-60-708,-1 2 0,2-1-1,1 2 1,0 0-1,-15 31 1,22-20-3855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7.400"/>
    </inkml:context>
    <inkml:brush xml:id="br0">
      <inkml:brushProperty name="width" value="0.025" units="cm"/>
      <inkml:brushProperty name="height" value="0.025" units="cm"/>
      <inkml:brushProperty name="color" value="#E71224"/>
    </inkml:brush>
  </inkml:definitions>
  <inkml:trace contextRef="#ctx0" brushRef="#br0">82 0 8296,'0'0'19656,"-6"10"-19336,-5 9-233,0 1 0,2 0 0,0 1 0,1 0 0,1 1 0,1 0 0,2 0 0,0 0 0,-2 30 0,6-50-87,0-1 0,0 1 0,-1-1 0,1 1 0,1-1 0,-1 1 0,0-1-1,0 1 1,0-1 0,1 1 0,-1-1 0,1 1 0,-1-1 0,1 1 0,0-1 0,0 0 0,-1 1 0,1-1-1,0 0 1,0 0 0,0 0 0,0 1 0,0-1 0,1 0 0,-1 0 0,0-1 0,0 1 0,1 0 0,-1 0-1,0-1 1,1 1 0,-1-1 0,1 1 0,-1-1 0,1 1 0,-1-1 0,1 0 0,-1 0 0,1 0-1,-1 0 1,1 0 0,-1 0 0,1 0 0,2-1 0,1 0 46,1 0-1,-1-1 1,0 0 0,1 0 0,-1 0-1,0-1 1,-1 0 0,1 0 0,0 0-1,-1 0 1,7-6 0,-4 2 2,-1-1-1,0 1 1,0-1 0,-1 0 0,0 0-1,-1-1 1,1 0 0,-1 1 0,-1-1 0,0-1-1,0 1 1,-1 0 0,0-1 0,-1 1-1,0-1 1,0 1 0,-1-1 0,0 0 0,-2-12-1,1 21-64,1-1 0,0 0-1,0 0 1,-1 1 0,1-1-1,-1 0 1,0 1 0,1-1 0,-1 0-1,0 1 1,0-1 0,0 1-1,0-1 1,0 1 0,0 0-1,-1-1 1,1 1 0,0 0-1,-1 0 1,1 0 0,-1 0 0,1 0-1,-1 0 1,1 0 0,-1 1-1,1-1 1,-1 1 0,0-1-1,0 1 1,1-1 0,-1 1-1,0 0 1,0 0 0,1 0-1,-1 0 1,0 0 0,0 0 0,1 0-1,-1 1 1,0-1 0,0 1-1,-2 1 1,2-1-165,0 0 0,0 0 1,1 0-1,-1 0 0,0 0 0,1 1 0,-1-1 0,1 1 0,0-1 1,-1 1-1,1-1 0,0 1 0,0 0 0,0 0 0,0-1 1,0 1-1,1 0 0,-1 0 0,0 0 0,1 0 0,0 0 1,-1 0-1,1 0 0,0 4 0,0-4-128,1-1 1,-1 0-1,0 1 0,1-1 1,-1 0-1,1 1 1,-1-1-1,1 0 0,0 0 1,0 1-1,-1-1 0,1 0 1,0 0-1,0 0 1,0 0-1,0 0 0,0 0 1,1 0-1,-1-1 0,0 1 1,0 0-1,1-1 1,-1 1-1,0 0 0,0-1 1,1 0-1,-1 1 0,1-1 1,-1 0-1,0 0 1,1 1-1,-1-1 0,1 0 1,1-1-1,20 2-5749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7.883"/>
    </inkml:context>
    <inkml:brush xml:id="br0">
      <inkml:brushProperty name="width" value="0.025" units="cm"/>
      <inkml:brushProperty name="height" value="0.025" units="cm"/>
      <inkml:brushProperty name="color" value="#E71224"/>
    </inkml:brush>
  </inkml:definitions>
  <inkml:trace contextRef="#ctx0" brushRef="#br0">62 36 8552,'0'0'16949,"-7"11"-16511,2-4-429,-32 62 953,35-65-902,0 0 0,0 0 0,1 0 0,0 0 0,-1 0 0,1 0 0,1 1 0,-1-1 0,1 0 0,0 1 0,0-1 0,0 0-1,0 1 1,1-1 0,-1 0 0,1 1 0,2 4 0,-2-8-55,0 1-1,1-1 1,-1 0 0,0 0-1,0 0 1,1 1-1,-1-1 1,1-1 0,-1 1-1,1 0 1,-1 0-1,1 0 1,-1-1-1,1 1 1,0-1 0,0 1-1,-1-1 1,1 0-1,0 0 1,-1 0 0,1 0-1,0 0 1,0 0-1,-1 0 1,1 0 0,0-1-1,0 1 1,-1-1-1,4 0 1,0-1 25,1 0 0,-1 0 0,0 0 1,1-1-1,-1 0 0,0 0 0,8-7 0,-4 1 14,-1 0 0,0 0 0,0-1 0,-1 0-1,10-20 1,-14 26-19,-1-1-1,0 1 1,0-1-1,0 0 1,-1 0-1,0 1 1,1-1 0,-2 0-1,1 0 1,-1 0-1,1 0 1,-1 0-1,-1 0 1,1 0-1,-1 0 1,0 0-1,-2-6 1,3 10-24,-1-1-1,0 1 1,0 0 0,0 0 0,0-1 0,-1 1-1,1 0 1,0 0 0,0 0 0,-1 0-1,1 0 1,0 0 0,-1 1 0,1-1 0,-1 0-1,1 1 1,-1-1 0,0 1 0,1-1 0,-1 1-1,1 0 1,-1 0 0,0 0 0,1 0 0,-1 0-1,0 0 1,1 0 0,-1 0 0,1 1-1,-1-1 1,0 1 0,-1 0 0,-3 1-28,1 0-1,-1 0 1,1 0 0,0 0 0,0 1 0,0 0-1,0 0 1,-4 4 0,-24 30-40,32-35 53,0 0 1,-1 0-1,1 0 0,0 0 1,0 1-1,0-1 1,1 0-1,-1 0 0,0 1 1,1-1-1,0 0 1,-1 1-1,1-1 0,0 1 1,0-1-1,0 0 1,1 1-1,0 2 0,-1-4-18,1 0-1,0 0 1,0 0 0,0-1-1,0 1 1,0-1-1,0 1 1,0 0-1,0-1 1,0 0-1,0 1 1,0-1 0,0 0-1,1 1 1,-1-1-1,0 0 1,0 0-1,0 0 1,0 0-1,0 0 1,1 0 0,-1 0-1,0-1 1,0 1-1,2-1 1,30-7-1965,-24 3 494,0 0 0,-1 0 0,0 0 0,0-1 0,0 0-1,11-13 1,1-2-5143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8.237"/>
    </inkml:context>
    <inkml:brush xml:id="br0">
      <inkml:brushProperty name="width" value="0.025" units="cm"/>
      <inkml:brushProperty name="height" value="0.025" units="cm"/>
      <inkml:brushProperty name="color" value="#E71224"/>
    </inkml:brush>
  </inkml:definitions>
  <inkml:trace contextRef="#ctx0" brushRef="#br0">101 16 7976,'0'0'10607,"4"-3"-9828,10-9 547,-28 23 3098,2-1-3945,1 1 1,0 0-1,1 1 1,0 0 0,-15 26-1,21-30-290,0 0 0,0 1 0,1-1 0,1 1 0,-1-1 1,1 1-1,1 0 0,0 0 0,0 0 0,0-1 0,2 17 0,-1-23-188,0 0 0,1 0 0,-1 0 1,0 0-1,1 0 0,-1 0 0,1 0 0,0 0 1,-1-1-1,1 1 0,0 0 0,0-1 0,0 1 0,0 0 1,1-1-1,-1 1 0,0-1 0,1 0 0,-1 1 1,1-1-1,-1 0 0,1 0 0,1 1 0,1-1 4,-1 0 1,0 0-1,0 0 0,0-1 0,1 1 0,-1-1 0,0 0 0,1 0 0,-1 0 0,0 0 1,0-1-1,6-1 0,-1 1 6,-1-2 0,0 1 0,1-1 1,-1 0-1,0-1 0,-1 1 0,1-1 1,-1-1-1,1 1 0,-1-1 0,6-7 1,-8 7 39,-1 0 0,0 0 1,0 0-1,0 0 1,-1-1-1,0 1 0,0-1 1,0 0-1,-1 1 1,1-1-1,-2 0 1,1 0-1,0 0 0,-1 0 1,0 0-1,-1 0 1,-1-10-1,1 13-128,0-1-1,0 0 1,0 1 0,-1 0-1,1-1 1,-1 1 0,0 0-1,0 0 1,0 0 0,0 0-1,-1 0 1,-3-4 0,3 5-365,0 0 1,0 0 0,0 0-1,-1 0 1,1 1 0,0-1-1,-1 1 1,1 0 0,-1 0-1,1 0 1,-1 0 0,1 1-1,-1-1 1,-6 1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8.566"/>
    </inkml:context>
    <inkml:brush xml:id="br0">
      <inkml:brushProperty name="width" value="0.025" units="cm"/>
      <inkml:brushProperty name="height" value="0.025" units="cm"/>
      <inkml:brushProperty name="color" value="#E71224"/>
    </inkml:brush>
  </inkml:definitions>
  <inkml:trace contextRef="#ctx0" brushRef="#br0">161 1 13132,'0'0'13992,"-8"10"-13388,-19 30-88,1 0 0,-28 60 0,46-82-436,1-1-1,0 2 1,1-1-1,1 1 1,1 0-1,0 0 1,2 0-1,0 0 1,1 28-1,1-44-107,1 0-1,-1 0 1,1 0-1,-1 0 1,1-1-1,0 1 1,0 0 0,1 0-1,-1-1 1,0 1-1,1 0 1,-1-1-1,1 1 1,0-1 0,0 0-1,0 0 1,0 0-1,0 0 1,1 0-1,-1 0 1,1 0-1,-1-1 1,1 1 0,4 1-1,-1-1-473,0 0 0,0-1 0,1 1-1,-1-1 1,1 0 0,-1-1 0,1 0-1,-1 0 1,1 0 0,7-2 0,22-6-4692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140"/>
    </inkml:context>
    <inkml:brush xml:id="br0">
      <inkml:brushProperty name="width" value="0.025" units="cm"/>
      <inkml:brushProperty name="height" value="0.025" units="cm"/>
      <inkml:brushProperty name="color" value="#E71224"/>
    </inkml:brush>
  </inkml:definitions>
  <inkml:trace contextRef="#ctx0" brushRef="#br0">40 138 6790,'0'0'9919,"-7"8"-7613,-20 24-437,21-19 2589,15-14-3261,13-11-644,118-117 1169,-95 86-1581,-45 43-148,0-1 1,0 1-1,1 0 0,-1-1 0,0 1 0,0 0 0,1-1 0,-1 1 0,0 0 0,1-1 0,-1 1 0,0 0 1,1 0-1,-1-1 0,1 1 0,-1 0 0,0 0 0,1 0 0,-1 0 0,1 0 0,-1 0 0,1-1 0,-1 1 0,0 0 1,1 0-1,-1 0 0,1 0 0,-1 1 0,1-1 0,-1 0 0,0 0 0,1 0 0,-1 0 0,1 0 0,-1 0 1,0 1-1,1-1 0,-1 0 0,1 0 0,-1 1 0,1-1 0,5 24-89,-6 44 132,-1-58-43,-3 40-387,1-32-284,2 0-1,0 28 1,2-45 581,-1-1 1,0 0-1,0 1 1,0-1-1,0 0 1,0 1-1,1-1 1,-1 0-1,0 1 1,0-1-1,0 0 1,1 1-1,-1-1 1,0 0-1,1 0 1,-1 1-1,0-1 1,0 0-1,1 0 1,-1 0-1,1 0 1,-1 1-1,0-1 1,1 0-1,-1 0 1,0 0 0,1 0-1,-1 0 1,0 0-1,1 0 1,-1 0-1,1 0 1,-1 0-1,0 0 1,1 0-1,-1 0 1,0 0-1,1 0 1,-1 0-1,1-1 1,-1 1-1,0 0 1,1 0-1,-1 0 1,1-1-1,16-9-3333,1-10-1898,1-9-1975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467"/>
    </inkml:context>
    <inkml:brush xml:id="br0">
      <inkml:brushProperty name="width" value="0.025" units="cm"/>
      <inkml:brushProperty name="height" value="0.025" units="cm"/>
      <inkml:brushProperty name="color" value="#E71224"/>
    </inkml:brush>
  </inkml:definitions>
  <inkml:trace contextRef="#ctx0" brushRef="#br0">59 1 8936,'0'0'11403,"-24"73"-10122,10-40-224,5-1 193,1 0-129,4-4-545,4-3-384,0-8-128,4-4-64,6-3-224,-3-2-256,3-4-321,-3-4-929,-2 0-1248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794"/>
    </inkml:context>
    <inkml:brush xml:id="br0">
      <inkml:brushProperty name="width" value="0.025" units="cm"/>
      <inkml:brushProperty name="height" value="0.025" units="cm"/>
      <inkml:brushProperty name="color" value="#E71224"/>
    </inkml:brush>
  </inkml:definitions>
  <inkml:trace contextRef="#ctx0" brushRef="#br0">0 31 11627,'0'0'13132,"56"-8"-13068,-26 7-31,9-3-962,2 0-1730,6-4-1088,-4 3-3012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0.152"/>
    </inkml:context>
    <inkml:brush xml:id="br0">
      <inkml:brushProperty name="width" value="0.025" units="cm"/>
      <inkml:brushProperty name="height" value="0.025" units="cm"/>
      <inkml:brushProperty name="color" value="#E71224"/>
    </inkml:brush>
  </inkml:definitions>
  <inkml:trace contextRef="#ctx0" brushRef="#br0">151 2 14478,'0'0'6667,"-9"-1"-4601,4 0-1964,1 1-1,-1 0 0,1 0 0,0 1 1,-1-1-1,1 1 0,0 0 0,-1 0 1,1 0-1,0 0 0,0 1 1,0 0-1,0 0 0,0 0 0,0 0 1,1 1-1,-1-1 0,1 1 0,0 0 1,-1 0-1,1 0 0,0 1 1,1-1-1,-1 1 0,1-1 0,0 1 1,-1 0-1,2 0 0,-1 0 0,0 0 1,1 0-1,0 0 0,-1 6 1,1-9-98,1 0 0,0 0 1,0 0-1,-1 1 0,1-1 1,0 0-1,0 0 0,0 0 1,0 0-1,1 0 0,-1 0 1,0 1-1,0-1 0,1 0 1,-1 0-1,0 0 0,1 0 1,-1 0-1,1 0 1,0 0-1,-1 0 0,1 0 1,0 0-1,-1-1 0,1 1 1,0 0-1,0 0 0,0-1 1,0 1-1,1 0 0,1 0 7,0 0-1,0 0 0,-1-1 0,1 0 0,0 1 1,0-1-1,0 0 0,0 0 0,0-1 1,0 1-1,5-2 0,3-1-53,1 0 0,-1-1 0,0-1 0,0 0 0,12-8 1,-7 1-64,6-3-635,-22 15 728,1 0 0,0 1 0,-1-1 0,1 0 0,-1 0 0,1 0 0,-1 1 0,1-1 0,-1 0 0,1 1 0,-1-1 0,1 0 1,-1 1-1,0-1 0,1 0 0,-1 1 0,1-1 0,-1 1 0,0-1 0,0 1 0,1-1 0,-1 1 0,0-1 0,0 1 0,1-1 0,-1 1 0,0-1 0,0 1 0,0-1 0,0 1 0,0 0 0,0-1 0,0 1 0,0-1 0,0 1 0,0-1 0,0 1 0,0 0 0,0-1 0,-1 1 1,1-1-1,0 2 0,2 106-30,1-50 490,-3 1-1,-8 70 1,6-122-307,0 1 0,0-1 0,-1 0 0,1 1 0,-2-1 0,1-1 0,-1 1 0,0 0 0,0-1 0,-1 0 0,1 0 1,-9 8-1,10-12-31,1 0 1,-1 1-1,1-1 1,-1 0 0,0 0-1,1-1 1,-1 1-1,0-1 1,0 1 0,-1-1-1,1 0 1,0 0-1,0 0 1,0 0-1,-1-1 1,1 0 0,0 1-1,-1-1 1,1 0-1,0 0 1,-1-1 0,1 1-1,0-1 1,-1 0-1,1 0 1,0 0 0,0 0-1,0 0 1,0-1-1,0 1 1,-3-3-1,2 1-96,-1-1 0,1 1 0,1-1 0,-1 0 0,0 0 0,1-1 0,0 1 0,0-1 0,0 1 0,0-1 0,1 0 0,0 0 0,0 0 0,0 0 0,1 0 0,0-1 0,0 1 0,0-1 0,0 1 0,1 0 0,0-1 0,0 1 0,0-1 0,3-8 0,-2 5-127,1 0-1,0 1 1,1-1-1,0 1 1,0 0-1,1 0 1,0 0-1,0 0 0,1 1 1,0-1-1,0 1 1,1 1-1,0-1 1,11-9-1,47-28-4141,-9 7-5464,-25 15-796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0.527"/>
    </inkml:context>
    <inkml:brush xml:id="br0">
      <inkml:brushProperty name="width" value="0.025" units="cm"/>
      <inkml:brushProperty name="height" value="0.025" units="cm"/>
      <inkml:brushProperty name="color" value="#E71224"/>
    </inkml:brush>
  </inkml:definitions>
  <inkml:trace contextRef="#ctx0" brushRef="#br0">1 43 14286,'0'0'10954,"64"-6"-9769,-17-1-576,3 1-481,-1-1-96,-3 2-961,-7 1-1890,-8 1-1729,-9-2-4581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1.490"/>
    </inkml:context>
    <inkml:brush xml:id="br0">
      <inkml:brushProperty name="width" value="0.025" units="cm"/>
      <inkml:brushProperty name="height" value="0.025" units="cm"/>
      <inkml:brushProperty name="color" value="#E71224"/>
    </inkml:brush>
  </inkml:definitions>
  <inkml:trace contextRef="#ctx0" brushRef="#br0">161 1 6598,'0'0'10330,"0"12"-9396,6 34 955,20 85 1,-14-82-1440,-3 1 1,6 66-1,-15-91-378,0-1 0,-2 1-1,-1 0 1,0-1 0,-2 0-1,-1 0 1,-17 43 0,16-50-383,-1 0 0,-1-1 0,-1 0 0,-17 21 0,17-25-862,-1 0 0,-1 0 0,0-2 1,0 1-1,-21 13 0,-3-5-6594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9.210"/>
    </inkml:context>
    <inkml:brush xml:id="br0">
      <inkml:brushProperty name="width" value="0.025" units="cm"/>
      <inkml:brushProperty name="height" value="0.025" units="cm"/>
    </inkml:brush>
  </inkml:definitions>
  <inkml:trace contextRef="#ctx0" brushRef="#br0">1 403 12172,'0'0'5418,"12"-5"-4334,13-8-836,0 0 1,-1-2 0,-1-1-1,0-1 1,27-26 0,109-117-212,-132 132 35,0-4-35,-20 23 64,0 0 1,1 1-1,0 0 1,0 0 0,15-10-1,-22 18-77,-1 0-1,0 0 1,1 0-1,-1 0 1,0 0 0,0 0-1,1 0 1,-1 0-1,0 0 1,1 1-1,-1-1 1,0 0 0,0 0-1,1 0 1,-1 0-1,0 0 1,0 1-1,0-1 1,1 0 0,-1 0-1,0 1 1,0-1-1,0 0 1,0 0-1,1 1 1,-1-1 0,0 0-1,0 0 1,0 1-1,0-1 1,0 0-1,0 0 1,0 1 0,0-1-1,0 0 1,0 1-1,0-1 1,0 0-1,0 0 1,0 1 0,0-1-1,0 0 1,0 1-1,0-1 1,0 0-1,0 22-48,0-18 194,-2 37 361,-14 75 0,10-85-733,1 0-1,1 0 1,2 0-1,3 53 1,3-70-2798,3-7-2737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4.345"/>
    </inkml:context>
    <inkml:brush xml:id="br0">
      <inkml:brushProperty name="width" value="0.025" units="cm"/>
      <inkml:brushProperty name="height" value="0.025" units="cm"/>
      <inkml:brushProperty name="color" value="#E71224"/>
    </inkml:brush>
  </inkml:definitions>
  <inkml:trace contextRef="#ctx0" brushRef="#br0">1 60 9737,'0'0'7319,"8"-7"-5792,-2 0-991,2 0 0,-1 1 0,1 0 0,15-8 0,-20 12-401,-1 0-1,1 1 0,0 0 0,0 0 0,-1-1 0,1 2 0,0-1 0,0 0 0,1 1 0,-1-1 0,0 1 0,0 0 0,0 0 1,0 0-1,0 0 0,0 1 0,0-1 0,0 1 0,0 0 0,0-1 0,0 2 0,0-1 0,0 0 0,2 2 0,-3-2-123,-1 0 0,0 0-1,1 1 1,-1-1 0,0 0-1,0 1 1,0-1 0,0 0 0,0 1-1,0 0 1,0-1 0,0 1-1,0-1 1,-1 1 0,1 0-1,-1 0 1,0-1 0,1 1-1,-1 0 1,0 0 0,0-1 0,0 1-1,0 3 1,-13 40 381,6-29-213,6-14-172,0 1 0,1-1-1,-1 1 1,0 0 0,1-1 0,-1 1 0,1 0 0,0 0 0,0-1 0,0 1 0,0 0 0,1 0 0,-1-1-1,1 1 1,-1 0 0,1-1 0,0 1 0,0 0 0,0-1 0,0 0 0,1 1 0,-1-1 0,1 0 0,-1 1-1,1-1 1,0 0 0,0 0 0,3 2 0,8 12 6,-13-16 12,1 1 0,0 0 0,-1-1 0,1 1 0,-1 0 0,0 0 0,1-1 0,-1 1 0,1 0 0,-1 0 0,0 0 0,0-1 0,0 1 0,1 0 0,-1 0 0,0 0 0,0 0 0,0 0 0,0 0 0,0-1 0,-1 1-1,1 0 1,0 0 0,0 0 0,0 0 0,-1 0 0,1-1 0,0 1 0,-1 0 0,1 0 0,-1-1 0,0 2 0,-1 0 157,-1 1-1,1-1 0,-1 0 1,0 0-1,1-1 1,-1 1-1,0-1 1,0 1-1,-4 1 1,-4 0 350,1 0 1,-1 0-1,0-1 1,-20 2-1,65-4-12191,-15 0 4949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4.812"/>
    </inkml:context>
    <inkml:brush xml:id="br0">
      <inkml:brushProperty name="width" value="0.025" units="cm"/>
      <inkml:brushProperty name="height" value="0.025" units="cm"/>
      <inkml:brushProperty name="color" value="#E71224"/>
    </inkml:brush>
  </inkml:definitions>
  <inkml:trace contextRef="#ctx0" brushRef="#br0">1 15 17489,'0'0'6310,"75"13"-5093,-30-13-385,7-3-255,0-4-417,-4 0-96,-5 0-96,-9 3-833,-15 4-672,-13 0-481,-6 7-897,-11 3-1985,-15 2-3332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5.170"/>
    </inkml:context>
    <inkml:brush xml:id="br0">
      <inkml:brushProperty name="width" value="0.025" units="cm"/>
      <inkml:brushProperty name="height" value="0.025" units="cm"/>
      <inkml:brushProperty name="color" value="#E71224"/>
    </inkml:brush>
  </inkml:definitions>
  <inkml:trace contextRef="#ctx0" brushRef="#br0">0 36 13741,'0'0'8072,"66"14"-6407,-21-14-384,5-1-800,3-8-353,-5-3-833,-7-2-3683,-10 1-6470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9.561"/>
    </inkml:context>
    <inkml:brush xml:id="br0">
      <inkml:brushProperty name="width" value="0.025" units="cm"/>
      <inkml:brushProperty name="height" value="0.025" units="cm"/>
      <inkml:brushProperty name="color" value="#E71224"/>
    </inkml:brush>
  </inkml:definitions>
  <inkml:trace contextRef="#ctx0" brushRef="#br0">0 336 10122,'0'0'8803,"10"-12"-7250,25-34-812,-2-3 0,-1 0 0,-3-2 0,32-77 0,-73 167-452,2 2 1,1-1-1,2 1 0,-1 52 1,8-90-428,0 0 0,1 0 1,-1 0-1,1 0 1,-1 0-1,1 0 0,0 0 1,0 0-1,1-1 1,-1 1-1,0 0 0,1-1 1,2 4-1,-3-5-117,0 0 0,0 0-1,0-1 1,-1 1 0,1 0-1,0-1 1,0 1 0,0-1-1,0 1 1,0-1 0,0 1-1,1-1 1,-1 0 0,0 1-1,0-1 1,0 0 0,0 0-1,0 0 1,0 0 0,1 0-1,-1 0 1,0 0 0,0 0-1,0-1 1,0 1 0,0 0-1,0-1 1,0 1 0,0-1-1,0 1 1,0-1 0,0 1-1,0-1 1,0 0 0,0 1-1,0-1 1,0 0 0,-1 0-1,2-1 1,17-21-6381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9.904"/>
    </inkml:context>
    <inkml:brush xml:id="br0">
      <inkml:brushProperty name="width" value="0.025" units="cm"/>
      <inkml:brushProperty name="height" value="0.025" units="cm"/>
      <inkml:brushProperty name="color" value="#E71224"/>
    </inkml:brush>
  </inkml:definitions>
  <inkml:trace contextRef="#ctx0" brushRef="#br0">67 0 9449,'0'0'4500,"-5"11"-1649,0-1-2282,-35 90 2302,36-89-2537,1 0 1,0 0 0,1 1 0,0-1-1,0 1 1,2 0 0,0 22 0,0-33-323,0 1 1,1-1 0,-1 0 0,0 1 0,1-1-1,-1 0 1,1 0 0,-1 1 0,1-1 0,0 0-1,-1 0 1,1 0 0,0 0 0,0 0 0,0 0-1,0 0 1,0 0 0,0 0 0,0 0 0,0 0-1,0-1 1,0 1 0,0 0 0,2 0 0,0 0-5,0-1 1,0 1 0,0-1 0,0 0 0,0 1-1,0-1 1,0-1 0,0 1 0,0 0-1,6-2 1,-2 0 17,0 0 0,0-1 1,0 0-1,0 0 0,0-1 0,-1 1 0,1-1 0,7-7 0,-9 6 68,0-1 0,0 0 0,-1 0 0,1-1 1,-2 1-1,1-1 0,-1 0 0,1 0 0,-2 0 0,1-1 0,-1 1 0,0 0 1,-1-1-1,0 0 0,0 1 0,-1-1 0,1 0 0,-2-8 0,1 15-75,0 0-1,0-1 1,-1 1 0,1-1-1,0 1 1,0 0-1,-1-1 1,1 1-1,-1-1 1,1 1 0,-1 0-1,0 0 1,0-1-1,1 1 1,-1 0 0,0 0-1,0 0 1,0 0-1,0 0 1,0 0-1,0 0 1,-1 0 0,1 1-1,0-1 1,0 0-1,-1 0 1,1 1-1,0-1 1,-1 1 0,1 0-1,0-1 1,-1 1-1,1 0 1,-1 0-1,1 0 1,-1 0 0,1 0-1,0 0 1,-1 0-1,1 0 1,-1 1-1,-1-1 1,0 1-61,0 0 1,-1 0-1,1 0 0,0 0 0,0 0 1,0 1-1,0-1 0,0 1 1,0 0-1,0 0 0,0 0 1,1 0-1,-1 0 0,1 1 0,0-1 1,-1 1-1,-2 4 0,5-7-70,0 1 1,-1-1-1,1 1 0,-1-1 0,1 1 0,0-1 0,-1 1 0,1 0 0,0-1 0,0 1 0,-1-1 1,1 1-1,0 0 0,0-1 0,0 1 0,0 0 0,0-1 0,0 1 0,0 0 0,0-1 0,0 1 1,0 0-1,0-1 0,0 1 0,1-1 0,-1 1 0,0 0 0,0-1 0,1 1 0,-1-1 0,0 1 0,1 0 1,-1-1-1,1 1 0,-1-1 0,0 1 0,1-1 0,-1 0 0,2 1 0,27 0-6131,-9-6 1358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0.234"/>
    </inkml:context>
    <inkml:brush xml:id="br0">
      <inkml:brushProperty name="width" value="0.025" units="cm"/>
      <inkml:brushProperty name="height" value="0.025" units="cm"/>
      <inkml:brushProperty name="color" value="#E71224"/>
    </inkml:brush>
  </inkml:definitions>
  <inkml:trace contextRef="#ctx0" brushRef="#br0">93 0 10378,'-5'8'4431,"-6"7"-2960,-42 64 2432,49-74-3660,2 0 1,-1 0-1,0 0 1,1 1-1,0-1 0,0 0 1,1 1-1,0 0 0,-1-1 1,2 1-1,-1 0 1,1 0-1,0 9 0,1-14-235,0 0 0,0 0 0,0 0 0,0 0 0,0-1 0,0 1 0,0 0 0,0 0 0,0-1 0,0 1 0,0-1 0,0 1-1,0-1 1,1 0 0,-1 1 0,0-1 0,0 0 0,0 0 0,1 0 0,-1 0 0,0 0 0,0 0 0,1 0 0,-1 0 0,2-1 0,35-5 186,-30 3-173,0 0 0,-1-1 0,1 0 1,-1 0-1,1-1 0,-1 0 0,8-8 0,-12 11 90,0-1 0,0 0 0,0 0 0,0 0 0,0-1 0,-1 1 0,1-1 0,-1 0 0,0 1 0,0-1-1,-1 0 1,1 0 0,-1 0 0,0 0 0,0 0 0,1-7 0,-2 9-40,-1 0 0,0 0 0,1 1 1,-1-1-1,0 0 0,0 1 0,0-1 0,0 1 0,0-1 0,0 1 0,0-1 1,-1 1-1,1 0 0,0-1 0,-1 1 0,1 0 0,-1 0 0,0 0 1,1 0-1,-1 0 0,0 1 0,1-1 0,-1 0 0,0 1 0,0-1 1,0 1-1,1 0 0,-1 0 0,-4 0 0,-60-5-167,60 5 161,5 0-168,-1 0 0,1 0 1,0 0-1,-1 0 0,1 0 0,0 0 0,-1 0 0,1 0 0,0 0 0,-1 1 0,1-1 0,0 0 0,0 1 0,-1-1 0,1 1 0,0 0 1,0-1-1,0 1 0,0 0 0,0 0 0,0 0 0,0 0 0,0 0 0,-1 1 0,2-1-205,0 0 0,1 0 0,-1 0 0,0 0 0,1 0 0,-1 0 0,1 0 0,0 0 0,-1 0 1,1 0-1,0-1 0,-1 1 0,1 0 0,0 0 0,0-1 0,0 1 0,0-1 0,-1 1 0,1 0 0,0-1 0,0 0 0,0 1 0,0-1 0,0 0 0,0 1 0,0-1 0,1 0 0,-1 0 0,0 0 0,0 0 1,1 0-1,19 3-6734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0.825"/>
    </inkml:context>
    <inkml:brush xml:id="br0">
      <inkml:brushProperty name="width" value="0.025" units="cm"/>
      <inkml:brushProperty name="height" value="0.025" units="cm"/>
      <inkml:brushProperty name="color" value="#E71224"/>
    </inkml:brush>
  </inkml:definitions>
  <inkml:trace contextRef="#ctx0" brushRef="#br0">144 25 12075,'0'0'12567,"-8"-6"-11729,6 4-810,0 1-1,-1-1 1,1 1 0,0-1-1,-1 1 1,1 0 0,-1 0-1,1 0 1,-1 0 0,1 0-1,-1 1 1,0-1 0,-2 1-1,2 0-24,1 1-1,-1 0 1,0 0-1,1 0 1,-1 0-1,1 0 1,0 1-1,-1-1 1,1 1-1,0-1 1,0 1-1,0 0 1,0 0-1,0 0 1,0 0-1,1 0 1,-4 5 0,-1 1 4,-1 1 1,1 0 0,1 1 0,0-1 0,0 1-1,1 0 1,0 0 0,1 1 0,0-1 0,0 1-1,2-1 1,-2 18 0,3-28-1,0 1-1,0 0 1,0 0 0,0-1 0,0 1-1,1 0 1,-1-1 0,0 1-1,1 0 1,-1-1 0,0 1 0,1-1-1,-1 1 1,1 0 0,-1-1-1,1 1 1,-1-1 0,1 1 0,-1-1-1,1 0 1,-1 1 0,1-1 0,0 1-1,-1-1 1,1 0 0,0 0-1,-1 1 1,1-1 0,0 0 0,-1 0-1,1 0 1,0 0 0,0 0-1,-1 0 1,1 0 0,0 0 0,-1 0-1,1 0 1,0 0 0,0 0-1,-1-1 1,1 1 0,0 0 0,-1 0-1,1-1 1,1 0 0,31-15 366,-28 11-294,0-1 0,0 1 1,0-1-1,-1 0 0,0 0 1,0-1-1,0 1 0,-1-1 1,0 0-1,2-8 1,-4 11-178,0 0 1,0 0 0,0 0 0,-1 0 0,0 0 0,0 0-1,0 0 1,-1-6 0,0 7-341,0 0 1,1 0-1,-1 1 1,0-1-1,-1 0 0,1 1 1,0-1-1,-1 1 0,0-1 1,1 1-1,-1 0 1,-4-4-1,-3-4-4735,3-1-1858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153"/>
    </inkml:context>
    <inkml:brush xml:id="br0">
      <inkml:brushProperty name="width" value="0.025" units="cm"/>
      <inkml:brushProperty name="height" value="0.025" units="cm"/>
      <inkml:brushProperty name="color" value="#E71224"/>
    </inkml:brush>
  </inkml:definitions>
  <inkml:trace contextRef="#ctx0" brushRef="#br0">78 0 17168,'0'0'8216,"-2"14"-7848,-7 29-153,-17 51 0,-5 17-137,28-99-61,1 0 0,0 0 0,1 1 0,0-1 1,1 15-1,0-25-17,0 0 0,0 1-1,0-1 1,1 0 0,-1 1 0,1-1-1,0 0 1,-1 0 0,1 1 0,0-1 0,1 0-1,-1 0 1,0 0 0,0 0 0,1 0-1,-1 0 1,1-1 0,0 1 0,-1 0 0,1-1-1,0 0 1,0 1 0,0-1 0,0 0-1,0 0 1,0 0 0,1 0 0,-1 0 0,0 0-1,0-1 1,1 1 0,4 0 0,45-1-2718,-18-6-3357,-4-6-4922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560"/>
    </inkml:context>
    <inkml:brush xml:id="br0">
      <inkml:brushProperty name="width" value="0.025" units="cm"/>
      <inkml:brushProperty name="height" value="0.025" units="cm"/>
      <inkml:brushProperty name="color" value="#E71224"/>
    </inkml:brush>
  </inkml:definitions>
  <inkml:trace contextRef="#ctx0" brushRef="#br0">0 196 6502,'0'0'20265,"8"-6"-19555,17-16-454,36-38 0,-51 49-229,0 0 0,0-1-1,-1-1 1,-1 0 0,0 0-1,9-22 1,-27 76-1128,1 1-1,-4 74 1,13-116 989,0 0 0,0 0 1,0 0-1,0 0 0,0 1 1,0-1-1,0 0 0,0 0 1,0 0-1,0 0 0,1 1 1,-1-1-1,0 0 1,0 0-1,0 0 0,0 0 1,0 0-1,0 0 0,1 0 1,-1 0-1,0 0 0,0 1 1,0-1-1,0 0 1,1 0-1,-1 0 0,0 0 1,0 0-1,0 0 0,0 0 1,1 0-1,-1 0 0,0 0 1,0 0-1,0 0 0,0 0 1,1 0-1,-1 0 1,0 0-1,0-1 0,0 1 1,0 0-1,1 0 0,-1 0 1,0 0-1,0 0 0,0 0 1,0 0-1,0 0 0,0-1 1,1 1-1,-1 0 1,0 0-1,0 0 0,0 0 1,0 0-1,0-1 0,9-6-4004,3-10-4495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903"/>
    </inkml:context>
    <inkml:brush xml:id="br0">
      <inkml:brushProperty name="width" value="0.025" units="cm"/>
      <inkml:brushProperty name="height" value="0.025" units="cm"/>
      <inkml:brushProperty name="color" value="#E71224"/>
    </inkml:brush>
  </inkml:definitions>
  <inkml:trace contextRef="#ctx0" brushRef="#br0">96 1 13325,'0'0'8039,"-13"63"-7078,9-41-352,1 3-129,1 0-320,2 3-128,0-3-128,0-2-769,0-3-160,0-7-704,0-5-481</inkml:trace>
  <inkml:trace contextRef="#ctx0" brushRef="#br0" timeOffset="1">1 158 9513,'0'0'11275,"47"-30"-11179,-22 26-96,-3-1-1217,-2-2-4517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4.220"/>
    </inkml:context>
    <inkml:brush xml:id="br0">
      <inkml:brushProperty name="width" value="0.025" units="cm"/>
      <inkml:brushProperty name="height" value="0.025" units="cm"/>
    </inkml:brush>
  </inkml:definitions>
  <inkml:trace contextRef="#ctx0" brushRef="#br0">0 0 6150,'0'0'17835,"7"11"-17178,-2-4-569,-1 0 0,0 0 0,0 1 0,-1 0 0,0 0-1,0 0 1,-1 0 0,0 0 0,0 1 0,-1-1 0,0 0 0,0 1 0,-1-1 0,-1 12 0,-7 37 20,-2 54-2192,17-126-5021,-2-3-871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4.473"/>
    </inkml:context>
    <inkml:brush xml:id="br0">
      <inkml:brushProperty name="width" value="0.025" units="cm"/>
      <inkml:brushProperty name="height" value="0.025" units="cm"/>
      <inkml:brushProperty name="color" value="#E71224"/>
    </inkml:brush>
  </inkml:definitions>
  <inkml:trace contextRef="#ctx0" brushRef="#br0">1 1 11371,'0'0'13976,"2"8"-13859,0 9-29,0 0 0,-1 33 1,-2-33-529,1 1 0,1-1 0,1 1 0,0-1 0,6 19 0,-1-26-2290,4-10-4417,-3-8-492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4.830"/>
    </inkml:context>
    <inkml:brush xml:id="br0">
      <inkml:brushProperty name="width" value="0.025" units="cm"/>
      <inkml:brushProperty name="height" value="0.025" units="cm"/>
      <inkml:brushProperty name="color" value="#E71224"/>
    </inkml:brush>
  </inkml:definitions>
  <inkml:trace contextRef="#ctx0" brushRef="#br0">31 1 14606,'0'0'6988,"-5"10"-6273,-12 26-374,16-34-332,0 1-1,0-1 0,0 0 1,0 1-1,0-1 0,0 1 1,1 0-1,-1-1 0,1 1 1,0-1-1,0 1 0,0 0 1,0-1-1,0 1 0,1 0 1,-1-1-1,2 5 0,0-6-13,-1 0 1,1 0-1,0 0 0,0 0 1,0-1-1,-1 1 0,1-1 0,0 1 1,0-1-1,0 0 0,0 0 0,0 1 1,0-2-1,0 1 0,0 0 0,-1 0 1,1 0-1,0-1 0,3 0 1,37-12-185,-41 12 179,9-3-78,1-1 0,-1 2 0,1-1 0,0 2 0,-1-1-1,1 1 1,1 1 0,-1 0 0,20 1 0,-30 1 92,1-1-1,-1 1 1,0-1 0,0 1 0,1 0-1,-1 0 1,0-1 0,0 1 0,0 0 0,0 0-1,0 0 1,0 0 0,0 0 0,0 1-1,0-1 1,0 0 0,-1 0 0,1 0 0,0 1-1,-1-1 1,1 0 0,-1 1 0,0-1-1,1 1 1,-1-1 0,0 0 0,0 1 0,0-1-1,0 1 1,0-1 0,0 0 0,0 1 0,0-1-1,-1 1 1,1-1 0,-1 0 0,1 1-1,-2 1 1,0 5 142,0 0-1,-1-1 0,0 1 1,0-1-1,-8 12 0,3-9 130,0 0 0,0 0-1,-1-1 1,-1 0-1,-11 8 1,18-14-199,-1 0 0,0-1-1,0 1 1,0-1 0,-1 0 0,1 0 0,-1 0-1,1 0 1,-1-1 0,1 0 0,-1 0 0,0 0-1,1-1 1,-1 1 0,0-1 0,-9-1 0,13 0-305,0 1 1,0-1-1,0 0 1,0 1 0,0-1-1,0 0 1,0 0-1,0 0 1,0 0 0,0 0-1,0 0 1,1 0-1,-1 0 1,1-1 0,-1 1-1,0 0 1,1 0-1,0-1 1,-1 1 0,1 0-1,0 0 1,0-1-1,-1 1 1,1 0 0,0-1-1,1-1 1,-2-4-1378,-4-17-5249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222"/>
    </inkml:context>
    <inkml:brush xml:id="br0">
      <inkml:brushProperty name="width" value="0.025" units="cm"/>
      <inkml:brushProperty name="height" value="0.025" units="cm"/>
      <inkml:brushProperty name="color" value="#E71224"/>
    </inkml:brush>
  </inkml:definitions>
  <inkml:trace contextRef="#ctx0" brushRef="#br0">0 30 12940,'0'0'8232,"54"-4"-7271,-30 0-513,6 0-352,2 0-64,2 0-1089,-1 0-2370,-2-2-3908</inkml:trace>
  <inkml:trace contextRef="#ctx0" brushRef="#br0" timeOffset="1">401 19 11659,'0'0'8936,"-15"45"-7334,6-28-545,-1 4-416,3 3-225,-1-1-160,4-1-224,0-4-32,4-5-224,0-5-545,0-5-256,5-5-2594,1-13-161,-1-4-960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547"/>
    </inkml:context>
    <inkml:brush xml:id="br0">
      <inkml:brushProperty name="width" value="0.025" units="cm"/>
      <inkml:brushProperty name="height" value="0.025" units="cm"/>
      <inkml:brushProperty name="color" value="#E71224"/>
    </inkml:brush>
  </inkml:definitions>
  <inkml:trace contextRef="#ctx0" brushRef="#br0">119 8 12107,'0'0'6124,"-9"-1"-4309,7 1-1762,-41-6 1501,41 6-1444,0 0-1,0 0 0,0 0 1,0 0-1,0 0 0,1 0 0,-1 0 1,0 0-1,0 1 0,0-1 0,0 1 1,1 0-1,-1-1 0,0 1 1,1 0-1,-1 0 0,0 0 0,1 0 1,-1 0-1,1 1 0,-1-1 1,-1 3-1,2-3-109,1-1 1,0 1-1,-1 0 1,1-1-1,0 1 1,-1 0-1,1 0 1,0-1-1,0 1 1,0 0-1,0 0 1,0-1-1,0 1 1,0 0-1,0 0 1,0-1-1,0 1 1,0 0-1,0 0 0,1-1 1,-1 1-1,0 0 1,0-1-1,1 1 1,-1 0-1,1-1 1,-1 1-1,0 0 1,1-1-1,-1 1 1,1-1-1,0 1 1,-1-1-1,2 1 1,0 1 15,1-1 1,0 0 0,-1 0 0,1 0 0,0 0-1,0-1 1,0 1 0,0-1 0,4 1-1,2-1 30,1 0 0,-1 0 0,0-1-1,0-1 1,15-3 0,-23 5-39,1-1 0,-1 1-1,0-1 1,1 1 0,-1-1 0,0 0 0,1 1-1,-1-1 1,0 0 0,0 0 0,0 0 0,0 0-1,0 0 1,0 0 0,2-2 0,-3 2-2,0 1 1,0-1 0,0 1 0,0 0-1,0-1 1,-1 1 0,1-1-1,0 1 1,0 0 0,0-1-1,0 1 1,-1-1 0,1 1-1,0 0 1,0-1 0,-1 1-1,1 0 1,0-1 0,0 1 0,-1 0-1,1-1 1,-1 1 0,1 0-1,0 0 1,-1 0 0,1-1-1,0 1 1,-1 0 0,1 0-1,-1 0 1,1 0 0,-1 0-1,-3-2 5,0 1 0,0 0 0,0 0 0,0 1 0,-1-1 0,1 1-1,0 0 1,0 0 0,-8 2 0,7-1-17,0 0 0,1 0 0,-1 1 1,0 0-1,1 0 0,-1 1 0,1-1 0,-1 1 0,1 0 0,0 0 1,0 0-1,1 0 0,-1 1 0,1 0 0,-1-1 0,1 1 0,0 1 0,1-1 1,-1 0-1,1 1 0,0-1 0,0 1 0,0 0 0,0-1 0,1 1 1,0 0-1,-1 7 0,2-11-140,0 0 0,1 0 0,-1 0 0,0 0 0,0 0 0,1 0 0,-1 0 0,0 0 0,1 0-1,-1 0 1,1 0 0,0 0 0,-1 0 0,1 0 0,0-1 0,-1 1 0,1 0 0,0 0 0,0-1 0,0 1 0,0-1 0,-1 1 0,1-1 0,0 1 0,0-1 0,0 1 0,2 0 0,30 5-8191,-10-4 769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904"/>
    </inkml:context>
    <inkml:brush xml:id="br0">
      <inkml:brushProperty name="width" value="0.025" units="cm"/>
      <inkml:brushProperty name="height" value="0.025" units="cm"/>
      <inkml:brushProperty name="color" value="#E71224"/>
    </inkml:brush>
  </inkml:definitions>
  <inkml:trace contextRef="#ctx0" brushRef="#br0">28 33 9161,'0'0'4767,"-3"8"-2338,1-3-2005,-2 0-67,1 1 0,1-1 0,-1 1 0,1-1 0,0 1 0,0 0 0,1 0 0,0-1 0,0 1 0,0 0 0,1 7 0,1-12-287,0 0 0,0 0 1,0-1-1,1 1 0,-1-1 0,0 1 0,0-1 0,1 1 0,-1-1 0,0 0 0,1 0 0,-1 0 1,1 1-1,-1-1 0,0-1 0,1 1 0,-1 0 0,0 0 0,1 0 0,0-1 0,30-6 743,-29 6-764,0-1-1,0 1 1,-1-1-1,1 0 1,-1 0-1,1 0 1,-1 0-1,0 0 1,1 0-1,-1-1 1,0 1-1,-1-1 1,1 0-1,0 1 1,1-5-1,-3 6-7,1-1-1,-1 1 1,0 0-1,1-1 0,-1 1 1,0-1-1,0 1 1,0 0-1,0-1 0,0 1 1,0-1-1,-1 1 1,1 0-1,0-1 1,-1 1-1,1-1 0,-1 1 1,1 0-1,-1 0 1,0-1-1,1 1 1,-1 0-1,0 0 0,0 0 1,0 0-1,0 0 1,0 0-1,0 0 1,0 0-1,0 0 0,0 0 1,-1 1-1,1-1 1,0 0-1,-2 0 1,-11-4-172,-17-9-1023,20 2-6322,11 5 777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234"/>
    </inkml:context>
    <inkml:brush xml:id="br0">
      <inkml:brushProperty name="width" value="0.025" units="cm"/>
      <inkml:brushProperty name="height" value="0.025" units="cm"/>
      <inkml:brushProperty name="color" value="#E71224"/>
    </inkml:brush>
  </inkml:definitions>
  <inkml:trace contextRef="#ctx0" brushRef="#br0">5 5 9641,'0'0'9625,"7"-2"-8675,-5 2-894,0-1-1,-1 1 1,1-1-1,0 1 1,-1 0-1,1 0 0,0 0 1,0 0-1,-1 0 1,1 0-1,0 0 0,-1 0 1,1 1-1,0-1 1,-1 1-1,1-1 1,0 1-1,-1 0 0,1 0 1,-1-1-1,1 1 1,-1 0-1,0 0 0,3 3 1,1 2 148,-1 1 0,0 0 0,0 1 1,-1-1-1,4 11 0,-1-3-126,-2-1 1,1 1-1,-2 0 0,0 1 0,-1-1 1,0 0-1,-1 1 0,-1-1 1,-2 23-1,0-27-241,0 0 1,0 0-1,-1 0 0,0-1 0,-1 1 1,0-1-1,-1 0 0,0 0 1,-1 0-1,0 0 0,0-1 1,-1 0-1,-13 13 0,-3-8-5250,15-14 576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575"/>
    </inkml:context>
    <inkml:brush xml:id="br0">
      <inkml:brushProperty name="width" value="0.025" units="cm"/>
      <inkml:brushProperty name="height" value="0.025" units="cm"/>
      <inkml:brushProperty name="color" value="#E71224"/>
    </inkml:brush>
  </inkml:definitions>
  <inkml:trace contextRef="#ctx0" brushRef="#br0">46 0 14446,'0'0'8941,"-1"9"-8578,-17 86 414,9-57-671,2 0 0,-4 69 0,11-106-143,0 1-1,0 0 1,0-1 0,1 1-1,-1 0 1,0-1 0,1 1-1,-1 0 1,1-1 0,-1 1-1,1-1 1,0 1 0,-1-1-1,1 1 1,0-1 0,0 1 0,0-1-1,0 0 1,1 0 0,-1 1-1,0-1 1,0 0 0,1 0-1,-1 0 1,2 0 0,1 1-510,0-1 1,1 1-1,-1-1 1,0 0-1,1 0 1,-1-1 0,0 0-1,8 0 1,7 0-4638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917"/>
    </inkml:context>
    <inkml:brush xml:id="br0">
      <inkml:brushProperty name="width" value="0.025" units="cm"/>
      <inkml:brushProperty name="height" value="0.025" units="cm"/>
      <inkml:brushProperty name="color" value="#E71224"/>
    </inkml:brush>
  </inkml:definitions>
  <inkml:trace contextRef="#ctx0" brushRef="#br0">0 211 13421,'0'0'13036,"9"-9"-12273,-5 5-725,17-18 106,28-37-1,-42 49-126,0 0 0,-1 0-1,-1 0 1,0-1 0,0 1 0,-1-2-1,0 1 1,4-21 0,-39 203-930,31-164 946,0-1-2307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7.289"/>
    </inkml:context>
    <inkml:brush xml:id="br0">
      <inkml:brushProperty name="width" value="0.025" units="cm"/>
      <inkml:brushProperty name="height" value="0.025" units="cm"/>
      <inkml:brushProperty name="color" value="#E71224"/>
    </inkml:brush>
  </inkml:definitions>
  <inkml:trace contextRef="#ctx0" brushRef="#br0">0 44 8904,'0'0'15279,"60"-18"-15247,-43 14-224,1-1-1474,-4-2-1665,-1-2-2979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7.756"/>
    </inkml:context>
    <inkml:brush xml:id="br0">
      <inkml:brushProperty name="width" value="0.025" units="cm"/>
      <inkml:brushProperty name="height" value="0.025" units="cm"/>
      <inkml:brushProperty name="color" value="#E71224"/>
    </inkml:brush>
  </inkml:definitions>
  <inkml:trace contextRef="#ctx0" brushRef="#br0">48 12 9673,'0'0'11205,"-2"8"-11114,0-1-80,-1 1-1,2-1 0,-1 0 1,1 1-1,0-1 0,1 0 1,-1 1-1,1-1 0,1 1 1,0-1-1,0 1 0,0-1 1,1 0-1,0 1 0,5 10 1,-3-11-11,1 1 0,-1 1-1,-1-1 1,1 1 0,-2-1 0,1 1 0,-1 0 0,0 0 0,0 13 0,-1-19 25,-1-1 0,0 0 0,0 1 0,-1-1 0,1 1 0,0-1 0,-1 0 0,0 1 0,1-1 0,-1 0 0,0 0 0,0 0 0,0 1 0,0-1 0,-1 0 0,1 0 0,-1 0 0,1-1 0,-1 1-1,0 0 1,1-1 0,-1 1 0,0-1 0,0 1 0,0-1 0,0 0 0,0 0 0,0 0 0,-1 0 0,1 0 0,0 0 0,-1-1 0,1 1 0,0-1 0,-1 1 0,1-1 0,0 0 0,-1 0 0,-4-1 0,6 1 2,0 0 1,0-1-1,0 1 0,1 0 1,-1-1-1,0 1 0,0-1 1,0 1-1,0-1 1,1 1-1,-1-1 0,0 1 1,1-1-1,-1 0 0,0 1 1,1-1-1,-1 0 0,1 0 1,-1 0-1,1 1 0,-1-1 1,1 0-1,-1 0 1,1 0-1,0 0 0,0 0 1,0 0-1,-1 0 0,1 0 1,0 0-1,0 0 0,0 0 1,0 0-1,0 1 0,1-1 1,-1 0-1,0 0 0,1-1 1,-1-3-55,1 1 1,0 0-1,0 0 0,0 0 1,0 0-1,0 0 1,5-8-1,48-48-638,5-5 420,-55 60 291,-1 0 0,0 0 1,0 0-1,-1 0 0,1 0 0,-1-1 0,-1 1 1,1-1-1,-1 1 0,1-1 0,-2 0 0,2-7 0,-3 11-5,1 0 0,-1 0 0,0 0 0,1 1 0,-1-1 0,0 0 0,0 1 0,0-1 0,0 0 0,-1 1 0,1-1 0,0 1 0,-1 0 0,1-1 0,0 1 0,-1 0 0,0 0 0,1 0 0,-1 0 0,0 0 0,1 0 0,-1 1 0,0-1 0,0 1 0,0-1 0,1 1 0,-1-1 0,0 1 0,0 0 0,0 0 0,-3 0 0,3 0-140,-1 0 0,1 0-1,-1 0 1,1 1 0,-1-1 0,1 1-1,-1-1 1,1 1 0,0 0 0,-1 0-1,-2 1 1,3-1-213,1 0 1,0 0-1,0-1 1,0 1-1,0 0 0,1 0 1,-1 0-1,0 0 0,0 0 1,0 0-1,1 0 1,-1 1-1,1-1 0,-1 0 1,1 0-1,-1 0 1,1 1-1,-1-1 0,1 0 1,0 0-1,0 1 0,0 1 1,0 2-4974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169"/>
    </inkml:context>
    <inkml:brush xml:id="br0">
      <inkml:brushProperty name="width" value="0.025" units="cm"/>
      <inkml:brushProperty name="height" value="0.025" units="cm"/>
    </inkml:brush>
  </inkml:definitions>
  <inkml:trace contextRef="#ctx0" brushRef="#br0">90 103 1826,'11'-18'1262,"-5"8"2019,1-1 0,-2 0 0,1 0 0,-1 0 0,5-19 1270,-15 66-3382,-24 47-727,18-59-418,2 2-1,-10 44 1,19-70-23,0 1 1,0-1-1,0 1 0,0 0 1,0-1-1,0 1 1,0-1-1,0 1 0,0-1 1,0 1-1,0-1 1,0 1-1,1-1 1,-1 1-1,0-1 0,0 0 1,1 1-1,-1-1 1,0 1-1,1-1 1,-1 1-1,0-1 0,1 0 1,-1 1-1,1-1 1,-1 0-1,0 0 0,1 1 1,-1-1-1,1 0 1,-1 0-1,1 1 1,-1-1-1,1 0 0,-1 0 1,1 0-1,-1 0 1,1 0-1,-1 0 1,1 0-1,-1 0 0,1 0 1,0 0-1,-1 0 1,1 0-1,-1 0 0,1-1 1,-1 1-1,1 0 1,-1 0-1,0 0 1,1-1-1,-1 1 0,1-1 1,33-13 266,-31 13-241,5-3 0,3-2 9,0 1-1,-1 1 1,21-6 0,-29 9-37,0 1 0,0-1 0,0 1 0,0 0 0,0-1 0,0 1 0,-1 0 0,1 0 0,0 0 0,0 1 0,0-1 0,0 0 0,0 1 0,0-1 0,0 1 0,-1-1 0,1 1 0,0 0 0,-1 0 0,1 0 0,0 0 0,-1 0 0,1 0 0,-1 1 0,1-1 0,-1 0 0,0 1 0,0-1 0,1 1 0,0 1 0,1 3 16,0 0 0,-1-1-1,1 1 1,-1 0 0,0 0-1,-1 0 1,0 0 0,0 1-1,0-1 1,0 0 0,-1 0-1,0 1 1,-1-1 0,1 0-1,-1 1 1,-2 5 0,1-5 84,-1 0 1,0-1-1,-1 1 1,0-1 0,0 1-1,0-1 1,-1 0 0,1-1-1,-1 1 1,-1-1-1,1 0 1,-1 0 0,-7 4-1,-6 6 86,-42 26 52,57-39-202,0 0 0,-1 0 1,1 0-1,0-1 0,-1 1 1,1-1-1,-1 0 0,0-1 1,1 1-1,-1-1 0,0 0 1,-8 0-1,10-1-69,1-1-1,-1 1 1,1 0 0,0 0-1,-1-1 1,1 0 0,0 1-1,0-1 1,0 0 0,0 0-1,1 0 1,-1 0 0,0 0-1,1 0 1,-1-1-1,1 1 1,0 0 0,0-1-1,0 1 1,0-1 0,0 0-1,1 1 1,-1-1 0,0-5-1,-6-67-3980,9 5-1562,6 23-916,2 9-682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099"/>
    </inkml:context>
    <inkml:brush xml:id="br0">
      <inkml:brushProperty name="width" value="0.025" units="cm"/>
      <inkml:brushProperty name="height" value="0.025" units="cm"/>
      <inkml:brushProperty name="color" value="#E71224"/>
    </inkml:brush>
  </inkml:definitions>
  <inkml:trace contextRef="#ctx0" brushRef="#br0">120 1 12236,'0'0'6374,"-38"55"-5542,23-33 33,-1 2-192,3-1-257,4-2-192,1-1-95,2-4-65,1-4 0,0-3-32,4-4-160,-1-1-577,1-4-1121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473"/>
    </inkml:context>
    <inkml:brush xml:id="br0">
      <inkml:brushProperty name="width" value="0.025" units="cm"/>
      <inkml:brushProperty name="height" value="0.025" units="cm"/>
      <inkml:brushProperty name="color" value="#E71224"/>
    </inkml:brush>
  </inkml:definitions>
  <inkml:trace contextRef="#ctx0" brushRef="#br0">97 1 14350,'0'0'1985,"-9"3"-191,5-2-1645,-4 2 167,0 0 0,0 0 0,0 1 0,-13 8 1,18-10-249,1 0-1,0 0 1,0 0 0,-1 0 0,1 0 0,0 1 0,1-1 0,-1 1 0,0-1-1,1 1 1,-1-1 0,1 1 0,0 0 0,0 0 0,0 0 0,0 0 0,0 0-1,1 0 1,0 0 0,-1 4 0,2-5-59,-1-1-1,1 1 1,0 0-1,-1-1 1,1 0-1,0 1 1,0-1-1,0 1 1,0-1-1,1 0 1,-1 0-1,0 0 1,0 0-1,1 0 1,-1 0 0,1 0-1,-1 0 1,0 0-1,1 0 1,0-1-1,-1 1 1,1-1-1,-1 1 1,1-1-1,0 0 1,-1 0-1,1 1 1,0-1-1,-1 0 1,1-1-1,2 1 1,5 1 58,0-1-1,0-1 1,0 1-1,0-1 1,9-3 0,-14 3-47,0 0-1,0 0 1,0-1 0,0 0 0,0 1 0,-1-2 0,1 1 0,-1 0-1,1-1 1,-1 1 0,0-1 0,0 0 0,0 0 0,0-1 0,0 1 0,-1 0-1,1-1 1,-1 0 0,0 1 0,0-1 0,-1 0 0,1 0 0,-1 0-1,2-7 1,-3 11-15,-1-1 0,1 0-1,0 1 1,0-1 0,-1 1-1,1-1 1,0 1 0,-1-1-1,1 1 1,-1-1 0,1 1-1,-1 0 1,1-1 0,-1 1 0,1-1-1,-1 1 1,1 0 0,-1 0-1,1-1 1,-1 1 0,1 0-1,-1 0 1,0-1 0,1 1-1,-1 0 1,0 0 0,1 0-1,-1 0 1,1 0 0,-1 0-1,0 0 1,1 0 0,-1 0 0,0 1-1,1-1 1,-1 0 0,1 0-1,-1 0 1,1 1 0,-1-1-1,0 0 1,1 1 0,-1 0-1,-29 14-130,27-12 87,1 1 0,-1-1 0,0 1 0,1-1 0,0 1 0,0 0 0,0 0 0,1 0 0,-1 0 0,1 0 0,-2 7 0,0 28-4991,3-25-762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798"/>
    </inkml:context>
    <inkml:brush xml:id="br0">
      <inkml:brushProperty name="width" value="0.025" units="cm"/>
      <inkml:brushProperty name="height" value="0.025" units="cm"/>
      <inkml:brushProperty name="color" value="#E71224"/>
    </inkml:brush>
  </inkml:definitions>
  <inkml:trace contextRef="#ctx0" brushRef="#br0">16 68 11082,'0'0'7383,"0"5"-6987,0-4-372,0-1 1,0 1-1,0 0 1,0-1-1,0 1 1,0 0 0,0-1-1,0 1 1,0-1-1,0 1 1,0 0 0,0-1-1,0 1 1,0-1-1,0 1 1,1 0 0,-1-1-1,0 1 1,0-1-1,1 1 1,-1-1-1,0 1 1,1-1 0,-1 1-1,1-1 1,-1 1-1,1-1 1,-1 1 0,1-1-1,-1 0 1,1 1-1,-1-1 1,2 1 0,-1-2 62,1 0 0,-1 0 0,1 0 0,-1-1 0,0 1 0,0 0 0,1 0 0,-1-1 0,0 1 0,0-1 0,0 1 0,0-1 0,-1 1 0,1-1 0,0 0 0,-1 1 0,1-3 0,0 3 33,-1 0 1,1 0 0,-1 0-1,1 0 1,-1 0-1,1 0 1,-1 0-1,0 0 1,0 0 0,0 0-1,0 0 1,1 0-1,-1 0 1,0 0-1,-1 0 1,1 0 0,0 0-1,0-1 1,0 1-1,-1 0 1,1 0-1,0 0 1,-1 0 0,1 0-1,-1 1 1,-1-3-1,-22-8 1125,5 4-2462,21-3-9487,5 3 4549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173"/>
    </inkml:context>
    <inkml:brush xml:id="br0">
      <inkml:brushProperty name="width" value="0.025" units="cm"/>
      <inkml:brushProperty name="height" value="0.025" units="cm"/>
      <inkml:brushProperty name="color" value="#E71224"/>
    </inkml:brush>
  </inkml:definitions>
  <inkml:trace contextRef="#ctx0" brushRef="#br0">1 0 11627,'0'0'7234,"5"8"-5825,5 5-544,1-1-1,0 0 1,19 15 0,-23-21-790,-1 0-1,0 0 1,0 1-1,-1-1 1,1 1-1,-1 0 1,-1 1-1,0-1 1,0 1 0,0 0-1,-1 0 1,0 0-1,-1 1 1,0-1-1,0 1 1,-1-1-1,0 1 1,0-1-1,-1 1 1,0 0 0,0-1-1,-1 1 1,-2 9-1,0-4-461,0-1-1,-1 0 1,-1 1-1,0-1 1,-1-1-1,0 1 1,0-1-1,-2 0 1,1 0 0,-2-1-1,1 0 1,-2-1-1,-16 16 1,14-19-1903,4-6-2253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500"/>
    </inkml:context>
    <inkml:brush xml:id="br0">
      <inkml:brushProperty name="width" value="0.025" units="cm"/>
      <inkml:brushProperty name="height" value="0.025" units="cm"/>
      <inkml:brushProperty name="color" value="#E71224"/>
    </inkml:brush>
  </inkml:definitions>
  <inkml:trace contextRef="#ctx0" brushRef="#br0">46 1 14670,'0'0'6870,"-1"9"-5978,-18 90 989,12-70-1809,0 1 0,2 0 0,2 1 1,0-1-1,2 1 0,4 39 0,-3-67-187,1-1 0,0 1 0,0 0-1,0-1 1,0 0 0,0 1 0,0-1 0,0 1-1,1-1 1,0 0 0,-1 0 0,1 0 0,0 0 0,0 0-1,0 0 1,4 2 0,-4-2-347,1-1 0,-1 0 0,1 1 0,0-1 1,-1 0-1,1-1 0,0 1 0,-1 0 0,6 0 0,10-1-5159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874"/>
    </inkml:context>
    <inkml:brush xml:id="br0">
      <inkml:brushProperty name="width" value="0.025" units="cm"/>
      <inkml:brushProperty name="height" value="0.025" units="cm"/>
      <inkml:brushProperty name="color" value="#E71224"/>
    </inkml:brush>
  </inkml:definitions>
  <inkml:trace contextRef="#ctx0" brushRef="#br0">0 243 7431,'0'0'19950,"6"-9"-19651,14-20-253,43-70 68,-57 88-107,0 1 0,-1-1-1,0 0 1,-1 0-1,0-1 1,-1 1-1,3-17 1,-22 126-682,10-70 601,1 1 0,-2 46 0,7-74-45,0-1 0,0 1 0,0-1 0,0 1 0,0-1 0,1 1 0,-1-1 0,0 1 0,0-1 0,0 1 0,0-1 0,1 1 0,-1-1 0,0 0 0,1 1-1,-1-1 1,0 1 0,0-1 0,1 0 0,-1 1 0,1-1 0,-1 0 0,0 0 0,1 1 0,-1-1 0,1 0 0,-1 0 0,1 0 0,-1 1 0,1-1 0,-1 0 0,1 0 0,-1 0 0,1 0 0,-1 0 0,0 0 0,1 0-1,-1 0 1,2 0 0,20-8-7936,-5-7-1672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202"/>
    </inkml:context>
    <inkml:brush xml:id="br0">
      <inkml:brushProperty name="width" value="0.025" units="cm"/>
      <inkml:brushProperty name="height" value="0.025" units="cm"/>
      <inkml:brushProperty name="color" value="#E71224"/>
    </inkml:brush>
  </inkml:definitions>
  <inkml:trace contextRef="#ctx0" brushRef="#br0">74 0 14510,'0'0'6406,"-12"64"-5189,12-43-288,0 1-513,0-1 1,0 2-321,0-1-32,0-2-353,0-2-575,0-2-225,0-5-481,1-5 97,-1-3-1186</inkml:trace>
  <inkml:trace contextRef="#ctx0" brushRef="#br0" timeOffset="1">1 134 10794,'0'0'11563,"65"-24"-11499,-42 19-32,-2-2-640,-2 1-2083,-2-5-2274,2-2-2978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542"/>
    </inkml:context>
    <inkml:brush xml:id="br0">
      <inkml:brushProperty name="width" value="0.025" units="cm"/>
      <inkml:brushProperty name="height" value="0.025" units="cm"/>
      <inkml:brushProperty name="color" value="#E71224"/>
    </inkml:brush>
  </inkml:definitions>
  <inkml:trace contextRef="#ctx0" brushRef="#br0">25 1 16047,'0'0'4901,"-20"53"-3011,17-31-417,2 1-288,1 2-608,0-5-385,1 2-128,6-4-801,-1-3-1409,2 0-608,-2-4-578,2-4-1440,-1-3-1058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884"/>
    </inkml:context>
    <inkml:brush xml:id="br0">
      <inkml:brushProperty name="width" value="0.025" units="cm"/>
      <inkml:brushProperty name="height" value="0.025" units="cm"/>
      <inkml:brushProperty name="color" value="#E71224"/>
    </inkml:brush>
  </inkml:definitions>
  <inkml:trace contextRef="#ctx0" brushRef="#br0">0 6 12716,'0'0'4020,"10"-1"-2734,2 0-934,2-1 558,-1 1 0,1 0-1,0 1 1,16 2 0,-30-2-867,1 1-1,0-1 1,0 0 0,-1 1-1,1-1 1,0 0 0,-1 1 0,1-1-1,0 1 1,-1-1 0,1 1-1,-1-1 1,1 1 0,-1-1-1,1 1 1,-1 0 0,1-1 0,-1 1-1,1 0 1,-1 0 0,0-1-1,1 1 1,-1 0 0,0 0-1,0-1 1,0 1 0,0 0 0,0 0-1,1 0 1,-1-1 0,-1 1-1,1 0 1,0 0 0,0 0-1,0-1 1,0 1 0,0 0-1,-1 0 1,1-1 0,0 1 0,-1 0-1,1 0 1,-1-1 0,1 1-1,-1-1 1,1 1 0,-1 0-1,0 0 1,-24 34 534,13-22-447,7-8-15,0 0-1,0 0 0,0 1 0,1-1 1,-1 1-1,1 0 0,1 0 0,-1 1 1,1-1-1,1 1 0,-1-1 0,1 1 1,-3 14-1,6-20-169,-1 0 0,1-1 1,0 1-1,0 0 0,-1 0 0,1-1 0,0 1 1,0-1-1,0 1 0,0 0 0,0-1 1,0 0-1,0 1 0,0-1 0,0 0 1,0 1-1,0-1 0,0 0 0,0 0 0,0 0 1,1 0-1,-1 0 0,0 0 0,0 0 1,0 0-1,2-1 0,33-3-2449,-28 1 1000,-1-1-1,0 1 1,0-1-1,0-1 1,7-4-1,3-3-3967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289"/>
    </inkml:context>
    <inkml:brush xml:id="br0">
      <inkml:brushProperty name="width" value="0.025" units="cm"/>
      <inkml:brushProperty name="height" value="0.025" units="cm"/>
      <inkml:brushProperty name="color" value="#E71224"/>
    </inkml:brush>
  </inkml:definitions>
  <inkml:trace contextRef="#ctx0" brushRef="#br0">234 105 8456,'0'0'14713,"-10"9"-13630,-55 68 1356,34-32-3841,21-27-2671,6-5-3285,4-28-1023</inkml:trace>
  <inkml:trace contextRef="#ctx0" brushRef="#br0" timeOffset="1">66 0 13645,'0'0'6139,"-8"3"-4420,5-2-1581,0-1 0,0 1-1,0 0 1,1 0 0,-1 0 0,0 0 0,1 1-1,-1-1 1,1 1 0,-1-1 0,1 1-1,0 0 1,-1 0 0,1 0 0,0 0 0,1 1-1,-1-1 1,0 0 0,0 1 0,1-1 0,0 1-1,-1 0 1,1-1 0,0 1 0,0 0 0,1 0-1,-1-1 1,0 1 0,1 0 0,0 0-1,0 0 1,0 0 0,0 0 0,0 0 0,0 0-1,2 5 1,-1-7-120,0 1 0,1 0-1,-1-1 1,0 1 0,1-1-1,-1 1 1,1-1 0,-1 0-1,1 0 1,0 0 0,-1 1-1,1-2 1,0 1 0,0 0-1,0 0 1,0-1 0,0 1-1,0-1 1,0 1 0,0-1-1,0 0 1,0 0 0,0 0-1,0 0 1,0 0 0,0 0-1,3-1 1,-2 1-30,0 0 0,0-1 0,0 1 0,-1 0 1,1-1-1,0 0 0,0 0 0,-1 0 0,1 0 0,-1 0 0,1 0 1,-1-1-1,1 1 0,-1-1 0,0 0 0,0 1 0,1-1 0,-1 0 0,-1 0 1,3-3-1,-3 3-84,0-1 0,-1 1 0,1 0 0,-1-1 1,0 1-1,0 0 0,1-1 0,-1 1 0,-1 0 0,1-1 1,0 1-1,-1 0 0,1-1 0,-1 1 0,0 0 0,1 0 0,-1 0 1,0-1-1,-1 1 0,1 0 0,-2-2 0,3 3-76,-1 1-1,0-1 0,0 0 1,0 0-1,0 0 0,0 0 1,0 1-1,0-1 0,0 0 1,0 1-1,0-1 0,0 1 1,0-1-1,0 1 0,-1 0 1,1-1-1,0 1 0,0 0 1,0 0-1,-1 0 0,1 0 1,0 0-1,0 0 1,0 0-1,-1 0 0,1 1 1,0-1-1,0 0 0,0 1 1,-1-1-1,1 1 0,0-1 1,0 1-1,0 0 0,0-1 1,0 1-1,0 0 0,0 0 1,0 0-1,-1 1 0,1 0-504,-1 0-1,1 0 1,-1 0-1,1 0 1,0 0-1,0 0 1,0 0-1,0 0 1,1 1-1,-1-1 1,0 3-1,-1 12-6993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496"/>
    </inkml:context>
    <inkml:brush xml:id="br0">
      <inkml:brushProperty name="width" value="0.025" units="cm"/>
      <inkml:brushProperty name="height" value="0.025" units="cm"/>
    </inkml:brush>
  </inkml:definitions>
  <inkml:trace contextRef="#ctx0" brushRef="#br0">1 64 1794,'0'0'25368,"66"-18"-25112,-32 15-160,2 2-64,1-2-32,-3-2-224,-1 1-1314,-6-3-1537,-6-3-1024,-11-2-2692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634"/>
    </inkml:context>
    <inkml:brush xml:id="br0">
      <inkml:brushProperty name="width" value="0.025" units="cm"/>
      <inkml:brushProperty name="height" value="0.025" units="cm"/>
      <inkml:brushProperty name="color" value="#E71224"/>
    </inkml:brush>
  </inkml:definitions>
  <inkml:trace contextRef="#ctx0" brushRef="#br0">70 44 11499,'0'0'9903,"-7"8"-9583,1-3-343,-34 45 747,38-47-674,0 0-1,0 0 0,0 0 1,1 1-1,-1-1 1,1 0-1,0 1 0,0-1 1,0 1-1,1 0 1,-1-1-1,1 1 1,0 0-1,0-1 0,0 1 1,0 0-1,2 4 1,-2-7-40,1 0 0,-1 0 0,1-1 0,0 1 0,-1 0 0,1 0 0,0 0 0,0 0 0,0-1 0,0 1-1,0 0 1,0-1 0,0 1 0,0-1 0,0 1 0,0-1 0,0 1 0,0-1 0,0 0 0,0 0 0,0 1 0,0-1 0,0 0 0,1 0 0,-1 0 0,0 0 0,0 0 0,0-1 0,0 1 0,0 0 0,0 0 0,2-1 0,34-14 248,-30 9-229,-1 0 1,1-1 0,-1 0-1,-1 0 1,1 0-1,-1 0 1,4-10-1,-7 13-19,0 1 1,0-1-1,-1 0 0,1 1 1,-1-1-1,0 0 0,0 0 1,0 0-1,-1 0 0,1 0 1,-1 0-1,0 0 0,0 0 1,-1 0-1,1 0 0,-1 0 1,0 0-1,-2-5 0,2 7-372,0 0 0,-1 0 0,1 1 0,-1-1 0,0 0 0,1 1 0,-1 0-1,0-1 1,0 1 0,0 0 0,0 0 0,0 0 0,0 0 0,0 0 0,0 0-1,0 1 1,-1-1 0,1 1 0,-4-1 0,-3-1-1460,4 0-3196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978"/>
    </inkml:context>
    <inkml:brush xml:id="br0">
      <inkml:brushProperty name="width" value="0.025" units="cm"/>
      <inkml:brushProperty name="height" value="0.025" units="cm"/>
      <inkml:brushProperty name="color" value="#E71224"/>
    </inkml:brush>
  </inkml:definitions>
  <inkml:trace contextRef="#ctx0" brushRef="#br0">114 1 13645,'0'0'4516,"1"8"-2813,2 6-1117,1-1-1,1 0 1,0 0 0,1-1 0,8 15-1,11 23 647,-21-40-1166,0 0 0,-1 0-1,0 0 1,-1 0 0,0 1 0,-1-1 0,0 1-1,-1 0 1,0-1 0,-1 1 0,0-1 0,0 1-1,-1-1 1,0 1 0,-1-1 0,-5 13 0,-8 12-746,0-2 0,-3 0 1,-28 40-1,-10 17-3934,33-47-1098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3.683"/>
    </inkml:context>
    <inkml:brush xml:id="br0">
      <inkml:brushProperty name="width" value="0.025" units="cm"/>
      <inkml:brushProperty name="height" value="0.025" units="cm"/>
      <inkml:brushProperty name="color" value="#E71224"/>
    </inkml:brush>
  </inkml:definitions>
  <inkml:trace contextRef="#ctx0" brushRef="#br0">1 773 13389,'0'0'5509,"77"-22"-3940,-15-25-704,16-14-609,15-14-127,11-9-97,8-9-289,1-3-607,-4-2-1122,-11-1-2082,-15 2-2434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4.416"/>
    </inkml:context>
    <inkml:brush xml:id="br0">
      <inkml:brushProperty name="width" value="0.025" units="cm"/>
      <inkml:brushProperty name="height" value="0.025" units="cm"/>
      <inkml:brushProperty name="color" value="#E71224"/>
    </inkml:brush>
  </inkml:definitions>
  <inkml:trace contextRef="#ctx0" brushRef="#br0">0 1036 13132,'0'0'8585,"23"-71"-7977,11 11-191,13-20-33,18-18-128,13-18-128,7-9-96,2 3-576,-8 8-1474,-14 11-705,-17 19-2273,-20 21-7368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133"/>
    </inkml:context>
    <inkml:brush xml:id="br0">
      <inkml:brushProperty name="width" value="0.025" units="cm"/>
      <inkml:brushProperty name="height" value="0.025" units="cm"/>
      <inkml:brushProperty name="color" value="#E71224"/>
    </inkml:brush>
  </inkml:definitions>
  <inkml:trace contextRef="#ctx0" brushRef="#br0">1 33 14157,'0'0'5381,"35"46"-4644,-6-46 128,9 0 96,6 0-288,6-14-449,0 0-160,-3 0 0,-6-1-64,-11 4-673,-9 4-352,-14 4-640,-17 3-3620,-16 0-1249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508"/>
    </inkml:context>
    <inkml:brush xml:id="br0">
      <inkml:brushProperty name="width" value="0.025" units="cm"/>
      <inkml:brushProperty name="height" value="0.025" units="cm"/>
      <inkml:brushProperty name="color" value="#E71224"/>
    </inkml:brush>
  </inkml:definitions>
  <inkml:trace contextRef="#ctx0" brushRef="#br0">1 99 10602,'0'0'5701,"48"6"-4451,-18-6-225,6-3-161,7-6-479,0 0-257,2-3-64,1-1-224,-2 0-1185,-4-3-1955,-8 1-1696,-7 1-1731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871"/>
    </inkml:context>
    <inkml:brush xml:id="br0">
      <inkml:brushProperty name="width" value="0.025" units="cm"/>
      <inkml:brushProperty name="height" value="0.025" units="cm"/>
      <inkml:brushProperty name="color" value="#E71224"/>
    </inkml:brush>
  </inkml:definitions>
  <inkml:trace contextRef="#ctx0" brushRef="#br0">0 11 13229,'0'0'6459,"11"-3"-5882,-5 1-429,0 0 1,1 1 0,0 0 0,-1 0 0,1 0 0,0 1 0,-1 0 0,1 0 0,0 1 0,-1 0 0,1 0 0,-1 1 0,1-1 0,-1 1 0,0 1 0,0-1 0,1 1-1,-2 0 1,12 8 0,-13-8-113,1 0 0,-1 1 0,0 0 1,0 0-1,0 0 0,0 0 0,-1 1 0,0 0 0,0-1 0,0 1 0,0 0 0,-1 0 0,0 1 0,0-1 0,0 0 0,-1 1 0,1-1 0,-1 1 0,-1-1 0,1 1 0,-1 0 1,0-1-1,0 1 0,-1 0 0,1-1 0,-1 1 0,-1-1 0,-2 9 0,-5 12-411,0 0 1,-2 0 0,-2-1-1,-20 33 1,31-55 245,-25 37-3459,2-8-3613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8.820"/>
    </inkml:context>
    <inkml:brush xml:id="br0">
      <inkml:brushProperty name="width" value="0.025" units="cm"/>
      <inkml:brushProperty name="height" value="0.025" units="cm"/>
      <inkml:brushProperty name="color" value="#E71224"/>
    </inkml:brush>
  </inkml:definitions>
  <inkml:trace contextRef="#ctx0" brushRef="#br0">105 78 10378,'0'0'1708,"3"-7"737,0 1-2457,-1 2 630,-1 0 0,1 0-1,-1 0 1,1 0 0,-1-1-1,0 1 1,0-7 0,-1 10-474,0 0 0,0 0 1,-1-1-1,1 1 0,0 0 1,-1 0-1,1 0 0,-1 0 1,1 0-1,-1 0 0,0 0 1,1 0-1,-1 0 1,0 0-1,0 0 0,1 1 1,-1-1-1,0 0 0,0 0 1,0 1-1,0-1 0,0 1 1,0-1-1,0 1 0,0-1 1,0 1-1,0-1 1,-1 1-1,1 0 0,0 0 1,0 0-1,0 0 0,0-1 1,0 1-1,-1 1 0,1-1 1,0 0-1,-2 1 0,-1-1-87,1 0 0,-1 1-1,1 0 1,-1 0 0,1 0-1,-1 0 1,1 0 0,0 1-1,0-1 1,-1 1 0,1 0-1,0 0 1,1 0 0,-1 1-1,0-1 1,1 1 0,-1-1-1,1 1 1,0 0 0,0 0-1,0 0 1,-2 4 0,1-2-55,0 0 1,1 0-1,0 1 0,0-1 1,0 1-1,1-1 1,0 1-1,0-1 1,0 1-1,1 0 1,0-1-1,0 1 0,0 0 1,2 5-1,-2-10-3,1 1 0,0-1 1,0 0-1,0 1 0,0-1 0,0 0 0,0 0 0,0 0 0,0 0 0,0 0 0,0 0 0,1 0 0,-1 0 0,0-1 1,1 1-1,-1 0 0,1-1 0,-1 1 0,1-1 0,-1 1 0,1-1 0,-1 0 0,1 0 0,-1 1 0,1-1 0,-1 0 0,1-1 1,-1 1-1,1 0 0,-1 0 0,1-1 0,2 0 0,3 0 26,1 0 1,-1-1 0,0 0-1,0-1 1,10-4-1,2-4-11,-12 6-36,0 1 0,0 0 0,1 0 0,-1 1 0,1 0-1,9-3 1,-15 6 12,0 0 1,0 0-1,-1 0 0,1 0 1,0 0-1,0 0 0,-1 0 1,1 1-1,0-1 0,0 0 0,-1 1 1,1 0-1,0-1 0,-1 1 1,1 0-1,-1 0 0,1 0 1,-1 0-1,1 0 0,-1 0 0,0 0 1,1 1-1,-1-1 0,0 0 1,0 1-1,0-1 0,0 1 1,0-1-1,0 1 0,-1-1 0,1 1 1,0 0-1,-1-1 0,1 4 1,7 24 7,-2 0 0,-1 1 0,-1 0 1,-2 0-1,-2 44 0,0-67 39,-1 1 1,0-1-1,-1 0 1,1 1-1,-1-1 1,-1 0-1,1 0 0,-1 0 1,-1-1-1,1 1 1,-1-1-1,0 0 1,0 1-1,-1-2 0,-7 8 1,8-9 89,0 0 0,0 0 0,-1 0 0,0-1 0,1 1 0,-1-1 0,-1 0 0,1 0 0,0-1 0,-1 0 0,1 0 0,-1 0 0,0-1 0,0 1 0,0-2 0,1 1 0,-1 0 0,0-1 0,-10-1 0,13 0-92,1 1 1,0-1-1,0 0 0,0 0 0,-1 0 1,1 0-1,0-1 0,0 1 1,0-1-1,1 1 0,-1-1 0,0 0 1,1 1-1,-1-1 0,1 0 1,-1 0-1,1 0 0,0 0 1,0 0-1,0-1 0,0 1 0,0 0 1,0 0-1,1-1 0,-1 1 1,0-4-1,-1-8-44,0-1 0,1 1 0,1-18 0,0 23 26,0 2-10,0 0 1,1 0-1,0 0 0,0 0 0,0 1 0,1-1 1,0 0-1,0 0 0,1 1 0,0 0 1,0-1-1,8-10 0,-4 9-577,0 0 1,0 0-1,1 1 1,0 0-1,1 1 0,-1-1 1,19-8-1,12-15-6898,-22 10 282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9.164"/>
    </inkml:context>
    <inkml:brush xml:id="br0">
      <inkml:brushProperty name="width" value="0.025" units="cm"/>
      <inkml:brushProperty name="height" value="0.025" units="cm"/>
      <inkml:brushProperty name="color" value="#E71224"/>
    </inkml:brush>
  </inkml:definitions>
  <inkml:trace contextRef="#ctx0" brushRef="#br0">0 81 18417,'0'0'4869,"53"6"-3556,-22-6-640,7-8-417,4-5-192,2-3-128,-3-1-2114,-5 0-2947,-7 2-7623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9.537"/>
    </inkml:context>
    <inkml:brush xml:id="br0">
      <inkml:brushProperty name="width" value="0.025" units="cm"/>
      <inkml:brushProperty name="height" value="0.025" units="cm"/>
      <inkml:brushProperty name="color" value="#E71224"/>
    </inkml:brush>
  </inkml:definitions>
  <inkml:trace contextRef="#ctx0" brushRef="#br0">0 44 15471,'0'0'6246,"70"8"-5446,-35-13-287,4-4-353,-1-3-96,2 0-416,-6 5-1346,-10 1-1025,-7 6-1216,-13 0-1218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852"/>
    </inkml:context>
    <inkml:brush xml:id="br0">
      <inkml:brushProperty name="width" value="0.025" units="cm"/>
      <inkml:brushProperty name="height" value="0.025" units="cm"/>
    </inkml:brush>
  </inkml:definitions>
  <inkml:trace contextRef="#ctx0" brushRef="#br0">278 1 6822,'0'0'12903,"8"10"-11408,9 9-666,-2 1-1,22 39 0,-30-47-748,0 1-1,-2 0 0,1 0 0,-2 0 0,0 1 0,0-1 0,3 28 0,-7-13 32,-1 0 0,-2 0 1,0 0-1,-2 0 1,-1-1-1,-1 1 0,-2-2 1,0 1-1,-21 40 0,-9 6 91,-95 134-1,123-192-366,-53 67-366,57-74-771,-1-1 0,0-1 0,0 1-1,-13 7 1,-5-2-7384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3.683"/>
    </inkml:context>
    <inkml:brush xml:id="br0">
      <inkml:brushProperty name="width" value="0.025" units="cm"/>
      <inkml:brushProperty name="height" value="0.025" units="cm"/>
      <inkml:brushProperty name="color" value="#E71224"/>
    </inkml:brush>
  </inkml:definitions>
  <inkml:trace contextRef="#ctx0" brushRef="#br0">0 130 12876,'0'0'9924,"12"-4"-8669,27-12-580,43-24-1,35-17-448,-112 55-206,1 0 1,-1 0 0,1 0 0,0 1 0,0-1 0,0 1-1,0 1 1,0-1 0,0 1 0,9 1 0,13 12-3096,-27-13 1750,-1-12-11454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5.479"/>
    </inkml:context>
    <inkml:brush xml:id="br0">
      <inkml:brushProperty name="width" value="0.025" units="cm"/>
      <inkml:brushProperty name="height" value="0.025" units="cm"/>
      <inkml:brushProperty name="color" value="#E71224"/>
    </inkml:brush>
  </inkml:definitions>
  <inkml:trace contextRef="#ctx0" brushRef="#br0">122 109 7175,'0'0'6502,"2"-8"-4452,8-17-671,-5 15-20,0-1-1,-1 1 0,-1-1 0,0 0 1,2-11-1,-5 21-568,-4 2-651,1 0 0,0 0-1,-1 0 1,1 0 0,0 0 0,0 0 0,-1 1-1,-4 3 1,-5 4-117,0 0-1,0 1 0,1 1 1,0 0-1,-12 15 1,19-20-28,1 0 1,0 0-1,1 0 1,-1 1 0,1 0-1,1 0 1,-1 0 0,1 0-1,0 0 1,1 0 0,0 0-1,0 1 1,0 11 0,2-8-7,1-1-1,0 0 1,0 0 0,1 0 0,1 0 0,-1 0 0,1-1 0,1 1 0,10 14 0,-8-12 16,0 0 0,-1 1 0,-1-1 0,0 1 0,5 18 0,-3 19 13,-3 1-1,-2 78 0,4 51 21,-6-179-22,0 0-1,0-1 1,0 1 0,0 0 0,0 0-1,0-1 1,0 1 0,0 0 0,1 0-1,-1-1 1,0 1 0,0 0 0,1-1-1,-1 1 1,1 0 0,-1-1 0,1 1-1,-1-1 1,1 1 0,-1-1-1,1 1 1,-1-1 0,1 1 0,0-1-1,-1 1 1,1-1 0,0 0 0,-1 1-1,1-1 1,0 0 0,-1 0 0,1 1-1,0-1 1,0 0 0,-1 0 0,1 0-1,0 0 1,0 0 0,-1 0 0,1 0-1,0 0 1,0 0 0,-1-1 0,1 1-1,1-1 1,41-20 666,-17 7-684,5 2-403,-1 2 0,2 1 1,38-6-1,-68 15-77,3-4-5547,-5-3-723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6.740"/>
    </inkml:context>
    <inkml:brush xml:id="br0">
      <inkml:brushProperty name="width" value="0.025" units="cm"/>
      <inkml:brushProperty name="height" value="0.025" units="cm"/>
      <inkml:brushProperty name="color" value="#E71224"/>
    </inkml:brush>
  </inkml:definitions>
  <inkml:trace contextRef="#ctx0" brushRef="#br0">60 113 4356,'0'0'9075,"-8"-3"-6849,-4-3-1318,-27-9 3550,38 11-707,11-2-3094,11-4-843,34-11 395,-31 11-150,0 0-1,1 2 1,0 1-1,35-5 1,-58 12-58,-1 0-1,1 1 1,0-1-1,0 0 1,0 1-1,-1-1 1,1 1-1,0 0 1,-1 0-1,1 0 1,-1 0 0,1 0-1,-1 0 1,1 0-1,-1 0 1,0 0-1,1 1 1,-1-1-1,0 0 1,0 1 0,0-1-1,0 1 1,0-1-1,0 1 1,-1 0-1,1-1 1,0 1-1,-1 0 1,1 0-1,-1-1 1,0 1 0,0 0-1,1 2 1,1 13 4,1 0 1,-2 30-1,0-23-3,6 33-6,16 67-1,-11-67-4,6 65 1,-15-86-3,0-14 65,-1-1 0,-1 1 0,-1-1 0,-1 1 0,-6 29 0,6-45 59,-1-1 1,1 1-1,-2-1 0,1 1 0,0-1 0,-1 0 1,0 0-1,0 0 0,-1 0 0,0-1 1,1 1-1,-1-1 0,-1 0 0,1 0 1,-1 0-1,1-1 0,-1 1 0,0-1 1,0-1-1,-1 1 0,1-1 0,0 1 1,-1-1-1,-10 2 0,5-2 108,-1 0 0,0 0 1,0-1-1,-14-1 0,22 0-262,-1 0-1,1 0 1,-1 0 0,1-1-1,0 0 1,-1 0 0,1 0-1,0-1 1,0 1 0,0-1-1,0 0 1,0 0-1,0 0 1,-4-4 0,12 0-9707,4-1 1543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9.566"/>
    </inkml:context>
    <inkml:brush xml:id="br0">
      <inkml:brushProperty name="width" value="0.025" units="cm"/>
      <inkml:brushProperty name="height" value="0.025" units="cm"/>
      <inkml:brushProperty name="color" value="#E71224"/>
    </inkml:brush>
  </inkml:definitions>
  <inkml:trace contextRef="#ctx0" brushRef="#br0">232 17 9257,'0'0'2968,"-9"-3"-1468,5 1-1432,-1 0 0,1 0-1,0 0 1,-1 1 0,1 0 0,0 0 0,-1 0 0,0 0-1,1 1 1,-1-1 0,1 1 0,-1 1 0,0-1-1,1 1 1,-1-1 0,1 1 0,-1 1 0,1-1 0,0 0-1,-1 1 1,1 0 0,0 0 0,0 1 0,0-1-1,0 1 1,-6 5 0,0 4-6,0 0-1,1 0 0,1 1 1,0 0-1,1 0 1,0 1-1,1 0 1,0 0-1,1 0 1,1 1-1,0 0 1,-2 20-1,1 20 275,1 0-1,5 58 1,-1-102-316,1 18 98,1 1 1,2-1 0,1 0-1,17 54 1,-17-67-92,1-1-1,0 0 1,1 0-1,1-1 1,0 0 0,1-1-1,0 0 1,1 0 0,1-1-1,18 18 1,-26-28 40,0 1 0,1 0-1,-1-1 1,1 0 0,0 0 0,-1 0 0,1 0 0,0 0-1,0-1 1,0 0 0,0 0 0,1 0 0,-1 0 0,0-1-1,0 1 1,0-1 0,6-1 0,-6 1-1,-1-1 0,0 0 0,1-1 0,-1 1 0,0 0 0,0-1 0,0 0 0,0 0 0,0 0 0,0 0 0,0 0 0,0-1 0,-1 1 0,1-1 0,-1 1 0,0-1 0,0 0 0,0 0 0,0 0 0,2-5 0,8-19 218,-1-1 0,-1-1 0,-2 0 0,0 0 0,-2-1 0,2-31 0,2-181 125,-9 218-401,-4-52 69,3 71-73,-1 1-1,0-1 1,0 1 0,0-1 0,0 1 0,-1 0 0,0 0 0,0-1-1,0 1 1,0 0 0,-1 1 0,1-1 0,-5-4 0,5 6-71,1 1-1,-1 0 1,1 0 0,-1 0 0,0 0 0,1 0-1,-1 0 1,0 1 0,0-1 0,0 1 0,0-1-1,0 1 1,1-1 0,-1 1 0,0 0 0,0 0-1,0 0 1,0 0 0,-3 1 0,-38 13-3549,16-4-88,3-6-6349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057"/>
    </inkml:context>
    <inkml:brush xml:id="br0">
      <inkml:brushProperty name="width" value="0.025" units="cm"/>
      <inkml:brushProperty name="height" value="0.025" units="cm"/>
      <inkml:brushProperty name="color" value="#E71224"/>
    </inkml:brush>
  </inkml:definitions>
  <inkml:trace contextRef="#ctx0" brushRef="#br0">0 10 5605,'0'0'16896,"11"-9"-15572,2 68 774,-12-53-2013,0 1-1,1 0 0,0-1 0,0 0 1,1 1-1,3 6 0,-5-12-168,-1 0 0,1 0-1,-1 0 1,1 1-1,0-1 1,0 0 0,0 0-1,-1 0 1,1 0 0,0 0-1,0 0 1,0-1 0,0 1-1,1 0 1,-1 0-1,0-1 1,0 1 0,0-1-1,1 1 1,-1-1 0,0 1-1,1-1 1,-1 0 0,0 0-1,0 1 1,1-1-1,-1 0 1,1 0 0,-1 0-1,0-1 1,1 1 0,-1 0-1,0 0 1,0-1 0,1 1-1,-1-1 1,2 0-1,5-13-8157,-8 7 480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402"/>
    </inkml:context>
    <inkml:brush xml:id="br0">
      <inkml:brushProperty name="width" value="0.025" units="cm"/>
      <inkml:brushProperty name="height" value="0.025" units="cm"/>
      <inkml:brushProperty name="color" value="#E71224"/>
    </inkml:brush>
  </inkml:definitions>
  <inkml:trace contextRef="#ctx0" brushRef="#br0">1 56 11307,'0'0'10324,"4"3"-9774,-2-1-508,0-1-1,0 0 1,0 0 0,0 0-1,1 0 1,-1-1-1,0 1 1,0 0 0,0-1-1,1 0 1,-1 1 0,0-1-1,1 0 1,-1 0 0,0 0-1,1-1 1,-1 1-1,0 0 1,4-2 0,48-26 225,-33 17-626,6-3-2588,-13 2-6677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934"/>
    </inkml:context>
    <inkml:brush xml:id="br0">
      <inkml:brushProperty name="width" value="0.025" units="cm"/>
      <inkml:brushProperty name="height" value="0.025" units="cm"/>
      <inkml:brushProperty name="color" value="#E71224"/>
    </inkml:brush>
  </inkml:definitions>
  <inkml:trace contextRef="#ctx0" brushRef="#br0">1 3 14382,'0'0'10431,"9"-1"-9993,50-1-262,-58 3-170,0-1 0,0 1 0,-1 0 0,1-1 1,0 1-1,0 0 0,0 0 0,-1 0 0,1 0 0,0 0 1,-1 0-1,1 0 0,-1 0 0,1 0 0,-1 0 0,0 0 1,1 0-1,-1 0 0,0 0 0,0 0 0,1 0 0,-1 1 1,0-1-1,0 0 0,0 0 0,-1 0 0,1 0 0,0 0 1,-1 2-1,1 0 74,0 0 1,0 0 0,0 0-1,-1 0 1,0 0 0,1 0-1,-1 0 1,0 0 0,-1 0-1,1 0 1,-3 4 0,4-7-54,36 7-22,-29-5-16,0 0-1,0 0 1,0 1 0,-1 0-1,0 0 1,1 0 0,10 8-1,-16-10 24,0-1-1,0 1 1,0 0 0,0 0-1,0-1 1,0 1-1,0 0 1,-1 0 0,1 0-1,0 0 1,0 0-1,-1 0 1,1 0-1,-1 0 1,1 0 0,-1 0-1,1 0 1,-1 0-1,0 1 1,1-1-1,-1 0 1,0 0 0,0 0-1,0 1 1,0-1-1,0 0 1,0 0 0,0 0-1,-1 1 1,1-1-1,0 0 1,-1 0-1,1 0 1,0 0 0,-1 0-1,0 0 1,1 0-1,-1 0 1,0 0-1,1 0 1,-1 0 0,0 0-1,0 0 1,0 0-1,0 0 1,0-1 0,0 1-1,0 0 1,0-1-1,0 1 1,0-1-1,-1 1 1,-6 4 299,0 0-1,0 0 1,-1-1-1,1 0 1,-1 0 0,0-1-1,0 0 1,0-1-1,-1 0 1,-9 1 0,19-4-433,0 0 1,0 0 0,-1 0 0,1-1 0,0 1-1,0 0 1,0 0 0,1 0 0,-1 0 0,0 0 0,0 0-1,0 0 1,1-1 0,-1 1 0,1 0 0,-1 0-1,1 0 1,-1 0 0,2-1 0,24-25-9061,-11 11-667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4.771"/>
    </inkml:context>
    <inkml:brush xml:id="br0">
      <inkml:brushProperty name="width" value="0.025" units="cm"/>
      <inkml:brushProperty name="height" value="0.025" units="cm"/>
      <inkml:brushProperty name="color" value="#E71224"/>
    </inkml:brush>
  </inkml:definitions>
  <inkml:trace contextRef="#ctx0" brushRef="#br0">164 1 4068,'-8'2'2317,"1"1"-1977,-1 0 1,1 0-1,0 0 0,0 1 1,0 0-1,0 1 1,1 0-1,0 0 0,0 0 1,0 1-1,0 0 1,1 0-1,0 0 0,0 0 1,1 1-1,-6 11 1,2 1 269,0 2 0,1-1 0,1 1 0,1 0 0,1 1 0,-3 42 0,6-2-103,6 72 1,-3-113-333,1 0 0,0 0 0,1-1 0,14 37 0,-17-52-99,1 0 0,0 0 0,0 0-1,1 0 1,-1-1 0,1 1 0,0-1 0,0 1-1,1-1 1,-1 0 0,1 0 0,0-1 0,0 1-1,0-1 1,0 0 0,1 0 0,-1 0 0,1-1-1,0 1 1,0-1 0,0 0 0,0-1 0,0 1-1,6 0 1,-3-1 48,0-1 0,0 0-1,0-1 1,1 0 0,-1 0-1,0-1 1,0 0 0,0 0 0,-1-1-1,1 0 1,-1 0 0,1-1-1,10-6 1,-7 1-26,-1 1 0,1-1 0,-1 0 0,-1-1-1,1 0 1,-2-1 0,13-19 0,-9 10-47,-1-1-1,-1 0 1,-1 0 0,-1-1-1,-1 0 1,0 0 0,-2-1-1,-1 0 1,2-34 0,-5 48-25,-1-1 1,-1 1 0,0 0-1,0-1 1,-1 1 0,0 0-1,0 0 1,-1 0-1,-1 0 1,1 0 0,-1 0-1,-1 1 1,0 0 0,0 0-1,0 0 1,-1 1 0,0 0-1,-1 0 1,-7-7-1,5 7-147,0 0 1,0 1-1,-1 0 0,0 1 0,0 0 0,-18-6 0,15 7-581,0 0 1,-1 1 0,1 1 0,-1 0-1,-20 0 1,10 2-4797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9.086"/>
    </inkml:context>
    <inkml:brush xml:id="br0">
      <inkml:brushProperty name="width" value="0.025" units="cm"/>
      <inkml:brushProperty name="height" value="0.025" units="cm"/>
      <inkml:brushProperty name="color" value="#E71224"/>
    </inkml:brush>
  </inkml:definitions>
  <inkml:trace contextRef="#ctx0" brushRef="#br0">1 80 1505,'0'0'22454,"47"6"-21141,-22-6-544,5-6-481,2-5-160,0 1-96,-2 0 0,-2 1-32,-3 3 0,-8 0-833,-1 1-1345,-2-5-1249,0-3-2755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9.463"/>
    </inkml:context>
    <inkml:brush xml:id="br0">
      <inkml:brushProperty name="width" value="0.025" units="cm"/>
      <inkml:brushProperty name="height" value="0.025" units="cm"/>
      <inkml:brushProperty name="color" value="#E71224"/>
    </inkml:brush>
  </inkml:definitions>
  <inkml:trace contextRef="#ctx0" brushRef="#br0">0 265 8712,'0'0'16085,"11"-2"-14644,2-3-1310,0 0-1,0 0 1,0-2-1,0 0 1,-1 0-1,0-1 1,-1 0 0,0-1-1,0 0 1,16-19-1,-11 13-46,-1-2-1,-1 0 0,0 0 1,-1-1-1,-1-1 1,0-1-1,9-22 0,-27 61-145,0 0-1,1 0 1,1 0-1,1 1 1,1-1-1,1 1 1,0 0-1,2-1 1,0 1-1,1 0 1,1-1-1,1 0 1,10 32-1,-8-30-3974,-4-8-1743,-2-1-5815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8.054"/>
    </inkml:context>
    <inkml:brush xml:id="br0">
      <inkml:brushProperty name="width" value="0.025" units="cm"/>
      <inkml:brushProperty name="height" value="0.025" units="cm"/>
    </inkml:brush>
  </inkml:definitions>
  <inkml:trace contextRef="#ctx0" brushRef="#br0">33 65 5926,'0'-12'3297,"0"8"-2036,0 0 0,0 0 1,0 0-1,0 0 1,1 0-1,-1 0 0,3-7 1,-2 10-1118,-1 0 0,1 0 1,0 0-1,0 0 0,0 0 1,-1 0-1,1 0 0,0 1 1,0-1-1,0 0 0,0 1 1,0-1-1,0 1 0,1-1 1,-1 1-1,0-1 0,0 1 0,0 0 1,0-1-1,0 1 0,1 0 1,-1 0-1,0 0 0,0 0 1,0 0-1,1 0 0,-1 0 1,0 1-1,0-1 0,0 0 1,2 2-1,1-1-80,-1 0 0,0 1 0,0-1 0,0 1-1,0 0 1,0 0 0,-1 0 0,1 0 0,0 0 0,-1 1 0,0-1 0,1 1 0,-1 0-1,0-1 1,0 1 0,-1 0 0,1 0 0,-1 1 0,1-1 0,-1 0 0,0 0-1,0 1 1,-1-1 0,2 7 0,0 5-36,0 1 0,-1 0-1,-1 31 1,-2-36-29,0-1 1,0 1-1,-1-1 0,-1 0 0,1 0 0,-11 18 0,9-19-34,1-1 1,0 1-1,0-1 0,1 1 0,0 0 0,1 0 0,0 1 0,-1 12 0,3-21 7,1 0 0,-1 0 0,0 1 0,1-1-1,-1 0 1,0 0 0,1 0 0,0 0 0,-1 0 0,1 0 0,0 0 0,-1 0 0,1 0 0,0 0 0,0 0-1,0 0 1,0 0 0,0 0 0,0-1 0,0 1 0,0 0 0,0-1 0,0 1 0,0-1 0,0 1-1,0-1 1,1 0 0,-1 1 0,0-1 0,0 0 0,1 0 0,-1 0 0,2 0 0,-2 0 10,1 0 1,-1 0 0,1 0-1,-1 1 1,1-1 0,-1 0-1,1 1 1,-1-1-1,1 1 1,-1 0 0,1-1-1,-1 1 1,0 0 0,1 0-1,-1 0 1,0 0 0,0 0-1,0 0 1,1 0-1,-1 0 1,-1 1 0,1-1-1,0 0 1,0 1 0,0-1-1,-1 0 1,1 1 0,0-1-1,-1 1 1,0-1 0,1 4-1,-1 4-22,0-1-1,0 1 0,-1 0 1,0 0-1,-1-1 0,0 1 1,-1-1-1,0 1 0,-5 10 1,-5 7 113,-25 37-1,26-47-26,2 0 1,0 1-1,1 0 0,1 0 0,-9 27 0,17-44-41,0 1 1,0-1-1,0 1 0,0-1 0,0 1 0,0-1 0,0 0 0,0 1 1,0-1-1,0 1 0,0-1 0,0 1 0,0-1 0,0 0 0,0 1 1,0-1-1,0 1 0,1-1 0,-1 0 0,0 1 0,0-1 0,1 0 1,-1 1-1,0-1 0,0 0 0,1 1 0,-1-1 0,0 0 0,1 1 1,-1-1-1,0 0 0,1 0 0,-1 1 0,0-1 0,1 0 0,-1 0 1,1 0-1,-1 0 0,0 0 0,1 0 0,-1 1 0,1-1 0,-1 0 1,1 0-1,-1 0 0,0 0 0,1 0 0,-1-1 0,1 1 0,-1 0 1,1 0-1,-1 0 0,0 0 0,1 0 0,-1-1 0,0 1 0,1 0 1,-1 0-1,1 0 0,-1-1 0,33-13 352,-28 11-334,-2 2 5,3-2-33,-1 0 0,1 1-1,0 0 1,-1 0 0,1 0 0,9-1-1,-14 3-5,0 0 0,0 1-1,0-1 1,0 0 0,0 0-1,0 1 1,0-1 0,0 0-1,0 1 1,0-1 0,0 1-1,0-1 1,-1 1 0,1 0-1,0-1 1,0 1 0,0 0-1,-1-1 1,1 1 0,0 0-1,-1 0 1,1 0-1,-1 0 1,1 0 0,-1 0-1,1 0 1,-1 0 0,0 0-1,1 0 1,-1 0 0,0 0-1,0 0 1,0 0 0,0 0-1,0 0 1,0 0 0,0 0-1,0 0 1,0 0 0,0 0-1,-1 0 1,1 1 0,-2 11 25,0-1 0,-1 1 0,0-1 0,-1 0-1,-1 0 1,0-1 0,0 1 0,-1-1 0,-9 14 0,4-8-5,2 1 0,-12 28-1,22-44-10,-1-1 1,0 0-1,1 1 0,-1-1 0,1 0 1,-1 0-1,1 1 0,-1-1 0,1 0 1,0 0-1,0 0 0,0 0 0,-1 0 1,1 0-1,0 0 0,2 1 0,-1 0-309,0 1 0,0-1 0,0 0-1,0 0 1,0 1 0,-1-1-1,1 1 1,-1 0 0,0-1 0,2 5-1,-2 14-3622,-1-1-3161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0.368"/>
    </inkml:context>
    <inkml:brush xml:id="br0">
      <inkml:brushProperty name="width" value="0.025" units="cm"/>
      <inkml:brushProperty name="height" value="0.025" units="cm"/>
      <inkml:brushProperty name="color" value="#E71224"/>
    </inkml:brush>
  </inkml:definitions>
  <inkml:trace contextRef="#ctx0" brushRef="#br0">1 242 7239,'0'0'5034,"3"11"-3005,-1-1-1664,2 0 0,-1-1 0,1 1 0,1-1 0,0 1 0,0-1 1,1-1-1,0 1 0,0-1 0,1 0 0,0-1 0,0 1 0,1-1 1,10 7-1,-2-5-164,-1 0 0,1-1 0,1-1 0,-1-1 0,1-1 0,0 0 0,1-1 0,-1 0 0,1-2 0,-1 0 0,1-1 0,0-1 0,34-4 0,-8-1 38,-1-3 0,-1-2 0,0-2 0,63-25 0,192-109 66,-189 88-316,139-53 1,-211 98 227,1 1 0,0 2 0,0 2 0,1 1 0,0 2 0,0 2 0,0 1 0,44 4 0,-76-1-206,1-1 1,-1 1 0,0 1 0,0 0 0,0-1-1,0 2 1,0-1 0,0 1 0,-1 0 0,1 0-1,-1 0 1,0 1 0,0 0 0,0 0-1,8 9 1,-6-4 27,0 1 1,0-1-1,-1 2 0,-1-1 0,0 1 0,0-1 0,5 18 0,-10-27-76,0-1 0,0 1-1,0 0 1,0-1-1,0 1 1,0 0 0,1-1-1,-1 1 1,0-1 0,1 1-1,-1 0 1,0-1-1,1 1 1,-1-1 0,0 1-1,1-1 1,-1 1-1,1-1 1,-1 1 0,1-1-1,0 0 1,-1 1-1,1-1 1,-1 0 0,1 1-1,0-1 1,-1 0 0,1 0-1,-1 1 1,1-1-1,0 0 1,-1 0 0,1 0-1,0 0 1,-1 0-1,1 0 1,0 0 0,-1 0-1,1 0 1,0 0-1,-1-1 1,1 1 0,0 0-1,-1 0 1,1-1 0,0 1-1,-1 0 1,1-1-1,-1 1 1,1 0 0,-1-1-1,1 1 1,-1-1-1,1 1 1,-1-1 0,1 1-1,-1-1 1,1 0-1,24-34-7557,-10 6-3365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1.059"/>
    </inkml:context>
    <inkml:brush xml:id="br0">
      <inkml:brushProperty name="width" value="0.025" units="cm"/>
      <inkml:brushProperty name="height" value="0.025" units="cm"/>
      <inkml:brushProperty name="color" value="#E71224"/>
    </inkml:brush>
  </inkml:definitions>
  <inkml:trace contextRef="#ctx0" brushRef="#br0">0 527 5894,'0'0'9635,"10"-4"-8551,133-45 2665,154-31 0,163-8-2887,-319 72-465,208 2 1,-306 14 35,-20-2-186,-1-2 0,1 0 0,0-1 1,-1-1-1,0-2 0,0 0 0,-1-1 0,0-1 1,-1-1-1,0 0 0,0-2 0,29-25 0,-46 36-174,-1 0-1,1 0 1,0 0-1,-1-1 1,0 1-1,1-1 1,-1 0-1,0 1 1,0-1-1,-1 0 1,1 0-1,0 0 1,-1-1-1,0 1 0,0 0 1,0 0-1,0-1 1,-1 1-1,1 0 1,-1-1-1,0-6 1,0 7-141,-1 0 1,1 0 0,-1 1 0,0-1 0,-1 0-1,1 0 1,0 1 0,-1-1 0,1 1-1,-3-4 1,-30-22-5784,25 22-166,3-3-4857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1.907"/>
    </inkml:context>
    <inkml:brush xml:id="br0">
      <inkml:brushProperty name="width" value="0.025" units="cm"/>
      <inkml:brushProperty name="height" value="0.025" units="cm"/>
      <inkml:brushProperty name="color" value="#E71224"/>
    </inkml:brush>
  </inkml:definitions>
  <inkml:trace contextRef="#ctx0" brushRef="#br0">171 98 6470,'2'-9'8483,"-1"3"-7877,1 0 22,-1 1 1,0-1-1,0 0 0,0 1 1,-1-1-1,0 1 1,-1-8-1,1 11-510,0 0-1,-1 1 0,1-1 1,-1 1-1,0-1 1,0 1-1,1-1 0,-1 1 1,0 0-1,0-1 1,0 1-1,-1 0 0,1 0 1,0-1-1,0 1 1,-1 0-1,1 1 0,0-1 1,-1 0-1,1 0 1,-1 0-1,1 1 0,-1-1 1,0 1-1,1-1 1,-1 1-1,1 0 0,-1 0 1,0-1-1,1 1 1,-1 0-1,0 0 0,-2 1 1,-2 0-67,1 0 1,-1 0-1,0 0 0,1 1 1,-1-1-1,1 1 1,0 1-1,0-1 0,-1 1 1,2 0-1,-1 0 0,0 1 1,1-1-1,-1 1 0,1 0 1,0 0-1,0 0 1,-5 8-1,5-6-49,0-1-1,0 1 1,1 0 0,-1 1 0,1-1-1,1 0 1,-1 1 0,1 0-1,0-1 1,1 1 0,-1 0 0,1 0-1,1 0 1,-1 0 0,2 8 0,-1-14-5,0 1 1,1-1 0,-1 1 0,1-1 0,0 0 0,-1 0-1,1 1 1,0-1 0,0 0 0,0 0 0,0 0 0,0 0-1,0 0 1,0 0 0,0 0 0,1 0 0,-1 0 0,0 0-1,1-1 1,-1 1 0,0-1 0,1 1 0,-1-1 0,0 1-1,1-1 1,-1 0 0,1 0 0,2 1 0,52-1 116,-38-1-91,-8 1-26,-1 0-1,1 1 0,-1-1 0,1 2 0,0 0 1,-1 0-1,10 4 0,-13-4-2,0 1 0,-1 1 0,0-1 0,1 1 0,-1 0 1,0 0-1,-1 1 0,1-1 0,-1 1 0,0 0 0,6 10 0,-2-3-11,-1 0 1,0 1-1,-1 0 1,0 1-1,-1-1 0,0 1 1,-1 0-1,3 20 1,-6-27 40,0-1 1,-1 1-1,0-1 0,0 1 1,0-1-1,-1 1 0,1-1 1,-2 0-1,1 1 1,-1-1-1,0 0 0,0 0 1,-1 0-1,1 0 1,-1 0-1,-1-1 0,1 1 1,-1-1-1,0 0 0,-9 9 1,7-9 181,-1 0 0,0 0 0,0 0 0,0-1 0,-1 0 0,0-1 0,1 0 0,-1 0 0,0-1 0,-1 0 0,1 0 0,0-1 0,0 0 0,-1 0 0,-14-1 0,19 0-179,0-1 0,-1 1 0,1-1 0,0 0 1,0 0-1,0-1 0,-1 1 0,1-1 0,1 0 0,-1 0 0,0 0 0,0 0 1,1-1-1,-1 0 0,1 1 0,0-1 0,0 0 0,0-1 0,0 1 0,1 0 0,-1-1 1,1 0-1,0 1 0,0-1 0,0 0 0,0 0 0,1 0 0,0 0 0,0-1 1,0 1-1,-1-7 0,1 3-200,1 0 0,-1 0 1,1 0-1,1 0 0,0 0 0,0 0 1,0 0-1,1 1 0,0-1 0,0 0 1,1 1-1,0-1 0,1 1 0,-1 0 1,1 0-1,9-10 0,3-2-2590,2 0 0,0 2 0,41-31 0,-59 48 2723,31-23-6276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2.253"/>
    </inkml:context>
    <inkml:brush xml:id="br0">
      <inkml:brushProperty name="width" value="0.025" units="cm"/>
      <inkml:brushProperty name="height" value="0.025" units="cm"/>
      <inkml:brushProperty name="color" value="#E71224"/>
    </inkml:brush>
  </inkml:definitions>
  <inkml:trace contextRef="#ctx0" brushRef="#br0">41 158 12364,'0'0'11605,"11"-3"-10868,0 0-619,0-1 0,0 0-1,0 0 1,-1-1 0,18-11 0,-24 14-92,-1-1 0,0 1-1,1-1 1,-1 0 0,0 0 0,0 0 0,-1 0 0,1 0 0,-1 0 0,1-1 0,-1 0 0,0 1 0,0-1-1,-1 0 1,1 0 0,-1 0 0,0 0 0,0 0 0,0 0 0,0 0 0,-1 0 0,0-8 0,0 10 5,-1 0 0,1 1 1,-1-1-1,0 1 1,1-1-1,-1 0 1,0 1-1,0-1 1,0 1-1,-1 0 0,1-1 1,0 1-1,0 0 1,-1 0-1,1 0 1,0 0-1,-1 0 0,0 0 1,1 0-1,-1 0 1,1 0-1,-1 1 1,0-1-1,1 1 1,-1-1-1,0 1 0,0 0 1,1 0-1,-1 0 1,0 0-1,0 0 1,0 0-1,1 0 1,-1 0-1,-3 2 0,0-2 52,-1 1-1,0-1 1,1 2-1,-1-1 1,0 1-1,1-1 1,0 2-1,-1-1 1,1 0-1,-6 5 1,5-1-81,0 0-1,0 0 1,1 0 0,0 1-1,1 0 1,-1 0 0,1 0-1,1 1 1,-1-1 0,1 1-1,0 0 1,1 0 0,0 0-1,0 0 1,1 0 0,0 0 0,0 0-1,2 15 1,-1-22-3,0 1 0,0-1 1,1 1-1,-1-1 0,0 1 0,1-1 0,-1 1 1,1-1-1,0 0 0,0 1 0,-1-1 0,1 0 1,0 1-1,0-1 0,0 0 0,0 0 1,1 0-1,-1 0 0,0 0 0,0 0 0,3 1 1,0 0-109,0 0 1,0-1-1,0 1 1,1-1-1,-1 0 1,0 0-1,8 0 1,2 0-889,-1-1-1,0-1 1,0 0-1,20-4 1,-21 1-904,-1 0 1,0 0-1,0-1 1,15-10-1,8-4-5839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2.797"/>
    </inkml:context>
    <inkml:brush xml:id="br0">
      <inkml:brushProperty name="width" value="0.025" units="cm"/>
      <inkml:brushProperty name="height" value="0.025" units="cm"/>
      <inkml:brushProperty name="color" value="#E71224"/>
    </inkml:brush>
  </inkml:definitions>
  <inkml:trace contextRef="#ctx0" brushRef="#br0">91 13 13421,'0'0'5941,"-9"8"-4248,6-6-1693,-8 7 593,0 0 0,1 1 0,-11 13 0,19-20-417,-1 0-1,0 1 1,1-1-1,0 1 1,0 0-1,0 0 0,0 0 1,0 0-1,1 0 1,0 0-1,0 0 1,0 0-1,0 1 0,1-1 1,0 0-1,0 0 1,0 7-1,1-11-168,-1 1 1,1 0-1,-1-1 0,1 1 1,0-1-1,-1 1 0,1-1 1,0 1-1,0-1 0,-1 1 1,1-1-1,0 0 0,0 0 0,-1 1 1,1-1-1,0 0 0,0 0 1,0 0-1,0 0 0,-1 0 1,1 0-1,0 0 0,0 0 0,0 0 1,0 0-1,-1 0 0,1-1 1,1 1-1,25-8 192,-15-1-159,0 0 0,-1-1 0,0-1 0,-1 0 0,0 0 0,-1-1 0,0 0 1,-1-1-1,9-15 0,-17 27-42,0 1 1,0 0 0,0-1-1,1 1 1,-1 0 0,0-1 0,0 1-1,1 0 1,-1-1 0,0 1-1,1 0 1,-1 0 0,0 0 0,1-1-1,-1 1 1,0 0 0,1 0 0,-1 0-1,0 0 1,1 0 0,-1-1-1,1 1 1,-1 0 0,0 0 0,1 0-1,-1 0 1,0 0 0,1 0-1,-1 0 1,1 0 0,-1 1 0,0-1-1,1 0 1,-1 0 0,1 0-1,-1 0 1,0 0 0,1 1 0,-1-1-1,0 0 1,1 0 0,-1 1-1,0-1 1,0 0 0,1 0 0,-1 1-1,0-1 1,1 1 0,16 23-113,-5-9 61,-10-14 62,0 0 1,0 0-1,0 0 0,0 0 0,1 0 1,-1 0-1,0-1 0,0 1 1,1-1-1,-1 1 0,1-1 0,-1 0 1,0 0-1,1 0 0,4-1 1,41-12 67,-5 2-89,-42 11 7,1-1 0,-1 1 1,1 0-1,-1-1 1,1 1-1,-1 0 1,1 0-1,-1 0 1,1 0-1,-1 0 0,1 1 1,-1-1-1,1 0 1,-1 1-1,1-1 1,-1 1-1,0-1 1,1 1-1,-1 0 0,0 0 1,1 0-1,-1-1 1,0 1-1,0 0 1,0 0-1,0 1 1,0-1-1,0 0 0,0 0 1,0 0-1,0 1 1,-1-1-1,1 0 1,0 1-1,-1-1 1,1 1-1,-1-1 0,0 1 1,1 1-1,8 18 59,-8-19-50,0-1 0,-1 0-1,1-1 1,0 1 0,1 0-1,-1 0 1,0 0 0,0-1-1,0 1 1,0 0 0,0-1-1,1 1 1,-1-1-1,0 1 1,0-1 0,1 0-1,-1 0 1,0 0 0,1 1-1,-1-1 1,0 0 0,1-1-1,-1 1 1,0 0 0,1 0-1,-1 0 1,0-1-1,1 1 1,-1-1 0,0 1-1,0-1 1,0 1 0,1-1-1,-1 0 1,1-1 0,48-29 159,-44 26-169,14-10 9,-14 9-9,0 1 1,0 0-1,1 0 0,0 1 1,-1 0-1,1 0 1,1 1-1,-1-1 0,0 2 1,1-1-1,8-1 1,-16 5 3,0-1 0,1 1 0,-1-1 0,1 1 0,-1-1 0,0 1 0,1-1 0,-1 1 0,0-1 0,1 1 0,-1 0 0,0-1 0,0 1 0,0-1 0,0 1 0,0 0 0,1-1 0,-1 1 0,0 0 0,0-1 0,-1 1 0,1-1 0,0 1 0,0 0 0,0-1 0,0 1 0,-1 0 0,-3 28-54,2-19 45,2-10-14,0 0 1,0 0 0,0 0-1,0 0 1,0 0 0,0 1-1,0-1 1,0 0-1,0 0 1,0 0 0,0 0-1,0 1 1,0-1-1,0 0 1,0 0 0,0 0-1,0 0 1,0 1-1,0-1 1,0 0 0,0 0-1,0 0 1,1 0-1,-1 0 1,0 1 0,0-1-1,0 0 1,0 0-1,0 0 1,0 0 0,0 0-1,1 0 1,-1 0-1,0 0 1,0 0 0,0 1-1,0-1 1,1 0-1,-1 0 1,0 0 0,0 0-1,0 0 1,0 0-1,0 0 1,1 0 0,-1 0-1,0 0 1,0 0-1,0 0 1,0 0 0,1 0-1,-1 0 1,13-8-3137,13-16-4457,-23 22 6349,11-12-4640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3.563"/>
    </inkml:context>
    <inkml:brush xml:id="br0">
      <inkml:brushProperty name="width" value="0.025" units="cm"/>
      <inkml:brushProperty name="height" value="0.025" units="cm"/>
      <inkml:brushProperty name="color" value="#E71224"/>
    </inkml:brush>
  </inkml:definitions>
  <inkml:trace contextRef="#ctx0" brushRef="#br0">1 226 10474,'0'0'15097,"7"-1"-14873,-6 1-214,37-8 209,-37 7-182,1 1 0,-1-1 1,1 0-1,-1 0 0,1 1 0,-1-1 0,0 0 1,0 0-1,1 0 0,-1-1 0,0 1 0,0 0 0,0 0 1,0-1-1,0 1 0,0 0 0,0-1 0,-1 1 1,1-1-1,-1 1 0,1-1 0,-1 1 0,1-1 1,-1 0-1,0 1 0,1-3 0,-2 3-27,1 1 0,0 0 0,0 0-1,-1 0 1,1-1 0,0 1 0,0 0 0,-1 0-1,1 0 1,0 0 0,-1 0 0,1 0 0,0 0-1,0-1 1,-1 1 0,1 0 0,0 0 0,-1 0-1,1 0 1,0 0 0,-1 0 0,1 0 0,0 1-1,0-1 1,-1 0 0,1 0 0,0 0 0,-1 0-1,1 0 1,0 0 0,0 0 0,-1 1 0,1-1-1,0 0 1,0 0 0,-1 0 0,1 1 0,0-1-1,0 0 1,0 0 0,-1 1 0,1-1 0,0 0-1,0 0 1,0 1 0,0-1 0,-13 11-129,-11 34 37,23-43 77,0 0-1,0 1 1,0-1 0,0 0 0,1 1-1,-1-1 1,1 0 0,0 1 0,-1-1 0,1 1-1,0-1 1,0 1 0,1-1 0,-1 1-1,1-1 1,-1 0 0,1 1 0,1 2-1,-1-4-17,0 0 0,0-1 0,0 1 0,0 0 0,1 0 0,-1-1 0,0 1 0,1-1 0,-1 0-1,1 1 1,-1-1 0,0 0 0,1 0 0,-1 0 0,1 1 0,-1-2 0,1 1 0,-1 0 0,0 0 0,3-1-1,30-9-1220,-22 2 316,0-1 1,0 1 0,-1-2-1,0 0 1,-1 0-1,0-1 1,-1 0 0,0-1-1,8-13 1,-5 6-81,-1-1 0,-1 0 0,-1 0 0,-1-1 0,8-27 1,-16 47 1399,1 0 1,-1 0 0,0 1 0,1-1 0,-1 0 0,0 0-1,1 0 1,-1 1 0,0-1 0,0 0 0,0 0-1,0 0 1,0 0 0,0 0 0,0 0 0,0 1 0,0-1-1,0 0 1,0 0 0,-1 0 0,1 0 0,0 1 0,-1-3-1,-13 18 2394,-13 37-1269,25-48-1366,0 0 1,1 1 0,0-1-1,0 1 1,0-1-1,0 1 1,1 0-1,0-1 1,0 1 0,0 0-1,0-1 1,1 1-1,1 5 1,-1-7-144,1 0 1,-1-1 0,1 1-1,0 0 1,0 0-1,0-1 1,1 1-1,-1-1 1,0 0 0,1 1-1,0-1 1,-1-1-1,1 1 1,0 0-1,0 0 1,0-1 0,0 0-1,5 2 1,6 2-44,-11-5 27,0 1 0,-1-1 0,1 1-1,-1 0 1,1 0 0,-1 0 0,0 0-1,1 0 1,-1 1 0,0-1 0,0 1 0,0-1-1,0 1 1,0 0 0,0 0 0,0-1-1,-1 2 1,1-1 0,-1 0 0,1 0-1,-1 0 1,0 1 0,0-1 0,1 3 0,-2-4 8,0 0 1,0-1 0,1 1 0,-1 0-1,0-1 1,0 1 0,0-1 0,1 1 0,-1 0-1,0-1 1,0 1 0,1-1 0,-1 1 0,1-1-1,-1 1 1,0-1 0,1 1 0,-1-1 0,1 0-1,-1 1 1,1-1 0,-1 1 0,1-1 0,0 0-1,-1 0 1,1 1 0,-1-1 0,1 0 0,0 0-1,-1 0 1,1 0 0,21-7 166,12-24 68,-10-12-89,-13 22-83,-7 16-41,-3 7-8,-1 17 77,-1-14-33,1 0 0,0 0-1,0 0 1,0 0-1,1 0 1,0 0 0,0 0-1,2 7 1,-2-10-41,0-1 0,1 1 0,-1-1 0,0 1 0,1-1 0,-1 1 0,1-1 0,0 0 0,-1 0 0,1 0 0,0 0 0,0 0 0,-1 0 0,1 0 0,0 0 0,0-1 0,0 1 0,0-1 0,0 0 0,0 1 0,0-1 0,0 0 0,0 0 0,0 0 0,3-1 0,0 1-1393,13 2 4242,-9-1-5476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3.911"/>
    </inkml:context>
    <inkml:brush xml:id="br0">
      <inkml:brushProperty name="width" value="0.025" units="cm"/>
      <inkml:brushProperty name="height" value="0.025" units="cm"/>
      <inkml:brushProperty name="color" value="#E71224"/>
    </inkml:brush>
  </inkml:definitions>
  <inkml:trace contextRef="#ctx0" brushRef="#br0">1 0 13869,'0'0'11499,"26"46"-17777,-18-35-512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4.269"/>
    </inkml:context>
    <inkml:brush xml:id="br0">
      <inkml:brushProperty name="width" value="0.025" units="cm"/>
      <inkml:brushProperty name="height" value="0.025" units="cm"/>
      <inkml:brushProperty name="color" value="#E71224"/>
    </inkml:brush>
  </inkml:definitions>
  <inkml:trace contextRef="#ctx0" brushRef="#br0">161 22 6438,'0'0'14761,"-8"-4"-13485,5 2-1203,0 0 7,0 0-1,0 0 1,0 1-1,0-1 0,0 1 1,0 0-1,0 0 1,-1 0-1,1 0 1,0 0-1,-1 1 0,1 0 1,0 0-1,-1 0 1,1 0-1,-1 0 1,1 0-1,0 1 0,-1 0 1,1 0-1,0 0 1,-6 2-1,-35 27 253,42-28-325,0-1-1,0 1 1,0 0-1,0 0 1,0 0-1,1 0 1,-1 1-1,1-1 1,-1 0-1,1 1 1,0-1-1,0 1 1,0 0 0,0-1-1,0 1 1,0 4-1,1-6-7,1 0 0,-1 0 0,1 0 0,0 0 0,-1-1 0,1 1 0,0 0 0,0 0 0,-1-1 0,1 1 0,0 0 0,0-1 0,0 1-1,0-1 1,0 0 0,0 1 0,0-1 0,0 0 0,0 1 0,0-1 0,0 0 0,0 0 0,0 0 0,0 0 0,0 0 0,1 0 0,36 2-166,-33-2 63,35 0-222,-18-1 301,0 2 0,-1 0-1,26 5 1,-46-6 53,-1 0 0,1 0 0,-1 0 0,1 0 1,-1 0-1,1 0 0,-1 0 0,0 0 0,1 0 0,-1 0 0,1 1 0,-1-1 0,1 0 0,-1 0 0,0 0 0,1 1 1,-1-1-1,1 0 0,-1 0 0,0 1 0,1-1 0,-1 0 0,0 1 0,0-1 0,1 0 0,-1 1 0,0-1 0,0 1 0,1-1 1,-1 1-1,0-1 0,0 0 0,0 1 0,0-1 0,0 1 0,0-1 0,1 1 0,-1-1 0,0 1 0,-15 15 1088,-29 10 253,43-26-1352,-14 8 127,9-4-200,-1-1 0,0 1 0,0-1 0,0 0 0,0-1 0,0 0 0,-12 2 0,21-10-6328,17-18-781,-1 8 123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4.835"/>
    </inkml:context>
    <inkml:brush xml:id="br0">
      <inkml:brushProperty name="width" value="0.025" units="cm"/>
      <inkml:brushProperty name="height" value="0.025" units="cm"/>
      <inkml:brushProperty name="color" value="#E71224"/>
    </inkml:brush>
  </inkml:definitions>
  <inkml:trace contextRef="#ctx0" brushRef="#br0">40 234 5926,'0'0'14435,"-5"9"-13587,1-1-754,0 0 289,0 0-1,0 0 1,0 0-1,1 1 1,0-1-1,1 1 0,0 0 1,0-1-1,0 16 1,2-23-368,1 0 1,0 1-1,-1-1 1,1 0-1,0 0 1,-1 0-1,1-1 1,0 1-1,0 0 1,0 0-1,0 0 1,0 0-1,0-1 1,0 1-1,0-1 1,0 1-1,0 0 1,0-1-1,1 0 1,-1 1-1,0-1 1,0 0-1,0 0 1,1 1-1,-1-1 1,0 0-1,0 0 1,0 0-1,1-1 1,-1 1-1,0 0 1,0 0-1,1-1 1,-1 1-1,1-1 1,4 0 32,0 0 0,-1 0 1,1-1-1,0 0 1,-1 0-1,8-4 1,-3-2-28,-1 0 0,0 0 0,0-1 0,0 0 0,-2 0 0,1-1 0,-1 0 0,0-1 0,-1 1 0,0-1 0,-1-1 0,5-15 0,-3 5-50,-1 0-1,-1 0 1,0-1-1,-2 1 0,0-41 1,-3 62 27,1-1 1,-1 1 0,0-1-1,0 1 1,0-1-1,-1 1 1,1-1 0,0 1-1,-1-1 1,1 1-1,0-1 1,-1 1 0,0 0-1,1-1 1,-1 1-1,0 0 1,0-1 0,0 1-1,0 0 1,0 0 0,-1-2-1,1 3 5,0 0 0,0-1 0,-1 1 0,1 0-1,0 0 1,0-1 0,0 1 0,0 0 0,-1 0 0,1 0-1,0 0 1,0 1 0,0-1 0,-1 0 0,1 0 0,0 1-1,0-1 1,0 1 0,0-1 0,-2 2 0,-2 1 29,0 0-1,1 0 1,-1 0 0,1 1 0,-1 0 0,1 0-1,0 0 1,1 1 0,-6 7 0,6-8 24,0 1 1,1 0 0,0-1-1,0 1 1,0 0-1,0 0 1,1 0 0,0 1-1,0-1 1,0 0 0,1 0-1,0 0 1,1 11-1,0-13-91,0 0 0,0 0 0,0 0 0,0 0 0,1 0 0,0 0-1,-1 0 1,1 0 0,0-1 0,1 1 0,-1-1 0,0 1-1,1-1 1,-1 0 0,1 0 0,0 0 0,-1 0 0,1-1-1,0 1 1,0-1 0,0 1 0,5 0 0,29 11-2268,36 16-4993,-57-22 3490,-1 0 0,23 17-1,-37-24 3988,-1 0-1,1 0 0,-1 0 0,1 0 0,-1 0 0,1 0 0,-1 0 0,1 0 0,-1-1 0,1 1 1,-1 0-1,1 0 0,-1 0 0,0-1 0,1 1 0,-1 0 0,1 0 0,-1-1 0,0 1 1,1 0-1,-1-1 0,0 1 0,1 0 0,-1-1 0,0 1 0,0-1 0,1 1 0,-1 0 0,0-1 1,0 1-1,0-1 0,0 1 0,1-1 0,-1 0 0,12-27 2004,-4 8-507,-3 14-848,0 1 1,0-1-1,1 1 1,0 0-1,0 1 1,0 0-1,0 0 1,1 0-1,-1 0 1,9-2-1,-7 3-710,-1 0 0,-1-1 0,1 0 0,-1 0 0,1 0 0,-1-1 0,0 0 0,-1 0 0,8-8 0,-13 13-70,1-1 0,-1 1 0,1-1 1,-1 1-1,1-1 0,-1 1 1,0-1-1,1 0 0,-1 1 1,0-1-1,1 1 0,-1-1 1,0 0-1,0 1 0,1-1 1,-1 0-1,0 1 0,0-1 0,0 0 1,0 0-1,0 1 0,0-1 1,0 0-1,0 1 0,0-1 1,0 0-1,-1 1 0,1-1 1,0 0-1,-1 0 0,-18-1 556,13 2-578,1 2 0,0-1 0,0 0 0,0 1 0,0 0 0,0 0-1,-6 4 1,6-1 25,1-1-1,-1 1 0,1 0 0,0 0 0,0 0 0,1 1 0,0-1 0,0 1 0,0 0 0,0 0 1,1 0-1,0 0 0,-2 13 0,4-16-38,-1-1 1,1 1-1,0-1 1,0 1-1,1-1 0,-1 1 1,0-1-1,1 1 1,0-1-1,-1 0 0,1 1 1,0-1-1,0 0 1,0 1-1,1-1 0,-1 0 1,0 0-1,1 0 1,0 0-1,-1 0 1,1 0-1,0-1 0,0 1 1,0-1-1,0 1 1,0-1-1,0 1 0,0-1 1,1 0-1,-1 0 1,0 0-1,1-1 0,-1 1 1,1 0-1,-1-1 1,1 0-1,-1 1 1,4-1-1,48 1-2189,-17-13-3752,-5-10-5154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5.835"/>
    </inkml:context>
    <inkml:brush xml:id="br0">
      <inkml:brushProperty name="width" value="0.025" units="cm"/>
      <inkml:brushProperty name="height" value="0.025" units="cm"/>
      <inkml:brushProperty name="color" value="#E71224"/>
    </inkml:brush>
  </inkml:definitions>
  <inkml:trace contextRef="#ctx0" brushRef="#br0">17 76 5349,'-2'16'12906,"-2"17"-6976,-6 191-4640,10-219-1236,1 0 1,0 0-1,0 0 0,0 0 1,0-1-1,1 1 1,0 0-1,4 6 0,-6-10-20,0 0 0,1-1 0,-1 1 0,1 0 0,-1-1 0,1 1 0,-1-1 0,1 1 0,-1-1 0,1 1 0,0-1 0,-1 1 0,1-1 0,0 1 0,-1-1 0,1 0 0,0 1 0,0-1 0,-1 0 0,1 0 0,0 0 0,0 0 0,0 1 0,1-2 39,-1 1-1,0-1 1,1 0 0,-1 1-1,0-1 1,0 0-1,0 1 1,1-1 0,-1 0-1,0 0 1,0 0 0,0 0-1,-1 0 1,1 0-1,0 0 1,0-1 0,0 1-1,0-2 1,7-11 104,-1-1 0,-1 0 1,0-1-1,-1 1 0,0-1 0,-2 0 1,4-26-1,-5 13-194,0-1 0,-2-1 0,-5-36 1,-4 18-465,9 47 453,-1 0 0,1 1-1,-1-1 1,1 0 0,-1 0-1,0 0 1,1 1 0,-1-1-1,0 0 1,0 1 0,0-1-1,0 1 1,-1-1 0,1 1-1,0 0 1,-1-1 0,1 1 0,-1 0-1,1 0 1,-1 0 0,1 0-1,-4-1 1,4 3-2,0-1 0,0 1 0,0 0 0,0 0 0,0 0 0,0 0 0,0 0 0,0 0 0,0 0-1,0 1 1,0-1 0,1 0 0,-1 0 0,1 1 0,-1-1 0,1 0 0,-1 1 0,1-1 0,0 1 0,-1-1 0,1 0 0,0 1 0,0-1 0,0 3 0,-3 40-73,2-38 98,1 1 0,0-1-1,1 0 1,-1 0 0,1 1 0,0-1 0,1 0 0,0 0 0,0 0 0,0 0 0,0-1 0,6 9 0,-6-10 12,1-1-1,0-1 1,0 1 0,0 0 0,0-1 0,0 1 0,1-1 0,-1 0 0,1 0 0,-1 0 0,1-1 0,0 1 0,0-1 0,0 0 0,0 0 0,0 0 0,0 0 0,0-1 0,0 0 0,6 0 0,-3 0 11,-1 1 0,1-2 0,0 1 0,-1-1 0,1 0 0,-1 0-1,1-1 1,-1 0 0,0 0 0,0 0 0,0-1 0,0 0 0,0 0 0,0-1 0,-1 1 0,0-1 0,1 0 0,-1-1 0,-1 1 0,1-1 0,3-5 0,-8 49-488,-1-25 470,0-1 5,0 0-1,1 0 1,0 0-1,1 0 1,2 13-1,-2-24 5,-1 0 0,0 0 0,1-1-1,0 1 1,-1 0 0,1-1 0,0 1-1,0-1 1,0 1 0,0-1-1,0 1 1,0-1 0,0 0 0,1 0-1,-1 1 1,0-1 0,1 0 0,1 1-1,0-1 12,-1-1-1,0 1 1,0-1 0,0 0-1,1 0 1,-1 0 0,0 0-1,0 0 1,1 0-1,-1-1 1,0 1 0,0-1-1,0 1 1,0-1-1,0 0 1,0 0 0,0 0-1,4-2 1,3-5 42,-1 0 0,0-1 0,0 0 1,-1 0-1,0-1 0,0 0 0,-1 0 0,9-21 1,-8 18-805,-7 21 639,0-1 0,1 1 0,-1 0 0,2-1 0,2 14 0,-3-20-49,-1 0 0,1 0 0,-1 1 0,1-1 0,-1 0 0,1 0 0,0 0 0,0 0 0,0 0 0,-1 0 0,1 0 0,0 0 0,0 0 0,1 0 0,-1 0 0,0 0 0,0-1 0,0 1 0,0 0 0,1-1 0,-1 1 0,0-1 1,0 0-1,1 1 0,-1-1 0,0 0 0,1 0 0,-1 0 0,0 0 0,1 0 0,-1 0 0,0 0 0,1 0 0,-1 0 0,0-1 0,1 1 0,-1-1 0,0 1 0,0-1 0,1 1 0,-1-1 0,2-1 0,-1 1-291,0-1 0,0 1 0,0-1 0,0 0 0,0 0-1,-1 0 1,1 0 0,0 0 0,-1 0 0,0 0 0,1 0 0,0-4 0,9-14-4372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1.877"/>
    </inkml:context>
    <inkml:brush xml:id="br0">
      <inkml:brushProperty name="width" value="0.025" units="cm"/>
      <inkml:brushProperty name="height" value="0.025" units="cm"/>
    </inkml:brush>
  </inkml:definitions>
  <inkml:trace contextRef="#ctx0" brushRef="#br0">1 52 12684,'0'0'6246,"74"-3"-5894,-37-4-288,2-2-32,-1 0-32,1 0-736,-8 2-2467,-6 0-1506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6.913"/>
    </inkml:context>
    <inkml:brush xml:id="br0">
      <inkml:brushProperty name="width" value="0.025" units="cm"/>
      <inkml:brushProperty name="height" value="0.025" units="cm"/>
      <inkml:brushProperty name="color" value="#E71224"/>
    </inkml:brush>
  </inkml:definitions>
  <inkml:trace contextRef="#ctx0" brushRef="#br0">37 170 12043,'0'0'4324,"-2"8"-2524,-7 23-472,2 1 0,1 0 1,-2 44-1,7-61-1143,1 0 1,1 0-1,0 0 0,1 0 0,0-1 0,1 1 1,1 0-1,0-1 0,1 0 0,8 15 0,-1-11-204,-14-31-261,-12-30-333,6 25 376,4 11 128,0 0 0,0-1 0,1 1-1,0-1 1,1 1 0,0-1-1,-2-14 1,51 16 216,-38 3-91,0 0 1,0-1-1,0 0 1,-1 0-1,1-1 1,-1 0-1,0-1 0,-1 0 1,1 0-1,-1 0 1,0-1-1,-1 0 1,1-1-1,-1 1 1,-1-1-1,7-11 0,-5 6 12,0 0 0,-1-1-1,-1 1 1,0-1-1,0-1 1,-2 1-1,0-1 1,0 1 0,0-29-1,-27 97 534,17-28-59,2 0-1,0 1 1,2-1 0,1 1 0,1 0 0,3 41-1,-1-62-495,1 0 1,-1 0-1,1-1 0,-1 1 0,2 0 0,-1-1 0,4 6 0,-5-9 9,0-1 0,-1 1 0,1 0 0,0-1 0,1 1 0,-1-1 0,0 0 0,0 1 0,1-1 0,-1 0 0,1 0 0,-1 0 0,1 0 0,-1 0 0,1 0 0,-1 0 0,1-1 0,0 1 0,0 0 0,-1-1 0,1 1 0,0-1 0,0 0 0,0 0 0,0 0 0,3 0 0,-4 0 6,0-1-1,0 0 1,0 1 0,-1-1-1,1 0 1,0 0 0,0 0-1,0 0 1,0 0 0,-1 1-1,1-1 1,-1 0 0,1-1-1,0 1 1,-1 0 0,0 0-1,1 0 1,-1 0 0,0 0-1,1 0 1,-1-2-1,5-31 93,-5 30-87,3-94-165,0 101 50,0 0 1,0 0-1,0 0 1,0 0 0,1 0-1,-1-1 1,8 5-1,-9-6 82,5 3 19,1 0 0,0-1 0,0 0 1,0 0-1,0 0 0,1-1 1,-1-1-1,0 1 0,1-1 1,0-1-1,-1 1 0,1-1 0,-1-1 1,1 0-1,-1 0 0,1-1 1,-1 0-1,0 0 0,1-1 1,-1 0-1,0 0 0,10-7 0,-11 6 0,0 0 0,0-1 0,-1 1 0,1-1-1,-1-1 1,0 1 0,-1-1 0,1 0 0,-1 0-1,0-1 1,-1 0 0,0 0 0,0 0 0,0 0-1,-1 0 1,0-1 0,0 1 0,-1-1-1,0 0 1,0 0 0,-1 0 0,0 0 0,-1-15-1,0 21-19,0 0 0,0 1 0,0-1 0,0 0 0,0 0 0,-1 0-1,1 1 1,-1-1 0,1 0 0,-1 0 0,0 1 0,1-1 0,-1 1-1,0-1 1,0 0 0,0 1 0,-1 0 0,1-1 0,0 1 0,0 0 0,-1-1-1,1 1 1,-1 0 0,1 0 0,-1 0 0,0 0 0,1 1 0,-1-1-1,0 0 1,1 1 0,-1-1 0,0 1 0,0-1 0,1 1 0,-5 0-1,3 0-16,0 0 0,0 1 0,-1-1 0,1 1 0,0 0 0,0 0 0,0 0-1,0 0 1,0 1 0,0-1 0,0 1 0,0 0 0,1-1 0,-1 1 0,0 1 0,1-1-1,0 0 1,-1 0 0,-2 5 0,1 0 24,0 0 1,0 0-1,1 0 0,0 1 0,0-1 1,0 1-1,1-1 0,0 1 0,1 0 1,0 0-1,0 11 0,1-16 11,0 0 1,0 0-1,0 0 1,0 0-1,1 0 1,-1 0-1,1 0 1,0 0-1,0-1 1,0 1-1,0 0 1,1 0-1,-1-1 1,1 1-1,0-1 0,-1 1 1,1-1-1,0 0 1,0 0-1,1 0 1,-1 0-1,0 0 1,1 0-1,-1 0 1,1-1-1,0 1 1,-1-1-1,1 0 0,0 0 1,0 0-1,0 0 1,4 0-1,1 0 33,1 0 1,-1-1-1,1 0 0,-1-1 0,0 0 0,1 0 0,-1 0 1,0-1-1,1-1 0,-1 0 0,0 0 0,-1 0 0,1-1 1,-1 0-1,1 0 0,-1-1 0,0 0 0,-1 0 0,1-1 0,-1 0 1,6-7-1,3-4-21,-1 0 0,-1-1 0,0 0 0,-2-1 0,0 0 0,-1-1 1,8-22-1,-16 37-41,0-1 0,0 1 0,-1-1-1,0 1 1,0-1 0,0 1 0,-1-1 0,0 0 0,0 0 0,-1-5 0,1 10 4,0-1 0,0 1 1,-1 0-1,1 0 0,-1 0 0,1 0 0,-1 0 1,1 0-1,-1 0 0,0 0 0,1 0 1,-1 0-1,0 0 0,0 0 0,0 0 0,0 1 1,0-1-1,0 0 0,0 0 0,-1 0 1,0 1-13,-1-1 1,1 1 0,0-1 0,-1 1 0,1 0-1,-1 0 1,1 0 0,0 0 0,-1 0 0,1 1 0,0-1-1,-1 1 1,1-1 0,-3 2 0,-1 1 10,0 0 0,0 0-1,1 1 1,-1 0 0,1 0 0,-1 0 0,1 0 0,1 1 0,-1 0-1,1 0 1,0 0 0,0 0 0,0 1 0,1 0 0,-1 0-1,2 0 1,-1 0 0,-2 7 0,1-3 54,1 1 0,0 0 0,1 0 1,0 0-1,0 1 0,1-1 0,1 0 0,0 1 0,2 21 1,0-28-6,0-1 0,-1 1 0,2 0 0,-1-1 0,0 0 0,1 0 0,0 0 0,0 0 0,0 0 0,1 0 0,-1-1 0,5 4 0,24 12-902,-30-18 525,0 0 0,0-1 0,0 1-1,1-1 1,-1 0 0,0 0 0,0 1 0,0-1-1,0-1 1,0 1 0,0 0 0,0 0 0,4-2-1,-4-3-4144,-2-9-3081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7.269"/>
    </inkml:context>
    <inkml:brush xml:id="br0">
      <inkml:brushProperty name="width" value="0.025" units="cm"/>
      <inkml:brushProperty name="height" value="0.025" units="cm"/>
      <inkml:brushProperty name="color" value="#E71224"/>
    </inkml:brush>
  </inkml:definitions>
  <inkml:trace contextRef="#ctx0" brushRef="#br0">2 5 9513,'-1'-4'9161,"1"3"-7720,1 1-1153,8 0-416,-2 0-1089,0 4-3908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8.236"/>
    </inkml:context>
    <inkml:brush xml:id="br0">
      <inkml:brushProperty name="width" value="0.025" units="cm"/>
      <inkml:brushProperty name="height" value="0.025" units="cm"/>
      <inkml:brushProperty name="color" value="#E71224"/>
    </inkml:brush>
  </inkml:definitions>
  <inkml:trace contextRef="#ctx0" brushRef="#br0">124 164 9769,'0'0'12412,"-9"-6"-11793,7 4-602,-1 0-2,1 0 1,-1 0-1,0 0 0,1 1 0,-1-1 0,0 1 0,0-1 0,-1 1 0,1 0 0,-6-1 1,7 2-21,0 1 1,0-1 0,0 1 0,0-1 0,0 1-1,0 0 1,1 0 0,-1 0 0,0 0 0,0 0 0,1 0-1,-1 0 1,0 0 0,1 1 0,-1-1 0,1 1 0,0-1-1,-1 1 1,1 0 0,0-1 0,0 1 0,0 0 0,0 0-1,1 0 1,-2 2 0,-4 11-11,0 0 0,1 1 0,0-1 1,1 1-1,1 0 0,1 0 0,0 0 0,1 28 1,1-43 10,0 0 0,0-1 1,-1 1-1,1 0 0,0 0 1,1 0-1,-1 0 0,0 0 1,0 0-1,0 0 1,0 0-1,1 0 0,-1 0 1,0 0-1,1 0 0,-1-1 1,1 1-1,-1 0 0,1 0 1,-1 0-1,1-1 1,0 1-1,-1 0 0,1-1 1,0 1-1,0 0 0,-1-1 1,2 1-1,0-1 10,-1 1-1,1-1 0,-1 0 1,1-1-1,0 1 0,-1 0 1,1 0-1,-1-1 1,1 1-1,-1-1 0,1 1 1,-1-1-1,0 0 1,1 1-1,1-3 0,5-2 49,0-1 0,0 0 0,0-1 0,9-11 0,12-19 153,-2-1-1,-2-1 1,-2-2-1,-1 0 1,25-69-1,-55 146-266,1 1 0,2 0 1,1-1-1,2 54 0,1-87 65,1-1 1,0 0-1,0 1 1,0-1-1,0 1 1,1-1-1,-1 0 1,0 1-1,1-1 0,0 0 1,-1 1-1,1-1 1,0 0-1,0 0 1,1 0-1,-1 0 1,0 0-1,1 0 1,-1 0-1,1 0 0,-1 0 1,1-1-1,0 1 1,0-1-1,0 1 1,0-1-1,0 0 1,0 1-1,0-1 1,0 0-1,1-1 0,-1 1 1,0 0-1,1-1 1,-1 1-1,0-1 1,1 0-1,-1 1 1,1-1-1,-1 0 0,5-1 1,1-1 19,0 1 0,0-1 0,0-1 0,0 0 0,-1 0 0,1 0 0,-1-1 0,0 0 0,0 0 0,0-1 0,7-6-1,1-3 76,0 1 0,-1-2 0,-1 0 0,0-1 0,-2 0 0,12-21 0,-26 51 31,-1 0-1,2 1 1,0-1 0,1 1 0,0 24 0,1-38-129,0-1 0,0 1 0,0-1 0,0 0 0,0 1 0,0-1 0,0 1 0,0-1 1,0 0-1,0 1 0,0-1 0,0 1 0,1-1 0,-1 0 0,0 1 0,0-1 1,0 0-1,1 1 0,-1-1 0,0 1 0,0-1 0,1 0 0,-1 0 0,0 1 1,0-1-1,1 0 0,-1 0 0,0 1 0,1-1 0,-1 0 0,1 0 0,-1 0 0,0 1 1,1-1-1,-1 0 0,1 0 0,17-6 99,13-17 8,-26 18-45,0 0 0,-1 0-1,0 0 1,0-1 0,0 1 0,-1-1 0,1 0 0,-2 0 0,1-1 0,-1 1-1,1 0 1,-2-1 0,1 1 0,-1-1 0,0 0 0,0 1 0,-1-1 0,0 0-1,0 0 1,-1 1 0,0-1 0,0 0 0,0 1 0,-1-1 0,0 1 0,0-1-1,0 1 1,-6-8 0,-18-30-26,26 43-92,3 3-111,9 3-700,1-1-1,0 0 1,1 0 0,25 2 0,26-3-7979,-17-6-5474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186"/>
    </inkml:context>
    <inkml:brush xml:id="br0">
      <inkml:brushProperty name="width" value="0.025" units="cm"/>
      <inkml:brushProperty name="height" value="0.025" units="cm"/>
      <inkml:brushProperty name="color" value="#E71224"/>
    </inkml:brush>
  </inkml:definitions>
  <inkml:trace contextRef="#ctx0" brushRef="#br0">34 38 5445,'0'0'14948,"-3"12"-14052,-6 24-651,2 1-1,1 0 0,1 0 0,3 0 0,0 1 0,5 37 0,-2-72-244,-1 1 0,1 0 0,0 0 1,0-1-1,1 1 0,-1-1 0,1 1 0,0-1 1,-1 1-1,1-1 0,1 0 0,-1 0 1,1 0-1,-1 0 0,1-1 0,0 1 0,0-1 1,0 1-1,0-1 0,5 3 0,-6-4 40,1 0-1,0 0 0,0-1 1,0 1-1,0-1 1,0 0-1,0 1 0,0-1 1,0 0-1,0-1 0,0 1 1,0 0-1,0-1 1,0 0-1,0 0 0,0 0 1,0 0-1,-1 0 0,1 0 1,0-1-1,-1 1 1,1-1-1,-1 0 0,0 0 1,1 0-1,1-2 0,14-15 82,-1 0 0,-1-1-1,0 0 1,-2-2 0,-1 0-1,0 0 1,-2-1 0,0 0-1,14-49 1,-22 181-911,-3-105 780,0 0 0,1 0 0,-1 1 0,1-1 0,-1 0 0,1 0 0,0 0 0,1 0 0,-1-1 0,1 1 0,0 0 0,0-1 0,0 1 0,0-1 0,0 1 0,1-1 0,5 5 0,-6-6 29,1 0 1,-1-1-1,1 1 0,0-1 0,0 1 0,0-1 0,0 0 0,0 0 1,0-1-1,0 1 0,0-1 0,0 1 0,0-1 0,0 0 0,1 0 1,-1 0-1,0-1 0,0 1 0,0-1 0,0 1 0,0-1 0,0 0 0,0-1 1,4-1-1,2-2 133,-1 1 1,0-1 0,-1-1-1,1 0 1,-1 0-1,0 0 1,-1-1 0,1 0-1,-1 0 1,-1-1 0,1 1-1,-1-1 1,-1-1-1,6-12 1,-3 6 54,-1-1 0,-1 1 0,-1-1 0,0 0 0,-1 0 0,0-1 0,-1-24 0,-2 35-193,-3-30 113,3 35-154,-1 0-1,1 0 1,-1 0 0,1 0-1,-1 0 1,1 0-1,-1 1 1,1-1-1,-1 0 1,0 0-1,1 0 1,-1 1-1,0-1 1,0 1-1,0-1 1,1 0-1,-1 1 1,0-1-1,0 1 1,0 0 0,0-1-1,0 1 1,0 0-1,0 0 1,0-1-1,0 1 1,0 0-1,0 0 1,0 0-1,-2 0 1,2 1-129,0-1 1,-1 0 0,1 1-1,0-1 1,0 1 0,-1 0-1,1-1 1,0 1 0,0 0-1,0 0 1,0 0-1,0-1 1,0 1 0,0 0-1,0 0 1,1 1 0,-1-1-1,0 0 1,0 0-1,1 0 1,-1 0 0,1 1-1,-1-1 1,1 0 0,0 1-1,-1-1 1,1 0 0,0 1-1,0 1 1,-3 46-7035,3-41 5017,0 10-2498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514"/>
    </inkml:context>
    <inkml:brush xml:id="br0">
      <inkml:brushProperty name="width" value="0.025" units="cm"/>
      <inkml:brushProperty name="height" value="0.025" units="cm"/>
      <inkml:brushProperty name="color" value="#E71224"/>
    </inkml:brush>
  </inkml:definitions>
  <inkml:trace contextRef="#ctx0" brushRef="#br0">0 60 6983,'0'0'6000,"9"-2"-2722,11-3-2099,-5 0 840,0 1 2310,-37 46-3155,-4 19-1002,24-56-134,1 0 1,-1 0-1,1 0 0,0 0 0,0 0 1,1 1-1,0-1 0,0 0 0,0 0 1,1 8-1,-1-13-34,1 1 1,-1-1-1,0 1 1,1 0 0,-1-1-1,0 1 1,1-1-1,-1 0 1,1 1-1,-1-1 1,1 1-1,-1-1 1,1 0 0,0 1-1,-1-1 1,1 0-1,-1 1 1,1-1-1,0 0 1,-1 0-1,1 0 1,-1 0 0,1 0-1,0 0 1,-1 1-1,1-1 1,0-1-1,-1 1 1,1 0-1,0 0 1,-1 0 0,1 0-1,-1 0 1,1-1-1,0 1 1,23-10 194,-14 4-150,-1-1 1,-1 0-1,1-1 1,-1 0 0,-1 0-1,1-1 1,-2 0-1,12-18 1,-1-5 293,22-55 0,-48 155-1705,8-62 845,-3 38-2281,9-25-1094,-4-18 3570,-1-1 0,0 1 1,1 0-1,-1-1 0,1 1 0,-1-1 0,1 0 0,-1 1 0,1-1 1,-1 1-1,1-1 0,-1 0 0,1 1 0,0-1 0,-1 0 1,1 0-1,-1 1 0,1-1 0,0 0 0,-1 0 0,1 0 1,0 0-1,0 0 0,15 0-4093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905"/>
    </inkml:context>
    <inkml:brush xml:id="br0">
      <inkml:brushProperty name="width" value="0.025" units="cm"/>
      <inkml:brushProperty name="height" value="0.025" units="cm"/>
      <inkml:brushProperty name="color" value="#E71224"/>
    </inkml:brush>
  </inkml:definitions>
  <inkml:trace contextRef="#ctx0" brushRef="#br0">61 291 5573,'0'0'14339,"-7"7"-13762,1-1-439,1 0 0,0 0 0,1 0 0,-1 1 1,1-1-1,0 1 0,1 0 0,0 0 0,0 1 0,0-1 1,1 0-1,0 1 0,1 0 0,0-1 0,0 1 0,0 13 1,1-20-135,1 0 1,-1 0 0,1 0-1,-1 0 1,1 0 0,-1 0-1,1-1 1,0 1 0,-1 0-1,1 0 1,0-1 0,0 1-1,-1-1 1,1 1-1,0 0 1,0-1 0,0 1-1,0-1 1,0 0 0,0 1-1,0-1 1,0 0 0,0 0-1,0 1 1,0-1 0,0 0-1,0 0 1,0 0 0,0 0-1,0 0 1,0-1 0,0 1-1,0 0 1,0 0 0,0-1-1,1 0 1,38-14 266,-22 2-185,0 0 0,0-2 1,-2 0-1,0-1 0,-1-1 1,0 0-1,-2-1 1,18-28-1,-22 31-47,0-1 0,-1 0 0,-1-1-1,-1 1 1,0-1 0,-1 0 0,-1-1 0,0 1 0,-1-1 0,-1 0 0,-1-19 0,-1 35-40,1 1 1,-1 0-1,0-1 1,0 1 0,0 0-1,-1 0 1,1-1 0,0 1-1,0 0 1,-1-1 0,1 1-1,0 0 1,-1 0 0,1 0-1,-1 0 1,0-1-1,1 1 1,-1 0 0,0 0-1,0 0 1,0 0 0,0 0-1,0 1 1,0-1 0,0 0-1,0 0 1,0 1 0,0-1-1,0 0 1,0 1 0,0-1-1,-1 1 1,1-1-1,0 1 1,0 0 0,-1 0-1,1 0 1,0-1 0,-1 1-1,1 0 1,0 0 0,0 1-1,-1-1 1,1 0 0,0 0-1,0 1 1,-1-1-1,1 0 1,0 1 0,0 0-1,0-1 1,-1 1 0,1 0-1,-2 1 1,-5 2-20,0 1 0,-1 0 0,2 1 1,-1 0-1,-12 13 0,-28 42 576,44-56-464,1 1 1,1-1-1,-1 1 1,1 0 0,-1-1-1,2 1 1,-1 0 0,1 0-1,0 1 1,-1 8 0,2-13-94,1 0 1,-1 0 0,1-1 0,0 1 0,0 0-1,-1 0 1,1-1 0,0 1 0,0 0 0,1-1-1,-1 1 1,0-1 0,0 0 0,1 1 0,-1-1-1,1 0 1,-1 0 0,1 0 0,0 0 0,-1 0 0,1 0-1,0 0 1,0 0 0,-1-1 0,1 1 0,0-1-1,2 1 1,66 12-543,-47-10-291,-1 2-1562,1 1 0,27 13 1,-21-8-2456,-12-6 447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0.246"/>
    </inkml:context>
    <inkml:brush xml:id="br0">
      <inkml:brushProperty name="width" value="0.025" units="cm"/>
      <inkml:brushProperty name="height" value="0.025" units="cm"/>
      <inkml:brushProperty name="color" value="#E71224"/>
    </inkml:brush>
  </inkml:definitions>
  <inkml:trace contextRef="#ctx0" brushRef="#br0">128 0 16111,'-8'0'2728,"-2"1"-1900,1 0 0,0 0 0,0 1 0,-18 6 0,24-7-702,-1 0 0,1 0-1,0 1 1,-1 0 0,1-1-1,0 1 1,0 0 0,0 0 0,0 1-1,1-1 1,-1 1 0,0-1 0,1 1-1,0 0 1,0 0 0,0 0 0,0 0-1,-3 7 1,5-9-140,0 0 0,1 0 0,-1 0 0,1 0 0,-1 0 0,1 0 0,-1-1 0,1 1 0,-1 0 0,1 0 0,0 0 0,-1 0 0,1-1 0,0 1 0,0 0 0,0-1 0,0 1 0,-1-1 0,1 1 0,0-1 0,0 1 0,0-1 0,0 1-1,0-1 1,0 0 0,0 0 0,0 0 0,0 1 0,2-1 0,45 9-615,-39-7 579,22 2 39,-22-4 0,-1 1 1,1 0-1,0 0 1,-1 1-1,0 1 0,0-1 1,14 7-1,-21-8 5,0-1 1,0 1-1,0-1 0,-1 1 1,1 0-1,0-1 0,0 1 0,0 0 1,-1 0-1,1 0 0,0 0 1,-1-1-1,1 1 0,-1 0 0,1 0 1,-1 0-1,0 0 0,1 0 1,-1 0-1,0 0 0,0 0 0,1 1 1,-1-1-1,0 0 0,0 1 0,-1 1 16,1-1-1,-1 1 1,0-1-1,0 0 0,0 1 1,0-1-1,0 0 1,0 1-1,-1-1 1,-1 3-1,-6 5 109,-1 0 0,1 0 0,-14 9 0,19-15-64,3-4-48,-9 9 71,-1 0 1,0 0 0,0-2-1,-1 1 1,0-1 0,-19 8 0,30-15-111,1 0 0,-1 0 0,1 0 0,-1 0 0,0 0 0,1 0 0,-1 0 0,0 0 0,1 0 1,-1 0-1,0 0 0,1 0 0,-1 0 0,1 0 0,-1 0 0,0-1 0,1 1 0,-1 0 0,1 0 1,-1-1-1,1 1 0,-1-1 0,1 1 0,-1 0 0,1-1 0,-1 1 0,1-1 0,-1 1 0,1-1 1,0 1-1,-1-1 0,1 1 0,0-1 0,0 0 0,-1 1 0,1-1 0,0 1 0,0-1 0,0 0 1,0 1-1,0-1 0,-1 1 0,1-1 0,0 0 0,1 1 0,-1-1 0,0-1 0,4-35-3300,-3 33 2742,11-38-5185,4-7-2862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0.932"/>
    </inkml:context>
    <inkml:brush xml:id="br0">
      <inkml:brushProperty name="width" value="0.025" units="cm"/>
      <inkml:brushProperty name="height" value="0.025" units="cm"/>
      <inkml:brushProperty name="color" value="#E71224"/>
    </inkml:brush>
  </inkml:definitions>
  <inkml:trace contextRef="#ctx0" brushRef="#br0">14 0 5317,'0'0'15706,"-1"9"-15093,-3 28 413,-4 128 2202,8-144-3053,1-1-1,1 1 1,1-1 0,1 0 0,1 1 0,8 21 0,-12-41-130,-1 0 0,0 0 0,0 0 0,1 0 0,-1 0 0,0 0 0,1 0 0,-1-1 0,1 1 1,-1 0-1,1 0 0,0 0 0,-1-1 0,1 1 0,0 0 0,-1-1 0,1 1 0,0-1 0,0 1 0,1 0 0,6-12 874,-1-34-222,-6 28-643,-3-53 59,2 66-113,-1 0 0,0 1 0,1-1 0,-1 1 0,0-1 0,-1 1 0,1 0 0,-1-1-1,1 1 1,-1 0 0,0 0 0,0 0 0,0 0 0,-1 1 0,1-1 0,-4-3 0,6 6-4,-1 0 1,1-1 0,0 1-1,-1 0 1,1-1 0,0 1-1,-1 0 1,1 0 0,0-1-1,-1 1 1,1 0 0,-1 0-1,1 0 1,0 0 0,-1-1-1,1 1 1,-1 0 0,1 0-1,-1 0 1,1 0 0,-1 0-1,1 0 1,-1 0 0,1 0-1,0 0 1,-1 0 0,1 0-1,-1 1 1,1-1 0,-1 0-1,1 0 1,0 0 0,-1 1-1,0-1 1,-1 17-211,3-15 191,-1 1 0,1 0 0,0 0 0,0 0 0,0 0 0,0-1 0,0 1 0,0 0 0,1-1 0,-1 1 0,1-1 0,3 4 0,0-3 28,0-1 1,0 1 0,0-1-1,1 0 1,-1 0 0,1-1-1,0 1 1,0-1 0,-1-1-1,1 1 1,0-1 0,0 0-1,0 0 1,-1-1 0,1 1-1,0-1 1,0-1 0,-1 1-1,8-3 1,-3 0 8,0 0 0,0 0-1,-1-1 1,1 0 0,-1-1 0,0 0-1,-1 0 1,1-1 0,11-12 0,-10 6 76,1 0-227,-12 27-126,-2-5 202,2-4 81,-1 0-1,1 0 1,0 0 0,0 1 0,0-1-1,1 0 1,0 9 0,0-13-9,0 0 1,1-1-1,-1 1 0,0 0 1,1 0-1,-1-1 1,0 1-1,1 0 1,-1 0-1,1-1 0,-1 1 1,1-1-1,-1 1 1,1 0-1,-1-1 0,1 1 1,0-1-1,-1 1 1,1-1-1,0 1 1,0-1-1,2 1 9,-1-1 1,0 1-1,0-1 0,1 1 1,-1-1-1,0 0 1,1 0-1,-1 0 0,0-1 1,0 1-1,3-1 0,8-3 40,-1 0-1,1-1 1,-1 0-1,0-1 0,-1 0 1,20-15-1,-20 13-58,1 1 0,0 0 0,0 0 0,0 1-1,1 1 1,15-4 0,-27 8-9,-1 1 0,1 0 0,0 0 0,0-1 1,0 1-1,0 0 0,0 0 0,-1 0 0,1 0 0,0 0 0,0 0 0,0 1 0,0-1 0,-1 0 0,1 0 0,0 1 0,0-1 0,0 0 0,-1 1 0,1-1 0,0 0 0,0 1 1,-1 0-1,1-1 0,0 1 0,-1-1 0,1 1 0,-1 0 0,1-1 0,-1 1 0,1 0 0,-1-1 0,1 1 0,-1 0 0,0 0 0,1 0 0,-1-1 0,0 1 0,0 0 0,0 0 1,1 0-1,-1 1 0,0-1 8,0 0 1,0 0 0,0 0 0,1 0 0,-1 0-1,1 1 1,-1-1 0,1 0 0,-1 0-1,1 0 1,-1 0 0,1 0 0,0 0 0,0-1-1,-1 1 1,1 0 0,0 0 0,0 0-1,0-1 1,0 1 0,0 0 0,0-1 0,0 1-1,0-1 1,0 1 0,0-1 0,1 0 0,-1 0-1,0 1 1,0-1 0,0 0 0,0 0-1,2 0 1,6-1-414,-1 0-1,1-1 1,-1 0-1,0 0 0,1-1 1,-1 0-1,0 0 1,-1-1-1,1 0 1,-1 0-1,14-11 0,-1-1-4962,0 0 0,29-34-1,-31 30-1141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1.275"/>
    </inkml:context>
    <inkml:brush xml:id="br0">
      <inkml:brushProperty name="width" value="0.025" units="cm"/>
      <inkml:brushProperty name="height" value="0.025" units="cm"/>
      <inkml:brushProperty name="color" value="#E71224"/>
    </inkml:brush>
  </inkml:definitions>
  <inkml:trace contextRef="#ctx0" brushRef="#br0">23 20 4708,'0'-1'591,"1"1"-1,-1-1 0,0 1 0,0-1 0,0 0 0,1 1 0,-1-1 0,0 1 0,0-1 0,0 1 0,0-1 0,0 0 0,0 1 1,0-1-1,-1 1 0,1-1 0,0 0 0,0 1 0,0-1 0,0 1 0,-1-1 0,1 1 0,0-1 0,-1 1 0,1-1 0,0 1 1,-1-1-1,1 1 0,-1-1 0,-7-1 3579,-3 4-3924,11-1-250,0-1 0,0 1-1,0-1 1,0 1 0,0-1 0,0 1-1,0-1 1,1 1 0,-1-1-1,0 1 1,0-1 0,1 1-1,-1-1 1,0 0 0,1 1 0,-1-1-1,0 1 1,1-1 0,-1 0-1,1 0 1,-1 1 0,1-1-1,-1 0 1,0 0 0,1 1 0,-1-1-1,1 0 1,-1 0 0,1 0-1,-1 0 1,1 0 0,-1 0-1,1 1 1,0-2 0,22 11-173,30 6 177,-40-13 8,-1 1 0,1 0 0,-1 0 0,0 1 0,0 1 0,15 9 0,-26-14 19,0 0 0,0 0 0,0 0 0,0 0 0,0 0 0,0 1 0,0-1 0,-1 0 0,1 0-1,0 1 1,-1-1 0,1 1 0,-1-1 0,0 0 0,1 1 0,-1-1 0,0 1 0,0-1-1,0 1 1,0-1 0,0 1 0,0-1 0,0 0 0,-1 1 0,1-1 0,0 1 0,-1-1 0,1 0-1,-1 1 1,0-1 0,1 0 0,-1 1 0,0-1 0,0 0 0,0 0 0,0 0 0,0 0 0,0 0-1,0 0 1,0 0 0,-2 1 0,-3 4 210,-1 0 0,0 0 0,-1-1 0,1 0 0,-11 5 0,13-7-275,0 0-1,-1 0 1,0-1-1,1 0 1,-1 0 0,0 0-1,0-1 1,0 0-1,0 0 1,0 0-1,0-1 1,-12-1 0,17 1-244,1 0 0,-1-1 0,1 1 0,-1-1 0,1 1 0,-1-1 0,1 1 0,-1-1 0,1 1 0,-1-1 0,1 1 0,0-1 0,-1 1 0,1-1 0,0 0 0,0 1 0,-1-1 0,1 0 0,0 1 0,0-1 0,0 0 0,0 1 0,0-1 0,0 0 0,0 1 0,0-2 0,0 0-847,-1-13-10209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1.990"/>
    </inkml:context>
    <inkml:brush xml:id="br0">
      <inkml:brushProperty name="width" value="0.025" units="cm"/>
      <inkml:brushProperty name="height" value="0.025" units="cm"/>
      <inkml:brushProperty name="color" value="#E71224"/>
    </inkml:brush>
  </inkml:definitions>
  <inkml:trace contextRef="#ctx0" brushRef="#br0">46 91 5381,'0'-11'9502,"2"-3"-7762,-1 6-1019,0 0 0,0-1 0,-1 1-1,0 0 1,-3-17 0,-6 32 998,4 4-1605,1 0 0,1 0 1,0 1-1,0-1 0,1 1 0,-2 20 1,3 78 576,2-63-47,-1 8-220,2-1 0,2 1 0,3-1 0,2-1 0,3 1 0,25 72 0,-32-185 1397,-10 27-1766,-1 1 1,-2-1-1,0 1 1,-3 1 0,-20-46-1,10 25-79,63 55-2939,-25-1 978,0-1 1,1-1-1,-1-1 0,1 0 0,28-5 0,-9-5-3466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5.463"/>
    </inkml:context>
    <inkml:brush xml:id="br0">
      <inkml:brushProperty name="width" value="0.025" units="cm"/>
      <inkml:brushProperty name="height" value="0.025" units="cm"/>
    </inkml:brush>
  </inkml:definitions>
  <inkml:trace contextRef="#ctx0" brushRef="#br0">3 1 14510,'2'-1'5061,"-2"11"-4645,0 6-64,0 4-63,-2 5-1,1 1-128,-1 0-96,2-2-64,0-2 32,0-3 0,0-4-32,0-3-384,3-5-417,-1-5-1345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2.334"/>
    </inkml:context>
    <inkml:brush xml:id="br0">
      <inkml:brushProperty name="width" value="0.025" units="cm"/>
      <inkml:brushProperty name="height" value="0.025" units="cm"/>
      <inkml:brushProperty name="color" value="#E71224"/>
    </inkml:brush>
  </inkml:definitions>
  <inkml:trace contextRef="#ctx0" brushRef="#br0">89 54 9065,'0'0'12993,"-9"1"-12027,5 0-924,0-1 0,1 1-1,-1 0 1,0 0-1,1 0 1,0 0 0,-1 1-1,1 0 1,0-1 0,-1 1-1,1 0 1,0 1-1,0-1 1,1 0 0,-1 1-1,0 0 1,1-1-1,0 1 1,-1 0 0,1 0-1,0 0 1,1 1-1,-1-1 1,0 0 0,1 1-1,0-1 1,0 1-1,0 0 1,0-1 0,1 1-1,-1 0 1,1-1 0,0 7-1,0-8-18,-1 1 1,1-1-1,0 1 0,0 0 0,0-1 0,0 1 1,1-1-1,-1 1 0,1-1 0,-1 1 0,1-1 1,0 1-1,0-1 0,0 1 0,0-1 0,0 0 1,1 1-1,-1-1 0,1 0 0,-1 0 0,4 2 1,-3-3-8,0 0 0,0 0 0,1 0 0,-1 0 0,0 0 0,1-1 0,-1 0 0,1 1 0,-1-1 1,0 0-1,1 0 0,-1 0 0,1 0 0,-1 0 0,1-1 0,-1 1 0,0-1 0,1 0 0,-1 0 1,0 0-1,0 0 0,1 0 0,-1 0 0,2-2 0,4-2 17,-1 0 1,-1 0-1,1-1 0,-1 0 0,0-1 1,0 1-1,0-1 0,-1 0 0,0 0 1,-1-1-1,5-8 0,-4 6-39,0-1 0,-1 1 1,0-1-1,-1 1 0,0-1 0,-1 0 1,0 0-1,1-14 0,-3 23-384,0 31-608,-1-23 674,2 1 0,-1 0 0,1-1 0,0 1 0,4 12 0,-5-18 170,1 0-1,-1 0 1,1 0-1,-1 0 1,1 0-1,-1 0 1,1 0-1,-1-1 1,1 1-1,0 0 1,0 0-1,-1-1 1,1 1-1,0 0 1,0-1-1,0 1 0,0-1 1,-1 1-1,3 0 1,-2-1-77,1 0 1,-1 0 0,1 0-1,-1 0 1,1 0 0,-1-1-1,1 1 1,-1-1-1,0 1 1,1-1 0,-1 1-1,0-1 1,1 1-1,-1-1 1,0 0 0,0 0-1,0 0 1,2-2-1,1 0-526,0-1 0,-1 0-1,0 0 1,0-1 0,0 1-1,0-1 1,2-6-1,7-18-3758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2.706"/>
    </inkml:context>
    <inkml:brush xml:id="br0">
      <inkml:brushProperty name="width" value="0.025" units="cm"/>
      <inkml:brushProperty name="height" value="0.025" units="cm"/>
      <inkml:brushProperty name="color" value="#E71224"/>
    </inkml:brush>
  </inkml:definitions>
  <inkml:trace contextRef="#ctx0" brushRef="#br0">39 0 9417,'0'0'9257,"-3"13"-8670,-9 43 1089,2 0 0,-3 105 1,13-151-1587,-1 0 68,1-1 0,1 1 0,0 0 0,3 16 1,-4-24-117,0-1 1,1 0-1,-1 0 1,1 0-1,-1 0 1,1 0 0,-1 0-1,1 0 1,0 0-1,-1 0 1,1 0-1,0 0 1,0 0-1,0-1 1,0 1 0,-1 0-1,1 0 1,0-1-1,2 2 1,-2-2 23,1 0 1,0 0-1,-1 0 0,1 0 1,-1 0-1,1 0 0,-1 0 1,1-1-1,-1 1 0,1 0 1,-1-1-1,1 0 0,-1 1 1,0-1-1,1 0 0,-1 1 1,0-1-1,1 0 0,0-1 1,9-7 95,-1 0 0,-1 0 1,1-1-1,-2 0 0,1 0 1,7-15-1,39-71-28,-45 77 60,3-7-669,-16 45-456,-9 19 49,4-15-201,1 0-1,2 0 1,0 1-1,-3 46 1,8-70 1028,0 0 0,0 0 0,0 0 1,-1 0-1,1 1 0,0-1 0,0 0 0,0 0 0,0 0 0,0 1 1,0-1-1,0 0 0,0 0 0,0 0 0,0 1 0,0-1 0,0 0 1,1 0-1,-1 0 0,0 0 0,0 1 0,0-1 0,0 0 0,0 0 0,0 0 1,0 0-1,0 1 0,1-1 0,-1 0 0,0 0 0,0 0 0,0 0 1,0 0-1,0 0 0,1 1 0,-1-1 0,0 0 0,0 0 0,0 0 1,1 0-1,-1 0 0,0 0 0,0 0 0,0 0 0,0 0 0,1 0 1,-1 0-1,0 0 0,0 0 0,1 0 0,10-9-2453,7-15-3226,-7 0-1387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3.083"/>
    </inkml:context>
    <inkml:brush xml:id="br0">
      <inkml:brushProperty name="width" value="0.025" units="cm"/>
      <inkml:brushProperty name="height" value="0.025" units="cm"/>
      <inkml:brushProperty name="color" value="#E71224"/>
    </inkml:brush>
  </inkml:definitions>
  <inkml:trace contextRef="#ctx0" brushRef="#br0">82 1 17232,'0'0'4271,"-4"10"-3182,-5 22-212,0 0-1,3 1 1,0 0-1,-1 64 1,8-68-735,2 0 0,8 35 0,0 4-1145,-19-89-5024,-8-13 4094,4 9 3690,-18-52-1,33 76-1657,-1 1-1,1-1 1,0 1 0,0 0-1,-1-1 1,1 1-1,0 0 1,0 1-1,0-1 1,2 1-1,21 5-122,32 5-4158,-49-9 2417,1-2 0,-1 1 0,1-1 0,11-2 0,1-3-3531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3.878"/>
    </inkml:context>
    <inkml:brush xml:id="br0">
      <inkml:brushProperty name="width" value="0.025" units="cm"/>
      <inkml:brushProperty name="height" value="0.025" units="cm"/>
      <inkml:brushProperty name="color" value="#E71224"/>
    </inkml:brush>
  </inkml:definitions>
  <inkml:trace contextRef="#ctx0" brushRef="#br0">82 176 9961,'0'0'10298,"-9"2"-9075,7-1-1233,-42 17 1418,42-17-1362,0 0 1,1 0-1,-1 0 0,0 1 1,1-1-1,-1 0 0,1 1 0,-1-1 1,1 1-1,0 0 0,0 0 0,-1-1 1,1 1-1,1 0 0,-1 0 1,0 0-1,0 0 0,1 0 0,-1 0 1,1 0-1,-1 0 0,1 0 0,0 0 1,0 0-1,0 0 0,0 2 0,1-3-73,-1 0 0,1 0 0,0-1 0,-1 1 0,1-1 0,-1 1 0,1-1 0,0 1 0,0-1 0,-1 1-1,1-1 1,0 0 0,0 1 0,-1-1 0,1 0 0,0 1 0,0-1 0,0 0 0,0 0 0,-1 0 0,1 0-1,0 0 1,0 0 0,1 0 0,28-1 5,-23 1 33,-2 1 38,1-1 0,-1 1 0,0 0 0,-1 0 0,1 1-1,0-1 1,0 1 0,0 0 0,8 6 0,29 8 524,-40-15-524,-1-1 0,1 0-1,-1 0 1,1-1 0,0 1 0,-1 0-1,1 0 1,-1-1 0,1 1 0,-1-1-1,1 0 1,-1 1 0,1-1 0,-1 0-1,0 0 1,1 0 0,-1 0 0,0 0-1,0 0 1,0 0 0,0 0 0,0 0-1,0-1 1,0 1 0,0 0 0,0-1-1,0 1 1,-1-1 0,1 1 0,-1-1-1,1 1 1,-1-1 0,1 1-1,-1-1 1,0 1 0,0-3 0,2-10 135,0 1 0,-1 0 0,-1-18 0,0 22-161,0 1-20,-1 1 0,0 0 0,0-1 0,0 1 0,-1 0 0,-3-9 0,4 15-136,7 11-214,-1-6 331,1 0 1,0 0 0,0-1 0,0 0 0,0 0 0,0 0 0,1-1-1,-1 0 1,1 0 0,0 0 0,-1-1 0,1 0 0,8 0 0,-1 0-90,0-1 1,0 0 0,0-1-1,0 0 1,23-6-1,-33 5 94,1 0 1,-1 0-1,1 0 0,-1-1 0,0 0 0,0 0 0,0 0 0,0 0 0,-1 0 0,1-1 1,-1 0-1,0 0 0,0 0 0,0 0 0,-1 0 0,5-9 0,-6 11 35,0 0-1,0 0 0,0 0 1,-1-1-1,1 1 1,0 0-1,-1 0 0,1-1 1,-1 1-1,0-1 0,0 1 1,0 0-1,0-1 1,0 1-1,-1-1 0,1 1 1,-1 0-1,1-1 1,-1 1-1,0 0 0,0 0 1,0 0-1,0 0 0,0-1 1,-1 1-1,1 1 1,-1-1-1,1 0 0,-1 0 1,0 0-1,1 1 0,-1-1 1,0 1-1,0 0 1,-4-3-1,3 3-16,1 0-1,-1 0 1,0 0 0,0 0 0,1 0-1,-1 1 1,0-1 0,0 1 0,0 0-1,0 0 1,0 0 0,0 0 0,1 0-1,-1 0 1,0 1 0,0 0 0,0 0-1,0-1 1,1 1 0,-1 1 0,0-1-1,1 0 1,-1 1 0,1-1 0,0 1-1,-1 0 1,1 0 0,0 0 0,0 0-1,0 0 1,0 0 0,1 1-1,-1-1 1,-1 4 0,-1-1 24,1 0 0,1 0 0,-1 0 0,1 1 0,0-1 0,0 1 0,1-1 0,0 1 0,0 0 0,0-1 0,0 1 0,1 0 0,0 0 0,0 0 0,1-1 0,1 11 0,-1-14-23,0 0-1,0 0 1,0 0-1,1 0 0,-1 0 1,0 0-1,1 0 1,-1 0-1,1 0 0,0-1 1,0 1-1,-1-1 1,1 1-1,0-1 0,0 0 1,0 0-1,1 0 1,-1 0-1,0 0 0,0 0 1,0-1-1,1 1 1,-1-1-1,0 1 0,1-1 1,-1 0-1,0 0 1,1 0-1,-1 0 0,0 0 1,1-1-1,2 0 1,1 0 11,1 0 1,-1-1 0,-1 1-1,1-1 1,0-1 0,0 1-1,-1-1 1,1 0 0,-1 0-1,0 0 1,6-6 0,8-14 22,-16 18-36,-1 1 0,1 0 0,0 0 0,0 1 0,0-1 1,0 0-1,1 1 0,-1 0 0,1 0 0,0 0 0,0 0 0,0 1 0,0-1 0,7-1 0,-10 6 4,0 0 1,0 0-1,0 1 0,0-1 0,-1 0 0,1 1 0,-1-1 0,1 1 0,-1-1 0,0 0 1,0 1-1,0-1 0,0 1 0,0-1 0,-1 4 0,1-1 26,-1 16 79,2 28-6,0-48-98,0 0 0,-1-1-1,1 1 1,0 0 0,-1 0 0,1-1 0,0 1-1,0 0 1,0-1 0,-1 1 0,1 0 0,0-1-1,0 1 1,0-1 0,0 0 0,0 1 0,0-1-1,0 0 1,0 0 0,0 1 0,0-1 0,1 0-1,-1 0 1,0 0 0,0 0 0,0-1 0,0 1-1,0 0 1,0 0 0,0-1 0,0 1 0,0 0 0,0-1-1,2 0 1,35-16 503,-7-8-372,-24 17-136,1 1-1,0 1 1,1-1-1,-1 2 1,1-1 0,18-7-1,-22 42-1533,-1-10-3515,-3-14 291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4.537"/>
    </inkml:context>
    <inkml:brush xml:id="br0">
      <inkml:brushProperty name="width" value="0.025" units="cm"/>
      <inkml:brushProperty name="height" value="0.025" units="cm"/>
      <inkml:brushProperty name="color" value="#E71224"/>
    </inkml:brush>
  </inkml:definitions>
  <inkml:trace contextRef="#ctx0" brushRef="#br0">42 1851 7303,'-14'4'4687,"-14"3"1918,28-5-5161,19-2-1811,50-10 531,-1-3-1,121-39 1,-96 25-116,1210-382-236,-13-52 2858,-35 34 66,14 50-1633,-1228 365-1436,86-26-674,-47 7-7508,-65 25 2600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7.198"/>
    </inkml:context>
    <inkml:brush xml:id="br0">
      <inkml:brushProperty name="width" value="0.025" units="cm"/>
      <inkml:brushProperty name="height" value="0.025" units="cm"/>
      <inkml:brushProperty name="color" value="#E71224"/>
    </inkml:brush>
  </inkml:definitions>
  <inkml:trace contextRef="#ctx0" brushRef="#br0">7184 343 4516,'-20'-15'471,"-1"1"0,0 1 1,0 1-1,-1 0 0,-1 2 0,-28-9 0,-146-31 1066,49 14-1210,53 13 422,-151-19 0,-103 11 84,341 31-809,-625-19 558,167 10 37,137-2-459,-193-10 91,360 16-315,1 6 0,-178 24 0,-860 82-422,986-91 605,-475 50-932,599-51 784,1 4-1,0 4 1,2 4 0,0 3-1,-118 61 1,153-61 51,0 3 1,2 1-1,2 3 0,1 2 1,2 1-1,2 3 1,2 1-1,1 2 1,-63 101-1,88-124-20,1 1-1,1 0 1,1 1 0,1 0-1,1 0 1,1 1 0,1 0-1,-4 41 1,10-53-31,0 0 0,1 0 0,0 0 0,1 0 1,1 0-1,1 0 0,-1-1 0,2 1 0,0-1 0,1 1 0,0-1 0,1-1 0,0 1 1,1-1-1,1 0 0,0-1 0,0 0 0,12 12 0,2-1 15,1-2 0,2 0 0,46 28 0,90 41-62,-34-21 48,-1 9 10,104 57-77,-187-112 70,2-3 0,1-1 0,70 18-1,-28-18-287,0-5 0,120 5-1,184-17-67,-187-4 731,1262 8-734,-827-35 660,-204 4 184,45 12-157,375-19-46,-619 12-639,369-80 1,-491 74 184,-2-6 0,0-4 0,110-55 0,-179 71 246,-1-2-1,-1-1 1,-1-2 0,-2-2 0,0-2 0,-2-1 0,-2-2 0,0-2 0,-3-1 0,34-47-1,-53 62 195,0-1-1,-1-1 1,-1 0-1,-2 0 1,0-1-1,-1 0 0,-2-1 1,0 1-1,-2-1 1,0 0-1,-1-43 0,-3 51-182,-1-1-1,-1 0 0,-1 1 1,0-1-1,-1 1 0,-1 0 1,-1 0-1,0 1 0,-1 0 1,-1 0-1,0 0 0,-2 1 1,1 0-1,-2 1 1,0 0-1,-1 1 0,-18-17 1,0 6-1468,-1 1 0,-66-35 1,3 8-2858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8.391"/>
    </inkml:context>
    <inkml:brush xml:id="br0">
      <inkml:brushProperty name="width" value="0.025" units="cm"/>
      <inkml:brushProperty name="height" value="0.025" units="cm"/>
      <inkml:brushProperty name="color" value="#E71224"/>
    </inkml:brush>
  </inkml:definitions>
  <inkml:trace contextRef="#ctx0" brushRef="#br0">0 1 11243,'0'0'5477,"11"-1"-4041,6 2-1239,0 0 0,0 1 1,0 0-1,-1 2 0,1 0 1,-1 1-1,0 0 0,0 1 1,19 11-1,147 86 289,-162-90-420,-19-12-65,46 27 222,-2 2 0,0 2 0,40 40 1,-74-62-70,0 1 0,-1 0 0,-1 1 0,1 0 0,-2 0 0,0 1 0,0 1 0,-2-1 0,1 1 0,-2 0 0,0 0 0,0 1 0,-1 0 0,-1 0 0,2 28 0,-4-25-13,0-9-185,0 0-1,0 0 0,-1 0 0,-1 1 1,1-1-1,-2 0 0,1 0 1,-1 0-1,0 0 0,-1 0 0,-7 15 1,10-23-302,-1-1 1,0 1-1,1 0 1,-1-1-1,0 1 1,0 0-1,0-1 1,0 1-1,1-1 1,-1 0 0,0 1-1,0-1 1,0 0-1,0 1 1,0-1-1,0 0 1,0 0-1,0 0 1,0 0-1,0 0 1,0 0-1,0 0 1,0 0-1,0 0 1,0-1-1,0 1 1,-1-1 0,-17-7-9590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8.717"/>
    </inkml:context>
    <inkml:brush xml:id="br0">
      <inkml:brushProperty name="width" value="0.025" units="cm"/>
      <inkml:brushProperty name="height" value="0.025" units="cm"/>
      <inkml:brushProperty name="color" value="#E71224"/>
    </inkml:brush>
  </inkml:definitions>
  <inkml:trace contextRef="#ctx0" brushRef="#br0">1 353 13645,'0'0'1607,"6"10"-486,0 1-686,1-2-1,1 1 1,-1-1 0,1 0-1,1 0 1,0-1 0,0 0-1,1-1 1,-1 0 0,1-1-1,1 0 1,0 0 0,20 7 0,-10-6-76,0-1 1,1 0 0,0-2 0,0-1 0,0-1-1,32 0 1,-43-2-185,-1-1 1,0 0-1,0-1 0,1 0 0,-1 0 1,0-1-1,-1 0 0,1-1 0,-1 0 1,1-1-1,-1 0 0,0 0 0,-1-1 0,1 0 1,13-14-1,-5 1-26,-2 0 1,-1-2-1,0 1 0,-2-2 1,0 1-1,9-27 0,-3 2-333,-2-1-1,9-50 0,-24 94 40,6-36-1986,-10 13-4641,-3 12-2298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9.418"/>
    </inkml:context>
    <inkml:brush xml:id="br0">
      <inkml:brushProperty name="width" value="0.025" units="cm"/>
      <inkml:brushProperty name="height" value="0.025" units="cm"/>
      <inkml:brushProperty name="color" value="#E71224"/>
    </inkml:brush>
  </inkml:definitions>
  <inkml:trace contextRef="#ctx0" brushRef="#br0">1 1 17392,'0'0'3332,"24"55"-2756,-15-13-320,-3 7-127,1 6-33,-4 5-96,-1-2 64,0-1-289,-2-10-383,0-6-321,0-11-769,0-8-1024,-3-10-1666,-12-11-2435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9.766"/>
    </inkml:context>
    <inkml:brush xml:id="br0">
      <inkml:brushProperty name="width" value="0.025" units="cm"/>
      <inkml:brushProperty name="height" value="0.025" units="cm"/>
      <inkml:brushProperty name="color" value="#E71224"/>
    </inkml:brush>
  </inkml:definitions>
  <inkml:trace contextRef="#ctx0" brushRef="#br0">0 267 14862,'0'-11'1938,"0"4"-1674,1 0 1,-1 0 0,1 0-1,0 0 1,1 1-1,0-1 1,0 0-1,0 0 1,1 1-1,0 0 1,0-1-1,1 1 1,-1 0 0,1 1-1,1-1 1,-1 1-1,8-7 1,3-3-67,2 2-1,-1 0 1,2 1 0,0 0 0,0 2 0,1 0 0,0 1 0,1 1-1,-1 1 1,2 0 0,-1 2 0,1 0 0,0 2 0,0 0 0,34 0-1,-52 3-200,0 0 0,-1 0 0,1 1 0,0-1 0,0 1 0,-1-1 1,1 1-1,-1 0 0,1 0 0,0 0 0,-1 1 0,0-1 0,1 0 0,-1 1 0,0 0 0,0-1 0,0 1 0,0 0 0,0 0 0,3 4 0,-3-2 10,-1-1 0,1 1 0,-1 0 0,0-1 0,0 1 0,0 0 0,0 0 0,-1 0 0,1 0 0,-1 0 0,0 0 0,-1 7 0,-2 3 66,0 1 0,0-1 0,-1 0 0,-1-1 0,-1 1 0,-11 22 0,-77 102 558,15-25 126,68-85-785,11-28-4,0 1 0,1-1 0,-1 0 1,0 1-1,0-1 0,0 0 0,0 0 1,0 1-1,1-1 0,-1 0 0,0 1 1,0-1-1,0 0 0,1 0 1,-1 0-1,0 1 0,0-1 0,1 0 1,-1 0-1,0 0 0,1 1 0,-1-1 1,0 0-1,0 0 0,1 0 0,-1 0 1,0 0-1,1 0 0,-1 0 0,0 0 1,1 0-1,-1 0 0,0 0 0,1 0 1,-1 0-1,0 0 0,1 0 1,-1 0-1,0 0 0,1 0 0,4-2-397,1 0-1,-1 0 0,0-1 0,0 1 1,0-1-1,-1 0 0,9-7 0,26-24-3744,1-4-2104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119"/>
    </inkml:context>
    <inkml:brush xml:id="br0">
      <inkml:brushProperty name="width" value="0.025" units="cm"/>
      <inkml:brushProperty name="height" value="0.025" units="cm"/>
    </inkml:brush>
  </inkml:definitions>
  <inkml:trace contextRef="#ctx0" brushRef="#br0">24 0 7847,'0'0'14329,"-1"8"-14078,-2 3-165,0 28 191,3-37-273,1-1 1,-1 0 0,1 0 0,-1 0 0,1 0 0,0 0 0,0 0 0,-1 0 0,1 0 0,0 0 0,0 0 0,0 0-1,0 0 1,0 0 0,0-1 0,0 1 0,1 0 0,-1-1 0,0 1 0,0-1 0,0 1 0,1-1 0,1 1 0,39 8 135,-29-6-99,-2-1-37,-1 1 0,1 0 0,-1 1 0,0 0 0,0 1 0,12 7 1,-19-9-14,0-1 1,0 1 0,0-1 0,0 1-1,0 0 1,0 0 0,-1 0 0,1 1-1,-1-1 1,0 0 0,0 1 0,-1 0-1,1-1 1,-1 1 0,1 0 0,-1 0-1,0 0 1,-1 0 0,1 0 0,0 4-1,-1-2 53,0-1 0,0 1 0,-1-1 0,0 1 0,0-1 0,0 1 0,0-1 0,-1 0 0,0 0 0,0 0 0,0 0 0,-1 0 0,0 0 0,0-1 0,0 1 0,0-1 0,-1 0 0,0 0 0,1 0 0,-6 3 0,3-2 119,0-1 0,0 0 0,-1 0 0,1-1 0,-1 0 0,0 0 0,0-1 0,0 0 0,-1 0 0,1 0 0,0-1 0,-1 0 0,1-1 0,-11 0 0,15 0-272,1-1-1,0 1 1,-1-1-1,1 1 1,0-1 0,0 0-1,0 0 1,0 0-1,0 0 1,0 0 0,0-1-1,0 1 1,0-1-1,1 1 1,-1-1 0,0 1-1,1-1 1,-1 0 0,1 0-1,0 0 1,0 0-1,0 0 1,0 0 0,0 0-1,0 0 1,-1-4-1,-1-4-1889,1 0-1,0-1 1,0 1-1,0-16 1,1-13-8320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120"/>
    </inkml:context>
    <inkml:brush xml:id="br0">
      <inkml:brushProperty name="width" value="0.025" units="cm"/>
      <inkml:brushProperty name="height" value="0.025" units="cm"/>
      <inkml:brushProperty name="color" value="#E71224"/>
    </inkml:brush>
  </inkml:definitions>
  <inkml:trace contextRef="#ctx0" brushRef="#br0">36 1 1794,'0'0'6331,"-1"10"-2098,-14 80 1280,9-64-4409,0 1 1,3 0-1,0 0 1,1 0-1,3 31 1,-1-56-1082,0 0 0,0 0 0,1 0 0,-1-1 0,1 1 0,-1 0 0,1 0 0,0-1 0,0 1 0,0-1 0,-1 1 0,2 0 0,-1-1 0,0 0 0,0 1 0,0-1 0,1 0 0,-1 1 0,0-1 0,1 0 0,-1 0 1,1 0-1,0 0 0,-1-1 0,1 1 0,0 0 0,-1-1 0,1 1 0,0-1 0,0 1 0,0-1 0,-1 0 0,1 0 0,0 0 0,0 0 0,2 0 0,1-1 20,-1 1 0,0-1 0,0 0-1,1 0 1,-1-1 0,0 1 0,0-1 0,-1 0 0,1 0-1,0 0 1,-1-1 0,1 1 0,-1-1 0,6-5 0,-3 0 12,0-1 1,-1 0-1,0 0 1,0 0 0,-1 0-1,0-1 1,0 1 0,-1-1-1,-1 0 1,0 0-1,0 0 1,0-19 0,-1 25-12,-1 0 0,0 0-1,0 1 1,0-1 0,-1 0 0,1 0 0,-1 0 0,0 1 0,0-1 0,0 0 0,-1 1 0,1-1 0,-1 1 0,0-1 0,0 1 0,0 0 0,0 0 0,-1 0 0,1 0-1,-1 0 1,0 0 0,0 1 0,0-1 0,0 1 0,0 0 0,0 0 0,-1 0 0,1 0 0,-1 1 0,1 0 0,-1-1 0,0 1 0,1 0 0,-1 1 0,0-1 0,-6 0-1,9 1-51,-1 0-1,0 0 1,0 0-1,1 0 0,-1 1 1,0-1-1,1 0 0,-1 1 1,0-1-1,1 1 0,-1 0 1,0 0-1,1-1 0,-1 1 1,1 0-1,0 0 1,-1 0-1,1 0 0,0 1 1,-1-1-1,1 0 0,0 1 1,0-1-1,0 0 0,0 1 1,0-1-1,1 1 1,-1 0-1,0-1 0,1 1 1,-1-1-1,1 1 0,-1 0 1,1 0-1,0-1 0,0 1 1,0 0-1,0 0 0,0-1 1,0 1-1,1 2 0,-1-3-26,0 0 0,0 0 0,1 0-1,-1 0 1,1 0 0,-1 0 0,0 0-1,1-1 1,0 1 0,-1 0-1,1 0 1,-1 0 0,1-1 0,0 1-1,0 0 1,-1-1 0,1 1 0,0 0-1,0-1 1,0 1 0,0-1 0,0 0-1,-1 1 1,1-1 0,0 0-1,0 1 1,0-1 0,0 0 0,0 0-1,2 0 1,38 3-1669,-35-4 1186,20 1-2285,0-2-1,-1-1 1,1-1-1,-1-1 1,28-9-1,-23 4-3308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445"/>
    </inkml:context>
    <inkml:brush xml:id="br0">
      <inkml:brushProperty name="width" value="0.025" units="cm"/>
      <inkml:brushProperty name="height" value="0.025" units="cm"/>
      <inkml:brushProperty name="color" value="#E71224"/>
    </inkml:brush>
  </inkml:definitions>
  <inkml:trace contextRef="#ctx0" brushRef="#br0">66 38 3587,'0'0'15049,"-8"11"-14184,4-5-839,-36 61 2100,38-63-2000,0 0 0,0 0-1,1 0 1,-1 0 0,1 0 0,0 0-1,0 0 1,0 1 0,1-1-1,0 0 1,0 0 0,0 1-1,0-1 1,0 0 0,1 1 0,0-1-1,2 7 1,-1-9-111,-1 0 1,1 0 0,0 0-1,0-1 1,0 1-1,0-1 1,0 1-1,1-1 1,-1 0-1,0 1 1,1-1-1,-1-1 1,0 1-1,1 0 1,-1 0-1,1-1 1,0 0-1,-1 1 1,1-1 0,-1 0-1,1 0 1,-1 0-1,1-1 1,4 0-1,0 0 52,0 0 1,0 0-1,-1-1 0,1 0 0,-1 0 0,1-1 1,-1 1-1,8-5 0,-9 2 112,0 1 0,0 0 0,0-1 0,-1 0 0,1 0 0,-1 0 0,0-1 0,-1 1 0,0-1 0,0 0 0,0 0 0,0 0 0,-1-1 0,0 1 0,0 0 0,-1-1 0,0 1 0,1-11 1,-2 14-149,0-1 1,0 1-1,-1-1 1,1 1-1,-1-1 1,1 1-1,-1-1 1,-1 1 0,1 0-1,0-1 1,-1 1-1,1 0 1,-1 0-1,0 0 1,0 0-1,0 0 1,-1 0 0,1 1-1,-1-1 1,1 1-1,-1 0 1,0 0-1,0 0 1,0 0-1,0 0 1,0 0 0,0 1-1,-1 0 1,1-1-1,0 1 1,-1 1-1,1-1 1,-1 0-1,1 1 1,-7-1 0,6 1-151,0 0 0,1 0 1,-1 0-1,0 1 0,1-1 1,-1 1-1,0 0 0,1-1 1,-1 2-1,1-1 0,-1 0 1,-3 3-1,5-3-63,1 0-1,0 0 0,0 0 1,0 0-1,0 0 1,0 0-1,0 0 0,0 0 1,0 0-1,0 1 1,0-1-1,1 0 1,-1 1-1,0-1 0,1 1 1,-1-1-1,1 0 1,0 1-1,-1-1 0,1 1 1,0-1-1,0 1 1,0-1-1,0 1 1,0-1-1,0 1 0,1-1 1,-1 1-1,0-1 1,1 1-1,-1-1 0,1 1 1,-1-1-1,2 2 1,0-1-309,0 0 0,0 0 1,0 0-1,0-1 1,0 1-1,0 0 0,1-1 1,-1 1-1,0-1 0,1 0 1,-1 0-1,1 0 1,0 0-1,-1-1 0,1 1 1,0 0-1,0-1 0,-1 0 1,1 0-1,5 0 1,21 1-4667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882"/>
    </inkml:context>
    <inkml:brush xml:id="br0">
      <inkml:brushProperty name="width" value="0.025" units="cm"/>
      <inkml:brushProperty name="height" value="0.025" units="cm"/>
      <inkml:brushProperty name="color" value="#E71224"/>
    </inkml:brush>
  </inkml:definitions>
  <inkml:trace contextRef="#ctx0" brushRef="#br0">141 120 9961,'0'0'6209,"-8"0"-4127,5 0-1995,-1 1 1,1-1-1,-1 1 1,1-1-1,0 1 1,0 0 0,-1 0-1,1 0 1,0 1-1,0-1 1,0 1-1,0 0 1,-4 2-1,1 2 110,0-1 0,0 1 0,1 0 0,0 0 0,-8 14 1,7-13 42,1 0 1,1 1 0,0 0 0,0 0 0,0 0 0,1 1 0,0-1 0,0 1 0,1 0 0,1 0 0,-1 0 0,1 0 0,1 0 0,0 9 0,1-16-235,-1-1 0,1 0 1,0 1-1,-1-1 1,1 1-1,0-1 0,0 0 1,0 1-1,0-1 1,1 0-1,-1 0 0,0 0 1,0 0-1,1 0 0,-1 0 1,0 0-1,1-1 1,-1 1-1,1 0 0,-1-1 1,1 1-1,-1-1 1,1 0-1,0 1 0,-1-1 1,1 0-1,-1 0 1,1 0-1,0 0 0,-1 0 1,1 0-1,1-1 1,5 0 49,-1 1 1,0-2-1,0 1 0,1-1 1,12-5-1,-9 1 35,0 0-1,-1-1 1,0 0-1,0-1 1,-1 0-1,0 0 1,0-1-1,-1 0 1,0 0-1,-1-1 1,0 0-1,0-1 1,10-21-1,-9 13 67,-1 1 1,-1-1-1,0 0 0,-1 0 1,-1-1-1,-1 1 0,1-39 1,-29 103-388,16-25 197,-29 75 303,36-88-218,0 0 1,0 0 0,1 0 0,-1 0-1,2 1 1,-1-1 0,1 1 0,0-1-1,1 0 1,2 14 0,-3-20-47,1 1 0,0-1 0,0 0 1,0 0-1,0 0 0,0 1 0,1-1 0,-1 0 0,0 0 1,0-1-1,1 1 0,-1 0 0,0 0 0,1-1 1,-1 1-1,1 0 0,-1-1 0,1 0 0,-1 1 0,1-1 1,0 0-1,-1 0 0,1 0 0,-1 0 0,1 0 1,-1 0-1,1 0 0,0 0 0,-1-1 0,1 1 1,-1-1-1,3 0 0,3-1 32,-1 0 0,0 0 0,1 0 0,-1-1 0,0 0 0,9-5 0,-8 3 4,1-1 1,-1 0 0,0 0-1,0 0 1,-1-1 0,0 0-1,0-1 1,9-15 0,-16 27-125,-3 6 62,0 0 0,1 0 0,0 0 0,1 1 0,0-1 0,1 0 0,0 1 0,1 16 0,1-25 30,0-1 0,0 0 0,0 1 0,0-1 1,0 0-1,0 0 0,1 0 0,-1 0 0,0 0 0,1 0 0,-1 0 0,0-1 0,1 1 0,-1 0 0,1-1 0,-1 1 0,1-1 0,0 1 0,-1-1 0,1 0 0,-1 0 0,1 0 0,0 0 0,-1 0 0,4 0 0,43-4 349,-34-1-296,0-1 1,-1 0 0,0-1-1,0 0 1,0-1-1,-1-1 1,-1 0 0,1-1-1,-1 0 1,-1 0 0,0-1-1,12-17 1,-19 22-43,-15 53-335,15-26-1899,-3-20 1939,1-1 0,-1 1 0,1-1 1,-1 1-1,1-1 0,-1 1 1,1-1-1,-1 0 0,1 1 0,-1-1 1,1 0-1,-1 1 0,1-1 1,0 0-1,-1 0 0,1 0 0,-1 0 1,1 1-1,0-1 0,-1 0 0,1 0 1,0 0-1,-1 0 0,1 0 1,-1-1-1,1 1 0,0 0 0,-1 0 1,1 0-1,0-1 0,11-5-8395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1.569"/>
    </inkml:context>
    <inkml:brush xml:id="br0">
      <inkml:brushProperty name="width" value="0.025" units="cm"/>
      <inkml:brushProperty name="height" value="0.025" units="cm"/>
      <inkml:brushProperty name="color" value="#E71224"/>
    </inkml:brush>
  </inkml:definitions>
  <inkml:trace contextRef="#ctx0" brushRef="#br0">1 1 17713,'0'0'4356,"2"9"-3998,4 30 37,-2 1 0,-2-1 0,-2 1 1,-5 52-1,0 30-364,5-122-32,0 0 1,0 1-1,0-1 1,0 0-1,0 1 1,0-1 0,0 0-1,0 1 1,0-1-1,0 0 1,0 1-1,0-1 1,0 0-1,0 1 1,1-1-1,-1 0 1,0 0-1,0 1 1,0-1 0,0 0-1,1 1 1,-1-1-1,0 0 1,0 0-1,1 1 1,-1-1-1,0 0 1,0 0-1,1 0 1,-1 0-1,0 1 1,1-1 0,-1 0-1,0 0 1,1 0-1,-1 0 1,0 0-1,1 0 1,-1 0-1,0 0 1,1 0-1,-1 0 1,0 0-1,1 0 1,-1 0-1,0 0 1,1 0 0,-1 0-1,0 0 1,1 0-1,-1 0 1,0 0-1,1-1 1,-1 1-1,0 0 1,0 0-1,1 0 1,-1-1-1,0 1 1,20-15 257,1-10-47,-1-2 0,-1 0-1,-1-1 1,22-46 0,-12 23 466,-28 51-681,-1 0 0,1 0 0,0 0 1,0 1-1,0-1 0,0 0 0,0 0 1,0 0-1,0 0 0,0 0 0,0 1 1,0-1-1,0 0 0,0 0 1,0 0-1,0 0 0,0 0 0,0 0 1,0 1-1,0-1 0,0 0 0,0 0 1,1 0-1,-1 0 0,0 0 0,0 0 1,0 1-1,0-1 0,0 0 0,0 0 1,0 0-1,0 0 0,0 0 0,1 0 1,-1 0-1,0 0 0,0 0 1,0 0-1,0 0 0,0 1 0,0-1 1,0 0-1,1 0 0,-1 0 0,0 0 1,0 0-1,0 0 0,0 0 0,0 0 1,1 0-1,-1 0 0,0 0 0,0 0 1,0 0-1,0 0 0,0-1 0,0 1 1,1 0-1,-1 0 0,0 0 0,0 0 1,0 0-1,2 25-268,-3 31-661,-3-27 136,2-19 147,0 1 0,1-1 0,0 1 0,1-1 0,0 1 0,0 0 0,3 11 1,-3-21 526,1-1 1,-1 1-1,0 0 1,1-1-1,-1 1 1,1 0-1,-1-1 1,1 1-1,-1-1 1,1 1-1,-1 0 1,1-1-1,0 0 1,-1 1-1,1-1 1,0 1-1,-1-1 1,1 0-1,0 1 1,0-1-1,-1 0 1,1 0-1,0 0 1,0 0-1,-1 0 1,1 1-1,0-1 1,0 0-1,-1-1 1,1 1-1,0 0 1,1 0-1,24-10-3968,-3-13-1428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1.945"/>
    </inkml:context>
    <inkml:brush xml:id="br0">
      <inkml:brushProperty name="width" value="0.025" units="cm"/>
      <inkml:brushProperty name="height" value="0.025" units="cm"/>
      <inkml:brushProperty name="color" value="#E71224"/>
    </inkml:brush>
  </inkml:definitions>
  <inkml:trace contextRef="#ctx0" brushRef="#br0">117 0 12748,'0'0'6406,"0"9"-6000,-2 28 807,-12 64-1,8-71-869,2 0-1,0 1 0,2 0 1,4 54-1,14-32-239,-15-50-144,1 0 0,-1 0 0,1 0 0,-1 0 0,1 0 1,0 0-1,0-1 0,0 1 0,1 0 0,-1-1 0,1 0 0,-1 1 0,6 2 0,-7-41-1608,-6 22 1523,0 0 0,0 0 1,-1 0-1,-1 1 0,0 0 0,-1 0 1,-16-20-1,16 23 844,0 1 1,-1 0-1,0 0 0,0 1 1,-16-11-1,23 18 184,38 1-672,34 2-237,20 0-810,-32-6-9148,-49 1-1000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3.378"/>
    </inkml:context>
    <inkml:brush xml:id="br0">
      <inkml:brushProperty name="width" value="0.025" units="cm"/>
      <inkml:brushProperty name="height" value="0.025" units="cm"/>
      <inkml:brushProperty name="color" value="#E71224"/>
    </inkml:brush>
  </inkml:definitions>
  <inkml:trace contextRef="#ctx0" brushRef="#br0">139 184 9897,'0'0'11307,"-8"-4"-10373,6 3-896,0 0-1,-1 0 1,1 0-1,0 0 1,-1 0 0,1 1-1,0-1 1,-1 1-1,1 0 1,-1 0-1,1 0 1,0 0-1,-1 0 1,1 0 0,-1 1-1,-2 0 1,2 0-10,0 1 1,0 0 0,0 1 0,0-1-1,1 0 1,-1 1 0,1 0 0,-1-1-1,1 1 1,0 0 0,0 0 0,0 1 0,-2 4-1,-33 72 234,34-74-259,1 1 1,0 0-1,0 0 0,0 0 0,1 0 0,0 0 0,1 0 1,0 1-1,1 13 0,-1-21-7,0 1 1,0 0-1,0 0 1,1-1-1,-1 1 0,0 0 1,0-1-1,1 1 1,-1 0-1,1-1 1,-1 1-1,0-1 1,1 1-1,-1 0 0,1-1 1,-1 1-1,1-1 1,0 1-1,-1-1 1,1 0-1,0 1 0,-1-1 1,1 0-1,0 1 1,-1-1-1,1 0 1,0 0-1,-1 1 0,1-1 1,1 0-1,28-7 78,21-25 230,-28 11-243,-1-1 0,0-1 0,-2-1-1,25-40 1,-35 50 166,-2 0 1,0-1-1,-1 0 0,0-1 0,-1 1 0,-1-1 0,-1 0 0,0-1 0,-1 1 0,1-19 0,-7 22 444,-6 21-564,-8 20-292,4 3 176,1 0-1,1 1 1,2 1 0,1 0-1,1 0 1,2 0 0,-1 46-1,6-77 7,0 0-1,-1 0 1,1 0-1,0 0 1,0 0 0,0 0-1,1 0 1,-1 0-1,0 0 1,1 0-1,0 0 1,-1 0-1,1 0 1,0 0-1,0-1 1,0 1 0,0 0-1,0 0 1,0-1-1,0 1 1,1-1-1,-1 1 1,1-1-1,-1 0 1,1 1-1,-1-1 1,1 0 0,0 0-1,0 0 1,-1 0-1,1-1 1,0 1-1,0 0 1,0-1-1,0 1 1,0-1-1,0 0 1,0 1 0,0-1-1,0 0 1,0 0-1,0-1 1,0 1-1,0 0 1,0-1-1,0 1 1,0-1-1,0 1 1,0-1 0,3-2-1,4-1-24,1-1-1,-1 0 1,0-1 0,0 0-1,-1 0 1,0-1-1,0 0 1,-1 0 0,1-1-1,-2 0 1,9-12-1,-7 9-327,0-1-1,-1 0 1,-1 0-1,0 0 0,-1-1 1,0 0-1,-1 0 1,4-19-1,-51 77 806,30-34-29,5-4-343,-1 1 0,1 0 0,1 1 0,-11 14 0,16-22-85,2 1 1,-1-1 0,0 1-1,0-1 1,0 1-1,1-1 1,-1 1 0,0-1-1,1 1 1,0 0 0,-1-1-1,1 1 1,0 0-1,0-1 1,0 1 0,0 0-1,0 0 1,0-1 0,0 1-1,1 0 1,-1-1 0,1 1-1,-1-1 1,1 1-1,0-1 1,-1 1 0,1-1-1,0 1 1,0-1 0,0 1-1,0-1 1,0 0-1,0 0 1,1 1 0,-1-1-1,0 0 1,1 0 0,1 1-1,3 1 13,0-1 0,0 1 0,0-1-1,1 0 1,-1 0 0,1-1 0,-1 1-1,1-2 1,0 1 0,11-1 0,68-7 167,-30-7-145,-44 10 139,1 1 1,-1 0-1,1 1 1,19-2-1,-41-36 2658,-24-122-1975,67 174-3091,-22-9 327,0-1-1,0 0 1,24-1 0,9 0-6092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6.500"/>
    </inkml:context>
    <inkml:brush xml:id="br0">
      <inkml:brushProperty name="width" value="0.025" units="cm"/>
      <inkml:brushProperty name="height" value="0.025" units="cm"/>
      <inkml:brushProperty name="color" value="#E71224"/>
    </inkml:brush>
  </inkml:definitions>
  <inkml:trace contextRef="#ctx0" brushRef="#br0">21 143 4516,'4'-16'4459,"0"1"0,-2-1 0,3-23 0,-7 75-4400,-12 63 1,-1 19 13,13-93-69,-1 43-8,3-65-1,0 1 1,0-1 0,1 1 0,-1 0 0,1-1 0,0 1-1,0-1 1,0 0 0,0 1 0,1-1 0,-1 0 0,1 1-1,3 4 1,-3-7 15,0 0 1,-1 0-1,1 1 0,0-1 0,0-1 1,0 1-1,0 0 0,0 0 0,0-1 0,0 1 1,0-1-1,0 1 0,0-1 0,0 0 0,0 0 1,0 0-1,0 0 0,0 0 0,0-1 0,0 1 1,0-1-1,0 1 0,0-1 0,0 0 1,0 1-1,0-1 0,0 0 0,2-2 0,7-3 136,-1-1 0,-1 0 0,14-12 0,0-1-8,-2-2 0,0 0-1,32-45 1,-46 56 56,0 0 0,0-1 0,-1 1 0,0-1 0,-1-1-1,0 1 1,-1-1 0,-1 1 0,0-1 0,0 0 0,0-16 0,-3 28-172,-1 1 1,1 0 0,0 0 0,0 0 0,-1 0 0,1 0 0,0 0 0,-1 0 0,1-1-1,0 1 1,-1 0 0,1 0 0,0 0 0,-1 0 0,1 1 0,0-1 0,-1 0 0,1 0-1,0 0 1,-1 0 0,1 0 0,0 0 0,-1 0 0,1 1 0,0-1 0,0 0 0,-1 0-1,1 0 1,0 1 0,0-1 0,-1 0 0,1 0 0,0 1 0,0-1 0,0 0 0,-1 0-1,1 1 1,0-1 0,0 1 0,-6 6-39,1 2 0,1-1 0,-1 0 0,1 1 0,1 0 0,0 0 0,0 0 0,0 0 0,-1 19 0,0-2 3,2 1 0,2 36-1,-1-61 10,1 0 0,0 0-1,0 0 1,0 0-1,1 0 1,-1 0 0,0 0-1,1 0 1,-1 0-1,1 0 1,0 0 0,0 0-1,-1 0 1,1-1 0,0 1-1,1 0 1,-1-1-1,0 1 1,0 0 0,1-1-1,-1 0 1,1 1-1,-1-1 1,1 0 0,0 0-1,0 1 1,-1-2 0,1 1-1,0 0 1,0 0-1,0 0 1,2 0 0,0-1 21,-1 0 1,1 0 0,0 0 0,-1-1 0,1 1 0,-1-1-1,1 0 1,-1 0 0,1 0 0,-1-1 0,1 1-1,-1-1 1,0 0 0,0 0 0,0 0 0,5-4-1,6-6 169,-2-1 0,0 0-1,0 0 1,-1-2-1,-1 1 1,0-1 0,-1 0-1,-1-1 1,0 0-1,-1-1 1,-1 0 0,0 0-1,-2 0 1,0 0-1,0-1 1,-2 1-1,0-1 1,-2 0 0,1 0-1,-5-32 1,4 49-189,0 1 0,0-1 1,0 1-1,0-1 0,0 1 0,0-1 1,0 1-1,0-1 0,0 1 0,-1-1 0,1 0 1,0 1-1,0-1 0,0 1 0,-1 0 1,1-1-1,0 1 0,0-1 0,-1 1 1,1-1-1,0 1 0,-1 0 0,1-1 1,-1 1-1,1-1 0,0 1 0,-1 0 1,1 0-1,-1-1 0,1 1 0,-1 0 1,1 0-1,-1 0 0,0-1 0,-13 15-467,-7 28-1109,-1 20-2282,15-19-3891,6-29 566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7.107"/>
    </inkml:context>
    <inkml:brush xml:id="br0">
      <inkml:brushProperty name="width" value="0.025" units="cm"/>
      <inkml:brushProperty name="height" value="0.025" units="cm"/>
      <inkml:brushProperty name="color" value="#E71224"/>
    </inkml:brush>
  </inkml:definitions>
  <inkml:trace contextRef="#ctx0" brushRef="#br0">102 168 11883,'0'0'13544,"2"-9"-12674,0 1-808,0 1 140,0-1-1,0 1 1,-1-1-1,-1 0 1,1-12-1,-1 19-177,0-1 0,-1 1 0,1 0 0,0-1-1,0 1 1,-1 0 0,1-1 0,-1 1 0,1 0 0,-1 0 0,0 0 0,1-1 0,-1 1-1,0 0 1,0 0 0,0 0 0,1 0 0,-1 0 0,0 1 0,-1-1 0,1 0 0,0 0-1,0 1 1,0-1 0,0 0 0,0 1 0,-1-1 0,1 1 0,0 0 0,-1-1 0,1 1-1,0 0 1,-1 0 0,1 0 0,0 0 0,-1 0 0,1 0 0,0 0 0,-1 0 0,1 0-1,0 1 1,0-1 0,-3 2 0,0-1-39,0 1 0,0 1 0,0-1 0,0 0 1,1 1-1,-1 0 0,1 0 0,0 0 0,0 0 0,0 1 0,0-1 0,0 1 0,1 0 1,-3 4-1,3-5 4,0 0 1,0 1-1,0-1 1,0 1 0,1-1-1,-1 1 1,1-1-1,0 1 1,0 0 0,1 0-1,-1-1 1,1 1-1,-1 0 1,1 0 0,1 0-1,0 7 1,0-10 7,0 0 0,0-1 1,0 1-1,0 0 1,0 0-1,0 0 0,1-1 1,-1 1-1,0-1 0,1 1 1,-1-1-1,0 0 1,1 1-1,-1-1 0,0 0 1,1 0-1,-1 0 0,0 0 1,1 0-1,-1 0 1,1 0-1,-1 0 0,0-1 1,1 1-1,-1 0 0,0-1 1,2 0-1,37-12 98,-15 1-63,52-19 8,-71 29-53,0 0 0,0 1 0,1 0 1,-1 0-1,1 0 0,-1 1 0,1 0 0,-1 1 0,1-1 1,8 3-1,-13-2 4,0-1 0,-1 1 0,1 1 0,-1-1 1,1 0-1,-1 0 0,1 1 0,-1-1 0,1 1 0,-1-1 1,0 1-1,0-1 0,0 1 0,0 0 0,0 0 0,0-1 1,-1 1-1,1 0 0,0 0 0,-1 0 0,0 0 1,1 0-1,-1 0 0,0 3 0,0 30 2248,-4-64-2060,-1 0 1,-2 0 0,0 1-1,-2 0 1,-17-34 0,28 64-511,0 0 1,0-1-1,0 1 0,0 0 1,0-1-1,0 1 1,0-1-1,0 0 0,0 0 1,1 0-1,-1 0 1,0 0-1,1 0 0,3 0 1,36 6-4918,-36-6 4149,-1-1 1,1 0-1,-1-1 1,1 1-1,-1-1 1,1 0-1,-1 0 1,8-3-1,13-12-5782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7.652"/>
    </inkml:context>
    <inkml:brush xml:id="br0">
      <inkml:brushProperty name="width" value="0.025" units="cm"/>
      <inkml:brushProperty name="height" value="0.025" units="cm"/>
      <inkml:brushProperty name="color" value="#E71224"/>
    </inkml:brush>
  </inkml:definitions>
  <inkml:trace contextRef="#ctx0" brushRef="#br0">46 1 10025,'0'0'11051,"-4"7"-10160,-3 11-485,0 0 0,1 0-1,1 1 1,0 0-1,2 0 1,-3 31-1,4-3 375,5 83 0,-3-129-766,0 0-1,-1 0 1,1 0 0,0 1-1,0-1 1,0 0-1,1 0 1,-1 1-1,0-1 1,0 0-1,1 0 1,-1 0 0,1 0-1,-1 1 1,1-1-1,-1 0 1,1 0-1,0 0 1,-1 0-1,1 0 1,0 0 0,0-1-1,0 1 1,0 0-1,0 0 1,0 0-1,0-1 1,0 1-1,2 0 1,-2-1 23,1-1-1,-1 1 1,0-1-1,0 0 1,0 0-1,0 0 1,0 0-1,0 0 1,0 1-1,0-2 1,0 1-1,0 0 1,-1 0 0,1 0-1,0 0 1,-1 0-1,1-1 1,-1 1-1,1 0 1,-1-1-1,0 1 1,1 0-1,-1-1 1,0 1 0,0 0-1,0-3 1,6-57 260,-6 57-279,0 0 1,0 0-1,0-1 0,0 1 1,-1 0-1,0 0 1,0-1-1,0 1 0,0 0 1,-1 0-1,-3-7 0,5 11-23,0 0 0,0-1 0,0 1 0,-1 0 0,1-1 0,0 1 0,0 0 0,0-1 0,-1 1 0,1 0-1,0 0 1,0-1 0,-1 1 0,1 0 0,0 0 0,-1 0 0,1-1 0,0 1 0,-1 0 0,1 0 0,0 0 0,-1 0-1,1 0 1,0 0 0,-1-1 0,1 1 0,0 0 0,-1 0 0,1 0 0,0 0 0,-1 0 0,1 1 0,0-1 0,-1 0-1,-4 12-140,5-9 133,0 0 0,0-1 1,0 1-1,0 0 0,0-1 0,1 1 1,-1 0-1,1-1 0,0 1 1,1 3-1,0-3 16,1-1-1,-1 0 1,1 1 0,0-1-1,-1-1 1,1 1 0,0 0-1,0-1 1,0 1 0,0-1-1,0 0 1,0 0 0,1 0-1,-1 0 1,0-1 0,1 1-1,-1-1 1,0 0 0,1 0-1,-1 0 1,0 0 0,1-1-1,-1 1 1,0-1 0,0 0-1,4-1 1,3-1 27,0 0-1,0-1 1,0-1 0,0 1-1,-1-2 1,0 1 0,9-8 0,23-26 379,-40 37-378,1 0-1,-1 0 1,1 0 0,-1 0 0,0 0 0,0 0 0,0 0 0,0-1-1,0 1 1,0 0 0,0-1 0,-1 1 0,1-1 0,-1 1 0,0-1-1,0 1 1,0 0 0,0-1 0,0 1 0,-1-4 0,0 5-33,1 0 1,-1 0 0,0 1-1,1-1 1,-1 1 0,0-1 0,0 1-1,0-1 1,1 1 0,-1-1-1,0 1 1,0 0 0,0-1 0,0 1-1,0 0 1,0 0 0,0 0-1,0-1 1,1 1 0,-1 0 0,0 0-1,0 1 1,0-1 0,0 0-1,0 0 1,0 0 0,0 1 0,0-1-1,0 0 1,0 1 0,-1 0-1,-29 13-223,23-8 252,0 1 1,0 1 0,0-1-1,1 1 1,0 1 0,1-1-1,0 1 1,-8 16 0,10-19 18,1 1-1,0-1 1,1 1 0,0 0 0,0 0 0,0 0 0,1 0 0,0 0 0,0 1 0,1-1 0,0 0-1,0 0 1,3 14 0,-2-18-39,0 0 0,1 0-1,-1 0 1,1 0 0,0-1-1,0 1 1,0-1 0,0 1-1,1-1 1,-1 0 0,0 1 0,1-1-1,0-1 1,-1 1 0,1 0-1,0-1 1,0 1 0,0-1-1,0 0 1,0 0 0,0 0-1,0 0 1,1-1 0,-1 1 0,5-1-1,10 2-63,0-1 1,-1-1-1,24-2 0,-33 1-583,0 0 0,1-1 0,-1 0 0,14-4 0,9-13-8289,-14 2-6291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9.615"/>
    </inkml:context>
    <inkml:brush xml:id="br0">
      <inkml:brushProperty name="width" value="0.025" units="cm"/>
      <inkml:brushProperty name="height" value="0.025" units="cm"/>
      <inkml:brushProperty name="color" value="#E71224"/>
    </inkml:brush>
  </inkml:definitions>
  <inkml:trace contextRef="#ctx0" brushRef="#br0">1 6 11179,'0'0'12075,"67"9"-11498,-31-5-385,4-4-160,3 0 32,-3 0-929,-4 0-1249,-8-2-1281,-8-6-2499,-9 0-5509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6:05.547"/>
    </inkml:context>
    <inkml:brush xml:id="br0">
      <inkml:brushProperty name="width" value="0.025" units="cm"/>
      <inkml:brushProperty name="height" value="0.025" units="cm"/>
    </inkml:brush>
  </inkml:definitions>
  <inkml:trace contextRef="#ctx0" brushRef="#br0">1244 187 2851,'0'0'2653,"-11"-4"-1703,-184-72 913,180 72-1763,0 1-1,-1 0 0,1 0 1,-1 2-1,0 0 1,0 0-1,1 2 0,-1 0 1,0 1-1,1 0 1,-1 2-1,-24 7 0,-20 10 91,-101 51-1,136-60-66,-24 12 84,1 2 1,2 3-1,1 1 1,1 2 0,1 2-1,-68 72 1,92-85-198,1 0 0,1 1-1,1 2 1,1-1 0,1 2 0,1 0 0,1 0 0,2 1 0,0 0 0,2 1 0,1 0 0,1 1 0,1-1 0,2 1 0,-1 28 0,4-48-12,-1 27-88,1 0-1,2 0 1,1 0-1,1 0 1,3-1-1,15 52 1,168 328-268,-154-348 339,2-1-1,3-3 0,3-1 1,2-3-1,3-1 1,2-3-1,3-2 1,2-2-1,2-3 0,2-2 1,2-3-1,1-3 1,3-2-1,0-4 1,3-2-1,0-4 0,108 29 1,82 3 144,2-11 1,2-11-1,416 4 1,1158-30 76,-673-21-187,176 4 3,-272 8-18,-359-5 0,3-26 32,-468 4-26,163-25-18,-361 42-50,-1-2 1,0-2-1,-1-3 0,0-1 0,-1-2 0,-1-1 1,42-28-1,-67 36 81,0 0 0,0-2 1,-1 0-1,-1 0 0,0-2 0,-1 0 1,-1 0-1,0-1 0,-1-1 1,-1 0-1,-1-1 0,0 0 0,-1 0 1,-1-1-1,-1 0 0,0-1 1,-2 0-1,5-26 0,-7 15 30,-1 1-1,-2-1 0,-1 0 1,-2 0-1,0 1 1,-2-1-1,-2 1 1,0 1-1,-2-1 1,-2 1-1,0 1 1,-27-48-1,6 14-74,-2 2 0,-3 1 0,-3 1 0,-2 2 0,-3 3 0,-1 1 0,-93-78 0,50 64-113,-4 4-1,-2 4 1,-3 4 0,-203-80 0,-442-99 534,526 172-116,-142-48-165,-144-39-89,-11 37-14,14 49-84,-516 4-1,-506 77 61,536-10 188,54-2-190,257 25 602,172-7-1324,168-15-3736,268-9-2371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477"/>
    </inkml:context>
    <inkml:brush xml:id="br0">
      <inkml:brushProperty name="width" value="0.025" units="cm"/>
      <inkml:brushProperty name="height" value="0.025" units="cm"/>
    </inkml:brush>
  </inkml:definitions>
  <inkml:trace contextRef="#ctx0" brushRef="#br0">1 29 16720,'0'0'7046,"62"-25"-6661,-34 23-225,8 1-160,0 1-416,2 0-1794,-2 0-2371,-1 0-5252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9.978"/>
    </inkml:context>
    <inkml:brush xml:id="br0">
      <inkml:brushProperty name="width" value="0.025" units="cm"/>
      <inkml:brushProperty name="height" value="0.025" units="cm"/>
      <inkml:brushProperty name="color" value="#E71224"/>
    </inkml:brush>
  </inkml:definitions>
  <inkml:trace contextRef="#ctx0" brushRef="#br0">0 3 16239,'0'0'3833,"8"0"-3101,21 0-320,-7-2-84,0 2-1,1 1 0,-1 0 0,0 2 0,32 8 0,-52-11-326,0 1 1,0 0-1,0-1 0,-1 1 0,1 0 0,0 0 0,0 0 0,-1 1 1,1-1-1,-1 0 0,1 1 0,-1-1 0,1 1 0,-1-1 0,0 1 0,0 0 1,0-1-1,0 1 0,0 0 0,0 0 0,-1 0 0,2 2 0,-2 0 4,0-1 0,1 1 0,-1 0 0,-1 0 0,1-1 0,0 1 0,-1 0 0,0 0 0,0-1 0,0 1 0,-2 4 0,-6 9 22,0 0 0,-1 0 0,-21 26 0,25-35-23,0 1-122,-49 64 229,18-27-3147,25-35-1897,5-9-3966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3.537"/>
    </inkml:context>
    <inkml:brush xml:id="br0">
      <inkml:brushProperty name="width" value="0.025" units="cm"/>
      <inkml:brushProperty name="height" value="0.025" units="cm"/>
      <inkml:brushProperty name="color" value="#E71224"/>
    </inkml:brush>
  </inkml:definitions>
  <inkml:trace contextRef="#ctx0" brushRef="#br0">141 221 4164,'0'0'5034,"5"-8"-2813,-2 2-1748,24-40 2785,-25 43-2856,-1 1-1,0-1 0,0 0 1,0 0-1,0 1 0,0-1 1,0 0-1,-1 0 0,1 0 1,-1 0-1,0 0 0,0 0 1,0 0-1,0 0 0,-1 1 0,-1-6 1,-2 6-197,0 1 0,-1 0 0,0 0 0,1 0 0,-1 1 0,1 0 0,-1 0 0,0 0 1,1 0-1,-1 1 0,-6 1 0,5 0-205,0 0 0,1 0 0,-1 1 0,0 0 0,1 0 0,-1 1 0,1 0 1,0 0-1,0 0 0,1 0 0,-1 1 0,1-1 0,0 1 0,0 0 0,1 1 0,-1-1 0,-3 9 1,2-4-12,0 1 1,1 0 0,0 0-1,0 0 1,2 0 0,-1 1 0,1-1-1,0 20 1,2-30 5,-1 1 0,1-1-1,0 0 1,0 1 0,1-1 0,-1 1 0,0-1-1,0 0 1,1 1 0,-1-1 0,1 0-1,-1 0 1,1 1 0,-1-1 0,1 0 0,0 0-1,0 0 1,-1 0 0,1 0 0,0 0-1,0 0 1,0 0 0,0 0 0,0 0 0,0 0-1,1-1 1,-1 1 0,0 0 0,0-1 0,0 1-1,1-1 1,-1 1 0,0-1 0,1 0-1,-1 1 1,0-1 0,1 0 0,-1 0 0,1 0-1,-1 0 1,0 0 0,3-1 0,1 0 5,1 0 0,-1 0 0,1-1 0,-1 0 0,0 0 0,0 0 0,0 0 0,0-1 0,8-6 0,7-7 81,-2 0 1,0-2-1,-1 0 1,0 0-1,19-31 1,-28 37 156,-1 0 0,0 0 0,-1-1 0,-1 0 1,0 0-1,0 0 0,-1-1 0,-1 0 0,0 1 1,-1-1-1,0-16 0,-2 30-232,0 0 0,0 0 1,0-1-1,0 1 0,0 0 0,0 0 1,0-1-1,0 1 0,0 0 0,0 0 1,0 0-1,0-1 0,-1 1 0,1 0 0,0 0 1,0 0-1,0 0 0,0-1 0,0 1 1,-1 0-1,1 0 0,0 0 0,0 0 0,0 0 1,-1 0-1,1-1 0,0 1 0,0 0 1,0 0-1,-1 0 0,1 0 0,0 0 1,0 0-1,0 0 0,-1 0 0,1 0 0,0 0 1,0 0-1,-1 0 0,1 0 0,0 0 1,0 0-1,0 0 0,-1 0 0,1 1 0,0-1 1,0 0-1,0 0 0,-1 0 0,1 0 1,0 0-1,0 0 0,0 0 0,0 1 1,-1-1-1,1 0 0,0 0 0,0 0 0,0 1 1,0-1-1,0 0 0,0 0 0,0 0 1,0 1-1,-1-1 0,1 0 0,-11 13-167,2 2 126,1 1-1,1 0 1,0 0 0,1 0-1,1 1 1,1 0-1,0 0 1,1 0-1,1 0 1,0 29 0,2-45 22,0-1 1,0 1 0,0 0 0,0-1 0,0 1-1,0 0 1,0-1 0,0 1 0,1 0 0,-1-1 0,0 1-1,0-1 1,1 1 0,-1 0 0,0-1 0,1 1-1,-1-1 1,1 1 0,-1-1 0,0 1 0,1-1 0,-1 0-1,1 1 1,0-1 0,-1 1 0,1-1 0,-1 0-1,1 0 1,-1 1 0,1-1 0,1 0 0,22-5-52,19-25 187,35-58 95,-76 105-447,-12 57 100,6-49 153,1 1-1,-1 40 0,4-65-26,0 0 0,0 0 0,0 0 0,0 0 0,0 0 0,0 0 0,0 0 0,1 0 0,-1 0 0,0 0 0,1 0 0,-1-1 0,0 1 0,1 0 0,-1 0 0,1 0 0,-1 0 0,1-1 0,0 1 0,-1 0 0,1-1 0,0 1 0,-1 0 0,1-1 0,0 1 0,0-1 0,1 1 0,-1 0 14,1-1 0,0 0-1,-1 0 1,1 0 0,0 0 0,-1 0-1,1 0 1,0-1 0,-1 1 0,1-1-1,0 1 1,-1-1 0,1 1-1,1-2 1,5-2 69,-1-1 0,0 1-1,1-1 1,-2-1 0,8-6-1,54-68 237,-61 70-227,0 0 0,-1 0 1,-1 0-1,0-1 1,0 1-1,-1-1 0,3-12 1,-5 12 43,-5 10-86,-9 18-118,-13 33-70,22-45 131,1 0 2,-1 0 0,1 1 0,-1-1 0,1 1 0,1 0 1,-1 0-1,1-1 0,0 1 0,1 0 0,-1 0 0,1 0 0,1 12 1,0-17 5,0 0 0,0-1 0,-1 1 1,1 0-1,0-1 0,0 1 0,0-1 1,0 1-1,0-1 0,0 0 0,0 1 1,0-1-1,0 0 0,0 0 0,0 1 1,0-1-1,0 0 0,1 0 0,-1 0 1,0 0-1,0-1 0,1 1 1,25-5 142,-17 2-78,-2-1-1,1-1 1,0 1 0,-1-2-1,0 1 1,15-13 0,6-17-1679,-27 32 1033,0 0-1,-1 0 0,0 0 1,1 0-1,-1 0 0,0 0 1,-1 0-1,1 0 1,0 0-1,-1-5 0,0-9-5912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3.882"/>
    </inkml:context>
    <inkml:brush xml:id="br0">
      <inkml:brushProperty name="width" value="0.025" units="cm"/>
      <inkml:brushProperty name="height" value="0.025" units="cm"/>
      <inkml:brushProperty name="color" value="#E71224"/>
    </inkml:brush>
  </inkml:definitions>
  <inkml:trace contextRef="#ctx0" brushRef="#br0">0 0 17681,'0'0'3843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4.378"/>
    </inkml:context>
    <inkml:brush xml:id="br0">
      <inkml:brushProperty name="width" value="0.025" units="cm"/>
      <inkml:brushProperty name="height" value="0.025" units="cm"/>
      <inkml:brushProperty name="color" value="#E71224"/>
    </inkml:brush>
  </inkml:definitions>
  <inkml:trace contextRef="#ctx0" brushRef="#br0">4 0 12588,'0'0'6107,"0"9"-5594,-1 12-125,-1 4 46,1 0 0,2 0 0,5 39 0,-6-63-414,0 0 0,0 0 0,1 1 0,-1-1 0,0 0 0,0 0 0,1 0 0,-1 0 0,1 0 0,-1 0 0,1 0 0,-1 0 0,1 0 0,0 0 0,-1 0 0,1 0 0,0 0 0,0-1 1,0 1-1,0 0 0,0 0 0,0-1 0,0 1 0,0-1 0,0 1 0,0-1 0,0 1 0,0-1 0,0 0 0,0 1 0,0-1 0,0 0 0,0 0 0,1 0 0,-1 0 0,0 0 0,0 0 0,0 0 0,0 0 0,0 0 0,1-1 0,-1 1 0,0 0 0,0-1 0,0 1 0,0-1 0,0 1 0,0-1 0,0 0 0,0 1 0,0-1 0,0-1 0,9-4 487,-2-1 0,1-1 1,-1 0-1,8-9 0,-11 13-346,30-37 880,-21 23-703,1 1 0,34-29 1,-49 46-338,1 0-1,-1-1 1,1 1 0,-1 0 0,0-1 0,1 1 0,-1 0 0,1 0-1,-1 0 1,1-1 0,-1 1 0,0 0 0,1 0 0,-1 0 0,1 0 0,-1 0-1,1 0 1,-1 0 0,1 0 0,-1 0 0,1 0 0,-1 0 0,1 0 0,-1 0-1,1 0 1,-1 0 0,1 0 0,-1 1 0,1-1 0,-1 0 0,1 0-1,0 1 1,8 17-24,-3 34 15,-6-43 59,2 24 12,3 27 29,-5-60-90,0 0-1,0 1 1,0-1 0,0 0 0,0 1 0,0-1 0,1 0 0,-1 1 0,0-1 0,0 0 0,0 1 0,0-1 0,1 0 0,-1 1 0,0-1 0,0 0 0,0 0 0,1 1 0,-1-1 0,0 0 0,0 0 0,1 1 0,-1-1 0,0 0 0,1 0 0,-1 0-1,0 0 1,1 1 0,-1-1 0,0 0 0,1 0 0,-1 0 0,0 0 0,1 0 0,-1 0 0,1 0 0,-1 0 0,1 0 0,14-11 137,14-23 103,-27 30-230,1 0 191,11-13-1068,-9 16-913,-5 11-1238,-4 9-1110,-3 1-2387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4.736"/>
    </inkml:context>
    <inkml:brush xml:id="br0">
      <inkml:brushProperty name="width" value="0.025" units="cm"/>
      <inkml:brushProperty name="height" value="0.025" units="cm"/>
      <inkml:brushProperty name="color" value="#E71224"/>
    </inkml:brush>
  </inkml:definitions>
  <inkml:trace contextRef="#ctx0" brushRef="#br0">0 42 20211,'0'0'6855,"55"8"-6567,-24-10-224,2-7-256,2 0-1186,-3-1-1120,-7 0-1346,-8 0-3202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5.314"/>
    </inkml:context>
    <inkml:brush xml:id="br0">
      <inkml:brushProperty name="width" value="0.025" units="cm"/>
      <inkml:brushProperty name="height" value="0.025" units="cm"/>
      <inkml:brushProperty name="color" value="#E71224"/>
    </inkml:brush>
  </inkml:definitions>
  <inkml:trace contextRef="#ctx0" brushRef="#br0">55 0 16688,'0'0'7425,"0"8"-7104,-13 145 1008,-4 117-886,17-270-436,0 0 0,1 0 0,-1 0 0,0 0 0,0 0-1,0 0 1,0-1 0,1 1 0,-1 0 0,0 0 0,0 0 0,0 0 0,0 0 0,1 0-1,-1 0 1,0 0 0,0 0 0,0 0 0,1 0 0,-1 0 0,0 0 0,0 1 0,0-1-1,0 0 1,1 0 0,-1 0 0,0 0 0,0 0 0,0 0 0,0 0 0,0 0 0,1 0-1,-1 1 1,0-1 0,0 0 0,0 0 0,0 0 0,0 0 0,0 0 0,0 1 0,0-1-1,1 0 1,-1 0 0,0 0 0,0 0 0,0 1 0,0-1 0,0 0 0,0 0 0,0 0-1,0 1 1,0-1 0,0 0 0,0 0 0,7-16 271,-5 2-257,0 0 0,-1 0 1,0 0-1,-1 0 1,-1 0-1,0 0 0,-1 0 1,-1 0-1,0 0 0,-1 1 1,0-1-1,-1 1 0,-10-18 1,15 31-34,0 0-1,0 1 1,0-1 0,0 0 0,0 0 0,0 0-1,0 0 1,0 0 0,-1 1 0,1-1 0,0 0 0,0 0-1,0 0 1,0 0 0,0 0 0,-1 0 0,1 1 0,0-1-1,0 0 1,0 0 0,-1 0 0,1 0 0,0 0-1,0 0 1,0 0 0,0 0 0,-1 0 0,1 0 0,0 0-1,0 0 1,0 0 0,-1 0 0,1 0 0,0 0-1,0 0 1,0 0 0,-1 0 0,1-1 0,0 1 0,0 0-1,0 0 1,0 0 0,-1 0 0,1 0 0,0-1 0,6 23-229,-2-18 239,0 0 0,0-1 0,1 1 0,-1-1 0,1 0 0,0-1 1,0 1-1,0-1 0,0 0 0,0 0 0,0-1 0,0 1 0,1-1 0,-1 0 0,0 0 0,1-1 1,-1 0-1,1 0 0,6-1 0,-1 0 27,0 0 1,0 0 0,-1-1-1,1-1 1,-1 1-1,1-2 1,-1 0 0,17-9-1,-22 11 28,0 0-1,-1-1 0,0 0 1,1 0-1,-1 0 1,0 0-1,-1-1 1,1 1-1,-1-1 1,1 0-1,-1 0 1,0-1-1,-1 1 1,1 0-1,-1-1 0,0 0 1,0 1-1,0-1 1,-1 0-1,1 0 1,-1 0-1,1-10 1,-3 14-42,1 0 1,0 0 0,0 0 0,-1 1 0,1-1-1,-1 0 1,1 0 0,-1 1 0,1-1 0,-1 0 0,1 1-1,-1-1 1,1 0 0,-1 1 0,0-1 0,0 1-1,1-1 1,-1 1 0,0-1 0,0 1 0,1-1-1,-1 1 1,0 0 0,0 0 0,0-1 0,0 1 0,0 0-1,1 0 1,-1 0 0,0 0 0,0 0 0,0 0-1,0 0 1,0 0 0,0 0 0,1 1 0,-1-1-1,0 0 1,0 1 0,0-1 0,0 0 0,-1 2 0,-2-1-42,-1 0 1,0 1-1,1-1 1,0 1-1,-1 1 1,1-1-1,-5 4 1,2 0 40,0 1-1,1 0 1,0 0 0,0 0-1,1 1 1,0 0 0,0 0-1,1 0 1,0 1 0,0 0-1,1-1 1,0 1 0,1 0-1,0 1 1,0-1 0,1 0-1,0 0 1,1 12 0,1-17-1,0-1 0,1 0 0,-1-1 0,1 1 0,-1 0 0,1 0 0,0-1 0,0 1 0,0-1 0,1 1 0,-1-1 0,0 0 0,1 0 0,0 0 0,-1 0 0,1 0 0,0-1 0,0 1 0,0-1 0,0 0 0,0 0 0,0 0 0,0 0 0,0 0 0,1-1 0,-1 0 0,6 1 0,2 0-443,0 0 0,0-1 0,0 0 1,0-1-1,-1 0 0,1-1 1,13-3-1,-2-6-3485,-8-3-2195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6.468"/>
    </inkml:context>
    <inkml:brush xml:id="br0">
      <inkml:brushProperty name="width" value="0.025" units="cm"/>
      <inkml:brushProperty name="height" value="0.025" units="cm"/>
      <inkml:brushProperty name="color" value="#E71224"/>
    </inkml:brush>
  </inkml:definitions>
  <inkml:trace contextRef="#ctx0" brushRef="#br0">65 64 16400,'0'0'226,"0"-1"1,0 1 0,1-1 0,-1 0-1,0 1 1,0-1 0,0 0 0,0 1-1,0-1 1,0 0 0,0 1 0,-1-1-1,1 0 1,0 1 0,0-1 0,0 1-1,-1-1 1,1 0 0,0 1 0,-1-1 0,1 1-1,0-1 1,-1 1 0,1-1 0,-1 1-1,1-1 1,-1 0 0,-11 12 1772,-10 31-1982,16-21-4,0 0 0,2 1 0,-4 34 0,7-48-22,1 0-1,-1 0 1,1 0 0,1 1-1,0-1 1,0 0 0,0 0-1,1 0 1,0 0-1,1 0 1,0-1 0,6 13-1,-7-17 5,0 0-1,0-1 0,0 0 1,0 1-1,0-1 0,0 0 1,1 0-1,-1 0 0,1 0 1,0 0-1,0-1 0,-1 1 1,1-1-1,0 0 0,0 0 1,0 0-1,0 0 0,5 0 1,-3 0 20,1-2 1,-1 1 0,0 0-1,0-1 1,0 0 0,0 0-1,0-1 1,-1 1-1,1-1 1,7-4 0,5-3 108,-1-2-1,0 0 1,0-1 0,25-25 0,-21 16 32,0 0 1,-1-2 0,17-26-1,-30 39 15,0 1 0,0-1-1,-1-1 1,0 1 0,-1-1-1,0 0 1,-1 0-1,0 0 1,-1 0 0,2-22-1,-20 71-166,4-13-77,-22 91 27,31-105 39,1 0 0,0 1-1,1-1 1,1 1-1,-1-1 1,2 1 0,-1-1-1,4 16 1,-3-25 7,0 0-1,0 1 1,0-1 0,0 0 0,0 0-1,0 0 1,0 0 0,1 0 0,-1-1-1,1 1 1,0 0 0,-1-1 0,1 1-1,0-1 1,0 1 0,0-1 0,0 0-1,0 0 1,0 0 0,0 0 0,0 0-1,1 0 1,-1-1 0,0 1 0,0-1-1,1 1 1,-1-1 0,0 0 0,1 0-1,-1 0 1,0 0 0,1-1 0,3 0-1,1 0 82,0 0 0,-1-1 0,1 0 0,0 0 0,-1-1 0,1 0 0,-1 0 0,0 0 0,12-9 0,-8 3 131,0-2 1,0 1-1,-1-1 1,0 0 0,-1-1-1,0 0 1,-1-1-1,0 1 1,8-24 0,-11 26-186,-1-1 0,0 1 1,0-1-1,-1 0 0,0 1 1,-1-1-1,-1 0 1,0 0-1,0 0 0,-1 0 1,0 0-1,-1 0 0,-3-13 1,4 23-66,1-1 0,-1 0 0,1 1 0,-1-1 0,0 1 0,1-1 0,-1 1 0,0 0 0,0-1 0,0 1 1,0 0-1,0 0 0,0 0 0,-1-1 0,-1 0 0,2 2-55,0-1-1,1 1 1,-1 0-1,0 0 1,0 0-1,0-1 1,0 1 0,1 0-1,-1 0 1,0 0-1,0 0 1,0 1 0,0-1-1,1 0 1,-1 0-1,0 0 1,0 1 0,0-1-1,1 0 1,-1 1-1,-1 0 1,-3 3-1102,1 0 0,-1 0 0,1 0 0,-1 1 0,1-1 0,-3 7 0,3-7-414,-8 13-5940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7.622"/>
    </inkml:context>
    <inkml:brush xml:id="br0">
      <inkml:brushProperty name="width" value="0.025" units="cm"/>
      <inkml:brushProperty name="height" value="0.025" units="cm"/>
      <inkml:brushProperty name="color" value="#E71224"/>
    </inkml:brush>
  </inkml:definitions>
  <inkml:trace contextRef="#ctx0" brushRef="#br0">36 31 13997,'0'0'11248,"-5"10"-11109,-18 47 138,21-54-267,1 1-1,0 0 1,0 0-1,0 0 1,1 0-1,-1 0 0,1 0 1,0 0-1,0 0 1,0 0-1,1 0 1,0 0-1,-1 0 0,1 0 1,1 0-1,1 5 1,-2-8 2,0 1-1,0-1 1,0-1 0,1 1 0,-1 0 0,0 0 0,0 0-1,0 0 1,1-1 0,-1 1 0,1-1 0,-1 1 0,0-1-1,1 0 1,-1 1 0,1-1 0,-1 0 0,1 0 0,-1 0 0,0 0-1,1 0 1,-1 0 0,1 0 0,-1-1 0,1 1 0,-1 0-1,1-1 1,-1 1 0,0-1 0,1 0 0,-1 1 0,2-3-1,4 0 40,-1-1 0,0 1-1,0-2 1,0 1-1,6-6 1,-3 1-1,-1 0-1,0-1 1,0 0 0,-1 0 0,0-1 0,-1 1 0,0-2-1,7-19 1,-20 55-312,1-7 240,1 2-1,0-1 1,2 1 0,-3 28-1,6-46 28,0-1 0,0 1 0,0-1-1,0 1 1,0-1 0,0 1 0,0-1-1,0 1 1,0-1 0,1 0 0,-1 1-1,0-1 1,0 1 0,0-1 0,0 1-1,1-1 1,-1 0 0,0 1 0,0-1-1,1 0 1,-1 1 0,0-1-1,1 0 1,-1 1 0,0-1 0,1 0-1,-1 1 1,0-1 0,1 0 0,-1 0-1,1 0 1,-1 1 0,1-1 0,-1 0-1,0 0 1,1 0 0,-1 0 0,1 0-1,0 0 1,23-8 279,19-21 177,-25 12-335,36-29 6,-51 44-143,0 0 0,1 0 0,-1 0 0,1 0 1,0 0-1,-1 1 0,1-1 0,0 1 0,0 0 1,0 0-1,0 1 0,0-1 0,8 1 0,-11 0 4,0 0-1,0 0 0,0 1 1,0-1-1,0 0 0,0 1 1,0-1-1,-1 1 0,1-1 1,0 1-1,0 0 0,0-1 1,0 1-1,-1 0 0,1-1 1,0 1-1,0 0 0,-1 0 1,1 0-1,-1 0 0,1-1 1,-1 1-1,1 0 0,-1 0 1,0 0-1,1 0 0,-1 2 1,4 34 29,-4-33-13,0-1-1,0 0 0,0 1 0,1-1 1,-1 0-1,1 1 0,0-1 0,0 0 1,0 0-1,2 5 0,-3-8 24,1 0-1,-1 0 1,0 1-1,1-1 1,-1 0 0,1 0-1,-1 0 1,0 0-1,1 0 1,-1 0 0,1 0-1,-1 0 1,1 0-1,-1 0 1,0 0-1,1 0 1,-1 0 0,1-1-1,-1 1 1,0 0-1,1 0 1,-1 0 0,0 0-1,1-1 1,-1 1-1,0 0 1,1 0 0,-1-1-1,0 1 1,1 0-1,-1-1 1,0 1-1,0 0 1,1-1 0,-1 1-1,0 0 1,0-1-1,0 1 1,0-1 0,1 1-1,-1 0 1,0-1-1,0 1 1,0-1 0,9-21 1084,-8 21-1065,23-93 1275,-15 52-1226,-7 42-178,0-1 0,0 1 0,1-1 0,-1 1 1,1 0-1,-1 0 0,0 0 0,1 0 1,-1 0-1,0 0 0,1 1 0,-1-1 1,0 1-1,0 0 0,5 1 0,9 2-396,11-4-515,51-5 0,-51 2-1391,49 1 0,-75 2 2291,0 0-1,0 0 0,0 0 0,0 0 0,0 1 0,0-1 1,0 0-1,0 0 0,-1 0 0,1 1 0,0-1 0,0 1 1,0-1-1,0 0 0,0 1 0,-1-1 0,1 1 0,0 0 0,0-1 1,-1 1-1,1 0 0,-1-1 0,1 1 0,0 0 0,-1 0 1,1 0-1,0 1 0,-1 0 47,0-1 0,0 1 1,0 0-1,0 0 0,0 0 1,0 0-1,0 0 0,-1-1 1,1 1-1,-1 0 0,1 0 1,-1 0-1,0 1 0,-4 6 174,0 0 0,0 0 0,-13 15 0,-3-1 62,-19 23 254,37-43-415,1 0 0,0 1-1,0-1 1,0 0 0,0 1-1,1-1 1,-1 1-1,1-1 1,0 1 0,0 0-1,-1 6 1,2-9-30,1-1 1,-1 1-1,0-1 0,1 1 1,-1-1-1,1 1 0,-1-1 1,1 1-1,-1-1 1,1 0-1,-1 1 0,1-1 1,-1 0-1,1 1 0,0-1 1,-1 0-1,1 0 0,-1 1 1,1-1-1,0 0 0,-1 0 1,1 0-1,0 0 0,-1 0 1,1 0-1,0 0 0,-1 0 1,1 0-1,0 0 1,-1 0-1,1 0 0,-1-1 1,1 1-1,0-1 0,25-5 130,-20 2-286,0 0 1,0 0-1,0 0 0,0 0 1,7-9-1,6-16-7428,-15 20 631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7.982"/>
    </inkml:context>
    <inkml:brush xml:id="br0">
      <inkml:brushProperty name="width" value="0.025" units="cm"/>
      <inkml:brushProperty name="height" value="0.025" units="cm"/>
      <inkml:brushProperty name="color" value="#E71224"/>
    </inkml:brush>
  </inkml:definitions>
  <inkml:trace contextRef="#ctx0" brushRef="#br0">1 59 6694,'0'0'17425,"47"-12"-16464,-13 5-641,1 2-256,-2-2-32,-2 2-801,-1-2-1441,-7 2-736,1 0-1827,-6 0-2690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8.531"/>
    </inkml:context>
    <inkml:brush xml:id="br0">
      <inkml:brushProperty name="width" value="0.025" units="cm"/>
      <inkml:brushProperty name="height" value="0.025" units="cm"/>
      <inkml:brushProperty name="color" value="#E71224"/>
    </inkml:brush>
  </inkml:definitions>
  <inkml:trace contextRef="#ctx0" brushRef="#br0">0 353 14606,'0'0'9433,"12"1"-8510,-4 0-861,1-1 1,0 0-1,-1-1 0,1 0 0,0 0 0,-1-1 1,1 0-1,-1-1 0,0 0 0,0 0 0,0 0 1,0-1-1,0-1 0,-1 1 0,0-1 0,0 0 1,0-1-1,-1 0 0,8-7 0,-12 10 24,1 0-1,0-1 0,-1 1 1,0 0-1,1-1 1,-1 0-1,-1 1 0,1-1 1,-1 0-1,1 0 1,-1 0-1,0 0 1,0 0-1,-1 0 0,1-6 1,-1 9-81,0 1 0,-1-1 0,1 1 0,0-1 0,0 1-1,0-1 1,-1 1 0,1-1 0,0 1 0,-1-1 0,1 1 0,-1-1 0,1 1 0,0 0 0,-1-1 0,1 1 0,-1-1 0,1 1 0,-1 0 0,1 0 0,-1-1 0,1 1 0,-1 0 0,0 0 0,1 0 0,-1-1-1,1 1 1,-1 0 0,1 0 0,-1 0 0,0 0 0,1 0 0,-1 0 0,1 0 0,-1 0 0,0 1 0,1-1 0,-1 0 0,1 0 0,-1 0 0,1 1 0,-1-1 0,0 1 0,-29 13-116,22-7 138,0 0 1,1 1 0,0 0 0,0 1 0,1-1 0,0 1 0,0 1 0,1-1-1,0 1 1,1 0 0,0 0 0,1 0 0,0 1 0,0-1 0,1 1 0,1-1-1,-1 18 1,2-26-7,1 0 1,-1-1-1,1 1 0,0-1 0,0 1 0,0-1 0,0 1 1,0-1-1,0 0 0,0 1 0,0-1 0,0 0 0,1 0 1,-1 0-1,0 0 0,1 0 0,-1 0 0,1 0 0,-1 0 1,1-1-1,-1 1 0,1-1 0,0 1 0,-1-1 0,1 1 1,0-1-1,-1 0 0,1 0 0,0 0 0,0 0 0,-1 0 1,1 0-1,0 0 0,2-1 0,4 0 72,0 0 1,0 0-1,0 0 0,0-1 0,0 0 0,9-4 1,6-7-297,0 0 0,-1-1 1,-1-1-1,0-1 0,-1-1 1,29-33-1,-8 3 93,56-85 0,-90 123 137,-1-1 0,0 1 1,-1-1-1,0-1 0,0 1 0,-1-1 1,-1 1-1,4-15 0,-7 25-19,0 0 0,0 0 0,0 0 0,0-1 0,0 1 0,0 0 0,0 0 0,0 0 0,0-1 0,0 1 0,0 0 0,0 0 0,0 0 0,0-1 0,0 1 0,0 0 0,0 0 0,-1 0 0,1 0 0,0-1 0,0 1 0,0 0 0,0 0 0,0 0 0,0 0 0,-1 0 0,1-1 0,0 1 0,0 0 0,0 0 0,0 0 0,0 0-1,-1 0 1,1 0 0,0 0 0,0 0 0,0 0 0,-1-1 0,1 1 0,0 0 0,0 0 0,0 0 0,-1 0 0,1 0 0,0 0 0,0 0 0,0 0 0,-1 1 0,-14 4 82,-10 11-149,1 3 38,1 1 1,1 1-1,-22 28 0,37-40 25,0-1-1,1 1 1,1 0-1,-1 1 1,1 0-1,1-1 1,0 1-1,0 1 1,1-1-1,0 0 1,1 1-1,-2 15 1,4-23 6,0 0 0,1 0 0,-1 1 0,1-1 0,-1 0 0,1 0 0,0 0 0,0 0 0,0-1 0,1 1 0,-1 0 0,1 0 0,0-1 0,-1 1 0,1-1 0,0 1 0,0-1 0,1 0 0,-1 0 0,0 0 0,1 0 0,0 0 0,-1 0 0,1-1 0,0 1 0,0-1 0,-1 0 0,7 2 0,43 7-1349,-4-13-4552,-20-5-2282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837"/>
    </inkml:context>
    <inkml:brush xml:id="br0">
      <inkml:brushProperty name="width" value="0.025" units="cm"/>
      <inkml:brushProperty name="height" value="0.025" units="cm"/>
    </inkml:brush>
  </inkml:definitions>
  <inkml:trace contextRef="#ctx0" brushRef="#br0">1 1 8456,'0'0'7879,"15"51"-6213,-4-25 0,-4-1-705,3 1-417,-7-2-160,-1 2 65,-2-4-97,0-3-224,0-2-64,0-5-128,0-4-1153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9.169"/>
    </inkml:context>
    <inkml:brush xml:id="br0">
      <inkml:brushProperty name="width" value="0.025" units="cm"/>
      <inkml:brushProperty name="height" value="0.025" units="cm"/>
      <inkml:brushProperty name="color" value="#E71224"/>
    </inkml:brush>
  </inkml:definitions>
  <inkml:trace contextRef="#ctx0" brushRef="#br0">0 44 18225,'0'0'3171,"10"-6"-1708,-2 0-1218,1 0-1,0 1 1,0 1-1,12-5 1,-18 8-165,1-1 0,0 1-1,0 0 1,0 0 0,0 1 0,0-1-1,0 1 1,0 0 0,0 0 0,0 0-1,0 0 1,0 1 0,0 0-1,0-1 1,0 2 0,0-1 0,6 3-1,-8-3-72,-1 0 0,1 0 0,-1 1 0,1-1 0,-1 0 0,0 1-1,0-1 1,1 1 0,-1 0 0,0-1 0,0 1 0,-1 0 0,1-1 0,0 1-1,0 0 1,-1 0 0,1 0 0,-1 0 0,0 0 0,1 0 0,-1-1-1,0 1 1,0 0 0,0 0 0,-1 0 0,1 0 0,0 0 0,-1 0-1,1 0 1,-1 0 0,0-1 0,1 1 0,-3 3 0,-1 4 53,0-1-1,-1 1 1,0-1 0,-1 1 0,-6 7 0,-10 7 98,17-19-87,0 1-1,0-1 0,1 1 0,-1 0 1,1 0-1,1 1 0,-1-1 0,1 1 0,-1 0 1,2 0-1,-1 0 0,1 0 0,0 0 1,-2 9-1,4-14-64,1 0 0,-1 0-1,1 1 1,-1-1 0,1 0 0,0 0 0,-1 0 0,1 0 0,0 0-1,0 0 1,0 0 0,0 0 0,0 0 0,0-1 0,0 1 0,0 0 0,0-1-1,0 1 1,0 0 0,0-1 0,0 1 0,1-1 0,-1 0 0,0 1-1,0-1 1,1 0 0,-1 0 0,0 0 0,0 0 0,1 0 0,1 0-1,48-1 252,-47 0-231,7 0-231,0-1 1,0 0 0,0 0 0,0-1 0,-1-1-1,1 0 1,-1 0 0,0-1 0,-1-1 0,1 1 0,13-12-1,-16 4-4007,-18 4-4868,-9 4-2232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9.544"/>
    </inkml:context>
    <inkml:brush xml:id="br0">
      <inkml:brushProperty name="width" value="0.025" units="cm"/>
      <inkml:brushProperty name="height" value="0.025" units="cm"/>
      <inkml:brushProperty name="color" value="#E71224"/>
    </inkml:brush>
  </inkml:definitions>
  <inkml:trace contextRef="#ctx0" brushRef="#br0">0 142 14894,'0'0'7495,"74"-6"-7527,-33 6-224,4-3-2307,3-3-1312,-5-2-2243</inkml:trace>
  <inkml:trace contextRef="#ctx0" brushRef="#br0" timeOffset="1">419 0 17296,'0'0'5830,"-18"52"-5446,11-21 353,-3 5-161,6-3-415,0 1-97,3-5-64,1-6-64,0-7-609,8-8-544,6-8-192,-3 0-33,1-13-127,-2-10-2115,-3-6-1281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120"/>
    </inkml:context>
    <inkml:brush xml:id="br0">
      <inkml:brushProperty name="width" value="0.025" units="cm"/>
      <inkml:brushProperty name="height" value="0.025" units="cm"/>
      <inkml:brushProperty name="color" value="#E71224"/>
    </inkml:brush>
  </inkml:definitions>
  <inkml:trace contextRef="#ctx0" brushRef="#br0">6 402 11179,'0'0'3715,"-1"9"-2791,-3 30 186,4-38-1030,0 1 1,0-1-1,0 0 0,0 0 1,0 0-1,0 0 0,0 0 0,1 0 1,-1 1-1,0-1 0,1 0 1,-1 0-1,1 0 0,-1 0 1,1 0-1,-1 0 0,1 0 1,0-1-1,0 1 0,-1 0 1,1 0-1,0 0 0,0-1 0,0 1 1,0 0-1,0-1 0,0 1 1,0-1-1,0 1 0,0-1 1,0 1-1,0-1 0,2 0 1,37 2 1129,-30-3-843,-1 0-122,0-1 0,0 0 0,0 0 0,0-1 0,-1-1 0,1 1 0,-1-1 0,0-1 0,0 0 0,0 0 0,-1 0 0,1-1 1,-1 0-1,-1 0 0,1-1 0,-1 0 0,0 0 0,-1 0 0,7-13 0,-8 9 824,-15 17-978,-13 19-370,19-19 256,1 0 0,0 1 0,0-1 0,0 1 1,1 0-1,0 0 0,0 1 0,1-1 0,0 0 0,-3 16 1,5-23 21,0 1 0,0-1 0,0 0 0,0 1 0,0-1 1,1 1-1,-1-1 0,0 0 0,0 1 0,0-1 0,0 0 0,0 1 1,1-1-1,-1 0 0,0 1 0,0-1 0,1 0 0,-1 0 0,0 1 1,0-1-1,1 0 0,-1 0 0,0 1 0,1-1 0,-1 0 0,0 0 1,1 0-1,-1 1 0,0-1 0,1 0 0,-1 0 0,0 0 0,1 0 1,-1 0-1,1 0 0,20-3 115,16-13 208,-8-4-230,-1-1 1,-1-1-1,-1-2 0,-1 0 0,36-47 0,-48 55-55,-1-1 0,0 0 0,-2-1 0,0 0 1,-1-1-1,-1 0 0,-1 0 0,0 0 0,-2-1 0,7-40 0,-12 58-43,1 0-1,-1 0 0,0 0 1,0 0-1,0-1 1,0 1-1,-1 0 0,1 0 1,0 0-1,-1 0 1,0 0-1,1 0 0,-1 0 1,0 0-1,0 0 1,0 0-1,0 0 0,-1 0 1,0-1-1,0 2-2,0 0 0,1 0 1,-1 0-1,0 1 0,0-1 0,0 0 0,1 1 0,-1 0 0,0-1 0,0 1 0,0 0 1,0 0-1,0 0 0,0 0 0,1 0 0,-1 1 0,0-1 0,0 1 0,0-1 1,0 1-1,1-1 0,-4 3 0,-5 1-23,1 1 1,0 1-1,0-1 0,0 2 1,1-1-1,0 1 1,-11 11-1,-48 60-8,66-77 39,-6 8 2,-38 54 191,43-59-187,-1 1-1,1 0 1,0 0-1,0 0 1,1 0-1,-1 0 1,1 0-1,0 0 0,1 0 1,-1 0-1,1 1 1,0 5-1,1-10-2,-1 1 0,1 0 0,0 0 0,0 0 0,0 0 0,0-1 0,0 1-1,0-1 1,0 1 0,1-1 0,-1 1 0,1-1 0,-1 1 0,1-1 0,-1 0 0,1 0-1,0 0 1,0 0 0,-1 0 0,1 0 0,0-1 0,0 1 0,0 0 0,0-1 0,0 0 0,0 1-1,3-1 1,67 4 2,-56-4-87,-10 0 54,8 0-78,-1 0-1,0 2 1,1-1-1,21 7 0,-32-8 39,-1 1-1,1 0 0,0 0 0,-1 0 0,1 1 0,-1-1 0,0 1 0,1-1 0,-1 1 0,0 0 0,0-1 0,0 1 0,0 0 0,0 1 0,-1-1 0,1 0 0,-1 0 1,1 1-1,-1-1 0,0 1 0,0-1 0,0 1 0,0-1 0,0 1 0,-1 0 0,1 0 0,-1-1 0,0 6 0,0 3-23,-1 0 1,0 0-1,-1 0 0,0 0 1,-1 0-1,0 0 0,-5 10 1,-5 18-2455,12-33 1441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600"/>
    </inkml:context>
    <inkml:brush xml:id="br0">
      <inkml:brushProperty name="width" value="0.025" units="cm"/>
      <inkml:brushProperty name="height" value="0.025" units="cm"/>
      <inkml:brushProperty name="color" value="#E71224"/>
    </inkml:brush>
  </inkml:definitions>
  <inkml:trace contextRef="#ctx0" brushRef="#br0">0 72 17200,'0'0'7063,"11"2"-6406,-8 0-620,0-1 1,0 0 0,0 0 0,0 0 0,0-1 0,0 1 0,1-1-1,-1 0 1,0 1 0,0-2 0,1 1 0,-1 0 0,0-1 0,0 1-1,0-1 1,0 0 0,1 0 0,-1 0 0,0 0 0,0-1 0,-1 1-1,1-1 1,0 0 0,-1 0 0,1 0 0,-1 0 0,1 0-1,-1 0 1,0-1 0,0 1 0,0-1 0,3-4 0,-3 3 53,0 2 25,0 0-1,-1-1 1,0 1-1,1 0 1,-1-1-1,0 1 1,0-1-1,0 1 1,0-1-1,-1 1 1,1-1-1,-1 1 1,1-5-1,-31 36 77,21-18-227,0 0 0,2 0 0,-1 1 0,1 0 0,1 0 0,0 1 0,1 0 0,-6 24 0,10-36 27,1 0 0,0 0 0,0-1 0,0 1 0,0 0 0,0-1 0,0 1 0,0 0 0,0 0 0,0-1 0,0 1 0,1 0 0,-1 0 0,0-1 0,0 1 0,1 0 0,-1-1 0,0 1 0,1-1 0,-1 1 0,1 0 0,-1-1 0,1 1 0,-1-1 0,1 1 0,-1-1 0,1 1 0,-1-1 0,2 1 0,22 0 76,26-21 211,10-21-157,-48 31-122,0 1 1,1 0 0,0 1 0,0 0 0,1 1-1,0 1 1,25-9 0,-38 16-7,-1-1 0,1 1-1,0-1 1,-1 0 0,1 1-1,0-1 1,-1 1 0,1 0-1,-1-1 1,1 1 0,-1-1-1,1 1 1,-1 0 0,0-1-1,1 1 1,-1 0 0,0 0 0,1-1-1,-1 1 1,0 0 0,0 0-1,0-1 1,0 1 0,0 0-1,0 0 1,0 0 0,0-1-1,0 1 1,0 0 0,0 0-1,0-1 1,-1 2 0,-1 30 174,1-32-171,1 2 23,-1 0-1,1 0 0,-1 0 0,1 0 1,0 1-1,0-1 0,0 0 0,0 0 1,0 0-1,0 0 0,0 0 0,1 0 1,-1 1-1,1-1 0,0 0 0,-1 0 1,1 0-1,0-1 0,2 3 0,-1-3 31,0-1 0,0 1-1,0-1 1,0 0-1,0 1 1,0-1 0,1 0-1,-1 0 1,0-1 0,0 1-1,0 0 1,0-1-1,0 1 1,0-1 0,0 0-1,0 0 1,0 0-1,0 0 1,3-2 0,16-6-158,25-11 218,-15 14-4645,-34 12-2372,-9 0 1419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989"/>
    </inkml:context>
    <inkml:brush xml:id="br0">
      <inkml:brushProperty name="width" value="0.025" units="cm"/>
      <inkml:brushProperty name="height" value="0.025" units="cm"/>
      <inkml:brushProperty name="color" value="#E71224"/>
    </inkml:brush>
  </inkml:definitions>
  <inkml:trace contextRef="#ctx0" brushRef="#br0">0 0 21685,'0'0'3235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1.598"/>
    </inkml:context>
    <inkml:brush xml:id="br0">
      <inkml:brushProperty name="width" value="0.025" units="cm"/>
      <inkml:brushProperty name="height" value="0.025" units="cm"/>
      <inkml:brushProperty name="color" value="#E71224"/>
    </inkml:brush>
  </inkml:definitions>
  <inkml:trace contextRef="#ctx0" brushRef="#br0">170 0 17681,'0'0'2274,"-65"55"-1922,39-13-192,0 9 1,2 3-65,5 2-64,9 2-64,10-2-1154,0 0-1088,7-4-2306,4 1-2082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1.975"/>
    </inkml:context>
    <inkml:brush xml:id="br0">
      <inkml:brushProperty name="width" value="0.025" units="cm"/>
      <inkml:brushProperty name="height" value="0.025" units="cm"/>
      <inkml:brushProperty name="color" value="#E71224"/>
    </inkml:brush>
  </inkml:definitions>
  <inkml:trace contextRef="#ctx0" brushRef="#br0">1 86 16944,'0'0'5189,"7"-48"-7367,2 28-2883,-6 2-7303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12.725"/>
    </inkml:context>
    <inkml:brush xml:id="br0">
      <inkml:brushProperty name="width" value="0.025" units="cm"/>
      <inkml:brushProperty name="height" value="0.025" units="cm"/>
      <inkml:brushProperty name="color" value="#008C3A"/>
    </inkml:brush>
  </inkml:definitions>
  <inkml:trace contextRef="#ctx0" brushRef="#br0">0 76 10762,'0'0'2653,"15"0"-2300,55-3 131,1-3 1,69-15-1,-52 7-129,103-4-1,458 19 248,-249 3-137,-250-5-445,917 25 142,132 28 89,278-86-153,-707 9-68,784 18 637,-1253-1-3256,-160-12-1676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2.263"/>
    </inkml:context>
    <inkml:brush xml:id="br0">
      <inkml:brushProperty name="width" value="0.025" units="cm"/>
      <inkml:brushProperty name="height" value="0.025" units="cm"/>
      <inkml:brushProperty name="color" value="#008C3A"/>
    </inkml:brush>
  </inkml:definitions>
  <inkml:trace contextRef="#ctx0" brushRef="#br0">2577 298 1057,'0'0'-363,"8"-5"53,-1 2-310,23-13 2264,-25 13-971,-1 0 0,1 0 0,-1-1-1,0 1 1,0-1 0,0 0 0,0 0-1,-1 0 1,5-8 0,5-9-694,-10 18 105,0-1 0,0 0 0,-1 0 0,1-1 1,-1 1-1,0 0 0,-1-1 0,2-4 0,-3 7-32,0 1-1,0-1 0,0 1 1,0 0-1,-1-1 0,1 1 0,0-1 1,-1 1-1,1 0 0,-1-1 0,0 1 1,1 0-1,-1 0 0,0-1 1,0 1-1,0 0 0,0 0 0,0 0 1,0 0-1,0 0 0,0 0 1,0 0-1,-1 1 0,1-1 0,0 0 1,0 1-1,-1-1 0,1 0 1,-1 1-1,1 0 0,0-1 0,-3 1 1,-46-13 18,-1 2 1,0 2 0,-94-4-1,63 7-171,-678-67 539,630 65 442,-198 13-1,258 1-881,-1 4 1,1 2-1,1 4 1,-99 35-1,126-34 89,0 2 1,1 1-1,1 3 1,2 1-1,0 2 1,1 2-1,2 1 1,1 1-1,1 3 1,-44 56-1,56-62-63,1 1-1,2 1 1,1 1-1,1 1 0,2 0 1,1 1-1,1 0 0,2 1 1,2 0-1,0 1 1,2 0-1,2 0 0,1 0 1,3 58-1,2-76-32,1 1-1,1-1 1,0 0-1,1 0 1,1 0-1,0 0 1,1-1 0,1 0-1,0-1 1,1 0-1,1 0 1,0-1-1,1 0 1,0-1-1,20 17 1,14 9 31,2-2 0,2-2-1,53 28 1,-15-13 28,3-4 0,1-4 0,2-4-1,1-3 1,2-6 0,1-3 0,1-4 0,145 10 0,-77-18 44,1-9 1,180-17 0,-269 5-12,-1-3 0,-1-3 0,0-4 0,-1-4-1,-1-2 1,120-58 0,-145 56-55,-1-3-1,-1-2 0,54-45 1,-79 57 107,-1 0 1,-1-2-1,-1 0 1,-1-1-1,0-1 1,-2 0 0,-1-1-1,15-32 1,-25 42 55,0 1 0,-1-1 0,0 0 1,-1 0-1,-1 0 0,0 0 1,-1 0-1,-1-1 0,-1-21 0,-2 13-71,-1 1 0,-1-1-1,-1 1 1,0 0-1,-14-28 1,-7-4-118,-2 2-1,-3 1 1,-60-75 0,54 79-649,-2 2 0,-88-77 0,80 83-2088,-64-38 1,46 36-2049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7.520"/>
    </inkml:context>
    <inkml:brush xml:id="br0">
      <inkml:brushProperty name="width" value="0.025" units="cm"/>
      <inkml:brushProperty name="height" value="0.025" units="cm"/>
      <inkml:brushProperty name="color" value="#008C3A"/>
    </inkml:brush>
  </inkml:definitions>
  <inkml:trace contextRef="#ctx0" brushRef="#br0">1 2414 5990,'0'0'6075,"10"-14"-5936,194-324 837,-81 123-623,627-869-3296,-391 646 6783,-92 113-2863,-323 379-4111,19-20-171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1.761"/>
    </inkml:context>
    <inkml:brush xml:id="br0">
      <inkml:brushProperty name="width" value="0.025" units="cm"/>
      <inkml:brushProperty name="height" value="0.025" units="cm"/>
    </inkml:brush>
  </inkml:definitions>
  <inkml:trace contextRef="#ctx0" brushRef="#br0">38 64 1986,'0'0'12572,"5"-8"-10282,18-23-747,-22 28-750,-8 6 89,-10 10 128,15-11-1000,-1 1 0,1-1 1,0 1-1,0 0 0,0 0 0,0 0 0,0 0 0,1 0 1,-1 0-1,1 0 0,0 1 0,0-1 0,0 1 1,0-1-1,1 1 0,-1-1 0,1 1 0,0-1 1,0 1-1,0-1 0,1 1 0,-1-1 0,1 1 1,-1-1-1,1 0 0,1 1 0,-1-1 0,0 0 0,1 0 1,-1 0-1,1 1 0,0-2 0,0 1 0,0 0 1,1 0-1,-1-1 0,1 1 0,-1-1 0,1 0 1,0 0-1,0 0 0,0 0 0,4 2 0,47 23 108,22 12-10,-72-36-113,1 0-1,0 1 1,-1 0-1,0-1 1,0 1-1,0 1 1,0-1-1,0 1 1,-1-1-1,0 1 1,4 9 0,-5-12 8,-1 1 1,0 0 0,0 0 0,0 0-1,-1 0 1,1 0 0,-1 0 0,1 0 0,-1 0-1,0 0 1,0 0 0,0 0 0,-1 0-1,1 0 1,-1 0 0,0 0 0,1 0-1,-1 0 1,-1 0 0,1 0 0,-3 4 0,1-3 33,0 0 0,-1-1 1,1 1-1,-1-1 1,0 0-1,0 0 0,-1 0 1,1 0-1,0-1 0,-1 1 1,-9 2-1,-1 0 271,0-1 0,-1 0 0,1-1 0,-1-1 0,0 0 0,0-1-1,-20-2 1,34 1-292,1 0 0,-1 0-1,1 0 1,-1 0-1,1 0 1,-1 0 0,1 0-1,0-1 1,-1 1 0,1-1-1,-1 1 1,1-1-1,0 1 1,-1-1 0,1 0-1,0 0 1,0 1-1,-1-1 1,1 0 0,0 0-1,0 0 1,0-1 0,0 1-1,0 0 1,0 0-1,1 0 1,-1-1 0,0 1-1,1 0 1,-1-1 0,1 1-1,-1 0 1,1-1-1,-1 1 1,1-1 0,0 1-1,0-1 1,0 1-1,0-1 1,0 1 0,0-1-1,0 1 1,0-1 0,1 1-1,-1-1 1,1 1-1,0-2 1,1-3-22,1 0 1,0 0-1,0 0 1,0 0-1,1 1 1,0 0-1,0-1 0,0 1 1,8-6-1,50-39 110,-36 32-60,-2-2-1,-1-1 0,0 0 0,24-31 1,-45 50-18,-1 0 0,1 0 0,0-1 0,0 1 0,-1-1 0,0 1 0,1-1 0,-1 0 0,0 1 0,0-1 0,0 0 1,-1 0-1,1 0 0,-1 0 0,1 1 0,-1-1 0,0 0 0,0 0 0,-1 0 0,1 0 0,0 0 0,-1 0 0,0 0 0,0 1 1,0-1-1,0 0 0,0 0 0,-2-3 0,-1 2-204,1 0-1,-1 1 1,0-1-1,0 1 1,0 0 0,0 0-1,0 0 1,-1 0-1,1 1 1,-1 0 0,0 0-1,0 0 1,0 1-1,0-1 1,-6 0 0,0 0-2972,0-2-2722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7.958"/>
    </inkml:context>
    <inkml:brush xml:id="br0">
      <inkml:brushProperty name="width" value="0.025" units="cm"/>
      <inkml:brushProperty name="height" value="0.025" units="cm"/>
      <inkml:brushProperty name="color" value="#008C3A"/>
    </inkml:brush>
  </inkml:definitions>
  <inkml:trace contextRef="#ctx0" brushRef="#br0">104 1 11082,'0'0'3433,"7"11"-2680,-2-2-684,0-1 0,0 0 0,-1 1-1,-1 0 1,0 0 0,0 0 0,0 0 0,-1 1 0,-1-1 0,2 19 0,-7 43 25,-3-1-1,-3 0 1,-3 0 0,-27 81-1,20-78-59,2 1 0,4 0-1,-7 109 1,21-179-24,-1 0 1,1 0-1,1 0 0,-1 0 0,0 0 0,1 0 1,0 0-1,0 0 0,0 0 0,2 5 1,-2-8-7,1 0 1,-1 0-1,0 0 1,0 0-1,0-1 1,0 1-1,1 0 1,-1-1 0,0 1-1,0-1 1,1 1-1,-1-1 1,1 0-1,-1 1 1,0-1-1,1 0 1,-1 0-1,1 0 1,-1 0-1,0 0 1,1 0 0,-1-1-1,1 1 1,-1 0-1,0-1 1,1 1-1,-1-1 1,0 1-1,0-1 1,1 0-1,-1 0 1,0 1-1,1-2 1,13-7 189,-1 0-1,0-1 1,0 0 0,-1-1 0,14-16 0,11-8 159,146-110-76,-94 76-3511,-23 17-3509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9.268"/>
    </inkml:context>
    <inkml:brush xml:id="br0">
      <inkml:brushProperty name="width" value="0.025" units="cm"/>
      <inkml:brushProperty name="height" value="0.025" units="cm"/>
      <inkml:brushProperty name="color" value="#008C3A"/>
    </inkml:brush>
  </inkml:definitions>
  <inkml:trace contextRef="#ctx0" brushRef="#br0">174 54 15182,'0'0'2792,"-5"-7"-1425,-17-25-155,21 31-1169,0 0 0,0-1 0,0 1 0,-1 0 1,1 0-1,-1 0 0,1 0 0,0 0 0,-1 0 0,0 1 1,1-1-1,-1 0 0,1 1 0,-1-1 0,0 1 0,1 0 1,-1 0-1,0-1 0,0 1 0,1 0 0,-1 0 0,0 0 1,1 1-1,-1-1 0,0 0 0,1 1 0,-1-1 0,0 1 1,1 0-1,-1-1 0,1 1 0,-1 0 0,1 0 0,-1 0 1,-1 1-1,-2 2-53,-1 1 0,0 0 0,1 0 0,0 0 0,-9 12 1,7-7 1,1 1 0,-1 0 0,2 0 0,-1 0 1,-6 23-1,11-32 1,0 1 1,0-1-1,1 0 0,-1 0 1,1 1-1,-1-1 0,1 0 1,0 0-1,0 1 1,0-1-1,0 0 0,0 1 1,1-1-1,-1 0 0,1 1 1,-1-1-1,1 0 0,0 0 1,0 0-1,0 0 0,0 0 1,0 0-1,0 0 1,1 0-1,-1 0 0,1 0 1,-1-1-1,1 1 0,0 0 1,0-1-1,0 0 0,-1 1 1,1-1-1,0 0 0,1 0 1,-1 0-1,4 1 1,67 10-46,-59-11 42,0 1 0,0 0 0,0 1 0,-1 0 1,26 11-1,-35-12 33,-1 0 0,1 0 0,-1 0 0,0 1 0,0-1 1,0 1-1,0 0 0,0 0 0,-1 0 0,1 0 0,-1 1 1,0-1-1,0 1 0,0-1 0,0 1 0,-1 0 0,0 0 0,1-1 1,-1 1-1,-1 0 0,1 0 0,0 0 0,-1 0 0,0 0 1,0 6-1,-1-4 112,1-1 0,-1 1 0,0 0 0,0 0 0,0-1 0,-1 1 0,0 0 0,0-1 0,0 0 0,-1 1 0,1-1 0,-2 0 0,1-1 0,0 1 0,-1 0 1,0-1-1,0 0 0,0 0 0,0 0 0,-1 0 0,0-1 0,1 0 0,-9 4 0,1-1 12,0 0-1,0-1 1,-1-1 0,1 0 0,-1-1-1,0-1 1,0 1 0,-1-2-1,-17 0 1,38-6-7195,7-7 2795,4 0-1080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018"/>
    </inkml:context>
    <inkml:brush xml:id="br0">
      <inkml:brushProperty name="width" value="0.025" units="cm"/>
      <inkml:brushProperty name="height" value="0.025" units="cm"/>
      <inkml:brushProperty name="color" value="#008C3A"/>
    </inkml:brush>
  </inkml:definitions>
  <inkml:trace contextRef="#ctx0" brushRef="#br0">55 210 16047,'0'0'1757,"-8"5"-300,5-3-1358,-1 0 1,1 0-1,0 1 0,0-1 1,0 1-1,0 0 0,1 0 1,-1 0-1,1 0 0,0 0 1,0 0-1,0 1 0,0-1 1,0 1-1,1-1 0,-1 1 1,1 0-1,0-1 0,1 1 1,-1 0-1,0 0 0,1 6 1,0-5-75,0 0-1,0 0 1,1 0 0,-1 0 0,1 0 0,0 0 0,1 0-1,-1-1 1,1 1 0,0 0 0,0-1 0,1 1 0,-1-1 0,1 1-1,0-1 1,0 0 0,7 6 0,-7-8-19,0 1 0,0-1-1,0 0 1,0 0 0,0-1 0,1 1 0,-1-1-1,1 0 1,-1 1 0,1-1 0,-1-1-1,1 1 1,0-1 0,-1 1 0,1-1 0,0 0-1,0 0 1,-1-1 0,1 1 0,0-1 0,-1 0-1,1 0 1,-1 0 0,1 0 0,5-3 0,-2 0 82,0 0 0,0-1 1,0 1-1,-1-1 1,0 0-1,0-1 1,0 0-1,0 0 0,-1 0 1,0 0-1,5-9 1,4-9 704,20-49 1,-23 47-442,-11 38-299,1-1 1,0 1-1,0-1 0,5 19 1,-6-29-45,0 0 0,1 0 0,-1 0 0,0 0 0,0 0 0,1-1 0,-1 1 0,0 0 0,1 0 0,-1 0 0,1 0 0,-1-1 0,1 1 0,0 0 0,-1 0 0,1-1 0,0 1 0,-1 0 0,1-1 0,0 1 0,0-1 0,0 1 0,-1-1 0,1 1 0,0-1 0,0 0 0,0 1 0,0-1 0,0 0 0,0 0 0,0 0 0,0 0 0,0 0 0,0 0 0,-1 0 0,1 0 0,0 0 0,0 0 0,0 0 0,0 0 0,0-1 0,0 1 0,0 0 0,0-1 0,0 1 0,-1-1 0,1 1 0,0-1 0,0 1 0,-1-1 0,1 0 0,0 1 0,1-2 0,38-37 487,-14 4-373,-19 24-103,0 1 1,1-1 0,1 1-1,-1 1 1,1 0 0,1 0 0,19-14-1,-28 23-20,0-1 0,0 1 0,0-1 0,-1 1 0,1 0 0,0 0 0,0-1 0,0 1 0,0 0-1,0 0 1,0 0 0,-1 0 0,1 0 0,0 0 0,0 0 0,0 0 0,0 0 0,0 0 0,0 0 0,0 1 0,-1-1 0,1 0-1,0 1 1,0-1 0,0 0 0,1 2 0,-1-1 7,0 1-1,1-1 0,-1 1 1,0 0-1,0-1 0,0 1 0,0 0 1,0 0-1,-1 0 0,1 0 1,1 3-1,0 10 57,0 0 0,0 27 0,-1-23-43,-2-18-18,1 1-1,0 0 1,0-1 0,0 1-1,0-1 1,0 1-1,1 0 1,-1-1-1,0 1 1,1-1 0,-1 1-1,1-1 1,0 1-1,-1-1 1,1 1 0,0-1-1,0 1 1,0-1-1,0 0 1,0 0 0,0 1-1,0-1 1,2 1-1,-2-2 10,0 0 0,1-1-1,-1 1 1,0 0-1,1-1 1,-1 1 0,0 0-1,0-1 1,1 0 0,-1 1-1,0-1 1,0 0-1,0 1 1,0-1 0,0 0-1,0 0 1,0 0 0,0 0-1,0 0 1,1-2-1,9-12 107,0-1 0,13-25 0,-23 38-120,8-14 27,-6 10-10,0 0-1,0 0 1,1 1-1,0 0 1,0 0 0,0 0-1,1 0 1,0 0-1,8-6 1,-13 12-13,1 0 0,0 0 0,-1 0-1,1 0 1,-1 0 0,1 0 0,0 0 0,-1 0 0,1 0 0,-1 0 0,1 0 0,-1 1 0,1-1-1,0 0 1,-1 0 0,1 1 0,-1-1 0,1 0 0,-1 1 0,1-1 0,-1 0 0,0 1-1,1-1 1,-1 1 0,1-1 0,-1 1 0,0-1 0,1 1 0,-1-1 0,0 1 0,0-1-1,1 1 1,-1-1 0,0 1 0,0-1 0,0 1 0,0 0 0,0-1 0,0 1 0,0-1 0,0 1-1,0 0 1,0-1 0,0 1 0,0 0 0,3 37 193,-3-32-178,1-1-6,-1 0 0,0-1 0,1 1 0,0 0 0,0 0 0,0-1 0,4 10 0,-5-14-6,1 1 0,-1-1 0,0 0 0,1 1 0,-1-1-1,0 1 1,1-1 0,-1 0 0,1 1 0,-1-1-1,0 0 1,1 1 0,-1-1 0,1 0 0,-1 0-1,1 1 1,-1-1 0,1 0 0,-1 0 0,1 0-1,-1 0 1,1 0 0,-1 0 0,1 0 0,0 0 0,-1 0-1,1 0 1,0 0 0,1 0 16,-1-1 0,1 0-1,0 0 1,0 0 0,-1 0 0,1 0 0,0-1-1,-1 1 1,1 0 0,-1-1 0,0 1-1,2-3 1,44-61 575,-38 50-578,1 0 0,0 1 0,0 1 0,2 0 0,-1 0 0,2 1 1,27-20-1,-40 31-23,0 1 1,1 0-1,-1 0 1,1-1-1,-1 1 1,1 0-1,-1 0 1,0 0-1,1-1 1,-1 1-1,1 0 1,-1 0-1,1 0 1,-1 0 0,1 0-1,-1 0 1,1 0-1,-1 0 1,1 0-1,-1 0 1,1 0-1,-1 0 1,1 1-1,-1-1 1,0 0-1,1 0 1,-1 0-1,1 1 1,-1-1 0,1 0-1,-1 1 1,0-1-1,1 0 1,-1 1-1,0-1 1,1 0-1,-1 1 1,6 24-20,-9 31 62,3-55-44,-9 53-1654,15-60-5489,18-28-1058,-7 4-3286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453"/>
    </inkml:context>
    <inkml:brush xml:id="br0">
      <inkml:brushProperty name="width" value="0.025" units="cm"/>
      <inkml:brushProperty name="height" value="0.025" units="cm"/>
      <inkml:brushProperty name="color" value="#008C3A"/>
    </inkml:brush>
  </inkml:definitions>
  <inkml:trace contextRef="#ctx0" brushRef="#br0">20 40 3619,'0'0'19139,"-1"11"-18211,-4 20-451,-1 4 433,-1 46-1,7-81-908,0 0-1,0 0 1,0 1 0,0-1 0,0 0-1,0 1 1,0-1 0,0 0-1,0 1 1,0-1 0,0 0 0,0 0-1,0 1 1,1-1 0,-1 0 0,0 1-1,0-1 1,0 0 0,0 0-1,1 1 1,-1-1 0,0 0 0,0 0-1,0 0 1,1 1 0,-1-1 0,0 0-1,1 0 1,-1 0 0,0 0-1,0 1 1,1-1 0,-1 0 0,0 0-1,1 0 1,-1 0 0,0 0 0,1 0-1,14-4 32,13-15 68,26-43-18,-43 48-69,-1 0 0,2 1 0,0 1 0,0 0-1,1 0 1,0 2 0,1-1 0,19-10 0,-33 21-10,1 0 1,-1 0-1,0 0 1,1 0-1,-1-1 1,0 1-1,1 0 1,-1 0-1,1 0 1,-1 0-1,0 0 1,1 0-1,-1 0 1,1 0-1,-1 0 1,0 0 0,1 0-1,-1 0 1,0 0-1,1 0 1,-1 1-1,1-1 1,-1 0-1,0 0 1,1 0-1,-1 1 1,0-1-1,1 0 1,-1 0-1,0 1 1,0-1-1,1 0 1,-1 0-1,0 1 1,0-1 0,1 0-1,-1 1 1,0-1-1,0 1 1,3 22 323,-11 30 308,7-47-591,1 18 156,1-23-193,-1-1 1,0 0-1,0 0 0,1 1 0,-1-1 0,0 0 0,1 0 0,-1 0 0,0 0 1,1 1-1,-1-1 0,0 0 0,1 0 0,-1 0 0,0 0 0,1 0 1,-1 0-1,0 0 0,1 0 0,-1 0 0,0 0 0,1 0 0,-1 0 0,0 0 1,1 0-1,-1-1 0,0 1 0,1 0 0,-1 0 0,0 0 0,1 0 1,-1 0-1,0-1 0,0 1 0,1 0 0,33-33 299,-32 31-311,6-7 21,-5 5-20,-1 1 1,1-1 0,0 1 0,1-1-1,-1 1 1,1 0 0,-1 0-1,1 0 1,0 1 0,0-1-1,0 1 1,0 0 0,1 0 0,-1 1-1,6-2 1,-9 4-5,0 0 0,0 0 0,0 0 0,0 0 0,0 0-1,0 0 1,-1 0 0,1 0 0,0 1 0,-1-1 0,1 0 0,0 1 0,-1-1 0,0 0 0,1 1 0,-1-1-1,0 1 1,0-1 0,0 0 0,0 1 0,0-1 0,0 1 0,0-1 0,-1 3 0,-1 40 29,1-34 1010,-2 13-6104,6-20 584,6-12-188,3-9-2102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781"/>
    </inkml:context>
    <inkml:brush xml:id="br0">
      <inkml:brushProperty name="width" value="0.025" units="cm"/>
      <inkml:brushProperty name="height" value="0.025" units="cm"/>
      <inkml:brushProperty name="color" value="#008C3A"/>
    </inkml:brush>
  </inkml:definitions>
  <inkml:trace contextRef="#ctx0" brushRef="#br0">1 148 11723,'0'0'13442,"11"1"-12678,-5 0-721,0-1 0,0 0 0,0 0 1,0-1-1,0 1 0,0-1 1,0-1-1,0 1 0,0-1 1,-1 0-1,1 0 0,0-1 0,-1 1 1,0-1-1,0-1 0,0 1 1,8-7-1,32-35 375,-42 42-350,0-1 0,-1 0 0,1 1 0,-1-1 0,1 0 0,-1 0-1,-1-1 1,1 1 0,0 0 0,-1-1 0,1-6 0,-2 10-55,0 1-1,0-1 0,0 1 1,0-1-1,0 0 1,0 1-1,0-1 0,-1 1 1,1-1-1,0 1 1,0-1-1,-1 1 1,1-1-1,0 1 0,-1-1 1,1 1-1,0-1 1,-1 1-1,1-1 1,-1 1-1,1 0 0,-1-1 1,1 1-1,-1 0 1,1 0-1,-1-1 1,1 1-1,-1 0 0,1 0 1,-1 0-1,0-1 1,1 1-1,-1 0 1,1 0-1,-1 0 0,0 0 1,1 0-1,-1 0 1,1 0-1,-1 1 1,1-1-1,-1 0 0,0 0 1,0 1-1,-29 9-53,23-4 40,0 0 0,1 0 1,0 0-1,0 1 0,0 0 0,1 0 1,0 0-1,0 1 0,1 0 0,0 0 1,0 0-1,1 0 0,0 0 0,0 1 1,1 0-1,0-1 0,1 1 0,0 0 0,0 0 1,1 11-1,0-18-3,1-1-1,0 1 1,0-1 0,0 0 0,0 0-1,-1 0 1,2 1 0,-1-1 0,0 0-1,0 0 1,0 0 0,0 0 0,1-1 0,-1 1-1,0 0 1,1 0 0,-1-1 0,0 1-1,1-1 1,-1 1 0,1-1 0,-1 0-1,1 0 1,-1 0 0,1 1 0,-1-1-1,1 0 1,0-1 0,-1 1 0,1 0-1,-1 0 1,3-2 0,3 2-368,0-1 0,0-1 0,0 1 0,-1-1 0,1-1 0,7-3 0,16-14-5004,0-5-5434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1.772"/>
    </inkml:context>
    <inkml:brush xml:id="br0">
      <inkml:brushProperty name="width" value="0.025" units="cm"/>
      <inkml:brushProperty name="height" value="0.025" units="cm"/>
      <inkml:brushProperty name="color" value="#008C3A"/>
    </inkml:brush>
  </inkml:definitions>
  <inkml:trace contextRef="#ctx0" brushRef="#br0">81 271 4516,'0'0'17985,"-8"-3"-17499,7 2-472,-1 0-1,0 1 1,1-1 0,-1 1-1,0-1 1,1 1 0,-1 0-1,0-1 1,0 1 0,0 0-1,1 0 1,-1 0 0,0 1-1,0-1 1,0 0 0,1 1-1,-1-1 1,0 1 0,1-1-1,-3 2 1,1 0-8,1 1 0,0 0-1,-1-1 1,1 1 0,0 0 0,0 0 0,1 0 0,-1 1 0,1-1-1,-1 0 1,1 1 0,-1 6 0,-1-2 20,1 0-1,1-1 1,-1 1-1,1 1 1,1-1-1,-1 0 1,1 0-1,1 0 1,0 0-1,2 13 1,-2-20-13,-1 1 0,1 0 0,0-1 0,-1 1 1,1-1-1,0 0 0,0 1 0,0-1 1,0 0-1,0 1 0,0-1 0,0 0 0,0 0 1,0 0-1,1 0 0,-1 0 0,1 0 1,-1-1-1,0 1 0,1 0 0,-1 0 0,3 0 1,-1-1 9,1 0 0,-1 0 1,0 0-1,1-1 0,-1 1 1,1-1-1,-1 1 0,0-1 0,1 0 1,-1-1-1,0 1 0,0 0 1,0-1-1,6-3 0,8-7 132,0-1-1,-1 0 1,0-1 0,-1 0-1,0-2 1,-1 1-1,17-27 1,-15 19-28,-2-1 1,0-1-1,-1 0 1,-2 0 0,10-31-1,-18 46-32,0 0-1,0 0 0,-1 0 0,-1 0 1,0 0-1,0 0 0,-1 0 1,-1-15-1,1 25-91,0 0 1,-1-1-1,1 1 0,0 0 1,-1-1-1,1 1 0,0 0 1,-1-1-1,1 1 1,0 0-1,-1 0 0,1 0 1,-1-1-1,1 1 0,-1 0 1,1 0-1,-1 0 0,1 0 1,0 0-1,-1 0 0,1 0 1,-1 0-1,1 0 0,-1 0 1,1 0-1,-1 0 0,1 0 1,-1 0-1,1 1 0,0-1 1,-1 0-1,1 0 1,-1 0-1,1 1 0,0-1 1,-1 0-1,1 0 0,0 1 1,-1-1-1,1 0 0,0 1 1,-1-1-1,1 0 0,0 1 1,0-1-1,-1 1 0,1-1 1,0 0-1,0 1 0,-1 0 1,-6 10-20,0 1 0,0 0 0,1 0 1,0 1-1,1 0 0,-7 26 0,-12 84-71,22-111 74,0 0 1,1-1-1,1 1 0,0 0 0,1-1 0,0 1 0,3 14 1,-3-24 9,-1 1 1,1-1-1,0 0 1,0 1 0,0-1-1,1 0 1,-1 0 0,0 0-1,1 0 1,-1 0-1,1 0 1,0 0 0,0 0-1,0-1 1,0 1 0,0 0-1,0-1 1,0 0 0,0 0-1,0 1 1,1-1-1,-1-1 1,1 1 0,-1 0-1,0-1 1,1 1 0,-1-1-1,1 1 1,0-1-1,-1 0 1,1 0 0,-1-1-1,1 1 1,-1 0 0,1-1-1,-1 1 1,0-1 0,1 0-1,2-1 1,6-3 14,0-1-1,-1 0 1,0 0 0,-1-1 0,1 0 0,-1-1-1,-1 0 1,1 0 0,-1-1 0,-1 0 0,0-1-1,0 1 1,-1-1 0,0-1 0,0 1 0,-1-1-1,-1 0 1,5-14 0,-10 14 1,-8 24-17,-7 25-10,15-32 15,-1 1 0,1-1 0,0 1 0,0-1 0,1 1 0,0-1 0,0 1 0,3 12 0,-3-18 0,1 1 0,-1-1 1,1 1-1,0-1 0,0 1 0,0-1 1,0 1-1,0-1 0,0 0 0,0 0 1,0 0-1,0 1 0,1-1 0,-1 0 1,0 0-1,1-1 0,-1 1 0,1 0 0,-1 0 1,1-1-1,-1 1 0,1-1 0,-1 1 1,1-1-1,0 0 0,-1 1 0,1-1 1,-1 0-1,1 0 0,0 0 0,-1 0 1,1-1-1,0 1 0,-1 0 0,1-1 0,-1 1 1,1-1-1,0 0 0,2-1 0,10-4 47,0 0-1,0-1 0,0-1 0,21-15 0,25-14 38,-60 37-71,0 0 0,0 0 0,1-1 0,-1 1-1,0 0 1,0 0 0,1-1 0,-1 1 0,0 0 0,0 0 0,0-1 0,0 1 0,0 0 0,1-1 0,-1 1 0,0 0 0,0-1 0,0 1 0,0 0 0,0-1 0,0 1 0,0 0 0,0-1 0,0 1 0,0 0 0,0-1 0,0 1 0,-1 0-1,1-1 1,0 1 0,0 0 0,0-1 0,0 1 0,0 0 0,-1 0 0,1-1 0,0 1 0,0 0 0,-1 0 0,1-1 0,0 1 0,0 0 0,-1 0 0,1 0 0,0-1 0,0 1 0,-1 0 0,0 0 0,-19-16 237,12 10-220,4 3-17,0 0 1,0-1-1,1 0 1,-1 0-1,1 0 1,0 0-1,0 0 0,0-1 1,-2-4-1,5 8-13,0 0-1,-1 0 0,1 0 0,0 0 0,0 0 0,0 0 0,0 0 0,0 0 1,0 0-1,0 1 0,0-1 0,0 0 0,0 0 0,0 0 0,1 0 0,-1 0 1,0 0-1,1 0 0,-1 0 0,0 1 0,2-2 0,-1 0-9,0 1 0,1 0 0,0-1 0,-1 1 0,1 0 0,0 0-1,0 0 1,-1 0 0,1 1 0,0-1 0,0 0 0,0 1 0,0-1 0,2 1 0,56-10-1251,-8 2-1659,0-5-3878,-2-7-6613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2.928"/>
    </inkml:context>
    <inkml:brush xml:id="br0">
      <inkml:brushProperty name="width" value="0.025" units="cm"/>
      <inkml:brushProperty name="height" value="0.025" units="cm"/>
      <inkml:brushProperty name="color" value="#008C3A"/>
    </inkml:brush>
  </inkml:definitions>
  <inkml:trace contextRef="#ctx0" brushRef="#br0">1 27 14542,'0'47'9079,"3"90"-7363,0 36-1888,-3-146 240,-1-14 24,1-1 0,1 1 0,0-1-1,0 1 1,6 19 0,-7-31-69,0-1-1,0 1 1,1 0-1,-1 0 1,0 0-1,1-1 0,-1 1 1,1 0-1,-1 0 1,0-1-1,1 1 1,0 0-1,-1-1 0,1 1 1,-1 0-1,1-1 1,0 1-1,-1-1 1,1 1-1,0-1 0,0 0 1,-1 1-1,1-1 1,0 0-1,0 1 1,0-1-1,0 0 0,-1 0 1,1 0-1,0 0 1,0 1-1,0-1 1,0 0-1,0-1 0,-1 1 1,1 0-1,0 0 1,0 0-1,0 0 1,0-1-1,-1 1 0,1 0 1,0-1-1,0 1 1,-1-1-1,1 1 1,0-1-1,0 1 0,-1-1 1,1 0-1,-1 1 1,1-1-1,-1 1 1,2-3-1,32-38 1035,-7-5-680,-2-1 1,-2-1-1,-2-2 1,-2 0-1,-2-1 1,16-87-1,-29 98-340,-23 75-5300,5 19-2510,6-26 1874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3.722"/>
    </inkml:context>
    <inkml:brush xml:id="br0">
      <inkml:brushProperty name="width" value="0.025" units="cm"/>
      <inkml:brushProperty name="height" value="0.025" units="cm"/>
      <inkml:brushProperty name="color" value="#008C3A"/>
    </inkml:brush>
  </inkml:definitions>
  <inkml:trace contextRef="#ctx0" brushRef="#br0">0 220 4869,'0'0'18417,"11"3"-18209,-6-1-196,0-1 0,0 0 0,0 0 0,1 0 0,-1-1 0,0 1 0,0-1 0,0 0 0,0-1 0,0 1 0,1-1 0,-1 0 0,0 0 0,0-1 0,0 1 0,-1-1 0,1 0 0,0-1 0,4-2 0,-3 1 5,3-1-4,-1 0-1,0 1 1,1 0 0,16-6 0,-23 10 7,0-1 0,-1 1-1,1-1 1,0 1 0,0 0 0,0 0-1,0 0 1,0 0 0,0 0 0,0 1-1,0-1 1,-1 1 0,1-1-1,0 1 1,0-1 0,0 1 0,-1 0-1,1 0 1,0 0 0,-1 0 0,1 0-1,-1 0 1,1 1 0,-1-1-1,1 0 1,-1 1 0,0-1 0,0 1-1,1 1 1,7 15 232,-9-16-163,1 1 0,0-1 1,0 1-1,0-1 1,0 0-1,0 1 0,0-1 1,1 0-1,-1 0 0,1 0 1,-1 0-1,1 0 1,0 0-1,0 0 0,0-1 1,0 1-1,0 0 1,0-1-1,4 2 0,-5-4-10,0 0-1,-1 0 0,1 0 0,0 0 0,0 0 1,0 0-1,-1-1 0,1 1 0,-1 0 0,1 0 1,-1-1-1,1 1 0,-1 0 0,0-1 1,0 1-1,0 0 0,1-1 0,-1 1 0,0 0 1,-1-2-1,3-31 281,-2 30-308,-1-1-1,1 0 1,-1 0-1,1 1 1,-1-1-1,-1 0 1,1 1-1,-4-7 1,5 9-48,-1 0 0,0 0 0,0 1 0,0-1 1,-1 1-1,1-1 0,0 1 0,-1 0 0,1-1 0,-1 1 1,1 0-1,-1 0 0,1 0 0,-1 0 0,0 0 0,1 0 1,-1 1-1,0-1 0,0 0 0,0 1 0,0-1 1,0 1-1,1 0 0,-5 0 0,6 0-62,34-16 33,-29 14 28,1 0 0,-1 0 1,0 0-1,0-1 1,0 0-1,0 0 0,0-1 1,0 1-1,-1-1 0,5-4 1,-8 6 2,1 1 0,-1-1 0,0 0 0,0 0 0,0 1 0,0-1 0,-1 0 0,1 0 0,0 0 0,-1 0 0,1 0 0,-1 0 0,0 0 0,0 0 0,0 0 0,0 0 0,0 0 0,0 0 0,0 0 0,0 0 1,-1 0-1,1 0 0,-1 1 0,0-1 0,1 0 0,-1 0 0,0 0 0,0 1 0,0-1 0,0 0 0,-1 1 0,-1-4 0,1 4-7,1 1 0,0-1 0,-1 0 0,1 0 0,-1 0 0,1 1 1,-1-1-1,1 1 0,-1-1 0,1 1 0,-1 0 0,1 0 0,-1-1 0,0 1 0,1 0 0,-1 0 0,0 1 1,1-1-1,-1 0 0,1 0 0,-1 1 0,1-1 0,-1 1 0,1-1 0,-1 1 0,1 0 0,-1 0 0,1 0 1,0-1-1,-1 1 0,1 0 0,-2 2 0,-42 36-5,40-33 14,-1 1 0,2-1 0,-1 1-1,1 0 1,0 1 0,0-1 0,1 1-1,0 0 1,0 0 0,1 0 0,0 0-1,1 0 1,-1 0 0,2 0 0,-1 1-1,1-1 1,0 0 0,3 14 0,-3-20-6,1 1 0,-1-1 0,1 0 0,0 0 0,0 0 0,0 1 1,0-1-1,0 0 0,0-1 0,0 1 0,1 0 0,-1 0 0,1 0 1,-1-1-1,1 1 0,0-1 0,0 1 0,0-1 0,0 0 0,0 0 0,2 1 1,0 0 0,1-1 0,-1 0 0,0 0 0,1 0 0,-1-1 0,1 1 0,-1-1 0,1 0 0,-1-1 1,6 0-1,4-2-48,1 0 1,-1-1-1,-1-1 1,1 0 0,20-12-1,3-7-3498,-8-8-4165,-14 9 609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5.345"/>
    </inkml:context>
    <inkml:brush xml:id="br0">
      <inkml:brushProperty name="width" value="0.025" units="cm"/>
      <inkml:brushProperty name="height" value="0.025" units="cm"/>
      <inkml:brushProperty name="color" value="#008C3A"/>
    </inkml:brush>
  </inkml:definitions>
  <inkml:trace contextRef="#ctx0" brushRef="#br0">51 305 12908,'0'0'6727,"-5"7"-5825,-2 6-659,2-1 1,-1 1-1,2 0 0,0 0 1,0 0-1,1 1 1,1-1-1,1 1 1,-1 21-1,-5 108 2058,7-142-2294,0 0 1,0 0-1,-1-1 0,1 1 1,0 0-1,0 0 0,0 0 1,0 0-1,0 0 1,0 0-1,0 0 0,1 0 1,-1 0-1,0-1 0,0 1 1,1 0-1,-1 0 0,1 0 1,-1 0-1,1-1 0,-1 1 1,1 0-1,-1 0 1,1-1-1,0 1 0,-1 0 1,1-1-1,0 1 0,-1-1 1,1 1-1,0-1 0,0 1 1,0-1-1,0 0 0,-1 1 1,1-1-1,0 0 1,0 1-1,0-1 0,0 0 1,0 0-1,0 0 0,0 0 1,0 0-1,0 0 0,-1 0 1,1 0-1,0-1 1,0 1-1,0 0 0,0 0 1,0-1-1,0 1 0,-1-1 1,1 1-1,0-1 0,0 1 1,0-1-1,-1 1 0,2-2 1,8-4 58,0-1 0,-1 0 1,13-12-1,-19 16-54,9-8 9,-8 7-20,0 0 1,0 0 0,0 0-1,1 0 1,0 0 0,0 1-1,0 0 1,0 0 0,0 1 0,1-1-1,-1 1 1,7-1 0,-11 3-5,-1 0 1,1 0 0,0 0 0,0 0-1,-1 0 1,1 1 0,0-1 0,-1 0 0,1 1-1,0-1 1,-1 0 0,1 1 0,0-1-1,-1 1 1,1-1 0,-1 1 0,1-1-1,-1 1 1,1 0 0,-1-1 0,1 1 0,-1-1-1,0 1 1,1 0 0,-1 0 0,0-1-1,1 1 1,-1 0 0,0-1 0,0 1-1,0 0 1,0 0 0,0-1 0,0 2 0,2 33 58,-2-28-34,-1 23 42,0-21-57,1-1 1,0 1-1,0 0 0,1 0 1,0-1-1,0 1 0,5 14 0,-6-23 1,0 0 0,0 1-1,0-1 1,0 0 0,0 0-1,0 1 1,0-1-1,1 0 1,-1 0 0,0 0-1,0 1 1,0-1-1,0 0 1,1 0 0,-1 0-1,0 1 1,0-1 0,0 0-1,1 0 1,-1 0-1,0 0 1,0 0 0,1 0-1,-1 1 1,0-1-1,0 0 1,1 0 0,-1 0-1,0 0 1,0 0 0,1 0-1,-1 0 1,0 0-1,0 0 1,1 0 0,-1 0-1,0 0 1,0 0-1,1-1 1,-1 1 0,0 0-1,0 0 1,1 0 0,-1 0-1,0 0 1,12-14 367,4-18 117,-6 10-438,-1-1 1,-1 0 0,9-46-1,22 67-1869,-33 1 1753,0 0-1,0 0 0,0-1 1,-1 0-1,1 0 0,6-3 1,-7 2 24,0 1 1,1 0 0,-1 0 0,1 0-1,-1 1 1,1 0 0,7-1 0,-12 3 40,0-1 1,0 1-1,-1-1 1,1 1-1,0-1 1,0 1-1,-1-1 1,1 1-1,-1 0 1,1-1-1,-1 1 1,1 0-1,-1 0 1,1 0-1,-1-1 1,1 1-1,-1 0 1,0 0-1,0 0 1,1 0-1,-1-1 0,0 1 1,0 0-1,0 0 1,0 0-1,0 0 1,0 0-1,0 1 1,-1 37 166,1-28-126,-3 68 68,3-79-110,0 0 1,0 1-1,0-1 1,1 1-1,-1-1 0,0 0 1,0 1-1,0-1 1,0 1-1,0-1 1,1 0-1,-1 1 1,0-1-1,0 0 1,1 0-1,-1 1 0,0-1 1,1 0-1,-1 1 1,0-1-1,0 0 1,1 0-1,-1 0 1,1 1-1,-1-1 0,0 0 1,1 0-1,-1 0 1,0 0-1,1 0 1,-1 0-1,1 0 1,-1 0-1,0 0 0,1 0 1,-1 0-1,1 0 1,-1 0-1,0 0 1,1 0-1,-1 0 1,1 0-1,-1 0 1,0 0-1,1-1 0,-1 1 1,0 0-1,1 0 1,-1 0-1,0-1 1,1 1-1,-1 0 1,0-1-1,1 1 0,-1 0 1,0 0-1,0-1 1,1 0-1,20-16 147,-7 2-101,-2 0 0,0-1 1,-1 0-1,0-1 0,-1-1 0,-1 1 0,-1-1 0,8-27 0,-21 59-18,0 1 1,0-1 0,-3 25 0,8-37-26,-1 1 0,1-1 1,0 1-1,0 0 0,1-1 1,-1 1-1,0-1 0,1 1 1,0 0-1,-1-1 0,1 1 1,0-1-1,0 0 0,1 1 1,-1-1-1,0 0 1,1 0-1,-1 0 0,1 1 1,3 1-1,-3-2 10,0-1 0,0 0-1,1 0 1,-1 0 0,1-1 0,-1 1 0,0-1 0,1 1 0,-1-1-1,1 0 1,-1 0 0,1 0 0,-1 0 0,1 0 0,-1 0-1,1-1 1,-1 0 0,0 1 0,1-1 0,-1 0 0,0 0-1,5-2 1,2-3 26,0 0-1,0-1 1,0 0-1,-1 0 1,0-1-1,-1 0 1,1 0-1,-2-1 1,1 0-1,-1 0 1,0 0-1,-1-1 1,0 0-1,-1 0 1,0 0-1,4-17 1,-8 25-36,1 1-1,-1-1 1,0 0-1,0 1 1,0-1-1,0 0 1,0 0 0,0 1-1,0-1 1,0 0-1,-1 1 1,1-1-1,-2-2 1,2 3-3,0 1 0,0 0 0,-1-1 0,1 1 0,0-1 1,-1 1-1,1 0 0,0-1 0,-1 1 0,1 0 0,0 0 0,-1-1 0,1 1 0,-1 0 0,1 0 1,-1 0-1,1-1 0,-1 1 0,1 0 0,0 0 0,-1 0 0,1 0 0,-1 0 0,1 0 0,-1 0 1,1 0-1,-1 0 0,1 0 0,-1 0 0,-1 1 1,0 0 0,1-1 1,-1 1-1,1 0 0,0 0 0,-1 0 1,1 0-1,0 0 0,-1 1 0,1-1 1,0 0-1,0 1 0,0-1 0,0 0 1,0 1-1,1-1 0,-1 1 0,0-1 1,1 1-1,-1 0 0,1-1 0,-1 1 1,1 0-1,0 1 0,-1-1 2,1 0 0,-1 0 0,1 0 1,0 0-1,0 0 0,0 0 0,0-1 0,0 1 0,0 0 0,0 0 0,1 0 0,-1 0 0,1 0 0,0 0 1,-1-1-1,1 1 0,0 0 0,0-1 0,0 1 0,0 0 0,0-1 0,0 1 0,1-1 0,-1 0 0,3 3 1,0-2 3,-1-1 1,1 0-1,0 0 1,0 0-1,-1 0 1,1-1-1,0 0 1,0 1-1,0-1 1,-1-1-1,1 1 1,6-2-1,-2 0 8,0 0-1,-1-1 1,1 0-1,-1 0 1,0-1-1,0 0 1,0 0-1,-1-1 1,1 0-1,-1 0 1,0 0-1,8-10 1,-9 10-8,0-1 1,-1 1 0,1-1 0,-1 0 0,0 0 0,0-1 0,-1 1 0,0-1-1,0 0 1,-1 0 0,1 0 0,-2 0 0,3-13 0,-8 16-7,-4 10-35,-7 11-30,10-10 74,0 1 0,1 1 0,-1-1 0,1 1 1,1-1-1,0 1 0,0 0 0,1 0 0,0 1 0,0-1 0,1 0 0,1 1 0,-1-1 0,3 16 1,-2-24-10,1 1 1,0 0-1,-1-1 1,1 0 0,0 1-1,0-1 1,0 1 0,0-1-1,0 0 1,0 0-1,0 0 1,1 0 0,-1 0-1,0 0 1,1 0 0,-1 0-1,1 0 1,-1 0 0,1-1-1,-1 1 1,1-1-1,0 1 1,-1-1 0,1 0-1,-1 1 1,1-1 0,0 0-1,-1 0 1,1 0 0,0 0-1,-1 0 1,1-1-1,0 1 1,-1-1 0,1 1-1,-1-1 1,4-1 0,2 0 12,1 0 1,-1-1 0,0 0 0,0 0 0,0-1 0,11-8 0,-1-4-12,-1 0 0,0-2 0,-1 1 0,-1-2 1,-1 0-1,-1-1 0,12-27 0,4-13 4,24-79-1,-47 123-20,0 4-25,-1 0 0,0-1 0,-1 1 0,-1-1 0,2-23 0,-29 60-92,17-9 131,0 1-1,1 0 0,0 0 1,2 0-1,0 1 0,0 0 1,2 0-1,-3 25 0,3 20 45,3 64-1,2-48 98,2-44-126,1-21 10,-4-13-23,-1 0 0,0 0 0,1 0 0,-1 0 0,0 0 0,0 0 0,1 0 0,-1 0 0,0 0 0,1-1 0,-1 1 0,0 0-1,1 0 1,-1 0 0,0 0 0,0-1 0,1 1 0,-1 0 0,0 0 0,0 0 0,1-1 0,-1 1 0,0 0 0,0 0 0,0-1 0,1 1-1,-1 0 1,0 0 0,0-1 0,0 1 0,0 0 0,0-1 0,0 1 0,0 0 0,0-1 0,0 1 0,0 0 0,0-1 0,6-20 30,-2 0 1,-1 0 0,0 0-1,-2 0 1,0 0 0,-2-1-1,-4-33 1,0 24-42,5 30 4,0 0 1,0 0-1,-1 0 0,1-1 1,0 1-1,-1 0 0,1 0 0,0 0 1,-1 0-1,0 0 0,1 0 1,-1 0-1,1 0 0,-1 0 0,0 0 1,0 0-1,0 0 0,0 0 1,1 1-1,-1-1 0,0 0 0,-2 0 1,5 32-153,0-26 154,1-1 0,-1 0 0,1 0 0,0 0 0,0 0 0,0 0-1,0 0 1,1-1 0,0 0 0,-1 0 0,1 0 0,0 0 0,1 0 0,-1-1 0,0 0 0,1 0 0,-1 0 0,1 0 0,0-1 0,0 1 0,8 0-1,-4-1 8,0 1 0,0-1-1,0-1 1,0 0-1,1 0 1,-1-1-1,0 0 1,0 0-1,0-1 1,17-6-1,-10 0 71,-1 0 0,0-1 0,-1 0 0,0-1 0,20-19 0,-27 22-3,0 1 1,0-2-1,-1 1 0,0-1 0,0 0 1,0 0-1,-1-1 0,-1 1 0,1-1 0,-1 0 1,3-11-1,-7 20-71,0-1 0,1 0 0,-1 0 0,0 0 0,0 0 0,1 0 0,-1 0 0,0 0 0,0 0 0,0 0 0,0 1 0,0-1 0,0 0 0,0 0 0,-1 0 0,1 0 0,0 0 0,0 0 0,-1 0 0,1 0 0,0 1 0,-1-1 0,1 0 0,-1 0 0,1 0 0,-1 1 0,0-1 0,1 0 0,-1 1 0,0-1 0,1 0 0,-1 1 0,0-1 0,0 1 0,0-1 0,1 1 0,-1 0 0,0-1 0,0 1 0,0 0 0,0-1 0,0 1 0,0 0 0,0 0 0,1 0 0,-1 0 0,0 0 0,0 0 0,0 0 0,0 0 0,0 0-1,0 1 1,0-1 0,0 0 0,0 0 0,0 1 0,1-1 0,-1 1 0,-1 0 0,-5 1-15,1 0 1,0 1-1,0 0 0,1 0 0,-1 0 0,0 1 0,-7 6 0,4-1 29,1 1 0,0 0 1,1 1-1,0-1 0,0 2 1,-6 14-1,10-19 33,0 0 0,1 1 1,-1 0-1,1-1 0,1 1 0,0 0 0,0 0 1,0 0-1,1 0 0,0 0 0,1 9 1,0-15-50,-1 0 1,1 0 0,0 1 0,0-2 0,-1 1 0,1 0 0,1 0 0,-1 0-1,0 0 1,0-1 0,1 1 0,-1 0 0,1-1 0,-1 1 0,1-1-1,-1 0 1,1 0 0,0 1 0,2 0 0,1 0 18,0 0-1,1 0 1,-1 0 0,1 0 0,0-1-1,-1 0 1,7 1 0,0-2-893,-1 1-1,1-1 1,-1-1 0,0 0 0,1-1-1,20-6 1,-2-7-7107,-1-6-7110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177"/>
    </inkml:context>
    <inkml:brush xml:id="br0">
      <inkml:brushProperty name="width" value="0.025" units="cm"/>
      <inkml:brushProperty name="height" value="0.025" units="cm"/>
      <inkml:brushProperty name="color" value="#008C3A"/>
    </inkml:brush>
  </inkml:definitions>
  <inkml:trace contextRef="#ctx0" brushRef="#br0">55 143 3523,'0'0'96,"-5"-8"-32,-2-2 887,0-1-1,1-1 0,1 1 0,0-1 1,0 1-1,1-2 0,1 1 0,0 0 1,-2-19-1,13 51 2967,-1-8-3521,15 59 735,23 129-1,7 24-1015,-52-222-95,1 1 0,0-1 0,-1 0 0,1 0 0,0 0 0,0 1 0,1-1 1,-1 0-1,0 0 0,1 0 0,2 2 0,-4-4 3,0 0 1,1 1-1,-1-1 1,1 0-1,-1 0 1,1 0-1,-1 0 1,0 0-1,1 0 0,-1 1 1,1-1-1,-1 0 1,1 0-1,-1 0 1,1 0-1,-1-1 1,0 1-1,1 0 0,-1 0 1,1 0-1,-1 0 1,1 0-1,-1-1 1,0 1-1,1 0 0,-1 0 1,1 0-1,-1-1 1,0 1-1,1 0 1,-1-1-1,0 1 1,1 0-1,-1-1 0,4-5 195,-1 1-1,0-1 1,0 0-1,0 0 1,0 0-1,1-10 1,97-401 2167,-95 390-2277,-4 16-799,2-9 1344,-3 14-4768,-1 1-4336,0 11 3502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4.212"/>
    </inkml:context>
    <inkml:brush xml:id="br0">
      <inkml:brushProperty name="width" value="0.025" units="cm"/>
      <inkml:brushProperty name="height" value="0.025" units="cm"/>
    </inkml:brush>
  </inkml:definitions>
  <inkml:trace contextRef="#ctx0" brushRef="#br0">0 65 12780,'0'0'5285,"53"-4"-5221,-10 2-64,7-10-1153,5-7-2274,-1-8-2563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517"/>
    </inkml:context>
    <inkml:brush xml:id="br0">
      <inkml:brushProperty name="width" value="0.025" units="cm"/>
      <inkml:brushProperty name="height" value="0.025" units="cm"/>
      <inkml:brushProperty name="color" value="#008C3A"/>
    </inkml:brush>
  </inkml:definitions>
  <inkml:trace contextRef="#ctx0" brushRef="#br0">9 0 7079,'0'0'5605,"-8"72"-2818,8-38-866,0 0-511,0-3-417,9-5-353,8-8-447,1-5-129,6-9-161,3-4-1056,-3-7-1569,-2-14-2563,-8-6-5670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906"/>
    </inkml:context>
    <inkml:brush xml:id="br0">
      <inkml:brushProperty name="width" value="0.025" units="cm"/>
      <inkml:brushProperty name="height" value="0.025" units="cm"/>
      <inkml:brushProperty name="color" value="#008C3A"/>
    </inkml:brush>
  </inkml:definitions>
  <inkml:trace contextRef="#ctx0" brushRef="#br0">1 196 13997,'0'0'1591,"8"0"-267,-2-1-1232,-1 0 0,0 0 1,1 0-1,-1-1 0,0 1 0,0-1 0,0-1 1,0 1-1,0-1 0,-1 1 0,1-1 0,-1-1 1,0 1-1,0-1 0,0 1 0,0-1 1,-1 0-1,1-1 0,-1 1 0,0-1 0,4-8 1,19-43 92,-25 54-140,0-1-1,0 0 1,0-1-1,0 1 1,-1 0-1,1 0 1,-1 0 0,1 0-1,-1 0 1,0-1-1,-1 1 1,1 0-1,-1 0 1,1 0 0,-1 0-1,0-1 1,-1-2-1,1 6-16,1-1 0,-1 0 1,0 0-1,1 1 0,-1-1 0,0 0 0,0 1 0,1-1 0,-1 1 0,0-1 0,0 1 1,0 0-1,0-1 0,0 1 0,0 0 0,0-1 0,0 1 0,0 0 0,0 0 0,0 0 1,0 0-1,0 0 0,0 0 0,1 0 0,-1 0 0,0 0 0,0 1 0,0-1 0,0 0 1,0 1-1,0-1 0,0 0 0,0 1 0,0-1 0,1 1 0,-1 0 0,-1 0 0,-2 2-3,1 0 0,0-1-1,-1 1 1,1 0 0,1 0-1,-1 1 1,-4 5-1,0 7 27,1 0 0,0 1 0,2-1-1,0 1 1,0 0 0,2 0-1,0 1 1,1-1 0,0 0 0,2 0-1,4 34 1,-5-49-51,1 0-1,-1 0 1,1 0 0,-1 1 0,1-1 0,-1-1-1,1 1 1,0 0 0,0 0 0,0 0-1,0 0 1,1-1 0,-1 1 0,0 0-1,1-1 1,-1 1 0,1-1 0,-1 1 0,1-1-1,0 0 1,-1 0 0,1 0 0,0 0-1,0 0 1,0 0 0,0 0 0,4 0-1,-4-1-9,1 0 0,0 0 0,0 0 0,0-1 0,-1 1 0,1-1 0,0 0 0,-1 0-1,1 0 1,0 0 0,-1 0 0,1-1 0,-1 1 0,0-1 0,1 1 0,-1-1 0,0 0-1,0 0 1,0 0 0,2-3 0,8-9-544,-1-2-1,0 1 1,13-27-1,-15 23-1493,-1 1 0,-1-1 0,6-25 0,-2-14-3968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1.254"/>
    </inkml:context>
    <inkml:brush xml:id="br0">
      <inkml:brushProperty name="width" value="0.025" units="cm"/>
      <inkml:brushProperty name="height" value="0.025" units="cm"/>
      <inkml:brushProperty name="color" value="#008C3A"/>
    </inkml:brush>
  </inkml:definitions>
  <inkml:trace contextRef="#ctx0" brushRef="#br0">26 0 8904,'-3'10'1949,"-2"6"-1367,0 0 0,1 1 1,1 0-1,0 0 0,1 0 1,1 0-1,2 21 0,-1-33-556,0-1 1,1 0-1,0 1 0,0-1 1,0 0-1,0 0 0,1 0 1,-1 0-1,1 0 0,0 0 0,1 0 1,-1-1-1,0 1 0,1-1 1,0 1-1,0-1 0,0 0 1,0 0-1,1 0 0,-1-1 1,1 1-1,-1-1 0,1 0 1,0 0-1,0 0 0,0 0 0,0-1 1,0 0-1,0 1 0,1-2 1,-1 1-1,0 0 0,1-1 1,-1 0-1,9 0 0,2-1 2,-5 1 30,-1 0 0,1 0 0,-1 1 0,19 4 0,-25-4-4,1 1 1,0-1-1,-1 1 0,1 0 0,-1 0 0,0 0 1,1 1-1,-1-1 0,0 1 0,-1 0 0,1-1 1,0 1-1,-1 1 0,1-1 0,1 4 0,15 34 416,-16-34-381,-1 0-1,1 0 1,0 0 0,1-1 0,-1 1 0,1-1-1,10 11 1,-14-17-80,1 1 0,-1-1-1,0 0 1,1 1 0,-1-1-1,0 0 1,1 0 0,-1 0 0,0 1-1,1-1 1,-1 0 0,0 0 0,1 0-1,-1 0 1,1 0 0,-1 0-1,0 0 1,1 0 0,-1 1 0,1-2-1,-1 1 1,1 0 0,-1 0-1,0 0 1,1 0 0,-1 0 0,1 0-1,-1 0 1,0 0 0,1-1 0,-1 1-1,0 0 1,1 0 0,-1 0-1,0-1 1,1 1 0,-1 0 0,0-1-1,1 1 1,-1 0 0,0-1-1,0 1 1,1 0 0,-1-1 0,0 1-1,0 0 1,0-1 0,0 1 0,1-1-1,-1 1 1,0 0 0,0-1-1,0 1 1,0-1 0,0 1 0,0 0-1,0-1 1,0 1 0,0-1-1,1-31 566,-1 29-475,1-13 122,-2 0 0,1 0-1,-2 0 1,-1 0 0,0 0 0,0 1-1,-2-1 1,0 1 0,-1 0 0,0 0 0,-1 0-1,-1 1 1,-12-18 0,27 60-680,-5-24 67,1-1 0,0 0 1,0 0-1,1 0 0,-1 0 1,0 0-1,7 4 0,-8-6-17,-1 0-1,1-1 0,-1 1 0,1 0 0,-1-1 1,1 1-1,-1 0 0,1-1 0,0 0 1,-1 1-1,1-1 0,0 0 0,-1 0 0,1 0 1,0 0-1,-1 0 0,1-1 0,0 1 0,-1 0 1,1-1-1,-1 1 0,1-1 0,0 1 1,1-2-1,10-14-6076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2.091"/>
    </inkml:context>
    <inkml:brush xml:id="br0">
      <inkml:brushProperty name="width" value="0.025" units="cm"/>
      <inkml:brushProperty name="height" value="0.025" units="cm"/>
      <inkml:brushProperty name="color" value="#008C3A"/>
    </inkml:brush>
  </inkml:definitions>
  <inkml:trace contextRef="#ctx0" brushRef="#br0">5 224 13453,'0'0'2183,"-1"8"-688,-1 13-842,1 0 0,2 40 0,-1-55-617,1 0 0,0 1 0,0-1 0,1 1 0,0-1 0,0 0 0,0 0 0,1 0 0,0 0 0,0-1 0,0 1 0,1-1 1,0 0-1,0 0 0,6 6 0,-9-10-35,0 0 0,0 0 0,0 0 0,0-1 1,0 1-1,0 0 0,0-1 0,0 1 0,0 0 1,1-1-1,-1 1 0,0-1 0,0 0 0,1 1 1,-1-1-1,0 0 0,1 0 0,-1 0 0,0 0 1,1 0-1,-1 0 0,0 0 0,1 0 0,-1-1 0,2 0 1,-1 0 6,0 0-1,0 0 1,-1-1 0,1 1 0,0-1 0,0 0 0,-1 1 0,1-1 0,-1 0-1,0 0 1,1 0 0,-1 0 0,1-3 0,2-5 42,0-1-1,0 0 1,-1 0 0,3-19-1,1-123 3202,-6 175-3249,0 1 0,7 33 0,-6-47-2,0 0 1,0 0-1,1-1 1,0 1-1,1-1 1,0 1-1,0-1 1,1 0 0,6 8-1,-10-15 5,-1 0 0,1 0 0,0-1 0,-1 1 0,1 0 0,0 0 0,0-1 0,-1 1-1,1-1 1,0 1 0,0-1 0,0 1 0,0-1 0,0 1 0,0-1 0,0 0 0,0 1 0,0-1 0,0 0 0,0 0 0,0 0 0,0 0 0,0 0-1,0 0 1,0 0 0,0 0 0,2-1 0,-1 0 19,-1 0 1,1 0-1,0 0 0,0 0 0,-1-1 0,1 1 0,-1-1 1,1 1-1,-1-1 0,0 0 0,0 0 0,2-3 0,2-5 116,0-1-1,-1 1 0,6-21 0,-4-1-32,-2-1 0,1-37-1,-4 76-118,0 0 0,1 0-1,-1 0 1,2 0 0,-1 0 0,1 0-1,0 0 1,0-1 0,0 0-1,5 6 1,-8-10 14,1 0 0,0 1 0,0-1 0,0 0 0,0 0 0,0 1 0,0-1 0,1 0 0,-1 0 0,0-1 0,1 1 0,-1 0 0,0 0 0,1-1 0,-1 1 0,1 0 0,-1-1 0,1 0 0,-1 1 0,1-1 0,-1 0 0,1 0 0,0 1 0,-1-2 0,1 1 0,-1 0 0,1 0 0,-1 0 0,1-1 0,-1 1 0,1 0 0,-1-1 0,1 0 0,-1 1 0,1-1 0,-1 0 0,0 0 1,1 0-1,-1 0 0,0 0 0,0 0 0,0 0 0,1 0 0,-1 0 0,0-2 0,6-6 25,-1 0 1,0 0-1,-1-1 0,0 0 1,-1 0-1,0 0 1,0-1-1,-1 1 1,-1-1-1,0 0 1,0 0-1,-1 0 1,0-15-1,-1 26-29,0 0 1,0 0-1,0 0 1,0 0-1,-1 0 1,1 0-1,0-1 1,0 1-1,0 0 1,0 0-1,0 0 1,0 0-1,-1 0 1,1 0-1,0 0 1,0 0-1,0 0 1,0 0-1,0 0 1,-1 0-1,1 0 1,0-1-1,0 1 1,0 0-1,0 0 1,-1 1-1,1-1 1,0 0-1,0 0 1,0 0-1,0 0 1,0 0-1,-1 0 1,1 0-1,0 0 1,0 0-1,0 0 1,0 0-1,0 0 1,-1 0-1,1 0 1,0 1-1,0-1 1,0 0-1,0 0 1,0 0-1,0 0 1,0 0-1,0 1 0,-1-1 1,1 0-1,0 0 1,0 0-1,0 0 1,0 0-1,0 1 1,0-1-1,0 0 1,0 0-1,0 0 1,-8 11-147,7-4 130,-1 0-1,1 0 1,0 0 0,0 0 0,1 0-1,0 0 1,1 8 0,-1-13 12,0 0 0,1 0 0,-1-1-1,1 1 1,0 0 0,-1-1 0,1 1 0,0 0 0,0-1 0,0 1 0,0-1 0,0 1 0,0-1-1,1 0 1,-1 0 0,0 1 0,1-1 0,-1 0 0,1 0 0,-1 0 0,1 0 0,-1 0 0,1-1 0,0 1-1,-1 0 1,1-1 0,0 0 0,0 1 0,-1-1 0,1 0 0,0 0 0,2 0 0,-1 1-17,0-1 0,0 1 0,-1-1-1,1 1 1,0 0 0,-1 0 0,1 0 0,-1 0 0,1 1 0,-1-1 0,1 1 0,-1-1 0,0 1 0,0 0 0,4 4 0,22 13-89,-27-19 119,0 0-1,0 0 0,-1 0 1,1-1-1,0 1 0,0 0 0,0 0 1,0-1-1,0 1 0,-1 0 1,1-1-1,0 1 0,0-1 0,-1 1 1,1-1-1,0 1 0,-1-1 1,1 1-1,0-1 0,-1 0 1,1 1-1,-1-1 0,1 0 0,-1 0 1,1 1-1,-1-1 0,0 0 1,1 0-1,-1 0 0,0 1 1,1-1-1,-1 0 0,0 0 0,0 0 1,0 0-1,0-1 0,5-37 365,-4 24-212,-1 1 0,0-1 0,-1 1 0,0-1 0,-1 1 1,-1 0-1,0 0 0,-1 0 0,0 0 0,-10-20 1,22 35-2578,1 1 1,-1-2-1,1 1 1,-1-1 0,11-1-1,-6-7-3235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2.451"/>
    </inkml:context>
    <inkml:brush xml:id="br0">
      <inkml:brushProperty name="width" value="0.025" units="cm"/>
      <inkml:brushProperty name="height" value="0.025" units="cm"/>
      <inkml:brushProperty name="color" value="#008C3A"/>
    </inkml:brush>
  </inkml:definitions>
  <inkml:trace contextRef="#ctx0" brushRef="#br0">47 1 13325,'0'0'2813,"-1"8"-1099,-1 8-1441,0 0 1,1 1 0,1-1 0,1 0 0,1 1-1,0-1 1,1 0 0,0 0 0,1 0 0,1 0-1,8 17 1,7 11-70,2-1 0,45 68 0,-53-95-135,-16-28-220,-16-31-243,0 18 351,-1 0-1,-37-37 0,32 36 1445,-33-44-1,57 70-1367,0-1 1,-1 1-1,1-1 1,0 0 0,0 1-1,-1-1 1,1 0 0,0 0-1,0 1 1,0-1-1,0 0 1,0 0 0,0 1-1,0-1 1,0 0-1,0 1 1,0-1 0,0 0-1,1 0 1,-1 1-1,0-1 1,0 0 0,1 1-1,-1-1 1,0 0 0,1 1-1,-1-1 1,1 1-1,-1-1 1,1 1 0,-1-1-1,1 1 1,-1-1-1,1 1 1,0-1 0,-1 1-1,1 0 1,0-1-1,-1 1 1,1 0 0,0 0-1,-1-1 1,1 1-1,0 0 1,-1 0 0,1 0-1,1 0 1,45-9-400,-38 8 427,8-2-348,72-16-6073,-56 7 376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4.071"/>
    </inkml:context>
    <inkml:brush xml:id="br0">
      <inkml:brushProperty name="width" value="0.025" units="cm"/>
      <inkml:brushProperty name="height" value="0.025" units="cm"/>
      <inkml:brushProperty name="color" value="#008C3A"/>
    </inkml:brush>
  </inkml:definitions>
  <inkml:trace contextRef="#ctx0" brushRef="#br0">70 407 3940,'0'0'12646,"-9"6"-12144,3-3-460,1 1 0,0 1 1,0-1-1,0 1 0,0-1 0,1 1 0,-7 10 0,9-12 13,0 0-1,0 0 0,1 1 0,-1-1 0,1 1 0,0-1 1,0 1-1,0 0 0,0-1 0,1 1 0,-1 0 1,1 0-1,0-1 0,0 1 0,1 0 0,-1 0 0,1 0 1,1 6-1,-1-9-42,-1-1 1,0 1 0,0-1-1,1 1 1,-1 0 0,1-1-1,-1 1 1,1-1 0,-1 1-1,1-1 1,-1 1 0,1-1-1,-1 0 1,1 1 0,-1-1-1,1 0 1,0 1 0,-1-1-1,1 0 1,0 0 0,-1 1-1,1-1 1,0 0 0,-1 0-1,1 0 1,0 0 0,-1 0-1,1 0 1,0 0 0,-1 0-1,1 0 1,0 0 0,-1 0-1,1-1 1,0 1 0,-1 0-1,1 0 1,0-1 0,-1 1-1,2-1 1,24-16 434,-6-4-224,-2-1 0,0-1 0,-2-1 0,0 0-1,-2-1 1,-1 0 0,-1-1 0,-1-1 0,-1 0 0,-1 0 0,7-43 0,-10 24 671,-6 38-362,-5 30-400,-14 110 65,17-112-190,1-1 1,1 1 0,1 0 0,5 34-1,-6-52-7,1 0 0,-1 0 0,1 0 0,-1 0-1,1 0 1,0 0 0,-1 0 0,1 0 0,0 0 0,0 0 0,1 0-1,-1-1 1,0 1 0,1 0 0,-1-1 0,1 1 0,-1-1-1,3 2 1,-3-3 6,1 1-1,-1-1 0,0 0 1,1 1-1,-1-1 0,0 0 1,1 0-1,-1 0 0,0 0 1,1 0-1,-1 0 0,0-1 1,1 1-1,-1 0 0,0-1 1,0 1-1,1-1 0,-1 1 1,0-1-1,0 0 0,1 0 1,4-4 27,0 1 0,-1-1-1,1 0 1,-1-1 0,-1 1 0,1-1 0,-1 0 0,6-10 0,3-10 7,-1-2-1,-1 1 1,-1-1-1,10-52 1,-24 117-126,1 0 1,2 43 0,1-80 88,0 1 0,0-1 1,0 1-1,0-1 1,0 0-1,1 1 0,-1-1 1,0 1-1,0-1 0,1 0 1,-1 1-1,0-1 1,1 0-1,-1 0 0,0 1 1,1-1-1,-1 0 1,0 0-1,1 1 0,-1-1 1,0 0-1,1 0 0,-1 0 1,1 0-1,-1 0 1,0 0-1,1 1 0,-1-1 1,1 0-1,-1 0 1,1 0-1,-1 0 0,0 0 1,1-1-1,-1 1 0,1 0 1,-1 0-1,0 0 1,1 0-1,-1 0 0,1 0 1,-1-1-1,20-7 177,56-45 273,-54 37-293,44-27 1,42 0 154,-135 14 1837,-40-42-1337,60 63-811,0-1 0,1 0 0,0 0 0,1 0 0,0-1 0,-7-19 0,12 28-80,0 1 0,0-1 0,0 0 0,0 1 0,0-1 0,1 0 0,-1 1 0,0-1 0,0 1 0,1-1 0,-1 1 0,0-1 0,1 1 0,-1-1-1,1 1 1,-1-1 0,1 1 0,-1-1 0,1 1 0,-1 0 0,1-1 0,-1 1 0,1 0 0,-1-1 0,1 1 0,0 0 0,-1 0 0,1 0 0,0-1 0,-1 1 0,1 0 0,0 0 0,-1 0 0,1 0 0,-1 0 0,1 0 0,0 0 0,-1 0 0,2 1 0,37 0-2498,-32-1 1794,104 8-10458,-74-8 5409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5.038"/>
    </inkml:context>
    <inkml:brush xml:id="br0">
      <inkml:brushProperty name="width" value="0.025" units="cm"/>
      <inkml:brushProperty name="height" value="0.025" units="cm"/>
      <inkml:brushProperty name="color" value="#008C3A"/>
    </inkml:brush>
  </inkml:definitions>
  <inkml:trace contextRef="#ctx0" brushRef="#br0">1289 92 4324,'0'-6'879,"1"1"0,0 0 0,0 0 0,0 0-1,1 0 1,0 0 0,0 0 0,0 0 0,4-5 0,9-25 4810,-50 35-3367,5 8-2234,0 1 0,1 2 0,-50 26 0,23-10-13,-100 48-23,5 7-1,-209 149 1,297-188 181,16-12-79,1 3-1,-52 49 1,85-70-128,1 0 0,0 1 1,1 0-1,0 1 0,1 1 0,1-1 1,0 1-1,2 1 0,-1 0 0,2 0 1,-6 23-1,5-5 33,1 0-1,2 1 1,1 0 0,2-1-1,1 1 1,2 0 0,7 42 0,-7-70-49,1 1 0,0-1 0,0 1 0,0-1 0,1 0 0,1 0 0,-1 0 0,1-1 0,0 0 0,1 0 0,0 0 0,0 0 0,0-1 0,1 0 1,0 0-1,0-1 0,0 0 0,11 5 0,-8-5-324,1 0 0,0-1 1,0 0-1,0-1 0,20 4 1,-18-5-1084,1-1 0,-1-1 0,1 0 0,25-3 1,17-12-10327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5.847"/>
    </inkml:context>
    <inkml:brush xml:id="br0">
      <inkml:brushProperty name="width" value="0.025" units="cm"/>
      <inkml:brushProperty name="height" value="0.025" units="cm"/>
      <inkml:brushProperty name="color" value="#008C3A"/>
    </inkml:brush>
  </inkml:definitions>
  <inkml:trace contextRef="#ctx0" brushRef="#br0">0 1 6694,'0'0'6172,"8"0"-3669,-3-1-2263,0 1-1,1 0 1,-1 1 0,0-1-1,1 1 1,-1 0 0,0 1-1,0-1 1,0 1 0,0 0-1,0 0 1,0 1-1,0-1 1,-1 1 0,1 0-1,-1 0 1,6 6 0,10 9 129,0 2 0,-1 0 0,-1 1 0,-1 1 0,-1 1 0,23 41 0,-25-35-336,-1-1-1,-2 2 0,-1-1 1,-1 1-1,-1 1 0,-2 0 1,-1 0-1,-2 0 1,-1 0-1,-1 1 0,-2-1 1,-1 0-1,-1 1 0,-2-1 1,-1-1-1,-10 32 0,-5-2-597,-3-2 1,-41 74-1,-31 22-5038,37-75-403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3.337"/>
    </inkml:context>
    <inkml:brush xml:id="br0">
      <inkml:brushProperty name="width" value="0.025" units="cm"/>
      <inkml:brushProperty name="height" value="0.025" units="cm"/>
      <inkml:brushProperty name="color" value="#008C3A"/>
    </inkml:brush>
  </inkml:definitions>
  <inkml:trace contextRef="#ctx0" brushRef="#br0">0 109 18834,'0'0'3577,"8"0"-3385,-5 0-139,0 0 1,0 0 0,-1 0 0,1-1 0,0 1-1,-1-1 1,1 0 0,0 0 0,-1 0-1,1 0 1,-1 0 0,0 0 0,1 0-1,-1-1 1,0 0 0,0 1 0,4-4-1,-4 1 153,0 1-1,0-1 0,0 1 0,0-1 1,0 0-1,-1 0 0,0 0 0,0 0 1,0 0-1,0 0 0,-1 0 0,1 0 1,-1 0-1,0-5 0,0 8-134,0 0 0,0 0 0,0 0 0,0 0-1,0 0 1,0 0 0,0 0 0,0 0 0,0 0 0,0 1 0,0-1-1,-1 0 1,1 0 0,0 0 0,-1 0 0,1 0 0,0 1-1,-1-1 1,1 0 0,-1 0 0,0 1 0,1-1 0,-1 0 0,0 1-1,1-1 1,-1 0 0,0 1 0,1-1 0,-1 1 0,0-1-1,0 1 1,0 0 0,0-1 0,1 1 0,-3 0 0,2 0-52,0 0 0,-1 0-1,1 1 1,0-1 0,0 1 0,0-1 0,0 1 0,-1-1 0,1 1 0,0 0 0,0-1 0,0 1 0,0 0 0,0 0 0,1 0 0,-1 0 0,0 0 0,0 0 0,0 0-1,1 0 1,-1 0 0,1 0 0,-1 1 0,1-1 0,-1 2 0,-2 4-87,0 1-1,1 0 1,1 0-1,-1 0 1,1 0 0,0 0-1,1 1 1,0-1-1,0 0 1,2 9-1,-2-16-20,0-1-1,1 1 1,-1-1 0,0 1-1,0-1 1,1 1-1,-1-1 1,0 1-1,1-1 1,-1 1-1,1-1 1,-1 1 0,1-1-1,-1 0 1,1 1-1,-1-1 1,1 0-1,-1 1 1,1-1-1,-1 0 1,1 0 0,-1 0-1,1 1 1,0-1-1,-1 0 1,1 0-1,-1 0 1,1 0-1,0 0 1,-1 0 0,1 0-1,-1 0 1,1 0-1,0 0 1,-1-1-1,1 1 1,-1 0-1,1 0 1,-1 0 0,1-1-1,0 1 1,-1 0-1,1-1 1,22-15-2601,5-28-5371,-19 20 278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3.775"/>
    </inkml:context>
    <inkml:brush xml:id="br0">
      <inkml:brushProperty name="width" value="0.025" units="cm"/>
      <inkml:brushProperty name="height" value="0.025" units="cm"/>
      <inkml:brushProperty name="color" value="#008C3A"/>
    </inkml:brush>
  </inkml:definitions>
  <inkml:trace contextRef="#ctx0" brushRef="#br0">1 44 15631,'0'0'8531,"1"12"-8377,2 18-56,-1-8 98,0-1 0,1 1-1,9 28 1,-12-49-185,1 0 0,-1 0 0,0 0 0,1 1-1,-1-1 1,1 0 0,0 0 0,-1 0 0,1 0 0,0 0 0,0 0-1,0 0 1,-1-1 0,1 1 0,0 0 0,0 0 0,0-1 0,0 1-1,0 0 1,1-1 0,-1 1 0,0-1 0,0 0 0,0 1 0,0-1 0,3 1-1,-1-2 41,-1 1 0,1 0 0,0-1 0,0 1 0,-1-1 1,1 0-1,0 0 0,-1 0 0,1 0 0,-1-1 0,4-2 0,7-5 201,0-2 1,-1 1 0,13-16-1,-20 21-235,126-139 1419,-131 144-1423,0 0 1,0-1-1,1 1 1,-1 0-1,0-1 1,0 1 0,1 0-1,-1 0 1,0-1-1,0 1 1,1 0-1,-1 0 1,0-1 0,1 1-1,-1 0 1,0 0-1,1 0 1,-1 0-1,1 0 1,-1 0-1,0-1 1,1 1 0,-1 0-1,0 0 1,1 0-1,-1 0 1,1 0-1,-1 0 1,0 1-1,1-1 1,-1 0 0,0 0-1,1 0 1,-1 0-1,0 0 1,1 0-1,-1 1 1,0-1 0,1 0-1,-1 0 1,0 1-1,1-1 1,-1 0-1,0 0 1,0 1-1,0-1 1,1 0 0,-1 1-1,0-1 1,0 0-1,0 1 1,1-1-1,-1 0 1,0 1-1,0-1 1,0 0 0,0 1-1,0-1 1,0 0-1,0 1 1,0-1-1,0 1 1,0-1 0,0 0-1,0 1 1,0-1-1,0 1 1,1 35 3,-1-30 90,0 129 37,0-134-220,0-1-1,0 1 1,0 0 0,0 0-1,0-1 1,0 1 0,0 0-1,1 0 1,-1-1 0,0 1-1,1 0 1,-1-1-1,0 1 1,1 0 0,-1-1-1,1 1 1,-1 0 0,1-1-1,-1 1 1,1-1 0,-1 1-1,1-1 1,0 1-1,-1-1 1,1 0 0,0 1-1,0-1-194,0 1 0,0-1 0,1 0-1,-1 0 1,0 1 0,0-1 0,0 0-1,0 0 1,0 0 0,0 0 0,0-1-1,0 1 1,0 0 0,0 0-1,0-1 1,0 1 0,0 0 0,0-1-1,0 1 1,0-1 0,0 1 0,0-1-1,0 0 1,0 1 0,0-1 0,-1 0-1,2-1 1,4-10-8521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8.236"/>
    </inkml:context>
    <inkml:brush xml:id="br0">
      <inkml:brushProperty name="width" value="0.025" units="cm"/>
      <inkml:brushProperty name="height" value="0.025" units="cm"/>
    </inkml:brush>
  </inkml:definitions>
  <inkml:trace contextRef="#ctx0" brushRef="#br0">1 0 7847,'0'0'15631,"25"65"-15567,-22-43-32,-2 2-32,1-1 32,-2-4-384,2-2-1314,-1-4-1056,-1-7-2083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4.570"/>
    </inkml:context>
    <inkml:brush xml:id="br0">
      <inkml:brushProperty name="width" value="0.025" units="cm"/>
      <inkml:brushProperty name="height" value="0.025" units="cm"/>
      <inkml:brushProperty name="color" value="#008C3A"/>
    </inkml:brush>
  </inkml:definitions>
  <inkml:trace contextRef="#ctx0" brushRef="#br0">0 197 4036,'0'0'16965,"14"-3"-15918,31-10-467,-1-2 1,-1-3-1,64-34 1,-61 26-644,-32 16-260,1 0 0,1 2 0,0 0 1,0 1-1,0 0 0,1 2 0,0 0 0,21-4 1,-38 9 215,1 0 0,-1 0 1,0 0-1,1 0 1,-1 0-1,0 0 0,1 0 1,-1 0-1,0 0 1,1 0-1,-1 0 0,0 0 1,1 0-1,-1 0 1,0 0-1,1 0 0,-1 0 1,0 1-1,1-1 1,-1 0-1,0 0 1,1 0-1,-1 0 0,0 1 1,0-1-1,1 0 1,-1 0-1,0 1 0,0-1 1,1 0-1,-1 1 1,0-1-1,0 0 0,0 1 1,0-1-1,0 0 1,1 0-1,-1 1 0,0-1 1,0 1-1,0-1 1,0 0-1,0 1 0,0-1 1,0 0-1,0 1 1,0-1-1,0 0 0,0 1 1,0-1-1,-1 0 1,1 1-1,0-1 0,0 0 1,0 1-1,0-1 1,0 0-1,-1 0 1,1 1-1,-1-1 0,-13 21-4793,-12 5-2184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4.939"/>
    </inkml:context>
    <inkml:brush xml:id="br0">
      <inkml:brushProperty name="width" value="0.025" units="cm"/>
      <inkml:brushProperty name="height" value="0.025" units="cm"/>
      <inkml:brushProperty name="color" value="#008C3A"/>
    </inkml:brush>
  </inkml:definitions>
  <inkml:trace contextRef="#ctx0" brushRef="#br0">44 197 2915,'0'0'10025,"-43"52"-8071,43-49-96,8-3-577,15-8 224,9-14-191,10-9-161,7-6-577,5-4-287,1 4-193,-2 3-64,-9 11-385,-8 10-1152,-12 7-1282,-13 6-3106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5.269"/>
    </inkml:context>
    <inkml:brush xml:id="br0">
      <inkml:brushProperty name="width" value="0.025" units="cm"/>
      <inkml:brushProperty name="height" value="0.025" units="cm"/>
      <inkml:brushProperty name="color" value="#008C3A"/>
    </inkml:brush>
  </inkml:definitions>
  <inkml:trace contextRef="#ctx0" brushRef="#br0">1 454 14830,'0'0'2723,"3"-9"-1581,7-13-563,2-1 0,0 2 0,1 0 0,29-34-1,27-44-71,26-89-160,-95 187-340,0 1 1,0-1 0,0 0-1,1 0 1,-1 1 0,0-1-1,0 0 1,1 1 0,-1-1-1,1 0 1,-1 1 0,1-1-1,-1 0 1,1 1 0,-1-1-1,1 1 1,-1-1 0,1 1-1,0-1 1,-1 1 0,1 0-1,0-1 1,-1 1 0,1 0-1,0-1 1,-1 1 0,1 0-1,0 0 1,0 0 0,0 0 0,-1-1-1,1 1 1,0 0 0,0 1-1,-1-1 1,1 0 0,0 0-1,0 0 1,-1 0 0,1 0-1,0 1 1,0-1 0,-1 0-1,1 1 1,0-1 0,-1 1-1,1-1 1,0 0 0,-1 1-1,1 0 1,27 41 168,-17-23-55,4 1-169,0 0-1,1 0 1,28 25-1,5-13-3141,-23-24-1471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6.906"/>
    </inkml:context>
    <inkml:brush xml:id="br0">
      <inkml:brushProperty name="width" value="0.025" units="cm"/>
      <inkml:brushProperty name="height" value="0.025" units="cm"/>
      <inkml:brushProperty name="color" value="#008C3A"/>
    </inkml:brush>
  </inkml:definitions>
  <inkml:trace contextRef="#ctx0" brushRef="#br0">14 166 3940,'0'-13'5680,"-7"-66"-532,1 37 98,34 152-2059,74 153-2483,-100-260-646,-1 0 0,0 0-1,1 0 1,0 0 0,0 0-1,0 0 1,0-1 0,0 1-1,0-1 1,1 1 0,-1-1 0,4 2-1,-5-3-30,0-1-1,0 0 1,0 1-1,0-1 1,1 0-1,-1 0 1,0 0-1,0 1 1,0-1-1,0-1 1,0 1-1,1 0 0,-1 0 1,0 0-1,0 0 1,0-1-1,0 1 1,0-1-1,0 1 1,0-1-1,0 1 1,0-1-1,0 1 1,0-1-1,0 0 1,0 0-1,0 1 1,0-1-1,-1 0 1,1 0-1,0 0 1,-1 0-1,1 0 1,-1 0-1,1 0 1,-1 0-1,1-1 1,13-25 408,-1 0 0,-2-1 0,-1-1 0,-1 1 1,10-55-1,-4-30-916,-10 23-3464,-5 124-3513,0-16 1799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235"/>
    </inkml:context>
    <inkml:brush xml:id="br0">
      <inkml:brushProperty name="width" value="0.025" units="cm"/>
      <inkml:brushProperty name="height" value="0.025" units="cm"/>
      <inkml:brushProperty name="color" value="#008C3A"/>
    </inkml:brush>
  </inkml:definitions>
  <inkml:trace contextRef="#ctx0" brushRef="#br0">0 0 15599,'0'0'4676,"15"51"-2818,-6-28-385,3 3-512,4 0-576,1-3-289,0-1-96,0-6 0,0-6-160,-1-4-1090,-1-6-800,-5 0-1249,-2-15-1761,-3-7-1315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576"/>
    </inkml:context>
    <inkml:brush xml:id="br0">
      <inkml:brushProperty name="width" value="0.025" units="cm"/>
      <inkml:brushProperty name="height" value="0.025" units="cm"/>
      <inkml:brushProperty name="color" value="#008C3A"/>
    </inkml:brush>
  </inkml:definitions>
  <inkml:trace contextRef="#ctx0" brushRef="#br0">1 158 6854,'0'0'12225,"10"3"-11627,-1 1-524,0-1 0,0-1-1,0 0 1,1 0-1,13 0 1,-19-2-57,0 0 1,0 0-1,-1-1 1,1 0-1,0 1 0,0-1 1,-1 0-1,1-1 1,-1 1-1,1-1 1,-1 0-1,1 1 0,-1-1 1,0-1-1,0 1 1,0 0-1,0-1 1,-1 0-1,6-5 0,-5 2 106,1 1 0,-1-1-1,0 0 1,-1 0 0,1 0-1,-1 0 1,0 0 0,-1 0-1,0-1 1,0 1 0,0-1-1,0-9 1,-1 14-67,0-1 0,0 1 0,0 0 0,-1 0 0,1 0 0,0 0-1,-1 0 1,1 0 0,-1 0 0,0 0 0,0 1 0,0-1 0,1 0 0,-2 0 0,1 0 0,0 1-1,0-1 1,-1 1 0,1-1 0,0 1 0,-1-1 0,0 1 0,1 0 0,-1 0 0,0 0 0,1 0-1,-1 0 1,0 0 0,0 0 0,0 1 0,0-1 0,0 0 0,0 1 0,0 0 0,0-1 0,0 1-1,0 0 1,0 0 0,0 0 0,0 1 0,0-1 0,-3 1 0,3 0-44,-1 0 0,1 0 0,-1 0 1,1 0-1,-1 0 0,1 1 0,0-1 0,0 1 1,0-1-1,0 1 0,0 0 0,0 0 1,0 0-1,0 0 0,1 0 0,-1 1 0,1-1 1,0 0-1,-1 1 0,1-1 0,0 1 0,0-1 1,1 1-1,-1 0 0,1-1 0,-1 1 0,1 3 1,-3 12 73,1 0 0,2 34 1,0-37-74,0-11-36,0 0 0,0-1 0,0 1 1,0 0-1,1-1 0,-1 1 0,1 0 0,0-1 1,0 1-1,1-1 0,-1 0 0,1 1 0,-1-1 1,1 0-1,0 0 0,0 0 0,1 0 1,-1 0-1,1 0 0,-1-1 0,1 1 0,0-1 1,0 0-1,0 1 0,4 1 0,-4-3-22,1 0-1,0 0 1,0-1-1,0 1 1,-1-1-1,1 0 1,0 0-1,0 0 1,0 0-1,0-1 1,-1 1-1,1-1 1,0 0-1,-1 0 1,1-1-1,0 1 1,-1-1-1,1 1 1,-1-1 0,0 0-1,0-1 1,0 1-1,0 0 1,4-4-1,40-47-2687,-8-6-3412,-15 16-928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917"/>
    </inkml:context>
    <inkml:brush xml:id="br0">
      <inkml:brushProperty name="width" value="0.025" units="cm"/>
      <inkml:brushProperty name="height" value="0.025" units="cm"/>
      <inkml:brushProperty name="color" value="#008C3A"/>
    </inkml:brush>
  </inkml:definitions>
  <inkml:trace contextRef="#ctx0" brushRef="#br0">24 1 18033,'0'0'1511,"-4"9"-294,0-2-1134,1 1 0,0 0 0,1 0 0,0 0 0,0 0 0,1 0 0,0 1 0,0-1 0,1 0 0,0 1 0,1-1 0,-1 0 1,2 1-1,-1-1 0,1 0 0,0 0 0,5 10 0,4 9-99,6 12 11,27 47-1,-44-85 7,1 0-1,-1 0 1,0 0 0,1 0 0,0 0-1,-1 0 1,1 0 0,-1 0-1,1 0 1,0 0 0,0 0-1,-1-1 1,1 1 0,0 0 0,0 0-1,0-1 1,0 1 0,0-1-1,0 1 1,0-1 0,0 1-1,0-1 1,0 1 0,0-1 0,0 0-1,0 0 1,1 0 0,-1 1-1,0-1 1,0 0 0,0-1-1,0 1 1,0 0 0,1 0 0,-1 0-1,0-1 1,0 1 0,2-1-1,1-2 35,0-1 0,0 1 0,-1-1 0,1 0 0,-1 0 0,0-1 0,3-4 0,19-20 117,-24 29-108,-1 0 0,1 0-1,0 0 1,0 0 0,0 0 0,0-1-1,-1 1 1,1 1 0,0-1 0,0 0-1,0 0 1,0 0 0,-1 0 0,1 1-1,0-1 1,0 0 0,-1 1 0,1-1-1,0 0 1,0 1 0,-1-1 0,1 1-1,0-1 1,-1 1 0,1 0 0,-1-1-1,1 1 1,-1 0 0,1-1 0,-1 1-1,1 0 1,-1-1 0,1 1 0,-1 1-1,17 35 610,-13-26-589,19 19-37,-13-29-20,-3-20 156,-7 11-14,3-6 157,-2 0-1,0 0 1,-1 0 0,0 0-1,-1 0 1,0 0 0,-6-21 0,7 36-325,-1 0 1,1 0-1,-1 0 1,1 0-1,-1 0 1,1 0 0,-1 0-1,1 0 1,0 1-1,0-1 1,-1 0-1,1 0 1,0 0 0,0 0-1,0 0 1,0 0-1,0 0 1,1 1 0,-1-1-1,0 0 1,0 0-1,1 0 1,-1 0-1,1 0 1,-1 0 0,1 0-1,-1 0 1,1 0-1,0 0 1,-1 0-1,1-1 1,0 1 0,0 0-1,-1 0 1,1-1-1,0 1 1,0 0-1,0-1 1,0 1 0,0-1-1,0 1 1,0-1-1,0 1 1,0-1 0,0 0-1,1 0 1,-1 1-1,0-1 1,0 0-1,1 0 1,2-1-152,0 0 0,0 0 1,0 0-1,-1 0 0,1 0 0,0-1 0,-1 0 0,1 0 1,-1 0-1,0 0 0,0 0 0,1-1 0,-2 0 0,1 1 1,0-1-1,0 0 0,4-7 0,3-4-2194,-1 0 1,14-28-1,-11 15-3962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9.086"/>
    </inkml:context>
    <inkml:brush xml:id="br0">
      <inkml:brushProperty name="width" value="0.025" units="cm"/>
      <inkml:brushProperty name="height" value="0.025" units="cm"/>
      <inkml:brushProperty name="color" value="#008C3A"/>
    </inkml:brush>
  </inkml:definitions>
  <inkml:trace contextRef="#ctx0" brushRef="#br0">8 500 5189,'0'0'10938,"-3"8"-6726,2-1-3898,-1 0-1,1 0 1,1 0 0,-1 1-1,1-1 1,0 0-1,1 0 1,0 0 0,1 8-1,-1-13-310,-1 0-1,1 0 1,0 0-1,0 1 1,0-1-1,0 0 1,0 0-1,1 0 0,-1 0 1,0 0-1,1-1 1,0 1-1,-1 0 1,1-1-1,0 1 1,0-1-1,0 0 1,0 1-1,0-1 1,0 0-1,0 0 0,0 0 1,0 0-1,1-1 1,-1 1-1,0-1 1,0 1-1,1-1 1,-1 0-1,1 0 1,-1 0-1,0 0 1,1 0-1,-1-1 1,0 1-1,0-1 0,4 0 1,-3 0 13,-1-1-1,1 1 1,0-1 0,-1 1-1,1-1 1,-1 0 0,1 0-1,-1 0 1,0 0 0,0 0-1,0 0 1,0-1 0,0 1-1,-1-1 1,1 1 0,-1-1-1,1 0 1,-1 0 0,0 1-1,0-1 1,0 0 0,0-4-1,12-72 1381,-12 72-1161,1-19 296,0 4 186,1 43-374,-2-12-343,0 8 3,1-1 0,0 0 0,10 32 0,-11-45-1,0 0 0,0-1 0,0 1-1,0-1 1,1 1 0,-1-1 0,1 0 0,0 0 0,-1 1 0,1-1 0,0 0 0,0-1 0,4 4 0,-4-5 0,-1 1 0,1 0 0,0-1 0,-1 1 1,1-1-1,0 0 0,0 0 0,0 1 0,-1-1 0,1 0 1,0-1-1,0 1 0,0 0 0,-1 0 0,1-1 0,0 1 1,0-1-1,-1 0 0,1 1 0,0-1 0,-1 0 0,1 0 1,1-1-1,3-2 96,-1-1 0,1 0 0,-1 0 0,0 0 0,0-1 1,-1 0-1,1 1 0,-1-2 0,-1 1 0,1 0 0,-1-1 0,0 0 0,0 1 1,-1-1-1,0 0 0,0-1 0,-1 1 0,0 0 0,0 0 0,-1-9 0,0 15-91,0 0-1,0 1 0,0-1 0,0 0 1,-1 1-1,1-1 0,0 1 0,0-1 1,-1 0-1,1 1 0,-1-1 0,1 1 0,0-1 1,-1 1-1,1-1 0,-1 1 0,1-1 1,-1 1-1,1 0 0,-1-1 0,0 1 1,1-1-1,-1 1 0,1 0 0,-1 0 1,0-1-1,1 1 0,-1 0 0,0 0 1,1 0-1,-1 0 0,0 0 0,1 0 0,-1 0 1,0 0-1,1 0 0,-1 0 0,0 0 1,1 0-1,-1 1 0,0-1 0,1 0 1,-1 0-1,1 1 0,-1-1 0,0 0 1,1 1-1,-1-1 0,1 1 0,-1-1 1,1 1-1,-1-1 0,1 1 0,-1-1 0,1 1 1,0-1-1,-1 1 0,1 1 0,-1-2-9,0 1 0,1-1 0,-1 1-1,1-1 1,0 1 0,-1-1 0,1 1-1,-1 0 1,1-1 0,0 1 0,0 0-1,-1-1 1,1 1 0,0 0-1,0 0 1,0-1 0,0 1 0,0 0-1,0 0 1,0-1 0,0 1 0,0 0-1,0-1 1,0 1 0,0 0 0,0 0-1,1-1 1,-1 1 0,0 0-1,1-1 1,-1 1 0,0 0 0,1-1-1,-1 1 1,1-1 0,-1 1 0,1-1-1,-1 1 1,1-1 0,-1 1 0,1-1-1,0 1 1,-1-1 0,1 0-1,0 1 1,-1-1 0,1 0 0,0 1-1,-1-1 1,1 0 0,0 0 0,0 0-1,-1 0 1,1 0 0,0 0-1,-1 0 1,1 0 0,0 0 0,0 0-1,-1 0 1,2-1 0,4 1-9,0-1 0,-1 0 0,1 0 0,-1 0 0,1-1 0,-1 0-1,1 0 1,-1 0 0,0-1 0,0 0 0,0 1 0,0-2 0,-1 1 0,1-1 0,-1 0 0,0 1 0,0-2 0,0 1 0,-1 0 0,1-1 0,-1 0 0,0 0 0,-1 0 0,1 0 0,-1 0-1,0-1 1,0 1 0,0 0 0,-1-1 0,1-11 0,-2 17 10,0-1 1,0 1-1,0 0 0,0 0 0,0-1 0,0 1 1,0 0-1,0-1 0,0 1 0,-1 0 1,1-1-1,0 1 0,0 0 0,0 0 0,-1-1 1,1 1-1,0 0 0,0 0 0,-1-1 0,1 1 1,0 0-1,0 0 0,-1 0 0,1 0 1,0 0-1,-1-1 0,1 1 0,0 0 0,-1 0 1,1 0-1,0 0 0,-1 0 0,1 0 0,0 0 1,-1 0-1,1 0 0,0 0 0,-1 0 0,1 0 1,0 0-1,0 0 0,-1 0 0,1 1 1,0-1-1,-1 0 0,1 0 0,0 0 0,-1 0 1,1 1-1,0-1 0,0 0 0,-1 0 0,1 1 1,0-1-1,0 0 0,0 0 0,-1 1 1,1-1-1,-17 17-144,16-13 131,-1 1 0,1-1 0,0 1-1,0-1 1,0 1 0,1-1 0,0 1-1,0-1 1,0 1 0,1 8 0,0-12 13,-1 0 0,1 1 0,-1-1 0,0 0 1,1 0-1,0 0 0,-1 0 0,1 0 0,0 0 1,-1 0-1,1 0 0,0-1 0,0 1 0,0 0 1,0 0-1,0-1 0,0 1 0,0 0 0,0-1 0,0 1 1,0-1-1,0 1 0,0-1 0,0 0 0,1 1 1,-1-1-1,0 0 0,0 0 0,0 0 0,1 0 1,-1 0-1,0 0 0,0 0 0,0 0 0,1-1 0,-1 1 1,0 0-1,0-1 0,0 1 0,0-1 0,0 1 1,0-1-1,0 1 0,0-1 0,2-1 0,49-28 54,-44 25-74,0-1 0,0 1 0,0 1 0,1-1 0,0 2-1,0-1 1,0 1 0,0 0 0,1 1 0,-1 0 0,14 0 0,-21 2 16,0 1 1,-1-1-1,1 1 1,-1-1-1,1 1 1,-1 0-1,0 0 1,1 0-1,-1 0 1,0 0-1,1 0 1,-1 0-1,0 1 1,0-1-1,0 0 1,0 0-1,0 1 1,0-1-1,0 1 1,-1-1-1,1 1 1,0-1-1,-1 1 1,0 0-1,1-1 1,-1 1-1,0 0 1,0-1-1,1 1 1,-1 0-1,0-1 1,-1 3-1,0 9-34,1-42 27,4-8-2426,2-1 1,11-38-1,7-36-4210,-22 94 5436,7-52-6484,-7 47 8353,-2-1 8158,-1 31-4208,2 12-3930,-1-13-107,-1 11-266,1 0-1,1 0 1,0 0 0,1 0-1,1 0 1,0-1 0,2 1-1,0-1 1,0 0 0,2 0-1,0 0 1,13 20 0,67 79-74,-98-129-834,0 1 1,-1 1-1,-24-20 0,11 13 726,1 1-1,-2 2 0,-37-19 0,44 28 419,15 7-160,1-1 1,-1 0 0,0-1-1,1 1 1,0-1 0,-1 1-1,1-1 1,0 0-1,-6-5 1,11 6-335,-1-1 1,1 1-1,0 0 0,-1 0 1,1 0-1,0 0 1,0 0-1,0 0 0,0 0 1,0 1-1,0-1 0,3 0 1,-4 1-11,3-1-74,127-44-801,-115 38-1305,-1 0 0,-1-1-1,21-15 1,-3-4-9445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0.068"/>
    </inkml:context>
    <inkml:brush xml:id="br0">
      <inkml:brushProperty name="width" value="0.025" units="cm"/>
      <inkml:brushProperty name="height" value="0.025" units="cm"/>
      <inkml:brushProperty name="color" value="#008C3A"/>
    </inkml:brush>
  </inkml:definitions>
  <inkml:trace contextRef="#ctx0" brushRef="#br0">53 232 12075,'0'0'11916,"-7"0"-11623,5 0-290,0 0-1,0 0 0,1 1 0,-1-1 1,0 0-1,1 1 0,-1-1 0,0 1 1,1-1-1,-1 1 0,1 0 0,-1 0 1,1-1-1,-1 1 0,1 0 0,0 0 0,-1 1 1,1-1-1,0 0 0,0 0 0,0 1 1,0-1-1,0 0 0,0 1 0,0-1 1,-1 3-1,0 4-7,1 1 0,-1-1 1,2 0-1,-1 1 0,2 11 0,-1-20 5,-1 2-2,1-1 0,0 1-1,0-1 1,0 1 0,0-1-1,0 1 1,0 0 0,0-1-1,1 1 1,-1-1 0,0 1-1,1-1 1,0 1 0,-1-1-1,1 1 1,0-1 0,-1 0-1,1 1 1,0-1 0,0 0-1,0 1 1,0-1 0,1 0 0,-1 0-1,0 0 1,0 0 0,1 0-1,-1-1 1,0 1 0,1 0-1,2 0 1,-2-1 3,0 0 0,1 0 0,-1 0 0,0-1 0,1 1 0,-1-1 0,0 0 0,0 1-1,0-1 1,0 0 0,0 0 0,0-1 0,0 1 0,0 0 0,0-1 0,0 1 0,-1-1 0,1 1 0,0-1 0,-1 0 0,3-3 0,9-15 92,0-1 0,-1 0 1,-1 0-1,-1-1 0,-1-1 0,-1 0 0,-1 0 1,-1 0-1,-1-1 0,-1 0 0,-1 0 1,-1-27-1,-5 35 401,-4 27-319,-4 29-204,6-14 14,2 1 0,1 0 0,1 0-1,1 1 1,2-1 0,8 46 0,-10-70 10,1 0 1,0-1-1,0 1 1,0 0 0,0-1-1,1 1 1,-1-1-1,1 1 1,0-1 0,-1 0-1,1 0 1,0 0 0,0 0-1,0 0 1,1 0-1,-1 0 1,0-1 0,1 1-1,-1-1 1,5 2-1,-5-2 14,0-1 0,1 0-1,-1 0 1,0 0 0,0 0-1,0 0 1,0 0-1,1 0 1,-1-1 0,0 1-1,0-1 1,0 0 0,0 1-1,0-1 1,0 0 0,0 0-1,0 0 1,0-1-1,-1 1 1,1 0 0,0-1-1,-1 1 1,1-1 0,-1 1-1,1-1 1,-1 0-1,1-2 1,10-16 290,-1-1 0,-1 0 0,-1 0 0,-1-1 0,-1 0 0,-1 0 0,-1-1 0,4-36 0,-17 135-388,-3 60 87,11-136 3,0 1 1,0 0-1,-1 0 1,1-1-1,0 1 1,0 0-1,1 0 1,-1-1 0,0 1-1,0 0 1,0-1-1,0 1 1,1 0-1,-1-1 1,0 1-1,1 0 1,-1-1-1,0 1 1,1 0-1,-1-1 1,1 1-1,-1-1 1,1 1-1,-1-1 1,1 1-1,-1-1 1,1 1-1,0 0 1,20-7 192,24-31 19,-39 31-312,65-45-5600,-51 37 711,-5 2-2000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0.474"/>
    </inkml:context>
    <inkml:brush xml:id="br0">
      <inkml:brushProperty name="width" value="0.025" units="cm"/>
      <inkml:brushProperty name="height" value="0.025" units="cm"/>
      <inkml:brushProperty name="color" value="#008C3A"/>
    </inkml:brush>
  </inkml:definitions>
  <inkml:trace contextRef="#ctx0" brushRef="#br0">43 1 5541,'0'0'20393,"-6"7"-20217,2-1-198,-1 1 0,2-1 1,-1 0-1,0 1 0,1 0 0,1 0 0,-1 0 1,1 0-1,0 0 0,0 0 0,0 14 0,36-29-74,29-5 92,-58 12-4,-1 1 0,1 0 0,-1 0 0,1 0 1,-1 0-1,1 0 0,-1 1 0,1 0 0,-1 0 0,0 0 0,0 1 0,6 2 1,-9-4 3,0 1-1,0 0 1,0-1 0,0 1 0,0 0 0,0 0 0,-1 0 0,1 0 0,0 0 0,0 0 0,-1 0 0,1 0 0,0 0 0,-1 0 0,1 0 0,-1 0 0,1 1 0,-1-1 0,0 0 0,0 0 0,1 0 0,-1 1 0,0-1 0,0 0 0,0 3-1,-1-1 25,0-1-1,0 1 0,0 0 1,0 0-1,-1-1 0,1 1 1,-1-1-1,1 1 0,-1-1 1,-3 4-1,-5 4 84,0-1-1,-1 0 1,-17 11-1,-19 5-388,45-24-244,0 0 0,0 0 0,-1-1 1,1 1-1,0-1 0,-1 0 0,1 0 1,0 0-1,0 0 0,-1 0 0,1 0 1,0 0-1,-3-1 0,-4-6-8769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8.935"/>
    </inkml:context>
    <inkml:brush xml:id="br0">
      <inkml:brushProperty name="width" value="0.025" units="cm"/>
      <inkml:brushProperty name="height" value="0.025" units="cm"/>
    </inkml:brush>
  </inkml:definitions>
  <inkml:trace contextRef="#ctx0" brushRef="#br0">1 271 6566,'0'0'13736,"8"-6"-12503,31-29-606,-2-1-1,-1-3 1,-2 0 0,50-77 0,-91 170-93,-2-18-560,1 1 1,1-1-1,-2 67 1,9-102-50,0-1 0,0 1 0,0-1 1,0 1-1,0-1 0,0 0 0,0 1 0,1-1 0,-1 1 0,0-1 0,0 1 0,0-1 0,1 1 1,-1-1-1,0 0 0,0 1 0,1-1 0,-1 0 0,0 1 0,1-1 0,-1 0 0,0 1 1,1-1-1,-1 0 0,1 0 0,-1 1 0,0-1 0,1 0 0,-1 0 0,1 0 0,-1 0 0,1 1 1,0-1-1,17-4-6598,-6-5-144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1.551"/>
    </inkml:context>
    <inkml:brush xml:id="br0">
      <inkml:brushProperty name="width" value="0.025" units="cm"/>
      <inkml:brushProperty name="height" value="0.025" units="cm"/>
      <inkml:brushProperty name="color" value="#008C3A"/>
    </inkml:brush>
  </inkml:definitions>
  <inkml:trace contextRef="#ctx0" brushRef="#br0">78 234 3940,'0'0'6849,"2"-8"-5344,-2 6-1566,9-34 2972,-9 36-2698,1-1 0,-1 0 0,0 0 0,0 0 0,1 0 0,-1 0 0,0 0 0,0 0 1,0 1-1,0-1 0,0 0 0,-1 0 0,1 0 0,0 0 0,0 0 0,0 0 0,-1 1 0,1-1 0,0 0 0,-1 0 0,1 0 0,-1 1 0,1-1 0,-1 0 0,0 0 0,1 1 0,-1-1 0,1 0 0,-1 1 0,0-1 0,0 1 0,1-1 0,-1 1 0,0-1 0,0 1 0,0 0 0,0-1 0,1 1 0,-1 0 1,-1 0-1,-1 0-113,1 0 0,0 0 0,0 0 0,0 1 0,0-1 0,0 1 1,0 0-1,-1-1 0,1 1 0,1 0 0,-1 0 0,0 0 0,0 0 1,0 1-1,0-1 0,1 1 0,-1-1 0,1 1 0,-3 2 1,1 0-54,0 1 1,0 0-1,1-1 1,0 1-1,0 1 1,0-1-1,-2 8 1,0 6-96,1 1 1,1-1 0,1 26 0,1-43 41,0 1 0,0-1 0,0 0 1,0 0-1,0 1 0,1-1 1,-1 0-1,1 0 0,0 0 0,-1 0 1,1 0-1,0 0 0,0 0 0,1 0 1,-1 0-1,0 0 0,0-1 0,1 1 1,-1 0-1,1-1 0,2 3 1,-2-3 3,0-1 0,-1 1 0,1-1 0,0 1 0,0-1 0,0 0 1,0 1-1,-1-1 0,1 0 0,0 0 0,0 0 0,0 0 0,0-1 1,0 1-1,-1-1 0,1 1 0,0-1 0,0 1 0,-1-1 0,1 0 1,0 0-1,-1 0 0,1 0 0,-1 0 0,1 0 0,1-2 0,7-7 28,0 0 0,-1 0 0,0-1-1,-1 0 1,0 0 0,-1-1 0,0 0-1,6-16 1,2-7 56,18-64 0,-35 114-91,1 0 1,0 0-1,1 1 1,3 16-1,-1 14-2,-2-44 10,-1-1 0,1 1 0,0 0 0,0-1 0,0 1 0,1 0 0,-1-1 0,0 1 0,0 0 0,1-1 0,-1 1 0,1-1 0,0 1 0,-1-1 0,1 1 0,0-1 0,0 1 0,0-1 0,0 0 0,0 1 0,0-1 0,0 0 0,1 0 0,-1 0 0,0 0 0,1 0 0,-1 0 0,3 1 0,-2-2 13,0 0-1,-1 0 0,1 0 1,0 0-1,0-1 0,0 1 1,0-1-1,0 1 1,-1-1-1,1 1 0,0-1 1,0 0-1,-1 0 1,1 0-1,-1 0 0,1 0 1,-1-1-1,1 1 0,-1 0 1,0-1-1,0 1 1,1-1-1,-1 1 0,0-1 1,1-2-1,21-49 793,-12 27-259,-9 24-393,-2 10-137,4-45 226,-4 26-239,0 1-1,2-1 1,-1 1 0,1-1 0,1 1-1,0 0 1,0 0 0,9-16-1,-7 25-195,1 13 82,1 20 55,-5-25 68,-1-3-9,0 1 0,0 0 0,1-1 0,0 0-1,0 1 1,0-1 0,0 0 0,5 6 0,-6-9 0,-1-1 0,0 1 1,1-1-1,-1 0 0,1 1 0,-1-1 1,1 0-1,-1 1 0,1-1 1,0 0-1,-1 1 0,1-1 0,-1 0 1,1 0-1,0 0 0,-1 0 0,1 1 1,-1-1-1,1 0 0,0 0 0,-1 0 1,1 0-1,0-1 0,-1 1 0,2 0 1,0-1 10,-1 0 1,1 0 0,-1 0-1,1 0 1,-1-1 0,0 1-1,1 0 1,-1-1 0,0 1-1,0-1 1,0 1 0,0-1-1,1-2 1,43-96 397,-31 67-374,-14 33-40,0 0-1,0 0 0,0 0 0,0 0 1,0 1-1,0-1 0,0 0 0,0 0 0,0 0 1,0 0-1,1 0 0,-1 0 0,0 0 1,0 0-1,0 0 0,0 0 0,0 0 0,0 1 1,0-1-1,0 0 0,0 0 0,0 0 0,0 0 1,1 0-1,-1 0 0,0 0 0,0 0 1,0 0-1,0 0 0,0 0 0,0 0 0,0 0 1,0 0-1,1 0 0,-1 0 0,0 0 1,0 0-1,0 0 0,0 0 0,0 0 0,0 0 1,0 0-1,0 0 0,1 0 0,-1 0 1,0 0-1,0-1 0,0 1 0,0 0 0,0 0 1,0 0-1,0 0 0,3 20-57,-2 26 93,-3-8-26,1-24-118,0-1-1,1 0 1,1 0 0,3 22 0,-4-35 62,0 0 1,0 1-1,0-1 1,0 0-1,0 1 1,0-1 0,0 0-1,0 0 1,0 1-1,1-1 1,-1 0-1,0 0 1,0 1-1,0-1 1,0 0 0,1 0-1,-1 1 1,0-1-1,0 0 1,1 0-1,-1 0 1,0 0 0,0 0-1,1 1 1,-1-1-1,0 0 1,0 0-1,1 0 1,-1 0-1,0 0 1,1 0 0,-1 0-1,0 0 1,0 0-1,1 0 1,-1 0-1,0 0 1,1 0-1,-1 0 1,0 0 0,0 0-1,1 0 1,-1 0-1,0 0 1,1-1-1,-1 1 1,0 0-1,0 0 1,1 0 0,-1 0-1,0-1 1,0 1-1,0 0 1,1 0-1,-1-1 1,0 1-1,0 0 1,0 0 0,0-1-1,1 1 1,-1 0-1,0 0 1,0-1-1,0 1 1,11-17-2668,-5-4-1730,-1-4-2909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2.686"/>
    </inkml:context>
    <inkml:brush xml:id="br0">
      <inkml:brushProperty name="width" value="0.025" units="cm"/>
      <inkml:brushProperty name="height" value="0.025" units="cm"/>
      <inkml:brushProperty name="color" value="#008C3A"/>
    </inkml:brush>
  </inkml:definitions>
  <inkml:trace contextRef="#ctx0" brushRef="#br0">7 136 2018,'0'0'7404,"-1"-10"-3069,-4-45 1964,5 54-4249,2 18 27,13 124 565,-11-88-2412,16 77-1,-20-129-226,0 0-1,0 0 0,0 0 1,0 0-1,0 0 0,0 0 1,1 0-1,-1 0 0,0 0 1,1 0-1,-1-1 0,1 1 0,-1 0 1,1 0-1,-1 0 0,1 0 1,0-1-1,-1 1 0,1 0 1,0-1-1,1 2 0,6-15 229,2-35-5,-9 26-212,0 3 1,0-1 1,-1 1-1,-1-1 1,-1 1-1,-4-22 0,10 56-289,-4-13 265,0 0 0,0 0-1,0 0 1,0 0-1,1 0 1,-1 0 0,1-1-1,-1 1 1,1 0-1,0 0 1,0-1 0,-1 1-1,1 0 1,1-1-1,-1 1 1,0-1-1,0 1 1,0-1 0,1 0-1,-1 1 1,1-1-1,-1 0 1,1 0 0,0 0-1,-1 0 1,1 0-1,0-1 1,-1 1 0,1 0-1,0-1 1,0 1-1,0-1 1,0 0 0,3 1-1,-1-2-5,-1 1 0,1-1 0,-1 0 0,1 0 0,-1 0 0,1-1 0,-1 1 0,0-1 0,0 0 0,0 1 0,0-2 0,0 1 0,0 0 0,0 0-1,-1-1 1,1 0 0,-1 1 0,1-1 0,-1 0 0,0 0 0,0 0 0,1-5 0,7-9 106,-1-1-1,10-31 0,-13 32 71,-1 0 1,-1 0-1,-1-1 0,0 1 0,0-34 0,-24 109-391,18-50 221,-7 24 11,1 1 0,2-1 0,1 1-1,-3 48 1,9-80 0,0-1 0,0 1 0,0-1 1,0 1-1,0-1 0,0 1 0,0-1 0,0 1 0,0 0 0,0-1 0,0 1 1,0-1-1,0 1 0,0-1 0,1 1 0,-1-1 0,0 1 0,0-1 0,1 1 1,-1-1-1,0 0 0,1 1 0,-1-1 0,0 1 0,1-1 0,-1 0 0,0 1 1,1-1-1,-1 0 0,1 1 0,-1-1 0,1 0 0,-1 0 0,2 1 0,17-10 85,20-30 40,-35 35-121,4-5 6,-6 6-14,0 0 1,0 0 0,1 0-1,0 0 1,-1 1-1,1-1 1,0 1-1,0 0 1,0 0 0,0 0-1,1 0 1,-1 0-1,0 1 1,1-1-1,6-1 1,-9 4-2,-1-1-1,1 0 1,0 1-1,-1-1 1,1 1-1,0-1 1,-1 1-1,1 0 1,-1-1-1,1 1 1,-1-1-1,1 1 1,-1 0-1,1 0 1,-1-1-1,0 1 1,1 0-1,-1 0 1,0-1-1,0 1 1,1 0-1,-1 0 1,0 0-1,0 0 1,0-1-1,0 1 1,0 0 0,-1 1-1,2 32-98,-1-26 92,-1 1-79,1 31-776,0-39 822,0 0 1,0 0-1,0 0 0,0 1 0,0-1 1,0 0-1,1 0 0,-1 0 0,0 0 0,0 0 1,1 0-1,-1 0 0,1 0 0,-1 0 0,1 0 1,-1 0-1,1-1 0,0 1 0,-1 0 0,1 0 1,0 0-1,0-1 0,0 1 0,-1 0 0,1-1 1,2 2-1,-2-3-137,1 1 0,-1-1 0,0 1-1,0-1 1,0 1 0,1-1 0,-1 0 0,0 1 0,0-1 0,0 0 0,0 0 0,0 0-1,0 0 1,0 0 0,-1 0 0,1 0 0,0 0 0,-1 0 0,1 0 0,0-1 0,0-1-1,15-34-2654,-13 29 1769,25-64-5941,11-19 6995,-39 91 250,0 0 0,0 0-1,0 0 1,0 0-1,0 1 1,1-1 0,-1 0-1,0 0 1,0 0-1,0 0 1,0 0 0,1 0-1,-1 0 1,0 0-1,0 0 1,0 0 0,0 0-1,1 0 1,-1 0 0,0-1-1,1 1 2139,0-1-2138,1 34 3087,-4 42-1992,2-53-817,6-19-181,16-29 25,-16 17-290,6-8-26,0-1 1,1 2-1,1 0 1,1 0-1,0 2 1,1 0-1,0 0 1,27-15-1,-43 28-49,1 1-1,0-1 1,0 0-1,0 1 1,0-1-1,0 1 1,0-1-1,0 1 1,0 0-1,0-1 1,0 1-1,0 0 1,0 0-1,0 0 1,0 0-1,0 0 1,1 0-1,-1 0 1,0 0-1,0 0 1,0 0-1,0 1 1,0-1-1,0 0 1,0 1-1,0-1 1,0 1-1,1 0 1,-1 0 4,0 1 0,-1-1 1,1 1-1,0 0 0,-1-1 0,1 1 0,-1-1 1,1 1-1,-1 0 0,0-1 0,0 1 0,0 0 1,0 0-1,0-1 0,0 4 0,-3 11 28,0-1-1,-9 29 1,10-40-31,-11 46 351,13-48-144,17-37 1105,-11 22-1295,1 0 1,0 0-1,0 0 0,1 1 1,1 1-1,0-1 0,1 1 1,0 1-1,18-16 0,-27 26-19,-1-1 0,1 1-1,-1 0 1,1-1 0,0 1 0,-1 0-1,1 0 1,-1-1 0,1 1-1,0 0 1,-1 0 0,1 0-1,-1 0 1,1 0 0,0-1-1,-1 1 1,1 0 0,0 1-1,-1-1 1,1 0 0,-1 0-1,1 0 1,0 0 0,-1 0-1,1 1 1,-1-1 0,1 0 0,0 0-1,0 1 1,7 19-36,-8 39 117,-1-44-84,1-14-47,-1-1 1,1 1-1,0-1 0,0 1 1,0-1-1,0 1 1,0-1-1,0 1 0,0-1 1,0 1-1,0-1 1,0 1-1,0-1 0,0 1 1,0-1-1,0 1 1,0-1-1,1 1 0,-1-1 1,0 1-1,0-1 0,1 1 1,-1-1-1,0 1 1,0-1-1,1 1 0,-1-1 1,1 0-1,-1 1 1,0-1-1,1 0 0,-1 1 1,1-1-1,-1 0 1,1 0-1,-1 1 0,1-1 1,17-14-3031,14-33-5961,-32 47 8815,17-29-8090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3.453"/>
    </inkml:context>
    <inkml:brush xml:id="br0">
      <inkml:brushProperty name="width" value="0.025" units="cm"/>
      <inkml:brushProperty name="height" value="0.025" units="cm"/>
      <inkml:brushProperty name="color" value="#008C3A"/>
    </inkml:brush>
  </inkml:definitions>
  <inkml:trace contextRef="#ctx0" brushRef="#br0">49 383 6694,'-2'2'12124,"-9"11"-9898,7-9-1650,1 1 0,0 1 1,0-1-1,0 0 0,0 1 0,-1 6 1,0 4-630,1-1 0,1 1 0,0 0 0,1 0-1,1 20 1,0-36 56,-1 1-1,1 0 1,0-1-1,0 1 1,0 0-1,0-1 1,0 1-1,0 0 0,0-1 1,0 1-1,0 0 1,0-1-1,1 1 1,-1-1-1,0 1 1,0 0-1,1-1 0,-1 1 1,0-1-1,1 1 1,-1-1-1,0 1 1,1-1-1,-1 1 1,1-1-1,-1 1 0,1-1 1,-1 1-1,1-1 1,-1 0-1,1 1 1,-1-1-1,1 0 1,-1 0-1,1 1 0,0-1 1,-1 0-1,1 0 1,0 0-1,-1 0 1,1 0-1,0 0 1,-1 0-1,1 0 0,-1 0 1,1 0-1,0 0 1,-1 0-1,1 0 1,0 0-1,-1-1 1,1 1-1,-1 0 0,1 0 1,0-1-1,-1 1 1,1 0-1,-1-1 1,1 1-1,-1-1 1,1 0-1,32-28 343,-2-15-137,-2-1 0,-2-2 0,-3 0 1,-1-2-1,-2-1 0,-3 0 0,-2-1 0,15-85 1,-29 115-100,-11 35 135,-9 37 134,10-17-321,1 0-1,2 1 1,2 0 0,0 0 0,3 0-1,1 0 1,5 36 0,-6-70-49,1 1 1,-1 0-1,0-1 1,0 1-1,1 0 1,-1-1-1,1 1 1,-1 0-1,1-1 1,0 1-1,0-1 0,0 1 1,0-1-1,0 1 1,0-1-1,0 0 1,0 0-1,0 1 1,2 0-1,8-6 120,-3-17-46,-3-4-27,-2-1 0,-1 0 0,-1-48 0,-1 72-51,-8-22-25,2 21-77,1 15-55,4-4 138,1-1-1,0 1 1,0-1 0,0 1 0,1-1 0,0 0 0,0 1-1,1-1 1,0 0 0,1 1 0,-1-1 0,6 8 0,-7-12 18,1-1 0,0 1 0,-1-1 0,1 1 0,0-1 0,1 0 0,-1 0 0,0 0 0,1 0 0,-1 0 0,1 0 0,0-1 0,-1 1 0,1-1 1,0 0-1,0 1 0,0-2 0,0 1 0,0 0 0,0 0 0,0-1 0,0 0 0,0 0 0,1 0 0,-1 0 0,0 0 0,0 0 0,0-1 0,0 0 1,0 1-1,0-1 0,6-3 0,0-1 20,0 0 0,0-1 0,-1 0 0,1 0 0,-1-1 0,-1 0 0,1-1 0,-1 0 0,-1 0 1,11-16-1,-7 11-7,0 0 1,23-22 0,-29 37-175,-3 8 111,-5 13 70,-3 3 33,1-9-43,2 0 1,0 0-1,1 1 1,-2 28-1,5-47-48,1 1 0,-1 0 1,0 0-1,0 0 0,0 0 0,0 0 0,0 0 0,0 0 0,0 0 0,1-1 0,-1 1 0,0 0 0,0 0 0,0 0 1,0 0-1,0 0 0,0 0 0,1 0 0,-1 0 0,0 0 0,0 0 0,0 0 0,0 0 0,1 0 0,-1 0 1,0 0-1,0 0 0,0 0 0,0 0 0,0 0 0,1 0 0,-1 0 0,0 0 0,0 0 0,0 0 0,0 1 1,0-1-1,0 0 0,1 0 0,-1 0 0,0 0 0,0 0 0,0 0 0,0 0 0,0 0 0,0 1 0,0-1 1,0 0-1,0 0 0,0 0 0,1 0 0,-1 0 0,0 1 0,0-1 0,7-13-2139,1-36-8556,-5 17 250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3.887"/>
    </inkml:context>
    <inkml:brush xml:id="br0">
      <inkml:brushProperty name="width" value="0.025" units="cm"/>
      <inkml:brushProperty name="height" value="0.025" units="cm"/>
      <inkml:brushProperty name="color" value="#008C3A"/>
    </inkml:brush>
  </inkml:definitions>
  <inkml:trace contextRef="#ctx0" brushRef="#br0">0 0 6566,'0'0'14595,"2"8"-14376,-1-5-267,-1-1 0,1 0-1,0 1 1,0-1 0,0 1 0,0-1-1,0 0 1,0 0 0,0 1 0,1-1-1,-1 0 1,1 0 0,0 0 0,2 2-1,0-2-629,-1 0-1,1-1 1,-1 1-1,1-1 0,0 0 1,-1 0-1,1 0 1,0-1-1,0 1 0,0-1 1,7 0-1,45 0-5565,-35-1 9380,-1 1 5775,-20 5-6026,-4 15-1734,-43 65 2153,91-100-4804,-34 12 1484,0 0-1,0 1 1,0 0-1,1 0 0,-1 1 1,0 1-1,1 0 1,-1 0-1,19 3 1,-28-3 19,0 1 0,0-1-1,0 0 1,0 1 0,0-1 0,-1 0 0,1 1 0,0-1 0,0 1 0,0-1 0,-1 1 0,1-1 0,0 1 0,-1 0 0,1-1 0,-1 1-1,1 0 1,-1-1 0,1 1 0,-1 0 0,1 0 0,-1 0 0,0-1 0,1 1 0,-1 0 0,0 0 0,0 0 0,1 1 0,-1 0 37,-1 0 0,1 0 1,0 0-1,-1 0 1,0 0-1,1 0 1,-1 0-1,0 0 1,0 0-1,0 0 1,-2 3-1,-3 2 241,1 0 0,-1-1 0,0 1 0,-12 8 0,7-6 0,0-1 0,-1-1 0,0 1 0,-1-2 0,0 0-1,0 0 1,-18 4 0,31-10-382,0 0 0,-1 0 0,1 0 1,0 0-1,0 1 0,-1-1 0,1 0 0,0 0 0,0 0 0,-1 0 0,1 0 0,0 0 0,0 0 0,-1-1 0,1 1 0,0 0 0,0 0 0,-1 0 0,1 0 0,0 0 0,0 0 0,-1 0 0,1 0 0,0-1 1,0 1-1,0 0 0,0 0 0,-1 0 0,1 0 0,0-1 0,0 1 0,0 0 0,0 0 0,-1-1 0,1 1 0,0 0 0,0 0 0,0 0 0,0-1 0,0 1 0,2-14-3450,10-13-4256,5-1-3820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4.589"/>
    </inkml:context>
    <inkml:brush xml:id="br0">
      <inkml:brushProperty name="width" value="0.025" units="cm"/>
      <inkml:brushProperty name="height" value="0.025" units="cm"/>
      <inkml:brushProperty name="color" value="#008C3A"/>
    </inkml:brush>
  </inkml:definitions>
  <inkml:trace contextRef="#ctx0" brushRef="#br0">79 293 5381,'0'0'15706,"-9"13"-14799,4-7-796,-41 67 844,43-67-866,0-1-1,1 1 0,0-1 1,0 1-1,0 0 0,1-1 1,-1 1-1,1 0 1,1 0-1,-1 0 0,1 0 1,0 0-1,0 0 0,2 7 1,-1-12-77,-1 0 1,1 0-1,0 0 1,-1-1-1,1 1 0,0 0 1,0 0-1,0 0 1,0-1-1,0 1 1,0 0-1,0-1 1,0 1-1,0-1 1,0 1-1,0-1 0,1 1 1,-1-1-1,0 0 1,0 0-1,0 1 1,1-1-1,-1 0 1,0 0-1,0 0 1,0-1-1,1 1 0,-1 0 1,0 0-1,0-1 1,0 1-1,0 0 1,0-1-1,1 1 1,0-2-1,42-19 490,-24 4-415,0-2 0,0 0 1,-2-1-1,-1-1 0,0 0 0,-2-1 0,0-1 1,-2-1-1,0 0 0,-2-1 0,0 0 0,-2 0 0,-1-1 1,-1 0-1,-1-1 0,-2 0 0,3-35 0,-7 61-86,0 1 0,0 0 0,0-1-1,0 1 1,0-1 0,0 1-1,0-1 1,0 1 0,0 0 0,0-1-1,0 1 1,0-1 0,0 1-1,0-1 1,0 1 0,-1 0-1,1-1 1,0 1 0,0-1 0,0 1-1,-1 0 1,1-1 0,0 1-1,0 0 1,-1-1 0,1 1-1,0 0 1,-1-1 0,1 1 0,0 0-1,-1 0 1,1 0 0,-1-1-1,0 1 1,-13 8 60,-13 22 88,14-10 145,0 1 0,2 0-1,-16 40 1,23-48-177,0-1 0,0 1 0,2 1-1,-1-1 1,2 0 0,-1 0 0,2 1 0,1 17-1,-1-28-114,1-1 0,-1 0 0,1 0-1,-1 0 1,1 0 0,0 0 0,0 0-1,0 0 1,0 0 0,0 0 0,0 0 0,0 0-1,1 0 1,-1-1 0,1 1 0,-1 0-1,1-1 1,0 0 0,0 1 0,2 0-1,1 1-13,-1-1-1,1-1 1,-1 1-1,1-1 0,0 0 1,-1 0-1,1 0 1,0 0-1,5-1 1,1 0-108,0 0 0,0-1 1,0-1-1,0 0 0,0 0 1,0-1-1,17-7 0,-16 4 55,0 0 1,0-1-1,-1-1 0,19-16 0,-26 21 84,-1 0-1,0 0 0,1-1 1,-1 0-1,-1 0 1,1 0-1,-1 0 1,1 0-1,-1 0 0,0 0 1,0-1-1,-1 1 1,0-1-1,1 0 1,-1 1-1,0-10 0,-1 14-12,0-1-1,0 1 1,0 0-1,0-1 1,0 1-1,0 0 1,0 0-1,0-1 1,0 1-1,0 0 1,0-1-1,0 1 1,0 0-1,-1 0 0,1-1 1,0 1-1,0 0 1,0 0-1,0-1 1,-1 1-1,1 0 1,0 0-1,0 0 1,0-1-1,-1 1 1,1 0-1,0 0 1,0 0-1,-1 0 1,1 0-1,0-1 0,0 1 1,-1 0-1,1 0 1,0 0-1,-1 0 1,1 0-1,0 0 1,-1 0-1,-15 5 83,-11 12 43,21-11-42,-1 0 0,1 0 0,0 1 1,1 0-1,0 0 0,0 0 0,0 0 0,1 1 0,0 0 0,0 0 0,1 0 0,0 0 0,0 1 0,1-1 0,-2 16 1,4-23-88,0 0 1,0 0 0,0 0 0,0-1 0,1 1 0,-1 0 0,0 0 0,0 0 0,1 0-1,-1 0 1,0-1 0,1 1 0,-1 0 0,1 0 0,-1-1 0,1 1 0,-1 0 0,1-1 0,0 1-1,-1 0 1,1-1 0,0 1 0,0-1 0,-1 1 0,1-1 0,0 1 0,1-1 0,31 3 92,-24-4-68,1-1 1,-1 0 0,0 0-1,0-1 1,9-4-1,58-38 9,-58 32-56,2 2-1,-1 0 1,1 1 0,1 0 0,41-11 0,-61 20 14,0 1 1,0-1-1,0 1 0,0 0 1,0 0-1,1-1 1,-1 1-1,0 0 0,0 0 1,0 0-1,0 0 1,0 0-1,1 1 0,-1-1 1,0 0-1,0 1 1,0-1-1,0 0 1,0 1-1,0-1 0,0 1 1,0-1-1,0 1 1,0 0-1,0 0 0,0-1 1,0 1-1,-1 0 1,1 0-1,0 0 0,0 0 1,-1 0-1,1 0 1,-1 0-1,1 0 0,-1 0 1,1 0-1,-1 0 1,0 0-1,1 0 0,-1 0 1,0 0-1,0 1 1,0-1-1,0 0 0,0 0 1,0 0-1,0 0 1,-1 2-1,1-1 13,0-1-1,0 1 1,0-1-1,0 1 1,0-1-1,0 1 1,0-1-1,1 1 1,-1-1 0,0 1-1,1-1 1,-1 0-1,1 1 1,0-1-1,-1 1 1,1-1-1,0 0 1,0 0 0,0 0-1,0 1 1,0-1-1,0 0 1,0 0-1,0 0 1,0-1-1,1 1 1,-1 0 0,0 0-1,0-1 1,1 1-1,-1 0 1,1-1-1,-1 0 1,1 1-1,-1-1 1,2 1-1,5-1-21,-1 0 0,1 0-1,-1-1 1,1 0-1,0 0 1,-1 0-1,12-5 1,-15 5-798,1-1 1,-1 0-1,1 0 0,-1-1 1,0 1-1,0-1 0,6-5 1,0-5-6203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5.772"/>
    </inkml:context>
    <inkml:brush xml:id="br0">
      <inkml:brushProperty name="width" value="0.025" units="cm"/>
      <inkml:brushProperty name="height" value="0.025" units="cm"/>
      <inkml:brushProperty name="color" value="#008C3A"/>
    </inkml:brush>
  </inkml:definitions>
  <inkml:trace contextRef="#ctx0" brushRef="#br0">0 219 11211,'0'0'6181,"1"9"-5455,4 87 344,4-1-1,31 132 1,-40-225-1052,0-1-1,0 0 1,0 1 0,0-1-1,1 0 1,-1 1 0,1-1 0,-1 0-1,1 0 1,-1 1 0,1-1 0,0 0-1,-1 0 1,1 0 0,0 0-1,0 0 1,2 2 0,5-18 561,0-41 130,-6 21-605,-1 1 0,-2 0 0,-2-1 0,-1 1 0,-1 0 0,-2 0 0,-17-47 0,15 53-603,8 23 143,6 18 165,-3-4 176,1-1 0,0 1 0,1-1 0,0 0 0,9 14 0,-12-20 16,0-1 0,0 0-1,0 0 1,0 0 0,0 0 0,0 0-1,0 0 1,1-1 0,-1 1 0,0 0-1,0-1 1,1 1 0,-1 0 0,0-1-1,1 0 1,-1 1 0,1-1 0,1 1-1,-1-2 1,0 1-1,0-1 0,0 1 1,0-1-1,-1 1 1,1-1-1,0 0 0,0 0 1,-1 0-1,1 0 0,0 0 1,-1 0-1,1-1 0,-1 1 1,0 0-1,1-1 0,1-2 1,13-18 28,-1-1 0,-1 0 0,-1-1 0,-1 0 0,-1-1 0,-2 0 1,0-1-1,-2 0 0,0 0 0,4-47 0,-6 358 35,-4-273-41,2 0 0,0-1 0,0 1 0,1-1 0,0 1 0,12 20 0,-15-30-19,0-1 0,1 1 0,-1 0-1,0 0 1,1 0 0,0-1 0,-1 1 0,1-1 0,0 1 0,0-1 0,-1 0-1,1 1 1,0-1 0,0 0 0,1 0 0,-1-1 0,4 2 0,-4-2 4,0 0 0,1 0 0,-1-1 1,0 1-1,0-1 0,1 0 0,-1 1 0,0-1 1,0 0-1,0 0 0,0-1 0,0 1 0,0 0 1,0-1-1,0 1 0,-1-1 0,1 1 0,0-1 1,-1 0-1,1 0 0,1-2 0,6-11 22,0 1 0,-1-1 1,0-1-1,-2 1 0,0-1 0,0-1 0,-1 1 0,-1-1 0,-1 1 0,-1-1 1,0 0-1,-1 0 0,-1-20 0,-1 64-49,1-1-1,1 0 1,1 0 0,2 0-1,0 0 1,2 0-1,16 44 1,-21-68 29,0 1 0,0-1 0,0 0 0,0 0 0,0 0 1,1 0-1,-1 0 0,1 0 0,-1-1 0,1 1 0,0 0 0,-1-1 0,1 1 0,0-1 0,0 1 0,0-1 0,4 1 0,-5-1-24,1-1-1,-1 0 0,1 0 0,-1 0 1,0 0-1,1 0 0,-1 0 0,1-1 0,-1 1 1,1 0-1,-1-1 0,0 1 0,1-1 1,-1 1-1,0-1 0,1 0 0,-1 0 1,0 0-1,0 1 0,0-1 0,1-2 1,3-1-542,-1-1 1,0 0 0,-1 0 0,1 0-1,-1 0 1,0-1 0,0 0 0,-1 1-1,0-1 1,0 0 0,2-11 0,2-22-6134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6.912"/>
    </inkml:context>
    <inkml:brush xml:id="br0">
      <inkml:brushProperty name="width" value="0.025" units="cm"/>
      <inkml:brushProperty name="height" value="0.025" units="cm"/>
      <inkml:brushProperty name="color" value="#008C3A"/>
    </inkml:brush>
  </inkml:definitions>
  <inkml:trace contextRef="#ctx0" brushRef="#br0">60 150 6118,'0'0'13570,"-1"13"-13346,1 42 4,12 89 0,1-7 571,-11-78-322,-3-33-290,2 1 1,1 0 0,9 38 0,-11-129-231,-2 43-85,-2-1 1,-1 1-1,0 0 0,-2 0 1,0 1-1,-1 0 1,-2 0-1,1 1 1,-18-25-1,15 34 107,10 18-23,8 20-14,-5-25 60,0 0 1,0-1-1,1 1 0,-1-1 0,0 1 1,1-1-1,0 1 0,0-1 0,0 0 1,0 1-1,0-1 0,0-1 0,0 1 1,1 0-1,-1 0 0,1-1 0,-1 1 0,1-1 1,0 0-1,-1 0 0,1 0 0,0 0 1,0 0-1,0-1 0,0 1 0,-1-1 1,1 0-1,6 0 0,-5-1 20,0 0 0,-1 0 0,1-1-1,0 0 1,0 1 0,-1-1 0,0 0 0,1-1-1,-1 1 1,0-1 0,0 1 0,0-1 0,0 0 0,-1 0-1,1 0 1,-1-1 0,1 1 0,-1-1 0,0 1 0,2-6-1,5-17 80,-1 0-1,-2-1 0,0 1 1,-1-1-1,-2 0 0,-1 0 1,-1 0-1,-1-1 1,-6-39-1,6 60-80,-1 1 1,0-1-1,0 1 0,0 0 1,-1-1-1,0 1 1,0 0-1,-1 0 0,0 0 1,-4-6-1,5 35-217,6 53 268,4-1 1,22 92-1,-14-79 371,-12-65-275,-2-9-25,0 0 1,1 1-1,0-1 1,1 0-1,1-1 1,10 22-1,-14-34-133,-1-1-1,0 1 1,0-1 0,0 1-1,0-1 1,1 1 0,-1-1-1,0 0 1,0 1 0,1-1-1,-1 0 1,0 1 0,1-1-1,-1 0 1,0 1 0,1-1-1,-1 0 1,1 1 0,-1-1-1,0 0 1,1 0 0,-1 0-1,1 1 1,-1-1 0,1 0-1,-1 0 1,1 0 0,-1 0-1,1 0 1,-1 0 0,1 0-1,-1 0 1,1 0 0,5-15 227,-4-30-40,-2 42-208,-12-123-708,12 125 239,6 14-85,-3-7 562,0 0 1,0 0-1,1-1 0,0 1 0,0-1 0,0 0 0,1 0 0,-1-1 1,1 1-1,10 6 0,-13-10 5,0 0-1,0 0 1,0 0 0,0 0 0,1 0 0,-1-1-1,0 1 1,0-1 0,1 0 0,-1 1-1,0-1 1,1 0 0,-1 0 0,0 0 0,1-1-1,-1 1 1,0-1 0,1 1 0,-1-1-1,0 0 1,0 1 0,0-1 0,1 0 0,-1-1-1,0 1 1,0 0 0,-1-1 0,1 1-1,0-1 1,0 1 0,-1-1 0,1 0 0,1-2-1,5-7 75,0 1-1,-1-1 1,-1-1-1,1 1 0,-2-1 1,0 0-1,0-1 1,-1 1-1,3-19 0,-3 12 114,-1-1-1,-2 0 1,1 1-1,-2-1 0,-4-31 1,-7 11-39,11 39-149,-1 0 0,1-1 0,0 1 1,-1 0-1,1 0 0,-1 0 0,0 0 0,1 0 1,-1 0-1,0 0 0,0 0 0,0 0 0,1 0 1,-1 0-1,0 1 0,0-1 0,0 0 0,0 1 1,-1-1-1,1 1 0,0-1 0,0 1 0,0-1 1,0 1-1,0 0 0,-1-1 0,1 1 0,-2 0 1,1 2-19,0-1 1,1 1 0,-1 0-1,1 0 1,-1 0 0,1 0 0,0 0-1,0 0 1,0 1 0,0-1 0,0 0-1,0 1 1,1-1 0,-1 0-1,1 1 1,0-1 0,-1 1 0,1-1-1,1 5 1,-2 2 5,-6 27 15,3 1 1,1-1 0,1 1-1,3-1 1,4 37-1,-5-70-4,0 0 0,1-1-1,0 1 1,-1-1 0,1 1-1,0-1 1,0 1 0,0-1-1,1 0 1,-1 1-1,1-1 1,-1 0 0,1 0-1,0 0 1,-1 0 0,4 2-1,-4-3 4,1 0-1,-1-1 1,1 1 0,0 0-1,-1-1 1,1 1-1,0-1 1,0 0-1,-1 1 1,1-1-1,0 0 1,0 0-1,-1 0 1,1 0 0,0-1-1,0 1 1,-1 0-1,4-2 1,0 0 15,1-1 1,0 0 0,-1 0 0,1 0-1,-1-1 1,0 0 0,0 0-1,0 0 1,-1 0 0,1-1-1,5-8 1,2-6 82,-1-1 0,-1 0-1,0-1 1,-2 0 0,0 0 0,-2-1-1,0 1 1,-1-2 0,-1 1 0,-2 0 0,0-1-1,-1 1 1,-1-1 0,-2 0 0,-7-42-1,-3 26 5,12 38-105,0-1 1,-1 1 0,1 0-1,-1-1 1,1 1 0,-1 0 0,0-1-1,0 1 1,1 0 0,-1 0-1,0 0 1,0 0 0,0 0-1,0 0 1,0 0 0,0 0 0,-1 0-1,1 0 1,0 0 0,0 1-1,-1-1 1,1 1 0,-3-2-1,2 5-21,0-1 0,1 1 1,0 0-1,-1 0 0,1-1 0,0 1 0,0 0 0,0 0 0,1 0 0,-1 0 0,1 0 0,0 1 0,0 4 0,-1-1 4,-8 92 25,5 105 1,4-196-7,-1 3 0,2 0 0,-1-1 0,2 1 0,-1 0 1,2-1-1,-1 1 0,6 12 0,-7-20-9,1 1 0,-1-1 1,1 0-1,0 0 0,0 0 0,1 0 0,-1 0 0,1 0 1,-1-1-1,1 1 0,0-1 0,0 0 0,0 0 0,0 0 0,0 0 1,0 0-1,1-1 0,-1 1 0,1-1 0,-1 0 0,1 0 0,-1 0 1,1 0-1,5-1 0,-2 1-218,0-1 0,0 0 0,0-1 0,0 1 0,0-2 0,-1 1 0,9-3 1,12-12-3149,-25 14 2669,0 0 1,0 0-1,-1 0 1,1 0 0,-1 0-1,1 0 1,-1-1 0,0 1-1,0 0 1,2-4-1,-1-12-6736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7.268"/>
    </inkml:context>
    <inkml:brush xml:id="br0">
      <inkml:brushProperty name="width" value="0.025" units="cm"/>
      <inkml:brushProperty name="height" value="0.025" units="cm"/>
      <inkml:brushProperty name="color" value="#008C3A"/>
    </inkml:brush>
  </inkml:definitions>
  <inkml:trace contextRef="#ctx0" brushRef="#br0">252 0 15246,'-2'1'256,"0"-1"0,0 1 0,-1 0 0,1-1 0,0 1 0,1 0 0,-1 0 0,0 1-1,0-1 1,0 0 0,1 1 0,-1-1 0,0 1 0,1-1 0,0 1 0,-1 0 0,1-1-1,-2 4 1,-22 40-109,20-35 151,-25 57 337,63-85 16,-31 16-647,0 1 0,0-1 0,0 1-1,0-1 1,1 1 0,-1 0 0,0 0 0,1 0-1,-1 0 1,1 0 0,-1 1 0,1-1-1,-1 1 1,1 0 0,-1-1 0,1 1-1,-1 0 1,1 1 0,0-1 0,-1 0 0,1 1-1,-1-1 1,1 1 0,-1 0 0,0 0-1,1 0 1,-1 0 0,0 0 0,1 0 0,-1 1-1,0-1 1,3 4 0,-3-3 10,0 1 0,0 0 0,-1-1 1,1 1-1,-1 0 0,0 0 0,0 0 0,0 0 0,0 0 1,0 0-1,0 0 0,-1 0 0,0 1 0,0-1 0,0 0 1,0 0-1,0 0 0,0 0 0,-1 1 0,1-1 0,-1 0 1,0 0-1,0 0 0,0 0 0,-1 0 0,-2 5 0,-2 1-162,0 1 0,-1-1 0,0-1 0,-1 1 0,1-1 0,-1 0 0,-1-1 0,0 0 0,0 0 0,0-1-1,-1 0 1,-10 4 0,9-5-936,0 0 0,0-1 0,-1-1 0,0 0 0,1 0 0,-21 1 0,-28-2-6944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7.673"/>
    </inkml:context>
    <inkml:brush xml:id="br0">
      <inkml:brushProperty name="width" value="0.025" units="cm"/>
      <inkml:brushProperty name="height" value="0.025" units="cm"/>
      <inkml:brushProperty name="color" value="#008C3A"/>
    </inkml:brush>
  </inkml:definitions>
  <inkml:trace contextRef="#ctx0" brushRef="#br0">0 1 5733,'0'0'11531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8.426"/>
    </inkml:context>
    <inkml:brush xml:id="br0">
      <inkml:brushProperty name="width" value="0.025" units="cm"/>
      <inkml:brushProperty name="height" value="0.025" units="cm"/>
      <inkml:brushProperty name="color" value="#008C3A"/>
    </inkml:brush>
  </inkml:definitions>
  <inkml:trace contextRef="#ctx0" brushRef="#br0">125 172 13677,'0'0'5808,"-9"-3"-3758,7 2-1942,-1 0 0,0 0 0,0 0 0,1 0 1,-1 1-1,0-1 0,0 1 0,0 0 0,1 0 0,-1 0 0,0 0 0,0 0 0,-4 2 0,5-1-61,-1 1 0,0-1-1,1 1 1,-1 0 0,1 0-1,0 0 1,0 0 0,0 0-1,0 1 1,0-1-1,0 1 1,0-1 0,1 1-1,-1 0 1,1 0 0,-2 5-1,-5 13-64,1 1-1,1-1 0,1 1 0,1 0 1,1 0-1,1 1 0,1 28 1,1-49-5,-1 0 0,1-1 0,0 1 1,0 0-1,0 0 0,1-1 0,-1 1 0,0 0 1,1 0-1,-1-1 0,1 1 0,-1 0 0,1-1 1,0 1-1,0-1 0,-1 1 0,1-1 0,2 3 1,-2-4 10,0 1 0,0-1 1,0 0-1,0 0 1,0 0-1,0 1 0,0-1 1,-1 0-1,1 0 1,0 0-1,0-1 0,0 1 1,0 0-1,0 0 1,0 0-1,-1-1 0,1 1 1,0 0-1,0-1 0,0 1 1,0-1-1,-1 1 1,1-1-1,0 1 0,0-2 1,5-3 8,0-1-1,0 1 1,0-1 0,-1-1-1,0 1 1,6-12 0,13-30 321,-2-1 1,-3-1-1,-1-1 1,-3 0-1,14-87 1,-29 152-292,0 0 0,1 0 0,0 0 0,6 23 0,-1-3 35,-6-28-55,2 13-13,1 0-1,0 0 1,2 0 0,0 0 0,1-1-1,16 35 1,-21-51 4,0-1 0,-1 1-1,1 0 1,0-1 0,0 1 0,0-1 0,0 0-1,0 1 1,1-1 0,-1 0 0,0 1 0,1-1-1,-1 0 1,1 0 0,-1 0 0,1 0 0,-1-1-1,1 1 1,0 0 0,-1-1 0,1 1 0,0-1-1,-1 1 1,1-1 0,0 0 0,3 0 0,-2-1 9,-1 0 1,1 0-1,-1 0 1,1-1-1,-1 1 0,0-1 1,1 1-1,-1-1 1,0 0-1,0 0 1,0 0-1,-1 0 1,1-1-1,0 1 1,1-3-1,5-10 41,0 1 0,-1-1-1,-1-1 1,7-23 0,-9 22 0,-2 1 0,0-1 0,0-30 0,-7 50-65,0 10-30,-3 80-132,8-84 171,0 0-1,1 0 0,0 0 1,0 0-1,1-1 1,0 1-1,0 0 0,6 11 1,-8-19 8,1 1 0,0-1 0,0 0 0,0 1 0,0-1 0,0 0 0,0 0 0,0 0 0,0 0 0,0 1 0,0-2 0,1 1 0,-1 0 0,0 0 0,1 0 0,-1 0 0,1-1 0,-1 1 0,1-1 0,-1 1-1,1-1 1,-1 0 0,1 1 0,-1-1 0,4 0 0,-1-1 11,-1 0 0,1 0 0,0 0 0,-1 0 0,1 0 0,-1-1 0,1 0 0,-1 1 0,0-1 0,5-4 0,5-5 24,-1 0 1,0-1-1,20-24 0,-30 34 75,0-1-1,0 1 1,-1-1-1,1 0 1,-1 1-1,1-1 1,-1 0-1,0 0 1,0 0-1,0 0 1,0 0-1,-1 0 1,1 0-1,-1 0 1,0-1-1,1 1 1,-2-5-1,0 2 198,-1 0-1,0 1 0,-1-1 0,1 0 0,-1 1 0,-6-10 1,-11-22-658,20 36 288,-1-1-1,0 1 1,1 0 0,-1-1 0,1 1-1,-1 0 1,1-1 0,0 1 0,0-1-1,0 1 1,0-1 0,-1 1-1,2-1 1,-1 1 0,0 0 0,0-1-1,0 1 1,1-1 0,-1 1 0,1 0-1,-1-1 1,1 1 0,0 0-1,-1-1 1,1 1 0,0 0 0,0 0-1,0 0 1,0 0 0,0 0 0,2-2-1,2 0-695,1 0 1,-1 0-1,1 1 0,0-1 0,0 1 0,7-1 1,9-3-1996,15-8-4121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9.262"/>
    </inkml:context>
    <inkml:brush xml:id="br0">
      <inkml:brushProperty name="width" value="0.025" units="cm"/>
      <inkml:brushProperty name="height" value="0.025" units="cm"/>
    </inkml:brush>
  </inkml:definitions>
  <inkml:trace contextRef="#ctx0" brushRef="#br0">0 13 18033,'0'0'3118,"10"-2"-2008,-5 1-1016,6-2 129,0 1 0,0 0 1,0 1-1,16 0 0,-25 1-206,1 0 1,-1 0-1,0 0 0,0 0 0,0 0 1,0 1-1,0-1 0,0 1 1,1 0-1,-1-1 0,0 1 1,-1 0-1,1 0 0,0 0 1,0 0-1,0 1 0,-1-1 1,1 0-1,0 1 0,-1-1 1,1 1-1,-1 0 0,0-1 1,0 1-1,1 0 0,-1 0 1,0 0-1,-1 0 0,1 0 1,0 0-1,0 0 0,-1 0 1,1 4-1,-1-1 27,1 1 0,-1-1-1,-1 1 1,1-1 0,-1 1 0,0-1 0,0 0-1,-1 1 1,0-1 0,0 0 0,0 0-1,-5 9 1,-3 0 231,0 0 1,-21 22-1,23-28-162,1 0 0,0 0 0,0 0 0,1 1 0,0 0 0,0 0 0,1 1 0,0 0 0,-5 15 0,10-24-113,-1-1 0,1 1-1,0 0 1,0 0 0,0 0 0,0 0 0,0 0-1,0-1 1,0 1 0,0 0 0,0 0 0,0 0-1,0 0 1,0 0 0,0 0 0,1-1-1,-1 1 1,0 0 0,1 0 0,-1 0 0,1-1-1,-1 1 1,1 0 0,-1 0 0,1-1 0,-1 1-1,1-1 1,0 1 0,-1 0 0,1-1-1,0 1 1,1 0 0,1 0 15,0 0 0,-1-1 0,1 1 0,0-1 0,0 1 0,1-1 0,-1 0 0,0 0 0,6-1 0,6-1-70,1-2 1,26-8-1,28-14-3420,-25 7-4277,-15 5-4318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8.989"/>
    </inkml:context>
    <inkml:brush xml:id="br0">
      <inkml:brushProperty name="width" value="0.025" units="cm"/>
      <inkml:brushProperty name="height" value="0.025" units="cm"/>
      <inkml:brushProperty name="color" value="#008C3A"/>
    </inkml:brush>
  </inkml:definitions>
  <inkml:trace contextRef="#ctx0" brushRef="#br0">1 96 6374,'0'0'15951,"2"15"-15465,12 71-40,50 165-1,-62-245-418,0-1 0,0 0-1,1 0 1,-1-1 0,1 1-1,4 5 1,-6-10 4,0 1 1,-1 0-1,1-1 1,0 1-1,0 0 1,-1-1-1,1 1 0,0-1 1,0 1-1,0-1 1,0 0-1,0 1 1,0-1-1,0 0 0,0 0 1,-1 0-1,1 1 1,0-1-1,0 0 1,0 0-1,0 0 0,0-1 1,0 1-1,0 0 1,0 0-1,0 0 1,0-1-1,0 1 0,0 0 1,0-1-1,0 1 1,-1-1-1,1 1 1,0-1-1,0 0 0,-1 1 1,1-1-1,0 0 1,0 1-1,-1-1 1,1 0-1,-1 0 0,2-1 1,5-8 341,0 0 1,-1 0 0,0-1-1,0 0 1,7-22-1,19-67 480,-24 72-616,-8 27-229,17-53 121,-3-1 0,13-103 0,-27 156-898,0 15-3539,-2 50-8472,-6-38 7148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9.316"/>
    </inkml:context>
    <inkml:brush xml:id="br0">
      <inkml:brushProperty name="width" value="0.025" units="cm"/>
      <inkml:brushProperty name="height" value="0.025" units="cm"/>
      <inkml:brushProperty name="color" value="#008C3A"/>
    </inkml:brush>
  </inkml:definitions>
  <inkml:trace contextRef="#ctx0" brushRef="#br0">1 1 7527,'0'0'3555,"2"66"-1152,4-44-1,1 2-736,1-2-898,1-1-447,1-6-225,2-5-96,0-10-609,1 0-1249,-1-17-1633,-6-8-3203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9.674"/>
    </inkml:context>
    <inkml:brush xml:id="br0">
      <inkml:brushProperty name="width" value="0.025" units="cm"/>
      <inkml:brushProperty name="height" value="0.025" units="cm"/>
      <inkml:brushProperty name="color" value="#008C3A"/>
    </inkml:brush>
  </inkml:definitions>
  <inkml:trace contextRef="#ctx0" brushRef="#br0">1 264 8232,'0'0'4767,"9"-2"-2909,-1-1-1559,0 0 1,0-1 0,0 0-1,-1 0 1,1-1-1,-1 0 1,0 0 0,-1-1-1,1 0 1,-1 0 0,0 0-1,-1-1 1,0 0-1,0 0 1,5-9 0,2-1 167,-6 10-250,0-1 0,-1 0-1,1 0 1,-2 0 0,1-1-1,-1 1 1,0-1-1,-1 0 1,0 0 0,3-18-1,-6 26-196,0 0-1,0 1 1,0-1-1,-1 0 0,1 1 1,0-1-1,0 1 1,-1-1-1,1 0 0,0 1 1,-1-1-1,1 1 1,0-1-1,-1 1 1,1-1-1,-1 1 0,1-1 1,-1 1-1,1 0 1,-1-1-1,1 1 0,-1 0 1,0-1-1,1 1 1,-1 0-1,0-1 0,1 1 1,-1 0-1,1 0 1,-1 0-1,0 0 1,1 0-1,-1 0 0,0 0 1,1 0-1,-1 0 1,0 0-1,1 0 0,-1 0 1,0 1-1,1-1 1,-1 0-1,0 0 1,1 1-1,-1-1 0,1 0 1,-1 1-1,1-1 1,-1 0-1,0 1 0,-32 20-5,27-12-18,-1 1-1,2 0 1,-1-1-1,1 2 1,1-1 0,0 1-1,0-1 1,-3 19-1,3-6 25,1 1-1,1-1 0,1 26 0,0-47-21,1 0-1,0 0 0,0 0 0,0 0 0,0 0 1,0 0-1,0 0 0,1 0 0,-1 0 1,1 0-1,-1 0 0,1 0 0,0 0 1,0 0-1,0-1 0,0 1 0,0 0 0,0-1 1,0 1-1,1 0 0,-1-1 0,0 0 1,1 1-1,-1-1 0,1 0 0,0 0 1,-1 1-1,1-1 0,0-1 0,0 1 0,0 0 1,0 0-1,0-1 0,0 1 0,0-1 1,0 1-1,0-1 0,0 0 0,0 0 0,2 0 1,2-1-22,0 0 0,0 0-1,0 0 1,-1-1 0,1 0 0,0 0 0,-1-1 0,0 0 0,1 0 0,-1 0-1,0 0 1,7-7 0,0-1-311,-1-1-1,-1 0 1,0-1 0,0 0-1,-1 0 1,-1-1-1,0 0 1,8-24-1,-10 23-1048,-1-1 0,-1 0 0,0-1-1,2-29 1,-3-3-3271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0.049"/>
    </inkml:context>
    <inkml:brush xml:id="br0">
      <inkml:brushProperty name="width" value="0.025" units="cm"/>
      <inkml:brushProperty name="height" value="0.025" units="cm"/>
      <inkml:brushProperty name="color" value="#008C3A"/>
    </inkml:brush>
  </inkml:definitions>
  <inkml:trace contextRef="#ctx0" brushRef="#br0">40 0 3491,'0'0'3390,"-3"11"-1708,-9 42 595,2 0-1,3 1 1,2 0 0,2 0 0,8 94 0,-5-146-2252,0-1 1,-1 0-1,1 0 1,0 0 0,0 0-1,0 0 1,1 0-1,-1 0 1,0 1 0,0-1-1,1 0 1,-1 0-1,0 0 1,1 0 0,-1 0-1,1 0 1,-1 0-1,1 0 1,0 0-1,-1-1 1,1 1 0,0 0-1,0 0 1,-1 0-1,1-1 1,0 1 0,0 0-1,0-1 1,0 1-1,0-1 1,0 1-1,0-1 1,0 0 0,0 1-1,0-1 1,0 0-1,1 0 1,-1 1 0,0-1-1,2 0 1,-1-1 15,1 0 0,-1-1-1,1 1 1,-1 0 0,0-1 0,1 1 0,-1-1 0,0 1 0,0-1-1,0 0 1,0 0 0,0 0 0,-1 0 0,1-1 0,2-4 0,10-21 99,-1-1 1,-1 0-1,10-44 1,-9 30 156,-13 43-291,0-1 0,0 1 0,0 0 0,0 0 0,0-1 0,0 1 0,0 0-1,0-1 1,0 1 0,0 0 0,0 0 0,1-1 0,-1 1 0,0 0 0,0-1 0,0 1 0,0 0 0,0 0 0,1-1-1,-1 1 1,0 0 0,0 0 0,0 0 0,1-1 0,-1 1 0,0 0 0,0 0 0,1 0 0,-1 0 0,0-1 0,0 1-1,1 0 1,-1 0 0,0 0 0,1 0 0,-1 0 0,0 0 0,0 0 0,1 0 0,-1 0 0,0 0 0,1 0 0,6 13 83,3 24 29,-10-36-99,9 99 149,-3-23-11,16-121 708,-20 39-830,1 0 0,-1 0 0,0 0 0,0-1 0,-1 1 0,0 0 0,0-1 0,0 1 0,0-1 0,-1 1 0,0-1 0,0 1 0,-1-1 0,1 1 0,-1-1 0,0 1 0,-4-11 0,5 16-206,6-1-998,1 1 277,-1-2 0,0 1 0,0-1 0,0 1 0,0-2 0,0 1 0,0-1 1,0 0-1,-1 0 0,0 0 0,1-1 0,6-6 0,7-7-3619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0.438"/>
    </inkml:context>
    <inkml:brush xml:id="br0">
      <inkml:brushProperty name="width" value="0.025" units="cm"/>
      <inkml:brushProperty name="height" value="0.025" units="cm"/>
      <inkml:brushProperty name="color" value="#008C3A"/>
    </inkml:brush>
  </inkml:definitions>
  <inkml:trace contextRef="#ctx0" brushRef="#br0">0 67 2274,'0'0'1121,"18"-67"-4196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107"/>
    </inkml:context>
    <inkml:brush xml:id="br0">
      <inkml:brushProperty name="width" value="0.025" units="cm"/>
      <inkml:brushProperty name="height" value="0.025" units="cm"/>
      <inkml:brushProperty name="color" value="#008C3A"/>
    </inkml:brush>
  </inkml:definitions>
  <inkml:trace contextRef="#ctx0" brushRef="#br0">2 184 3203,'2'-8'1836,"0"-1"-495,5-23 2644,-4 8 2658,-3 22-4123,-1 5-785,-6 60-793,0 113 0,7-172-911,0-1 0,0 1 0,1-1 0,-1 0 0,1 1 1,0-1-1,0 0 0,0 0 0,0 1 0,0-1 0,1 0 0,-1 0 0,1 0 0,0-1 0,0 1 0,0 0 0,1-1 0,3 5 0,-4-6 5,-1-1 0,1 1 1,0 0-1,-1-1 0,1 1 0,0-1 0,0 1 0,-1-1 0,1 0 1,0 0-1,0 0 0,0 0 0,0 0 0,-1 0 0,1-1 0,0 1 1,0 0-1,-1-1 0,1 0 0,0 1 0,-1-1 0,1 0 0,0 0 1,-1 0-1,1 0 0,-1 0 0,1 0 0,-1 0 0,0 0 0,0-1 0,1 1 1,-1 0-1,0-1 0,0 1 0,0-1 0,1-2 0,8-11 107,-1-2-1,0 1 0,-1-1 1,-1 0-1,0-1 0,-1 1 1,5-32-1,-4 12 279,4-69 0,-13 154-466,-1-26 44,1-1-1,2 1 0,0 0 0,1-1 1,1 1-1,1-1 0,10 38 0,-12-57 1,-1-1 0,1 1-1,0 0 1,-1 0 0,1-1 0,0 1-1,0-1 1,0 1 0,0 0 0,0-1-1,1 0 1,-1 1 0,0-1-1,1 0 1,-1 0 0,1 1 0,-1-1-1,1 0 1,-1-1 0,4 3 0,-3-3 13,-1 0 1,1-1 0,-1 1 0,1 0-1,-1 0 1,0-1 0,1 1 0,-1-1-1,0 1 1,1-1 0,-1 0 0,0 1-1,0-1 1,1 0 0,-1 0 0,0 0-1,0 0 1,0 0 0,0 0 0,1-2-1,4-5 60,1-1 0,-2 0 0,0 0 0,0 0 0,6-18 0,-1-9-61,-2 0-1,-2 0 1,2-43 0,-8 90-37,0 0 1,1 0 0,0 0 0,1 0 0,3 11 0,-4-21 24,-1 1 0,0 0 0,1-1 1,-1 1-1,1 0 0,0-1 1,0 1-1,0-1 0,0 1 0,0-1 1,0 1-1,0-1 0,0 0 0,0 1 1,0-1-1,1 0 0,-1 0 1,1 0-1,-1 0 0,1 0 0,-1 0 1,1 0-1,-1-1 0,1 1 0,0-1 1,0 1-1,-1-1 0,1 1 1,0-1-1,-1 0 0,1 0 0,0 0 1,0 0-1,0 0 0,-1 0 0,1-1 1,0 1-1,-1 0 0,1-1 1,0 0-1,2 0 0,-1-1 15,0-1 0,0 1 0,0-1 0,-1 1 0,1-1-1,0 0 1,-1 0 0,0 0 0,0 0 0,0 0 0,0 0 0,0-1 0,-1 1 0,2-6 0,16-52-138,-16 35-205,-10 42-261,-12 42-226,18-55 786,0 0 0,0 0 0,1 0 0,-1 0 0,1 0 0,-1 0 0,1 0-1,0 0 1,0 0 0,1 0 0,0 6 0,0-8 0,0 0 0,1 0 0,-1 0 0,0 0 0,0 0 0,1 0 0,-1 0 0,1-1 0,-1 1 0,1 0 0,-1-1 0,1 1 0,-1-1 0,1 0 0,-1 1 0,1-1 0,0 0 0,-1 0 0,1 0 0,0 0 0,-1 0 0,3-1 0,4 1-515,1 0 0,-1 0-1,0-1 1,0 0 0,9-2 0,-13 1 299,0 0 1,-1 0-1,1 0 0,0 0 0,-1 0 1,0-1-1,1 1 0,-1-1 1,0 0-1,0 0 0,4-7 1,-3 6-123,10-14-1663,0 0-1,-1-1 1,20-37-1,-15 13-2511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622"/>
    </inkml:context>
    <inkml:brush xml:id="br0">
      <inkml:brushProperty name="width" value="0.025" units="cm"/>
      <inkml:brushProperty name="height" value="0.025" units="cm"/>
      <inkml:brushProperty name="color" value="#008C3A"/>
    </inkml:brush>
  </inkml:definitions>
  <inkml:trace contextRef="#ctx0" brushRef="#br0">65 0 10154,'0'0'7217,"-4"8"-6614,-4 9-260,1 0 0,1 1 0,1-1-1,0 1 1,1 0 0,-1 20 0,-8 122 2774,13-157-3066,-3 31 649,1-21-576,1 0 0,0 0 0,0 0 0,2 0 0,0 0 0,0-1-1,1 1 1,5 17 0,-7-29-121,0 0 0,0 0-1,0 0 1,0-1-1,1 1 1,-1 0 0,0 0-1,1 0 1,-1-1-1,0 1 1,1 0 0,-1 0-1,1-1 1,-1 1-1,1 0 1,0-1 0,-1 1-1,1-1 1,0 1-1,-1 0 1,1-1 0,0 0-1,-1 1 1,1-1-1,0 1 1,0-1 0,0 0-1,-1 0 1,1 1-1,0-1 1,0 0 0,0 0-1,0 0 1,0 0-1,-1 0 1,1 0 0,0 0-1,0 0 1,0 0-1,0 0 1,0-1 0,-1 1-1,1 0 1,0-1-1,0 1 1,0 0 0,-1-1-1,1 1 1,0-1 0,0 0-1,2-2 26,-1 0 1,1 0-1,-1 0 0,0 0 0,0 0 0,0-1 1,0 1-1,-1 0 0,1-1 0,0-4 0,3-14-19,-1 1 0,-2-2 0,0 1 0,-1 0 0,-1 0 0,-1 0 0,-1-1 0,-8-34-1,14 76-150,-4-14 94,1 0 0,0 0-1,0 0 1,0 0 0,1 0 0,0-1-1,-1 1 1,6 8 0,-5-10 58,0 0 0,0 0 0,0-1 1,1 1-1,-1 0 0,1-1 0,-1 0 0,1 1 0,0-1 1,0 0-1,0-1 0,0 1 0,0 0 0,0-1 0,1 0 1,-1 1-1,1-1 0,-1-1 0,0 1 0,1 0 0,6-1 0,-4 0 29,0-1-1,-1 0 0,1 0 0,0-1 0,0 0 0,-1 0 0,1 0 1,-1 0-1,0-1 0,0 0 0,0 0 0,6-5 0,-3 2 10,0-1-1,0 1 1,-1-1-1,0-1 1,-1 0-1,1 1 1,-1-2-1,-1 1 0,0-1 1,0 0-1,0 0 1,-1 0-1,-1-1 1,0 1-1,3-15 1,-6 24-45,0-1-1,1 1 1,-1-1 0,0 1 0,0-1 0,0 1 0,0-1 0,0 1 0,0-1 0,0 1 0,0 0 0,0-1-1,0 1 1,0-1 0,-1 1 0,1-1 0,0 1 0,0-1 0,0 1 0,-1-1 0,1 1 0,0 0-1,0-1 1,-1 1 0,1-1 0,0 1 0,-1 0 0,1-1 0,0 1 0,-1 0 0,1 0 0,-1-1 0,1 1-1,-1-1 1,-16 9-14,-14 23-53,26-22 71,0 1 1,1 0-1,-1 1 0,2-1 0,0 1 0,0-1 0,1 1 0,0 0 0,1 0 1,0 0-1,1 20 0,1-29-52,-1 0 0,1 0 0,-1 0 0,1 0 0,0 0 0,0 1 0,0-2 0,0 1-1,1 0 1,-1 0 0,0 0 0,1 0 0,-1-1 0,1 1 0,0-1 0,-1 1 0,1-1 0,0 0 0,0 1 0,0-1 0,0 0 0,0 0 0,0-1 0,0 1 0,0 0 0,0-1 0,1 1 0,-1-1 0,0 0 0,0 1 0,1-1 0,3-1 0,1 2-896,1-1 1,0 0-1,-1-1 1,1 0-1,-1 0 1,1-1-1,-1 0 1,12-4-1,6-8-5657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964"/>
    </inkml:context>
    <inkml:brush xml:id="br0">
      <inkml:brushProperty name="width" value="0.025" units="cm"/>
      <inkml:brushProperty name="height" value="0.025" units="cm"/>
      <inkml:brushProperty name="color" value="#008C3A"/>
    </inkml:brush>
  </inkml:definitions>
  <inkml:trace contextRef="#ctx0" brushRef="#br0">6 0 9705,'0'0'15503,"-6"72"-14991,15-31-319,2 3-161,2 0-32,-2-2-65,-1-2-992,-3-3-960,-4-2-1347,-3 0-3458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2.340"/>
    </inkml:context>
    <inkml:brush xml:id="br0">
      <inkml:brushProperty name="width" value="0.025" units="cm"/>
      <inkml:brushProperty name="height" value="0.025" units="cm"/>
      <inkml:brushProperty name="color" value="#008C3A"/>
    </inkml:brush>
  </inkml:definitions>
  <inkml:trace contextRef="#ctx0" brushRef="#br0">1 0 6054,'0'0'16207,"9"29"-24471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54.845"/>
    </inkml:context>
    <inkml:brush xml:id="br0">
      <inkml:brushProperty name="width" value="0.025" units="cm"/>
      <inkml:brushProperty name="height" value="0.025" units="cm"/>
      <inkml:brushProperty name="color" value="#008C3A"/>
    </inkml:brush>
  </inkml:definitions>
  <inkml:trace contextRef="#ctx0" brushRef="#br0">34 137 5573,'-2'0'582,"1"0"1,-1 0-1,1 0 0,-1 0 0,1 0 0,-1 0 1,1 0-1,-1-1 0,1 1 0,0-1 0,-1 1 1,1-1-1,-1 0 0,1 1 0,0-1 0,0 0 1,-1 0-1,1 0 0,0 0 0,-1-1 0,1 0-412,1 1 0,-1 0 0,1-1 0,-1 1 0,1 0-1,0-1 1,0 1 0,0-1 0,0 1 0,0-1 0,0 1 0,0 0-1,0-1 1,0 1 0,1-1 0,-1 1 0,0 0 0,1-1-1,-1 1 1,1 0 0,0-1 0,1-1 0,2-4 14,1 0 0,0 1-1,1 0 1,-1 0 0,1 0 0,1 1 0,-1-1 0,1 1 0,-1 1-1,2-1 1,9-3 0,-12 5-139,1 0-1,-1 0 1,1 1 0,0 0-1,0 0 1,0 1-1,0-1 1,0 1 0,1 1-1,-1-1 1,0 1-1,0 0 1,1 0 0,-1 1-1,9 2 1,-13-2-29,-1 0 0,1 0 0,0 0 0,-1 1 0,0-1 0,1 0-1,-1 1 1,0 0 0,0-1 0,1 1 0,-1 0 0,-1-1 0,1 1 0,0 0 0,0 0 0,-1 0 0,1 0 0,-1-1 0,1 1 0,-1 0 0,0 0-1,0 0 1,0 0 0,0 0 0,0 0 0,0 0 0,-1 4 0,0 1 76,0 0 0,0 0 0,-1-1-1,0 1 1,0 0 0,-6 10 0,-17 15 270,7-11 252,18-21-602,0 0 0,0 0-1,0 0 1,0 0 0,1 0 0,-1 0 0,0 0-1,0 0 1,0 0 0,1 0 0,-1 0 0,0 0-1,0 0 1,0 0 0,0 0 0,1 0 0,-1 0-1,0 0 1,0 0 0,0 0 0,1 0 0,-1 0 0,0 1-1,0-1 1,0 0 0,0 0 0,1 0 0,-1 0-1,0 0 1,0 0 0,0 1 0,0-1 0,0 0-1,0 0 1,0 0 0,1 0 0,-1 1 0,0-1-1,0 0 1,0 0 0,0 0 0,0 1 0,0-1-1,0 0 1,0 0 0,0 0 0,0 0 0,0 1-1,0-1 1,0 0 0,0 0 0,0 0 0,0 1-1,0-1 1,0 0 0,0 0 0,-1 0 0,1 1 0,0-1-1,0 0 1,0 0 0,0 0 0,0 0 0,0 0-1,0 1 1,-1-1 0,14-2-20,-1 1 0,1 0 0,0 1 0,-1 0 0,1 1 0,-1 1 0,25 6 0,-34-8 8,1 1 0,-1 0 0,0 1 0,0-1 0,0 1 1,0-1-1,0 1 0,0 0 0,0 0 0,0 0 0,-1 1 1,1-1-1,-1 1 0,0-1 0,1 1 0,-1 0 0,-1 0 1,1 0-1,0 0 0,-1 0 0,1 0 0,-1 0 0,0 0 0,0 1 1,0-1-1,0 0 0,-1 1 0,0-1 0,1 1 0,-1-1 1,0 1-1,-1-1 0,1 1 0,-1 3 0,-1-3 61,1 0-1,-1-1 0,0 1 1,0 0-1,0-1 0,-1 0 1,1 1-1,-1-1 0,0 0 1,0 0-1,0 0 0,0-1 1,0 1-1,0-1 0,-1 0 1,1 0-1,-1 0 0,-6 3 1,0-1 149,0 0 1,-1 0 0,1-1-1,-1 0 1,1-1 0,-12 2-1,20-4-177,-37 1 306,38-1-337,-1 1 1,1-1 0,0 0-1,-1 0 1,1 0 0,0 0-1,-1 0 1,1 0 0,-1-1-1,1 1 1,0 0 0,0-1-1,-1 1 1,1-1 0,0 1-1,-1-1 1,1 0 0,0 1-1,0-1 1,-2-2-1,47-11-5415,-22 7 1495,0-4-2104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0.135"/>
    </inkml:context>
    <inkml:brush xml:id="br0">
      <inkml:brushProperty name="width" value="0.025" units="cm"/>
      <inkml:brushProperty name="height" value="0.025" units="cm"/>
    </inkml:brush>
  </inkml:definitions>
  <inkml:trace contextRef="#ctx0" brushRef="#br0">3 0 4516,'0'0'17361,"1"74"-17233,-1-41-32,-1-3-96,-1 2 0,2-5 32,-1-2-256,1-9-1057,0-3-898,0-9-2241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3.616"/>
    </inkml:context>
    <inkml:brush xml:id="br0">
      <inkml:brushProperty name="width" value="0.025" units="cm"/>
      <inkml:brushProperty name="height" value="0.025" units="cm"/>
      <inkml:brushProperty name="color" value="#008C3A"/>
    </inkml:brush>
  </inkml:definitions>
  <inkml:trace contextRef="#ctx0" brushRef="#br0">6 0 8776,'0'0'14990,"7"54"-14445,-4-21-353,-3 6-128,1 0-64,-1 3 32,0 0-192,0-6-1089,0 1-673,-3-9-897,-3-10-2017,-2-10-2307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4.100"/>
    </inkml:context>
    <inkml:brush xml:id="br0">
      <inkml:brushProperty name="width" value="0.025" units="cm"/>
      <inkml:brushProperty name="height" value="0.025" units="cm"/>
      <inkml:brushProperty name="color" value="#008C3A"/>
    </inkml:brush>
  </inkml:definitions>
  <inkml:trace contextRef="#ctx0" brushRef="#br0">0 143 10794,'0'0'6091,"8"-10"-3368,1-1-2292,1 0-1,1 1 1,0 0-1,0 1 1,1 0 0,0 1-1,0 0 1,1 1 0,0 0-1,0 1 1,24-7-1,-16 7-249,1 1 0,-1 0 0,1 2-1,0 1 1,-1 0 0,27 2 0,-46 0-179,-1 0 0,1 0 0,0 0 0,-1 0 0,1 0 0,0 0 0,-1 0 0,1 1 0,-1-1 1,1 0-1,0 1 0,-1 0 0,1-1 0,-1 1 0,1 0 0,-1 0 0,0-1 0,1 1 0,-1 0 0,0 0 1,0 1-1,1-1 0,-1 0 0,0 0 0,0 1 0,0-1 0,-1 0 0,1 1 0,0-1 0,0 1 0,-1-1 1,1 1-1,-1 0 0,1-1 0,-1 1 0,0-1 0,1 1 0,-1 0 0,0-1 0,0 1 0,0 0 0,-1-1 0,1 1 1,0 0-1,-1-1 0,1 1 0,0-1 0,-1 1 0,0-1 0,1 1 0,-1-1 0,-2 3 0,-2 7 29,-2 1-1,1-1 1,-1 0-1,-1-1 1,-12 13-1,-92 82 1785,112-105-1816,0 0 0,0 0 1,-1 0-1,1 1 0,0-1 0,0 0 0,0 0 0,0 0 0,0 0 0,0 0 0,0 1 0,0-1 1,0 0-1,0 0 0,0 0 0,-1 0 0,1 1 0,0-1 0,0 0 0,0 0 0,0 0 0,0 0 1,0 1-1,1-1 0,-1 0 0,0 0 0,0 0 0,0 0 0,0 0 0,0 1 0,0-1 0,0 0 1,0 0-1,0 0 0,0 0 0,0 0 0,0 1 0,1-1 0,-1 0 0,0 0 0,0 0 0,0 0 1,0 0-1,0 0 0,1 0 0,-1 0 0,0 1 0,0-1 0,0 0 0,0 0 0,1 0 0,15 3-119,27-3-345,-34 0 254,3 0-32,1 0 28,0 0 1,-1 0-1,1 1 0,0 1 1,18 5-1,-28-6 181,0 0 1,0 0-1,0 1 0,0-1 1,-1 1-1,1-1 1,0 1-1,-1 0 0,1 0 1,-1 1-1,0-1 1,1 0-1,-1 1 0,0-1 1,-1 1-1,1 0 1,0 0-1,-1 0 0,1 0 1,-1 0-1,0 0 1,0 0-1,0 0 1,-1 0-1,1 0 0,-1 1 1,1 2-1,-1 2 154,-1-1 0,1 1 0,-1-1 0,-1 1 0,1-1-1,-1 0 1,0 0 0,-1 1 0,0-1 0,0-1 0,0 1 0,-1 0 0,0-1 0,-1 0-1,1 0 1,-1 0 0,0-1 0,0 1 0,-1-1 0,0 0 0,0-1 0,0 1 0,-13 6-1,5-3 147,1-1 0,-2 0 0,1-1 0,-1-1 0,0 0 0,0-1 0,-1-1 0,1 0 0,-1-1 0,-26 0 0,41-2-381,-1 1 1,1-1 0,-1 0-1,1 0 1,-1 0-1,1 0 1,-1 0-1,0-1 1,1 1-1,-1 0 1,1-1-1,-1 1 1,1-1-1,0 1 1,-1-1-1,1 0 1,-1 0-1,1 1 1,0-1-1,0 0 1,0 0-1,-1 0 1,1-1-1,0 1 1,0 0-1,0 0 1,1 0-1,-1-1 1,0 1-1,0-1 1,1 1-1,-1 0 1,1-1-1,-1 1 1,1-1-1,-1-1 1,2 0-637,-1 0 0,1 0 0,0-1-1,-1 1 1,1 0 0,1 1 0,-1-1 0,0 0 0,1 0 0,0 0 0,-1 1 0,1-1 0,0 1 0,0-1 0,1 1 0,-1 0 0,3-2 0,17-15-8608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4.785"/>
    </inkml:context>
    <inkml:brush xml:id="br0">
      <inkml:brushProperty name="width" value="0.025" units="cm"/>
      <inkml:brushProperty name="height" value="0.025" units="cm"/>
      <inkml:brushProperty name="color" value="#008C3A"/>
    </inkml:brush>
  </inkml:definitions>
  <inkml:trace contextRef="#ctx0" brushRef="#br0">171 34 4965,'0'0'23072,"-10"-6"-22965,-30-20-54,38 25-44,0 1 1,0 0-1,-1-1 0,1 1 0,0 0 0,0 0 0,-1 1 0,1-1 0,0 0 1,0 1-1,-1 0 0,1-1 0,0 1 0,0 0 0,0 0 0,0 0 0,0 0 1,0 0-1,0 1 0,0-1 0,1 1 0,-1-1 0,-2 4 0,1-3 8,0 1 0,0 1 0,0-1 0,0 0 0,1 1 0,0-1 0,-1 1 0,1 0 0,1 0 0,-4 6 0,6-9-37,-1 0 0,0 0 0,0 0 0,1 0 0,-1 0 1,0 0-1,1-1 0,-1 1 0,1 0 0,-1 0 0,1-1 0,0 1 0,-1 0 0,1-1 0,0 1 0,-1 0 0,1-1 0,0 1 0,0-1 1,0 1-1,-1-1 0,1 0 0,0 1 0,0-1 0,0 0 0,0 1 0,0-1 0,0 0 0,-1 0 0,1 0 0,0 0 0,0 0 1,0 0-1,2 0 0,44 0-1175,-35-1 893,-2 1-31,0 0-1,0 1 1,-1 0-1,1 1 1,15 3-1,-24-4 352,1-1-1,-1 1 1,1-1 0,-1 1-1,0 0 1,1-1-1,-1 1 1,0 0-1,0 0 1,0 0 0,1 0-1,-1 0 1,0 0-1,0 1 1,-1-1-1,1 0 1,0 0 0,0 1-1,0-1 1,-1 0-1,1 1 1,-1-1 0,1 1-1,-1-1 1,0 1-1,1-1 1,-1 1-1,0-1 1,0 1 0,0-1-1,0 1 1,0-1-1,0 1 1,-1-1 0,1 1-1,-1-1 1,1 1-1,-1-1 1,1 0-1,-1 1 1,0-1 0,1 0-1,-1 1 1,0-1-1,0 0 1,-1 2 0,-5 6 242,0-1 0,-1 1 0,0-1 0,-1-1 0,1 0 1,-1 0-1,-1 0 0,1-1 0,-1 0 0,0-1 0,0-1 1,-1 1-1,0-1 0,0-1 0,1 0 0,-2-1 1,1 0-1,-21 1 0,31-3-309,1 0 0,-1 0 1,1 0-1,-1 0 0,1-1 0,-1 1 1,1 0-1,-1 0 0,1 0 0,0-1 0,-1 1 1,1 0-1,-1 0 0,1-1 0,0 1 1,-1 0-1,1-1 0,0 1 0,-1 0 1,1-1-1,0 1 0,0-1 0,-1 1 0,1-1 1,0 1-1,0 0 0,0-1 0,-1 1 1,1-1-1,0 1 0,0-1 0,0 1 1,0-1-1,0 1 0,0-1 0,0 1 1,0-1-1,0 1 0,0-1 0,0 1 0,1-1 1,-1 1-1,0-1 0,0 1 0,0 0 1,1-1-1,-1 1 0,0-1 0,0 1 1,1-1-1,14-25-3876,8 3-335,5-3-1921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254"/>
    </inkml:context>
    <inkml:brush xml:id="br0">
      <inkml:brushProperty name="width" value="0.025" units="cm"/>
      <inkml:brushProperty name="height" value="0.025" units="cm"/>
      <inkml:brushProperty name="color" value="#008C3A"/>
    </inkml:brush>
  </inkml:definitions>
  <inkml:trace contextRef="#ctx0" brushRef="#br0">11 1 15535,'0'0'7036,"0"9"-5723,-11 413 4025,14-480-5507,2 1-1,2 0 1,19-69-1,-24 117 90,0 1 0,1-1 0,0 0 0,1 1 0,0 0-1,0-1 1,1 1 0,9-11 0,-11 15 61,0 1 0,0 0 1,1 0-1,-1 0 0,1 0 0,0 1 0,0-1 1,0 1-1,0 0 0,0 0 0,1 1 0,-1-1 1,0 1-1,1 0 0,-1 0 0,1 0 1,0 1-1,7 0 0,-8-1 4,0 1 0,0 0 0,-1 1 1,1-1-1,0 1 0,0 0 0,0 0 0,0 0 0,0 0 1,-1 1-1,1-1 0,0 1 0,5 4 0,-7-4 17,0 0-1,0 0 1,-1 0-1,1 0 0,-1 1 1,1-1-1,-1 0 1,0 1-1,0-1 1,0 1-1,0-1 1,-1 1-1,1 0 0,-1-1 1,1 1-1,-1 0 1,0-1-1,0 1 1,0 0-1,0-1 0,-2 6 1,1-3 88,-1 1 0,0 0 0,0-1 1,-1 0-1,1 1 0,-1-1 0,0 0 0,-1 0 0,1-1 1,-1 1-1,0-1 0,0 0 0,0 0 0,-8 5 0,-9 8 465,-40 22-1,60-39-549,-6 5 35,2-2-30,1 0-1,-1-1 1,0 1 0,1-1-1,-1 0 1,0-1 0,-7 3 0,42-39-10164,-7 16 2253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583"/>
    </inkml:context>
    <inkml:brush xml:id="br0">
      <inkml:brushProperty name="width" value="0.025" units="cm"/>
      <inkml:brushProperty name="height" value="0.025" units="cm"/>
      <inkml:brushProperty name="color" value="#008C3A"/>
    </inkml:brush>
  </inkml:definitions>
  <inkml:trace contextRef="#ctx0" brushRef="#br0">56 0 8680,'0'0'18065,"-38"51"-15823,31-42-832,0-1-674,4-2-511,3-4-193,0-14-12492,0 2-128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973"/>
    </inkml:context>
    <inkml:brush xml:id="br0">
      <inkml:brushProperty name="width" value="0.025" units="cm"/>
      <inkml:brushProperty name="height" value="0.025" units="cm"/>
      <inkml:brushProperty name="color" value="#008C3A"/>
    </inkml:brush>
  </inkml:definitions>
  <inkml:trace contextRef="#ctx0" brushRef="#br0">1 267 11883,'0'0'7661,"15"2"-5814,23 3-1042,-1-2 0,1-2 0,0-2 0,41-5 0,-25-1-377,915-159 1589,-765 105-1942,-120 27-2792,-82 33 2014,1-1-1254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6.331"/>
    </inkml:context>
    <inkml:brush xml:id="br0">
      <inkml:brushProperty name="width" value="0.025" units="cm"/>
      <inkml:brushProperty name="height" value="0.025" units="cm"/>
      <inkml:brushProperty name="color" value="#008C3A"/>
    </inkml:brush>
  </inkml:definitions>
  <inkml:trace contextRef="#ctx0" brushRef="#br0">17 0 9641,'0'0'15828,"0"39"-20024,-16 102 8798,18 70-417,1-42-4281,0-172-4945,1-11 874,0-4-3008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0.508"/>
    </inkml:context>
    <inkml:brush xml:id="br0">
      <inkml:brushProperty name="width" value="0.025" units="cm"/>
      <inkml:brushProperty name="height" value="0.025" units="cm"/>
      <inkml:brushProperty name="color" value="#008C3A"/>
    </inkml:brush>
  </inkml:definitions>
  <inkml:trace contextRef="#ctx0" brushRef="#br0">0 43 4484,'0'0'14777,"2"11"-14510,2 11-75,1 16 400,2-1 1,1 0 0,3 0-1,25 63 1,-35-98-518,0 0-1,0 0 1,0 0 0,0-1 0,0 1-1,1 0 1,-1 0 0,0 0 0,1-1-1,-1 1 1,1-1 0,0 1 0,0-1-1,-1 0 1,1 0 0,0 0 0,0 0 0,0 0-1,0 0 1,0 0 0,1-1 0,-1 1-1,4 0 1,-3-2 10,0 1-1,-1-1 1,1 0 0,0 0-1,0 0 1,-1 0 0,1 0-1,0-1 1,-1 1 0,0-1-1,1 0 1,-1 1 0,0-1-1,0 0 1,3-4 0,5-6 106,0-1 1,-1-1-1,-1 1 0,0-1 1,8-19-1,33-111 231,-42 134-83,-4 20-221,-1 32-130,-2-34 42,1 29-5,-2-24-14,0 0 0,1 0 1,1 1-1,1-1 1,0 0-1,0 0 1,1 0-1,1-1 0,5 14 1,-8-24-10,-1-1 0,1 0 0,0 0 0,-1 0 0,1 0 0,0 0 0,0 0 0,0 0 0,0-1 0,0 1 0,0 0 1,0 0-1,0-1 0,0 1 0,0-1 0,1 1 0,-1-1 0,0 1 0,0-1 0,0 0 0,1 1 0,-1-1 0,0 0 0,0 0 0,1 0 0,-1 0 0,0 0 0,1 0 0,-1 0 1,0-1-1,0 1 0,1 0 0,-1-1 0,0 1 0,0-1 0,0 1 0,0-1 0,0 0 0,0 1 0,1-1 0,-2 0 0,1 0 0,0 0 0,0 0 0,0 0 0,0 0 1,0-1-1,6-5 46,0 0 1,-1-1-1,-1 1 1,10-16-1,-1-5 185,-2 0 0,0-1 0,-2-1 0,-1 1 0,-1-1 0,-2-1 0,3-35 0,-9 70-612,-1 28-977,0-12-4106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0.948"/>
    </inkml:context>
    <inkml:brush xml:id="br0">
      <inkml:brushProperty name="width" value="0.025" units="cm"/>
      <inkml:brushProperty name="height" value="0.025" units="cm"/>
      <inkml:brushProperty name="color" value="#008C3A"/>
    </inkml:brush>
  </inkml:definitions>
  <inkml:trace contextRef="#ctx0" brushRef="#br0">7 73 15855,'0'0'1900,"0"8"-447,-6 252 3896,5-258-5351,2 0 1,-1 0 0,0 0 0,0 1-1,1-1 1,-1 0 0,1 0 0,0 0 0,-1 0-1,1 0 1,0 0 0,0 0 0,1 0-1,-1 0 1,0 0 0,1 0 0,-1-1 0,1 1-1,1 1 1,-2-2-29,0-1 0,1 0 0,-1 1-1,0-1 1,0 0 0,0 0 0,1 0-1,-1 0 1,0 0 0,0 0 0,1 0 0,-1 0-1,0 0 1,0-1 0,1 1 0,-1 0-1,0-1 1,0 1 0,0-1 0,0 1 0,0-1-1,0 0 1,0 1 0,0-1 0,0 0 0,0 0-1,0 0 1,0 0 0,0 0 0,-1 0-1,1 0 1,0 0 0,-1 0 0,1 0 0,-1 0-1,1-2 1,30-55-2472,-13 15-3331,13-57 0,-5 17 2739,6 3 8227,-33 105 17,2-9-4161,-11 86 2602,4-59-2688,2 1-1,2 0 1,5 56 0,10-56-396,-7-28-4744,-2-7-3639,-10-22 2896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1.321"/>
    </inkml:context>
    <inkml:brush xml:id="br0">
      <inkml:brushProperty name="width" value="0.025" units="cm"/>
      <inkml:brushProperty name="height" value="0.025" units="cm"/>
      <inkml:brushProperty name="color" value="#008C3A"/>
    </inkml:brush>
  </inkml:definitions>
  <inkml:trace contextRef="#ctx0" brushRef="#br0">0 67 4004,'0'0'21620,"60"-47"-21396,-28 43-159,1 2-33,-2 1-1666,-3-3-3010,-1-4-6887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0.556"/>
    </inkml:context>
    <inkml:brush xml:id="br0">
      <inkml:brushProperty name="width" value="0.025" units="cm"/>
      <inkml:brushProperty name="height" value="0.025" units="cm"/>
    </inkml:brush>
  </inkml:definitions>
  <inkml:trace contextRef="#ctx0" brushRef="#br0">0 0 5701,'0'0'15316,"1"8"-15060,1 166 483,-2-100-6859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1.677"/>
    </inkml:context>
    <inkml:brush xml:id="br0">
      <inkml:brushProperty name="width" value="0.025" units="cm"/>
      <inkml:brushProperty name="height" value="0.025" units="cm"/>
      <inkml:brushProperty name="color" value="#008C3A"/>
    </inkml:brush>
  </inkml:definitions>
  <inkml:trace contextRef="#ctx0" brushRef="#br0">1 1 14606,'0'0'1959,"1"12"-352,2 39 169,9 100 2429,-10-131-3825,2 0-1,0 0 1,1 0-1,1 0 1,11 23-1,-16-42-343,-1 1 0,0-1 0,1 0 0,-1 0 0,1 0 0,-1 1 0,1-1 0,0 0 0,0 0 0,-1 0 0,1 0 0,0 0 0,0 0 0,0 0 0,0 0 0,0-1 0,0 1 0,0 0 0,0-1 0,0 1 0,0 0 0,1-1 0,-1 1 0,0-1 0,0 0 0,1 1 0,-1-1 0,0 0 0,0 0 0,1 0 0,-1 0 0,0 0 0,1 0 0,-1 0 0,0 0 0,0-1 0,1 1 0,-1 0 0,0-1 0,0 1 0,1-1 0,-1 1 0,0-1 0,0 0 0,0 1 0,0-1 0,0 0 0,0 0 0,0 0 0,0 0 0,0 0 0,-1 0 0,1 0 0,0 0 0,0-1 0,6-7 187,0-1-1,-1 1 1,0-1-1,7-19 1,1-9-502,-1 0 0,-3-2 1,-1 1-1,5-52 0,-15 97-2933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146"/>
    </inkml:context>
    <inkml:brush xml:id="br0">
      <inkml:brushProperty name="width" value="0.025" units="cm"/>
      <inkml:brushProperty name="height" value="0.025" units="cm"/>
      <inkml:brushProperty name="color" value="#008C3A"/>
    </inkml:brush>
  </inkml:definitions>
  <inkml:trace contextRef="#ctx0" brushRef="#br0">1 58 12876,'0'0'13933,"66"12"-13420,-30-18-321,6-3-128,7 0-96,3 0-1377,1-2-2083,-4-1-1857,-1-1-6182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518"/>
    </inkml:context>
    <inkml:brush xml:id="br0">
      <inkml:brushProperty name="width" value="0.025" units="cm"/>
      <inkml:brushProperty name="height" value="0.025" units="cm"/>
      <inkml:brushProperty name="color" value="#008C3A"/>
    </inkml:brush>
  </inkml:definitions>
  <inkml:trace contextRef="#ctx0" brushRef="#br0">223 14 17809,'0'0'3539,"-9"-3"-2119,4 1-1351,1 0 0,-1 0 0,0 1 0,0 0 0,0 0 0,0 0 0,0 1 0,0-1 0,0 1 0,0 0 0,0 1 0,0-1 0,0 1 0,1 0 0,-1 0 0,0 1 0,0-1 0,0 1 0,1 0 0,-1 0 0,1 1 0,0-1 0,0 1 0,0 0 0,-4 4 0,-1 1 76,1 1 0,0 0 0,0 1 0,1-1 0,1 2 0,0-1 0,0 1 0,1 0 0,0 0 0,1 0 0,0 0 0,1 1 0,0 0 0,1 0 0,0 0 0,1 0 0,0 0 0,1 13 0,0-23-110,1 1 1,-1 0 0,0-1 0,1 1 0,-1-1-1,1 1 1,0 0 0,0-1 0,0 0 0,0 1-1,1-1 1,-1 0 0,0 1 0,1-1 0,0 0-1,0 0 1,-1 0 0,1 0 0,0-1 0,3 3-1,-2-2-6,1 0-1,0-1 1,0 1-1,0-1 1,0 0-1,0 0 0,0 0 1,0 0-1,0-1 1,0 1-1,8-2 1,-2 1 15,0-1 0,-1-1 0,1 0 1,-1 0-1,1-1 0,-1 0 1,0-1-1,0 0 0,-1 0 0,14-9 1,-15 7 35,0 1 0,-1-1 1,0 0-1,0-1 0,0 0 0,-1 0 1,0 0-1,0 0 0,-1-1 1,0 0-1,0 0 0,-1 0 0,0 0 1,0 0-1,-1-1 0,0 1 1,0-1-1,-1 0 0,-1 1 0,1-1 1,-1 0-1,-1 0 0,1 1 1,-4-13-1,3 17-94,-1 1 1,1 0-1,-1-1 1,0 1-1,0 0 1,-1 0 0,1 0-1,0 0 1,-1 0-1,0 1 1,0-1-1,0 1 1,0 0-1,0-1 1,0 2-1,-6-4 1,7 4-263,-1 0 1,1 0-1,0 0 1,-1 1 0,1-1-1,-1 1 1,1-1-1,0 1 1,-1 0-1,1 0 1,-1 0 0,1 0-1,-1 1 1,1-1-1,-1 0 1,-3 2 0,-5 13-7845,11-8 945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846"/>
    </inkml:context>
    <inkml:brush xml:id="br0">
      <inkml:brushProperty name="width" value="0.025" units="cm"/>
      <inkml:brushProperty name="height" value="0.025" units="cm"/>
      <inkml:brushProperty name="color" value="#008C3A"/>
    </inkml:brush>
  </inkml:definitions>
  <inkml:trace contextRef="#ctx0" brushRef="#br0">44 0 17489,'0'0'9176,"1"9"-7953,-1 18-789,-1 1 0,-2 0-1,0-1 1,-14 51 0,5-24-415,9-40 3,2-8-15,-1 0-1,1 0 0,0 0 0,1 1 0,-1 10 0,1-16-3,1 0-1,-1 0 0,0 1 0,1-1 1,-1 0-1,0 0 0,1 0 0,-1 0 0,1 0 1,0 0-1,-1 0 0,1 0 0,0 0 0,0 0 1,-1 0-1,1 0 0,0-1 0,0 1 1,0 0-1,0-1 0,0 1 0,0 0 0,0-1 1,0 1-1,1-1 0,-1 0 0,0 1 1,0-1-1,0 0 0,0 0 0,1 1 0,-1-1 1,0 0-1,0 0 0,2-1 0,27 1 51,0-3 0,1 0 0,-1-2 0,37-10 0,11-9-2603,-65 19-2009,-5-1-3758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8.779"/>
    </inkml:context>
    <inkml:brush xml:id="br0">
      <inkml:brushProperty name="width" value="0.025" units="cm"/>
      <inkml:brushProperty name="height" value="0.025" units="cm"/>
      <inkml:brushProperty name="color" value="#008C3A"/>
    </inkml:brush>
  </inkml:definitions>
  <inkml:trace contextRef="#ctx0" brushRef="#br0">0 427 11307,'0'0'2963,"9"2"-1741,1 1-1030,-1-1 0,1 0 1,0-1-1,0 0 0,0 0 0,-1-1 0,1 0 0,0-1 1,0-1-1,0 1 0,0-1 0,10-4 0,12-4-68,247-67 107,-222 65-323,0 3-1,0 2 0,62 0 0,-44 6 50,-1-3-1,1-4 0,-1-3 0,102-28 0,-76 13 957,144-19 0,-209 38-400,0-2-1,0-1 0,-1-2 1,-1-1-1,38-20 1,69-26-538,-121 53 28,1 0-1,0 1 0,0 2 1,0 0-1,32-1 0,-46 4-531,10 0 856,-10 1-9056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310"/>
    </inkml:context>
    <inkml:brush xml:id="br0">
      <inkml:brushProperty name="width" value="0.025" units="cm"/>
      <inkml:brushProperty name="height" value="0.025" units="cm"/>
      <inkml:brushProperty name="color" value="#008C3A"/>
    </inkml:brush>
  </inkml:definitions>
  <inkml:trace contextRef="#ctx0" brushRef="#br0">53 0 13164,'0'0'9268,"-2"11"-8574,-2 13-271,-1 0-53,-3 47 1,8-70-371,1 0 0,-1 0 0,0-1 0,1 1 0,-1 0 0,0 0-1,1-1 1,-1 1 0,1 0 0,-1-1 0,1 1 0,-1 0 0,1-1 0,0 1 0,-1-1 0,1 1 0,0-1 0,-1 1 0,1-1 0,0 0 0,-1 1 0,1-1 0,0 0 0,0 0 0,0 1 0,-1-1 0,1 0 0,0 0 0,0 0 0,0 0 0,0 0 0,-1 0 0,1 0 0,0 0 0,0 0 0,0-1 0,-1 1 0,1 0 0,0 0 0,0-1 0,0 1 0,-1 0 0,2-1 0,45-16-30,-38 13 7,-4 2-7,1 0 1,-1 0-1,1 1 0,0 0 0,0 0 1,0 0-1,0 0 0,7 1 0,-11 0 29,-1 1 0,1-1-1,-1 0 1,0 1 0,1-1-1,-1 1 1,0 0 0,0-1-1,1 1 1,-1 0 0,0 0-1,0 0 1,0 0 0,0 0-1,0 0 1,0 0 0,0 0-1,0 0 1,-1 0-1,1 0 1,0 1 0,-1-1-1,1 0 1,-1 1 0,1-1-1,-1 0 1,1 1 0,-1-1-1,0 0 1,0 1 0,0-1-1,0 1 1,0-1 0,0 1-1,0-1 1,0 0 0,-1 1-1,1 1 1,-2 2 55,1 1 0,-1 0 0,-1-1 0,1 1 0,0-1 0,-1 0 0,0 0 0,-1 0 1,1 0-1,-1-1 0,0 1 0,0-1 0,0 0 0,-1 0 0,1 0 0,-1-1 0,0 1 0,-10 4 0,10-5-182,0-1-1,0 0 1,1 0-1,-2 0 1,1-1-1,0 0 0,0 0 1,0 0-1,-10 0 1,12-1-244,0 0 0,0-1-1,0 1 1,0-1 0,1 1 0,-1-1 0,0 0-1,0 0 1,1 0 0,-1-1 0,1 1 0,-1-1-1,1 1 1,-1-1 0,1 0 0,0 0 0,0 0 0,-2-3-1,-15-21-7533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649"/>
    </inkml:context>
    <inkml:brush xml:id="br0">
      <inkml:brushProperty name="width" value="0.025" units="cm"/>
      <inkml:brushProperty name="height" value="0.025" units="cm"/>
      <inkml:brushProperty name="color" value="#008C3A"/>
    </inkml:brush>
  </inkml:definitions>
  <inkml:trace contextRef="#ctx0" brushRef="#br0">1 93 11115,'0'0'4420,"52"-17"-1634,-24 7-1665,6-1-352,2 2-513,4-1-192,-1-1-512,-2-1-2723,-1 0-4036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982"/>
    </inkml:context>
    <inkml:brush xml:id="br0">
      <inkml:brushProperty name="width" value="0.025" units="cm"/>
      <inkml:brushProperty name="height" value="0.025" units="cm"/>
      <inkml:brushProperty name="color" value="#008C3A"/>
    </inkml:brush>
  </inkml:definitions>
  <inkml:trace contextRef="#ctx0" brushRef="#br0">89 1 13421,'0'0'2856,"-8"9"-374,-1 1-2023,0 1 0,1 1 0,0-1 0,1 1 1,0 1-1,1-1 0,0 1 0,1 1 0,1-1 0,0 0 0,-3 22 0,6-31-421,1 0 0,0 0 0,0 0 0,0 0 0,1 0 0,0 0 0,-1 0-1,1-1 1,1 1 0,-1 0 0,0 0 0,1-1 0,0 1 0,0-1 0,2 4 0,-2-5-27,0-1 1,0 1-1,0 0 1,0-1-1,1 0 1,-1 0 0,0 0-1,1 0 1,-1 0-1,0 0 1,1 0 0,-1-1-1,1 1 1,-1-1-1,1 1 1,-1-1 0,1 0-1,0 0 1,-1-1-1,1 1 1,-1 0-1,1-1 1,-1 0 0,1 1-1,1-2 1,2 0 25,-1-1 1,-1 0-1,1 1 1,0-2-1,-1 1 1,0 0-1,1-1 1,-1 0-1,-1 0 1,1 0-1,0 0 1,-1-1-1,0 1 1,0-1-1,-1 0 1,1 0-1,-1 0 1,0 0-1,2-8 1,-2 7 46,0-1 0,0 1 1,-1-1-1,1 1 0,-1-1 0,-1 0 1,1 0-1,-1 1 0,-1-1 0,1 0 1,-1 1-1,0-1 0,-1 0 0,1 1 1,-5-11-1,5 15-106,-1 0 0,1 0 0,-1 0 1,1 0-1,-1 0 0,0 0 0,0 1 0,0-1 1,0 1-1,0-1 0,0 1 0,0-1 0,-1 1 1,1 0-1,0 0 0,-5-1 0,-14 0-4721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0.340"/>
    </inkml:context>
    <inkml:brush xml:id="br0">
      <inkml:brushProperty name="width" value="0.025" units="cm"/>
      <inkml:brushProperty name="height" value="0.025" units="cm"/>
      <inkml:brushProperty name="color" value="#008C3A"/>
    </inkml:brush>
  </inkml:definitions>
  <inkml:trace contextRef="#ctx0" brushRef="#br0">26 0 16560,'0'0'8584,"-3"11"-7682,1-3-714,-4 13 326,1 0-1,-4 39 0,9-53-441,0 0 1,0-1 0,0 1 0,1 0 0,0-1-1,3 11 1,-3-15-73,0 0 0,0 1 0,0-1 0,0 0 0,0 0 0,0 0 0,1 0 0,-1 0 0,1 0 0,0 0 0,-1 0 0,1 0 0,0-1 0,0 1 0,0-1 0,0 1 0,5 1 0,-5-2 19,0-1 1,0 1 0,1-1-1,-1 0 1,0 1 0,0-1-1,1 0 1,-1-1 0,0 1-1,1 0 1,-1-1-1,0 1 1,0-1 0,1 0-1,-1 1 1,0-1 0,0 0-1,0 0 1,0-1 0,0 1-1,0 0 1,0-1-1,-1 1 1,1-1 0,0 1-1,-1-1 1,3-3 0,6-8 33,-1 1 1,0-1-1,7-15 0,-7 11-53,-7 14-109,21-39 257,-17 12-3299,-6 30 2917,0 0 1,0-1 0,-1 1-1,1 0 1,0 0 0,-1 0-1,1-1 1,0 1 0,-1 0-1,1 0 1,0 0 0,-1 0-1,1 0 1,0 0 0,-1 0-1,1 0 1,-1 0-1,1 0 1,0 0 0,-1 0-1,1 0 1,0 0 0,-1 0-1,1 0 1,0 1 0,-1-1-1,1 0 1,0 0 0,-1 0-1,1 0 1,0 1 0,-1-1-1,1 0 1,0 0-1,0 1 1,-1-1 0,1 1-1,-13 7-5771,3 2-380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0.668"/>
    </inkml:context>
    <inkml:brush xml:id="br0">
      <inkml:brushProperty name="width" value="0.025" units="cm"/>
      <inkml:brushProperty name="height" value="0.025" units="cm"/>
      <inkml:brushProperty name="color" value="#008C3A"/>
    </inkml:brush>
  </inkml:definitions>
  <inkml:trace contextRef="#ctx0" brushRef="#br0">1 87 8520,'0'0'12812,"8"7"-12508,-4-4-327,-3-1-5,1 0 0,0-1 0,-1 1 0,1 0 0,0-1 0,0 1 0,0-1 0,0 0 0,0 0 0,1 0 0,-1 0 0,0 0 0,0 0 0,1-1 0,-1 1 0,1-1 0,-1 1 0,0-1 0,1 0 0,-1 0 0,1 0 0,-1 0 0,0 0 0,1-1 0,-1 1 0,1-1 0,-1 0 0,0 0 0,0 1 0,1-1 0,-1-1 0,0 1 0,0 0 0,3-3 0,70-59-3773,-74 75 8938,-1-10-4939,0 1-1,1-1 1,-1 1 0,1-1 0,0 0-1,0 1 1,0-1 0,0 0 0,0 1-1,0-1 1,1 0 0,-1 0 0,1 0 0,0 0-1,2 2 1,1-3-160,0-1 0,0 0 0,-1 0 0,1-1-1,0 1 1,0-1 0,-1 0 0,1-1 0,-1 1 0,1-1 0,-1 0 0,0 0-1,1 0 1,-1-1 0,0 1 0,-1-1 0,1 0 0,0 0 0,-1 0 0,4-4-1,-3 3-64,0 0 0,0 0 0,0 1 0,1 0 0,-1 0 0,1 0 0,0 0 0,0 1 0,0 0 0,0 0 0,0 0 0,1 1 0,9-2 0,-14 3 56,0 1 1,-1 0 0,1 0 0,0 0 0,-1 0 0,1 0 0,0-1 0,-1 1 0,0 0 0,1 0 0,-1 0 0,1 1 0,-1-1 0,0 0 0,0 0 0,0 0 0,1 0 0,-1 0 0,0 0 0,0 0 0,-1 0 0,1 0 0,0 1-1,-1 1 1,1-1 47,0-1 0,-1 1 0,1 0 0,0 0-1,0 0 1,1 0 0,-1 0 0,0 0 0,1 0-1,-1 0 1,1 0 0,-1 0 0,1-1 0,0 1-1,0 0 1,0 0 0,0-1 0,0 1 0,2 2-1,-1-3-40,1-1 0,-1 1 0,0-1 0,1 0-1,-1 0 1,0 0 0,1 0 0,-1 0 0,1 0-1,-1 0 1,0-1 0,1 1 0,-1-1 0,0 0-1,1 0 1,-1 0 0,0 0 0,0 0 0,0 0-1,3-3 1,44-36-249,-28 21-384,-1 7 206,-10 15 372,-9 0 49,0 0 1,0 0-1,0-1 1,-1 1-1,0 0 0,1 0 1,-1 0-1,0 0 1,-1 4-1,1 5-26,8-16-8102,-6-8-780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164"/>
    </inkml:context>
    <inkml:brush xml:id="br0">
      <inkml:brushProperty name="width" value="0.025" units="cm"/>
      <inkml:brushProperty name="height" value="0.025" units="cm"/>
    </inkml:brush>
  </inkml:definitions>
  <inkml:trace contextRef="#ctx0" brushRef="#br0">0 30 14286,'0'0'6881,"9"-2"-6550,6-1-159,29-6 83,86-7 1,-130 16-263,1 0 1,-1 1-1,1-1 1,-1 0 0,0 0-1,1 0 1,-1 0-1,1 1 1,-1-1-1,0 0 1,1 0-1,-1 1 1,0-1-1,1 0 1,-1 0-1,0 1 1,1-1-1,-1 0 1,0 1-1,0-1 1,1 1-1,-1-1 1,0 0-1,0 1 1,0-1-1,0 1 1,1-1-1,-1 1 1,0-1-1,0 0 1,0 1-1,0 0 1,-1 24-24,-9 20 103,-9 16 0,12-43-81,0 1-1,2 0 1,0 0-1,1 0 1,1 1-1,1-1 1,0 33-1,6-43-2056,2-7-3578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2.763"/>
    </inkml:context>
    <inkml:brush xml:id="br0">
      <inkml:brushProperty name="width" value="0.025" units="cm"/>
      <inkml:brushProperty name="height" value="0.025" units="cm"/>
      <inkml:brushProperty name="color" value="#008C3A"/>
    </inkml:brush>
  </inkml:definitions>
  <inkml:trace contextRef="#ctx0" brushRef="#br0">26 1 7911,'0'0'15338,"4"11"-14634,0-2-552,-1 1 0,0 0 0,-1-1 0,0 1 0,0 0 0,-1 0 0,0 1 0,-1-1-1,0 0 1,-3 15 0,-12 50 902,5-36-612,3 0-1,1 1 0,-1 43 0,7-82-417,0 0 1,0 0-1,1 0 0,-1 1 1,0-1-1,0 0 1,1 0-1,-1 0 0,0 0 1,1 0-1,-1 0 0,1 0 1,0 0-1,-1 0 0,1 0 1,0 0-1,0 0 1,-1 0-1,1 0 0,0 0 1,0-1-1,0 1 0,0 0 1,0-1-1,1 1 1,1 1 29,1-1 1,-1 0-1,1 0 1,-1 0 0,1-1-1,-1 1 1,1-1-1,5 0 1,1-1 3,0 1 0,0-2 0,0 0 0,0 0 0,14-6 0,-11 3-337,32-13 646,-43 17-759,0 0-1,0 0 0,0 0 1,0 0-1,0-1 0,0 1 1,0 0-1,-1-1 0,1 0 1,-1 1-1,1-1 0,-1 0 0,1 0 1,-1 1-1,0-1 0,1-3 1,-2-1-3505,-4-2-2178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3.155"/>
    </inkml:context>
    <inkml:brush xml:id="br0">
      <inkml:brushProperty name="width" value="0.025" units="cm"/>
      <inkml:brushProperty name="height" value="0.025" units="cm"/>
      <inkml:brushProperty name="color" value="#008C3A"/>
    </inkml:brush>
  </inkml:definitions>
  <inkml:trace contextRef="#ctx0" brushRef="#br0">0 89 15086,'0'0'10602,"71"-18"-9513,-37 7-480,0-1-449,4 3-128,-3 1 0,-1 0-865,-9 2-2081,-5-1-2596,-7-3-9608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4.113"/>
    </inkml:context>
    <inkml:brush xml:id="br0">
      <inkml:brushProperty name="width" value="0.025" units="cm"/>
      <inkml:brushProperty name="height" value="0.025" units="cm"/>
      <inkml:brushProperty name="color" value="#008C3A"/>
    </inkml:brush>
  </inkml:definitions>
  <inkml:trace contextRef="#ctx0" brushRef="#br0">1 311 11563,'0'0'9572,"8"-6"-8168,5-6-1093,1-1 0,-2-1 0,0 0 0,0-1 0,-1 0 0,-1 0 0,10-22 0,-4 4 285,0 0 0,20-70 0,-27 180 55,-7-12-586,-3-41-46,2-1-1,0 0 1,2 0-1,0 0 1,11 36-1,-14-58-144,1 1 0,0-1 0,-1 1 0,1-1 0,0 1 0,0-1 0,0 0 0,0 1 0,0-1 0,1 0 0,-1 0 0,0 0-1,1 0 1,-1 0 0,0 0 0,1 0 0,1 1 0,-2-2-156,1 0 1,-1 1-1,0-1 0,1 0 0,-1 1 1,0-1-1,1 0 0,-1 0 0,1 0 1,-1 0-1,0 0 0,1-1 0,-1 1 1,0 0-1,1-1 0,-1 1 0,0-1 0,0 1 1,1-1-1,-1 1 0,0-1 0,0 0 1,0 0-1,0 0 0,0 1 0,0-1 1,0 0-1,0 0 0,0 0 0,0-1 1,1 0-1,8-18-11238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6.578"/>
    </inkml:context>
    <inkml:brush xml:id="br0">
      <inkml:brushProperty name="width" value="0.025" units="cm"/>
      <inkml:brushProperty name="height" value="0.025" units="cm"/>
      <inkml:brushProperty name="color" value="#008C3A"/>
    </inkml:brush>
  </inkml:definitions>
  <inkml:trace contextRef="#ctx0" brushRef="#br0">1 6 12556,'0'0'8328,"8"4"-7522,-3 0-721,-1 0-1,1 1 1,0-1 0,-1 1 0,0 0 0,0 0 0,-1 0-1,1 1 1,-1-1 0,0 1 0,0 0 0,-1-1 0,0 1-1,0 0 1,0 1 0,-1-1 0,1 7 0,11 64 111,8 33-67,-21-109-128,0 0 0,0 0 0,0 0 0,0 0 0,1 0 0,-1-1 0,0 1-1,1 0 1,-1 0 0,0 0 0,1 0 0,-1-1 0,1 1 0,-1 0 0,1 0 0,-1-1-1,1 1 1,0-1 0,-1 1 0,1 0 0,0-1 0,-1 1 0,1-1 0,0 1 0,0-1-1,0 0 1,-1 1 0,2-1 0,0 0-28,-1-1-1,0 1 0,0-1 1,0 1-1,0-1 1,0 0-1,0 0 1,0 1-1,0-1 0,0 0 1,0 0-1,-1 0 1,1 0-1,0 0 1,0 0-1,0-2 0,22-51-1792,-16 28 174,-1 0 0,-1-1 0,-1 1 0,0-42 0,-3-9 3069,-4 156 1675,0-56-2974,2 1 0,1 0 0,1 0 0,0-1 0,2 1 0,1-1 0,8 26 0,-5-35-485,-5-20-1028,-2 3 1228,0 0 0,-1 0 0,1 0 1,-1 1-1,0-1 0,1 0 0,-1 0 0,-1 1 1,-1-5-1,-42-46-209,8 27 3382,41 34-158,7 3-2622,-6-9-198,0 0 1,0 0 0,0 0-1,0-1 1,0 0-1,0 0 1,0 0 0,0-1-1,0 0 1,1 0-1,-1 0 1,0 0 0,0-1-1,0 0 1,0 0 0,0 0-1,0-1 1,0 0-1,6-2 1,35-26-3600,-6-7-6962,-39 38 10869,0 0 0,-1 0 0,1 0 0,0-1-1,-1 1 1,1 0 0,-1 0 0,1 0 0,-1 0-1,1 0 1,-1 0 0,0 0 0,0 0 0,1 0-1,-1 1 1,0-1 0,0 0 0,0 0-1,0 2 1,0 1 37,0-1 0,1 1 0,0 0 0,-1 0 0,2 0-1,-1-1 1,0 1 0,1 0 0,-1-1 0,1 1 0,0-1 0,0 0-1,1 0 1,-1 0 0,3 3 0,-2-5-314,-1 0-1,0-1 1,0 0 0,0 1-1,1-1 1,-1 0-1,0 0 1,0 0 0,1 0-1,-1-1 1,0 1 0,0-1-1,0 1 1,0-1 0,1 0-1,-1 0 1,0 0 0,0 0-1,-1 0 1,1 0-1,2-2 1,36-40 243,-38 39-307,0 0-1,1 0 1,0 1 0,0-1 0,0 1 0,0-1 0,0 1 0,1 0 0,-1 0 0,1 1-1,0-1 1,0 1 0,0-1 0,0 1 0,1 1 0,-1-1 0,9-2 0,-12 4 4,0 1 0,0-1 0,0 1 0,0-1 0,0 1 0,0-1 0,0 1 0,-1 0 0,1-1 0,0 1 0,0 0 0,-1 0 0,1 0 0,0-1 0,-1 1 0,1 0 0,-1 0 0,1 0 0,-1 0 0,1 0 0,-1 0 0,0 0 0,1 0 0,-1 0 0,0 0 0,0 2 0,7 39 966,-4-23-358,-3-18-588,0 0 1,1 0 0,-1 0 0,0 0-1,0 0 1,1 0 0,-1 0 0,1 0 0,-1 0-1,1 0 1,-1 0 0,1-1 0,-1 1-1,1 0 1,0 0 0,-1-1 0,1 1-1,0 0 1,0-1 0,-1 1 0,1-1 0,0 1-1,0-1 1,0 1 0,0-1 0,2 1-1,-2-1 1,1 0-1,0 0 0,0-1 0,0 1 1,-1 0-1,1-1 0,0 0 0,-1 1 0,1-1 1,0 0-1,-1 0 0,1 0 0,-1 0 0,2-1 1,8-8 10,0 0 1,0 0 0,9-14 0,-10 13-73,-10 10 41,6-5-160,0 0 0,1 0 0,-1 0 1,12-7-1,-18 13 135,1-1 0,0 1 0,0-1 0,0 1 0,-1-1 1,1 1-1,0 0 0,0-1 0,0 1 0,0 0 0,0 0 0,0-1 0,0 1 0,0 0 1,0 0-1,0 0 0,0 0 0,0 0 0,0 0 0,0 1 0,0-1 0,-1 0 0,1 0 1,0 1-1,0-1 0,0 1 0,0-1 0,0 1 0,-1-1 0,1 1 0,0-1 1,0 1-1,-1 0 0,1-1 0,0 1 0,-1 0 0,1 0 0,-1-1 0,1 1 0,-1 0 1,1 0-1,-1 0 0,1 0 0,-1 0 0,0 0 0,0-1 0,1 1 0,-1 0 0,0 0 1,0 2-1,4 11 155,1 0-1810,-4-7-8071,-1-15 810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6.938"/>
    </inkml:context>
    <inkml:brush xml:id="br0">
      <inkml:brushProperty name="width" value="0.025" units="cm"/>
      <inkml:brushProperty name="height" value="0.025" units="cm"/>
      <inkml:brushProperty name="color" value="#008C3A"/>
    </inkml:brush>
  </inkml:definitions>
  <inkml:trace contextRef="#ctx0" brushRef="#br0">1 1 15567,'0'0'7495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012"/>
    </inkml:context>
    <inkml:brush xml:id="br0">
      <inkml:brushProperty name="width" value="0.025" units="cm"/>
      <inkml:brushProperty name="height" value="0.025" units="cm"/>
      <inkml:brushProperty name="color" value="#008C3A"/>
    </inkml:brush>
  </inkml:definitions>
  <inkml:trace contextRef="#ctx0" brushRef="#br0">0 51 5029,'0'0'18225,"9"3"-17200,-2-1-898,-1-1 0,1 0 0,0 0 0,0-1-1,0 0 1,-1 0 0,1-1 0,11-2 0,64-18 282,-64 16-423,4-2-154,48-11-480,-23 15-4830,-48 15-2497,-17 2 2546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352"/>
    </inkml:context>
    <inkml:brush xml:id="br0">
      <inkml:brushProperty name="width" value="0.025" units="cm"/>
      <inkml:brushProperty name="height" value="0.025" units="cm"/>
      <inkml:brushProperty name="color" value="#008C3A"/>
    </inkml:brush>
  </inkml:definitions>
  <inkml:trace contextRef="#ctx0" brushRef="#br0">1 88 10890,'0'0'10923,"65"-4"-10123,-37-8-383,2-3-353,-2 1-128,-3-1-1634,-8 2-1665,-9-2-3331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695"/>
    </inkml:context>
    <inkml:brush xml:id="br0">
      <inkml:brushProperty name="width" value="0.025" units="cm"/>
      <inkml:brushProperty name="height" value="0.025" units="cm"/>
      <inkml:brushProperty name="color" value="#008C3A"/>
    </inkml:brush>
  </inkml:definitions>
  <inkml:trace contextRef="#ctx0" brushRef="#br0">1 264 8904,'0'0'9503,"5"-8"-8441,33-44 204,-20 29-1047,0-1 0,-1-1-1,-2-1 1,0 0 0,20-54 0,-35 91-34,0-1 0,1 0 0,0 0 0,1 0 0,0 0 0,1 0 0,0 0 0,8 18 0,13 18 405,-7-27-1222,6-9-3586,-16-10-2519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241"/>
    </inkml:context>
    <inkml:brush xml:id="br0">
      <inkml:brushProperty name="width" value="0.025" units="cm"/>
      <inkml:brushProperty name="height" value="0.025" units="cm"/>
      <inkml:brushProperty name="color" value="#008C3A"/>
    </inkml:brush>
  </inkml:definitions>
  <inkml:trace contextRef="#ctx0" brushRef="#br0">120 107 5958,'0'0'7110,"3"-9"-3645,-2 3-3042,2-2 405,-1-1 0,0 1 0,0-1 0,-1 0 0,0 0 0,0-15 0,-2 23-761,1 0 1,0 0-1,0 0 0,-1 1 0,1-1 1,-1 0-1,1 0 0,-1 1 0,1-1 0,-1 0 1,1 1-1,-1-1 0,1 0 0,-1 1 1,0-1-1,1 1 0,-1-1 0,0 1 0,0-1 1,1 1-1,-1 0 0,0-1 0,0 1 1,0 0-1,0 0 0,1-1 0,-1 1 0,0 0 1,0 0-1,0 0 0,0 0 0,0 0 1,1 0-1,-1 1 0,0-1 0,0 0 0,0 0 1,0 0-1,1 1 0,-2 0 0,-2-1-44,1 1 0,0 1 0,0-1 0,0 0-1,0 1 1,0-1 0,0 1 0,0 0 0,-4 3-1,-1 6-20,-1 0-1,1 0 1,1 1-1,0 0 1,-7 16-1,11-21 0,0 1 0,0 0-1,0-1 1,1 1-1,1 0 1,-1 0 0,1 1-1,0-1 1,1 0 0,1 11-1,-1-18 3,0 0 0,1-1-1,-1 1 1,1 0 0,-1 0-1,1-1 1,-1 1 0,1-1-1,-1 1 1,1 0 0,0-1-1,-1 1 1,1-1 0,0 0-1,-1 1 1,1-1 0,0 1-1,0-1 1,-1 0 0,1 0-1,0 1 1,0-1 0,0 0-1,-1 0 1,1 0 0,0 0-1,0 0 1,0 0 0,0 0-1,-1 0 1,1 0 0,0 0-1,0-1 1,0 1 0,-1 0-1,1-1 1,0 1 0,0 0-1,-1-1 1,1 1 0,1-2 0,32-16 141,-17 5-87,-1-1-1,19-22 1,-31 32-40,0 0 1,-1-1-1,1 0 0,-1 1 0,0-1 0,-1 0 0,1 0 1,-1-1-1,0 1 0,0 0 0,-1-1 0,1 1 1,0-12-1,-6 13-145,-5 9-445,-7 11-952,15-11 1057,-1 0 0,1-1 0,0 1 0,0 0 0,1 0 0,-1 0 0,1 0 0,1 5 0,4 8-5341,5-9-741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582"/>
    </inkml:context>
    <inkml:brush xml:id="br0">
      <inkml:brushProperty name="width" value="0.025" units="cm"/>
      <inkml:brushProperty name="height" value="0.025" units="cm"/>
      <inkml:brushProperty name="color" value="#008C3A"/>
    </inkml:brush>
  </inkml:definitions>
  <inkml:trace contextRef="#ctx0" brushRef="#br0">0 0 5381,'0'0'15567,"31"64"-14478,-27-41-449,0 0-127,-1-2-353,4-4-128,1-3-256,2-7-801,-1-7-609,0 0-512,-2-8-1729,-1-12-2051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0:04.771"/>
    </inkml:context>
    <inkml:brush xml:id="br0">
      <inkml:brushProperty name="width" value="0.05" units="cm"/>
      <inkml:brushProperty name="height" value="0.05" units="cm"/>
    </inkml:brush>
  </inkml:definitions>
  <inkml:trace contextRef="#ctx0" brushRef="#br0">29 1 20508,'-12'26'24,"-5"-3"-2416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537"/>
    </inkml:context>
    <inkml:brush xml:id="br0">
      <inkml:brushProperty name="width" value="0.025" units="cm"/>
      <inkml:brushProperty name="height" value="0.025" units="cm"/>
    </inkml:brush>
  </inkml:definitions>
  <inkml:trace contextRef="#ctx0" brushRef="#br0">0 7 15086,'0'0'4132,"59"0"-3267,-27 0-545,4 0-256,-1-1-64,1-2-929,-5 2-2690,-7 0-2595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942"/>
    </inkml:context>
    <inkml:brush xml:id="br0">
      <inkml:brushProperty name="width" value="0.025" units="cm"/>
      <inkml:brushProperty name="height" value="0.025" units="cm"/>
      <inkml:brushProperty name="color" value="#008C3A"/>
    </inkml:brush>
  </inkml:definitions>
  <inkml:trace contextRef="#ctx0" brushRef="#br0">22 0 11018,'0'0'11804,"-4"10"-10913,-1 2-542,3-9-303,0 1 0,0 0 0,1 0 0,0 0 0,0 0 0,0 0-1,0 0 1,0 0 0,1 0 0,0 8 0,2-11-36,1 0 1,-1 1-1,1-1 0,0-1 0,-1 1 0,1 0 0,0-1 0,0 0 1,0 1-1,-1-1 0,1 0 0,0 0 0,0-1 0,4 0 0,1 1 20,23-2 0,-19 1-46,0 0 0,0 1 0,0 1 1,20 2-1,-30-3 13,0 1 0,0 0 0,0-1 0,1 1 0,-1 0 0,0 0 0,0 0 0,0 0 0,0 0 0,-1 0 0,1 1 0,0-1 0,0 1 0,-1-1 0,1 1 0,-1 0 0,1-1 0,-1 1 0,0 0 0,0 0 0,0 0 0,0 0 0,0 0 0,0 0 0,0 0 0,-1 1 0,1-1 0,-1 0 0,1 5 0,-1-1 46,-1 0 0,1 0 0,-1 0 0,0 0 0,-1 0 0,0 0 0,0 0 0,0 0 0,0 0 0,-1-1 0,0 1 0,0-1 0,-1 0 0,0 0 0,1 0 0,-2 0 0,1-1 0,0 1 0,-1-1 0,0-1 0,0 1 0,0 0 0,0-1 0,-1 0 0,1 0 0,-1-1 0,0 0 0,0 0 0,0 0 0,0-1 0,0 1 0,0-1 0,0-1 0,-9 1 0,12-2-439,0 0 1,1 0-1,-1 0 0,1 0 0,-1 0 0,1-1 0,0 1 0,-1-1 0,1 0 0,0 0 0,0 1 1,0-1-1,0-1 0,0 1 0,1 0 0,-1 0 0,1-1 0,-1 1 0,1 0 0,0-1 0,0 0 0,-1-2 1,1 3 99,-12-27-6425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7.286"/>
    </inkml:context>
    <inkml:brush xml:id="br0">
      <inkml:brushProperty name="width" value="0.025" units="cm"/>
      <inkml:brushProperty name="height" value="0.025" units="cm"/>
      <inkml:brushProperty name="color" value="#008C3A"/>
    </inkml:brush>
  </inkml:definitions>
  <inkml:trace contextRef="#ctx0" brushRef="#br0">0 79 5445,'0'0'18930,"68"-36"-18353,-41 25-417,-1 4-128,1 0-128,-5 0-1698,-6 2-1825,-2 0-2980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7.630"/>
    </inkml:context>
    <inkml:brush xml:id="br0">
      <inkml:brushProperty name="width" value="0.025" units="cm"/>
      <inkml:brushProperty name="height" value="0.025" units="cm"/>
      <inkml:brushProperty name="color" value="#008C3A"/>
    </inkml:brush>
  </inkml:definitions>
  <inkml:trace contextRef="#ctx0" brushRef="#br0">1 1 17136,'0'0'7100,"0"12"-6224,0 3-499,1 14 351,0 1-1,9 48 1,-9-72-701,0 0-1,0 0 1,1 0 0,0 0 0,0-1 0,0 1-1,1 0 1,-1-1 0,1 1 0,1-1 0,-1 0-1,1 0 1,0 0 0,0-1 0,0 1 0,1-1-1,-1 0 1,1 0 0,0-1 0,10 6 0,-13-8-9,1 0 1,0-1 0,-1 1-1,1 0 1,0-1 0,0 0-1,0 0 1,-1 0 0,1 0-1,0 0 1,0 0-1,0-1 1,-1 1 0,1-1-1,0 0 1,-1 0 0,1 0-1,0 0 1,-1-1 0,1 1-1,-1 0 1,0-1 0,1 0-1,-1 0 1,0 1 0,0-1-1,0 0 1,0-1-1,-1 1 1,1 0 0,1-4-1,25-22 144,-27 29-156,0-1 1,-1 0-1,1 0 1,-1 0-1,1 1 1,0-1-1,-1 0 1,1 1-1,-1-1 1,1 0-1,-1 1 1,1-1-1,-1 1 1,1-1-1,-1 1 1,0-1-1,1 1 1,-1-1-1,0 1 1,1 0-1,-1-1 1,0 1-1,0-1 1,1 1-1,-1 0 1,0-1-1,0 1 1,0 0-1,0-1 1,0 1-1,0 0 1,0-1-1,0 1 0,0 0 1,0-1-1,-1 2 1,6 35 87,-5-32-60,4 20 708,1-12-2924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013"/>
    </inkml:context>
    <inkml:brush xml:id="br0">
      <inkml:brushProperty name="width" value="0.025" units="cm"/>
      <inkml:brushProperty name="height" value="0.025" units="cm"/>
      <inkml:brushProperty name="color" value="#008C3A"/>
    </inkml:brush>
  </inkml:definitions>
  <inkml:trace contextRef="#ctx0" brushRef="#br0">1 1 11307,'0'0'11691,"3"7"-10805,3 15-591,-2-1-1,0 1 1,-1 0 0,-1 0 0,-1 0 0,-2 34-1,0-26 17,1-1-1,1 1 0,10 51 0,-10-78-266,-1 0-1,1 0 0,0 0 0,0 0 1,0-1-1,0 1 0,0 0 0,1-1 0,-1 1 1,1-1-1,-1 1 0,1-1 0,0 0 1,0 0-1,0 0 0,1 0 0,-1 0 0,0 0 1,1-1-1,-1 1 0,6 2 0,-4-4 13,-1 1-1,1 0 1,0-1-1,0 0 1,0 0-1,0 0 0,-1 0 1,1 0-1,0-1 1,0 0-1,0 0 1,-1 0-1,1 0 1,5-3-1,0-1-269,0 1 0,-1-1 0,1-1 0,-1 0 0,0 0 0,-1 0 1,0-1-1,0 0 0,0 0 0,-1-1 0,0 0 0,6-10 0,-8-4-3495,-4 21 3248,0-1 0,-1 1 1,1 0-1,0 0 0,-1 0 1,0 0-1,1 0 0,-1 0 1,0 0-1,1 0 0,-1 0 0,0 0 1,0 0-1,0 0 0,0 0 1,0 1-1,0-1 0,0 0 1,0 1-1,0-1 0,0 1 1,0-1-1,-3 0 0,-19-7-7952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371"/>
    </inkml:context>
    <inkml:brush xml:id="br0">
      <inkml:brushProperty name="width" value="0.025" units="cm"/>
      <inkml:brushProperty name="height" value="0.025" units="cm"/>
      <inkml:brushProperty name="color" value="#008C3A"/>
    </inkml:brush>
  </inkml:definitions>
  <inkml:trace contextRef="#ctx0" brushRef="#br0">0 104 12492,'0'0'12876,"62"12"-11819,-31-24-545,4-1-319,1-4-161,3-1-160,-3 2-1538,-7 0-2114,0 4-2658,-8 0-8616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745"/>
    </inkml:context>
    <inkml:brush xml:id="br0">
      <inkml:brushProperty name="width" value="0.025" units="cm"/>
      <inkml:brushProperty name="height" value="0.025" units="cm"/>
      <inkml:brushProperty name="color" value="#008C3A"/>
    </inkml:brush>
  </inkml:definitions>
  <inkml:trace contextRef="#ctx0" brushRef="#br0">7 49 3299,'0'0'22261,"9"-6"-21812,-5 2-364,35-23 152,-37 26-231,1-1 0,-1 1 0,1 0 0,0-1 0,-1 1 0,1 1-1,0-1 1,0 0 0,0 1 0,0-1 0,0 1 0,0 0-1,-1 0 1,1 0 0,4 1 0,-6-1-6,0 1 0,0-1 0,-1 1 0,1-1 0,0 1 1,-1 0-1,1-1 0,-1 1 0,1 0 0,-1 0 0,1-1 0,-1 1 0,0 0 0,1 0 0,-1 0 0,0 0 1,1-1-1,-1 1 0,0 0 0,0 0 0,0 0 0,0 0 0,0 1 0,0 26 28,-1-22-10,0 7 15,-2 0 1,1 0-1,-2 0 0,1 0 0,-2-1 1,0 1-1,-7 13 0,-1-2 40,-1 1 1,-25 30-1,25-43 72,14-26 70,16-27 65,-16 40-282,1-1-1,0 1 1,0-1-1,1 1 0,-1-1 1,0 1-1,0 0 1,1 0-1,-1 0 0,0 0 1,1 0-1,-1 0 1,1 0-1,0 0 0,-1 0 1,1 1-1,0-1 1,-1 1-1,1-1 0,0 1 1,0 0-1,-1 0 1,1-1-1,0 1 0,0 0 1,-1 1-1,1-1 0,0 0 1,0 0-1,-1 1 1,1-1-1,3 2 0,0 2-12,1 0-1,-1 0 0,0 0 0,0 1 0,0 0 0,8 11 0,-4-6 11,-8-8 13,0-1 0,0 0 0,0 1 0,0-1 0,0 0 1,1 0-1,-1 0 0,0 0 0,1 0 0,-1 0 0,1 0 1,-1 0-1,1-1 0,-1 1 0,1-1 0,0 1 0,-1-1 1,1 1-1,0-1 0,-1 0 0,1 0 0,0 0 0,0 0 1,-1 0-1,1 0 0,3-1 0,-2 0 30,0-1-1,0 0 0,-1 0 1,1 1-1,0-2 1,-1 1-1,1 0 1,-1 0-1,0-1 1,0 1-1,0-1 0,4-6 1,-1 0 52,0-1 1,0 1-1,-1-1 1,0-1-1,-1 1 0,0 0 1,3-20-1,-6 27-159,-2-9-670,-6 10-5195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3.854"/>
    </inkml:context>
    <inkml:brush xml:id="br0">
      <inkml:brushProperty name="width" value="0.025" units="cm"/>
      <inkml:brushProperty name="height" value="0.025" units="cm"/>
      <inkml:brushProperty name="color" value="#008C3A"/>
    </inkml:brush>
  </inkml:definitions>
  <inkml:trace contextRef="#ctx0" brushRef="#br0">1 41 4965,'0'0'15246,"55"6"-14317,-24-6-288,3-5-193,1-3-256,-1-4-128,-6 4-32,-3-1-32,-5 5-448,-4 4-801,-8 0-1250,-5 0-1633,-3 10-1921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4.181"/>
    </inkml:context>
    <inkml:brush xml:id="br0">
      <inkml:brushProperty name="width" value="0.025" units="cm"/>
      <inkml:brushProperty name="height" value="0.025" units="cm"/>
      <inkml:brushProperty name="color" value="#008C3A"/>
    </inkml:brush>
  </inkml:definitions>
  <inkml:trace contextRef="#ctx0" brushRef="#br0">0 107 6598,'0'0'12844,"52"-7"-11947,-29-7-192,2-1-481,2-2-192,-2 1-608,-3 4-1923,-8-1-2978,-5 0-3139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4.573"/>
    </inkml:context>
    <inkml:brush xml:id="br0">
      <inkml:brushProperty name="width" value="0.025" units="cm"/>
      <inkml:brushProperty name="height" value="0.025" units="cm"/>
      <inkml:brushProperty name="color" value="#008C3A"/>
    </inkml:brush>
  </inkml:definitions>
  <inkml:trace contextRef="#ctx0" brushRef="#br0">1 318 13741,'0'0'6753,"11"-9"-5899,3-5-706,0 0 0,-1 0 0,-1-1 0,0-1 0,-1 0 0,15-29 0,15-68-54,-25 64 12,-8 36 276,-5 26-298,-1-1 0,2 0 0,-1 1-1,2-1 1,0-1 0,7 15 0,-10-23-215,0 1-1,0 0 1,1-1 0,-1 0-1,1 1 1,0-1 0,-1 0-1,1-1 1,1 1-1,-1 0 1,0-1 0,1 0-1,-1 0 1,1 0-1,0 0 1,0 0 0,0-1-1,-1 1 1,1-1 0,1 0-1,-1-1 1,6 1-1,6-1-4832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0.606"/>
    </inkml:context>
    <inkml:brush xml:id="br0">
      <inkml:brushProperty name="width" value="0.025" units="cm"/>
      <inkml:brushProperty name="height" value="0.025" units="cm"/>
      <inkml:brushProperty name="color" value="#008C3A"/>
    </inkml:brush>
  </inkml:definitions>
  <inkml:trace contextRef="#ctx0" brushRef="#br0">1 298 7559,'0'0'8851,"8"-2"-7650,87-27 137,-1-5 0,157-80 0,12-5 163,-320 155-5275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876"/>
    </inkml:context>
    <inkml:brush xml:id="br0">
      <inkml:brushProperty name="width" value="0.025" units="cm"/>
      <inkml:brushProperty name="height" value="0.025" units="cm"/>
    </inkml:brush>
  </inkml:definitions>
  <inkml:trace contextRef="#ctx0" brushRef="#br0">21 0 5830,'0'0'12395,"3"61"-10697,-3-37-161,0 3-576,0 0-352,-6 2-289,1-3-224,1-2-32,1-3-64,1-4 0,1-6-736,1-5-706,-3-5-768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2.039"/>
    </inkml:context>
    <inkml:brush xml:id="br0">
      <inkml:brushProperty name="width" value="0.025" units="cm"/>
      <inkml:brushProperty name="height" value="0.025" units="cm"/>
      <inkml:brushProperty name="color" value="#008C3A"/>
    </inkml:brush>
  </inkml:definitions>
  <inkml:trace contextRef="#ctx0" brushRef="#br0">1 392 4837,'0'0'17606,"10"-11"-16982,4-6-466,0-1-1,-1-1 1,-1 0-1,-1 0 1,14-34-1,24-113 100,-30 96 671,-20 79-784,1-1 1,1 1-1,-1-1 0,1 0 0,3 9 1,0 13-103,1 45 0,-4-43 81,1 0 0,2-1 0,12 50 0,-16-79-146,1 0 0,0 0 0,-1-1 0,1 1 0,0 0 0,0 0 0,0-1 0,0 1 0,1-1 0,-1 1 0,0-1 1,1 0-1,-1 1 0,1-1 0,-1 0 0,1 0 0,0 0 0,-1 0 0,3 1 0,-3-2-170,0 0-1,0 0 1,0 0-1,-1 0 1,1 0-1,0 0 1,0 0-1,0 0 1,0-1-1,0 1 1,-1 0-1,1 0 1,0-1-1,0 1 1,-1-1-1,1 1 1,0-1-1,0 1 1,-1-1-1,1 1 1,-1-1-1,1 1 1,0-1-1,-1 0 1,1 1-1,-1-1 1,1 0-1,-1 0 1,0 1-1,1-1 1,-1 0-1,0 0 1,0 0-1,1 0 1,-1 1-1,0-1 1,0 0-1,0 0 1,0 0-1,0 0 1,0 0-1,0 1 1,0-1-1,-1-1 1,2-17-6422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2.820"/>
    </inkml:context>
    <inkml:brush xml:id="br0">
      <inkml:brushProperty name="width" value="0.025" units="cm"/>
      <inkml:brushProperty name="height" value="0.025" units="cm"/>
      <inkml:brushProperty name="color" value="#008C3A"/>
    </inkml:brush>
  </inkml:definitions>
  <inkml:trace contextRef="#ctx0" brushRef="#br0">0 0 4805,'0'0'18428,"5"13"-17644,21 109 228,0 6 74,-26-126-1070,0 0 0,1 0 0,-1-1 0,0 1 0,1 0 0,-1 0-1,1 0 1,0-1 0,-1 1 0,1 0 0,0-1 0,0 1-1,0-1 1,0 1 0,1-1 0,-1 1 0,0-1 0,0 0 0,1 0-1,-1 0 1,1 1 0,-1-1 0,1-1 0,0 1 0,-1 0 0,1 0-1,0-1 1,0 1 0,2 0 0,-1-2 24,0 0 0,0 0 1,0 0-1,-1 0 0,1 0 0,0-1 0,0 1 0,-1-1 1,1 0-1,-1 0 0,1 0 0,-1 0 0,0 0 0,0-1 0,0 1 1,3-5-1,15-24 66,-18 25-92,2 0 0,-1 0 1,0 1-1,1-1 0,0 1 0,1 0 0,-1 0 0,1 0 0,0 0 0,7-5 0,-11 10-9,0 0-1,0 0 0,0 0 0,0 1 0,0-1 0,0 0 0,0 0 1,0 1-1,0-1 0,0 1 0,0-1 0,0 1 0,0-1 0,0 1 1,0-1-1,-1 1 0,1 0 0,0-1 0,0 1 0,-1 0 1,1 0-1,0-1 0,-1 1 0,1 0 0,-1 0 0,1 0 0,-1 0 1,0 0-1,1 0 0,-1 0 0,0 0 0,0 0 0,0 0 0,1 1 1,10 43 199,-10-39-185,9 31-144,-10-37 63,0 0-1,0 0 0,0 1 1,0-1-1,0 0 1,1 0-1,-1 0 1,0 1-1,0-1 1,0 0-1,0 0 1,0 1-1,1-1 0,-1 0 1,0 0-1,0 0 1,0 0-1,1 1 1,-1-1-1,0 0 1,0 0-1,0 0 1,1 0-1,-1 0 0,0 0 1,0 0-1,1 1 1,-1-1-1,0 0 1,0 0-1,1 0 1,-1 0-1,0 0 1,0 0-1,1 0 0,-1 0 1,0 0-1,1-1 1,7-18-6167,-3 3-1735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8.866"/>
    </inkml:context>
    <inkml:brush xml:id="br0">
      <inkml:brushProperty name="width" value="0.025" units="cm"/>
      <inkml:brushProperty name="height" value="0.025" units="cm"/>
      <inkml:brushProperty name="color" value="#008C3A"/>
    </inkml:brush>
  </inkml:definitions>
  <inkml:trace contextRef="#ctx0" brushRef="#br0">82 116 4612,'32'-23'10384,"-29"20"-9928,0-1 0,0 1 0,0 0 0,-1-1 0,1 1 0,-1-1 0,0 0 0,0 0 0,0 0 0,-1 0 0,1 0 0,-1 0 0,0-1 0,0 1 0,0 0 0,-1-1 0,0 1 0,0-9 0,0 13-417,-1-1-1,1 0 1,0 1 0,-1-1 0,1 0 0,-1 1-1,1-1 1,-1 1 0,1-1 0,-1 1 0,1 0-1,-1-1 1,0 1 0,1-1 0,-1 1 0,0 0-1,1-1 1,-1 1 0,0 0 0,0 0 0,1 0 0,-1 0-1,0 0 1,0-1 0,1 1 0,-1 0 0,0 1-1,1-1 1,-1 0 0,0 0 0,0 0 0,1 0-1,-1 1 1,0-1 0,1 0 0,-1 0 0,-1 1-1,-29 13-7,23-8 9,1 1 0,0 0 1,0 1-1,0-1 0,1 1 0,0 1 0,0-1 1,1 1-1,0 0 0,1 0 0,0 1 0,0-1 0,1 1 1,0 0-1,1 0 0,0 0 0,0 0 0,1 11 1,1-19-30,0 0 0,0 0 0,0 0 0,0-1 1,0 1-1,1 0 0,-1 0 0,1-1 0,-1 1 1,1 0-1,0-1 0,-1 1 0,1-1 1,0 1-1,0-1 0,0 1 0,0-1 0,0 1 1,1-1-1,-1 0 0,0 0 0,1 0 0,1 2 1,0-2 29,0 0 1,0 0 0,0 0-1,0 0 1,0 0 0,0 0-1,1-1 1,-1 0 0,0 0-1,0 0 1,7 0 0,-1-1 20,-1-1 0,0 0 1,0 0-1,0 0 1,0-1-1,0 0 1,0-1-1,-1 0 0,11-6 1,-13 6-36,0 0 0,0 0 0,-1 0 0,1-1 0,-1 1 0,0-1 0,0 0 0,0 0 0,-1-1 0,0 1 0,0-1 0,0 0 0,-1 1-1,0-1 1,0 0 0,0-1 0,-1 1 0,2-12 0,-26 19 1206,15-1-2360,-2 1-2795,2-2-6691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272"/>
    </inkml:context>
    <inkml:brush xml:id="br0">
      <inkml:brushProperty name="width" value="0.025" units="cm"/>
      <inkml:brushProperty name="height" value="0.025" units="cm"/>
      <inkml:brushProperty name="color" value="#008C3A"/>
    </inkml:brush>
  </inkml:definitions>
  <inkml:trace contextRef="#ctx0" brushRef="#br0">298 61 5285,'0'0'4345,"9"-8"-1531,2-3-1700,25-31 3692,-219 269 2551,15-22-2809,166-202-4596,6-37-3994,0 17 10,-1 0 0,2-32 0,-5 16-2748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616"/>
    </inkml:context>
    <inkml:brush xml:id="br0">
      <inkml:brushProperty name="width" value="0.025" units="cm"/>
      <inkml:brushProperty name="height" value="0.025" units="cm"/>
      <inkml:brushProperty name="color" value="#008C3A"/>
    </inkml:brush>
  </inkml:definitions>
  <inkml:trace contextRef="#ctx0" brushRef="#br0">1 0 10282,'0'0'15278,"6"1"-14482,10 2-496,-1 2-1,0 0 1,0 0 0,0 2 0,-1 0 0,1 0 0,-2 2 0,18 12 0,22 12-149,-37-24-305,-8-6 17,-1 0 1,1 1-1,-1 0 0,0 0 1,-1 1-1,1 0 1,-1 0-1,0 1 1,0 0-1,-1 0 1,1 0-1,-1 0 1,7 14-1,-11-17-217,-1-13-13812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965"/>
    </inkml:context>
    <inkml:brush xml:id="br0">
      <inkml:brushProperty name="width" value="0.025" units="cm"/>
      <inkml:brushProperty name="height" value="0.025" units="cm"/>
      <inkml:brushProperty name="color" value="#008C3A"/>
    </inkml:brush>
  </inkml:definitions>
  <inkml:trace contextRef="#ctx0" brushRef="#br0">1 46 12204,'0'0'13666,"1"-5"-12956,1 3-657,-1 0-1,1 0 1,-1 1 0,1-1 0,-1 0-1,1 1 1,0-1 0,0 1 0,0-1 0,0 1-1,0 0 1,0 0 0,0 0 0,0 0-1,0 0 1,1 0 0,-1 1 0,0-1 0,1 1-1,-1-1 1,0 1 0,1 0 0,2 0-1,76 1 171,-47 0-175,19 0-78,32 0-1168,-31-7-4172,-38 1 240,-4-2-2803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0.338"/>
    </inkml:context>
    <inkml:brush xml:id="br0">
      <inkml:brushProperty name="width" value="0.025" units="cm"/>
      <inkml:brushProperty name="height" value="0.025" units="cm"/>
      <inkml:brushProperty name="color" value="#008C3A"/>
    </inkml:brush>
  </inkml:definitions>
  <inkml:trace contextRef="#ctx0" brushRef="#br0">0 10 11211,'0'0'8135,"56"2"-6597,-14-2-161,12 0-224,5 0-640,4-4-353,-7 0-64,-4 0-352,-14 4-929,-14 0-737,-18 0-1281,-24 0-7303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0.684"/>
    </inkml:context>
    <inkml:brush xml:id="br0">
      <inkml:brushProperty name="width" value="0.025" units="cm"/>
      <inkml:brushProperty name="height" value="0.025" units="cm"/>
      <inkml:brushProperty name="color" value="#008C3A"/>
    </inkml:brush>
  </inkml:definitions>
  <inkml:trace contextRef="#ctx0" brushRef="#br0">0 30 14286,'0'0'2818,"73"4"-1344,-26-4-546,3-1-159,4-5-481,-1-2-256,-6 0-1665,-8-3-5830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001"/>
    </inkml:context>
    <inkml:brush xml:id="br0">
      <inkml:brushProperty name="width" value="0.025" units="cm"/>
      <inkml:brushProperty name="height" value="0.025" units="cm"/>
      <inkml:brushProperty name="color" value="#008C3A"/>
    </inkml:brush>
  </inkml:definitions>
  <inkml:trace contextRef="#ctx0" brushRef="#br0">1 102 9385,'0'0'8782,"11"-3"-7843,72-27 632,-51 16-1394,0 2 0,1 1-1,1 2 1,0 1 0,63-7 0,-97 15-160,1 0-1,-1 0 1,1 0 0,0 0 0,-1 0 0,1 1-1,0-1 1,-1 0 0,1 0 0,-1 0-1,1 1 1,0-1 0,-1 0 0,1 0 0,-1 1-1,1-1 1,-1 1 0,1-1 0,-1 0-1,1 1 1,-1-1 0,0 1 0,1-1-1,-1 1 1,0-1 0,1 1 0,-1 0 0,0-1-1,1 2 1,-1 21 592,-17 24 126,4-15-115,1 0 0,-9 40-1,-15 39-81,30-100-2298,-6-8-3954,4-5 146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331"/>
    </inkml:context>
    <inkml:brush xml:id="br0">
      <inkml:brushProperty name="width" value="0.025" units="cm"/>
      <inkml:brushProperty name="height" value="0.025" units="cm"/>
      <inkml:brushProperty name="color" value="#008C3A"/>
    </inkml:brush>
  </inkml:definitions>
  <inkml:trace contextRef="#ctx0" brushRef="#br0">1 103 1826,'0'0'22869,"60"-16"-22068,-28 11-545,8-3-192,1-3-256,2-5-2434,1-5-3332,-2-5-7591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2.768"/>
    </inkml:context>
    <inkml:brush xml:id="br0">
      <inkml:brushProperty name="width" value="0.025" units="cm"/>
      <inkml:brushProperty name="height" value="0.025" units="cm"/>
    </inkml:brush>
  </inkml:definitions>
  <inkml:trace contextRef="#ctx0" brushRef="#br0">1 111 3331,'0'0'7714,"2"-9"-4682,-2 4-2780,1 0 0,0 1 0,1 0 0,-1-1 0,1 1 0,0 0 0,0-1-1,0 1 1,0 0 0,1 1 0,-1-1 0,1 0 0,0 1 0,0-1 0,1 1 0,-1 0-1,1 0 1,-1 0 0,1 1 0,0-1 0,0 1 0,0 0 0,1 0 0,-1 0 0,0 1 0,6-2-1,3 0 57,0 1-1,0-1 1,0 2-1,1 0 1,-1 1-1,0 0 0,26 4 1,-36-4-304,0 1 0,0-1-1,0 1 1,0 0 0,0 0 0,0 0 0,0 0 0,0 1 0,0-1 0,0 1-1,-1-1 1,1 1 0,-1 0 0,1 0 0,-1 0 0,0 1 0,0-1 0,0 1-1,0-1 1,0 1 0,0-1 0,-1 1 0,1 0 0,-1 0 0,0 0 0,0 0-1,0 0 1,0 0 0,-1 0 0,1 0 0,-1 0 0,0 0 0,1 0 0,-2 1-1,1-1 1,0 0 0,0 0 0,-2 3 0,-1 3 12,0 0-1,-1 0 1,0-1 0,0 0-1,-1 0 1,0 0 0,0 0-1,-1-1 1,0 0 0,0 0 0,-1-1-1,0 1 1,-9 6 0,7-7-1,1 1 0,0 1 1,0-1-1,1 1 1,0 1-1,1 0 0,0-1 1,0 2-1,-7 14 1,12-22-14,1-1 1,-1 1-1,0 0 1,1-1 0,-1 1-1,1 0 1,0-1-1,-1 1 1,1 0 0,0-1-1,0 1 1,0 0-1,0-1 1,0 1 0,1 0-1,-1-1 1,0 1-1,1 0 1,-1-1-1,1 1 1,0 0 0,0-1-1,-1 1 1,1-1-1,0 0 1,0 1 0,0-1-1,0 0 1,1 1-1,-1-1 1,0 0 0,0 0-1,1 0 1,-1 0-1,1 0 1,-1 0 0,1-1-1,-1 1 1,1 0-1,0-1 1,-1 1 0,1-1-1,0 0 1,2 1-1,9 0-31,-1 0 0,1 0 0,0-1 0,23-4 0,-32 3-6,9 0-609,0-2 0,0 0 0,19-7 1,13-10-4384,-12 2-1849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685"/>
    </inkml:context>
    <inkml:brush xml:id="br0">
      <inkml:brushProperty name="width" value="0.025" units="cm"/>
      <inkml:brushProperty name="height" value="0.025" units="cm"/>
      <inkml:brushProperty name="color" value="#008C3A"/>
    </inkml:brush>
  </inkml:definitions>
  <inkml:trace contextRef="#ctx0" brushRef="#br0">75 1 17809,'0'0'1847,"-9"9"-267,2-2-1316,-29 31 1307,33-35-1406,1 1 0,0-1 0,-1 0-1,1 1 1,0 0 0,1-1 0,-1 1-1,1 0 1,0 0 0,0 0 0,0 0-1,-1 6 1,3-9-162,-1 0 1,0 0-1,1 0 0,-1-1 0,0 1 0,1 0 1,-1 0-1,1 0 0,-1 0 0,1-1 0,0 1 1,-1 0-1,1 0 0,0-1 0,-1 1 0,1-1 1,0 1-1,0 0 0,0-1 0,0 0 1,-1 1-1,1-1 0,0 1 0,0-1 0,0 0 1,0 0-1,0 0 0,0 1 0,2-1 0,36 3-613,-28-3 259,6 1-68,0 0-1,1 1 1,-1 1-1,0 1 0,29 10 1,-43-13 469,0 0 0,0 1 1,0-1-1,-1 0 0,1 1 0,0 0 1,-1 0-1,1-1 0,-1 2 1,0-1-1,0 0 0,0 0 0,0 1 1,0-1-1,0 1 0,0-1 1,-1 1-1,1 0 0,-1 0 0,0 0 1,0 0-1,0 0 0,0 0 1,-1 0-1,1 0 0,-1 0 0,0 0 1,0 0-1,0 0 0,0 0 1,0 0-1,-1 0 0,1 0 0,-1 1 1,0-1-1,0-1 0,0 1 0,0 0 1,0 0-1,-1 0 0,-2 3 1,0 0-1,0 1 0,0-1 1,-1 0-1,0 0 1,0-1-1,-1 1 0,0-1 1,0 0-1,0-1 1,0 1-1,-1-1 0,0-1 1,0 1-1,0-1 1,0 0-1,0-1 0,0 1 1,-1-2-1,0 1 1,1-1-1,-1 0 0,1 0 1,-1-1-1,-13-1 1,18 0-335,1 0 1,-1 0 0,0-1 0,1 1 0,-1-1-1,1 1 1,-1-1 0,1 0 0,0 0 0,-1 0-1,1 0 1,0 0 0,0 0 0,1-1 0,-1 1-1,-1-4 1,-13-27-6642,3-3-5097</inkml:trace>
  <inkml:trace contextRef="#ctx0" brushRef="#br0" timeOffset="1">16 69 16624,'0'0'4516,"65"-8"-1954,-32 3-832,1 0-417,-1 1-448,2-1-673,-1 1-128,-5 1-800,-5-1-1891,-3-4-3266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6.421"/>
    </inkml:context>
    <inkml:brush xml:id="br0">
      <inkml:brushProperty name="width" value="0.025" units="cm"/>
      <inkml:brushProperty name="height" value="0.025" units="cm"/>
      <inkml:brushProperty name="color" value="#008C3A"/>
    </inkml:brush>
  </inkml:definitions>
  <inkml:trace contextRef="#ctx0" brushRef="#br0">0 1 3587,'0'0'19117,"3"8"-18236,3 29-496,-1 0-1,-2 1 1,-2 0-1,-5 61 1,1 0-183,3-99-172,0 1 0,-1 0 0,1 0 1,0 0-1,0 0 0,0 0 0,0 0 1,0 0-1,0-1 0,0 1 0,0 0 0,0 0 1,1 0-1,-1 0 0,0 0 0,1-1 1,-1 1-1,0 0 0,1 0 0,-1 0 1,1-1-1,-1 1 0,1 0 0,0-1 1,-1 1-1,1 0 0,-1-1 0,1 1 0,0-1 1,0 1-1,-1-1 0,1 1 0,0-1 1,0 0-1,0 1 0,0-1 0,-1 0 1,1 0-1,0 1 0,0-1 0,0 0 1,0 0-1,0 0 0,0 0 0,0 0 0,-1 0 1,1 0-1,0-1 0,0 1 0,0 0 1,0 0-1,0-1 0,1 0 0,3-1 169,1-1-1,0 0 1,-1-1-1,1 1 0,-1-1 1,7-7-1,19-18-103,-2-2 1,0-1-1,-2-1 0,-2-2 1,-1 0-1,22-45 0,-42 64-2569,-18 13-6663,-1 3-290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6.921"/>
    </inkml:context>
    <inkml:brush xml:id="br0">
      <inkml:brushProperty name="width" value="0.025" units="cm"/>
      <inkml:brushProperty name="height" value="0.025" units="cm"/>
      <inkml:brushProperty name="color" value="#008C3A"/>
    </inkml:brush>
  </inkml:definitions>
  <inkml:trace contextRef="#ctx0" brushRef="#br0">8 37 12075,'0'0'4271,"-1"10"-1714,-5 31-368,6-40-2087,0 1-1,0-1 1,0 1-1,0-1 1,0 1-1,0-1 1,1 0-1,-1 1 1,1-1-1,-1 1 1,1-1 0,-1 0-1,1 0 1,0 1-1,-1-1 1,1 0-1,0 0 1,0 0-1,0 0 1,0 0-1,0 0 1,0 0 0,0 0-1,1 0 1,-1 0-1,0-1 1,0 1-1,1 0 1,-1-1-1,0 1 1,1-1-1,-1 1 1,0-1 0,1 0-1,-1 0 1,1 0-1,-1 0 1,3 0-1,54-2 209,-56 2-261,13-4-418,-1 0 1,0 0 0,-1-2-1,1 1 1,-1-2 0,0 0-1,-1 0 1,1-1 0,-2-1-1,1 0 1,14-15 0,8-4 191,-36 74 2537,1-37-2119,0-2-66,1 0 0,-1-1 0,1 1 0,0 0 0,0-1 0,1 1 0,2 8 0,-3-14-153,1 1-1,0-1 1,0 1 0,0-1 0,0 1 0,0-1-1,0 0 1,0 1 0,0-1 0,1 0-1,-1 0 1,0 0 0,1 0 0,-1 0-1,1 0 1,-1 0 0,1-1 0,0 1-1,-1-1 1,1 1 0,0-1 0,-1 1-1,1-1 1,0 0 0,-1 0 0,1 0 0,0 0-1,0 0 1,-1 0 0,1 0 0,0-1-1,-1 1 1,3-1 0,4-1 12,0 0 0,0-1 0,0 0 0,0-1 0,-1 1 0,0-1 0,1-1 0,-2 1 0,10-8 0,-9 6-33,0 1 0,0 0 0,1 0-1,0 1 1,0 0 0,0 0 0,17-5 0,-25 9-3,1 0-1,-1 0 1,1 0 0,-1 0 0,1 0 0,0 0-1,-1 0 1,1 0 0,-1 1 0,1-1 0,-1 0-1,1 0 1,-1 0 0,1 1 0,-1-1 0,0 0-1,1 0 1,-1 1 0,1-1 0,-1 0-1,0 1 1,1-1 0,-1 1 0,1-1 0,-1 0-1,0 1 1,0-1 0,1 1 0,-1-1 0,0 1-1,0-1 1,0 1 0,1-1 0,-1 1 0,0-1-1,0 1 1,0-1 0,0 1 0,0-1-1,0 2 1,0 33 222,-1-32-201,0-1 0,1 1 0,0 0 0,0 0 0,0 0 0,0-1 0,0 1 0,0 0 0,1 0 0,-1-1 0,1 1 0,0 0 0,1 3 0,0-5 1,0 0 1,0 0-1,0 0 0,-1-1 1,1 1-1,0 0 1,0-1-1,0 0 1,0 1-1,0-1 0,0 0 1,0 0-1,0 0 1,0 0-1,0 0 0,0-1 1,0 1-1,0-1 1,0 1-1,0-1 0,0 0 1,3-1-1,48-29 225,-28 15-249,-22 14-1,1 0-1,0 0 1,0 1 0,0-1 0,0 1 0,1 0-1,-1 0 1,6 0 0,-9 1-6,-1 0 1,1 0-1,0 0 1,0 0-1,0 1 0,0-1 1,0 0-1,0 0 1,0 1-1,0-1 1,0 1-1,-1-1 0,1 1 1,0-1-1,0 1 1,-1-1-1,1 1 1,0 0-1,-1 0 0,1-1 1,0 1-1,-1 0 1,1 0-1,-1-1 1,1 1-1,-1 0 0,0 0 1,1 0-1,-1 0 1,0 0-1,0 0 1,0 0-1,1 0 0,-1 0 1,0 0-1,0 0 1,0-1-1,-1 1 1,1 2-1,5 18-1825,-5-20 1541,1-1 1,0 1 0,-1 0-1,1-1 1,0 1-1,0 0 1,0-1-1,-1 1 1,1-1-1,0 0 1,0 1 0,0-1-1,0 0 1,0 1-1,0-1 1,0 0-1,-1 0 1,1 0-1,0 0 1,0 0-1,0 0 1,0 0 0,0 0-1,0 0 1,0 0-1,0-1 1,0 1-1,0 0 1,0-1-1,0 1 1,1-1-1,15-9-5534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253"/>
    </inkml:context>
    <inkml:brush xml:id="br0">
      <inkml:brushProperty name="width" value="0.025" units="cm"/>
      <inkml:brushProperty name="height" value="0.025" units="cm"/>
      <inkml:brushProperty name="color" value="#008C3A"/>
    </inkml:brush>
  </inkml:definitions>
  <inkml:trace contextRef="#ctx0" brushRef="#br0">104 0 14350,'0'0'8327,"-13"63"-6789,2-30-129,-3 6-352,-3 2-192,1 0-513,3-3-256,4-2-63,1-3-33,5-11-673,3-5-897,0-8-832,9-8-545,4-1-1345,4-12-4132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640"/>
    </inkml:context>
    <inkml:brush xml:id="br0">
      <inkml:brushProperty name="width" value="0.025" units="cm"/>
      <inkml:brushProperty name="height" value="0.025" units="cm"/>
      <inkml:brushProperty name="color" value="#008C3A"/>
    </inkml:brush>
  </inkml:definitions>
  <inkml:trace contextRef="#ctx0" brushRef="#br0">138 1 16816,'-7'10'2237,"-75"127"2395,74-121-4304,1-1 0,0 1 0,1 0 1,1 1-1,0-1 0,2 1 0,0 0 0,-1 20 1,3-37-319,1 1 0,0 0 1,0 0-1,1-1 1,-1 1-1,0 0 1,0-1-1,0 1 0,0 0 1,1 0-1,-1-1 1,0 1-1,1 0 0,-1-1 1,0 1-1,1 0 1,-1-1-1,1 1 1,-1-1-1,1 1 0,-1-1 1,1 1-1,-1-1 1,1 1-1,0-1 1,-1 1-1,1-1 0,0 0 1,-1 0-1,1 1 1,0-1-1,-1 0 1,1 0-1,0 0 0,0 1 1,-1-1-1,1 0 1,0 0-1,0 0 1,-1 0-1,1-1 0,0 1 1,0 0-1,-1 0 1,1 0-1,0 0 1,0-1-1,-1 1 0,1 0 1,0-1-1,-1 1 1,1-1-1,0 0 1,39-23 376,82-81-1001,-121 104 617,-1 0 1,1 0-1,0 1 0,0-1 1,-1 0-1,1 1 0,0-1 0,0 1 1,0-1-1,0 1 0,0-1 1,-1 1-1,1-1 0,0 1 1,0 0-1,0 0 0,0-1 1,0 1-1,0 0 0,0 0 1,0 0-1,0 0 0,0 0 1,0 0-1,2 1 0,-2 0 24,-1 0-1,1 0 1,-1 0-1,0 0 0,1 0 1,-1 0-1,0 1 1,0-1-1,0 0 1,0 0-1,0 0 0,0 0 1,0 0-1,0 0 1,0 0-1,-1 1 0,1-1 1,-1 1-1,-19 52 913,8-32-726,9-17-178,0 0 0,0 0 1,0 0-1,1 1 0,-1 0 0,1-1 1,1 1-1,-1 0 0,0 7 0,2-13-97,0 0-1,1 1 1,-1-1-1,0 0 0,0 0 1,0 1-1,0-1 1,1 0-1,-1 0 0,0 1 1,0-1-1,1 0 1,-1 0-1,0 0 0,1 0 1,-1 1-1,0-1 1,0 0-1,1 0 0,-1 0 1,0 0-1,1 0 1,-1 0-1,0 0 0,1 0 1,-1 0-1,0 0 0,1 0 1,-1 0-1,0 0 1,0 0-1,1 0 0,-1 0 1,0 0-1,1 0 1,-1-1-1,0 1 0,1 0 1,-1 0-1,0 0 1,0 0-1,1-1 0,-1 1 1,0 0-1,0 0 1,0-1-1,1 1 0,14-10-4747,-3-4-2765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968"/>
    </inkml:context>
    <inkml:brush xml:id="br0">
      <inkml:brushProperty name="width" value="0.025" units="cm"/>
      <inkml:brushProperty name="height" value="0.025" units="cm"/>
      <inkml:brushProperty name="color" value="#008C3A"/>
    </inkml:brush>
  </inkml:definitions>
  <inkml:trace contextRef="#ctx0" brushRef="#br0">0 1 12876,'0'0'1345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8.332"/>
    </inkml:context>
    <inkml:brush xml:id="br0">
      <inkml:brushProperty name="width" value="0.025" units="cm"/>
      <inkml:brushProperty name="height" value="0.025" units="cm"/>
      <inkml:brushProperty name="color" value="#008C3A"/>
    </inkml:brush>
  </inkml:definitions>
  <inkml:trace contextRef="#ctx0" brushRef="#br0">1 71 16912,'0'0'1078,"12"-9"-117,-2 1-712,0 1 1,0 1-1,1 0 0,0 0 0,0 1 0,0 0 0,1 1 0,-1 1 0,1-1 1,0 2-1,15-2 0,-7 3 340,1 0 0,-1 2 0,27 4 0,-43-5-531,0 1-1,0-1 0,-1 1 1,1 0-1,0 0 0,0 1 1,-1-1-1,1 1 0,0 0 1,-1-1-1,0 2 0,1-1 1,-1 0-1,0 1 1,0-1-1,0 1 0,-1 0 1,1 0-1,-1 0 0,1 0 1,-1 1-1,0-1 0,0 1 1,2 6-1,-4-7 13,1 0-1,-1 0 1,0-1-1,0 1 1,0 0 0,-1 0-1,1 0 1,-1 0-1,0 0 1,1 0 0,-1 0-1,0-1 1,-1 1 0,1 0-1,0-1 1,-1 1-1,0-1 1,1 1 0,-1-1-1,0 0 1,0 0-1,0 0 1,-3 2 0,-7 6 227,-1 0 0,0-1 0,-15 9 0,12-9-156,-20 11 262,25-15-294,0 1 0,1 0 1,-1 0-1,1 1 0,1 0 0,-1 1 0,1 0 1,0 0-1,-14 19 0,23-26-103,-1 0 1,1-1-1,-1 1 1,1 0-1,0 0 0,0 0 1,-1-1-1,1 1 1,0 0-1,0 0 0,0 0 1,0 0-1,0 0 1,0-1-1,0 1 0,0 0 1,0 0-1,1 0 1,-1 0-1,0-1 0,0 1 1,1 0-1,-1 0 0,1 0 1,-1-1-1,1 1 1,-1 0-1,1-1 0,-1 1 1,1 0-1,-1-1 1,1 1-1,0-1 0,-1 1 1,1-1-1,0 1 1,0-1-1,-1 1 0,1-1 1,0 0-1,0 1 1,0-1-1,0 0 0,-1 0 1,1 0-1,0 0 1,1 0-1,52 5 60,-42-4-39,16 0-292,36 4-1605,-21 2-4312,-23-1-1073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8.723"/>
    </inkml:context>
    <inkml:brush xml:id="br0">
      <inkml:brushProperty name="width" value="0.025" units="cm"/>
      <inkml:brushProperty name="height" value="0.025" units="cm"/>
      <inkml:brushProperty name="color" value="#008C3A"/>
    </inkml:brush>
  </inkml:definitions>
  <inkml:trace contextRef="#ctx0" brushRef="#br0">50 1 352,'0'0'22902,"-47"36"-20243,44-30-1442,3-2-673,0-1-352,10-3-160,4 0-1889,2-12-4902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8.529"/>
    </inkml:context>
    <inkml:brush xml:id="br0">
      <inkml:brushProperty name="width" value="0.025" units="cm"/>
      <inkml:brushProperty name="height" value="0.025" units="cm"/>
      <inkml:brushProperty name="color" value="#008C3A"/>
    </inkml:brush>
  </inkml:definitions>
  <inkml:trace contextRef="#ctx0" brushRef="#br0">6 166 12940,'0'0'13357,"-6"-6"-12305,7 35-2,1 0 1,8 49 0,-7-67-1006,-1 1-1,2-1 1,-1 0-1,1 0 1,1 0-1,0-1 1,1 1 0,0-1-1,12 15 1,-17-24-27,-1 0 0,1 0 0,0 0 0,1 0 0,-1-1 1,0 1-1,0 0 0,0 0 0,0-1 0,1 1 0,-1-1 0,0 1 1,0-1-1,1 0 0,-1 1 0,0-1 0,1 0 0,-1 0 1,1 0-1,-1 0 0,0 0 0,1 0 0,-1 0 0,0 0 0,1-1 1,-1 1-1,0-1 0,1 1 0,-1-1 0,0 1 0,0-1 0,1 0 1,-1 1-1,0-1 0,0 0 0,0 0 0,0 0 0,0 0 1,0 0-1,0 0 0,-1 0 0,2-2 0,6-6 224,-1-1-1,0 0 0,10-20 1,-11 18-168,163-331-74,-167 355-18,-2-11 5,1 0 0,-1-1 0,1 1 0,-1 0 0,0-1 0,0 1 0,1 0 0,-1-1 0,0 1 0,0 0 0,0-1 0,1 1 0,-1 0 1,0 0-1,0-1 0,0 1 0,0 0 0,-1-1 0,1 1 0,0 0 0,0 0 0,0-1 0,0 1 0,-1 0 0,1-1 0,0 1 0,-1 0 0,1-1 0,-1 1 0,1-1 0,0 1 0,-1-1 0,1 1 0,-1-1 1,1 1-1,-1-1 0,0 1 0,1-1 0,-1 1 0,0-1 0,1 0 0,-1 1 0,0-1 0,1 0 0,-2 0 0,-3 2-1139,0 0 1,1 1-1,-1-1 1,1 1-1,-1-1 0,1 1 1,0 1-1,0-1 1,1 1-1,-5 4 0,-10 9-4549,2-4 982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9.324"/>
    </inkml:context>
    <inkml:brush xml:id="br0">
      <inkml:brushProperty name="width" value="0.025" units="cm"/>
      <inkml:brushProperty name="height" value="0.025" units="cm"/>
      <inkml:brushProperty name="color" value="#008C3A"/>
    </inkml:brush>
  </inkml:definitions>
  <inkml:trace contextRef="#ctx0" brushRef="#br0">22 132 11371,'0'0'15193,"-3"10"-15102,-4 28 185,1 0 0,2 0 0,2 68 1,9-70 415,-7-36-669,0 0 1,0 0-1,0 1 1,1-1-1,-1 0 0,0 0 1,0 0-1,0 1 1,0-1-1,0 0 1,0 0-1,1 0 0,-1 1 1,0-1-1,0 0 1,0 0-1,0 0 1,1 0-1,-1 0 0,0 0 1,0 1-1,0-1 1,1 0-1,-1 0 1,0 0-1,0 0 1,0 0-1,1 0 0,-1 0 1,0 0-1,0 0 1,1 0-1,-1 0 1,0 0-1,0 0 0,1 0 1,-1 0-1,0 0 1,0 0-1,0 0 1,1-1-1,9-17 863,-1-12-831,1 1 1,1 1-1,2 0 0,1 0 1,1 2-1,1 0 0,2 0 1,0 2-1,2 0 0,26-25 1,25-15-329,-71 63 247,0 1-70,-11 26-177,-15 23 288,3 2 0,2 0-1,-23 84 1,44-133-751,-4-14-18056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3.374"/>
    </inkml:context>
    <inkml:brush xml:id="br0">
      <inkml:brushProperty name="width" value="0.025" units="cm"/>
      <inkml:brushProperty name="height" value="0.025" units="cm"/>
    </inkml:brush>
  </inkml:definitions>
  <inkml:trace contextRef="#ctx0" brushRef="#br0">78 41 13229,'0'0'3619,"-7"2"-3224,3 0-289,0-1 0,1 1 0,-1-1 0,1 1 0,0 0 0,-1 0 0,1 1 0,0-1 0,0 1-1,-3 3 1,5-5-61,0 0 0,0 0 0,0 0 0,1 0 0,-1 0 0,0 1 0,1-1 0,-1 0 0,1 1 0,-1-1 0,1 0 0,0 1 0,-1-1 0,1 0-1,0 1 1,0-1 0,0 1 0,0-1 0,0 0 0,0 1 0,1-1 0,-1 0 0,0 1 0,1-1 0,-1 0 0,1 1 0,-1-1 0,1 0 0,0 0-1,0 1 1,-1-1 0,1 0 0,0 0 0,0 0 0,0 0 0,0 0 0,0 0 0,0 0 0,3 1 0,59 37 501,-49-32-528,0 0-1,0 1 1,-1 1-1,0 1 1,22 20-1,-33-28-11,0 1-1,0-1 0,0 1 1,-1 0-1,1 0 0,-1-1 1,1 1-1,-1 0 0,0 0 1,0 0-1,-1 1 0,1-1 1,0 0-1,-1 0 0,0 0 1,0 0-1,0 1 0,0-1 1,-1 0-1,1 0 0,-1 0 1,1 1-1,-1-1 0,0 0 1,-1 0-1,1 0 0,0-1 1,-1 1-1,0 0 0,1 0 1,-1-1-1,0 1 0,0-1 1,-4 3-1,-2 5 27,0-2 0,-1 1 1,0-1-1,0 0 0,-1-1 0,-11 7 0,14-10 121,1-1 0,0 0 0,-1 0 0,0-1 0,0 1 0,1-1 0,-1-1 0,-1 1 0,1-1 0,0-1 0,-11 1 0,16-1-127,1-1 0,-1 1 0,1 0 1,-1-1-1,1 1 0,-1-1 1,1 0-1,0 1 0,-1-1 1,1 0-1,0 0 0,0 0 1,-1 0-1,1 0 0,0 0 0,0 0 1,0 0-1,0 0 0,0-1 1,1 1-1,-1 0 0,0-1 1,0 1-1,1-1 0,-1 1 1,1 0-1,0-1 0,-1 1 1,1-1-1,0 1 0,0-1 0,0 0 1,0 1-1,0-1 0,0 1 1,0-1-1,0 1 0,1-1 1,-1 1-1,2-3 0,-1-3-38,1 0 0,0 0 0,0 1 0,0-1 0,1 1 0,0 0 0,8-12 0,4 2 15,1 0-1,0 1 1,23-16 0,-23 19 97,-1 0 0,0-1 1,-1-1-1,23-29 0,-35 40-1,1-1 0,-1 1-1,0-1 1,-1 0 0,1 0-1,-1 0 1,1 1 0,-1-1-1,0-1 1,0 1 0,-1 0-1,1 0 1,-1 0 0,0 0-1,0 0 1,-1 0 0,1-1-1,-1 1 1,0 0 0,0 0-1,-2-4 1,2 5-105,-1 0 0,1 0-1,-1 0 1,0 1 0,0-1-1,0 0 1,0 1 0,-1 0-1,1-1 1,-1 1 0,0 0 0,1 0-1,-1 0 1,0 1 0,0-1-1,0 1 1,0-1 0,0 1 0,-1 0-1,1 0 1,0 1 0,0-1-1,-1 1 1,1 0 0,-6-1 0,-16 1-2152,9 0-4893,10 0-1699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9.928"/>
    </inkml:context>
    <inkml:brush xml:id="br0">
      <inkml:brushProperty name="width" value="0.025" units="cm"/>
      <inkml:brushProperty name="height" value="0.025" units="cm"/>
      <inkml:brushProperty name="color" value="#008C3A"/>
    </inkml:brush>
  </inkml:definitions>
  <inkml:trace contextRef="#ctx0" brushRef="#br0">0 101 1185,'0'0'22517,"1"9"-21385,7 50-235,3-2 0,28 92 0,-38-147-873,-1 0 0,0 0 1,1 0-1,-1-1 0,1 1 1,0 0-1,0-1 0,0 1 1,-1-1-1,1 1 0,1-1 1,-1 1-1,0-1 1,0 0-1,0 1 0,1-1 1,-1 0-1,1 0 0,-1 0 1,1 0-1,2 1 0,-3-2 14,1 0 0,-1 0 0,1 0 0,-1 0-1,1-1 1,-1 1 0,1 0 0,-1-1 0,0 1 0,1-1-1,-1 0 1,0 1 0,1-1 0,-1 0 0,0 0 0,0 0-1,0 0 1,0 0 0,0 0 0,2-1 0,6-10 242,1-1 0,-2 1 0,14-27 0,-17 30-291,33-60 102,-1-1 48,72-101 0,-112 189-260,3-17 111,0 1 0,0 0 0,0-1-1,0 1 1,0 0 0,-1-1 0,1 1 0,0 0 0,-1-1-1,1 1 1,-1-1 0,0 1 0,1 0 0,-1-1-1,0 0 1,-2 3 0,-7 8 9,1 0-1,0 1 1,1 0-1,0 0 1,-7 18-1,-8 14-4708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1.319"/>
    </inkml:context>
    <inkml:brush xml:id="br0">
      <inkml:brushProperty name="width" value="0.025" units="cm"/>
      <inkml:brushProperty name="height" value="0.025" units="cm"/>
      <inkml:brushProperty name="color" value="#008C3A"/>
    </inkml:brush>
  </inkml:definitions>
  <inkml:trace contextRef="#ctx0" brushRef="#br0">1 41 17232,'0'0'2557,"2"9"-2007,23 86 1771,-7-24-398,44 115-1,-60-183-1823,-1 0 0,0 0 0,1 0 0,0 0 0,0 0 0,0 0 0,0 0 0,0-1 0,0 1 1,1-1-1,-1 0 0,1 1 0,0-1 0,5 3 0,-6-5-28,0 1 0,0-1 0,-1 0 0,1 1 0,0-1 0,0 0 0,0 0 0,-1 0 0,1 0 0,0-1 0,0 1 0,0 0 0,-1-1 0,1 0 0,0 1 0,-1-1 0,1 0 0,0 0 0,-1 1 0,1-1 0,-1-1 0,1 1 0,-1 0 0,0 0 0,1 0 0,-1-1 0,0 1 0,2-4 0,16-19 64,-1-1 1,-1-2-1,-1 1 1,-1-2-1,14-38 1,-4-4 122,17-78 0,-37 137-6436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1.689"/>
    </inkml:context>
    <inkml:brush xml:id="br0">
      <inkml:brushProperty name="width" value="0.025" units="cm"/>
      <inkml:brushProperty name="height" value="0.025" units="cm"/>
      <inkml:brushProperty name="color" value="#008C3A"/>
    </inkml:brush>
  </inkml:definitions>
  <inkml:trace contextRef="#ctx0" brushRef="#br0">1 144 15375,'0'0'8947,"14"-2"-7196,42-9-699,0-2 0,90-35 0,60-17-1203,-172 63 21,-18 1-2627,-1-1-8225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2.785"/>
    </inkml:context>
    <inkml:brush xml:id="br0">
      <inkml:brushProperty name="width" value="0.025" units="cm"/>
      <inkml:brushProperty name="height" value="0.025" units="cm"/>
      <inkml:brushProperty name="color" value="#008C3A"/>
    </inkml:brush>
  </inkml:definitions>
  <inkml:trace contextRef="#ctx0" brushRef="#br0">213 0 9833,'0'0'15519,"-1"8"-15338,-2 5-90,-1 0 0,0 0 0,-1 0 0,0 0 0,-1-1 0,-10 16-1,-56 79 331,7-10-84,55-77-11,-5 7-2008,10-27-426,3-18-1026,2-40-6999,0 23 385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156"/>
    </inkml:context>
    <inkml:brush xml:id="br0">
      <inkml:brushProperty name="width" value="0.025" units="cm"/>
      <inkml:brushProperty name="height" value="0.025" units="cm"/>
      <inkml:brushProperty name="color" value="#008C3A"/>
    </inkml:brush>
  </inkml:definitions>
  <inkml:trace contextRef="#ctx0" brushRef="#br0">0 0 12139,'0'0'8750,"5"9"-7357,0-3-1163,0 1 0,0 0-1,1-1 1,0 0-1,0 0 1,1-1-1,0 0 1,0 0-1,0 0 1,0-1-1,1 0 1,-1-1 0,1 1-1,0-2 1,9 3-1,18 5 334,43 7 0,-44-11-707,46 15 0,-79-21 122,15 8-1812,-10 1-6223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483"/>
    </inkml:context>
    <inkml:brush xml:id="br0">
      <inkml:brushProperty name="width" value="0.025" units="cm"/>
      <inkml:brushProperty name="height" value="0.025" units="cm"/>
      <inkml:brushProperty name="color" value="#008C3A"/>
    </inkml:brush>
  </inkml:definitions>
  <inkml:trace contextRef="#ctx0" brushRef="#br0">1 144 14734,'0'0'10981,"9"-7"-10324,13-8-471,0 2 0,1 1 0,1 1 0,0 0 0,0 2 0,51-12 0,-14 11-159,2 0-1999,-24-2-3669,-28 6-637,-6-1-2920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813"/>
    </inkml:context>
    <inkml:brush xml:id="br0">
      <inkml:brushProperty name="width" value="0.025" units="cm"/>
      <inkml:brushProperty name="height" value="0.025" units="cm"/>
      <inkml:brushProperty name="color" value="#008C3A"/>
    </inkml:brush>
  </inkml:definitions>
  <inkml:trace contextRef="#ctx0" brushRef="#br0">0 1 18898,'0'0'5440,"1"9"-4063,-1-6-1308,0 4 133,0-1-1,1 0 1,0 0-1,0 1 0,0-1 1,5 10-1,-5-14-177,0 0 0,0 0 0,0 0 0,0 0 1,1 0-1,-1-1 0,1 1 0,-1 0 0,1-1 0,0 1 0,0-1 0,0 0 0,0 0 1,0 0-1,0 1 0,0-2 0,0 1 0,0 0 0,0 0 0,0-1 0,0 1 0,1-1 1,-1 0-1,0 1 0,1-1 0,2-1 0,0 1 18,1-1 0,-1 0 0,1 0 0,-1 0 0,0-1 0,0 0 0,0 0 0,7-3 0,-7 2-25,-1 1 0,1 0 1,0 0-1,0 0 0,1 1 1,-1-1-1,0 1 0,7 0 1,-11 1-5,0 1 0,1 0 0,-1-1-1,0 1 1,0-1 0,0 1 0,0 0 0,0 0 0,0 0 0,0-1 0,0 1 0,-1 0-1,1 0 1,0 0 0,0 0 0,-1 1 0,1-1 0,-1 0 0,1 0 0,-1 0 0,1 0-1,-1 1 1,0-1 0,0 0 0,1 0 0,-1 1 0,0 0 0,5 41 371,-5-38-344,4 54 109,0-54-2408,1-13-525,1-13-5236,-4 0-4098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4.235"/>
    </inkml:context>
    <inkml:brush xml:id="br0">
      <inkml:brushProperty name="width" value="0.025" units="cm"/>
      <inkml:brushProperty name="height" value="0.025" units="cm"/>
      <inkml:brushProperty name="color" value="#008C3A"/>
    </inkml:brush>
  </inkml:definitions>
  <inkml:trace contextRef="#ctx0" brushRef="#br0">1 39 10954,'0'0'14638,"12"2"-13485,2 0-997,1 0-1,0-1 1,-1-1-1,1-1 1,-1 0-1,1-1 1,26-6-1,-8-1-294,54-13 291,-78 21-796,-1 0-1,0 0 1,1 1 0,13 2 0,-22-2 540,0 0-1,1 0 1,-1 0 0,0 0 0,0 0 0,0 0-1,0 0 1,1 0 0,-1 0 0,0 0 0,0 1-1,0-1 1,0 0 0,1 0 0,-1 0 0,0 0 0,0 0-1,0 1 1,0-1 0,0 0 0,0 0 0,1 0-1,-1 0 1,0 1 0,0-1 0,0 0 0,0 0-1,0 0 1,0 1 0,0-1 0,0 0 0,0 0-1,0 0 1,0 1 0,0-1 0,0 0 0,0 0-1,0 0 1,0 1 0,0-1 0,0 0 0,0 0 0,0 0-1,-1 1 1,1-1 0,0 0 0,0 0 0,0 0-1,0 0 1,0 0 0,0 1 0,-1-1 0,1 0-1,0 0 1,0 0 0,0 0 0,0 0 0,-1 1 0,-8 7-6332,-7 0-5314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4.562"/>
    </inkml:context>
    <inkml:brush xml:id="br0">
      <inkml:brushProperty name="width" value="0.025" units="cm"/>
      <inkml:brushProperty name="height" value="0.025" units="cm"/>
      <inkml:brushProperty name="color" value="#008C3A"/>
    </inkml:brush>
  </inkml:definitions>
  <inkml:trace contextRef="#ctx0" brushRef="#br0">0 54 12075,'0'0'9866,"48"13"-8265,-13-15-320,5-8-608,3-1-545,0 1-96,-3 2-480,-4 0-1954,-8-1-2435,-3 0-5989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120"/>
    </inkml:context>
    <inkml:brush xml:id="br0">
      <inkml:brushProperty name="width" value="0.025" units="cm"/>
      <inkml:brushProperty name="height" value="0.025" units="cm"/>
      <inkml:brushProperty name="color" value="#008C3A"/>
    </inkml:brush>
  </inkml:definitions>
  <inkml:trace contextRef="#ctx0" brushRef="#br0">1 79 17424,'0'0'5019,"0"9"-4539,0 15-79,-1-1-236,1 0 1,2 0-1,0 0 1,1 0-1,10 37 0,-12-58-172,-1-1 0,0 0-1,1 0 1,-1 1 0,1-1-1,-1 0 1,1 0-1,0 0 1,0 0 0,-1 0-1,1 0 1,0 0 0,0 0-1,0 0 1,0 0 0,0 0-1,0 0 1,0-1-1,1 1 1,-1 0 0,0-1-1,0 1 1,0-1 0,1 1-1,-1-1 1,0 0-1,1 0 1,-1 1 0,0-1-1,1 0 1,-1 0 0,0 0-1,1 0 1,-1-1 0,0 1-1,0 0 1,1-1-1,-1 1 1,0 0 0,0-1-1,1 1 1,-1-1 0,0 0-1,0 1 1,0-1 0,0 0-1,0 0 1,0 0-1,0 0 1,0 0 0,0 0-1,1-2 1,5-4-456,0-1-1,0 0 1,0-1-1,-1 1 1,6-13-1,-1-6-1839,-2-1 0,0 0 0,-2 0-1,6-51 1,-9 50 3841,-3 13 3780,-6 61-3742,1-15-614,2 1 0,1 56 1,2-80-1027,-1 0 0,1 0 0,0 0 1,1-1-1,0 1 0,0 0 0,0-1 1,1 1-1,0-1 0,0 0 0,0 0 0,1 0 1,0 0-1,0-1 0,1 1 0,0-1 1,0 0-1,6 4 0,-45-37-2873,-27-25 1667,56 50 1486,1 0-1,-1 0 1,0 0 0,0 1 0,0-1 0,0 1-1,0 0 1,0 1 0,-1-1 0,1 1 0,-9-1-1,13 2-173,1 0 0,0 1 0,-1-1 0,1 0 0,0 0 0,0 0 0,-1 0 0,1 0 0,0 0 0,0 1 0,-1-1 0,1 0 0,0 0 0,0 0 0,-1 0 0,1 1 0,0-1 0,0 0 0,0 0 0,0 1 0,-1-1 0,1 0 0,0 0 0,0 1 0,0-1 0,0 0 0,0 1 0,0-1 0,0 0 0,0 0 0,0 1 0,0-1 0,0 0 0,0 1 0,0-1 0,0 0 0,0 1 0,0-1 0,0 0 0,0 0 0,0 1 0,0-1 0,0 0 0,0 1 0,1-1 0,-1 0 0,0 0 0,0 1 0,0-1 0,0 0 0,1 0 0,-1 0 0,0 1 0,0-1 0,1 0 0,-1 0 0,0 0 0,0 0 0,1 1 0,-1-1 0,0 0 0,1 0 0,18 16 548,-8-14-507,0 1 1,0-2-1,0 0 1,1 0-1,-1-1 1,1 0-1,-1-1 1,0 0-1,1-1 1,-1 0-1,0-1 1,0 0-1,11-5 1,-7 2-56,1-1 1,-2-1-1,1 0 1,-1 0-1,0-1 1,-1-1-1,0-1 0,17-18 1,-29 30 3,-1-1 0,1 1 0,-1 0 0,1-1 0,-1 1 0,0-1 1,1 1-1,-1 0 0,0-1 0,1 1 0,-1 0 0,0-1 0,0 1 0,0 0 0,0-1 0,1 1 1,-1 0-1,0 0 0,0-1 0,-1 1 0,1 0 0,0 0 0,0-1 0,0 1 0,0 0 0,-1 0 1,1 45 467,0-19 92,0-26-573,0 0 1,0 0-1,0 0 1,0 0-1,0 0 0,0 0 1,0-1-1,0 1 0,0 0 1,1 0-1,-1 0 1,0 0-1,1-1 0,-1 1 1,1 0-1,-1 0 1,1-1-1,-1 1 0,1 0 1,-1-1-1,1 1 0,0 0 1,-1-1-1,1 1 1,0-1-1,0 1 0,-1-1 1,1 0-1,0 1 0,1 0 1,1-1 21,-1 0 1,0 0-1,1 0 1,-1 0-1,1 0 0,-1-1 1,1 1-1,-1-1 1,0 1-1,5-3 1,50-28 380,-21 1-361,-30 23-60,0 1 0,1 0-1,0 1 1,0 0 0,0 0 0,1 0 0,-1 1 0,1 0-1,12-4 1,-20 8-2,1-1-1,0 1 0,-1 1 1,1-1-1,-1 0 0,1 0 0,-1 0 1,1 0-1,-1 0 0,1 0 1,-1 0-1,0 1 0,1-1 1,-1 0-1,1 0 0,-1 1 1,1-1-1,-1 0 0,0 1 1,1-1-1,-1 0 0,0 1 1,1-1-1,-1 1 0,0-1 1,1 1-1,-1-1 0,0 0 1,0 1-1,0-1 0,1 1 1,-1-1-1,0 1 0,0-1 1,0 1-1,0 0 0,3 30 285,-3-28-210,0-1-1,0 1 0,0 0 1,0 0-1,1-1 0,-1 1 1,1 0-1,0-1 0,-1 1 1,1 0-1,3 4 0,-2-6-30,0-1-1,0 1 0,0-1 0,0 0 1,0 1-1,0-1 0,0 0 1,0 0-1,0 0 0,0-1 0,0 1 1,0 0-1,0-1 0,0 1 1,0-1-1,0 0 0,0 0 1,0 0-1,0 0 0,0 0 0,-1 0 1,1 0-1,0 0 0,-1-1 1,3-2-1,-1 2-133,0 0 0,0 0 0,0 0 0,0 1 0,0-1 0,0 1 0,0-1 0,6 0 0,5 2-2545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7.836"/>
    </inkml:context>
    <inkml:brush xml:id="br0">
      <inkml:brushProperty name="width" value="0.025" units="cm"/>
      <inkml:brushProperty name="height" value="0.025" units="cm"/>
    </inkml:brush>
  </inkml:definitions>
  <inkml:trace contextRef="#ctx0" brushRef="#br0">1 184 5317,'0'0'3822,"29"-8"-3416,343-20 426,-52 1-484,386 0-418,-90 24-1,597-32-354,-1090 23 441,353-26 262,-321 32-172,167 16 1,270-2 804,-319-12-615,-272 4-381,0 0 0,0 0 0,0 1 1,0-1-1,-1 1 0,1-1 1,0 1-1,-1-1 0,1 1 0,0 0 1,-1-1-1,1 1 0,0 0 1,-1-1-1,1 1 0,-1 0 0,0 0 1,1-1-1,-1 1 0,1 0 1,-1 0-1,0 0 0,0 0 0,0-1 1,1 1-1,-1 0 0,0 0 1,0 0-1,0 0 0,0 0 1,0 0-1,0 0 0,-1-1 0,1 1 1,0 0-1,0 0 0,-1 1 1,-2-1-2548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448"/>
    </inkml:context>
    <inkml:brush xml:id="br0">
      <inkml:brushProperty name="width" value="0.025" units="cm"/>
      <inkml:brushProperty name="height" value="0.025" units="cm"/>
      <inkml:brushProperty name="color" value="#008C3A"/>
    </inkml:brush>
  </inkml:definitions>
  <inkml:trace contextRef="#ctx0" brushRef="#br0">1 1 11275,'0'0'9705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884"/>
    </inkml:context>
    <inkml:brush xml:id="br0">
      <inkml:brushProperty name="width" value="0.025" units="cm"/>
      <inkml:brushProperty name="height" value="0.025" units="cm"/>
      <inkml:brushProperty name="color" value="#008C3A"/>
    </inkml:brush>
  </inkml:definitions>
  <inkml:trace contextRef="#ctx0" brushRef="#br0">1 420 15503,'0'0'5552,"11"-12"-4309,34-41-701,42-62 0,-64 81-517,-2-1 1,-1 0-1,25-65 1,-37 71-1,-7 22-37,-4 20-55,-9 42 235,2 2 0,3-1 1,1 105-1,6-155-140,0-1 0,0 1 1,1-1-1,0 1 0,0-1 1,0 1-1,1-1 0,-1 0 1,4 6-1,-4-10-57,-1 0 0,1 0-1,0 0 1,0 0 0,0 1 0,0-1-1,0 0 1,0-1 0,0 1 0,1 0-1,-1 0 1,0 0 0,1-1 0,-1 1-1,0-1 1,1 1 0,-1-1 0,0 1 0,1-1-1,-1 0 1,1 0 0,-1 1 0,1-1-1,-1 0 1,0-1 0,1 1 0,-1 0-1,1 0 1,-1 0 0,1-1 0,-1 1-1,0-1 1,1 1 0,-1-1 0,0 0 0,1 1-1,-1-1 1,0 0 0,2-2 0,3-1-894,0-1 0,-1 0 0,0 0 0,0 0 0,0-1 0,-1 0 1,7-11-1,11-19-8057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6.241"/>
    </inkml:context>
    <inkml:brush xml:id="br0">
      <inkml:brushProperty name="width" value="0.025" units="cm"/>
      <inkml:brushProperty name="height" value="0.025" units="cm"/>
      <inkml:brushProperty name="color" value="#008C3A"/>
    </inkml:brush>
  </inkml:definitions>
  <inkml:trace contextRef="#ctx0" brushRef="#br0">150 1 15086,'-9'6'2216,"-7"5"-1253,0 0 1,1 2-1,0 0 1,-22 25-1,33-33-883,0 0-1,0 0 1,0 1 0,0-1 0,1 1-1,0 0 1,0-1 0,1 2-1,0-1 1,0 0 0,0 0 0,1 1-1,-1-1 1,2 0 0,-1 1 0,1-1-1,0 1 1,0-1 0,1 1-1,1 6 1,-1-9-72,0-1 0,1-1 0,-1 1 1,1 0-1,0 0 0,0 0 0,0-1 0,0 1 0,0-1 0,0 0 0,1 1 0,-1-1 0,1 0 1,0-1-1,-1 1 0,1 0 0,0-1 0,0 1 0,0-1 0,0 0 0,0 0 0,1 0 0,-1-1 0,0 1 1,0-1-1,1 1 0,-1-1 0,0 0 0,0-1 0,1 1 0,5-2 0,0 1 145,0 0-1,0-1 1,0 0 0,-1 0-1,1-1 1,0 0 0,-1-1-1,0 0 1,0 0-1,11-9 1,-14 9-57,0-1 0,0 0 0,0-1 0,-1 1 0,1-1 0,-1 0 0,-1 0 0,1 0 0,-1-1-1,0 1 1,-1-1 0,1 0 0,-1 1 0,-1-1 0,1 0 0,-1 0 0,0 0 0,-1-11 0,0 14-126,-1 0 1,1 0-1,-1 0 0,0 1 1,0-1-1,0 0 0,0 1 1,-1-1-1,0 1 0,1-1 1,-1 1-1,0 0 0,-1 0 1,1 0-1,-1 0 0,1 0 1,-1 0-1,0 1 0,0-1 1,0 1-1,0 0 0,0 0 1,-1 0-1,1 0 0,-1 1 1,1-1-1,-1 1 0,0 0 1,1 0-1,-1 0 0,0 1 1,0-1-1,0 1 0,-7 0 1,10 0-146,-1 0 0,1 0 1,-1 0-1,1 0 0,-1 0 1,1 0-1,-1 1 0,1-1 1,-1 1-1,1-1 0,-1 1 0,1-1 1,-1 1-1,1 0 0,0 0 1,-1 0-1,1-1 0,0 1 1,0 0-1,0 1 0,0-1 1,0 0-1,0 0 0,-1 3 0,1-3-168,1 0 0,-1 0 0,1 1-1,0-1 1,0 0 0,0 0 0,-1 1 0,1-1-1,0 0 1,1 1 0,-1-1 0,0 0-1,0 1 1,1-1 0,-1 0 0,0 0-1,1 1 1,-1-1 0,1 0 0,0 0-1,-1 0 1,1 0 0,0 0 0,0 0-1,0 0 1,0 0 0,-1 0 0,1 0-1,2 1 1,13 8-4782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6.583"/>
    </inkml:context>
    <inkml:brush xml:id="br0">
      <inkml:brushProperty name="width" value="0.025" units="cm"/>
      <inkml:brushProperty name="height" value="0.025" units="cm"/>
      <inkml:brushProperty name="color" value="#008C3A"/>
    </inkml:brush>
  </inkml:definitions>
  <inkml:trace contextRef="#ctx0" brushRef="#br0">169 82 5765,'0'0'14099,"-11"-7"-12375,5 3-1500,4 2-179,0 0 0,-1 1 0,1-1 0,0 1 0,-1-1 0,1 1 0,-1 0 0,1 0 0,-1 0 0,1 0 0,-1 0 0,0 0 0,0 1 0,1 0 0,-1-1 0,0 1 0,0 0 0,0 0 0,1 0 0,-1 1 0,0-1 0,0 1 0,1 0 0,-1-1 0,0 1 0,1 0 0,-4 2 1,-1 3 227,0 1 1,0 0 0,1 0-1,0 0 1,0 0 0,1 1-1,0 0 1,-8 16 0,11-19-204,0 0 0,0 0 0,0 0 0,1 0 1,-1 0-1,1 0 0,1 1 0,-1-1 0,1 0 0,-1 1 1,2-1-1,-1 0 0,0 1 0,1-1 0,0 0 0,1 1 1,1 5-1,-1-8-60,1 0 1,-1 0-1,1 0 1,0 0-1,-1 0 1,1-1-1,0 1 0,1-1 1,-1 0-1,0 0 1,1 0-1,-1 0 1,1-1-1,-1 1 1,1-1-1,0 0 1,0 0-1,-1 0 1,1-1-1,0 1 1,0-1-1,8 0 1,-3 0 16,-1 0 0,1-1 0,0 0 0,0 0 0,-1-1 1,1 0-1,-1 0 0,1-1 0,11-6 0,-12 5 35,-1-1-1,1-1 1,-1 1-1,0-1 1,0 0-1,-1-1 1,1 0-1,-1 0 1,-1 0-1,0-1 1,0 0-1,0 0 1,-1 0-1,0 0 1,0-1-1,-1 0 1,-1 1-1,1-1 1,-1 0-1,-1 0 1,1-1-1,-2 1 1,1 0-1,-2-11 1,0 16-48,1 1 0,-1 0 1,0 0-1,0 0 0,0 1 0,-1-1 1,1 0-1,-1 0 0,0 1 1,1-1-1,-1 1 0,0-1 1,-1 1-1,1 0 0,0 0 0,-1 0 1,1 0-1,-1 0 0,1 0 1,-1 1-1,0-1 0,0 1 1,0 0-1,0 0 0,0 0 0,0 0 1,0 1-1,0-1 0,0 1 1,0 0-1,0-1 0,0 2 1,-1-1-1,-2 0 0,-1 1-37,-1-1-1,1 1 1,0 1-1,-1-1 0,1 1 1,0 0-1,0 1 1,1 0-1,-1 0 1,0 0-1,1 1 1,0 0-1,-10 7 0,-6 21-1105,17-14-1722,5-17 2545,1-1 0,-1 1-1,0 0 1,0-1-1,0 1 1,0 0 0,1-1-1,-1 1 1,0-1 0,1 1-1,-1 0 1,0-1-1,1 1 1,-1-1 0,1 1-1,-1-1 1,1 1-1,-1-1 1,1 0 0,-1 1-1,1-1 1,0 0-1,0 1 1,11 2-6810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7.535"/>
    </inkml:context>
    <inkml:brush xml:id="br0">
      <inkml:brushProperty name="width" value="0.025" units="cm"/>
      <inkml:brushProperty name="height" value="0.025" units="cm"/>
      <inkml:brushProperty name="color" value="#008C3A"/>
    </inkml:brush>
  </inkml:definitions>
  <inkml:trace contextRef="#ctx0" brushRef="#br0">6 48 9513,'0'0'7554,"1"-9"-5093,0 8-2852,1-30 3986,0 25-1071,-1 22-1729,-13 279 834,12-292-1590,0-1 0,0 0 0,0 0 0,0 0 0,0 0 0,1 0 0,-1 1 0,1-1 0,0 0 0,-1 0 0,1 0 0,0 0 0,0 0 0,0-1 0,0 1 1,3 3-1,-3-4 11,0 0 0,0 0 1,1-1-1,-1 1 0,0-1 0,0 1 1,1 0-1,-1-1 0,0 0 1,1 1-1,-1-1 0,0 0 1,1 0-1,-1 0 0,1 0 1,-1 0-1,0 0 0,1 0 0,1-1 1,3-1 111,0 0 0,0 0 1,0 0-1,0-1 1,-1 0-1,1 0 0,-1-1 1,0 0-1,9-8 0,4-5-94,-1-2 0,-1 0 0,0-1-1,-1 0 1,-2-1 0,0-1 0,-1 0 0,-1-1-1,14-45 1,-21 55 1047,-4 8-4630,-7 17-7436,6-10 10300,-7 13-6556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116"/>
    </inkml:context>
    <inkml:brush xml:id="br0">
      <inkml:brushProperty name="width" value="0.025" units="cm"/>
      <inkml:brushProperty name="height" value="0.025" units="cm"/>
      <inkml:brushProperty name="color" value="#008C3A"/>
    </inkml:brush>
  </inkml:definitions>
  <inkml:trace contextRef="#ctx0" brushRef="#br0">7 99 8072,'0'0'5333,"-1"10"-1879,-1-2-3257,1-2 424,0 1-1,0-1 0,0 0 0,1 1 1,0-1-1,1 0 0,1 11 0,-2-15-526,1 0 0,0 0-1,0 1 1,0-1-1,1 0 1,-1-1 0,0 1-1,1 0 1,-1 0-1,1 0 1,-1-1 0,1 1-1,0-1 1,0 1-1,0-1 1,0 0 0,0 0-1,0 0 1,0 0-1,0 0 1,0 0 0,1-1-1,-1 1 1,0-1-1,0 1 1,1-1 0,-1 0-1,4 0 1,-1 1-174,0-1 1,0 0 0,0 0-1,0-1 1,0 0-1,8-2 1,-9 2-538,0 0 1,0-1-1,-1 0 0,1 0 0,-1 0 1,1 0-1,-1 0 0,0-1 0,0 0 1,0 1-1,5-7 0,-3 2-1084,0 0-1,0-1 0,-1 1 1,5-14-1,6-17-822,5-12 7692,-20 50-5039,0 0 0,1 0 1,-1 1 1162,0-1-1162,0 0-1,0 0 0,0 0 1,1 0-1,-1 0 0,0 0 0,0 0 1,0 0-1,0 0 0,0 0 0,0 0 1,0 0-1,0 0 0,0 0 1,1 0-1,-1 0 0,0 0 0,0 0 1,0 0-1,0 0 0,0 0 1,0 0-1,0 0 0,0 0 0,0 0 1,1-1 1163,-1 1-1164,0 0 0,0 0 0,0 0 1,0 0-1,0 0 0,1 0 1,-1 0-1,0 0 0,0-1 0,0 1 1,0 0-1,0 0 0,0 0 1,0 0-1,0 0 0,0 0 0,0 0 1,0 0-1,0-1 0,2 14 3387,0 29-3491,-1-26 1271,-1-15-1279,-1 1 1,1-1 0,0 0 0,0 0 0,0 1 0,0-1 0,0 0-1,0 0 1,1 1 0,-1-1 0,0 0 0,1 0 0,-1 0-1,1 1 1,-1-1 0,1 0 0,-1 0 0,1 0 0,0 0-1,-1 0 1,1 0 0,0 0 0,0 0 0,0 0 0,0 0-1,0-1 1,0 1 0,0 0 0,0-1 0,0 1 0,0 0-1,1-1 1,-1 0 0,0 1 0,0-1 0,0 0 0,1 1-1,-1-1 1,0 0 0,0 0 0,1 0 0,-1 0 0,0 0-1,0 0 1,1-1 0,-1 1 0,0 0 0,0-1 0,1 1-1,-1 0 1,0-1 0,0 0 0,0 1 0,0-1 0,2-1-1,9-5 201,0-1-1,0 0 0,20-19 0,-21 17-168,-7 6-61,1 0 1,0 1-1,0 0 0,0-1 0,0 1 0,9-3 0,-14 6 10,1 0 0,0-1 0,-1 1-1,1 0 1,0 0 0,0 0-1,-1 0 1,1 0 0,0 0 0,0 0-1,-1 0 1,1 0 0,0 0 0,-1 1-1,1-1 1,0 0 0,-1 0-1,1 1 1,0-1 0,-1 0 0,1 1-1,1 0 1,-1 0 1,-1 0 0,1 1 0,0-1 0,0 0 1,-1 1-1,1-1 0,-1 0 0,1 1 0,-1-1 0,0 1 0,0-1 0,1 1 0,-1-1 0,0 1 1,-1 2-1,1 6 50,3 32 90,-3-41-127,0-1-1,1 1 1,-1 0-1,0 0 1,1-1-1,-1 1 1,1 0-1,-1-1 1,1 1-1,-1 0 1,1-1-1,0 1 0,-1-1 1,1 1-1,-1-1 1,1 1-1,0-1 1,0 1-1,-1-1 1,1 0-1,0 1 1,0-1-1,-1 0 1,1 0-1,0 0 1,0 1-1,0-1 0,-1 0 1,1 0-1,0 0 1,0 0-1,0 0 1,0-1-1,-1 1 1,1 0-1,0 0 1,0 0-1,-1-1 1,1 1-1,0 0 0,0-1 1,-1 1-1,1-1 1,1 0-1,7-5 57,0 0 0,-1 0 0,0-1-1,0 0 1,-1 0 0,1-1 0,-2 0-1,9-11 1,-8 9-69,1 0 0,0 1 0,1 0 0,0 0 0,15-10 0,-24 18-4,0 1 0,0 0 0,0 0 1,1 0-1,-1 0 0,0 0 1,0 0-1,0 0 0,1 0 1,-1 0-1,0 0 0,0 0 0,0 0 1,1 0-1,-1 0 0,0 0 1,0 0-1,0 0 0,1 0 0,-1 0 1,0 0-1,0 1 0,0-1 1,1 0-1,-1 0 0,0 0 1,0 0-1,0 0 0,0 0 0,0 1 1,1-1-1,-1 0 0,0 0 1,0 0-1,0 1 0,0-1 0,0 0 1,0 0-1,0 0 0,0 0 1,0 1-1,1-1 0,-1 0 1,0 0-1,0 1 0,0-1 0,3 20-53,-3 32 166,-1-41-75,2-12-94,-1 1 0,0 0 1,0 0-1,1 0 0,-1-1 0,0 1 1,0 0-1,0 0 0,1 0 0,-1 0 1,0 0-1,0 0 0,1 0 0,-1-1 1,0 1-1,1 0 0,-1 0 0,0 0 1,0 0-1,1 0 0,-1 0 0,0 0 1,1 0-1,-1 1 0,0-1 0,0 0 1,1 0-1,-1 0 0,0 0 0,0 0 1,1 0-1,-1 0 0,0 1 0,0-1 1,0 0-1,1 0 0,-1 0 0,0 0 1,0 1-1,0-1 0,1 0 0,-1 0 1,0 1-1,0-1 0,0 0 0,0 0 1,0 1-1,0-1 0,1 0 0,-1 0 1,0 1-1,0-1 0,0 0 0,0 1 1,0-1-1,0 0 0,0 0 1,0 1-1,0-1 0,0 0 0,-1 0 1,1 1-1,0-1 0,0 0 0,0 1 1,0-1-1,0 0 0,-1 0 0,16-17-9163,-4-1-2595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461"/>
    </inkml:context>
    <inkml:brush xml:id="br0">
      <inkml:brushProperty name="width" value="0.025" units="cm"/>
      <inkml:brushProperty name="height" value="0.025" units="cm"/>
      <inkml:brushProperty name="color" value="#008C3A"/>
    </inkml:brush>
  </inkml:definitions>
  <inkml:trace contextRef="#ctx0" brushRef="#br0">91 0 17873,'0'0'8888,"-3"9"-8386,-22 79 84,3 0-1,-18 165 0,42-234-1523,6-17-3191,-6-3 3418,0 0 1,-1-1-1,1 0 0,0 1 0,0-1 0,-1 0 1,1 0-1,-1 0 0,1 0 0,-1 0 0,1-2 1,12-24-6641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804"/>
    </inkml:context>
    <inkml:brush xml:id="br0">
      <inkml:brushProperty name="width" value="0.025" units="cm"/>
      <inkml:brushProperty name="height" value="0.025" units="cm"/>
      <inkml:brushProperty name="color" value="#008C3A"/>
    </inkml:brush>
  </inkml:definitions>
  <inkml:trace contextRef="#ctx0" brushRef="#br0">49 1 13132,'0'0'9423,"-1"10"-8548,-19 131 2832,9-82-2737,-5 111 1,16-169-952,0-1-1,-1 1 1,1 0 0,0-1-1,0 1 1,1-1-1,-1 1 1,0 0 0,0-1-1,0 1 1,0 0-1,0-1 1,1 1 0,-1-1-1,0 1 1,1-1-1,-1 1 1,0 0 0,1-1-1,-1 1 1,0-1-1,1 0 1,-1 1 0,1-1-1,-1 1 1,1-1-1,-1 0 1,1 1-1,0-1 1,0 1 0,20-5 343,19-23-57,2-26-269,5-3-131,-43 111-284,-15 49 497,11-103-1036,1-13-7944,1-4-3384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0.188"/>
    </inkml:context>
    <inkml:brush xml:id="br0">
      <inkml:brushProperty name="width" value="0.025" units="cm"/>
      <inkml:brushProperty name="height" value="0.025" units="cm"/>
      <inkml:brushProperty name="color" value="#008C3A"/>
    </inkml:brush>
  </inkml:definitions>
  <inkml:trace contextRef="#ctx0" brushRef="#br0">24 91 12780,'0'0'2119,"1"-8"-15,-2 4-1937,1 1 0,0 0 1,1-1-1,-1 1 0,0 0 0,1 0 1,0 0-1,0-1 0,0 1 0,0 0 1,0 0-1,1 0 0,-1 0 1,1 1-1,0-1 0,0 0 0,0 1 1,0-1-1,0 1 0,0-1 0,1 1 1,-1 0-1,1 0 0,0 0 1,0 1-1,-1-1 0,1 1 0,0-1 1,0 1-1,0 0 0,1 0 0,-1 0 1,0 1-1,0-1 0,0 1 0,1 0 1,-1-1-1,5 2 0,-6-2-118,1 1-1,-1 0 0,1 0 0,-1 0 1,1 1-1,-1-1 0,0 0 0,1 1 0,-1 0 1,1-1-1,-1 1 0,0 0 0,1 0 1,-1 1-1,0-1 0,0 0 0,0 1 1,0-1-1,0 1 0,0-1 0,-1 1 1,1 0-1,0 0 0,-1 0 0,1 0 1,-1 0-1,0 0 0,0 1 0,0-1 1,0 0-1,0 1 0,0-1 0,-1 0 1,1 1-1,-1-1 0,1 1 0,-1-1 1,0 1-1,0-1 0,0 1 0,0-1 1,-2 5-1,0 6-19,0 0 0,-1 0 1,0 0-1,-2 0 0,1-1 0,-13 24 1,-40 53 41,37-60-35,-28 52 1,47-80 13,0 1 0,0-1 1,0 1-1,1-1 0,-1 1 0,0 0 0,0-1 1,1 1-1,-1 0 0,1 0 0,0 0 0,0-1 1,-1 1-1,1 0 0,0 0 0,0 0 1,1-1-1,-1 1 0,0 0 0,1 0 0,-1 0 1,1-1-1,0 3 0,1-3-11,-1 0-1,0 0 1,1 0-1,-1-1 1,1 1-1,-1 0 1,1-1-1,-1 1 1,1-1-1,0 0 1,-1 0 0,1 1-1,0-1 1,-1 0-1,1 0 1,-1-1-1,1 1 1,0 0-1,-1 0 1,3-1-1,12-3 79,0-1 0,0-1 0,24-12 0,-11 5-283,50-28 12,-73 37-667,0 0 1,-1 0 0,1 0 0,-1-1-1,8-9 1,-7 2-4182,-6 1-2328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0.514"/>
    </inkml:context>
    <inkml:brush xml:id="br0">
      <inkml:brushProperty name="width" value="0.025" units="cm"/>
      <inkml:brushProperty name="height" value="0.025" units="cm"/>
      <inkml:brushProperty name="color" value="#008C3A"/>
    </inkml:brush>
  </inkml:definitions>
  <inkml:trace contextRef="#ctx0" brushRef="#br0">1 34 14189,'0'0'7207,"63"10"-6951,-37-12-256,3-10-1569,-3-1-3780,-3-3-6118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9.813"/>
    </inkml:context>
    <inkml:brush xml:id="br0">
      <inkml:brushProperty name="width" value="0.025" units="cm"/>
      <inkml:brushProperty name="height" value="0.025" units="cm"/>
    </inkml:brush>
  </inkml:definitions>
  <inkml:trace contextRef="#ctx0" brushRef="#br0">1 28 5061,'0'0'17659,"8"-2"-17173,21-4-174,0 1-1,0 2 1,44 0 0,52-5-315,-125 8-7,1 0 0,0-1 0,-1 1 0,1 0 0,-1 0 0,1 0 0,0 0 0,-1 0 0,1 0 0,0 0 0,-1 0 0,1 1 0,-1-1 1,1 0-1,0 0 0,-1 0 0,1 1 0,-1-1 0,1 0 0,-1 1 0,1-1 0,-1 0 0,1 1 0,-1-1 0,1 1 0,-1-1 0,1 1 0,-1-1 0,0 1 0,1 0 0,0 22-94,-20 31 191,16-50-71,-38 85 149,23-56-11,2 1 0,2 1 0,1 0-1,-15 65 1,24-56 12,3-41-306,1-1-1,0 1 0,0-1 1,0 1-1,1-1 1,-1 1-1,0-1 0,1 1 1,0-1-1,-1 1 1,1-1-1,0 0 0,1 1 1,0 2-1,1-4-952,-10-15-9702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1.074"/>
    </inkml:context>
    <inkml:brush xml:id="br0">
      <inkml:brushProperty name="width" value="0.025" units="cm"/>
      <inkml:brushProperty name="height" value="0.025" units="cm"/>
      <inkml:brushProperty name="color" value="#008C3A"/>
    </inkml:brush>
  </inkml:definitions>
  <inkml:trace contextRef="#ctx0" brushRef="#br0">18 171 13997,'-2'9'2184,"0"-1"-1651,-1 1 300,0 1 0,0 0 0,2 1-1,-1-1 1,1 0 0,0 0 0,2 14 0,-1-23-792,1 0-1,-1-1 1,1 1 0,-1 0 0,1 0 0,-1 0 0,1-1-1,0 1 1,0 0 0,-1-1 0,1 1 0,0 0 0,0-1-1,0 1 1,0-1 0,-1 1 0,1-1 0,0 0-1,0 1 1,0-1 0,0 0 0,0 0 0,0 0 0,0 1-1,0-1 1,0 0 0,0 0 0,0 0 0,0-1 0,0 1-1,0 0 1,0 0 0,0-1 0,2 0 0,33-12 41,-22 2-168,0 0 1,-1 0-1,0-2 1,20-24 0,25-24-738,-58 60 817,1 0 1,0 0-1,0 0 0,0 0 0,0 1 0,0-1 0,0 0 0,0 0 1,0 1-1,0-1 0,0 1 0,0-1 0,1 1 0,-1 0 0,0-1 0,0 1 1,0 0-1,1 0 0,-1 0 0,0 0 0,0 0 0,1 0 0,-1 0 1,2 0-1,-2 1 20,0 0 0,0 0 1,0 0-1,0 0 1,0 0-1,0 0 0,0 0 1,0 1-1,-1-1 0,1 0 1,0 0-1,-1 1 1,1-1-1,-1 0 0,0 1 1,1-1-1,-1 3 0,2 11 229,-1 0-1,0 0 0,-2 19 0,0-18-9,1-16-210,0 1 1,-1-1 0,1 0 0,0 1 0,0-1 0,0 1 0,0-1-1,0 1 1,0-1 0,0 1 0,0-1 0,0 1 0,0-1 0,0 1 0,1-1-1,-1 1 1,0-1 0,0 0 0,0 1 0,0-1 0,1 1 0,-1-1-1,0 1 1,1-1 0,-1 0 0,0 1 0,1-1 0,-1 0 0,0 1-1,1-1 1,-1 0 0,1 1 0,11-11 571,8-26-82,-9 1-504,9-57 1,-14 65-35,-6 29 29,0-1 0,0 1 0,0 0 0,0 0 0,0-1 0,1 1 0,-1 0 0,0-1-1,1 1 1,0 0 0,-1-1 0,1 1 0,0-1 0,0 1 0,0-1 0,0 1 0,0-1-1,0 0 1,0 1 0,1-1 0,-1 0 0,0 0 0,1 0 0,-1 0 0,1 0 0,-1 0-1,1-1 1,-1 1 0,1 0 0,0-1 0,-1 1 0,1-1 0,0 1 0,-1-1 0,1 0-1,0 0 1,0 0 0,-1 0 0,1 0 0,0 0 0,-1 0 0,1-1 0,0 1 0,-1-1-1,1 1 1,0-1 0,-1 0 0,1 1 0,-1-1 0,1 0 0,-1 0 0,1 0 0,-1 0-1,0 0 1,1 0 0,-1-1 0,0 1 0,2-3 0,43-55 119,-30 36-97,-17 85-58,-4 4 598,5-66-558,0 1 0,0-1-1,0 0 1,0 1 0,1-1-1,-1 0 1,0 1 0,0-1-1,0 0 1,1 1 0,-1-1-1,0 0 1,1 1 0,-1-1-1,0 0 1,1 0 0,-1 0-1,0 1 1,1-1 0,-1 0-1,0 0 1,1 0 0,-1 0-1,0 0 1,1 1 0,-1-1-1,1 0 1,-1 0 0,0 0-1,1 0 1,-1 0 0,1 0-1,-1 0 1,0-1 0,1 1-1,-1 0 1,1 0 0,-1 0-1,0 0 1,1 0 0,-1-1-1,0 1 1,1 0 0,0-1-1,18-9 198,19-41-36,-33 42-171,1 0 1,0 1 0,0 0 0,1 0 0,0 1-1,8-8 1,-14 19-47,0 0 0,0 0 0,0 0 0,-1 0 0,1 0 0,-1 0 0,0 0 0,0 6 0,0-10 48,0 5-371,4 44 1250,-4-48-939,0 0 0,1 0 0,-1 0 0,1 0-1,-1 0 1,1 0 0,-1-1 0,1 1 0,0 0 0,-1 0 0,1 0 0,0-1 0,-1 1-1,1 0 1,0-1 0,0 1 0,1 0 0,-1 0-184,0-1 0,0 0 1,0 0-1,1 0 0,-1 0 0,0 0 0,0 0 0,0 0 1,0 0-1,1 0 0,-1 0 0,0-1 0,0 1 0,0 0 1,0-1-1,0 1 0,0-1 0,0 1 0,2-2 0,3-4-5649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041"/>
    </inkml:context>
    <inkml:brush xml:id="br0">
      <inkml:brushProperty name="width" value="0.025" units="cm"/>
      <inkml:brushProperty name="height" value="0.025" units="cm"/>
      <inkml:brushProperty name="color" value="#008C3A"/>
    </inkml:brush>
  </inkml:definitions>
  <inkml:trace contextRef="#ctx0" brushRef="#br0">38 160 15118,'-4'-22'5589,"4"22"-5498,0 0 1,0 0-1,-1 0 0,1-1 0,0 1 0,0 0 1,0 0-1,0 0 0,-1-1 0,1 1 0,0 0 1,0 0-1,0 0 0,-1 0 0,1 0 0,0 0 1,0-1-1,-1 1 0,1 0 0,0 0 0,0 0 1,-1 0-1,1 0 0,0 0 0,0 0 0,-1 0 1,1 0-1,0 0 0,0 0 0,-1 0 0,1 0 1,0 0-1,0 1 0,0-1 0,-1 0 1,1 0-1,0 0 0,-1 0 0,0 2 0,-1 0 0,0-1 0,1 1 0,-1 0 0,1 0 0,0 0 0,0 0 1,0 0-1,0 1 0,0-1 0,0 0 0,0 0 0,0 5 0,-1 3-67,0 1 0,0-1 1,1 1-1,1 0 0,-1 0 0,3 16 0,-1-25-20,-1 0-1,0 0 1,1 0-1,-1 1 1,1-1-1,-1 0 1,1 0-1,0 0 1,0-1-1,0 1 1,0 0-1,1 0 1,-1 0-1,0-1 1,1 1-1,-1-1 1,1 1-1,-1-1 1,1 1-1,0-1 1,0 0-1,-1 0 1,1 0-1,0 0 1,0 0-1,0 0 1,0-1-1,0 1 1,0-1-1,1 1 1,-1-1-1,0 0 1,0 1-1,0-1 1,0-1-1,0 1 1,0 0-1,1 0 1,2-1-1,3-2-125,-1 1-1,1-1 1,0-1-1,-1 1 0,1-1 1,-1 0-1,0-1 1,-1 0-1,1 0 0,-1 0 1,0-1-1,0 0 0,5-7 1,2-3-794,0-1 1,-1 0-1,-2 0 1,12-23 0,4-23-1339,-24 58 2184,-1-1-1,1 1 1,-1 0 0,0 0-1,0-1 1,-1 1 0,0 0 0,0-1-1,0 1 1,-1-8 0,-2 15 108,1 0 0,0 0 1,-1 0-1,1 0 0,1 1 1,-1-1-1,0 0 0,0 1 1,1 0-1,-2 4 0,-1 1-67,1 0-1,0 0 0,0 0 0,1 1 0,0-1 1,1 1-1,0-1 0,0 1 0,1 0 0,0-1 1,2 18-1,-2-25-93,0-1 1,0 1 0,0 0 0,0-1 0,1 1-1,-1 0 1,0-1 0,0 1 0,1 0 0,-1-1-1,0 1 1,1 0 0,-1-1 0,0 1 0,1-1-1,-1 1 1,1-1 0,-1 1 0,1-1-1,-1 1 1,1-1 0,0 1 0,-1-1 0,1 0-1,-1 1 1,1-1 0,0 0 0,-1 0 0,1 1-1,0-1 1,-1 0 0,1 0 0,0 0 0,0 0-1,-1 0 1,1 0 0,0 0 0,-1 0-1,1 0 1,0 0 0,0 0 0,-1 0 0,1-1-1,0 1 1,-1 0 0,1-1 0,-1 1 0,1 0-1,0-1 1,-1 1 0,1-1 0,-1 1 0,1 0-1,-1-1 1,1 0 0,0 0 0,26-32 644,-26 30-150,14-22 1410,-4 18 3773,-10 55-2619,-2-47-2935,1 1 0,0 0 0,0 0 0,0-1-1,0 1 1,0 0 0,0 0 0,0-1 0,1 1 0,-1 0 0,1 0 0,-1-1 0,1 1-1,0 0 1,-1-1 0,1 1 0,0-1 0,0 1 0,0-1 0,0 1 0,0-1 0,2 2-1,-1-3-2,0 0-1,0 0 0,0 0 0,0 0 0,-1-1 0,1 1 0,0-1 1,0 1-1,-1-1 0,1 1 0,0-1 0,-1 0 0,1 0 0,-1 0 0,1 0 1,-1 0-1,1 0 0,-1 0 0,0-1 0,1 1 0,1-3 0,21-12-376,-24 16 368,1 0 0,-1 0 0,1 0 1,0 0-1,-1 0 0,1 0 0,-1 0 0,1 0 0,-1 0 0,1 0 0,0 0 0,-1 1 0,1-1 0,-1 0 0,1 0 0,-1 0 0,1 1 0,-1-1 0,1 0 0,-1 1 0,1-1 0,-1 0 0,1 1 0,-1-1 0,0 1 0,1 0 0,1 3 43,0 1-1,0 0 1,0 0-1,-1-1 1,0 1-1,0 0 1,0 8-1,0-8 244,-1 0 0,1-1 0,-1 1 0,1 0 0,1-1 1,-1 0-1,1 1 0,0-1 0,3 7 0,-4-11-299,-1 1-1,1-1 1,0 1 0,0-1 0,-1 1-1,1-1 1,0 0 0,0 1-1,0-1 1,-1 0 0,1 0 0,0 1-1,0-1 1,0 0 0,0 0 0,0 0-1,0 0 1,0 0 0,-1 0 0,1 0-1,0-1 1,0 1 0,0 0-1,0 0 1,0-1 0,-1 1 0,1 0-1,0-1 1,0 1 0,0-1 0,-1 1-1,1-1 1,0 1 0,-1-1 0,1 0-1,-1 1 1,1-1 0,0 0-1,-1 0 1,0 1 0,1-1 0,-1 0-1,1-1 1,6-14-4626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620"/>
    </inkml:context>
    <inkml:brush xml:id="br0">
      <inkml:brushProperty name="width" value="0.025" units="cm"/>
      <inkml:brushProperty name="height" value="0.025" units="cm"/>
      <inkml:brushProperty name="color" value="#008C3A"/>
    </inkml:brush>
  </inkml:definitions>
  <inkml:trace contextRef="#ctx0" brushRef="#br0">117 0 16720,'0'0'9246,"-7"1"-8178,3-1-1018,0 0 0,0 1 1,0-1-1,1 1 1,-1 0-1,0 1 1,1-1-1,-1 0 0,-5 5 1,7-5-48,1 0 0,0 0 0,0 0 1,0 0-1,-1 0 0,1 0 0,0 1 1,0-1-1,1 0 0,-1 1 0,0-1 0,0 1 1,1-1-1,-1 1 0,1-1 0,-1 1 1,1-1-1,-1 1 0,1 0 0,0-1 1,0 1-1,0 0 0,0-1 0,0 1 0,0-1 1,1 1-1,-1 0 0,0-1 0,1 1 1,0-1-1,-1 1 0,1-1 0,1 3 0,0-1-62,1 0-1,0 1 0,0-1 0,0 0 1,0 0-1,0-1 0,1 1 0,-1-1 0,1 1 1,-1-1-1,1 0 0,0-1 0,6 3 0,-4-2 24,-1 1 0,0-1 0,0 1 0,0 0 0,0 0-1,0 1 1,6 6 0,-9-8 39,0 1 0,0 0-1,0 0 1,-1 0 0,0 1-1,1-1 1,-1 0 0,0 1 0,-1-1-1,1 0 1,-1 1 0,1-1 0,-1 1-1,0-1 1,0 1 0,0-1 0,-1 0-1,1 1 1,-1-1 0,0 1-1,0-1 1,0 0 0,0 0 0,-1 0-1,0 1 1,1-1 0,-1-1 0,0 1-1,0 0 1,0 0 0,-5 3-1,4-2-28,0-1-1,0 1 0,-1-1 0,1 0 1,-1 0-1,0 0 0,0-1 0,0 1 1,0-1-1,0 0 0,-1 0 0,1-1 0,0 1 1,-1-1-1,0 0 0,1 0 0,-1 0 1,0-1-1,1 0 0,-1 0 0,0 0 0,1 0 1,-6-2-1,8 1-275,0 0 0,0 0 0,0 0 0,0 0 0,0 0 1,0-1-1,1 1 0,-1-1 0,1 1 0,-1-1 0,1 1 0,-1-1 0,1 0 1,0 0-1,0 0 0,0 0 0,0 0 0,0 0 0,-1-4 0,-6-24-6205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949"/>
    </inkml:context>
    <inkml:brush xml:id="br0">
      <inkml:brushProperty name="width" value="0.025" units="cm"/>
      <inkml:brushProperty name="height" value="0.025" units="cm"/>
      <inkml:brushProperty name="color" value="#008C3A"/>
    </inkml:brush>
  </inkml:definitions>
  <inkml:trace contextRef="#ctx0" brushRef="#br0">0 40 12812,'0'0'5189,"52"-2"-3331,-32-1-1314,2-1-352,-1-3-159,3 1-1347,2-1-3330,0-4-3844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3.319"/>
    </inkml:context>
    <inkml:brush xml:id="br0">
      <inkml:brushProperty name="width" value="0.025" units="cm"/>
      <inkml:brushProperty name="height" value="0.025" units="cm"/>
      <inkml:brushProperty name="color" value="#008C3A"/>
    </inkml:brush>
  </inkml:definitions>
  <inkml:trace contextRef="#ctx0" brushRef="#br0">94 0 9673,'0'0'6572,"-7"11"-3017,1-1-3005,-12 19 1810,-23 51 0,37-72-2140,1 0 1,0 1-1,0-1 0,1 1 1,0 0-1,0 0 1,1 0-1,0 0 1,0 0-1,1 0 1,1 0-1,2 14 1,-3-21-215,1 0 1,0 0 0,1 0-1,-1 0 1,0 0-1,0-1 1,1 1 0,-1 0-1,1-1 1,0 1 0,-1-1-1,1 0 1,0 1-1,0-1 1,0 0 0,0 0-1,0 0 1,0 0 0,0-1-1,0 1 1,0 0-1,0-1 1,0 0 0,0 1-1,1-1 1,-1 0-1,0 0 1,0 0 0,0 0-1,3-1 1,0 1 10,0-1 0,0 0 0,1 0 1,-1 0-1,0 0 0,0-1 0,0 0 0,0 0 0,0 0 0,-1-1 1,8-4-1,-8 4 18,0-1 1,-1 1-1,0-1 1,0 0 0,0 0-1,0 0 1,0 0-1,-1-1 1,0 1-1,0-1 1,0 1-1,0-1 1,-1 0 0,0 0-1,0 0 1,0 0-1,0 0 1,-1 0-1,0 0 1,0 1 0,0-1-1,-1 0 1,0 0-1,0 0 1,0 0-1,-2-5 1,1 3-182,-1 0 0,-1 0 0,1 0-1,-1 0 1,0 1 0,-10-13 0,9 13-799,-1 1 0,0-1 0,0 1 0,0 0 0,0 0 0,-12-6 0,3 4-5285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117"/>
    </inkml:context>
    <inkml:brush xml:id="br0">
      <inkml:brushProperty name="width" value="0.025" units="cm"/>
      <inkml:brushProperty name="height" value="0.025" units="cm"/>
      <inkml:brushProperty name="color" value="#008C3A"/>
    </inkml:brush>
  </inkml:definitions>
  <inkml:trace contextRef="#ctx0" brushRef="#br0">0 12 14670,'2'12'6016,"0"21"-5294,-2-29-66,3 50 919,-3-26-1404,1 0-1,1-1 1,2 1 0,1 0 0,10 30-1,-15-56-156,0-1 0,1 1 0,-1-1 1,1 0-1,-1 1 0,1-1 0,-1 1 0,1-1 0,0 0 0,0 0 0,0 1 0,0-1 0,0 0 0,0 0 0,0 0 0,0 0 0,0 0 0,1 0 0,-1 0 0,0-1 0,0 1 0,1 0 0,-1-1 0,1 1 0,-1-1 1,3 1-1,-2-1 55,0-1 0,0 1 0,0-1 1,0 0-1,1 0 0,-1 1 1,0-2-1,-1 1 0,1 0 1,0 0-1,0 0 0,0-1 1,-1 1-1,1-1 0,2-3 0,7-9 323,0-1-1,-1 0 1,10-21-1,-17 30-461,54-119 1030,-10 17-3975,-46 106 1528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505"/>
    </inkml:context>
    <inkml:brush xml:id="br0">
      <inkml:brushProperty name="width" value="0.025" units="cm"/>
      <inkml:brushProperty name="height" value="0.025" units="cm"/>
      <inkml:brushProperty name="color" value="#008C3A"/>
    </inkml:brush>
  </inkml:definitions>
  <inkml:trace contextRef="#ctx0" brushRef="#br0">1 0 15567,'0'0'4132,"0"52"-1762,0-35-1185,1 0-256,9-1-417,-1-3-384,1-3-95,4-3-1058,0-6-609,1-1-640,-1 0-609,1-13-320,-3-1-64,-5-3-224,3-2-1538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850"/>
    </inkml:context>
    <inkml:brush xml:id="br0">
      <inkml:brushProperty name="width" value="0.025" units="cm"/>
      <inkml:brushProperty name="height" value="0.025" units="cm"/>
      <inkml:brushProperty name="color" value="#008C3A"/>
    </inkml:brush>
  </inkml:definitions>
  <inkml:trace contextRef="#ctx0" brushRef="#br0">1 24 6246,'0'0'13778,"4"8"-12972,20 48 363,-23-56-1125,-1 1-1,1 0 0,-1 0 0,1 0 0,0 0 0,-1 0 0,1-1 0,0 1 0,-1 0 0,1-1 0,0 1 0,0 0 0,0-1 0,0 1 0,0-1 0,0 1 0,0-1 0,0 0 0,0 1 0,0-1 0,0 0 0,0 0 0,0 1 0,0-1 0,0 0 0,0 0 0,0 0 0,0-1 0,0 1 0,0 0 0,0 0 0,0 0 0,0-1 1,0 1-1,0 0 0,0-1 0,0 1 0,0-1 0,1-1 0,41-25 1082,-35 22-998,-1-1-100,2 1-1,-1 0 1,0 0 0,1 1-1,18-6 1,-25 9-27,0 1 1,0 0-1,0-1 1,0 1-1,0 0 1,0 0-1,0 0 0,0 0 1,-1 0-1,1 0 1,0 1-1,0-1 1,0 1-1,0-1 1,0 1-1,0 0 1,-1 0-1,1 0 0,0 0 1,-1 0-1,1 0 1,0 0-1,-1 0 1,0 1-1,1-1 1,-1 1-1,0-1 0,0 1 1,1-1-1,-1 1 1,0 0-1,-1 0 1,1-1-1,0 1 1,1 4-1,3 9 4,-5-12 53,1 1 0,1-1 0,-1 1 0,0-1 0,1 0 0,0 1-1,-1-1 1,5 4 0,-6-6-38,1-1 0,-1 0 0,0 1 0,1-1 0,-1 0 0,1 0 0,-1 0 0,1 1-1,-1-1 1,0 0 0,1 0 0,-1 0 0,1 0 0,-1 0 0,1 0 0,-1 0 0,1 0 0,-1 0 0,1 0-1,-1 0 1,1 0 0,-1 0 0,1 0 0,-1 0 0,1-1 0,0 1 0,17-18 646,-12 10-1204,42-49 1258,-29 42-4608,2 3-5395,-13 10 2515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5.210"/>
    </inkml:context>
    <inkml:brush xml:id="br0">
      <inkml:brushProperty name="width" value="0.025" units="cm"/>
      <inkml:brushProperty name="height" value="0.025" units="cm"/>
      <inkml:brushProperty name="color" value="#008C3A"/>
    </inkml:brush>
  </inkml:definitions>
  <inkml:trace contextRef="#ctx0" brushRef="#br0">81 0 14798,'0'0'5744,"-2"11"-5210,-31 154 2547,19-109-2511,2 0 0,3 1-1,-2 65 1,11-120-707,0 0 1,0 1-1,1-1 1,-1 1-1,0-1 1,1 0-1,0 1 0,-1-1 1,1 0-1,0 1 1,0-1-1,1 0 1,-1 0-1,3 4 1,-3-6-28,0 1 1,0-1-1,-1 1 1,1-1-1,0 1 1,0-1-1,0 1 1,0-1-1,0 0 1,0 1-1,0-1 1,0 0-1,0 0 1,1 0-1,-1 0 1,0 0-1,0 0 1,0 0 0,0 0-1,0-1 1,0 1-1,0 0 1,0-1-1,0 1 1,0 0-1,0-1 1,0 1-1,-1-1 1,1 0-1,0 1 1,0-1-1,0 0 1,0 1-1,-1-1 1,1 0-1,0 0 1,-1 0-1,1-1 1,17-20-5517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5.551"/>
    </inkml:context>
    <inkml:brush xml:id="br0">
      <inkml:brushProperty name="width" value="0.025" units="cm"/>
      <inkml:brushProperty name="height" value="0.025" units="cm"/>
      <inkml:brushProperty name="color" value="#008C3A"/>
    </inkml:brush>
  </inkml:definitions>
  <inkml:trace contextRef="#ctx0" brushRef="#br0">59 1 10794,'0'0'7607,"-3"8"-6032,-11 34-763,3 0 1,1 1-1,2 1 0,2-1 0,2 1 0,2 49 1,2-92-792,0-1 1,0 1 0,0 0 0,0-1 0,0 1-1,0-1 1,0 1 0,0 0 0,0-1-1,0 1 1,0 0 0,0-1 0,0 1 0,1-1-1,-1 1 1,0-1 0,0 1 0,1-1 0,-1 1-1,0-1 1,1 1 0,-1-1 0,1 1-1,-1-1 1,0 1 0,1-1 0,-1 0 0,1 1-1,-1-1 1,1 0 0,0 1 0,-1-1 0,1 0-1,0 1 1,23-10 368,18-26-149,-5-11-174,-24 29-52,0 1 0,19-19 0,-31 35-8,-1-1 1,1 0-1,-1 1 1,1-1-1,-1 1 1,1-1-1,-1 1 0,1-1 1,0 1-1,-1-1 1,1 1-1,0-1 0,-1 1 1,1 0-1,0-1 1,0 1-1,-1 0 1,1 0-1,0 0 0,0-1 1,-1 1-1,1 0 1,0 0-1,0 0 1,0 0-1,-1 0 0,1 1 1,0-1-1,0 0 1,-1 0-1,1 0 0,0 1 1,0-1-1,-1 0 1,1 1-1,0-1 1,-1 1-1,1-1 0,0 1 1,-1-1-1,1 1 1,-1-1-1,1 1 0,-1-1 1,1 1-1,-1 0 1,1-1-1,-1 1 1,0 0-1,1-1 0,-1 1 1,0 0-1,0 0 1,1-1-1,-1 1 1,0 0-1,0 0 0,0 0 1,0-1-1,0 1 1,0 0-1,0 1 0,2 59 185,-2-53-125,0 22 637,0-19-1694,0-17-5594,0-8-2203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0.188"/>
    </inkml:context>
    <inkml:brush xml:id="br0">
      <inkml:brushProperty name="width" value="0.025" units="cm"/>
      <inkml:brushProperty name="height" value="0.025" units="cm"/>
    </inkml:brush>
  </inkml:definitions>
  <inkml:trace contextRef="#ctx0" brushRef="#br0">0 43 8360,'0'0'13292,"65"-4"-11690,-24 0-97,4-1-608,3 1-705,1 0-127,-5-1-258,-8 1-1440,-13-1-1762,-10-2-4613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6.534"/>
    </inkml:context>
    <inkml:brush xml:id="br0">
      <inkml:brushProperty name="width" value="0.025" units="cm"/>
      <inkml:brushProperty name="height" value="0.025" units="cm"/>
      <inkml:brushProperty name="color" value="#008C3A"/>
    </inkml:brush>
  </inkml:definitions>
  <inkml:trace contextRef="#ctx0" brushRef="#br0">0 52 9417,'4'-4'540,"0"0"0,0-1-1,0 2 1,0-1 0,0 0 0,1 1 0,0 0 0,-1 0-1,1 0 1,0 1 0,1-1 0,7-1 0,-6 2-311,0 0 0,0 1 0,0 0 0,0 0 0,0 1 1,0 0-1,0 0 0,0 1 0,10 2 0,-11-3-185,-1 2 0,0-1 0,0 1 0,1-1 0,-1 1 0,0 1 1,-1-1-1,1 1 0,0 0 0,-1 0 0,0 0 0,1 1 0,-1-1 0,0 1 0,-1 0 0,1 0 0,-1 1 0,0-1 1,0 0-1,0 1 0,-1 0 0,1 0 0,-1 0 0,0 0 0,-1 0 0,1 0 0,1 9 0,-3-3 15,1-1 0,-1 0 0,-1 1 0,0-1 0,0 1 0,-1-1 0,0 0 0,-1 0 0,-5 13 0,-2 0 174,-2 1 0,-19 27 0,-19 36 517,49-85-733,0 0 0,0 1 0,-1-1 0,1 1 0,1-1 0,-1 1 0,0-1 0,1 1 0,-1-1 0,1 1 0,0 0 0,-1-1 0,2 1 0,-1 0 0,0-1 0,0 1 0,1-1 0,-1 1 0,1 0-1,0-1 1,0 1 0,0-1 0,0 0 0,0 1 0,3 3 0,2 0-116,0-1 0,0-1 0,0 1 0,0-1 0,1 0 0,0 0 1,9 3-1,-6-2-191,-1 0 0,1 0 1,-1 1-1,11 8 0,-14-6 215,1-1 0,-1 1-1,0 0 1,0 0-1,-1 1 1,-1-1 0,1 1-1,-1 1 1,-1-1 0,1 0-1,-2 1 1,1 0-1,-1-1 1,0 11 0,2 22 248,-3-1 1,-3 46 0,0-17 46,2-58-168,1 0 1,1 0-1,0 0 1,1 0-1,0 0 1,0-1-1,1 1 1,1-1-1,0 0 1,13 21 0,-8-13 25,-6-13 143,-1 0-1,0-1 0,-1 2 1,0-1-1,0 0 0,0 0 1,-1 1-1,0-1 0,0 1 1,0-1-1,-1 1 0,0-1 1,0 1-1,-3 12 0,2-15-27,-1 0-1,0 1 0,0-1 1,0 0-1,0 0 1,-1 0-1,1 0 0,-1-1 1,0 1-1,0-1 1,-1 1-1,1-1 1,-1 0-1,0 0 0,1-1 1,-1 1-1,0-1 1,-1 0-1,1 0 0,0 0 1,-7 1-1,7-1-156,0-1 1,0 0-1,0 0 0,0 0 1,0 0-1,0-1 0,-1 1 1,1-1-1,0 0 0,0 0 1,0-1-1,0 1 0,0-1 0,0 0 1,0 0-1,0 0 0,0-1 1,0 0-1,0 1 0,-6-6 1,7 5-291,0-1 0,0 1 0,0-1 0,1 0 0,-1 0 0,1 0 0,0 0 0,0-1 0,-3-4 0,3 2-695,0 1 0,1-1 0,-1 0 1,1 1-1,0-1 0,-1-11 1,2-21-6596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6.862"/>
    </inkml:context>
    <inkml:brush xml:id="br0">
      <inkml:brushProperty name="width" value="0.025" units="cm"/>
      <inkml:brushProperty name="height" value="0.025" units="cm"/>
      <inkml:brushProperty name="color" value="#008C3A"/>
    </inkml:brush>
  </inkml:definitions>
  <inkml:trace contextRef="#ctx0" brushRef="#br0">0 72 18578,'0'0'4228,"66"-10"-3748,-30 3 289,9-3-641,0 0-128,-1-3-1089,-4 5-1698,-12 1-1473,-10 1-2114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7.217"/>
    </inkml:context>
    <inkml:brush xml:id="br0">
      <inkml:brushProperty name="width" value="0.025" units="cm"/>
      <inkml:brushProperty name="height" value="0.025" units="cm"/>
      <inkml:brushProperty name="color" value="#008C3A"/>
    </inkml:brush>
  </inkml:definitions>
  <inkml:trace contextRef="#ctx0" brushRef="#br0">1 282 15855,'0'0'5029,"75"-6"-4549,-25-11-31,4-2-385,0 1-64,-3 1-1794,-6 3-2434,-9 3-1922</inkml:trace>
  <inkml:trace contextRef="#ctx0" brushRef="#br0" timeOffset="1">461 0 14157,'0'0'6759,"55"38"-5478,-41-19-128,-4 3-352,-6 5-353,-4 5 1,-1 3-129,-19 5-160,-6 1-64,-5 0-96,-4-2-1377,-2-9-2082,4-9-5958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8.569"/>
    </inkml:context>
    <inkml:brush xml:id="br0">
      <inkml:brushProperty name="width" value="0.025" units="cm"/>
      <inkml:brushProperty name="height" value="0.025" units="cm"/>
      <inkml:brushProperty name="color" value="#008C3A"/>
    </inkml:brush>
  </inkml:definitions>
  <inkml:trace contextRef="#ctx0" brushRef="#br0">186 126 9513,'0'0'4612,"1"-10"-1676,0 6-2829,0-3 550,0 0 0,-1 0 0,0-1 0,0 1-1,0 0 1,-3-12 0,2 17-525,1 1-1,0-1 1,-1 1-1,0 0 1,1-1-1,-1 1 1,0 0-1,0 0 1,1-1-1,-1 1 1,0 0-1,0 0 1,0 0-1,-1 0 1,1 0-1,0 0 1,0 1-1,-2-2 1,1 1-85,0 1 1,-1-1-1,1 1 1,0 0 0,-1 0-1,1-1 1,-1 1-1,1 1 1,0-1 0,-1 0-1,1 1 1,0-1 0,0 1-1,-1 0 1,-2 1-1,-2 1-21,1 1-1,0 0 0,1 0 0,-1 0 0,1 1 0,0 0 0,0 0 1,0 0-1,1 1 0,0-1 0,0 1 0,-5 10 0,-2 4 162,1 0-1,-12 36 1,19-46-105,0-1 1,0 0-1,1 1 1,1-1 0,-1 1-1,1 10 1,1-18-74,0-1 1,0 1 0,1 0-1,-1 0 1,1 0 0,-1 0-1,1-1 1,-1 1 0,1 0-1,0-1 1,0 1 0,0 0-1,0-1 1,0 1 0,0-1-1,0 1 1,1-1-1,-1 0 1,0 0 0,1 1-1,-1-1 1,1 0 0,-1 0-1,1 0 1,0-1 0,-1 1-1,1 0 1,0-1 0,0 1-1,-1-1 1,1 1 0,0-1-1,0 0 1,0 0-1,0 0 1,-1 0 0,4 0-1,5-1 36,0 0-1,0-1 0,-1 0 0,1 0 1,0-1-1,-1 0 0,0-1 0,0 0 1,0-1-1,0 0 0,-1 0 1,1 0-1,12-13 0,-4 4-16,-1-1 1,-1-1-1,0-1 1,-1 0-1,15-23 0,-25 35-25,0-1-1,-1 0 0,0-1 0,1 1 0,-2 0 1,1-1-1,-1 0 0,0 0 0,0 1 0,-1-1 1,0 0-1,0 0 0,-1 0 0,0-1 0,0 1 1,-2-8-1,2 14-59,-1 0 0,1 0 1,-1 0-1,1 0 0,-1 0 1,0 0-1,0 0 0,1 1 0,-1-1 1,0 0-1,0 0 0,0 0 0,0 1 1,0-1-1,0 1 0,0-1 1,0 1-1,0-1 0,0 1 0,0 0 1,0-1-1,-1 1 0,1 0 0,0 0 1,0 0-1,0 0 0,0 0 1,0 0-1,-1 0 0,1 0 0,0 0 1,-2 1-1,-42 13-6367,33-9 1144,4-4-1942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8.914"/>
    </inkml:context>
    <inkml:brush xml:id="br0">
      <inkml:brushProperty name="width" value="0.025" units="cm"/>
      <inkml:brushProperty name="height" value="0.025" units="cm"/>
      <inkml:brushProperty name="color" value="#008C3A"/>
    </inkml:brush>
  </inkml:definitions>
  <inkml:trace contextRef="#ctx0" brushRef="#br0">102 1 15695,'0'0'7890,"-3"13"-7612,-63 297 1672,52-224-1535,-4 158 1,18-242-561,-1 0 0,1 0 1,1 0-1,-1 0 0,0 1 1,0-1-1,1 0 0,-1 0 0,1 0 1,0 0-1,1 3 0,-1-5-138,-1 1 0,1 0 0,-1-1 0,1 1 0,0-1 0,-1 1 0,1-1-1,0 1 1,0-1 0,-1 0 0,1 1 0,0-1 0,0 0 0,0 0 0,-1 1-1,1-1 1,0 0 0,0 0 0,1 0 0,8 0-6566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9.291"/>
    </inkml:context>
    <inkml:brush xml:id="br0">
      <inkml:brushProperty name="width" value="0.025" units="cm"/>
      <inkml:brushProperty name="height" value="0.025" units="cm"/>
      <inkml:brushProperty name="color" value="#008C3A"/>
    </inkml:brush>
  </inkml:definitions>
  <inkml:trace contextRef="#ctx0" brushRef="#br0">1 15 19667,'0'0'4932,"54"2"-4035,-27 0-64,6-2-481,0 0-256,1 0 0,-3-2-128,-3-4-640,-6 3-770,-8 0-1761,-7-1-3011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9.935"/>
    </inkml:context>
    <inkml:brush xml:id="br0">
      <inkml:brushProperty name="width" value="0.025" units="cm"/>
      <inkml:brushProperty name="height" value="0.025" units="cm"/>
      <inkml:brushProperty name="color" value="#008C3A"/>
    </inkml:brush>
  </inkml:definitions>
  <inkml:trace contextRef="#ctx0" brushRef="#br0">133 21 11243,'0'0'11274,"-10"-5"-10644,4 2-537,-21-9 154,26 12-239,0 0 0,0 0 0,0 0 0,-1 0 0,1 0 0,0 0 0,0 0 1,0 0-1,0 1 0,0-1 0,0 0 0,0 1 0,1-1 0,-1 1 0,0-1 0,0 1 0,0-1 0,0 1 0,0 0 0,1-1 0,-1 1 0,0 0 1,0 0-1,1-1 0,-1 1 0,1 0 0,-1 0 0,1 0 0,-1 0 0,1 0 0,-1 1 0,-11 28 288,1 0-1,1 1 1,2 0 0,1 1-1,1 0 1,2 0-1,-1 60 1,5-90-287,0 0 0,0 0-1,0 0 1,0 0 0,0 0 0,1 0 0,-1 0-1,1 0 1,-1 0 0,1 0 0,-1 0 0,1-1-1,0 1 1,0 0 0,0 0 0,0 0 0,0-1-1,1 1 1,-1-1 0,0 1 0,1-1 0,-1 1-1,1-1 1,0 0 0,-1 0 0,1 0 0,0 0-1,0 0 1,-1 0 0,1 0 0,0-1 0,0 1-1,0-1 1,0 1 0,0-1 0,0 0 0,0 1-1,0-1 1,0 0 0,0-1 0,0 1 0,0 0-1,0 0 1,0-1 0,0 1 0,0-1 0,3-1-1,4-1 29,0 0 0,-1-1 0,1 0-1,-1 0 1,0-1 0,0 0 0,0 0 0,-1-1-1,8-7 1,-11 8-11,0 0 0,-1 1-1,1-1 1,-1-1 0,0 1 0,0 0-1,4-11 1,-7 15-18,0 0-1,1 0 1,-1 0-1,0 0 1,1-1-1,-1 1 1,0 0-1,0 0 1,0 0-1,0 0 1,0 0-1,0 0 1,-1 0-1,1 0 1,0 0-1,0 0 1,-1 0-1,1 0 1,-1 0-1,1 0 1,-1 0-1,1 0 1,-1 0 0,1 0-1,-1 1 1,0-1-1,0 0 1,1 0-1,-1 1 1,0-1-1,0 0 1,0 1-1,0-1 1,0 1-1,0-1 1,0 1-1,0-1 1,0 1-1,0 0 1,0 0-1,0-1 1,0 1-1,0 0 1,0 0-1,0 0 1,0 0-1,0 0 1,0 0 0,-2 1-1,-6-1-40,-1 0-1,1 1 1,-1 0 0,1 1-1,-12 3 1,18-5 16,1 1 0,-1 0 1,0 0-1,1 0 0,-1 0 0,1 0 0,-1 1 0,1-1 0,0 1 1,-1 0-1,1 0 0,0 0 0,0 0 0,0 0 0,1 0 1,-1 0-1,0 0 0,1 1 0,0-1 0,-1 1 0,1-1 1,-1 5-1,2-6 16,0-1 1,0 0-1,1 1 1,-1-1-1,0 0 1,1 1-1,-1-1 1,0 0 0,1 1-1,-1-1 1,0 0-1,1 1 1,-1-1-1,1 0 1,-1 0-1,1 0 1,-1 1-1,0-1 1,1 0-1,-1 0 1,1 0-1,-1 0 1,1 0-1,-1 0 1,1 0-1,-1 0 1,1 0 0,-1 0-1,1 0 1,-1 0-1,1 0 1,-1-1-1,0 1 1,1 0-1,-1 0 1,1 0-1,-1-1 1,0 1-1,1 0 1,-1 0-1,1-1 1,-1 0-1,24-8 86,14-14-47,-28 16-41,1 1-1,0-1 1,-1 2 0,2-1 0,-1 1-1,1 1 1,-1 0 0,1 1-1,19-3 1,-30 6-1,0 0 0,0 0-1,0 0 1,0 1 0,0-1-1,-1 0 1,1 0 0,0 1-1,0-1 1,0 1 0,0-1-1,0 1 1,0-1 0,-1 1-1,1-1 1,0 1 0,0 0-1,-1-1 1,1 1 0,0 0-1,-1 0 1,1 0 0,-1-1-1,1 1 1,0 2 0,7 32-36,-12 41 35,4-72 2,-7 35 19,0-1-1382,11-40-356,8-23-966,-1-4-2250,1-3-3192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0.475"/>
    </inkml:context>
    <inkml:brush xml:id="br0">
      <inkml:brushProperty name="width" value="0.025" units="cm"/>
      <inkml:brushProperty name="height" value="0.025" units="cm"/>
      <inkml:brushProperty name="color" value="#008C3A"/>
    </inkml:brush>
  </inkml:definitions>
  <inkml:trace contextRef="#ctx0" brushRef="#br0">62 34 14606,'0'0'4543,"-6"7"-3032,-34 56 472,38-59-1867,0 0 1,0 1 0,0-1 0,0 0 0,1 1 0,0 0 0,0-1 0,0 1 0,0 0 0,1-1 0,0 1 0,0 0 0,0 0 0,1-1 0,-1 1 0,2 5 0,-1-9-105,0 0 0,0 0 0,0 0 0,0 0-1,0 0 1,0 0 0,1 0 0,-1 0 0,0 0 0,0-1-1,1 1 1,-1-1 0,0 1 0,1-1 0,-1 1 0,0-1 0,1 0-1,-1 1 1,1-1 0,-1 0 0,1 0 0,-1 0 0,1 0-1,-1-1 1,0 1 0,1 0 0,-1-1 0,1 1 0,-1 0-1,0-1 1,1 0 0,1 0 0,44-23 350,-39 18-334,0-1 0,0 0 0,-1 0 0,0-1 0,0 0 0,-1 0 0,0-1 0,0 0 0,-1 0-1,0 0 1,0 0 0,-1-1 0,-1 0 0,0 0 0,0 0 0,2-18 0,-5 27-23,0 1 0,0 0-1,-1-1 1,1 1 0,0 0-1,-1 0 1,1-1 0,0 1 0,-1 0-1,1 0 1,0 0 0,-1 0 0,1-1-1,0 1 1,-1 0 0,1 0-1,-1 0 1,1 0 0,0 0 0,-1 0-1,1 0 1,-1 0 0,1 0-1,0 0 1,-1 0 0,1 0 0,-1 0-1,1 1 1,0-1 0,-1 0 0,1 0-1,0 0 1,-1 0 0,1 1-1,0-1 1,-1 0 0,1 0 0,0 1-1,0-1 1,-1 0 0,1 1-1,0-1 1,0 0 0,-1 1 0,-15 11-31,16-13 51,0 1 0,0-1-1,0 1 1,0 0 0,0-1 0,0 1 0,0 0-1,0-1 1,0 1 0,-1-1 0,1 1 0,0 0-1,0-1 1,0 1 0,0 0 0,0-1 0,-1 1-1,1 0 1,0-1 0,0 1 0,-1 0 0,1-1-1,0 1 1,0 0 0,-1 0 0,1-1 0,0 1-1,-1 0 1,1 0 0,0 0 0,-1-1 0,1 1-1,-1 0 1,1 0 0,0 0 0,-1 0 0,1 0 0,0 0-1,-1 0 1,1 0 0,-1 0 0,1 0 0,0 0-1,-1 0 1,1 0 0,-1 0 0,1 0 0,0 0-1,-1 0 1,1 1 0,0-1 0,-1 0 0,1 0-1,0 0 1,-1 1 0,1-1 0,0 0 0,-1 0-1,1 1 1,0-1 0,0 0 0,-1 1 0,1-1-1,0 0 1,0 1 0,0-1 0,-1 0 0,1 1-1,0 0 1,0-2-22,0 0 1,0 1-1,0-1 0,0 0 0,0 1 0,0-1 1,0 0-1,-1 1 0,1-1 0,0 1 0,0-1 0,-1 0 1,1 1-1,0-1 0,-1 1 0,1-1 0,0 1 1,-1-1-1,1 1 0,-1-1 0,1 1 0,-1-1 0,1 1 1,-1 0-1,1-1 0,-1 1 0,1 0 0,-1-1 0,0 1 1,1 0-1,-1 0 0,1 0 0,-1 0 0,0-1 1,1 1-1,-1 0 0,0 0 0,1 0 0,-1 0 0,0 0 1,1 1-1,-1-1 0,1 0 0,-1 0 0,0 0 1,1 0-1,-1 1 0,0-1 0,1 0 0,-1 1 0,1-1 1,-1 0-1,1 1 0,-2 0 0,-6 5 7,-1 0 0,0 0 0,1 1 0,1 0 0,-1 0-1,1 1 1,0 0 0,-10 16 0,14-19 30,0 0 0,0 1 1,0-1-1,0 1 0,1 0 0,0 0 0,0 0 0,1 0 0,-1 0 1,1 0-1,1 1 0,-1-1 0,1 0 0,0 0 0,2 12 0,-1-15-78,0 0 0,1 0 0,-1-1 0,1 1 0,-1-1-1,1 1 1,0-1 0,0 1 0,0-1 0,0 0-1,1 0 1,-1 0 0,1 0 0,-1 0 0,1-1-1,0 1 1,-1-1 0,1 0 0,0 1 0,0-1-1,0-1 1,0 1 0,0 0 0,0-1 0,4 1 0,6 1-1780,0-1 1,0-1 0,1 0 0,19-2 0,-13-4-3532,0-6-2243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0.837"/>
    </inkml:context>
    <inkml:brush xml:id="br0">
      <inkml:brushProperty name="width" value="0.025" units="cm"/>
      <inkml:brushProperty name="height" value="0.025" units="cm"/>
      <inkml:brushProperty name="color" value="#008C3A"/>
    </inkml:brush>
  </inkml:definitions>
  <inkml:trace contextRef="#ctx0" brushRef="#br0">170 3 13933,'0'0'5686,"-8"-2"-3882,3 2-1739,-1-1 0,1 1 0,0 0 0,0 1 0,-1-1 0,1 1 0,0 0 1,0 0-1,-1 1 0,1-1 0,0 1 0,0 0 0,1 1 0,-1-1 0,0 1 0,1 0 0,0 0 0,-1 0 0,1 1 0,-5 6 1,3-5-56,0 0 1,1 0 0,0 0-1,0 1 1,0 0 0,1 0-1,0 0 1,0 0 0,-6 13-1,11-18-24,-1 0 0,1 0 0,-1-1 0,1 1 0,0 0 0,-1 0 0,1-1 0,0 1 0,-1-1 0,1 1-1,0 0 1,0-1 0,0 0 0,0 1 0,-1-1 0,1 1 0,0-1 0,0 0 0,0 0 0,0 1 0,0-1 0,0 0 0,0 0 0,0 0-1,0 0 1,0 0 0,0 0 0,0-1 0,-1 1 0,3 0 0,35-2-649,-1-2-257,-24 2 776,0 0-1,0 1 0,0 0 0,1 1 0,20 3 0,-33-3 170,0 0-1,0 0 1,0 1-1,0-1 1,0 0-1,0 0 1,0 1-1,0-1 1,-1 1-1,1-1 1,0 0-1,0 1 1,0 0-1,-1-1 1,1 1-1,0-1 0,0 1 1,-1 0-1,1 0 1,-1-1-1,1 1 1,-1 0-1,1 0 1,-1 0-1,1-1 1,-1 1-1,0 0 1,1 0-1,-1 1 1,0 0 87,0 0 0,0 0 1,-1 0-1,1 1 0,-1-1 1,1 0-1,-1 0 0,0 0 1,0 0-1,0-1 0,0 1 1,-1 3-1,-4 3 370,0-1 1,0 0-1,0 0 1,-13 11-1,-42 23 1783,56-39-2199,0 1 0,0-1 0,0 0 1,0-1-1,0 1 0,0-1 0,0 0 0,-1 0 1,1-1-1,0 1 0,-9-2 0,13 1-183,0-1-1,1 1 1,-1-1-1,0 1 1,0-1-1,1 0 1,-1 1-1,1-1 0,-1 0 1,0 0-1,1 1 1,0-1-1,-1 0 1,1 0-1,-1 0 1,1 0-1,0 1 1,0-1-1,-1 0 1,1 0-1,0 0 1,0 0-1,0 0 1,0 0-1,0 0 1,0 0-1,0 0 1,0 0-1,1-1 0,6-31-7342,6 12-612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1.717"/>
    </inkml:context>
    <inkml:brush xml:id="br0">
      <inkml:brushProperty name="width" value="0.025" units="cm"/>
      <inkml:brushProperty name="height" value="0.025" units="cm"/>
      <inkml:brushProperty name="color" value="#008C3A"/>
    </inkml:brush>
  </inkml:definitions>
  <inkml:trace contextRef="#ctx0" brushRef="#br0">148 210 12940,'0'0'3929,"-11"3"-2674,1 2-1011,-1-1 0,0 2-1,1-1 1,0 1 0,0 1 0,1 0 0,-12 10 0,17-14-85,1 1 0,-1-1-1,1 1 1,-1-1 0,1 1 0,0 0 0,0 0 0,1 1 0,-1-1 0,1 1 0,0-1 0,0 1 0,1-1 0,-1 1 0,1 0 0,0 0 0,1 0 0,-1 0 0,1 0 0,0 0-1,0 0 1,0 0 0,1 5 0,0-8-142,0-1-1,0 0 1,0 0-1,0 1 1,0-1 0,0 0-1,0 0 1,0 0-1,1 0 1,-1 0-1,0 0 1,0 0-1,1-1 1,-1 1-1,1 0 1,-1-1-1,1 1 1,-1-1 0,1 1-1,-1-1 1,1 0-1,-1 0 1,1 0-1,0 0 1,-1 0-1,1 0 1,-1 0-1,3-1 1,46-9 144,-36 4-145,0-2 1,-1 1-1,0-2 0,-1 0 1,0-1-1,0 0 0,-1 0 1,0-1-1,-1-1 0,0 0 1,12-19-1,-6 7-4,-2-2 0,0 0-1,-1 0 1,-2-1 0,9-31 0,-18 48-71,1 0 0,-2 0 1,1 0-1,-1-15 0,-2 25 52,1 0-1,0-1 1,-1 1 0,1 0-1,-1 0 1,1 0-1,-1 0 1,1 0 0,-1 0-1,1 0 1,-1 0-1,1 0 1,-1 0 0,1 0-1,-1 0 1,1 0 0,-1 0-1,1 0 1,-1 1-1,1-1 1,-1 0 0,1 0-1,-1 1 1,1-1-1,-1 1 1,-9 8 158,0 0 0,1 1-1,0 0 1,1 0 0,0 1 0,0 0 0,1 1-1,1 0 1,0 0 0,1 0 0,0 0 0,1 1 0,0 0-1,1 0 1,-3 23 0,6-32-194,0-1 0,1 1 0,-1 0 1,1 0-1,0 0 0,0-1 0,0 1 0,1 0 0,-1-1 1,1 1-1,0-1 0,0 0 0,0 1 0,0-1 0,1 0 1,-1 0-1,1-1 0,0 1 0,0 0 0,0-1 0,0 0 1,0 1-1,0-1 0,1-1 0,-1 1 0,0 0 0,1-1 1,0 0-1,-1 1 0,1-2 0,0 1 0,0 0 0,0-1 1,-1 1-1,1-1 0,0 0 0,0-1 0,0 1 0,0-1 1,0 1-1,6-3 0,-4-2 64,0 0 0,-1 0-1,1-1 1,-1 0 0,0 0 0,-1 0 0,0 0 0,0-1-1,5-8 1,-6 8-5,-7 18 60,-1 0 1,2 0-1,0 0 0,0 0 1,1 0-1,0 1 0,1-1 1,1 0-1,1 24 1,-1-34-75,0 0 1,1 1 0,-1-1 0,1 0 0,0 0 0,-1 0 0,1 0 0,0 0 0,-1 0 0,1 0-1,0 0 1,0 0 0,0 0 0,0 0 0,0-1 0,0 1 0,0 0 0,0-1 0,0 1-1,1-1 1,-1 1 0,0-1 0,0 1 0,0-1 0,1 0 0,-1 1 0,0-1 0,0 0 0,1 0-1,-1 0 1,0 0 0,1 0 0,-1-1 0,0 1 0,0 0 0,1 0 0,-1-1 0,1 0 0,4 0 18,0-1 0,-1 0 0,1 0 0,-1 0 1,0-1-1,0 0 0,6-3 0,5-9 40,-1-1-1,-1 0 1,0 0-1,-1-2 1,15-26-1,-31 52-28,-11 34 248,14-41-273,0 0-1,0 0 1,0 0-1,-1 0 1,1 0-1,0 0 0,0-1 1,0 1-1,1 0 1,-1 0-1,0 0 1,0 0-1,0 0 1,1 0-1,-1 0 1,0-1-1,1 1 0,-1 0 1,1 0-1,-1 0 1,1-1-1,-1 1 1,1 0-1,-1-1 1,1 1-1,0 0 1,-1-1-1,1 1 1,0-1-1,0 1 0,-1-1 1,1 1-1,0-1 1,0 0-1,0 1 1,0-1-1,0 0 1,-1 0-1,1 0 1,2 1-1,7-1 26,0-1 0,0 0 0,0 0 0,0-1 0,0 0 0,0-1 0,15-6 1,-17 6-44,1 0 1,0 0 0,0 0 0,0 1 0,0 1 0,0-1-1,0 2 1,1-1 0,11 2 0,-19-1 13,0 1 1,-1 0-1,1-1 1,-1 1-1,1 0 1,-1 0-1,1 0 1,-1 0-1,1 0 1,-1 0-1,0 0 1,0 1-1,0-1 1,0 0-1,0 1 1,0-1-1,1 2 1,-1-1 2,0-1 1,0 1-1,0 0 0,0-1 1,0 1-1,1-1 1,-1 0-1,0 0 0,1 1 1,-1-1-1,1 0 1,-1 0-1,1 0 0,0 0 1,-1-1-1,1 1 1,0 0-1,0-1 1,-1 1-1,4 0 0,3-1-276,1 0-1,0-1 1,-1 0-1,1 0 1,-1-1-1,1 0 0,9-4 1,7-4-3922,-2-3-3823,-15 7 1305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0.842"/>
    </inkml:context>
    <inkml:brush xml:id="br0">
      <inkml:brushProperty name="width" value="0.025" units="cm"/>
      <inkml:brushProperty name="height" value="0.025" units="cm"/>
    </inkml:brush>
  </inkml:definitions>
  <inkml:trace contextRef="#ctx0" brushRef="#br0">1 1 11787,'0'0'9454,"0"7"-8840,4 236 1571,-5-150-2266,2-89-3148,1-13-989,-2-10-3197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076"/>
    </inkml:context>
    <inkml:brush xml:id="br0">
      <inkml:brushProperty name="width" value="0.025" units="cm"/>
      <inkml:brushProperty name="height" value="0.025" units="cm"/>
      <inkml:brushProperty name="color" value="#008C3A"/>
    </inkml:brush>
  </inkml:definitions>
  <inkml:trace contextRef="#ctx0" brushRef="#br0">0 1 11082,'0'0'12172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439"/>
    </inkml:context>
    <inkml:brush xml:id="br0">
      <inkml:brushProperty name="width" value="0.025" units="cm"/>
      <inkml:brushProperty name="height" value="0.025" units="cm"/>
      <inkml:brushProperty name="color" value="#008C3A"/>
    </inkml:brush>
  </inkml:definitions>
  <inkml:trace contextRef="#ctx0" brushRef="#br0">102 85 13485,'0'0'4655,"-7"4"-3668,-3 1-663,0 1 1,0 1-1,1-1 0,-11 11 0,17-14-162,-1 0 0,1 0 0,0 1 0,1-1 1,-1 1-1,1 0 0,-1-1 0,1 1 0,0 0 1,1 0-1,-1 1 0,1-1 0,0 0 0,0 0 1,0 1-1,-1 6 0,2-10-149,0-1 0,1 1 0,-1 0 1,0 0-1,0-1 0,0 1 0,0 0 0,0-1 1,1 1-1,-1 0 0,0-1 0,1 1 0,-1 0 1,0-1-1,1 1 0,-1-1 0,1 1 0,-1-1 1,1 1-1,-1-1 0,1 1 0,0-1 0,-1 1 1,1-1-1,-1 0 0,1 1 0,0-1 0,-1 0 1,2 1-1,27 0 234,-21-2-204,-1-1-1,1 0 0,-1 0 0,0-1 1,11-5-1,-4-1-68,0-1 0,-1-1 0,-1-1 0,0 0 0,0 0 1,-1-1-1,0 0 0,-2-1 0,1-1 0,-2 1 0,0-1 0,7-18 0,-10 15 212,-11 21 380,-15 29-20,17-23-382,0 1 1,0-1-1,1 1 0,0 0 1,1 0-1,0 1 1,0-1-1,1 0 0,1 21 1,0-29-160,0-1 1,0 0 0,0 0-1,1 1 1,-1-1 0,0 0-1,1 1 1,-1-1-1,1 0 1,-1 0 0,1 0-1,-1 0 1,1 1-1,0-1 1,0 0 0,0 0-1,-1 0 1,1-1 0,0 1-1,0 0 1,0 0-1,0 0 1,1-1 0,1 2-1,0-1 11,0 0 0,0 0 0,0 0 0,0-1 0,0 1 0,0-1 1,1 0-1,-1 0 0,0 0 0,4-1 0,1 0-26,0 0 1,0-1-1,0-1 0,0 1 1,0-1-1,-1 0 1,11-6-1,-9 3-143,4-3 66,0 1 0,-1-1 1,0-1-1,19-20 0,-30 28 162,-2 6-17,0-1 1,-1 0 0,1 0 0,-1 0-1,1 0 1,-1 0 0,0 0 0,-5 5-1,-4 9 6,9-12-27,0 1-1,0-1 0,1 0 1,-1 1-1,1-1 1,1 1-1,-1 6 0,1-12-73,0 1-1,0 0 1,0 0-1,0 0 0,0-1 1,0 1-1,0 0 1,0 0-1,0 0 0,0-1 1,1 1-1,-1 0 1,0 0-1,1-1 0,-1 1 1,0 0-1,1-1 1,-1 1-1,1 0 0,-1-1 1,1 1-1,-1-1 1,1 1-1,0 0 0,-1-1 1,1 0-1,0 1 1,-1-1-1,1 1 0,0-1 1,0 0-1,-1 1 1,1-1-1,0 0 0,0 0 1,0 0-1,-1 0 1,1 0-1,0 1 0,0-1 1,0-1-1,-1 1 1,1 0-1,0 0 0,0 0 1,-1 0-1,1-1 1,0 1-1,0 0 0,-1 0 1,1-1-1,0 1 1,0-1-1,-1 1 0,1-1 1,-1 1-1,1-1 1,0 0-1,3-1-621,-1-1-1,0 1 1,-1-1 0,1 0 0,0 0-1,-1 0 1,0 0 0,1 0-1,1-6 1,11-16-5528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783"/>
    </inkml:context>
    <inkml:brush xml:id="br0">
      <inkml:brushProperty name="width" value="0.025" units="cm"/>
      <inkml:brushProperty name="height" value="0.025" units="cm"/>
      <inkml:brushProperty name="color" value="#008C3A"/>
    </inkml:brush>
  </inkml:definitions>
  <inkml:trace contextRef="#ctx0" brushRef="#br0">119 0 14510,'0'0'3459,"-28"61"-3139,28-48-63,4 2-97,8-6-256,5 0-1282,0-2-2081,-1-1-769,1 1 2402,-1 1-5541</inkml:trace>
  <inkml:trace contextRef="#ctx0" brushRef="#br0" timeOffset="1">217 183 7175,'0'0'2888,"0"10"-438,-1 16-1206,-1 0 0,-1 0 0,-1 0 0,-2 0-1,-15 47 1,18-65-990,0-1 1,0 1-1,-1-1 0,0 0 0,0 0 0,0 0 0,-1 0 0,0-1 0,-1 0 0,1 0 0,-1 0 1,0-1-1,0 0 0,-1 0 0,0-1 0,0 1 0,0-1 0,0-1 0,0 0 0,-1 0 1,0 0-1,1-1 0,-1 0 0,-12 2 0,19-4-245,0 0 1,0 0 0,0 0-1,1 0 1,-1 0-1,0 0 1,0-1-1,0 1 1,0 0 0,1 0-1,-1-1 1,0 1-1,0 0 1,1-1-1,-1 1 1,0-1 0,1 1-1,-1-1 1,0 1-1,1-1 1,-1 1-1,1-1 1,-1 0 0,0 1-1,1-1 1,0 0-1,-1 1 1,1-1-1,-1 0 1,1 0 0,0 1-1,0-1 1,-1 0-1,1 0 1,0 0-1,0 0 1,0 1 0,0-1-1,0 0 1,0 0-1,0 0 1,0 0-1,0 1 1,1-1-1,-1 0 1,0 0 0,0 0-1,1 1 1,-1-1-1,1 0 1,17-43-167,84-93-428,-11 18-2717,-39 34-3952,-26 33-2692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3.188"/>
    </inkml:context>
    <inkml:brush xml:id="br0">
      <inkml:brushProperty name="width" value="0.025" units="cm"/>
      <inkml:brushProperty name="height" value="0.025" units="cm"/>
      <inkml:brushProperty name="color" value="#008C3A"/>
    </inkml:brush>
  </inkml:definitions>
  <inkml:trace contextRef="#ctx0" brushRef="#br0">81 1 14542,'-6'7'1462,"-4"9"-676,1 0-1,0 1 0,0 0 0,2 1 0,0 0 0,2 0 0,0 0 0,0 1 1,2-1-1,0 1 0,1 0 0,1 0 0,2 25 0,-1-43-770,0 0 0,0 0 0,0 0-1,0 0 1,0 0 0,0 0 0,0 0 0,1 0-1,-1 0 1,0 0 0,0 0 0,1 0 0,-1 0 0,1 0-1,-1 0 1,1 0 0,-1 0 0,1 0 0,-1-1-1,1 1 1,0 0 0,0 0 0,-1-1 0,1 1-1,0 0 1,0-1 0,0 1 0,0-1 0,0 1-1,0-1 1,0 0 0,-1 1 0,1-1 0,0 0-1,0 0 1,1 1 0,-1-1 0,0 0 0,0 0 0,0 0-1,0 0 1,0 0 0,0-1 0,0 1 0,0 0-1,0 0 1,0-1 0,0 1 0,0 0 0,0-1-1,1 0 1,4-2 44,1 0-1,-1 0 1,0 0-1,0-1 1,0 0-1,7-6 1,22-26 18,56-73 1,-56 64-89,-57 72-3934,-14 16-8973,3-4 6372,27-31 7516,1 0-1,1 1 0,0-1 0,0 1 1,0 0-1,1 0 0,0 0 0,1 1 1,0-1-1,1 1 0,0-1 0,0 1 1,1-1-1,0 1 0,3 16 0,-3-24-874,0-1 0,1 0 0,-1 1 0,1-1 0,-1 0 0,0 0 0,1 1 0,0-1-1,-1 0 1,1 0 0,0 0 0,0 0 0,-1 0 0,1 0 0,0 0 0,0 0 0,0 0 0,0 0 0,0-1-1,1 1 1,-1 0 0,0-1 0,0 1 0,0-1 0,1 1 0,-1-1 0,1 1 0,1 0-365,0-1-1,0 0 1,0 1 0,0-1 0,0 0 0,-1 0 0,1-1 0,0 1 0,0 0 0,0-1-1,-1 0 1,5-1 0,14-11-6195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4.045"/>
    </inkml:context>
    <inkml:brush xml:id="br0">
      <inkml:brushProperty name="width" value="0.025" units="cm"/>
      <inkml:brushProperty name="height" value="0.025" units="cm"/>
      <inkml:brushProperty name="color" value="#008C3A"/>
    </inkml:brush>
  </inkml:definitions>
  <inkml:trace contextRef="#ctx0" brushRef="#br0">31 225 17969,'0'0'5114,"-6"7"-3929,-17 23-288,23-29-881,0-1-1,0 0 1,0 0 0,0 0-1,-1 1 1,1-1-1,0 0 1,0 0 0,0 0-1,0 1 1,0-1 0,0 0-1,0 0 1,0 1-1,0-1 1,0 0 0,0 0-1,0 1 1,0-1 0,0 0-1,0 0 1,0 1-1,0-1 1,0 0 0,0 0-1,0 0 1,0 1 0,0-1-1,0 0 1,1 0-1,-1 1 1,0-1 0,0 0-1,0 0 1,0 0-1,1 0 1,-1 1 0,0-1-1,0 0 1,0 0 0,0 0-1,1 0 1,-1 0-1,0 0 1,1 1 0,16 2 251,16-4-180,-27-1-199,0 0 0,0 0 0,-1 0 0,1-1-1,0 0 1,-1 0 0,0-1 0,8-5 0,-10 7 42,-1 0 0,1 0 1,-1-1-1,1 1 0,-1-1 1,0 1-1,0-1 0,0 0 1,0 0-1,-1 0 0,1 0 1,-1 0-1,0 0 0,0 0 1,0 0-1,0-1 0,1-3 1,-4 7 50,1 0 1,-1 0 0,1 0-1,0 0 1,-1 0-1,1 0 1,0 1 0,-1-1-1,1 0 1,0 1-1,-1-1 1,1 1 0,0-1-1,-1 1 1,1 0-1,0 0 1,-1 0 0,-3 4 123,1 1 1,0 0-1,0-1 1,0 1 0,1 0-1,-1 1 1,1-1-1,1 1 1,0-1 0,0 1-1,0 0 1,0 0-1,1 0 1,0 0-1,1 0 1,0 0 0,0 9-1,0-15-90,0 0-1,1 0 1,-1 1-1,0-1 1,0 0-1,1 0 1,-1 1-1,1-1 1,-1 0-1,1 0 1,-1 0 0,1 0-1,0 0 1,0 1-1,-1-1 1,1-1-1,0 1 1,0 0-1,0 0 1,0 0-1,0 0 1,0-1-1,0 1 1,0 0-1,1-1 1,-1 1 0,0-1-1,0 1 1,0-1-1,1 0 1,-1 0-1,0 1 1,0-1-1,1 0 1,-1 0-1,0 0 1,1 0-1,-1 0 1,0-1-1,0 1 1,1 0-1,-1-1 1,0 1 0,2-1-1,3-1 32,0 1 0,0-1-1,0-1 1,0 1 0,0-1-1,0-1 1,8-5 0,8-11-134,-2 0 1,0-2 0,-1 0-1,-2-1 1,0-1 0,-1-1-1,-2 0 1,-1-1 0,0 0-1,9-32 1,-20 50 588,-4 10-199,-11 23-60,-15 40 453,26-56-595,0-1 0,1 0 0,0 1 0,0-1 0,1 1 1,0 0-1,1 11 0,-1-19-89,1 1 1,-1-1-1,0 1 1,1-1-1,-1 1 1,1-1-1,0 1 1,-1-1-1,1 0 1,0 1-1,0-1 1,0 0-1,0 0 1,0 1-1,0-1 1,0 0-1,0 0 1,3 1 0,-3-1 2,1-1 1,0 1 0,0-1 0,0 1 0,0-1 0,0 0 0,0 0 0,0 0 0,0 0 0,0-1 0,0 1 0,0 0 0,0-1 0,-1 1 0,1-1 0,0 0 0,0 1 0,0-1 0,1-2 0,7-2-85,-1-1 0,0-1 0,-1 0 0,0 0 0,0-1 0,0 0-1,-1 0 1,0-1 0,-1 1 0,7-13 0,3-6-143,-2-1 0,15-39 0,-46 110 470,2 0-1,-13 64 0,28-105-238,-3 20 89,1 0-1,1 0 1,3 33-1,-1-50-96,0 1 0,0-1 1,0 0-1,1 0 0,0 0 0,-1 0 0,2 0 0,-1-1 1,4 6-1,-5-8-2,1 0 0,0 0 1,-1 0-1,1 0 0,0-1 1,0 1-1,0-1 0,0 0 1,0 1-1,0-1 0,0 0 1,1 0-1,-1 0 0,0-1 1,1 1-1,-1 0 1,1-1-1,-1 0 0,0 1 1,5-1-1,-7 0 0,1 0 0,-1 0 0,1 0 0,0 0 0,-1 0 0,1 0 0,-1 0 0,1 0 0,-1-1 0,1 1 0,-1 0 0,1 0 0,-1 0 1,1-1-1,-1 1 0,1 0 0,-1-1 0,1 1 0,-1 0 0,1-1 0,-1 1 0,1 0 0,-1-1 0,0 1 0,1-1 0,-1 1 0,0-1 0,1 1 0,-1-1 0,0 1 0,0-1 0,1 0 0,-5-22 94,-21-18-229,8 25-269,-2 0 1,-33-22-1,33 25 59,1-1-1,-34-31 1,52 45 337,0 0 1,0-1-1,-1 1 1,1 0-1,0 0 1,0 0-1,0 0 1,0-1-1,0 1 1,0 0-1,-1 0 1,1 0-1,0-1 1,0 1-1,0 0 1,0 0-1,0-1 1,0 1-1,0 0 1,0 0-1,0 0 1,0-1-1,0 1 1,0 0-1,0 0 1,0 0-1,0-1 1,0 1-1,1 0 1,-1 0-1,0 0 1,0-1-1,0 1 1,0 0-1,0 0 1,0 0-1,0-1 1,1 1-1,-1 0 1,0 0-1,0 0 1,0 0-1,1 0 1,13-6 92,21 0 107,-31 5-184,142-9 143,-84 8-8342,-55 1 2225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1.745"/>
    </inkml:context>
    <inkml:brush xml:id="br0">
      <inkml:brushProperty name="width" value="0.025" units="cm"/>
      <inkml:brushProperty name="height" value="0.025" units="cm"/>
      <inkml:brushProperty name="color" value="#008C3A"/>
    </inkml:brush>
  </inkml:definitions>
  <inkml:trace contextRef="#ctx0" brushRef="#br0">0 430 11179,'0'0'6865,"7"-8"-5226,26-32-968,-2-1 1,30-54 0,-45 66-609,-1 1 1,-2-2-1,0 0 1,15-60-1,-25 62 149,-5 18 319,-3 15 835,0 8-1316,0 1 0,1 0 0,0-1 0,1 1 1,1 1-1,-2 27 0,3-31-33,1-1 0,0 1 0,1 0 0,0 0 0,1-1 1,0 1-1,0-1 0,1 1 0,1-1 0,4 10 0,-7-18-32,1 1 1,-1-1-1,0 0 0,1 1 0,-1-1 0,1 0 0,0 0 0,0 0 0,0-1 1,0 1-1,0 0 0,0-1 0,0 1 0,0-1 0,1 1 0,-1-1 0,0 0 1,1 0-1,-1 0 0,1-1 0,5 2 0,-5-2-134,0-1 1,1 1-1,-1-1 1,0 0-1,0 0 1,1 0-1,-1 0 1,0-1-1,0 1 0,0-1 1,-1 1-1,1-1 1,0 0-1,-1 0 1,3-3-1,6-6-1633,-1 0 0,-1 0 1,0-1-1,0 0 0,-2 0 0,11-23 0,1-9-7704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2.105"/>
    </inkml:context>
    <inkml:brush xml:id="br0">
      <inkml:brushProperty name="width" value="0.025" units="cm"/>
      <inkml:brushProperty name="height" value="0.025" units="cm"/>
      <inkml:brushProperty name="color" value="#008C3A"/>
    </inkml:brush>
  </inkml:definitions>
  <inkml:trace contextRef="#ctx0" brushRef="#br0">52 9 10762,'-4'10'3075,"-3"10"-2029,-1-1-203,1 1 0,1-1 0,0 1-1,2 0 1,0 1 0,1-1 0,0 29 0,3-47-801,1 0 0,-1 0 1,0-1-1,1 1 0,-1 0 0,1 0 0,-1-1 1,1 1-1,0 0 0,0-1 0,-1 1 1,1-1-1,0 1 0,1-1 0,-1 1 1,0-1-1,0 0 0,1 0 0,-1 1 1,0-1-1,1 0 0,-1 0 0,4 1 1,-2-1-17,1 0 1,-1 0-1,0-1 1,1 1-1,-1-1 1,0 0 0,1 0-1,-1 0 1,1-1-1,-1 1 1,7-2-1,0-1-5,-1 0 0,1-1 0,-1 0 0,0-1 0,0 1 0,0-2 0,14-10 0,-16 8-5,1 0 0,-1 0 0,0-1 0,-1 0 1,0 0-1,0 0 0,6-15 0,-10 19 35,0 0 0,0 0-1,0 0 1,-1-1 0,0 1 0,0 0 0,0-1-1,0 1 1,-1 0 0,0-1 0,0 1 0,-1-1 0,1 1-1,-1 0 1,0-1 0,-4-9 0,3 12-23,0 0-1,0 1 1,-1-1 0,1 1 0,-1-1 0,0 1-1,0 0 1,0 0 0,0 0 0,0 0 0,0 0-1,0 1 1,-1 0 0,1-1 0,-1 1-1,1 0 1,-1 1 0,1-1 0,-1 1 0,1-1-1,-1 1 1,0 0 0,1 0 0,-7 2 0,7-2-41,-1 0 1,1 0 0,0 1 0,0-1-1,-1 1 1,1 0 0,0-1 0,0 2 0,0-1-1,0 0 1,0 1 0,0-1 0,1 1-1,-1 0 1,0 0 0,1 0 0,-1 0-1,1 0 1,0 1 0,0-1 0,0 1 0,0-1-1,0 1 1,0 0 0,1 0 0,-1 0-1,-1 4 1,3-7-84,0 1 0,0-1-1,0 1 1,0-1 0,0 1 0,0 0-1,0-1 1,0 1 0,0-1 0,0 1-1,0-1 1,0 1 0,0-1 0,0 1-1,1 0 1,-1-1 0,0 1 0,0-1-1,1 1 1,-1-1 0,0 0 0,1 1 0,-1-1-1,0 1 1,1-1 0,-1 1 0,0-1-1,1 0 1,-1 1 0,1-1 0,-1 0-1,1 0 1,-1 1 0,1-1 0,-1 0-1,2 0 1,22 1-3863,-14-1 2084,16 0-2983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2.447"/>
    </inkml:context>
    <inkml:brush xml:id="br0">
      <inkml:brushProperty name="width" value="0.025" units="cm"/>
      <inkml:brushProperty name="height" value="0.025" units="cm"/>
      <inkml:brushProperty name="color" value="#008C3A"/>
    </inkml:brush>
  </inkml:definitions>
  <inkml:trace contextRef="#ctx0" brushRef="#br0">103 16 13869,'0'0'2210,"-7"6"54,-2 1-1873,1 1-1,0 0 1,1 0 0,0 0 0,0 1 0,0 0 0,1 0 0,1 1 0,0 0 0,0 0-1,1 0 1,0 1 0,1-1 0,0 1 0,0 0 0,1 0 0,-1 20 0,3-28-379,1-1 1,-1 0 0,0 1-1,1-1 1,-1 0-1,1 1 1,0-1 0,-1 0-1,1 0 1,0 0-1,0 0 1,1 0 0,-1 0-1,0 0 1,1 0-1,-1 0 1,1-1 0,-1 1-1,1-1 1,0 1 0,3 1-1,-2-1 4,1-1 0,-1 1 1,1-1-1,-1 0 0,1 0 0,0-1 0,-1 1 0,1-1 1,0 1-1,0-1 0,-1 0 0,7-1 0,-3 0 8,-1 0 0,1-1 0,0 0 0,-1 0 1,0 0-1,1 0 0,-1-1 0,0 0 0,0-1 0,0 1 0,-1-1 0,1 0 0,-1-1 0,9-8 0,-11 7 56,1 0-1,-1 0 0,-1 0 0,1-1 0,-1 1 0,0-1 0,0 1 0,-1-1 0,1 0 0,-2 0 0,1 1 0,-1-1 0,0 0 0,0 0 1,-1 0-1,0 0 0,0 1 0,-1-1 0,0 0 0,-3-8 0,4 11-88,-1 0 0,0 0 0,0 0 1,0 0-1,-1 0 0,1 1 0,-1-1 0,0 1 0,0-1 0,0 1 1,0 0-1,-1 0 0,1 1 0,-1-1 0,0 1 0,0-1 1,0 1-1,0 0 0,0 1 0,0-1 0,0 1 0,0 0 0,-1 0 1,1 0-1,-1 0 0,1 1 0,-1 0 0,1 0 0,-1 0 1,1 0-1,-9 2 0,13-1-118,-1-1 0,0 0 0,1 1 0,-1-1 1,0 1-1,1-1 0,-1 0 0,1 1 0,-1-1 0,1 1 1,-1 0-1,1-1 0,-1 1 0,1-1 0,-1 1 0,1 0 1,0-1-1,-1 1 0,1 0 0,0-1 0,0 1 0,0 0 1,-1 0-1,1-1 0,0 1 0,0 0 0,0 0 0,0-1 1,1 2-1,3 14-5853,6-4 43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3.283"/>
    </inkml:context>
    <inkml:brush xml:id="br0">
      <inkml:brushProperty name="width" value="0.025" units="cm"/>
      <inkml:brushProperty name="height" value="0.025" units="cm"/>
      <inkml:brushProperty name="color" value="#008C3A"/>
    </inkml:brush>
  </inkml:definitions>
  <inkml:trace contextRef="#ctx0" brushRef="#br0">1 83 5093,'1'-8'5247,"1"-6"-3755,9-43 5398,-7 53-4002,-1 13-2082,0 14-545,-2 3 222,1 17-40,1 0-1,2 0 1,2-1 0,18 60-1,-24-101-389,-1 1 0,1-1 0,-1 1 1,1-1-1,-1 1 0,1-1 0,0 1 0,0-1 0,0 0 0,0 1 0,0-1 0,0 0 0,0 0 0,0 0 0,0 0 0,1 0 0,-1 0 0,0 0 0,1 0 0,-1 0 0,1-1 0,-1 1 0,1 0 1,2 0-1,-2-1 28,1-1 0,-1 1 1,0 0-1,1-1 0,-1 1 1,0-1-1,0 0 1,1 0-1,-1 0 0,0 0 1,0 0-1,0 0 0,0-1 1,3-2-1,6-6 179,0-1 0,-1 0 1,17-24-1,-12 16-227,0-1-1,-2-1 1,0 0 0,-1-1 0,-2 0-1,14-39 1,-23 53 859,-1 2-4146,0 6 2934,0-1-1,-1 1 1,1 0-1,0 0 1,0-1 0,-1 1-1,1 0 1,0 0 0,0 0-1,-1-1 1,1 1-1,0 0 1,0 0 0,-1 0-1,1 0 1,0 0-1,-1-1 1,1 1 0,0 0-1,-1 0 1,1 0 0,0 0-1,-1 0 1,1 0-1,0 0 1,0 0 0,-1 0-1,1 0 1,0 0 0,-1 0-1,1 1 1,0-1-1,-1 0 1,-9 3-8184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3.612"/>
    </inkml:context>
    <inkml:brush xml:id="br0">
      <inkml:brushProperty name="width" value="0.025" units="cm"/>
      <inkml:brushProperty name="height" value="0.025" units="cm"/>
      <inkml:brushProperty name="color" value="#008C3A"/>
    </inkml:brush>
  </inkml:definitions>
  <inkml:trace contextRef="#ctx0" brushRef="#br0">7 0 8360,'0'0'12396,"-7"51"-11532,7-36-287,9 2-417,5-3-96,3-2-32,0-1-384,5-7-705,0-4-320,-1 0-417,-2-10-1281,-1-7-1345,-3-4-5125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3.360"/>
    </inkml:context>
    <inkml:brush xml:id="br0">
      <inkml:brushProperty name="width" value="0.025" units="cm"/>
      <inkml:brushProperty name="height" value="0.025" units="cm"/>
    </inkml:brush>
  </inkml:definitions>
  <inkml:trace contextRef="#ctx0" brushRef="#br0">8 0 10154,'0'0'15054,"1"8"-14568,0 25-81,-6 67 0,2-66-680,1-1 1,2 0-1,4 36 0,-4-67 80,0-1-1,1 0 1,-1 0-1,0 0 1,1 0-1,-1 0 1,1 1 0,-1-1-1,1 0 1,-1 0-1,1 0 1,0-1-1,0 1 1,-1 0-1,1 0 1,0 0-1,0 0 1,0-1-1,0 1 1,0 0-1,0-1 1,0 1-1,2 0 1,-3-1-163,1 0 0,0 0 0,0 0-1,-1 0 1,1 0 0,0 0 0,0 0 0,-1 0 0,1 0 0,0-1 0,-1 1 0,1 0 0,0-1 0,-1 1 0,1 0-1,0-1 1,-1 1 0,1-1 0,-1 1 0,1 0 0,0-1 0,-1 0 0,0 1 0,1-1 0,-1 1 0,1-1 0,0 0-1,8-15-8855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4.031"/>
    </inkml:context>
    <inkml:brush xml:id="br0">
      <inkml:brushProperty name="width" value="0.025" units="cm"/>
      <inkml:brushProperty name="height" value="0.025" units="cm"/>
      <inkml:brushProperty name="color" value="#008C3A"/>
    </inkml:brush>
  </inkml:definitions>
  <inkml:trace contextRef="#ctx0" brushRef="#br0">1 92 10826,'0'0'12636,"5"3"-12171,4 1-396,-7-2-49,1 0 1,-1-1-1,1 1 1,0-1-1,-1 0 1,1 0-1,0 0 0,0 0 1,-1 0-1,1 0 1,0-1-1,0 1 1,0-1-1,0 0 1,0 0-1,0 0 0,0-1 1,0 1-1,0-1 1,0 1-1,0-1 1,-1 0-1,1 0 0,0 0 1,0 0-1,-1-1 1,1 1-1,2-3 1,26-24 59,-26 21-78,1 1 0,0 0 0,0 1 0,0 0 0,1 0 0,0 0 1,0 0-1,0 1 0,12-5 0,-18 9 14,0 0-1,-1 0 1,1 0-1,0 0 0,-1 0 1,1 0-1,-1 0 1,1 1-1,0-1 1,-1 0-1,1 0 1,0 1-1,-1-1 1,1 0-1,-1 1 1,1-1-1,-1 0 1,1 1-1,-1-1 1,1 1-1,-1-1 1,1 1-1,-1-1 1,1 1-1,-1-1 1,0 1-1,1-1 1,-1 1-1,0 0 1,0-1-1,1 1 1,-1-1-1,0 1 1,0 1-1,7 33 966,-7-31-878,0-1-1,1 1 1,-1 0 0,1-1 0,0 1 0,0 0 0,0-1 0,1 1 0,2 4 0,-3-7-60,0 0 0,1 0-1,-1-1 1,0 1 0,1 0 0,-1-1 0,1 1 0,-1-1 0,1 0 0,0 1 0,-1-1 0,1 0-1,-1 0 1,1 0 0,-1 0 0,1 0 0,-1 0 0,1 0 0,0-1 0,-1 1 0,1-1 0,-1 1-1,1-1 1,-1 1 0,0-1 0,1 0 0,-1 0 0,0 0 0,2-1 0,43-36 350,-34 28-397,-5 3-3,40-27 32,-44 32-35,0 0 1,0 0-1,0 1 0,0 0 0,0 0 1,0 0-1,0 0 0,1 0 0,-1 0 1,0 1-1,1 0 0,-1-1 0,0 1 1,6 1-1,-7 0 4,-1-1 1,0 1-1,0-1 0,0 1 1,0 0-1,0 0 0,0-1 1,0 1-1,0 0 0,0 0 1,0 0-1,0 0 0,-1 0 1,1 0-1,0 0 0,-1 1 1,1-1-1,-1 0 1,1 0-1,-1 0 0,1 2 1,-1-2 9,0 1 0,1-1 0,-1 0 0,0 0 0,1 1 0,0-1 0,-1 0 0,1 0 0,0 0 0,-1 0 0,1 0 0,0 1 0,0-2 0,0 1 0,0 0 1,0 0-1,0 0 0,0 0 0,0-1 0,1 1 0,-1 0 0,0-1 0,0 1 0,0-1 0,1 1 0,-1-1 0,2 0 0,13-1 727,5 1-4163,-21 0 3130,1 0 0,-1 1 1,0-1-1,1 0 1,-1 1-1,0-1 0,0 1 1,1-1-1,-1 1 1,0-1-1,0 0 0,0 1 1,1-1-1,-1 1 1,0-1-1,0 1 0,0-1 1,0 1-1,0-1 0,0 1 1,0-1-1,0 1 1,0-1-1,0 1 0,0-1 1,-1 1-1,1-1 1,0 1-1,0-1 0,0 1 1,-1-1-1,1 1 1,0-1-1,0 0 0,-1 1 1,1-1-1,0 1 0,-1-1 1,0 1-1,-5 7-12398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1.791"/>
    </inkml:context>
    <inkml:brush xml:id="br0">
      <inkml:brushProperty name="width" value="0.025" units="cm"/>
      <inkml:brushProperty name="height" value="0.025" units="cm"/>
      <inkml:brushProperty name="color" value="#008C3A"/>
    </inkml:brush>
  </inkml:definitions>
  <inkml:trace contextRef="#ctx0" brushRef="#br0">235 1 3203,'-1'0'9105,"-8"9"-7517,-14 19-667,1 1 1,2 1-1,0 0 0,2 2 1,2 0-1,1 1 1,1 0-1,2 1 0,-12 54 1,19-71-596,0-15-1668,-6-25-3893,3 3 1861,-4-3-1527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2.136"/>
    </inkml:context>
    <inkml:brush xml:id="br0">
      <inkml:brushProperty name="width" value="0.025" units="cm"/>
      <inkml:brushProperty name="height" value="0.025" units="cm"/>
      <inkml:brushProperty name="color" value="#008C3A"/>
    </inkml:brush>
  </inkml:definitions>
  <inkml:trace contextRef="#ctx0" brushRef="#br0">0 3 9545,'0'0'13218,"11"-1"-12236,-2 0-759,1 1-1,-1 0 1,1 0 0,-1 1-1,1 1 1,-1 0-1,0 0 1,1 0 0,9 5-1,14 7-840,82 31 2117,-76-34-4862,-1-5-4485,-31-6-2572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4.914"/>
    </inkml:context>
    <inkml:brush xml:id="br0">
      <inkml:brushProperty name="width" value="0.025" units="cm"/>
      <inkml:brushProperty name="height" value="0.025" units="cm"/>
      <inkml:brushProperty name="color" value="#008C3A"/>
    </inkml:brush>
  </inkml:definitions>
  <inkml:trace contextRef="#ctx0" brushRef="#br0">216 125 7719,'0'0'2136,"11"-10"10,3-3-1235,35-32 2551,-17 9 1608,-31 36-4903,-1-1 1,1 1-1,-1 0 0,1-1 0,-1 1 0,0-1 0,1 1 1,-1-1-1,1 1 0,-1-1 0,0 1 0,0-1 1,1 1-1,-1-1 0,0 0 0,0 1 0,0-1 0,0 1 1,1-1-1,-1 0 0,0 1 0,0-1 0,0 1 0,0-1 1,-1 0-1,1 1 0,0-1 0,0 1 0,-1-2 0,-16-1 1616,-26 13-1230,17 1-438,0 1 0,1 1 0,-44 31-1,55-34 39,0 1-1,1 1 0,0 0 0,1 0 0,0 1 0,1 1 0,-13 22 1,23-35-148,0 1 0,0-1 1,0 1-1,0-1 0,1 1 1,-1-1-1,1 1 0,-1 0 1,1-1-1,0 1 1,0 0-1,-1-1 0,1 1 1,0 0-1,1 2 0,-1-3-3,0-1 0,1 1 0,-1 0 0,1 0 0,-1 0 0,1-1 0,-1 1 0,1 0 0,-1-1 0,1 1 0,0-1 0,-1 1 0,1 0 0,0-1 0,-1 0 0,1 1 0,0-1-1,0 1 1,0-1 0,-1 0 0,3 1 0,4 0 11,0 0-1,1 0 0,-1-1 0,0 0 1,13-1-1,-7 0 26,48-6 16,-47 4-63,0 1 1,0 0 0,0 1-1,0 1 1,0 0 0,1 1-1,-1 1 1,21 4-1,-33-5 6,1 0 0,-1 0 0,0 0 0,1 0 0,-1 0 0,0 1 0,0-1-1,0 1 1,0-1 0,0 1 0,0 0 0,-1 0 0,1 0 0,0 0 0,-1 0 0,0 0-1,1 0 1,-1 0 0,0 1 0,0-1 0,0 0 0,-1 1 0,1-1 0,0 1-1,-1-1 1,0 1 0,1-1 0,-1 1 0,0-1 0,-1 1 0,1-1 0,0 1 0,-1-1-1,1 1 1,-1-1 0,0 1 0,-1 3 0,-1 2 74,0-1 0,0-1-1,-1 1 1,0 0 0,0-1 0,0 0 0,-1 0-1,0 0 1,0-1 0,0 1 0,-10 6 0,8-7 8,0 0 0,-1 0 0,1-1 0,-1 0 0,0 0 1,0-1-1,-1 0 0,1-1 0,0 1 0,-1-2 0,0 1 0,1-1 0,-1-1 1,0 1-1,0-1 0,-9-2 0,16 1-101,0 1-1,1-1 1,-1 1-1,1-1 1,-1 0 0,1 0-1,-1 0 1,1 0 0,0 0-1,-1 0 1,1-1-1,0 1 1,0 0 0,0-1-1,0 1 1,0 0 0,0-1-1,0 1 1,1-1-1,-1 1 1,0-1 0,1 0-1,-1 1 1,1-1-1,0-2 1,49 1-7859,-39 3 5923,33-6-7405,-22-1 1473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033"/>
    </inkml:context>
    <inkml:brush xml:id="br0">
      <inkml:brushProperty name="width" value="0.025" units="cm"/>
      <inkml:brushProperty name="height" value="0.025" units="cm"/>
      <inkml:brushProperty name="color" value="#008C3A"/>
    </inkml:brush>
  </inkml:definitions>
  <inkml:trace contextRef="#ctx0" brushRef="#br0">79 104 11371,'0'0'11771,"-9"2"-11664,5-1-88,1 0 0,-1 0 0,1 1 1,-1-1-1,1 1 0,-1 0 0,1 0 1,0 0-1,0 0 0,-1 0 0,2 1 1,-1 0-1,0-1 0,1 1 0,-1 0 1,1 0-1,0 0 0,0 1 0,0-1 1,0 0-1,0 1 0,1 0 0,0-1 1,0 1-1,0 0 0,0-1 0,0 1 1,1 0-1,-1 0 0,1 0 0,0-1 1,1 7-1,-1-9-15,0 1 0,0-1 0,0 0 1,0 0-1,1 0 0,-1 0 0,0 0 0,0 0 0,1 0 1,-1 0-1,1 0 0,-1 0 0,1 0 0,-1-1 0,1 1 1,0 0-1,-1 0 0,1 0 0,0-1 0,-1 1 0,1 0 1,0-1-1,0 1 0,0 0 0,0-1 0,0 1 1,0-1-1,0 0 0,0 1 0,0-1 0,0 0 0,0 1 1,0-1-1,0 0 0,0 0 0,0 0 0,0 0 0,1 0 1,53-8 246,-23 2-174,-27 6-84,0 0 0,-1-1 0,1 2 0,0-1-1,-1 0 1,1 1 0,-1 0 0,1 0 0,-1 0 0,1 1 0,-1 0 0,0-1 0,1 2-1,5 3 1,-7-3 1,0 0 0,0 0-1,-1 0 1,1 1 0,-1-1 0,1 1-1,-1 0 1,0 0 0,-1 0-1,1 0 1,-1 0 0,0 0 0,0 0-1,0 0 1,0 1 0,0 3 0,0 5 255,-1-1 0,0 0 0,0 0 1,-1 0-1,-1 0 0,0 0 1,0 0-1,-2 0 0,-4 12 1,7-20-163,0 0 1,-1 0 0,1-1-1,-1 1 1,0-1-1,-1 1 1,1-1 0,0 1-1,-1-1 1,0 0 0,0 0-1,0 0 1,0-1 0,0 1-1,0-1 1,-1 0 0,1 0-1,-1 0 1,1 0 0,-1 0-1,0-1 1,0 0 0,0 1-1,0-2 1,0 1 0,0 0-1,0-1 1,0 0 0,0 0-1,-6 0 1,8-1-63,0 1 0,1-1 0,-1 0 0,0 1 0,0-1 0,1 0 0,-1 0 0,1 0 0,-1 0 0,1-1 0,0 1 0,-1 0 0,1 0 0,0-1 0,0 1 1,0-1-1,0 1 0,0-1 0,0 0 0,0 1 0,0-1 0,1 0 0,-1 0 0,1 1 0,-1-1 0,1 0 0,0-2 0,-4-57 5,4 51-19,0 2-17,1 0 1,-1 0 0,2 0-1,-1 0 1,1 0 0,0 0-1,1 1 1,-1-1 0,2 1 0,-1 0-1,1 0 1,4-7 0,5-3-284,1 1 0,0 0-1,18-15 1,26-28-2270,-53 52 2500,-1 0 0,0-1 0,0 1 0,-1-1-1,0 0 1,0 0 0,-1 0 0,0-1 0,0 1 0,-1-1 0,0 1 0,-1-1 0,0 1 0,-1-15-1,1 16 226,0 7-133,0-1 0,-1 1 0,1 0 0,0-1-1,0 1 1,0 0 0,0-1 0,-1 1 0,1 0 0,0-1-1,0 1 1,-1 0 0,1 0 0,0-1 0,0 1 0,-1 0-1,1 0 1,0 0 0,-1-1 0,1 1 0,0 0 0,-1 0-1,1 0 1,-1 0 0,1 0 0,0 0 0,-1 0 0,1 0-1,0-1 1,-1 1 0,1 1 0,-1-1 0,1 0 0,0 0-1,-1 0 1,1 0 0,0 0 0,-1 0 0,1 0 0,0 0-1,-1 1 1,1-1 0,0 0 0,-1 0 0,1 0 0,0 1-1,-1-1 1,1 0 0,0 0 0,0 1 0,-1-1 0,1 0-1,0 1 1,0-1 0,0 0 0,-1 1 0,-18 15-20,15-12 12,0 1 1,0 0-1,1 0 1,-1 0 0,1 1-1,0-1 1,1 1-1,-1 0 1,1-1-1,0 1 1,1 0-1,0 0 1,-1 0 0,2 1-1,-1-1 1,1 0-1,0 0 1,1 10-1,1-14-103,-1 0-1,1-1 1,-1 1 0,1-1-1,0 0 1,0 1-1,0-1 1,-1 0-1,1 0 1,0 0-1,0 0 1,1-1-1,-1 1 1,0 0-1,0-1 1,0 1-1,0-1 1,1 0-1,-1 0 1,0 0-1,4 0 1,26-2-4072,-9-2-4163,-8-3-191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522"/>
    </inkml:context>
    <inkml:brush xml:id="br0">
      <inkml:brushProperty name="width" value="0.025" units="cm"/>
      <inkml:brushProperty name="height" value="0.025" units="cm"/>
      <inkml:brushProperty name="color" value="#008C3A"/>
    </inkml:brush>
  </inkml:definitions>
  <inkml:trace contextRef="#ctx0" brushRef="#br0">115 1 12844,'0'0'5915,"-9"1"-3748,3 0-1946,1 0-1,0 0 1,-1 0-1,1 1 0,0 0 1,0 0-1,0 0 0,0 1 1,1 0-1,-1 0 0,1 0 1,-1 0-1,1 1 0,0-1 1,0 1-1,1 0 1,-6 7-1,9-10-188,-17 28 788,21-20-647,15-8-8,21-11-406,-34 8 166,0 0 1,1 0 0,-1 0 0,1 1 0,-1 0 0,1 0-1,0 1 1,-1 0 0,1 0 0,0 0 0,8 2 0,-15-1 81,1 0 1,0 0 0,0 0 0,-1-1 0,1 1-1,0 0 1,-1 0 0,1 0 0,-1 0-1,1 0 1,-1 0 0,1 0 0,-1 0 0,0 0-1,0 0 1,0 0 0,1 1 0,-1-1-1,0 0 1,0 0 0,0 0 0,-1 0 0,1 0-1,0 0 1,0 0 0,-1 0 0,1 0-1,0 0 1,-1 0 0,1 0 0,-1 1 0,-15 35 800,-20 10 393,34-44-1153,-1-1 0,1 1 0,-1-1 0,0 1 0,1-1 0,-1 0 0,0 0 0,0 0 0,0 0 0,-1-1 0,1 0 0,0 1 0,-1-1 0,-3 1 0,6-3-191,0 1-1,1-1 1,-1 0 0,0 1-1,1-1 1,-1 0-1,1 1 1,-1-1-1,1 0 1,-1 0-1,1 0 1,0 1-1,-1-1 1,1 0-1,0 0 1,0 0-1,-1 0 1,1 0-1,0 0 1,0 1-1,0-1 1,0 0-1,0 0 1,0 0-1,1 0 1,-1 0-1,0 0 1,0 0 0,1 1-1,-1-1 1,0 0-1,1 0 1,0-1-1,11-35-6097,3 14 288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926"/>
    </inkml:context>
    <inkml:brush xml:id="br0">
      <inkml:brushProperty name="width" value="0.025" units="cm"/>
      <inkml:brushProperty name="height" value="0.025" units="cm"/>
      <inkml:brushProperty name="color" value="#008C3A"/>
    </inkml:brush>
  </inkml:definitions>
  <inkml:trace contextRef="#ctx0" brushRef="#br0">1 58 11371,'0'0'11440,"2"8"-10420,10 27-391,-11-34-606,-1 0-1,1 0 1,0 0-1,-1 0 1,1 0-1,0 0 1,0-1-1,0 1 1,-1 0-1,1 0 1,0-1-1,0 1 1,0-1-1,0 1 1,0-1-1,0 1 1,0-1-1,1 1 1,-1-1-1,0 0 1,0 0-1,0 0 1,0 1-1,0-1 1,0 0-1,2-1 1,26-4 213,-17 0-167,0 0 0,0-1 0,20-14 0,-25 14-87,0 1 0,1 0-1,0 1 1,0 0 0,0 0 0,0 0 0,1 1 0,0 1 0,-1-1 0,1 1 0,10 0 0,-18 3 27,0 0 0,0 0 1,0 0-1,0 1 0,0-1 0,0 0 1,0 1-1,0-1 0,-1 0 0,1 1 1,0-1-1,-1 1 0,0-1 1,1 1-1,-1 0 0,0-1 0,0 1 1,1-1-1,-1 1 0,-1-1 1,1 1-1,0 0 0,-1 1 0,7 34 491,-5-37-492,-1 1-1,0-1 1,0 0 0,1 1 0,-1-1-1,0 0 1,0 0 0,1 1 0,-1-1-1,0 0 1,1 0 0,-1 0 0,0 1-1,1-1 1,-1 0 0,0 0 0,1 0-1,-1 0 1,0 0 0,1 0 0,-1 1-1,1-1 1,-1 0 0,0 0-1,1 0 1,-1-1 0,0 1 0,1 0-1,0 0 1,18-14 153,6-13-121,-19 19-502,1 0 0,0 1 0,0-1 0,0 1 0,1 1 0,0 0 0,17-10 0,-25 16 403,1 1 0,0-1 0,-1 1 0,1-1 0,-1 0 0,1 1 0,-1-1 0,1 1 0,-1-1 1,1 1-1,-1-1 0,0 1 0,1 0 0,-1-1 0,0 1 0,1 0 0,-1-1 0,0 1 0,0 0 1,0-1-1,1 1 0,-1 0 0,0-1 0,0 1 0,0 0 0,0 0 0,7 18-4228,-7-19 4087,1 0 0,-1 0 0,1 0 0,0-1 0,-1 1 0,1 0 0,-1 0 0,1 0 0,0 0 0,-1 0 0,1-1 0,-1 1 0,1 0-1,-1-1 1,1 1 0,-1 0 0,1-1 0,-1 1 0,1 0 0,-1-1 0,1 1 0,-1-1 0,0 1 0,1-1 0,-1 1 0,0-1 0,1 1 0,-1-1 0,0 0 0,0 1 0,0-1 0,1 1 0,-1-1 0,0 0 0,0 0 0,8-14-4514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7.317"/>
    </inkml:context>
    <inkml:brush xml:id="br0">
      <inkml:brushProperty name="width" value="0.025" units="cm"/>
      <inkml:brushProperty name="height" value="0.025" units="cm"/>
      <inkml:brushProperty name="color" value="#008C3A"/>
    </inkml:brush>
  </inkml:definitions>
  <inkml:trace contextRef="#ctx0" brushRef="#br0">80 0 11307,'0'0'9635,"0"11"-8631,0 6-653,2-1 0,0 1-1,1 0 1,1-1 0,0 0-1,1 0 1,1 0 0,0 0 0,10 15-1,73 98-131,-88-128-282,-1-1 0,0 0 0,0 0 0,1 0 0,-1 1 1,0-1-1,0 0 0,1 0 0,-1 1 0,0-1 0,0 0 0,0 1 0,1-1 0,-1 0 0,0 0 0,0 1 0,0-1 0,0 0 0,0 1 0,0-1 0,0 1 0,0-1 0,0 0 0,0 1 0,0-1 0,0 0 0,0 1 0,0-1 0,0 0 1,0 1-1,0-1 0,0 0 0,0 1 0,0-1 0,-1 0 0,1 0 0,0 1 0,0-1 0,0 0 0,-1 1 0,1-1 0,0 0 0,0 0 0,-1 1 0,1-1 0,0 0 0,0 0 0,-1 0 0,1 0 0,-1 1 0,-24-3-2581,-26-16-1217,9 1 2203,-17-9 1148,24 6 3805,34 20-3198,1 0 0,0 0 1,0-1-1,0 1 0,-1 0 0,1 0 1,0 0-1,0 0 0,0 0 0,0 0 1,-1-1-1,1 1 0,0 0 0,0 0 1,0 0-1,0-1 0,0 1 0,0 0 1,-1 0-1,1 0 0,0-1 0,0 1 1,0 0-1,0 0 0,0 0 0,0-1 1,0 1-1,0 0 0,0 0 0,0-1 0,0 1 1,0 0-1,0 0 0,0 0 0,0-1 1,0 1-1,1 0 0,-1 0 0,0 0 1,0-1-1,0 1 0,0 0 0,0 0 1,1-1-1,12-7 1553,26-3-1195,-33 10 14,59-14 62,19-4-1536,-32 0-5706,-28 5-2642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7.818"/>
    </inkml:context>
    <inkml:brush xml:id="br0">
      <inkml:brushProperty name="width" value="0.025" units="cm"/>
      <inkml:brushProperty name="height" value="0.025" units="cm"/>
      <inkml:brushProperty name="color" value="#008C3A"/>
    </inkml:brush>
  </inkml:definitions>
  <inkml:trace contextRef="#ctx0" brushRef="#br0">0 84 14990,'0'0'7687,"60"-10"-6630,-20-2-32,7-1-416,3-2-513,-3 2-96,-6 2-192,-5 3-1089,-13 7-481,-11 1-384,-8 0-1089,-4 3-1377,-6 8-834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8.177"/>
    </inkml:context>
    <inkml:brush xml:id="br0">
      <inkml:brushProperty name="width" value="0.025" units="cm"/>
      <inkml:brushProperty name="height" value="0.025" units="cm"/>
      <inkml:brushProperty name="color" value="#008C3A"/>
    </inkml:brush>
  </inkml:definitions>
  <inkml:trace contextRef="#ctx0" brushRef="#br0">1 79 9353,'0'0'14862,"64"9"-14318,-21-25-351,7 0-161,-1 2 0,0 1-64,-7-3-2146,-6 3-3908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3.829"/>
    </inkml:context>
    <inkml:brush xml:id="br0">
      <inkml:brushProperty name="width" value="0.025" units="cm"/>
      <inkml:brushProperty name="height" value="0.025" units="cm"/>
    </inkml:brush>
  </inkml:definitions>
  <inkml:trace contextRef="#ctx0" brushRef="#br0">150 75 12588,'0'0'3545,"1"-10"-1544,2-3-1258,1-11 117,-3-3 2700,-11 29-1932,0 9-1660,1 1-1,1 0 1,0 0-1,0 1 1,1 0 0,1 0-1,0 0 1,-3 16 0,-3 0-3,-1 0 27,2 2 0,1 0 0,1 0 0,2 0 0,1 1 0,1 0 0,1 34 0,3-63 8,1 0-1,0 0 0,1 0 1,-1 0-1,1 0 0,-1 1 1,1-1-1,0 0 0,0 0 1,0-1-1,1 1 0,-1 0 1,1 0-1,-1 0 0,1-1 1,0 1-1,0-1 0,0 0 1,0 1-1,0-1 0,1 0 1,-1 0-1,6 2 0,-5-2 55,0-1 0,1 0 0,0 0 0,-1 0 0,1 0 0,0 0-1,-1-1 1,1 0 0,0 0 0,0 0 0,-1 0 0,1-1 0,0 1 0,-1-1 0,1 0-1,0 0 1,-1 0 0,1-1 0,-1 1 0,4-3 0,-2 1 74,-1 0 1,1 0 0,0-1-1,-1 1 1,0-1-1,0 0 1,0-1-1,-1 1 1,1-1-1,-1 1 1,0-1 0,0 0-1,-1 0 1,1 0-1,-1-1 1,3-9-1,-5 12-103,1 1-1,-1 0 1,0-1-1,1 1 1,-1-1-1,0 1 1,0 0-1,-1-1 1,1 1-1,0 0 1,-1-1-1,0 1 1,1 0-1,-1-1 1,0 1-1,0 0 1,0 0-1,0 0 1,-1 0-1,1 0 0,-1 0 1,1 0-1,-1 0 1,1 1-1,-1-1 1,0 1-1,0-1 1,0 1-1,0-1 1,0 1-1,0 0 1,0 0-1,0 0 1,-1 0-1,1 1 1,0-1-1,-1 1 1,1-1-1,0 1 1,-1 0-1,-2 0 1,-35 0-426,24 9-2075,15-9 2136,1 1-1,-1 0 1,1-1-1,0 1 1,-1 0-1,1 0 1,0-1-1,-1 1 0,1 0 1,0 0-1,0-1 1,0 1-1,0 0 1,0 0-1,0 0 1,0-1-1,0 1 1,0 0-1,0 0 0,0-1 1,0 1-1,1 1 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6.468"/>
    </inkml:context>
    <inkml:brush xml:id="br0">
      <inkml:brushProperty name="width" value="0.025" units="cm"/>
      <inkml:brushProperty name="height" value="0.025" units="cm"/>
      <inkml:brushProperty name="color" value="#008C3A"/>
    </inkml:brush>
  </inkml:definitions>
  <inkml:trace contextRef="#ctx0" brushRef="#br0">0 1 16720,'0'0'3715,"1"8"-2780,0 28-522,2-1 1,2 1 0,1-1-1,1 0 1,25 67 0,-30-99-377,-1 0-1,1 0 1,0 0 0,0 0-1,1-1 1,-1 1 0,0-1-1,1 1 1,0-1 0,-1 0-1,1 0 1,0 0 0,0 0 0,0-1-1,0 1 1,1-1 0,-1 0-1,0 0 1,1 0 0,-1 0-1,0 0 1,1-1 0,-1 0-1,1 1 1,-1-1 0,1-1-1,-1 1 1,1 0 0,-1-1 0,1 0-1,-1 0 1,0 0 0,1 0-1,-1 0 1,0-1 0,0 1-1,0-1 1,0 0 0,0 0-1,0 0 1,-1 0 0,1-1-1,-1 1 1,1-1 0,-1 1 0,0-1-1,0 0 1,0 0 0,0 0-1,-1 0 1,1 0 0,-1 0-1,0-1 1,2-5 0,-3 8-226,0-1 0,0 1 1,0-1-1,0 0 0,0 1 1,0-1-1,0 1 0,0-1 1,-1 1-1,1-1 0,0 1 1,-1-1-1,0 1 0,1-1 1,-1 1-1,0 0 0,1-1 1,-1 1-1,0 0 0,0 0 1,0-1-1,0 1 0,-1 0 1,1 0-1,0 0 0,0 0 1,-1 1-1,1-1 0,-2-1 1,-49-15-7036,38 13 4835,-24-6-3564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6.855"/>
    </inkml:context>
    <inkml:brush xml:id="br0">
      <inkml:brushProperty name="width" value="0.025" units="cm"/>
      <inkml:brushProperty name="height" value="0.025" units="cm"/>
      <inkml:brushProperty name="color" value="#008C3A"/>
    </inkml:brush>
  </inkml:definitions>
  <inkml:trace contextRef="#ctx0" brushRef="#br0">0 77 5733,'0'0'15984,"49"-12"-15216,-13 0-383,3-3-289,2 2-64,-4 1-1153,-4 4-2563,-5 4-3875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7.183"/>
    </inkml:context>
    <inkml:brush xml:id="br0">
      <inkml:brushProperty name="width" value="0.025" units="cm"/>
      <inkml:brushProperty name="height" value="0.025" units="cm"/>
      <inkml:brushProperty name="color" value="#008C3A"/>
    </inkml:brush>
  </inkml:definitions>
  <inkml:trace contextRef="#ctx0" brushRef="#br0">37 83 13901,'0'0'4863,"-6"9"-2930,4-5-1686,-19 27 721,20-30-885,0 1 1,0 0-1,0 0 0,1 0 0,-1 0 0,0 0 0,1 0 0,-1 0 1,1 0-1,0 0 0,0 0 0,0 0 0,0 0 0,0 0 0,0 0 1,0 0-1,1 4 0,0-6-78,-1 1 1,1-1-1,0 1 0,-1-1 1,1 1-1,0-1 1,0 1-1,-1-1 0,1 0 1,0 1-1,0-1 0,0 0 1,-1 0-1,1 0 1,0 1-1,0-1 0,0 0 1,0 0-1,-1 0 1,1 0-1,0 0 0,0-1 1,0 1-1,0 0 0,-1 0 1,1 0-1,1-1 1,27-9-93,-25 8 34,-2 1 35,0 0 1,1 0 0,-1 1 0,0-1 0,1 1 0,-1-1 0,1 1 0,-1 0 0,0 0 0,1 0 0,-1 0 0,1 1 0,-1-1 0,0 0-1,1 1 1,-1 0 0,0-1 0,1 1 0,-1 0 0,0 0 0,3 3 0,-1-1 5,0 0 0,-1 1 1,1-1-1,-1 1 0,0 0 1,0 0-1,0 0 0,-1 0 0,0 0 1,3 6-1,0 4-12,0 0 0,0 1 0,-2-1 0,0 1 0,-1 0 0,1 19 0,-3-25 55,0 1 0,0 0 0,-1 0 0,0-1-1,-1 1 1,0-1 0,-7 18 0,8-25 38,-1 1-1,1 0 1,-1 0 0,1-1-1,-1 1 1,0-1-1,0 1 1,0-1 0,0 0-1,-1 0 1,1 0-1,-1 0 1,1 0 0,-1-1-1,0 1 1,1-1-1,-1 0 1,0 1 0,0-1-1,0-1 1,0 1-1,0 0 1,0-1 0,0 1-1,0-1 1,0 0-1,0 0 1,-5-1 0,6 1-51,0-1 0,0 0 1,0 0-1,0 0 1,0 0-1,1 0 0,-1 0 1,0-1-1,1 1 1,-1 0-1,1-1 0,-1 1 1,1-1-1,0 0 1,-1 0-1,1 1 0,0-1 1,0 0-1,0 0 0,1 0 1,-1 0-1,0 0 1,1 0-1,-1 0 0,1 0 1,0 0-1,0 0 1,-1-1-1,1 1 0,1-2 1,-2-6-25,1 1 0,0 0 0,1-1 0,0 1 0,4-17-1,2 9 3,1 1 0,0 0 0,1 0 0,1 1-1,0 1 1,1-1 0,13-12 0,-5 5-14,28-43 1,-43 58 15,0 0 1,0-1-1,-1 1 1,0-1-1,0 0 1,-1 0-1,0-1 1,0 1-1,-1 0 1,0-13-1,0 21 3,-1-1 1,0 0-1,0 0 1,-1 0-1,1 0 0,0 1 1,0-1-1,0 0 1,0 0-1,-1 0 0,1 1 1,0-1-1,-1 0 0,1 0 1,-1 1-1,1-1 1,-1 0-1,1 1 0,-1-1 1,1 1-1,-1-1 1,0 0-1,1 1 0,-1-1 1,0 1-1,1 0 1,-1-1-1,0 1 0,0 0 1,0-1-1,1 1 0,-1 0 1,0 0-1,0-1 1,0 1-1,1 0 0,-1 0 1,0 0-1,0 0 1,0 0-1,0 1 0,1-1 1,-1 0-1,0 0 0,0 0 1,0 1-1,1-1 1,-1 0-1,0 1 0,-1 0 1,-2 0 6,1 1 1,-1-1 0,1 1-1,0 0 1,-1 0-1,1 0 1,0 1 0,0-1-1,0 1 1,-3 3 0,1 2 10,0 1 0,1 0 1,0 0-1,0 0 0,-3 12 1,6-16-13,0 0 0,0 0 0,0-1 0,0 1 0,1 0 0,0 0 0,0 0 0,0 0 0,0 0 0,1 0 1,0-1-1,2 9 0,-2-12-116,0 0 0,0 1 0,0-1 0,-1 0 0,1 0 0,0 0 0,1 0 0,-1 0 0,0 0 0,0-1 0,0 1 0,0 0 0,1 0 0,-1-1 0,0 1 0,1-1 0,-1 1 0,0-1 0,1 0 0,-1 1 0,1-1 0,-1 0 0,1 0 0,-1 0 0,0 0 0,1 0 0,-1 0 0,1-1 0,-1 1 0,1 0 0,0-1 0,2 0-466,0 0 0,0-1-1,0 1 1,-1 0-1,1-1 1,-1 0-1,1 0 1,-1 0-1,0-1 1,4-2-1,10-17-6187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7.537"/>
    </inkml:context>
    <inkml:brush xml:id="br0">
      <inkml:brushProperty name="width" value="0.025" units="cm"/>
      <inkml:brushProperty name="height" value="0.025" units="cm"/>
      <inkml:brushProperty name="color" value="#008C3A"/>
    </inkml:brush>
  </inkml:definitions>
  <inkml:trace contextRef="#ctx0" brushRef="#br0">87 1 12268,'0'0'9662,"-10"7"-8183,5-3-1399,-38 35 1558,40-36-1548,1 0 1,-1 0-1,0 1 1,1-1-1,0 1 1,0 0-1,0 0 1,0 0-1,0 0 0,1 0 1,0 0-1,0 0 1,0 0-1,0 6 1,54-9-2227,34-6 401,-86 5 1756,0 0-1,0 1 0,0-1 1,0 1-1,0-1 0,0 1 0,0-1 1,0 1-1,-1-1 0,1 1 1,0 0-1,0-1 0,-1 1 0,1 0 1,-1 0-1,1 0 0,0 0 1,-1-1-1,1 1 0,-1 0 0,0 0 1,1 0-1,-1 0 0,0 0 1,0 0-1,1 0 0,-1 0 0,0 0 1,0 0-1,0 0 0,0 0 1,0 0-1,0 0 0,-1 0 0,1 0 1,0 0-1,0 0 0,-1 0 1,0 2-1,0 1 133,0 1 1,0-1-1,0 1 1,-1-1-1,0 0 1,0 0-1,-5 8 1,4-8-48,0 0 1,0 0-1,0 0 1,-1 0-1,0-1 0,0 1 1,0-1-1,0 0 1,0 0-1,-1-1 1,1 1-1,-1-1 1,1 0-1,-1 0 1,0-1-1,0 0 1,-6 2-1,11-20-9533,6 4 2182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8.849"/>
    </inkml:context>
    <inkml:brush xml:id="br0">
      <inkml:brushProperty name="width" value="0.025" units="cm"/>
      <inkml:brushProperty name="height" value="0.025" units="cm"/>
      <inkml:brushProperty name="color" value="#008C3A"/>
    </inkml:brush>
  </inkml:definitions>
  <inkml:trace contextRef="#ctx0" brushRef="#br0">91 282 13132,'0'0'1853,"-8"0"101,6 0-1854,-1-1-1,1 1 1,-1 0 0,1 1 0,-1-1 0,1 0 0,-1 1-1,1-1 1,-1 1 0,1 0 0,-1 0 0,1 0 0,0 0 0,-1 0-1,1 1 1,-3 2 0,2-1 22,0 0 1,0 1-1,1-1 1,-1 1-1,1 0 0,0 0 1,0 0-1,0 0 0,1 0 1,0 0-1,-2 7 0,-7 47 1612,9-54-1568,1 0 0,-1 0 1,1 0-1,0 0 1,0-1-1,1 1 1,-1 0-1,1 0 1,0 0-1,0 0 0,0-1 1,3 7-1,-3-9-140,0 0 0,1 0-1,-1 0 1,0 0 0,0 0-1,1-1 1,-1 1-1,1 0 1,-1-1 0,1 1-1,-1-1 1,1 0 0,-1 1-1,1-1 1,-1 0-1,1 0 1,-1 0 0,1 0-1,-1 0 1,1 0 0,0-1-1,-1 1 1,1 0-1,-1-1 1,3 0 0,35-19 263,-18 2-245,-2 0 1,0-2-1,27-37 0,-22 27-93,-24 29 49,0 1-1,0 0 1,0 0 0,0-1-1,1 1 1,-1 0 0,0 0 0,0 0-1,0-1 1,0 1 0,1 0-1,-1 0 1,0 0 0,0 0-1,1-1 1,-1 1 0,0 0-1,0 0 1,1 0 0,-1 0-1,0 0 1,0 0 0,1 0-1,-1 0 1,0 0 0,0 0 0,1 0-1,-1 0 1,0 0 0,0 0-1,1 0 1,-1 0 0,0 0-1,0 0 1,1 0 0,-1 0-1,0 0 1,1 1 0,5 11 176,3 30 453,-6-24-253,-3-16-352,1-1-1,-1 0 0,0 0 1,1 1-1,-1-1 1,0 0-1,1 0 1,0 0-1,-1 0 1,1 0-1,0 0 1,-1 0-1,1 0 0,0 0 1,0 0-1,0 0 1,0 0-1,0 0 1,0-1-1,0 1 1,0 0-1,0-1 0,0 1 1,0-1-1,0 1 1,1-1-1,-1 1 1,0-1-1,0 0 1,1 0-1,-1 0 0,0 1 1,0-1-1,1-1 1,-1 1-1,0 0 1,0 0-1,1 0 1,-1-1-1,0 1 0,0 0 1,0-1-1,0 1 1,1-1-1,-1 1 1,0-1-1,0 0 1,1-1-1,9-5 6,-1-1 0,0-1-1,0 0 1,8-10 0,2-1-259,-16 17 91,0-1 0,0 1 1,1 0-1,-1 1 1,1-1-1,9-3 0,-13 5 99,1 1 1,-1 0-1,1-1 0,-1 1 0,0 0 0,1 0 0,-1 0 0,0 0 0,1 0 0,-1 0 0,1 0 0,-1 1 1,0-1-1,1 0 0,-1 1 0,0-1 0,1 1 0,-1 0 0,0-1 0,0 1 0,0 0 0,1 0 0,-1 0 1,0 0-1,0 0 0,0 0 0,0 0 0,-1 0 0,2 1 0,-1-1-26,-1 0-1,1 0 0,-1-1 1,1 1-1,-1 0 0,1-1 1,-1 1-1,1 0 1,0-1-1,-1 1 0,1-1 1,0 1-1,-1-1 1,1 0-1,0 1 0,0-1 1,0 0-1,-1 1 1,1-1-1,0 0 0,0 0 1,0 0-1,0 0 0,-1 0 1,1 0-1,0 0 1,0 0-1,0 0 0,0 0 1,1 0-1,0-2-90,0 1-1,0 0 0,0 0 1,0-1-1,0 1 1,0-1-1,0 0 1,-1 1-1,1-1 0,2-3 1,28-52-2659,-19 19 418,-2-1 0,11-64 0,-12 48 5349,-9 46 2776,-2 22-5497,1 0 0,0 0 1,1 1-1,0-1 0,1-1 1,1 1-1,0 0 0,0 0 0,1-1 1,1 0-1,0 0 0,1 0 0,0-1 1,15 21-1,35 33-4992,-58-65 4661,0 0-1,0 0 1,0 0-1,-1 0 1,1-1-1,0 1 1,0-1 0,0 1-1,0-1 1,0 0-1,0 0 1,1 0-1,-4-1 1,-31-24 710,17 14 31,2 0 0,-1-1-1,2-1 1,0-1-1,-15-16 1,31 30-592,-1 0-1,1 1 1,-1-1-1,1 0 1,0 0 0,-1 1-1,1-1 1,0 0 0,-1 0-1,1 1 1,0-1-1,0 0 1,0 0 0,0 0-1,0 1 1,0-1 0,0 0-1,0 0 1,0 0-1,0 0 1,0 1 0,1-1-1,-1 0 1,0 0 0,0 1-1,1-1 1,-1 0 0,1 0-1,-1 1 1,0-1-1,1 0 1,-1 1 0,1-1-1,0 1 1,-1-1 0,1 1-1,-1-1 1,1 1-1,0-1 1,0 1 0,-1-1-1,1 1 1,0 0 0,0-1-1,-1 1 1,1 0-1,0 0 1,0 0 0,1-1-1,49-10-757,-41 10 560,124-24-6880,-84 12 1499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9.205"/>
    </inkml:context>
    <inkml:brush xml:id="br0">
      <inkml:brushProperty name="width" value="0.025" units="cm"/>
      <inkml:brushProperty name="height" value="0.025" units="cm"/>
      <inkml:brushProperty name="color" value="#008C3A"/>
    </inkml:brush>
  </inkml:definitions>
  <inkml:trace contextRef="#ctx0" brushRef="#br0">1 1 8232,'0'0'7623,"50"13"-6694,-35-10-513,-4-1-288,-1 1-128,-4-2-961,-5 2-2049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9.547"/>
    </inkml:context>
    <inkml:brush xml:id="br0">
      <inkml:brushProperty name="width" value="0.025" units="cm"/>
      <inkml:brushProperty name="height" value="0.025" units="cm"/>
      <inkml:brushProperty name="color" value="#008C3A"/>
    </inkml:brush>
  </inkml:definitions>
  <inkml:trace contextRef="#ctx0" brushRef="#br0">1 88 13677,'0'0'11755,"50"4"-11018,-14-17-417,2 1-256,3-1-32,3 1-320,-2-1-1506,-5 1-1057,-1-5-3619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229"/>
    </inkml:context>
    <inkml:brush xml:id="br0">
      <inkml:brushProperty name="width" value="0.025" units="cm"/>
      <inkml:brushProperty name="height" value="0.025" units="cm"/>
      <inkml:brushProperty name="color" value="#008C3A"/>
    </inkml:brush>
  </inkml:definitions>
  <inkml:trace contextRef="#ctx0" brushRef="#br0">0 411 8168,'0'0'10388,"10"-13"-9454,16-24-414,-2-2-1,-2-1 0,30-74 0,3-54 426,-57 234-899,0-40-39,1-1 0,1 1 0,2-1 0,0 1 1,2-1-1,6 25 0,-9-46-13,1-1 1,-1 0-1,1 1 1,0-1-1,0 0 0,0 0 1,0 0-1,0 0 1,1 0-1,3 2 0,-6-4-135,1 0 1,0-1-1,0 1 0,0-1 0,0 1 0,0-1 0,0 1 0,0-1 0,-1 0 0,2 1 0,-1-1 0,0 0 0,0 0 0,0 0 0,0 1 0,0-1 0,0 0 0,0-1 1,0 1-1,0 0 0,0 0 0,0 0 0,0-1 0,0 1 0,0 0 0,0-1 0,0 1 0,0-1 0,0 1 0,-1-1 0,1 1 0,0-1 0,0 0 0,0 1 1,-1-1-1,1 0 0,0 0 0,-1 0 0,1 0 0,0-1 0,12-20-5897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585"/>
    </inkml:context>
    <inkml:brush xml:id="br0">
      <inkml:brushProperty name="width" value="0.025" units="cm"/>
      <inkml:brushProperty name="height" value="0.025" units="cm"/>
      <inkml:brushProperty name="color" value="#008C3A"/>
    </inkml:brush>
  </inkml:definitions>
  <inkml:trace contextRef="#ctx0" brushRef="#br0">10 1 12492,'0'0'1858,"0"63"-1058,-5-29 866,0-2-737,5-3-289,0-4-255,0-7-257,11-7-256,-3-11-2210,3-2-3428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928"/>
    </inkml:context>
    <inkml:brush xml:id="br0">
      <inkml:brushProperty name="width" value="0.025" units="cm"/>
      <inkml:brushProperty name="height" value="0.025" units="cm"/>
      <inkml:brushProperty name="color" value="#008C3A"/>
    </inkml:brush>
  </inkml:definitions>
  <inkml:trace contextRef="#ctx0" brushRef="#br0">63 85 10698,'0'0'5888,"-4"12"-4649,-2 3-782,1 1 1,1 1-1,0-1 0,2 0 0,-2 29 1,4-45-436,0 1 0,0 0 1,0-1-1,0 1 0,0-1 0,0 1 1,1-1-1,-1 1 0,0-1 0,0 1 1,1-1-1,-1 1 0,0-1 0,1 1 1,-1-1-1,0 1 0,1-1 0,-1 1 1,1-1-1,-1 0 0,0 1 0,1-1 1,-1 0-1,1 1 0,-1-1 0,1 0 1,0 0-1,-1 1 0,1-1 1,0 0-1,24 0 195,21-14-110,-36 9-100,1 2 1,0 0-1,0 0 1,0 0-1,15 0 0,-24 3-7,0-1 0,1 1-1,-1 0 1,0 0 0,0 0-1,0 0 1,0 1 0,0-1-1,0 1 1,0-1 0,0 1-1,0 0 1,0-1 0,0 1-1,0 0 1,0 0 0,-1 1-1,1-1 1,0 0 0,-1 0-1,1 1 1,-1-1 0,1 1-1,-1-1 1,0 1 0,0 0-1,0 0 1,0-1 0,0 1-1,0 0 1,0 0-1,0 0 1,-1 0 0,1 0-1,0 4 1,-1 2 50,0 0 1,0 0-1,-1 0 1,0 0-1,0 0 0,-1 0 1,0 0-1,-1 0 1,0-1-1,0 1 0,0-1 1,-1 0-1,0 1 0,-8 9 1,6-8 95,-1-1-1,0 0 1,0 0 0,-1 0 0,0-1 0,0 0-1,0 0 1,-1-1 0,0 0 0,-16 7 0,23-12-184,1 0 1,-1 0-1,1-1 0,-1 1 1,0-1-1,1 1 1,-1-1-1,0 0 0,1 1 1,-1-1-1,0 0 1,1 0-1,-1 0 1,0 0-1,0-1 0,1 1 1,-1 0-1,0-1 1,1 1-1,-1-1 1,1 0-1,-1 1 0,1-1 1,-1 0-1,1 0 1,-1 0-1,1 0 0,0 0 1,-2-2-1,0-1-714,-1-1 0,2 0 1,-1 0-1,1-1 0,-1 1 0,2 0 0,-3-9 0,-6-22-4933</inkml:trace>
  <inkml:trace contextRef="#ctx0" brushRef="#br0" timeOffset="1">0 95 12043,'0'0'7079,"48"-46"-6118,-25 35-160,2 1-289,6 2-416,1 1-64,1 3-576,-1-1-1955,0 2-3971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0:06.174"/>
    </inkml:context>
    <inkml:brush xml:id="br0">
      <inkml:brushProperty name="width" value="0.05" units="cm"/>
      <inkml:brushProperty name="height" value="0.05" units="cm"/>
    </inkml:brush>
  </inkml:definitions>
  <inkml:trace contextRef="#ctx0" brushRef="#br0">16 1571 21477,'-3'5'137,"1"-1"-1,0 1 1,0 0 0,0 0 0,1 0 0,0 0 0,0 0 0,0 0 0,1 0 0,-1 1 0,1-1 0,0 0 0,1 0 0,-1 0-1,1 0 1,0 1 0,0-1 0,1 0 0,0-1 0,0 1 0,0 0 0,0 0 0,0-1 0,1 1 0,0-1 0,3 4-137,10 25 330,142 407 1808,-154-432-2090,-2-1-5,1 0 0,0 0 0,1 0 0,-1-1-1,1 1 1,1-1 0,-1 0 0,1 0 0,0 0-1,1-1 1,-1 1 0,1-1 0,0-1 0,1 1-43,-4-4 23,-1-1 1,1 0-1,0 0 1,-1-1-1,1 1 1,0-1-1,-1 1 1,1-1-1,-1 0 1,1 0-1,-1 0 1,1 0-1,-1 0 1,1 0-1,-1-1 1,0 1-1,0-1 1,0 0-1,0 0 1,0 1-1,0-1 1,0-1-1,-1 1 1,1 0 0,-1 0-1,1 0 1,-1-1-1,0 1 1,0-1-1,0 1 1,0-1-1,0 0 1,-1 1-1,1-1 1,-1 1-1,0-1 1,0 0-1,0 0-23,26-85 423,-5-1-1,-3 0 1,-4-3-423,10-51 270,2 3-52,6 0 0,6 2-1,8-3-217,-9 72 90,-30 97-376,-11 9-503,-4 8-529</inkml:trace>
  <inkml:trace contextRef="#ctx0" brushRef="#br0" timeOffset="1326.92">916 1715 16492,'0'0'3774,"0"0"-20,0 0-1910,0 0-810,0 0-318,-3-14 100,-12-16-717,14 29-86,0 0 0,0 0 1,-1 0-1,1 0 1,0 0-1,-1 1 0,1-1 1,-1 1-1,1-1 0,-1 1 1,1-1-1,-1 1 1,1 0-1,-1-1 0,1 1 1,-1 0-1,1 0 0,-1 0 1,0 1-1,1-1 0,-1 0 1,1 1-1,-1-1 1,1 0-1,-1 1 0,1 0 1,0-1-1,-1 1 0,1 0 1,0 0-1,-1 0 0,1 0 1,0 0-1,0 0 1,0 0-1,0 0 0,0 0 1,0 0-1,0 1 0,0-1 1,0 0-1,1 1 0,-1-1 1,1 1-1,-1-1 1,1 1-1,-1-1 0,1 2-13,-4 3 10,2 1 0,-1 0-1,1 0 1,-1 0 0,2 0-1,-1 0 1,1 0 0,0 0-1,1 1 1,0-1 0,0 0 0,0 1-1,1-1 1,0 0 0,2 5-10,-3-11 1,1 0 0,0 0 1,0 1-1,0-1 1,0 0-1,0 0 1,0 0-1,0-1 1,1 1-1,-1 0 0,0 0 1,0-1-1,1 1 1,-1-1-1,0 1 1,1-1-1,-1 1 1,1-1-1,-1 0 0,0 0 1,1 1-1,-1-1 1,1 0-1,-1-1 1,1 1-1,-1 0 1,0 0-1,1 0 0,-1-1 1,1 1-1,-1-1 1,0 1-1,1-1 1,-1 0-1,0 1 1,0-1-1,0 0 0,1 0 1,-1 0-1,0 0 1,0 0-1,0 0 1,0 0-1,0 0 1,-1 0-1,1-1 0,0 1 1,-1 0-1,2-2-1,167-159 27,-151 147-26,1 1 1,0 0-1,1 1 0,0 2 1,1 0-1,1 1 0,0 0 1,0 2-1,0 1 0,1 1 1,0 1-1,10-1-1,-30 7 9,0-1 1,0 1-1,-1 0 1,1 0-1,0 0 1,-1 0-1,1 1 1,-1-1-1,1 1 1,-1-1-1,0 1 1,0 0-1,1 0 1,-1 0-1,-1 0 1,1 0-1,0 0 1,0 1-1,-1-1 1,1 1-1,-1-1 1,0 1-1,0-1 1,0 1-1,0 0 1,0 0-1,-1-1 1,1 1-1,-1 0 0,0 0 1,0 0-1,0 0 1,0-1-1,0 1 1,0 0-1,-1 0 1,0 0-1,1-1 1,-1 1-1,0 0 1,0-1-1,0 1 1,-1 0-1,1-1 1,-2 2-10,1-3 37,-1 0 1,1-1-1,-1 1 1,1-1-1,-1 1 0,1-1 1,-1 0-1,1 0 1,-1 0-1,0 0 1,1 0-1,-1-1 1,1 1-1,-1-1 0,1 1 1,-1-1-1,1 0 1,-1 0-1,1 0 1,0-1-1,0 1 1,-1 0-1,1-1 1,0 1-1,0-1 0,1 0 1,-1 0-1,0 0 1,0 0-1,1 0 1,-1 0-1,1 0 1,0-1-1,0 1 0,0 0 1,0-1-1,0 1-37,-6-8 16,1 1 0,1-1-1,-1 0 1,2 0 0,-1-1-1,1 0 1,1 1 0,0-1-1,1 0 1,0 0-1,0-1 1,1 1 0,1 0-1,0-1 1,1-5-16,1 15-1,0-1 0,0 1 0,1-1 0,-1 1 0,1 0 0,0 0 0,0 0-1,-1 0 1,1 0 0,1 1 0,-1-1 0,0 1 0,0 0 0,0 0 0,1 0 0,-1 0 0,0 1 0,1-1 0,-1 1 0,1 0 0,-1 0-1,1 0 1,-1 0 0,0 1 0,1-1 0,-1 1 0,1 0 0,-1 0 0,0 0 0,0 1 0,0-1 0,0 1 0,2 1 1,12 1-149,-12-3-41,0-1-1,0 1 1,-1-1 0,1 0-1,0 0 1,0-1 0,0 0 0,0 1-1,0-2 1,-1 1 0,1 0-1,0-1 1,-1 0 0,0 0-1,1 0 1,-1-1 0,0 1 0,0-1-1,0 0 1,0 0 0,-1-1-1,1 1 1,-1-1 0,2-2 190,61-106-5214,-59 97 4841,48-99-1569,-54 114 2014,0 0 0,-1 0 0,1 0-1,0 0 1,0 0 0,0 0 0,-1 0 0,1 0 0,0 0 0,0 0-1,0 0 1,-1 1 0,1-1 0,0 0 0,0 0 0,-1 1-1,1-1 1,0 1 0,-1-1 0,1 1 0,0-1 0,-1 1-1,1-1 1,-1 1 0,1-1 0,-1 1 0,1 0 0,-1-1-1,1 1 1,-1 0 0,0-1 0,1 1 0,-1 0 0,0 0-1,0-1 1,1 1 0,-1 0 0,0 0 0,0 0 0,0-1 0,0 1-1,0 0 1,0 0 0,0 0 0,0-1 0,-1 1 0,1 0-1,0 0 1,0 0 0,-1-1 0,1 1 0,0 0 0,-1-1-72,2 30 1371,-2-27-1281,0 0 1,1 0-1,0 0 0,-1 0 1,1 0-1,0 0 0,1 0 0,-1 0 1,0 0-1,1 0 0,0 0 0,0 0 1,0 0-1,0 0 0,0 0 0,0 0 1,1-1-1,-1 1 0,1 0 0,0-1 1,0 1-1,0-1 0,0 0 0,0 0 1,1 0-1,-1 0 0,1 0 1,-1 0-1,1-1 0,0 1 0,-1-1 1,1 0-1,2 1-90,37 19 144,0 1 1,-2 2 0,0 2-1,-2 1 1,0 2-1,-3 2 1,0 1-1,-2 2 1,-2 1-1,1 4-144,-29-36 17,2 1 61,0 0-1,-1 1 1,1 0 0,-1 0 0,0 0 0,0 0 0,0 0 0,-1 1 0,0 0 0,0 0-1,0 0 1,-1 0 0,0 0 0,0 0 0,0 1 0,-1-1 0,0 1 0,0-1 0,-1 1-1,0-1 1,0 1 0,0 0-78,-2-5 25,1 1-1,-1-1 1,1 0 0,-1 0-1,0 0 1,1 0 0,-1 0-1,0-1 1,0 1-1,-1-1 1,1 1 0,0-1-1,0 1 1,-1-1 0,1 0-1,-1 0 1,1-1-1,-1 1 1,1 0 0,-1-1-1,1 1 1,-1-1 0,0 0-1,1 0 1,-1 0-1,0 0 1,1-1 0,-1 1-1,1-1 1,-1 1 0,1-1-1,-1 0-24,-84-32 94,71 26-91,1-2 0,0 0 0,1 0 0,-1-1 0,2-1 0,0-1 0,0 0 1,1 0-1,-3-5-3,13 15-5,1 0 1,-1-1-1,1 1 1,-1 0-1,1-1 1,0 0-1,0 1 1,0-1-1,0 0 1,0 1 0,0-1-1,1 0 1,0 0-1,-1 0 1,1 0-1,0 1 1,0-1-1,1 0 1,-1 0-1,1 0 1,-1 1-1,1-1 1,0 0-1,0 0 1,0 1-1,0-1 1,1 1-1,-1-1 1,1 1 0,-1-1-1,1 1 1,0 0-1,0 0 1,0-1 4,175-220-4523,-144 180 3254,-19 28 1181,-1-1 0,0 0 0,-2-1 0,0 0 0,0-1 0,-2 0 0,0-1 0,-1 0 0,-1 0 0,-1-1 0,0 0 0,1-14 88,-16-17 1491,9 50-1452,0 0 1,0 0 0,0 0 0,-1 0-1,1 1 1,-1-1 0,1 0 0,-1 0-1,1 0 1,-1 0 0,1 0 0,-1 1-1,1-1 1,-1 0 0,0 1 0,0-1-1,1 0 1,-1 1 0,0-1 0,0 1-1,0-1 1,0 1 0,1-1 0,-1 1-1,0 0 1,0-1 0,0 1 0,0 0-1,0 0 1,0 0 0,0 0 0,0 0-1,0 0 1,0 0 0,0 0 0,0 0-1,0 0 1,0 0 0,0 1 0,0-1-1,0 0 1,0 1 0,0-1 0,1 1-1,-1-1 1,0 1 0,0 0-40,-4 5 65,1 0 0,0 1 1,0-1-1,1 1 0,0 0 1,0 0-1,1 1 0,0-1 0,0 0 1,0 1-1,1-1 0,0 1 0,1 0 1,0-1-1,0 1 0,0-1 1,1 1-1,1 3-65,20 86 305,-21-95-298,0 1 0,0-1 0,0 1 0,0-1 0,1 1 0,-1-1 0,1 0 0,-1 0 0,1 0 0,0 0 0,0 0 0,0 0 0,0 0 0,0 0 0,0-1 0,0 1 0,1-1 0,-1 0 0,1 1 0,-1-1 0,1 0 0,-1 0 0,1-1 0,-1 1 0,1-1 0,0 1 0,-1-1 0,1 0 0,0 0-1,0 0 1,-1 0 0,1 0 0,0-1 0,-1 1 0,2-1-7,10-6 10,-1-1 0,-1 0 0,1 0-1,-1-1 1,-1-1 0,0 0 0,0-1-1,-1 0 1,0 0 0,-1-1 0,0-1-1,-1 1 1,0-1 0,-1-1 0,-1 1-1,3-9-9,-3 10 4,-1 0 0,-1 0 0,0-1 0,-1 1 0,0-1-1,-1 1 1,0-1 0,-1 0 0,-1 0 0,0 0 0,0 0 0,-2 0-1,1 0 1,-2 1 0,0-1 0,0 1 0,-1-1 0,0 1-4,-13-11 14,8 23 10,10 90-12,4-52-8,-5-22 4,1 0-1,1 0 0,0 0 1,1 0-1,1-1 0,0 1 1,1-1-1,1 0 0,0 0 1,1-1-1,1 0 0,7 12-7,-14-24-19,1 0 0,-1 0 0,1 0-1,0 0 1,-1 0 0,1 0-1,0 0 1,0 0 0,0 0 0,0-1-1,1 1 1,-1-1 0,0 0-1,0 0 1,1 0 0,-1 0 0,1 0-1,-1 0 1,1 0 0,0-1-1,-1 0 1,1 1 0,0-1 0,-1 0-1,1 0 1,-1 0 0,1-1-1,0 1 1,-1-1 0,1 1 0,-1-1-1,1 0 1,-1 0 0,1 0-1,-1 0 1,0 0 0,1-1-1,-1 1 1,1-2 19,5-6-338,-1 0 0,0-1-1,0 0 1,-1 0 0,-1-1-1,0 1 1,0-1 0,-1 0-1,0-1 1,-1 1 0,0-1-1,-1 1 1,0-11 338,6-55-2191</inkml:trace>
  <inkml:trace contextRef="#ctx0" brushRef="#br0" timeOffset="1932.99">2557 343 12227,'1'0'245,"-1"0"0,0 0 0,1 1 0,-1-1 0,0 0 0,1 0 0,-1 0 0,0 0 0,1 0 0,-1 0 0,0 0 0,1 0 1,-1 0-1,1 0 0,-1 0 0,0 0 0,1 0 0,-1 0 0,0 0 0,1 0 0,-1 0 0,0 0 0,1 0 0,-1 0 0,0-1 0,1 1 0,-1 0 1,0 0-1,0 0 0,1-1 0,-1 1 0,0 0 0,0 0 0,1-1 0,-1 1 0,0 0 0,0-1 0,0 1 0,1 0 0,-1 0 0,0-1 0,0 1 1,0 0-1,0-1 0,0 1 0,0-1-245,4 21 3599,-3-1-3851,6 230 3683,-7-247-3425,-1 0-1,1-1 1,0 1-1,-1-1 1,1 1-1,0 0 1,0-1-1,0 1 1,0 0-1,0-1 1,0 1-1,0 0 1,1-1-1,-1 1 1,1-1-1,-1 1 1,1-1-1,0 1 1,-1-1-1,1 1 1,0-1-1,0 1 1,0-1-1,0 0 1,0 0-1,0 1 1,0-1-1,1 0 1,-1 0-1,0 0 1,1 0-1,-1 0 1,1-1-1,-1 1 0,1 0 1,-1-1-1,1 1 1,-1-1-1,1 1 1,0-1-1,-1 0 1,1 0-1,0 0 1,-1 0-1,1 0 1,0 0-1,-1 0 1,1 0-1,-1-1 1,1 1-1,0-1 1,-1 1-1,1-1-5,55-64 24,-53 58-22,1-1 1,0 1-1,1 0 1,0 0-1,0 1 0,0 0 1,0 0-1,1 0 1,0 1-1,1 0 0,-1 0 1,1 1-1,0 0 1,0 0-1,2 0-2,-6 3-1,0 1 0,0 0 0,-1-1 0,1 2 0,0-1 0,0 0 0,0 1 0,-1 0 0,1-1 0,0 1 0,-1 1 0,1-1 0,-1 1 0,1-1 0,-1 1 0,1 0 0,-1 0 0,0 0 0,0 1 0,0-1 0,-1 1 0,1 0 0,0 0 0,-1 0 0,0 0 0,0 0 0,2 2 1,43 97-9,-15 42 139,-33-143-129,1-1 1,-1 1 0,0-1 0,1 0 0,-1 1 0,0-1-1,1 0 1,-1 0 0,0 0 0,1 1 0,-1-1 0,0 0 0,0 0-1,1 0 1,-1 0 0,0 0 0,0 0 0,1-1 0,-1 1-1,0 0 1,0 0 0,1 0 0,-1-1 0,0 1 0,1 0 0,-1-1-1,0 1 1,1-1 0,-1 1 0,1 0 0,-1-1 0,1 1-1,-1-1 1,1 0 0,-1 1 0,1-1 0,-1 1 0,1-1 0,0 0-1,-1 1 1,1-1 0,0 0 0,0 0 0,-1 1 0,1-1-1,0 0 1,0 1 0,0-1 0,0 0 0,0 0 0,0 1 0,0-2-2,-94-131-3520,86 112 599,37 9-4017,6 2 2323,90-33-1007,-33-6 15463,-85 44-8857,71-51 5035,28-41-3796,-65 16-1260,-40 79-911,-1-1-1,1 1 1,0 0 0,-1-1 0,1 1 0,-1 0 0,1-1 0,-1 1-1,0-1 1,0 1 0,0 0 0,-1-1 0,1 1 0,-1-1-1,1 1 1,-1 0 0,0 0 0,1-1 0,-1 1 0,0 0 0,-1 0-1,1 0 1,0 0 0,-1 0 0,1 0 0,-1 0 0,1 0 0,-1 1-1,0-1 1,0 1 0,0-1 0,0 1 0,0 0 0,0-1 0,0 1-52,-1 0 25,0 1 1,0-1 0,1 1 0,-1-1-1,0 1 1,0 0 0,0 0 0,0 0-1,0 0 1,1 1 0,-1-1 0,0 1-1,0-1 1,1 1 0,-1 0 0,0 0-1,1 1 1,-1-1 0,1 0-1,-1 1 1,1 0 0,0-1 0,-1 1-1,1 0 1,0 0 0,0 0 0,1 0-1,-1 1 1,0-1 0,1 0 0,-2 3-26,-34 86 174,34-81-145,0 1-1,1 0 1,1-1 0,-1 1 0,2 0 0,0 0 0,0 0 0,1 0 0,0-1 0,0 1-1,2 0 1,-1-1 0,1 1 0,1-1 0,0 0 0,0 0 0,1 0 0,0 0-1,1-1 1,0 0 0,1 0 0,-1-1 0,3 2-29,1-6-1,-1-1 0,1-1 1,-1 0-1,1 0 0,0-1 0,-1 0 1,1-1-1,0 0 0,0 0 0,0-1 1,-1 0-1,1-1 0,0 0 1,-1-1-1,1 0 0,-1 0 0,0-1 1,6-3 0,75-31-391,-1-9-307</inkml:trace>
  <inkml:trace contextRef="#ctx0" brushRef="#br0" timeOffset="2836.94">1300 2717 25205,'-4'-3'190,"0"-1"0,0 1 0,0 0 0,-1 0-1,1 0 1,-1 1 0,0-1 0,0 1-1,0 1 1,0-1 0,0 0 0,0 1 0,0 0-1,-1 1 1,1-1 0,0 1 0,-1 0-1,1 0 1,0 0 0,-2 1-190,1 0 14,1 0 0,0 0 0,0 0 1,0 1-1,-1 0 0,1 0 0,1 0 0,-1 0 0,0 1 0,0 0 0,1 0 1,0 0-1,0 1 0,0-1 0,0 1 0,0 0 0,1 0 0,-1 0 0,1 1 1,0-1-1,0 1 0,1-1 0,0 1 0,-1 0 0,2 0 0,-1 0 1,0 1-1,1-1 0,0 0 0,0 4-14,1 6-1,1 1 0,1-1 0,0 0 0,1 0-1,1 0 1,0-1 0,1 1 0,1-1 0,0 0 0,1 0 0,0-1 0,1 0 0,1 0 0,0-1-1,0 0 1,1 0 0,10 7 1,-19-17 0,1 0 0,0 0-1,0 0 1,0 0 0,0-1-1,0 1 1,0-1 0,1 0-1,-1 1 1,0-1 0,1 0-1,-1 0 1,1-1 0,-1 1-1,1 0 1,-1-1 0,1 0-1,0 1 1,-1-1 0,1 0-1,0 0 1,-1-1 0,1 1-1,-1 0 1,1-1 0,-1 0-1,1 1 1,-1-1 0,1 0-1,-1-1 1,0 1 0,1 0 0,-1 0-1,0-1 1,0 0 0,0 1-1,0-1 1,0 0 0,0 0-1,-1 0 1,1 0 0,-1 0-1,1 0 1,-1-1 0,0 1-1,0 0 1,0-1 0,0 1-1,0-1 1,11-26 30,-1-1-1,-2-1 0,0 0 1,-3 0-1,0-1 0,-2 0 1,0-31-31,-3 50 20,6-68 239,-3 0-1,-4-1 0,-3 1 1,-9-41-258,4 82 128,13 92-49,57 319-41,-31-285-52,-31-85-16,1 0 0,-1 0 0,0-1-1,1 1 1,-1 0 0,0 0 0,1-1 0,-1 1 0,1 0 0,-1-1 0,1 1 0,-1-1 0,1 1 0,0 0 0,-1-1 0,1 1 0,0-1 0,-1 1 0,1-1 0,0 0 0,0 1 0,-1-1 0,1 0 0,0 0 0,0 1 0,-1-1 0,1 0 0,0 0 0,0 0 0,0 0 0,0 0 0,-1 0 0,1 0 0,0 0 0,0 0 0,0-1 0,-1 1 0,1 0 0,0 0 0,0-1 0,0 1-1,-1 0 1,1-1 0,0 1 0,-1-1 0,1 1 0,0-1 0,-1 1 0,1-1 0,-1 0 0,1 1 0,-1-1 0,1 0 0,-1 1 0,1-1 0,-1 0 0,0 0 0,1 1 0,-1-1 0,0 0 0,0 0 0,1 0 0,-1 1 0,0-1 0,0 0 0,0 0 0,0 0 0,0 0 30,9-29-1811</inkml:trace>
  <inkml:trace contextRef="#ctx0" brushRef="#br0" timeOffset="3311.15">1588 2495 22789,'15'25'1257,"-10"-15"-888,0 0 0,1 0 0,0-1 1,1 0-1,-1 0 0,2 0 0,0-1 1,0 0-1,0-1 0,1 1 0,5 2-369,-12-9 12,0 0 0,0 0-1,0 0 1,0 0 0,1-1-1,-1 1 1,0-1 0,1 1-1,-1-1 1,0 0 0,1 0-1,-1 0 1,1 0 0,-1 0-1,0 0 1,1-1 0,-1 1-1,0-1 1,1 0 0,-1 0-1,0 0 1,0 0 0,0 0-1,0 0 1,0 0 0,0-1-1,0 1 1,0-1 0,0 1-1,-1-1 1,1 0 0,-1 0-1,1 1 1,-1-1 0,0 0-1,0-1 1,1 1-12,26-85 4,-27 80 18,0 0 0,0-1 0,0 1-1,-1-1 1,-1 1 0,1 0 0,-1-1-1,0 1 1,-1-1 0,1 1-1,-2 0 1,1 0 0,-1 0 0,0 0-1,0 1 1,-1-1 0,0 1 0,0 0-1,0 0 1,-1 0 0,0 0-1,0 1 1,-1 0 0,0 0-22,4 4 7,0 1 0,0-1 0,0 1 0,0-1 0,0 1 0,-1 0 0,1 0 0,0 0 0,0 0 0,0 0-1,0 0 1,-1 1 0,1-1 0,0 1 0,0 0 0,0-1 0,0 1 0,0 0 0,0 0 0,0 0 0,0 0 0,0 1 0,1-1 0,-1 1 0,0-1 0,1 1 0,-1-1 0,1 1 0,0 0 0,0 0 0,-1-1 0,1 1 0,0 0 0,0 0 0,1 0 0,-1 0 0,0 1 0,1-1-1,-1 0 1,1 0 0,0 0 0,-1 0 0,1 1 0,0-1 0,0 0 0,1 0 0,-1 0 0,0 0 0,1 1 0,-1-1 0,1 0 0,0 0 0,0 0 0,0 1-7,0 13 6,1 0 0,0 1 0,1-1 0,1 0 0,0 0 0,1-1 0,1 1 0,1-1 1,0 0-1,0-1 0,9 11-6,-16-23 2,1 0 0,0 0 0,0 0 0,1 0 0,-1-1 0,0 1 1,0 0-1,1-1 0,-1 1 0,1-1 0,0 1 0,-1-1 0,1 0 0,0 1 1,0-1-1,0 0 0,0 0 0,0-1 0,0 1 0,0 0 0,0-1 0,0 1 1,0-1-1,0 0 0,0 1 0,0-1 0,1 0 0,-1 0 0,0 0 0,0-1 1,0 1-1,0-1 0,0 1 0,0-1 0,0 0 0,0 1 0,0-1 0,0 0 1,0 0-1,0 0 0,0-1 0,0 1-2,105-102 33,-90 83-22,1 1 0,1 0 0,0 2 1,1 0-1,1 1 0,16-8-11,-15 15 40,-20 9 61,-2 0 69,-4-3 80,-98-89 797,101 91-979,17-11 19,114-49-378,-92 32-361,0-2-467</inkml:trace>
  <inkml:trace contextRef="#ctx0" brushRef="#br0" timeOffset="3744.28">2577 1675 21997,'0'7'968,"5"6"392,5 6-392,5 10-239,5 5-57,5 10-200,3 4-64,0 4-240,1 0-32,-1-6-80,0-3-48,-6-7-8,-1-6 16,-12-10-144,-4-5-224,-15-12-920,-11-7-193</inkml:trace>
  <inkml:trace contextRef="#ctx0" brushRef="#br0" timeOffset="3996.33">2324 1884 19260,'-15'4'1656,"15"-4"257,-1 0-345,-6-21-248,21-3-47,16-15-241,8-6-184,24-7-176,1-2-312,0 2-192,-1 3-88,-15 9-144,-8 5-80,-10 9-544,-6 4-616</inkml:trace>
  <inkml:trace contextRef="#ctx0" brushRef="#br0" timeOffset="4545.24">2841 1239 20380,'61'18'4646,"18"42"-3444,-60-39-1105,-1 0-1,-1 2 0,-1 0 0,-1 1 1,-1 0-1,-1 1 0,-1 1 0,-2 0 1,6 18-97,26 59 291,-41-102-287,-2 0 2,1 0 0,0 0 0,0 0 0,0 0 0,0 0-1,0 0 1,1 0 0,-1 1 0,0-1 0,0 0 0,1 0 0,-1 0 0,1 0 0,-1 0 0,1 0 0,-1-1 0,1 1-1,-1 0 1,1 0 0,0 0 0,0 0 0,-1-1 0,1 1 0,0 0 0,0-1 0,0 1 0,0 0 0,0-1-1,0 1 1,0-1 0,0 0 0,0 1 0,0-1 0,0 0 0,0 1 0,0-1 0,0 0 0,0 0 0,0 0 0,0 0-1,0 0 1,0 0 0,0 0 0,0-1 0,1 1 0,-1 0 0,0-1 0,0 1 0,0 0 0,0-1 0,0 1-1,-1-1 1,1 0 0,0 1 0,0-1-6,54-206 656,-22 125 2,-32 81-645,1 1 0,-1-1 0,1 1 0,0 0 0,-1 0 0,1 0 0,0 0 0,-1 0 0,1 0 0,0 0 1,-1 0-1,1 1 0,0-1 0,-1 0 0,1 1 0,-1 0 0,1-1 0,-1 1 0,1 0 0,-1 0 0,0 0 0,1 0 0,-1 0 0,0 0 0,1 0 0,-1 0 1,0 0-1,0 1 0,0-1 0,0 0 0,-1 1 0,1-1 0,0 1 0,0-1 0,-1 1 0,1-1 0,-1 1 0,1 0 0,-1-1 0,0 1 0,0 0 0,0-1 1,0 1-1,0 0 0,0 1-13,1-1 7,55 230-225,-51-233-1294,-8-31-27,-5-14-115</inkml:trace>
  <inkml:trace contextRef="#ctx0" brushRef="#br0" timeOffset="5264.9">3602 1301 21469,'1'1'79,"-1"-1"0,0 1 0,1-1 0,0 1 0,-1-1 1,1 1-1,-1-1 0,1 1 0,-1-1 0,1 1 1,0-1-1,-1 0 0,1 1 0,0-1 0,-1 0 0,1 0 1,0 0-1,0 1 0,-1-1 0,1 0 0,0 0 1,0 0-1,-1 0 0,1 0 0,0 0 0,-1 0 0,1-1 1,0 1-1,0 0 0,-1 0 0,1-1 0,0 1 1,-1 0-1,1-1 0,0 1 0,-1 0 0,1-1 0,-1 1 1,1-1-1,-1 1 0,1-1-79,24-53 553,-22 44-409,3-4-71,-1 0-1,0 0 1,-1-1-1,0 0 1,-1 1 0,-1-1-1,-1-1 1,0 1-1,-1 0 1,0 0 0,-1 0-1,-1 0 1,-1 0-1,0-3-72,3 17 35,0-1 0,0 0 0,0 0-1,-1 1 1,1-1 0,0 0 0,-1 1-1,1-1 1,-1 1 0,1-1 0,-1 0-1,0 1 1,0-1 0,0 1 0,0-1 0,0 1-1,0 0 1,0 0 0,0-1 0,0 1-1,-1 0 1,1 0 0,-1 0 0,1 0-1,-1 0 1,1 0 0,-1 1 0,1-1-1,-1 0 1,1 1 0,-1-1 0,0 1-1,1 0 1,-1 0 0,0-1 0,0 1 0,1 0-1,-1 0 1,0 1 0,1-1 0,-1 0-1,0 0 1,1 1 0,-1-1 0,0 1-1,1 0 1,-1-1 0,1 1 0,-1 0-1,1 0 1,-1 0 0,1 0 0,0 0-1,-1 0 1,1 0 0,0 1 0,0-1 0,0 0-1,0 1 1,-1 0-35,-2 12 37,1 1 0,0 0 0,1 0 0,0 0 0,2 0 0,-1 0 0,2 0 0,0 0-1,1-1 1,0 1 0,1 0 0,3 7-37,-4-15 12,-1 8 11,1-1-1,1 1 1,0 0 0,1-1-1,0 1 1,2-1 0,-1-1-1,2 1 1,0-1 0,0 0-1,2 0 1,-1-1 0,1 0-1,1-1 1,2 2-23,-10-11 3,1 0 1,-1-1-1,0 1 0,1-1 1,-1 0-1,1 0 1,0 0-1,-1 0 0,1 0 1,0-1-1,-1 1 0,1-1 1,0 1-1,0-1 0,-1 0 1,1 0-1,0-1 1,0 1-1,-1 0 0,1-1 1,0 0-1,-1 1 0,1-1 1,0 0-1,-1-1 1,0 1-1,1 0 0,-1-1 1,1 1-1,-1-1 0,0 0 1,0 0-1,0 1 0,0-1 1,0-1-1,-1 1 1,1 0-1,0-1-3,13-22 13,-2-1 1,0-1-1,-1 0 1,-2-1-1,-1 0 1,-1 0-1,-2-1 1,-1 1-1,0-6-13,5-88 99,-10 116-58,12 25 33,37 160 188,-49-178-258,0 0-1,0 0 1,0 0-1,0-1 1,0 1-1,1 0 0,-1 0 1,0 0-1,1 0 1,-1-1-1,1 1 1,-1 0-1,1 0 0,-1-1 1,1 1-1,-1 0 1,1-1-1,0 1 1,-1-1-1,1 1 0,0-1 1,-1 1-1,1-1 1,0 1-1,0-1 1,-1 1-1,1-1 0,0 0 1,0 0-1,0 0 1,0 1-1,0-1 1,-1 0-1,1 0 1,0 0-1,0 0 0,0 0 1,0 0-1,0 0 1,0-1-1,-1 1 1,1 0-1,0 0 0,0-1 1,0 1-1,-1-1 1,1 1-1,0 0 1,0-1-1,-1 1 0,1-1 1,0 0-1,-1 1 1,1-1-1,-1 0 1,1 1-1,0-1 0,-1 0 1,0 1-1,1-1 1,-1 0-1,1 0 1,-1 0-1,0 0-3,24-61 28,-23 57-29,81-272 41,-82 277-40,-1-1 0,1 0-1,0 0 1,0 0 0,0 1-1,0-1 1,0 0 0,0 0-1,0 0 1,0 1 0,1-1-1,-1 0 1,0 0 0,0 1-1,1-1 1,-1 0 0,0 0-1,1 1 1,-1-1 0,1 0-1,-1 1 1,1-1 0,-1 1 0,1-1-1,-1 0 1,1 1 0,0-1-1,-1 1 1,1 0 0,0-1-1,-1 1 1,1 0 0,0-1-1,0 1 1,-1 0 0,1 0-1,0-1 1,0 1 0,0 0-1,-1 0 1,1 0 0,0 0-1,0 0 1,0 0 0,-1 0 0,1 0-1,0 1 1,0-1 0,-1 0-1,1 0 1,0 1 0,0-1-1,-1 0 1,1 1 0,0-1-1,0 1 1,23 42-26,-23-40 25,54 163-2,-55-165 4,0 0 0,0-1 1,0 1-1,1 0 0,-1 0 0,0 0 0,1-1 0,-1 1 1,0 0-1,1 0 0,-1-1 0,1 1 0,-1 0 0,1-1 1,0 1-1,-1 0 0,1-1 0,-1 1 0,1-1 0,0 1 1,0-1-1,-1 1 0,1-1 0,0 0 0,0 1 0,0-1 1,-1 0-1,1 0 0,0 0 0,0 1 0,0-1 0,0 0 0,-1 0 1,1 0-1,0 0 0,0 0 0,0-1 0,0 1 0,0 0 1,-1 0-1,1-1 0,0 1 0,0 0 0,0-1 0,-1 1 1,1 0-1,0-1 0,-1 1 0,1-1 0,0 0 0,-1 1 1,1-1-1,0 1 0,-1-1 0,1 0 0,-1 0 0,1 0-1,23-49 54,62-265-105,-61 258-198,-15 61 142,17 126 10,7 56 129,-26-175-1202,-7-25-215</inkml:trace>
  <inkml:trace contextRef="#ctx0" brushRef="#br0" timeOffset="6027.04">4630 561 12907,'-1'27'8100,"7"2"-3854,-6-28-4185,1 0 0,-1 1 0,0-1 0,1 0 0,-1 0 0,1 0 0,0 0 0,-1 0 0,1 0 0,0 0 0,-1 0 0,1 0 0,0 0 0,0-1 0,0 1-1,0 0 1,0-1 0,0 1 0,0 0 0,0-1 0,0 1 0,0-1 0,0 1 0,0-1 0,1 0 0,-1 1 0,0-1 0,0 0 0,0 0 0,1 0 0,-1 0 0,0 0-1,0 0 1,0 0 0,0-1 0,1 1 0,-1 0 0,0-1 0,0 1 0,0 0 0,0-1 0,0 1 0,0-1 0,0 0 0,0 1 0,0-1-61,5-5 25,-1 1 0,0-1 0,0 0 0,0-1 0,-1 1 0,0-1 0,0 0 0,-1 0 0,0 0 0,0 0 0,-1 0 0,0-1 0,0 1 0,-1-1 0,1 0 0,-2 1 0,1-1 0,-1 0 0,0 0 0,-1 0 0,-1-7-25,1 9 9,0-1 1,0 1-1,0-1 0,-1 1 0,0 0 0,-1 0 1,1 0-1,-1 0 0,0 0 0,-1 0 0,1 1 1,-1-1-1,0 1 0,-1 0 0,1 0 1,-1 1-1,0-1 0,0 1 0,0 0 0,-1 1 1,1-1-1,-3 0-9,7 3 6,0 1 0,0-1-1,-1 1 1,1-1 0,0 1 0,0 0 0,0 0 0,0-1 0,-1 1-1,1 0 1,0 0 0,0 0 0,0 0 0,0 1 0,-1-1 0,1 0-1,0 0 1,0 1 0,0-1 0,0 0 0,0 1 0,0-1-1,0 1 1,0 0 0,0-1 0,0 1 0,0 0 0,0 0 0,0-1-1,0 1 1,1 0 0,-1 0 0,0 0 0,1 0 0,-1 0 0,0 0-1,1 0 1,-1 0 0,1 0 0,0 1 0,-1-1 0,1 0 0,0 0-1,0 0 1,0 0 0,0 1 0,-1-1 0,2 1-6,-1 64 185,1-64-180,1 17 5,0-1 1,2 0-1,0 0 1,1 0-1,1-1 1,1 1 0,0-1-1,1-1 1,1 1-1,1-1 1,0-1 0,1 0-1,0-1 1,1 0-1,9 8-10,-18-19 3,0-1-1,0 1 0,0-1 0,0 0 1,0 0-1,0 0 0,1 0 1,-1-1-1,1 1 0,-1-1 0,1 0 1,0 0-1,-1 0 0,1 0 1,0-1-1,0 0 0,0 1 0,-1-1 1,1-1-1,0 1 0,0 0 1,-1-1-1,1 0 0,0 0 0,-1 0 1,1 0-1,0-1 0,-1 1 1,0-1-1,1 0 0,-1 0 0,0 0 1,0-1-1,0 1 0,0-1-2,13-19 2,0-1-1,-1-1 0,-2 0 1,0-1-1,-2 0 0,-1-1 1,-1 0-1,-1 0 0,-1-1 1,-1-1-1,-2 1 0,0 0 1,-2-1-1,-2 0 0,0 0-1,10-86 16,-10 115-17,1-1 0,-1 0 0,0 0 0,1 0 0,-1 1 0,1-1 1,-1 0-1,0 0 0,1 0 0,-1 0 0,1 0 0,-1 0 0,0 0 0,1 0 0,-1 0 0,1 0 0,-1 0 0,0 0 0,1 0 0,-1 0 0,1 0 0,-1 0 0,0-1 0,1 1 0,-1 0 0,0 0 0,1 0 0,-1-1 0,0 1 0,1 0 0,-1 0 0,0-1 0,1 1 0,-1 0 0,0-1 0,0 1 0,1 0 0,-1-1 0,0 1 0,0 0 0,0-1 0,0 1 0,0 0 1,1-1-1,-1 1 0,0-1 0,0 1 0,0-1 1,39 265 293,-40-263-287,1 1 1,0-1-1,0 0 0,0 1 0,0-1 1,0 0-1,0 1 0,0-1 0,0 0 1,0 1-1,0-1 0,1 0 0,-1 0 1,1 1-1,-1-1 0,1 0 0,-1 0 1,1 0-1,0 0 0,-1 1 0,1-1 1,0 0-1,0 0 0,0 0 1,0-1-1,0 1 0,0 0 0,0 0 1,0 0-1,0-1 0,1 1 0,-1-1 1,0 1-1,0-1 0,1 1 0,-1-1 1,0 0-1,0 0 0,1 1 0,-1-1 1,0 0-1,1 0 0,-1 0 0,0 0 1,1-1-1,-1 1 0,0 0 0,0 0 1,1-1-7,5-10 6,-1-1 1,0 0 0,0 0 0,-2 0-1,1 0 1,-2-1 0,1 0-1,-2 0 1,1-12-7,-1 18 4,42-284-198,-33 252 66,-11 39 125,0-1-1,0 1 0,0-1 1,1 1-1,-1-1 0,0 1 0,0-1 1,1 1-1,-1-1 0,0 1 1,1-1-1,-1 1 0,0 0 0,1-1 1,-1 1-1,1 0 0,-1-1 1,0 1-1,1 0 0,-1 0 1,1-1-1,-1 1 0,1 0 0,-1 0 1,1 0-1,-1 0 0,1-1 1,-1 1-1,1 0 0,0 0 0,-1 0 1,1 0-1,-1 0 0,1 0 1,-1 0-1,1 1 0,-1-1 1,1 0-1,-1 0 0,1 0 0,-1 1 1,1-1-1,-1 0 0,1 0 1,-1 1-1,0-1 0,1 0 0,-1 1 1,1-1-1,-1 0 0,0 1 1,1-1-1,-1 1 0,0-1 0,1 1 1,-1-1-1,0 1 0,0-1 1,0 1-1,1-1 0,-1 1 1,0-1-1,0 1 0,0-1 0,0 1 1,0-1-1,0 1 0,0-1 4,65 150-46,-57-124 55,2 0 0,0 0 0,2-1 0,1-1 1,1 0-1,1 0 0,0-2 0,8 7-9,-22-27-10,0-1-38,0 0 0,0 1-1,0-1 1,0 0 0,0 0-1,0 1 1,1-1 0,-1 0-1,0 0 1,0 0-1,1 0 1,-1-1 0,1 1-1,-1 0 1,1-1 0,-1 1-1,1-1 1,0 1 0,-1-1-1,1 0 1,-1 1-1,1-1 1,0 0 0,-1 0-1,1 0 1,1-1 48,11-9-1432</inkml:trace>
  <inkml:trace contextRef="#ctx0" brushRef="#br0" timeOffset="57836.67">1965 3647 22877,'-16'9'4285,"17"-16"-2733,25-28-1927,-15 21 849,17-21-435,-3-2 0,0-1 0,-3-1 1,-1 0-1,-2-2 0,-1 0 0,-3-1 0,0-4-39,-15 47 0,0-1 0,1 0 1,-1 1-1,1-1 0,-1 0 0,1 1 0,-1-1 0,1 0 0,-1 0 0,1 0 0,-1 0 0,1 1 0,-1-1 1,1 0-1,-1 0 0,1 0 0,-1 0 0,1 0 0,-1 0 0,1 0 0,-1 0 0,1 0 0,-1-1 1,1 1-1,0 0 0,-1 0 0,1 0 0,-1-1 0,0 1 0,1 0 0,-1 0 0,1-1 0,-1 1 0,1 0 1,-1-1-1,0 1 0,1-1 0,-1 1 0,0-1 0,1 1 0,-1 0 0,0-1 0,0 1 0,1-1 1,-1 1-1,0-1 0,0 1 0,0-1 0,0 1 0,0-1 0,0 0 0,1 1 0,-1-1 0,0 1 0,-1-1 1,1 1-1,0-1 0,0 1 0,0-1 0,0 1 0,17 49 22,-14-42-16,5 22 9,19 69 3,4-2-1,5-1 1,3-2-1,21 29-17,-40-90-223,1-2 1,2 0 0,1-2-1,1-1 1,2 1 222,-29-32-929,-10-12 99</inkml:trace>
  <inkml:trace contextRef="#ctx0" brushRef="#br0" timeOffset="58009.65">2191 3918 22989,'0'0'1480,"0"-1"1009,10-25-833,9 4-752,7-3-360,11-1-288,9-1-111,-4 1-113,-1-2-56,-4 9-289,-8 1-319,-3 4-1136,0 4-120</inkml:trace>
  <inkml:trace contextRef="#ctx0" brushRef="#br0" timeOffset="58163.33">2737 3607 15155,'32'15'3249,"1"-1"264,-3-6-1761,-8 2-440,-3-1-303,-14-2-425,-5-7-96,0 0-1064,-26-12-177</inkml:trace>
  <inkml:trace contextRef="#ctx0" brushRef="#br0" timeOffset="58665.21">2829 2789 24997,'-6'-6'865,"5"7"231,8 9-320,16 17-552,16 8-96,7 11-72,5 5-32,1 9 0,-11 8-16,2 0 0,-8-2-32,-6-13-32,-1-12-128,-13-23-496,-4-12-424,-10-28-321,-4-18-1015</inkml:trace>
  <inkml:trace contextRef="#ctx0" brushRef="#br0" timeOffset="58966.32">3202 2565 15603,'-1'4'2259,"3"94"2343,25 51-3782,-24-139-655,-2-6-147,4 29 139,2 0 0,2-1 0,1 0 0,1 0 0,2-1 0,1-1 0,1 0 0,4 3-157,-18-31 28,1 1 0,-1-1 1,1 1-1,-1-1 0,1 1 1,0-1-1,0 0 1,0 0-1,0 0 0,1 0 1,-1-1-1,0 1 0,1 0 1,-1-1-1,1 0 1,0 1-1,-1-1 0,1 0 1,0-1-1,0 1 0,0 0 1,0-1-1,-1 1 1,1-1-1,0 0 0,0 0 1,0 0-1,0-1 0,0 1 1,0-1-1,0 1 1,-1-1-1,1 0 0,0 0 1,0 0-1,-1-1 0,1 1 1,-1 0-1,1-1 1,-1 0-1,0 0 0,1 1 1,-1-1-1,0-1 0,0 1 1,0 0-1,1-3-28,17-22 278,-1-2 1,-1 0-1,-1-1 0,-2-1 0,-1 0 0,-2-1 1,-1 0-1,-1-1 0,-2 0 0,2-22-278,-6 33 137,-1-2 0,0 1-1,-2 0 1,-1-1 0,-1 1-1,-2-8-136,2 22 29,-1 1 0,1 0 0,-1 0 0,-1 0-1,1 0 1,-1 0 0,-1 0 0,0 0 0,0 1 0,0 0-1,-1 0 1,0 0 0,0 0 0,-1 1 0,1 0-1,-2 0 1,1 1 0,-7-5-29,5 6 5,1 0 0,-1 1-1,0 0 1,0 0 0,0 1 0,0 0-1,0 0 1,-1 1 0,1 0 0,-1 1-1,1 0 1,0 0 0,-1 1-1,1 0 1,-1 0 0,1 1 0,0 0-1,0 0 1,0 1 0,0 0 0,0 1-1,1 0 1,0 0 0,-1 0 0,1 1-1,1 0 1,-1 0 0,1 1 0,0 0-1,0 0 1,1 0 0,-1 1 0,1 0-1,1 0 1,0 0 0,-4 8-5,3-4-77,0 0-1,0 0 1,1 1 0,1 0 0,0 0-1,0 0 1,2 0 0,-1 0 0,1 1-1,1-1 1,0 0 0,1 1-1,1-1 1,2 12 77,6-12-1229,7-19-266</inkml:trace>
  <inkml:trace contextRef="#ctx0" brushRef="#br0" timeOffset="59216.88">4011 2738 23557,'20'23'936,"6"-2"473,0-5-625,3-12-304,-4-4-112,-7-11-472,-1-8-408</inkml:trace>
  <inkml:trace contextRef="#ctx0" brushRef="#br0" timeOffset="59756.58">4194 2084 22725,'-2'0'97,"0"-1"0,0 1 0,0-1 0,0 0 0,0 0 0,-1 1 0,1-1 0,1 0 0,-1-1 0,0 1 0,0 0 0,0-1 0,1 1 0,-1-1 0,0 1 0,1-1 0,-1 0 0,1 1 0,0-1 0,0 0 0,0 0 0,0 0 1,0 0-1,0 0 0,0 0 0,1 0 0,-1-1 0,1 1 0,-1 0 0,1 0 0,0 0 0,0-1 0,0 1 0,0 0 0,0 0 0,1-1 0,-1 1 0,1 0-97,23-88 1497,-19 75-1392,1 1-1,0 0 1,1 0 0,1 1 0,0 0 0,1 0 0,0 1 0,1 0 0,0 1 0,1 0 0,0 1 0,1 0-1,0 0 1,1 1 0,3-1-105,-13 9 3,-1 1 0,1 0 0,-1 0 0,1 0-1,-1 1 1,0-1 0,1 1 0,-1-1 0,1 1 0,-1 0-1,0 0 1,0 0 0,1 0 0,-1 0 0,0 0-1,0 1 1,0-1 0,0 1 0,0-1 0,-1 1 0,1 0-1,0 0 1,-1 0 0,1 0 0,-1 0 0,0 0 0,1 0-1,-1 0 1,0 1 0,-1-1 0,1 0 0,0 1-1,-1-1 1,1 0 0,-1 1 0,1-1 0,-1 1 0,0-1-1,0 1 1,-1-1 0,1 1 0,0-1 0,-1 1-3,6 46 16,-3 0 0,-2 0 0,-2 0 0,-3 15-16,0 163-19,4-225 19,1 0 1,-1 0-1,1 1 1,0-1-1,0 0 1,0 0-1,0 0 0,0 1 1,0-1-1,0 0 1,1 0-1,-1 0 1,1 0-1,0 1 0,-1-1 1,1 0-1,0 0 1,0 0-1,1-1 0,-1 1 1,0 0-1,1 0 1,-1-1-1,1 1 1,-1 0-1,1-1 0,-1 0 1,1 1-1,0-1 1,0 0-1,0 0 1,0 0-1,0 0 0,0 0 1,0-1-1,0 1 1,0 0-1,1-1 1,-1 0-1,0 1 0,0-1 1,0 0-1,1 0 1,1-1-1,4-4-86,-1 0 0,1-1 0,-1 0 0,0 0 1,0-1-1,0 0 0,-1 0 0,0-1 0,-1 0 1,0 0-1,0 0 0,1-3 86,4-5-316,33-50-1122,11-6-537</inkml:trace>
  <inkml:trace contextRef="#ctx0" brushRef="#br0" timeOffset="60050.38">4850 1664 22493,'-2'-1'100,"0"-1"1,1 0-1,-1 1 1,0-1-1,0 1 1,0 0-1,-1 0 1,1 0-1,0 0 1,0 0-1,0 0 1,-1 0-1,1 1 1,0-1-1,-1 1 1,1-1-1,-1 1 1,1 0-1,-1 0 1,1 0-1,0 1 0,-1-1 1,1 1-1,-1-1 1,1 1-1,0 0 1,0-1-1,-1 1 1,1 0-1,0 1 1,0-1-1,0 0 1,0 1-1,0-1 1,0 1-1,1-1 1,-1 1-1,0 0 1,1 0-1,-1 0 1,1 0-1,0 0 1,0 0-1,-1 0 1,1 0-1,0 3-100,1 5 24,0 0 0,1 0 0,1 0-1,-1 0 1,2 0 0,-1 0 0,1 0 0,1 0 0,0-1-1,0 0 1,2 2-24,1 6 10,-4-8-17,0 0-1,1-1 1,0 1 0,0-1-1,1 0 1,0 0 0,0 0-1,1 0 1,0-1-1,1 0 1,-1-1 0,1 1-1,0-1 1,1 0 0,0-1-1,0 0 1,0 0 0,0-1-1,1 0 8,-4-4 34,0-1-1,-1 0 1,1-1-1,-1 1 1,1-1 0,-1 0-1,0 0 1,0-1-1,0 1 1,0-1-1,0 0 1,0 0 0,-1 0-1,1 0 1,-1-1-1,0 1 1,0-1 0,0 0-1,-1 0 1,1 0-1,-1 0 1,0 0-1,0-1 1,0 1 0,-1-1-1,0 1 1,0-1-1,0 0 1,0 1-1,-1-1 1,1 0 0,-1 1-1,0-1 1,-1-4-34,3 0 75,0-1 1,0 0-1,0 1 0,-2-1 1,1 0-1,-1 0 1,-1 0-1,1 0 1,-2 0-1,1 1 0,-1-1 1,-1 0-1,0 1 1,0 0-1,-1-1 1,0 1-1,-1 1 1,0-1-1,0 1 0,-1 0 1,0 0-1,0 0 1,-1 1-1,0 0 1,0 0-1,-1 1 0,0 0 1,0 0-1,0 1 1,-1 0-1,1 0 1,-6-1-76,5 3 11,-1 1-1,0 0 1,0 1 0,0 0 0,0 0 0,-1 1 0,1 0 0,0 1 0,0 0 0,-5 2-11,13-3-31,-1 1 0,0-1 0,1 1 0,-1 0-1,1 0 1,-1 0 0,1 0 0,-1 1 0,1-1 0,0 0 0,-1 1 0,1 0 0,0 0-1,0-1 1,0 1 0,1 0 0,-1 1 0,0-1 0,1 0 0,-1 0 0,1 1 0,0-1-1,0 1 1,0-1 0,0 1 0,0-1 0,0 1 0,1 0 0,0-1 0,-1 1 0,1 0 0,0 0-1,0-1 1,0 1 0,0 0 0,1-1 0,-1 1 0,1 0 0,0-1 0,0 1 31,6 18-1278</inkml:trace>
  <inkml:trace contextRef="#ctx0" brushRef="#br0" timeOffset="60519.8">5155 1230 25517,'86'-65'3581,"69"17"-2935,-153 48-644,3-3-2,0 1 1,0 1 0,0-1-1,0 1 1,0-1-1,0 1 1,0 1-1,0-1 1,0 1-1,0 0 1,1 0 0,-1 0-1,0 1 1,0 0-1,0 0 1,0 0-1,0 1 1,0-1-1,0 1 1,0 0 0,-1 1-1,1-1 1,-1 1-1,1 0 1,-1 0-1,0 0 1,0 1-1,-1-1 1,1 1 0,-1 0-1,1 0 1,0 3-1,-3 112 36,-9-77-35,-2-1 1,-2 0 0,-2 0-1,-1-1 1,-3 2-2,14-34-2,-50 110 25,55-97 76,22-39 3,13-27-181,-2-2-1,-2-1 0,-3-1 1,-1-2-1,13-35 80,-8 19-759,5-6 804</inkml:trace>
  <inkml:trace contextRef="#ctx0" brushRef="#br0" timeOffset="60715.67">5718 596 21885,'0'21'1080,"4"13"848,3 9-1063,4 17-281,2 6-72,2-2-344,3-3-88,1-20-104,5-11 88,0-23-536,6-10-272,-6-22-465,-5-9-375</inkml:trace>
  <inkml:trace contextRef="#ctx0" brushRef="#br0" timeOffset="60898.9">5947 657 21637,'17'56'1024,"3"7"368,6 7-368,-4-3-376,8-2-127,-2-15-177,1-10 32,3-22-704,-8-15-504</inkml:trace>
  <inkml:trace contextRef="#ctx0" brushRef="#br0" timeOffset="61428.49">3203 4175 14771,'-19'15'1631,"11"-8"-929,1 0 0,-1 0 1,0-1-1,-1-1 0,1 0 1,-1 0-1,0 0 0,-1-1 1,1 0-1,-9 1-702,17-6 48,0-1 0,1 0-1,-1 1 1,1-1 0,-1 0 0,1 1 0,0-1-1,-1 0 1,1 0 0,0 0 0,0 1 0,0-1 0,1 0-1,-1 0 1,0 1 0,1-1 0,-1 0 0,1 0-1,-1 1 1,1-1 0,0 0 0,0 1 0,0-1-1,0 1 1,0-1 0,0 1 0,0 0 0,0-1-1,1 1 1,-1 0 0,0 0 0,1 0 0,0-1-48,58-75 780,3 2 0,4 3 0,3 3 0,2 3 0,25-14-780,-90 74 11,575-494 187,-118 78-467,6-35-109,181-166-5,-47 98-2278,-517 447 1559,-19 22-36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4.623"/>
    </inkml:context>
    <inkml:brush xml:id="br0">
      <inkml:brushProperty name="width" value="0.025" units="cm"/>
      <inkml:brushProperty name="height" value="0.025" units="cm"/>
    </inkml:brush>
  </inkml:definitions>
  <inkml:trace contextRef="#ctx0" brushRef="#br0">13 0 3683,'0'0'20035,"0"11"-19794,-13 315 223,23-339-7001,5-7 2333,-1-5-2656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3.588"/>
    </inkml:context>
    <inkml:brush xml:id="br0">
      <inkml:brushProperty name="width" value="0.025" units="cm"/>
      <inkml:brushProperty name="height" value="0.025" units="cm"/>
      <inkml:brushProperty name="color" value="#008C3A"/>
    </inkml:brush>
  </inkml:definitions>
  <inkml:trace contextRef="#ctx0" brushRef="#br0">1 1 11915,'0'0'7383,"0"11"-6876,11 110 1276,-9-106-1562,0 0 1,1 0-1,1 0 0,1 0 0,0-1 0,13 26 1,-17-38-188,0 0 1,1 0 0,-1 0-1,1 0 1,0 0 0,-1 0 0,1 0-1,0 0 1,0-1 0,0 1 0,0-1-1,1 0 1,-1 1 0,0-1 0,0 0-1,1 0 1,-1-1 0,1 1-1,-1 0 1,1-1 0,-1 1 0,1-1-1,-1 0 1,1 0 0,-1 0 0,1 0-1,0 0 1,-1-1 0,1 1 0,-1-1-1,0 0 1,1 1 0,4-3-1,6-4 61,1-1 0,-1 0-1,0-1 1,20-18-1,12-7-66,-43 33-31,-1 0 1,1 0-1,-1 0 0,1 1 0,0-1 1,-1 0-1,1 1 0,0 0 0,-1-1 1,1 1-1,0 0 0,-1 0 0,1 0 0,0 0 1,0 0-1,-1 0 0,1 0 0,2 1 1,-2 0 22,-1-1 0,0 1 0,0 0 0,0 0 0,0 0 1,0 0-1,0 0 0,0 0 0,-1 0 0,1 0 0,0 0 0,0 0 1,-1 1-1,1-1 0,-1 0 0,1 0 0,-1 1 0,1 1 0,1 8 185,-1 1-1,0-1 0,-1 1 1,-2 19-1,0-7-72,1-2-133,0-16-139,1-1 0,-1 1 0,1 0 1,0 0-1,1-1 0,0 1 0,-1 0 0,4 7 0,-4-12-20,0-1 0,0 0 0,0 0 0,0 0 0,0 0 0,0 1 0,0-1 0,1 0 0,-1 0 0,0 0 0,0 0 0,0 0 0,0 1 0,1-1 0,-1 0 0,0 0 0,0 0 0,0 0 0,0 0 0,1 0 0,-1 0 0,0 0 0,0 0 0,0 0 0,1 0 0,-1 0 0,0 0-1,0 0 1,0 0 0,1 0 0,-1 0 0,0 0 0,0 0 0,0 0 0,1 0 0,-1 0 0,0 0 0,0 0 0,0 0 0,1-1 0,-1 1 0,0 0 0,0 0 0,0 0 0,2-9-8264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3.439"/>
    </inkml:context>
    <inkml:brush xml:id="br0">
      <inkml:brushProperty name="width" value="0.025" units="cm"/>
      <inkml:brushProperty name="height" value="0.025" units="cm"/>
      <inkml:brushProperty name="color" value="#008C3A"/>
    </inkml:brush>
  </inkml:definitions>
  <inkml:trace contextRef="#ctx0" brushRef="#br0">0 1 4805,'0'0'3683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3.824"/>
    </inkml:context>
    <inkml:brush xml:id="br0">
      <inkml:brushProperty name="width" value="0.025" units="cm"/>
      <inkml:brushProperty name="height" value="0.025" units="cm"/>
      <inkml:brushProperty name="color" value="#008C3A"/>
    </inkml:brush>
  </inkml:definitions>
  <inkml:trace contextRef="#ctx0" brushRef="#br0">0 127 9033,'0'0'11210,"3"3"-10404,-1-2-744,1 0 1,-1 0-1,1 0 0,-1-1 0,1 1 0,0 0 0,-1-1 0,1 0 1,0 0-1,-1 0 0,1 0 0,0 0 0,-1 0 0,1 0 1,0-1-1,-1 0 0,1 1 0,-1-1 0,1 0 0,3-2 0,71-31 353,-53 23-288,3-1-224,8-5-331,0 2 0,1 2 0,48-12 0,-84 25 302,1 0 1,-1 0 0,0-1-1,1 1 1,-1 0 0,1 0-1,-1 0 1,1 0 0,-1-1-1,1 1 1,-1 0 0,1 0-1,-1 0 1,1 0 0,-1 0-1,1 0 1,-1 0 0,1 0-1,-1 1 1,0-1 0,1 0-1,-1 0 1,1 0 0,-1 0-1,1 1 1,-1-1 0,1 0-1,-1 0 1,0 1 0,1-1-1,-1 0 1,0 1 0,1-1-1,-1 0 1,0 1 0,1-1-1,-1 0 1,0 1 0,0-1-1,1 1 1,-1-1 0,0 1-1,0-1 1,0 1 0,0 1-182,0-1 1,-1 1-1,1-1 0,-1 0 1,0 1-1,1-1 0,-1 0 1,0 0-1,0 1 1,0-1-1,0 0 0,0 0 1,0 0-1,-2 1 1,-19 15-3015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4.155"/>
    </inkml:context>
    <inkml:brush xml:id="br0">
      <inkml:brushProperty name="width" value="0.025" units="cm"/>
      <inkml:brushProperty name="height" value="0.025" units="cm"/>
      <inkml:brushProperty name="color" value="#008C3A"/>
    </inkml:brush>
  </inkml:definitions>
  <inkml:trace contextRef="#ctx0" brushRef="#br0">0 118 11115,'0'0'10153,"85"23"-8968,-26-44-768,5-2-321,4 0-160,-4 0-1314,-6-2-2978,-8 0-4804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3.710"/>
    </inkml:context>
    <inkml:brush xml:id="br0">
      <inkml:brushProperty name="width" value="0.025" units="cm"/>
      <inkml:brushProperty name="height" value="0.025" units="cm"/>
      <inkml:brushProperty name="color" value="#008C3A"/>
    </inkml:brush>
  </inkml:definitions>
  <inkml:trace contextRef="#ctx0" brushRef="#br0">1 289 7591,'0'0'12706,"8"-3"-11826,4-3-777,-1-1 0,-1 0 0,1 0 0,-1-1 0,0 0 0,-1-1 0,0 0-1,0-1 1,-1 0 0,10-16 0,-3 5 25,-1-1 0,-2-1 0,0 0 1,14-41-1,-20 38 729,-14 36 69,-15 40-489,3 35-374,19-77-96,0 0 0,1 0 0,-1-1 0,1 1 0,1 0 0,0 0 0,0 0 0,4 15 0,-4-22-75,-1 0 0,1 1 0,-1-1 0,1 1 0,0-1 0,0 0 1,0 0-1,0 1 0,0-1 0,0 0 0,0 0 0,0 0 0,0 0 1,0 0-1,1 0 0,-1 0 0,0-1 0,1 1 0,-1 0 0,1-1 1,-1 1-1,1-1 0,-1 1 0,1-1 0,-1 0 0,1 0 0,-1 0 0,1 1 1,-1-1-1,1-1 0,-1 1 0,1 0 0,-1 0 0,1-1 0,-1 1 1,1-1-1,-1 1 0,1-1 0,-1 1 0,2-2 0,3-1-701,-1 0 1,1 0-1,-1-1 0,0 1 0,0-1 0,0-1 1,0 1-1,5-7 0,13-22-5667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4.052"/>
    </inkml:context>
    <inkml:brush xml:id="br0">
      <inkml:brushProperty name="width" value="0.025" units="cm"/>
      <inkml:brushProperty name="height" value="0.025" units="cm"/>
      <inkml:brushProperty name="color" value="#008C3A"/>
    </inkml:brush>
  </inkml:definitions>
  <inkml:trace contextRef="#ctx0" brushRef="#br0">32 21 12236,'-4'9'1505,"-1"1"-759,1 1 0,0-1 0,0 1 0,1 0 0,1 0 0,0 0 0,-1 17 0,3-27-709,0-1 0,0 1-1,0-1 1,0 1 0,0 0-1,0-1 1,1 1 0,-1 0-1,0-1 1,0 1 0,1-1-1,-1 1 1,1 0 0,-1-1-1,0 1 1,1-1 0,-1 1-1,1-1 1,-1 0 0,1 1-1,-1-1 1,1 1 0,-1-1-1,1 0 1,0 0 0,-1 1-1,1-1 1,1 0 0,24 1 399,23-15-137,-36 7-147,0-1 0,-1-1 0,18-14-1,-27 20-25,0 0 0,0 0 0,0 0 0,0-1 0,0 1 1,0-1-1,-1 0 0,0 1 0,0-1 0,0 0 0,0 0 0,-1-1 0,1 1 0,-1 0 0,0 0 0,0-7 0,-1 9-64,-1 1 1,0 0 0,0 0-1,0 0 1,0 0-1,1 0 1,-2 0 0,1 0-1,0 0 1,0 1 0,0-1-1,0 0 1,0 1-1,-1-1 1,1 1 0,0-1-1,-1 1 1,1-1 0,0 1-1,-1 0 1,1 0 0,0 0-1,-1 0 1,1 0-1,-1 0 1,1 0 0,0 0-1,-2 1 1,-45 2 181,-9 14-135,52-16-229,1 1 0,0 0 0,0 0 1,0 0-1,1 0 0,-1 1 0,0-1 0,1 1 0,0 0 1,-1 0-1,-3 5 0,49-5-7124,-18-8 2957,1-6-1452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4.442"/>
    </inkml:context>
    <inkml:brush xml:id="br0">
      <inkml:brushProperty name="width" value="0.025" units="cm"/>
      <inkml:brushProperty name="height" value="0.025" units="cm"/>
      <inkml:brushProperty name="color" value="#008C3A"/>
    </inkml:brush>
  </inkml:definitions>
  <inkml:trace contextRef="#ctx0" brushRef="#br0">87 66 5477,'0'0'15786,"-9"0"-15284,6 0-470,1 0 0,-1 1 1,0-1-1,1 0 1,-1 1-1,0 0 1,1-1-1,-1 1 0,0 0 1,1 0-1,0 1 1,-1-1-1,1 1 1,0-1-1,-1 1 0,1-1 1,0 1-1,-3 3 1,2 0 60,0 0 0,0 0 0,0 0 0,1 0 0,0 0 0,0 1 0,0-1 0,1 1 0,0-1 0,-1 8-1,1-9-21,0-1 0,1 0-1,-1 0 1,1 0-1,0 0 1,0 1-1,0-1 1,0 0-1,1 0 1,-1 0-1,1 0 1,0 1-1,0-1 1,0 0-1,0 0 1,0-1-1,1 1 1,2 4 0,-2-6-44,0 1 0,1-1 1,-1 1-1,0-1 0,1 0 1,-1 0-1,1 0 1,-1-1-1,1 1 0,0-1 1,-1 1-1,1-1 1,0 0-1,-1 0 0,1 0 1,0 0-1,-1 0 0,1-1 1,0 1-1,-1-1 1,1 0-1,3-1 0,8-4 48,-2 0 1,1-1-1,-1 0 0,0 0 0,0-2 0,-1 1 0,0-2 0,-1 1 0,0-1 1,0-1-1,-1 0 0,0 0 0,13-25 0,-21 34-29,1 0 0,-1 0 0,0-1-1,0 1 1,0-1 0,0 1 0,-1 0 0,1-1 0,-1 0-1,1 1 1,-1-1 0,0 1 0,0-1 0,0 1 0,0-1-1,-1-3 1,0 4-14,0 1 1,0-1-1,0 1 0,0-1 1,0 1-1,0 0 0,0 0 0,0-1 1,0 1-1,0 0 0,-1 0 0,1 0 1,0 0-1,-1 0 0,1 1 0,-1-1 1,1 0-1,-1 1 0,-2-1 0,-8-2-35,-1 1 0,1 1 0,-1 0-1,0 1 1,-18 1 0,5 0-639,32 0-5277,5 3 1947,9 1-2178,0-3-4805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5.546"/>
    </inkml:context>
    <inkml:brush xml:id="br0">
      <inkml:brushProperty name="width" value="0.025" units="cm"/>
      <inkml:brushProperty name="height" value="0.025" units="cm"/>
      <inkml:brushProperty name="color" value="#008C3A"/>
    </inkml:brush>
  </inkml:definitions>
  <inkml:trace contextRef="#ctx0" brushRef="#br0">0 1 13901,'0'0'7223,"5"11"-6348,16 58 0,-14-42-483,1 0 1,1 0 0,13 25-1,-22-51-339,1 0 0,0 1 0,0-1 0,0 0 0,0 0 1,0 1-1,0-1 0,0 0 0,0 0 0,0 0 0,1-1 0,-1 1 0,0 0 0,1 0 0,-1-1 0,0 1 0,1 0 0,-1-1 0,1 0 0,-1 1 0,1-1 0,-1 0 0,1 0 0,-1 0 0,1 0 0,0 0 0,-1 0 0,1 0 0,-1 0 0,1-1 0,-1 1 0,1 0 0,-1-1 0,0 0 0,1 1 0,-1-1 0,1 0 0,-1 1 0,0-1 0,0 0 0,1 0 0,-1 0 0,0 0 0,1-2 0,9-7 153,0-1 0,0 1 0,14-21 0,-15 19-218,14-16 86,-2 3-27,0 0-1,23-39 1,-47 62-3042,-6 6 285,-9 6-3447,6-2-548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6.108"/>
    </inkml:context>
    <inkml:brush xml:id="br0">
      <inkml:brushProperty name="width" value="0.025" units="cm"/>
      <inkml:brushProperty name="height" value="0.025" units="cm"/>
      <inkml:brushProperty name="color" value="#008C3A"/>
    </inkml:brush>
  </inkml:definitions>
  <inkml:trace contextRef="#ctx0" brushRef="#br0">2 131 4068,'0'0'13629,"0"8"-11563,0-6-1947,-1 1 0,1-1 0,0 0 0,0 1 1,0-1-1,0 0 0,0 1 0,1-1 0,-1 0 1,1 0-1,-1 1 0,1-1 0,0 0 0,0 0 0,0 0 1,0 0-1,1 0 0,-1 0 0,0 0 0,1 0 0,-1 0 1,1-1-1,0 1 0,-1-1 0,1 1 0,0-1 1,0 0-1,0 1 0,0-1 0,0 0 0,0 0 0,1-1 1,-1 1-1,0 0 0,0-1 0,1 1 0,-1-1 1,0 0-1,4 0 0,0 1-301,0-1 0,0 0 0,0 0 0,0-1 0,0 0-1,0 0 1,0 0 0,0-1 0,0 0 0,0 0 0,-1 0 0,1-1 0,-1 0 0,5-3 0,3-4-807,-1-1 0,-1 1 0,21-25-1,-8 7 973,-24 28 62,0-1-1,0 1 1,0 0 0,0 0-1,0-1 1,0 1 0,1 0 0,-1-1-1,0 1 1,0 0 0,0 0 0,0-1-1,1 1 1,-1 0 0,0 0-1,0 0 1,1-1 0,-1 1 0,0 0-1,0 0 1,1 0 0,-1 0 0,0-1-1,0 1 1,1 0 0,-1 0-1,0 0 1,1 0 0,-1 0 0,0 0-1,1 0 1,-1 0 0,0 0-1,1 0 1,-1 0 0,0 0 0,1 0-1,-1 0 1,0 0 0,0 0 0,1 1-1,-1-1 1,0 0 0,1 0-1,-1 0 1,0 0 0,0 0 0,1 1-1,-1-1 1,0 0 0,0 0-1,0 1 1,1-1 0,-1 0 0,0 1-1,4 24 1900,2 9-355,-6-33-1546,0 0 1,0 0 0,0 0 0,1 0 0,-1-1 0,0 1 0,1 0-1,-1 0 1,1-1 0,-1 1 0,0 0 0,1-1 0,0 1-1,-1 0 1,1-1 0,-1 1 0,1-1 0,0 1 0,-1-1 0,1 1-1,0-1 1,0 1 0,-1-1 0,1 0 0,0 1 0,0-1-1,0 0 1,1 0 0,3 0 42,-1-1 1,0 0-1,1 0 0,-1 0 0,0 0 1,1-1-1,-1 1 0,0-1 0,0-1 1,0 1-1,6-5 0,43-39 24,-21 17-38,-23 22-73,19-15 57,-27 21-58,0 0 0,0 0 0,0 1 0,1-1 0,-1 0 0,0 1 0,0-1 0,1 1 0,-1-1 1,0 1-1,1 0 0,-1-1 0,0 1 0,1 0 0,-1 0 0,0 0 0,1 0 0,-1 0 0,2 1 0,-1 3 23,-1 1-1,0-1 0,0 1 1,-1-1-1,1 1 0,-1-1 0,0 1 1,0-1-1,-2 8 0,2-2 87,-1-9-91,1 1 1,0 0-1,0 0 0,0 0 1,0-1-1,0 1 1,1 0-1,-1 0 0,0-1 1,1 1-1,-1 0 0,1-1 1,0 1-1,0 0 1,-1-1-1,1 1 0,0-1 1,0 1-1,1-1 0,-1 1 1,3 1-1,-3-2 0,1-1 0,0 0 0,0 0 0,0 1 0,0-1 0,-1-1-1,1 1 1,0 0 0,0 0 0,0-1 0,0 1 0,-1-1 0,1 1 0,0-1 0,0 0 0,-1 0 0,1 0-1,-1 0 1,1 0 0,-1 0 0,1 0 0,1-2 0,53-48 113,-43 38-125,1-1-1,25-17 0,-38 31-7,-1-1 1,1 1-1,-1-1 1,1 1-1,0-1 1,-1 1-1,1 0 1,0-1-1,-1 1 1,1 0-1,0-1 1,-1 1-1,1 0 1,0 0-1,0 0 1,-1-1-1,1 1 1,0 0-1,0 0 1,-1 0-1,1 0 1,0 1-1,0-1 1,-1 0 0,1 0-1,0 0 1,0 1-1,-1-1 1,1 0-1,0 1 1,8 19-17,-9-18 20,1-1-1,-1 1 0,0-1 0,0 1 0,1-1 0,-1 1 0,1-1 0,0 0 0,-1 1 1,1-1-1,0 0 0,0 1 0,0-1 0,0 0 0,0 0 0,0 0 0,0 0 0,0 0 1,0 0-1,0 0 0,1 0 0,-1 0 0,0 0 0,3 0 0,29-2-1666,-15-10-2816,-11-1-1287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6.601"/>
    </inkml:context>
    <inkml:brush xml:id="br0">
      <inkml:brushProperty name="width" value="0.025" units="cm"/>
      <inkml:brushProperty name="height" value="0.025" units="cm"/>
      <inkml:brushProperty name="color" value="#008C3A"/>
    </inkml:brush>
  </inkml:definitions>
  <inkml:trace contextRef="#ctx0" brushRef="#br0">0 823 7591,'0'0'9652,"12"-5"-7757,173-91 2242,80-39-2973,617-225-965,-326 138-136,-545 218-152,-34 13-752,-40 15-6258,39-20 324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5.404"/>
    </inkml:context>
    <inkml:brush xml:id="br0">
      <inkml:brushProperty name="width" value="0.025" units="cm"/>
      <inkml:brushProperty name="height" value="0.025" units="cm"/>
    </inkml:brush>
  </inkml:definitions>
  <inkml:trace contextRef="#ctx0" brushRef="#br0">0 341 5830,'0'0'18316,"10"-12"-17665,13-17-350,86-112 507,-91 114-545,0 0 0,-2-1 1,21-48-1,-37 76-257,0 0-1,0 0 1,0 0 0,0 0-1,0 0 1,0 0 0,1 0 0,-1 0-1,0 0 1,0 0 0,0 0 0,0 0-1,0 0 1,0 0 0,0 0-1,0 0 1,0 0 0,0 0 0,1 0-1,-1 0 1,0 0 0,0 0-1,0 0 1,0 0 0,0 0 0,-3 23 50,-8 33-58,-8 10 1,10-38-8,1-1 1,1 2 0,2-1-1,-3 44 1,8-71-43,0-1 0,0 1-1,0-1 1,0 1 0,0-1 0,0 1 0,0-1-1,0 1 1,0-1 0,1 1 0,-1 0 0,0-1-1,0 1 1,1-1 0,-1 0 0,0 1 0,1-1-1,-1 1 1,0-1 0,1 1 0,-1-1 0,1 0-1,-1 1 1,1-1 0,-1 0 0,1 0 0,-1 1 0,1-1-1,-1 0 1,1 0 0,-1 0 0,1 1 0,-1-1-1,1 0 1,-1 0 0,1 0 0,-1 0 0,1 0-1,0 0 1,-1 0 0,1 0 0,-1 0 0,1-1-1,-1 1 1,1 0 0,-1 0 0,1 0 0,-1-1-1,1 1 1,-1 0 0,1 0 0,-1-1 0,1 1-1,0-1 1,27-20-6497,-15 2 228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116"/>
    </inkml:context>
    <inkml:brush xml:id="br0">
      <inkml:brushProperty name="width" value="0.025" units="cm"/>
      <inkml:brushProperty name="height" value="0.025" units="cm"/>
      <inkml:brushProperty name="color" value="#008C3A"/>
    </inkml:brush>
  </inkml:definitions>
  <inkml:trace contextRef="#ctx0" brushRef="#br0">1 351 10922,'0'0'6914,"4"-8"-5217,32-59 150,92-188-90,-115 235-1372,-13 20-380,0 0 0,1 0 0,-1 0 1,0 0-1,0 0 0,0 0 0,1 0 0,-1 0 1,0 0-1,0 0 0,0 0 0,1 0 1,-1 0-1,0 0 0,0 0 0,0 0 0,1 0 1,-1 0-1,0 0 0,0 0 0,0 1 1,1-1-1,-1 0 0,0 0 0,0 0 0,0 0 1,0 0-1,0 1 0,1-1 0,-1 0 1,0 0-1,0 0 0,0 1 0,0-1 0,0 0 1,0 0-1,0 0 0,0 1 0,0-1 1,0 0-1,0 0 0,0 0 0,0 1 0,0-1 1,0 0-1,0 1 0,3 44 255,-3-31-179,1 21 74,3 53 538,-3-81-645,0 0 0,0 1 1,1-1-1,0 0 0,0 0 0,1 0 0,0 0 0,8 12 0,-11-18-221,1 0 0,-1-1 0,1 1 0,0-1-1,-1 1 1,1 0 0,0-1 0,0 1 0,-1-1 0,1 1-1,0-1 1,0 0 0,0 1 0,0-1 0,0 0 0,-1 0-1,1 1 1,0-1 0,0 0 0,0 0 0,0 0 0,0 0-1,0 0 1,0 0 0,0-1 0,0 1 0,-1 0 0,1 0-1,0 0 1,0-1 0,0 1 0,0-1 0,0 1 0,-1-1-1,1 1 1,0-1 0,0 1 0,-1-1 0,1 1 0,0-2-1,8-13-6264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462"/>
    </inkml:context>
    <inkml:brush xml:id="br0">
      <inkml:brushProperty name="width" value="0.025" units="cm"/>
      <inkml:brushProperty name="height" value="0.025" units="cm"/>
      <inkml:brushProperty name="color" value="#008C3A"/>
    </inkml:brush>
  </inkml:definitions>
  <inkml:trace contextRef="#ctx0" brushRef="#br0">25 1 14926,'0'0'2114,"-7"46"128,0-17-352,0 3-1025,4-2-160,3-2-193,0-5-320,5-7-128,10-10-160,2-6-1057,-1-5-961,1-16-1249,-3-6-2306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839"/>
    </inkml:context>
    <inkml:brush xml:id="br0">
      <inkml:brushProperty name="width" value="0.025" units="cm"/>
      <inkml:brushProperty name="height" value="0.025" units="cm"/>
      <inkml:brushProperty name="color" value="#008C3A"/>
    </inkml:brush>
  </inkml:definitions>
  <inkml:trace contextRef="#ctx0" brushRef="#br0">48 159 10730,'0'0'9465,"-5"8"-8669,-1 0-589,4-6-166,0 1 0,0 0-1,0-1 1,0 1 0,1 0 0,-1 0-1,1 0 1,0 0 0,0 0 0,0 0-1,0 0 1,0 0 0,1 1 0,-1-1-1,1 3 1,1-5-34,-1 0 0,1-1-1,0 1 1,-1-1 0,1 1 0,0-1-1,0 1 1,0-1 0,-1 1 0,1-1 0,0 0-1,0 1 1,0-1 0,0 0 0,0 0-1,0 0 1,0 0 0,0 0 0,-1 0 0,1 0-1,0 0 1,1 0 0,30 0 58,-26-1-62,0 1 16,5 0-18,0 0-1,0 1 0,-1 0 1,1 0-1,17 5 0,-25-5 25,-1 0 0,0 0-1,1 0 1,-1 0-1,0 1 1,1-1-1,-1 1 1,0-1-1,0 1 1,-1 0 0,1 0-1,0 0 1,0 0-1,-1 0 1,1 0-1,-1 0 1,0 1 0,0-1-1,0 0 1,0 1-1,0-1 1,0 1-1,0-1 1,-1 1-1,0-1 1,1 1 0,-1 0-1,0-1 1,0 4-1,-1 2 145,0 0 0,0 0 1,-1 0-1,1 0 0,-2 0 0,1 0 0,-1 0 0,-1 0 0,-6 11 0,8-16-161,0 1-1,-1 0 1,1 0 0,-1-1-1,0 1 1,0-1-1,0 0 1,0 0-1,-1 0 1,1 0-1,-1-1 1,0 1-1,0-1 1,0 0-1,0 0 1,0 0-1,0-1 1,0 0 0,-7 2-1,9-3-200,0 0 0,0 0 0,1-1 0,-1 1 0,0-1 0,0 1 0,0-1 0,0 1 0,1-1 0,-1 0 0,0 0 1,1 0-1,-1 0 0,1 0 0,-1 0 0,1 0 0,-1-1 0,1 1 0,0 0 0,-1-1 0,1 1 0,-1-3 0,-21-39-6824,21 38 5954,-12-32-6929</inkml:trace>
  <inkml:trace contextRef="#ctx0" brushRef="#br0" timeOffset="1">0 142 11050,'0'0'8905,"55"-45"-7304,-32 33-383,4 1-386,3 0-511,2 1-257,1 1-577,-3-3-1216,-4-2-3428,-4-4-10378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0.174"/>
    </inkml:context>
    <inkml:brush xml:id="br0">
      <inkml:brushProperty name="width" value="0.025" units="cm"/>
      <inkml:brushProperty name="height" value="0.025" units="cm"/>
      <inkml:brushProperty name="color" value="#008C3A"/>
    </inkml:brush>
  </inkml:definitions>
  <inkml:trace contextRef="#ctx0" brushRef="#br0">0 1 5573,'0'0'14900,"1"7"-14174,-1 26-154,2-1 1,2 1 0,1-1 0,1 0-1,2-1 1,18 50 0,-25-80-550,-1 1 0,1 0 1,-1-1-1,1 1 0,0-1 1,0 1-1,0-1 0,0 1 0,0-1 1,0 0-1,0 0 0,0 1 0,1-1 1,-1 0-1,0 0 0,1 0 1,-1 0-1,1 0 0,-1-1 0,1 1 1,-1 0-1,1-1 0,0 1 1,-1-1-1,1 1 0,0-1 0,-1 0 1,1 0-1,0 0 0,0 0 1,-1 0-1,1 0 0,0 0 0,-1-1 1,1 1-1,0 0 0,-1-1 1,1 0-1,0 1 0,-1-1 0,1 0 1,-1 0-1,1 0 0,-1 0 0,0 0 1,1 0-1,-1 0 0,2-3 1,10-7 72,-2-2 0,1 0 0,-1 0 1,9-16-1,-5 8-85,-6 8-1,21-23 7,-28 34-17,-1 0 1,1 1-1,0-1 0,0 1 1,0-1-1,0 1 0,0 0 1,0 0-1,0 0 0,0 0 1,0 0-1,0 0 0,1 0 1,-1 1-1,4-1 0,-6 1 5,1 1 0,0-1 0,0 1-1,-1-1 1,1 1 0,0-1-1,0 1 1,-1-1 0,1 1-1,-1 0 1,1-1 0,-1 1 0,1 0-1,-1-1 1,1 1 0,-1 0-1,1 0 1,-1 0 0,0-1-1,0 1 1,1 0 0,-1 0 0,0 0-1,0 0 1,0 0 0,0-1-1,0 1 1,0 2 0,0 33 224,0-28-178,0 71-809,0-79 668,0 0 1,0 0 0,0-1-1,0 1 1,0 0 0,0 0 0,0 0-1,1 0 1,-1 0 0,0 0-1,0 0 1,0 0 0,0 0-1,0 0 1,0 0 0,0 0-1,0 0 1,0 0 0,0 0-1,1 0 1,-1 0 0,0 0-1,0 0 1,0 0 0,0 0 0,0 0-1,0 0 1,0 0 0,0 0-1,0 0 1,0 0 0,1 0-1,-1 0 1,0 0 0,0 0-1,0 0 1,0 0 0,0 1-1,0-1 1,0 0 0,0 0-1,0 0 1,0 0 0,0 0-1,0 0 1,0 0 0,0 0 0,0 0-1,0 0 1,0 0 0,0 0-1,1 1 1,-1-1 0,4-10-3726,-2-10-4182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1.585"/>
    </inkml:context>
    <inkml:brush xml:id="br0">
      <inkml:brushProperty name="width" value="0.025" units="cm"/>
      <inkml:brushProperty name="height" value="0.025" units="cm"/>
      <inkml:brushProperty name="color" value="#008C3A"/>
    </inkml:brush>
  </inkml:definitions>
  <inkml:trace contextRef="#ctx0" brushRef="#br0">0 112 4740,'0'0'14953,"10"-2"-13607,26-8-490,0-2 0,48-23 1,40-14-3069,-104 46-353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1.930"/>
    </inkml:context>
    <inkml:brush xml:id="br0">
      <inkml:brushProperty name="width" value="0.025" units="cm"/>
      <inkml:brushProperty name="height" value="0.025" units="cm"/>
      <inkml:brushProperty name="color" value="#008C3A"/>
    </inkml:brush>
  </inkml:definitions>
  <inkml:trace contextRef="#ctx0" brushRef="#br0">0 127 9673,'0'0'9769,"69"-12"-8840,-29-6-96,7-3-417,3 0-319,1 1-546,-6 2-2145,-8 2-4357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1.967"/>
    </inkml:context>
    <inkml:brush xml:id="br0">
      <inkml:brushProperty name="width" value="0.025" units="cm"/>
      <inkml:brushProperty name="height" value="0.025" units="cm"/>
      <inkml:brushProperty name="color" value="#008C3A"/>
    </inkml:brush>
  </inkml:definitions>
  <inkml:trace contextRef="#ctx0" brushRef="#br0">17 354 5285,'-1'2'784,"-2"7"1569,-1 1 1,2 0-1,-1 0 1,2 0-1,-2 13 1,8-28 715,18-29-1574,-5-12-741,-2 0-1,-2 0 1,-3-1-1,-1-1 0,-2 0 1,1-60-1,-6 160-731,2 0-1,2 0 0,26 96 1,-32-145-61,0 0 0,1 0 0,-1-1 0,0 1 0,1-1-1,-1 0 1,1 1 0,0-1 0,0 0 0,0 0 0,0 0 0,0 0 0,0 0 0,1 0 0,-1-1 0,1 1 0,-1-1 0,1 0 0,-1 0 0,1 1-1,0-2 1,3 2 0,1-1-994,-1 1-1,1-2 0,-1 1 1,1-1-1,0 0 0,-1 0 1,1-1-1,11-2 0,-4-4-3258,-2-8-1238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2.340"/>
    </inkml:context>
    <inkml:brush xml:id="br0">
      <inkml:brushProperty name="width" value="0.025" units="cm"/>
      <inkml:brushProperty name="height" value="0.025" units="cm"/>
      <inkml:brushProperty name="color" value="#008C3A"/>
    </inkml:brush>
  </inkml:definitions>
  <inkml:trace contextRef="#ctx0" brushRef="#br0">54 37 13389,'0'0'10415,"-3"14"-9550,-14 76 32,15-81-857,1 0 0,1 1 0,-1-1 0,2 0 0,-1 1 0,1-1 0,1 0 0,-1 0 0,6 14 0,-7-21-24,1-1 0,-1 1 0,1-1-1,-1 1 1,1-1 0,0 1 0,0-1 0,0 1 0,0-1 0,0 1 0,0-1 0,0 0-1,0 0 1,1 0 0,-1 0 0,0 0 0,1 0 0,-1 0 0,1 0 0,-1 0-1,1-1 1,-1 1 0,1 0 0,0-1 0,-1 1 0,1-1 0,0 0 0,-1 0 0,1 0-1,0 0 1,-1 0 0,1 0 0,0 0 0,-1 0 0,1 0 0,0-1 0,-1 1 0,1-1-1,0 1 1,-1-1 0,1 0 0,-1 0 0,1 0 0,-1 0 0,0 0 0,3-2-1,3-2 140,-1-1 0,0 0 0,0 0 0,-1-1 0,0 1 0,0-1 0,0 0 0,3-8 0,-3 6-44,-1 0 0,-1 0 0,0 0 0,0-1 1,-1 1-1,0-1 0,-1 0 0,0 1 0,0-1 0,-1 0 1,-1-15-1,0 22-92,0-1 1,1 1-1,-1-1 1,-1 1-1,1-1 1,0 1-1,-1 0 1,0 0-1,0 0 1,0 0-1,0 0 1,0 0-1,0 0 1,-1 1-1,1-1 1,-1 1-1,0-1 0,0 1 1,0 0-1,0 0 1,0 1-1,0-1 1,-1 1-1,1-1 1,0 1-1,-1 0 1,1 0-1,-1 1 1,1-1-1,-1 1 1,0-1-1,1 1 1,-7 1-1,6-1-58,1 0 0,-1 0-1,0 0 1,0 1 0,1 0 0,-1-1-1,0 1 1,1 1 0,-1-1 0,1 0-1,-1 1 1,1 0 0,0 0 0,0 0-1,0 0 1,0 0 0,0 1 0,0-1-1,0 1 1,1 0 0,-1 0 0,1 0 0,0 0-1,0 0 1,0 0 0,0 1 0,1-1-1,-1 1 1,1-1 0,0 1 0,0-1-1,0 1 1,1 0 0,-1 0 0,1-1-1,0 6 1,0-9-96,0 1-1,0 0 1,0 0-1,0-1 1,0 1-1,0 0 1,1 0-1,-1-1 1,0 1-1,1 0 1,-1 0-1,0-1 1,1 1-1,-1 0 1,0-1 0,1 1-1,-1-1 1,1 1-1,0 0 1,-1-1-1,1 1 1,-1-1-1,1 0 1,0 1-1,-1-1 1,1 1-1,0-1 1,-1 0-1,1 1 1,1-1-1,31 0-3469,-23-2 1861,1-1 1,-1 0 0,0-1-1,10-5 1,9-8-4300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2.683"/>
    </inkml:context>
    <inkml:brush xml:id="br0">
      <inkml:brushProperty name="width" value="0.025" units="cm"/>
      <inkml:brushProperty name="height" value="0.025" units="cm"/>
      <inkml:brushProperty name="color" value="#008C3A"/>
    </inkml:brush>
  </inkml:definitions>
  <inkml:trace contextRef="#ctx0" brushRef="#br0">76 65 11627,'0'0'10244,"-9"6"-9123,4-3-1013,1-1 0,0 1 0,-1 0 0,1 0 0,0 1 0,1 0 0,-1-1 0,0 1 0,1 0 0,0 1 0,0-1 0,0 0-1,1 1 1,0 0 0,-1-1 0,2 1 0,-1 0 0,0 0 0,1 0 0,0 1 0,0-1 0,0 9 0,0-8-18,1 0 0,0 0 0,0 0 0,0 0 1,1 0-1,-1 0 0,1 0 0,1 0 0,2 7 0,-3-11-73,0 0 0,1 0-1,-1 0 1,1-1-1,-1 1 1,1-1 0,0 1-1,-1-1 1,1 1-1,0-1 1,0 0 0,0 0-1,0 0 1,1 0-1,-1 0 1,0 0 0,0-1-1,0 1 1,1-1 0,-1 0-1,0 1 1,0-1-1,1 0 1,-1 0 0,0-1-1,1 1 1,2-1-1,3 0 68,0-1-1,-1 0 0,1 0 0,-1-1 1,1 1-1,-1-2 0,0 1 1,0-1-1,0 0 0,-1-1 0,0 1 1,1-1-1,-2 0 0,1-1 0,-1 0 1,9-10-1,-8 8 34,0 0-1,-1-1 1,0 1-1,0-1 1,-1 0-1,0-1 1,0 1-1,-1-1 1,-1 1 0,1-1-1,-2 0 1,2-17-1,-3 25-102,0-1 0,-1 1-1,1-1 1,-1 1 0,1-1-1,-1 1 1,0-1 0,0 1-1,0 0 1,0-1 0,-1 1-1,1 0 1,-1 0 0,1 0-1,-1 0 1,0 0 0,0 0-1,0 0 1,0 1 0,0-1-1,0 1 1,0-1 0,0 1-1,-1 0 1,1 0 0,0 0-1,-1 0 1,1 0 0,-1 1-1,1-1 1,-1 1 0,1-1-1,-1 1 1,0 0 0,1 0-1,-5 1 1,0-1-15,0 0 0,0 0 0,0 1 0,-1 0-1,1 0 1,0 1 0,0 0 0,1 0 0,-1 1 0,0 0 0,1 0-1,-9 6 1,-17 24-256,31-31-43,0 0-1,0 0 1,0-1-1,0 1 1,0 0-1,1 0 0,-1 0 1,1 0-1,0 1 1,-1-1-1,1 0 1,0 3-1,1-5-44,-1 1 0,1 0-1,-1-1 1,1 1 0,-1 0-1,1-1 1,-1 1 0,1-1-1,0 1 1,-1-1-1,1 1 1,0-1 0,0 0-1,-1 1 1,1-1 0,0 0-1,0 0 1,-1 1 0,1-1-1,0 0 1,0 0 0,0 0-1,0 0 1,-1 0-1,1 0 1,0 0 0,0 0-1,1-1 1,0 1-1256,11 1-6188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3.231"/>
    </inkml:context>
    <inkml:brush xml:id="br0">
      <inkml:brushProperty name="width" value="0.025" units="cm"/>
      <inkml:brushProperty name="height" value="0.025" units="cm"/>
      <inkml:brushProperty name="color" value="#008C3A"/>
    </inkml:brush>
  </inkml:definitions>
  <inkml:trace contextRef="#ctx0" brushRef="#br0">1 71 8232,'0'0'15881,"8"13"-14637,5 13-655,0 1-1,-1 1 1,9 33 0,-18-49-490,0 0-23,0 0 0,1 1 0,0-1-1,1-1 1,0 1 0,12 17-1,-17-28-64,1 0-1,-1 0 0,1 0 1,0-1-1,-1 1 0,1 0 1,0-1-1,-1 1 0,1 0 0,0-1 1,0 1-1,0-1 0,0 1 1,-1-1-1,1 0 0,0 1 1,0-1-1,0 0 0,0 0 0,0 1 1,0-1-1,0 0 0,0 0 1,0 0-1,0 0 0,1-1 0,0 1 25,0-1 0,0 0-1,0 0 1,-1 0-1,1 0 1,0 0-1,-1-1 1,1 1-1,-1 0 1,0-1 0,1 1-1,1-4 1,4-5 112,-1-2 1,0 1-1,6-16 1,-9 19-190,14-29 70,-1-2 0,-3 0 0,-1 0-1,9-54 1,-21 91 467,0-7-1652,0 9 903,0 0 1,0 0-1,0-1 1,0 1-1,0 0 1,0 0-1,0-1 1,0 1-1,-1 0 1,1 0-1,0-1 1,0 1-1,0 0 1,-1 0-1,1 0 1,0-1-1,0 1 1,0 0 0,-1 0-1,1 0 1,0 0-1,0 0 1,-1-1-1,1 1 1,0 0-1,0 0 1,-1 0-1,1 0 1,0 0-1,-1 0 1,1 0-1,0 0 1,0 0-1,-1 0 1,1 0-1,-1 0 1,-10 0-7355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5.808"/>
    </inkml:context>
    <inkml:brush xml:id="br0">
      <inkml:brushProperty name="width" value="0.025" units="cm"/>
      <inkml:brushProperty name="height" value="0.025" units="cm"/>
    </inkml:brush>
  </inkml:definitions>
  <inkml:trace contextRef="#ctx0" brushRef="#br0">0 58 4356,'0'0'18396,"8"1"-18070,1 0-230,0 0 0,0 0 0,0 0 0,0-2 0,0 1 0,0-1 0,0 0 1,-1-1-1,1 0 0,0 0 0,-1-1 0,1 0 0,8-5 0,4-5 44,-17 9-132,0 1 0,0 1 0,0-1 0,0 0 1,0 1-1,1 0 0,-1 0 0,1 0 0,0 1 0,7-2 1,-11 5-13,0-1 0,0 1 0,-1-1 0,1 1 0,0 0 0,-1-1 0,1 1 0,-1 0 0,0-1 0,1 1 0,-1 0 1,0 0-1,0-1 0,0 1 0,0 0 0,-1 0 0,0 2 0,1 3 53,-3 20 19,0-1 0,-2 0 0,-2 0 0,0-1 0,-18 44 0,-3 7 101,22-55-223,0-8-39,2 1 0,0-1 0,0 1 1,2-1-1,-1 1 0,2 0 0,0 0 0,0 0 0,3 18 1,-1-30-942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3.807"/>
    </inkml:context>
    <inkml:brush xml:id="br0">
      <inkml:brushProperty name="width" value="0.025" units="cm"/>
      <inkml:brushProperty name="height" value="0.025" units="cm"/>
      <inkml:brushProperty name="color" value="#008C3A"/>
    </inkml:brush>
  </inkml:definitions>
  <inkml:trace contextRef="#ctx0" brushRef="#br0">0 150 13325,'0'0'4212,"0"8"-1426,0-2-2564,0-2 263,0 1-1,0-1 1,0 0 0,1 1 0,0-1-1,0 0 1,2 8 0,-2-10-381,0 0 0,0-1 0,0 1 0,0 0 0,1-1 1,-1 1-1,1-1 0,-1 0 0,1 1 0,-1-1 0,1 0 0,0 0 0,-1 0 0,1 0 0,0 0 1,0 0-1,0-1 0,0 1 0,0 0 0,0-1 0,0 0 0,0 1 0,4-1 0,-2 0-247,0 0 0,1 0 0,-1 0 0,0 0 0,1-1 0,-1 1 0,0-1 0,0 0 0,1-1 0,-1 1 0,0-1-1,0 0 1,-1 0 0,1 0 0,0 0 0,-1 0 0,1-1 0,-1 0 0,1 0 0,-1 0 0,5-6 0,1-4-1088,-1-1 0,0 1 0,-1-1 1,9-25-1,-15 38 1185,-1 0 88,0 1 1,0 0-1,0-1 0,0 1 1,0 0-1,0-1 0,0 1 1,0 0-1,0-1 0,0 1 1,1 0-1,-1-1 1,0 1-1,0 0 0,0-1 1,0 1-1,1 0 0,-1 0 1,0-1-1,0 1 0,1 0 1,-1 0-1,0-1 0,1 1 1,-1 0-1,0 0 0,0 0 1,1-1-1,-1 1 0,0 0 1,1 0-1,-1 0 1,0 0-1,1 0 0,-1 0 1,1 0-1,-1 0 0,1 0 1,5 14 1578,-2 29 800,-3-41-2302,-2 0 35,1 1-1,1-1 1,-1 1-1,0-1 1,1 1-1,-1-1 1,1 1-1,0-1 1,0 1-1,0-1 1,0 0-1,0 1 1,0-1-1,1 0 1,-1 0-1,1 0 1,2 3-1,-3-5-112,0 0 0,-1 1 1,1-1-1,0 0 0,-1 1 0,1-1 0,0 0 0,0 0 1,-1 0-1,1 0 0,0 0 0,0 0 0,0 0 1,-1 0-1,1 0 0,0 0 0,0 0 0,-1 0 0,1-1 1,0 1-1,-1 0 0,2-1 0,21-20 232,0-18-160,-19 31-113,0 0 0,0 1 0,1 0 0,0 0 0,0 0 0,1 0-1,-1 1 1,2 0 0,8-8 0,-14 14 0,-1 0 1,1 0-1,-1 0 1,1 0-1,0 0 1,-1 0-1,1 0 1,-1 0-1,1 0 0,-1 0 1,1 0-1,0 0 1,-1 0-1,1 0 1,-1 1-1,1-1 0,-1 0 1,1 0-1,-1 1 1,1-1-1,-1 0 1,1 1-1,-1-1 1,0 1-1,1-1 0,-1 0 1,0 1-1,1-1 1,-1 1-1,0-1 1,1 1-1,-1-1 0,0 1 1,0 0-1,0-1 1,1 1-1,-1-1 1,0 1-1,0-1 1,0 1-1,0-1 0,0 1 1,0 0-1,0-1 1,0 1-1,0-1 1,0 1-1,-1 0 0,2 40 704,-2-33-393,1-7-260,0 0 1,0 1-1,0-1 0,0 0 1,0 1-1,0-1 1,0 0-1,0 1 1,0-1-1,1 0 1,-1 1-1,1-1 1,-1 0-1,1 0 0,-1 0 1,1 1-1,0-1 1,1 2-1,-1-3-33,-1 0 1,1 0-1,0 0 0,-1 0 0,1 0 1,0 0-1,-1 0 0,1 0 0,0 0 0,-1-1 1,1 1-1,0 0 0,-1 0 0,1-1 1,-1 1-1,1 0 0,0-1 0,-1 1 0,1-1 1,-1 1-1,1 0 0,-1-1 0,1 1 0,-1-1 1,1 0-1,36-51 156,-31 42-150,3-3-26,23-32 16,-30 43-19,0 0 1,0 1 0,0-1 0,0 0 0,0 1-1,0-1 1,0 1 0,1 0 0,-1-1 0,0 1-1,1 0 1,-1 1 0,1-1 0,-1 0 0,1 1 0,0-1-1,3 1 1,-5 0-2,0 0 0,0 0 1,-1 0-1,1 0 0,0 1 0,-1-1 0,1 0 0,0 1 1,-1-1-1,1 0 0,0 1 0,-1-1 0,1 1 0,-1-1 0,1 1 1,-1-1-1,1 1 0,-1 0 0,1-1 0,-1 1 0,0 0 1,1-1-1,-1 1 0,0 0 0,1-1 0,-1 1 0,0 0 0,0-1 1,0 2-1,4 30 225,-5-29-366,1 0 0,0-1 0,0 1 0,0 0 0,1-1 0,-1 1 0,0 0 0,1-1-1,0 1 1,0-1 0,0 1 0,0-1 0,0 1 0,2 2 0,1-4-2820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4.259"/>
    </inkml:context>
    <inkml:brush xml:id="br0">
      <inkml:brushProperty name="width" value="0.025" units="cm"/>
      <inkml:brushProperty name="height" value="0.025" units="cm"/>
      <inkml:brushProperty name="color" value="#008C3A"/>
    </inkml:brush>
  </inkml:definitions>
  <inkml:trace contextRef="#ctx0" brushRef="#br0">33 807 5605,'0'0'6438,"-6"9"-3518,-20 25-747,26-34-2116,0-1-1,0 1 0,0 0 0,0 0 1,1 0-1,-1 0 0,0 0 1,0 0-1,0 0 0,1 0 0,-1 0 1,0 0-1,0 0 0,1 0 1,-1 0-1,0 0 0,0 0 1,0 0-1,1 0 0,-1 0 0,0 0 1,0 0-1,0 0 0,1 0 1,-1 0-1,0 0 0,0 0 1,0 0-1,0 1 0,1-1 0,-1 0 1,0 0-1,0 0 0,0 0 1,0 0-1,1 1 0,-1-1 1,0 0-1,0 0 0,0 0 0,0 0 1,0 1-1,0-1 0,0 0 1,0 0-1,0 0 0,0 1 0,0-1 1,0 0-1,1 0 0,-1 1 1,0-1-1,-1 0 0,1 0 1,0 0-1,0 1 0,0-1 0,0 0 1,0 0-1,0 0 0,0 1 1,19-7 942,171-99 4074,-60 31-3943,328-161-43,306-168-1288,-750 395 429,12-10-1932,-28 13-748,-19 3-1302,-1 2-2828,-4 0-6043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6.536"/>
    </inkml:context>
    <inkml:brush xml:id="br0">
      <inkml:brushProperty name="width" value="0.025" units="cm"/>
      <inkml:brushProperty name="height" value="0.025" units="cm"/>
      <inkml:brushProperty name="color" value="#008C3A"/>
    </inkml:brush>
  </inkml:definitions>
  <inkml:trace contextRef="#ctx0" brushRef="#br0">5 147 12844,'0'0'5744,"-2"-9"-3539,1 6-2037,1-1-1,-1 1 1,1-1 0,0 0 0,-1 1-1,2-1 1,-1 0 0,0 1-1,1-1 1,0 1 0,-1-1 0,1 1-1,1-1 1,-1 1 0,0-1-1,1 1 1,0 0 0,0 0 0,0 0-1,0 0 1,0 0 0,1 0-1,2-2 1,1-1-6,0 1 0,0 0 0,0 0 0,1 0 0,-1 1 0,1 0 1,1 0-1,-1 1 0,0 0 0,1 0 0,-1 1 0,1 0 0,13-2 0,-21 4-159,1 0 0,0 0 0,-1 0 1,1 0-1,0 0 0,-1 0 0,1 0 0,0 1 0,-1-1 1,1 0-1,-1 0 0,1 1 0,0-1 0,-1 0 0,1 1 1,-1-1-1,1 0 0,-1 1 0,1-1 0,-1 1 0,1-1 1,-1 1-1,1-1 0,-1 1 0,0-1 0,1 1 0,-1-1 1,0 1-1,1 1 0,0 23 151,-16 24 115,-36 49 809,51-98-987,22-17 96,-18 14-191,0 1 1,-1 0 0,1 0-1,0 1 1,0-1 0,0 1-1,1 0 1,-1 0 0,0 0-1,0 1 1,0-1 0,1 1-1,4 0 1,-8 0 1,1 1 1,0-1-1,-1 0 1,1 1-1,0-1 1,-1 1-1,1 0 1,-1-1-1,1 1 0,-1 0 1,1 0-1,-1 0 1,0 0-1,1 0 1,-1 1-1,0-1 0,0 0 1,0 0-1,0 1 1,0-1-1,0 1 1,0-1-1,0 1 1,-1-1-1,1 1 0,-1 0 1,1-1-1,-1 1 1,1-1-1,-1 1 1,0 0-1,0 0 0,0-1 1,0 3-1,0 1 34,0 0 0,-1-1 0,1 1-1,-1 0 1,0-1 0,0 1 0,-1-1 0,0 1-1,1-1 1,-1 1 0,-1-1 0,1 0-1,-1 0 1,1 0 0,-1 0 0,0-1 0,-1 1-1,1-1 1,-1 0 0,-5 5 0,2-3-1,0-1 1,1-1-1,-1 1 1,-1-1 0,1 0-1,0 0 1,-1-1 0,1 0-1,-1-1 1,0 1-1,1-2 1,-11 1 0,17-1-908,7-6-5386,12-7 1857,-11 8 781,10-8-5157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6.881"/>
    </inkml:context>
    <inkml:brush xml:id="br0">
      <inkml:brushProperty name="width" value="0.025" units="cm"/>
      <inkml:brushProperty name="height" value="0.025" units="cm"/>
      <inkml:brushProperty name="color" value="#008C3A"/>
    </inkml:brush>
  </inkml:definitions>
  <inkml:trace contextRef="#ctx0" brushRef="#br0">128 0 13645,'0'0'11339,"0"10"-10651,-1 9-582,-1 0 0,-1 0 0,-1 0 0,-10 33 0,-36 84 511,0-3-317,50-132-513,-1 0 1,1 1-1,-1-1 0,1 0 1,0 0-1,-1 0 0,1 1 1,0-1-1,0 0 0,0 0 1,0 0-1,0 1 0,0-1 1,0 0-1,1 0 0,-1 1 1,0-1-1,1 0 0,0 2 1,0-3-34,0 0 0,-1 0 1,1 0-1,0 0 1,0-1-1,0 1 0,-1 0 1,1 0-1,0-1 1,0 1-1,-1 0 0,1-1 1,0 1-1,-1-1 0,1 1 1,0-1-1,-1 1 1,1-1-1,-1 0 0,1 1 1,-1-1-1,1 0 1,-1 1-1,1-1 0,-1 0 1,0 0-1,1 1 1,-1-1-1,0-1 0,10-16-7083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7.399"/>
    </inkml:context>
    <inkml:brush xml:id="br0">
      <inkml:brushProperty name="width" value="0.025" units="cm"/>
      <inkml:brushProperty name="height" value="0.025" units="cm"/>
      <inkml:brushProperty name="color" value="#008C3A"/>
    </inkml:brush>
  </inkml:definitions>
  <inkml:trace contextRef="#ctx0" brushRef="#br0">0 123 14189,'0'0'7778,"1"-8"-6528,0 2-1114,1 0 1,-1 0-1,1 0 0,0 0 1,1 1-1,-1-1 1,1 1-1,0 0 1,1-1-1,-1 1 1,1 0-1,0 1 0,0-1 1,0 1-1,1 0 1,0 0-1,-1 0 1,2 1-1,-1-1 1,0 1-1,1 1 1,-1-1-1,1 1 0,9-3 1,-15 5-136,1 0 1,0 0-1,0 0 1,-1 0 0,1 0-1,0 0 1,0 0-1,-1 0 1,1 0-1,0 1 1,-1-1-1,1 0 1,0 0-1,-1 1 1,1-1 0,0 1-1,-1-1 1,1 0-1,-1 1 1,1-1-1,-1 1 1,1-1-1,-1 1 1,1 0-1,-1-1 1,1 1-1,-1-1 1,1 2 0,5 27 91,-9 30 68,0-45-102,-1 0-1,0 0 1,0-1 0,-2 0-1,1 1 1,-2-2 0,0 1 0,0-1-1,-1 0 1,-1-1 0,-16 19-1,24-30-53,1 0 0,0 1 0,0-1 0,-1 1 0,1-1 0,0 0 0,-1 1 0,1-1 0,-1 0 0,1 0 0,0 1 0,-1-1 0,1 0 0,-1 0 0,1 0 0,-1 1-1,1-1 1,-1 0 0,1 0 0,-1 0 0,1 0 0,-1 0 0,1 0 0,0 0 0,-1 0 0,1 0 0,-1 0 0,1 0 0,-1 0 0,1 0 0,-1-1 0,1 1-1,-1 0 1,1 0 0,-1-1 0,-2-17 199,14-23 34,-11 39-239,1 1 0,0-1 0,-1 1 0,1-1 0,0 1-1,0 0 1,0-1 0,0 1 0,0 0 0,0 0 0,1 0 0,-1 0 0,0 0 0,0 0 0,1 0 0,-1 0 0,1 0 0,-1 1 0,1-1 0,-1 0 0,1 1 0,-1 0 0,1-1 0,-1 1 0,1 0 0,0 0 0,-1 0 0,1 0-1,0 0 1,-1 0 0,1 0 0,-1 0 0,1 1 0,-1-1 0,4 1 0,0 3-3,0 0 0,-1 0 0,1 0 0,-1 1 0,0-1 0,0 1 0,5 8 0,-7-11 4,-2-1 3,1 0 0,0 0 0,-1 0 0,1 0 0,-1 0 0,1 0 0,0 0 0,0-1-1,-1 1 1,1 0 0,0-1 0,0 1 0,0 0 0,0-1 0,0 1 0,0-1 0,0 1 0,0-1-1,0 0 1,0 0 0,0 1 0,0-1 0,0 0 0,0 0 0,0 0 0,1 0 0,0 0 0,-1-1 34,1 0 0,-1 0-1,1 1 1,-1-1 0,1-1 0,-1 1 0,0 0 0,0 0 0,0 0 0,1-1 0,-1 1 0,0-1 0,-1 1 0,1-1 0,1-1 0,3-9 176,0 0 1,-1 0-1,4-17 0,-8 27-233,3-11 46,-1 0 1,0 0 0,0-20 0,-2 33-342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8.048"/>
    </inkml:context>
    <inkml:brush xml:id="br0">
      <inkml:brushProperty name="width" value="0.025" units="cm"/>
      <inkml:brushProperty name="height" value="0.025" units="cm"/>
      <inkml:brushProperty name="color" value="#008C3A"/>
    </inkml:brush>
  </inkml:definitions>
  <inkml:trace contextRef="#ctx0" brushRef="#br0">0 1 8648,'0'0'11734,"9"12"-9850,106 199 2243,-113-207-4093,1 0 1,-1-1-1,1 1 0,0-1 1,0 0-1,0 0 1,0 0-1,0 0 0,1-1 1,-1 1-1,1-1 0,0 0 1,7 3-1,-9-4-15,1-1 1,-1 1-1,0-1 0,1 0 0,-1 0 1,1 0-1,-1 0 0,0 0 1,1-1-1,-1 1 0,1-1 0,-1 1 1,0-1-1,0 0 0,1 0 0,-1 0 1,0 0-1,0 0 0,0 0 1,0-1-1,0 1 0,0-1 0,-1 0 1,1 1-1,2-4 0,10-12 78,-1-1-1,-1-1 1,-1 0-1,15-33 1,-4 9 472,-15 36 353,-2 18-519,-1 18-124,-4-28-223,1 12-296,2 30 1089,-3-42-1001,0 0 0,0 0-1,0 0 1,0 0 0,1 0-1,-1 0 1,0 0 0,0 0-1,1 0 1,-1 0 0,1 0-1,-1 0 1,1 0 0,-1 0-1,1 0 1,0-1-1,-1 1 1,1 0 0,0 0-1,0-1 1,-1 1 0,1 0-1,0-1 1,0 1 0,0-1-1,0 1 1,0-1 0,0 1-1,1-1 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1.404"/>
    </inkml:context>
    <inkml:brush xml:id="br0">
      <inkml:brushProperty name="width" value="0.025" units="cm"/>
      <inkml:brushProperty name="height" value="0.025" units="cm"/>
      <inkml:brushProperty name="color" value="#008C3A"/>
    </inkml:brush>
  </inkml:definitions>
  <inkml:trace contextRef="#ctx0" brushRef="#br0">0 52 11819,'0'0'9577,"47"9"-8392,-11-9-128,7-5-224,7-5-577,4-2-192,-3 0-96,-7 2-96,-9 2-672,-14 4-289,-10 4-833,-22 0-6726,-12 1 320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1.731"/>
    </inkml:context>
    <inkml:brush xml:id="br0">
      <inkml:brushProperty name="width" value="0.025" units="cm"/>
      <inkml:brushProperty name="height" value="0.025" units="cm"/>
      <inkml:brushProperty name="color" value="#008C3A"/>
    </inkml:brush>
  </inkml:definitions>
  <inkml:trace contextRef="#ctx0" brushRef="#br0">1 36 13485,'0'0'6246,"61"10"-4997,-19-15-192,4-6-352,2 1-545,-1 1-160,-8 2-833,-4 5-1698,-11 1-2850,-5 1-4260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061"/>
    </inkml:context>
    <inkml:brush xml:id="br0">
      <inkml:brushProperty name="width" value="0.025" units="cm"/>
      <inkml:brushProperty name="height" value="0.025" units="cm"/>
      <inkml:brushProperty name="color" value="#008C3A"/>
    </inkml:brush>
  </inkml:definitions>
  <inkml:trace contextRef="#ctx0" brushRef="#br0">229 1 16047,'-7'0'1676,"-2"2"-1461,-1 0-1,2 0 0,-1 1 0,0 0 1,0 0-1,1 1 0,0 0 0,-1 1 1,2-1-1,-1 2 0,1-1 0,-1 1 0,1 0 1,1 1-1,-1 0 0,1 0 0,1 0 1,-1 0-1,-5 12 0,2-5 12,1 0 0,0 1 0,1 0 0,1 0-1,0 1 1,1-1 0,0 1 0,2 1 0,0-1 0,-2 27 0,6-39-191,0 1 1,0-1 0,0 1 0,0-1 0,1 1 0,-1-1 0,1 0 0,0 0 0,1 0 0,-1 0 0,1 0-1,0 0 1,-1-1 0,2 1 0,-1-1 0,0 0 0,1 0 0,-1 0 0,1 0 0,0-1 0,0 1 0,0-1-1,0 0 1,0 0 0,1-1 0,-1 1 0,1-1 0,-1 0 0,10 1 0,-9 0-12,1-1 0,-1 0 1,0-1-1,1 1 0,0-1 0,-1 0 1,1-1-1,-1 1 0,1-1 0,-1 0 1,0 0-1,1-1 0,-1 1 1,0-1-1,0-1 0,0 1 0,0-1 1,0 1-1,0-2 0,-1 1 0,1 0 1,-1-1-1,0 0 0,0 0 1,3-5-1,-5 7-15,-1 0 1,0 0-1,-1 0 1,1 0-1,0-1 1,0 1-1,-1 0 1,0 0-1,1-1 1,-1 1-1,0 0 0,0-1 1,0 1-1,0-1 1,-1 1-1,1 0 1,-1 0-1,1-1 1,-1 1-1,0 0 1,0 0-1,0 0 1,0 0-1,0 0 1,0 0-1,-1 0 1,1 0-1,-1 0 1,1 0-1,-1 1 1,0-1-1,0 1 0,1-1 1,-1 1-1,0 0 1,0 0-1,-1-1 1,1 1-1,-4-1 1,2 0-65,-1 0 0,1 0 0,-1 0 1,0 1-1,1-1 0,-1 1 0,0 0 1,0 1-1,0-1 0,1 1 0,-1 0 0,0 0 1,0 0-1,0 1 0,0 0 0,0 0 0,1 0 1,-7 3-1,9-3-201,0 0 0,1 1 0,-1-1 0,1 1 0,0-1 0,-1 1 0,1 0 0,0-1 1,0 1-1,0 0 0,0 0 0,-1 3 0,3 14-7468,4-14 1692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420"/>
    </inkml:context>
    <inkml:brush xml:id="br0">
      <inkml:brushProperty name="width" value="0.025" units="cm"/>
      <inkml:brushProperty name="height" value="0.025" units="cm"/>
      <inkml:brushProperty name="color" value="#008C3A"/>
    </inkml:brush>
  </inkml:definitions>
  <inkml:trace contextRef="#ctx0" brushRef="#br0">167 1 14606,'0'0'2327,"-11"2"-570,4-1-1559,0 0 0,0 0 0,1 1 0,-1 0 0,1 0 1,-1 1-1,1 0 0,0 0 0,0 1 0,0-1 0,1 1 0,-1 0 1,1 1-1,0-1 0,0 1 0,-6 9 0,5-6 78,0 1 0,1-1 0,0 1 0,1 1 0,-1-1 0,2 1 0,0 0 0,0 0 0,0 0 0,2 0 0,-1 0 0,0 19 0,2-25-238,0 1 0,1-1 1,-1 1-1,1-1 0,0 1 0,0-1 0,0 0 1,1 0-1,-1 1 0,1-1 0,0 0 0,0 0 0,1-1 1,-1 1-1,1 0 0,0-1 0,0 1 0,0-1 1,0 0-1,1 0 0,-1 0 0,1-1 0,-1 1 1,1-1-1,0 0 0,0 0 0,0 0 0,1-1 0,-1 1 1,0-1-1,7 1 0,5 1 19,1-1-1,32 1 1,-45-3-46,1 0 1,0 0-1,0-1 1,-1 1-1,1-1 1,0 0-1,-1-1 1,1 1-1,-1-1 1,1 1-1,-1-2 0,0 1 1,1 0-1,5-5 1,-10 6 27,1 1 1,0 0 0,-1-1-1,1 1 1,-1-1 0,1 1-1,-1-1 1,1 0 0,-1 1-1,1-1 1,-1 1 0,0-1-1,1 0 1,-1 1 0,0-1-1,0 0 1,1 0 0,-1 1-1,0-1 1,0 0-1,0 1 1,0-1 0,0 0-1,0 0 1,0 1 0,0-1-1,0 0 1,0 0 0,-1 1-1,1-1 1,0 0 0,-1-1-1,0 1-5,-1 0 0,1 0 0,-1 0-1,1 0 1,-1 0 0,1 0 0,-1 0-1,0 1 1,1-1 0,-1 0 0,0 1 0,-3-1-1,-55-4 5,59 5-24,-7 0-187,-24 0 484,31 0-384,1 0 0,-1 0 1,0 0-1,0 0 0,1 1 1,-1-1-1,0 0 1,1 0-1,-1 0 0,0 1 1,1-1-1,-1 0 1,0 1-1,1-1 0,-1 1 1,1-1-1,-1 0 1,0 1-1,1-1 0,-1 1 1,1 0-1,0-1 1,-1 1-1,1-1 0,-1 1 1,1 0-1,0-1 1,-1 1-1,1 0 0,0-1 1,0 1-1,-1 1 1,2-1-127,-1-1 1,0 1 0,1-1 0,-1 1 0,0 0-1,1-1 1,-1 1 0,1-1 0,-1 1-1,1-1 1,-1 1 0,1-1 0,-1 1-1,1-1 1,-1 1 0,1-1 0,0 0 0,-1 1-1,1-1 1,0 0 0,-1 0 0,1 1-1,0-1 1,-1 0 0,1 0 0,0 0 0,-1 0-1,1 0 1,1 0 0,25 1-4881,-23-1 3554,16 0-4571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6.150"/>
    </inkml:context>
    <inkml:brush xml:id="br0">
      <inkml:brushProperty name="width" value="0.025" units="cm"/>
      <inkml:brushProperty name="height" value="0.025" units="cm"/>
    </inkml:brush>
  </inkml:definitions>
  <inkml:trace contextRef="#ctx0" brushRef="#br0">0 90 6342,'0'0'17008,"45"-16"-15727,-16 11-32,7-5-576,5 2-385,0-3-224,-1 1-96,-2 0-1377,-9 0-2114,-6 1-3780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764"/>
    </inkml:context>
    <inkml:brush xml:id="br0">
      <inkml:brushProperty name="width" value="0.025" units="cm"/>
      <inkml:brushProperty name="height" value="0.025" units="cm"/>
      <inkml:brushProperty name="color" value="#008C3A"/>
    </inkml:brush>
  </inkml:definitions>
  <inkml:trace contextRef="#ctx0" brushRef="#br0">7 1 14798,'0'0'5157,"0"53"-2659,-1-28-608,-4 4-32,4-2-673,1 2-641,0-4-447,0-4-97,0-5-289,6-5-1697,-1-11-2338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3.292"/>
    </inkml:context>
    <inkml:brush xml:id="br0">
      <inkml:brushProperty name="width" value="0.025" units="cm"/>
      <inkml:brushProperty name="height" value="0.025" units="cm"/>
      <inkml:brushProperty name="color" value="#008C3A"/>
    </inkml:brush>
  </inkml:definitions>
  <inkml:trace contextRef="#ctx0" brushRef="#br0">228 54 13293,'0'0'5530,"-5"-8"-3699,4 5-1754,0 0-1,0 0 1,-1 1-1,1-1 1,-1 1 0,0-1-1,0 1 1,0 0-1,0 0 1,0 0-1,0 0 1,-1 0 0,1 0-1,-1 0 1,1 1-1,-1-1 1,0 1-1,1 0 1,-1 0-1,0 0 1,0 0 0,0 0-1,0 1 1,0-1-1,0 1 1,0 0-1,0 0 1,0 0 0,0 0-1,0 1 1,0-1-1,0 1 1,0-1-1,1 1 1,-1 0 0,0 0-1,-4 3 1,-1 1 7,-1 0-1,1 1 1,1 0 0,-1 0 0,1 1 0,0 0 0,1 1 0,-1-1 0,1 1 0,1 0 0,0 1 0,0-1 0,-6 16 0,6-13 27,1 0 1,0 0-1,1 1 1,0-1-1,1 1 1,0 0 0,1 0-1,0 0 1,1 0-1,2 23 1,-1-31-104,0 0 0,0 0 0,0 0 0,1 0 0,0-1 0,-1 1-1,1-1 1,0 1 0,1-1 0,-1 0 0,1 1 0,0-1 0,-1 0 0,1-1 0,0 1 0,1 0 0,-1-1 0,0 0 0,1 0 0,-1 0 0,1 0 0,0-1-1,0 1 1,-1-1 0,7 2 0,4 0 24,1-1-1,-1 0 1,0-1-1,1-1 0,25-2 1,-36 2-4,-1 0 0,1-1 1,-1 0-1,1 0 0,-1 0 0,1 0 1,-1 0-1,0-1 0,0 1 0,0-1 0,0 0 1,0 0-1,0 0 0,0-1 0,0 1 1,-1 0-1,1-1 0,-1 0 0,3-4 0,-4 5-1,0 1 0,-1-1 0,1 0-1,-1 1 1,1-1 0,-1 0-1,0 0 1,1 1 0,-1-1 0,0 0-1,0 0 1,0 1 0,-1-1 0,1 0-1,0 0 1,-1 1 0,1-1-1,-1 0 1,1 1 0,-1-1 0,0 1-1,0-1 1,0 0 0,0 1 0,0 0-1,0-1 1,0 1 0,0 0-1,-1-1 1,1 1 0,0 0 0,-1 0-1,1 0 1,-1 0 0,1 1 0,-1-1-1,1 0 1,-1 0 0,0 1-1,-1-1 1,-19-7-1370,-36-3 4091,31 6-5573,21 3-2465,21-12-12626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3.621"/>
    </inkml:context>
    <inkml:brush xml:id="br0">
      <inkml:brushProperty name="width" value="0.025" units="cm"/>
      <inkml:brushProperty name="height" value="0.025" units="cm"/>
      <inkml:brushProperty name="color" value="#008C3A"/>
    </inkml:brush>
  </inkml:definitions>
  <inkml:trace contextRef="#ctx0" brushRef="#br0">1 13 14606,'0'0'12043,"86"-9"-10794,-35 8-576,6 0-577,1 0-64,1 1-32,-3 0-288,-5 0-1506,-13 0-2178,-7 0-3202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4.507"/>
    </inkml:context>
    <inkml:brush xml:id="br0">
      <inkml:brushProperty name="width" value="0.025" units="cm"/>
      <inkml:brushProperty name="height" value="0.025" units="cm"/>
      <inkml:brushProperty name="color" value="#008C3A"/>
    </inkml:brush>
  </inkml:definitions>
  <inkml:trace contextRef="#ctx0" brushRef="#br0">2 0 4708,'0'0'16966,"0"9"-16619,0 56 268,-1-34-167,1 0 0,6 47 0,-6-76-395,1 0 0,-1-1 0,0 1 0,1 0 0,-1-1 1,1 1-1,0 0 0,0-1 0,-1 1 0,1-1 0,0 1 0,0-1 0,0 0 0,1 1 0,-1-1 0,0 0 0,0 0 1,1 0-1,-1 0 0,1 0 0,-1 0 0,1 0 0,-1 0 0,1-1 0,-1 1 0,1 0 0,0-1 0,-1 1 0,1-1 0,0 0 1,0 0-1,-1 0 0,1 0 0,0 0 0,0 0 0,-1 0 0,1 0 0,0-1 0,-1 1 0,1-1 0,0 1 0,-1-1 1,1 1-1,-1-1 0,4-2 0,4-1 105,1-1 0,-1 0 1,0-1-1,0 0 0,0-1 1,8-7-1,15-25-40,-1 4 6,-25 30-193,-9 15-157,-18 50-576,17-17-2865,4-43 3601,0 1-1,0-1 0,0 0 0,0 0 0,1 0 1,-1 1-1,0-1 0,0 0 0,1 0 0,-1 1 1,0-1-1,0 0 0,1 0 0,-1 0 0,0 0 1,0 0-1,1 0 0,-1 1 0,0-1 0,1 0 0,-1 0 1,0 0-1,1 0 0,-1 0 0,0 0 0,0 0 1,1 0-1,-1 0 0,0 0 0,1 0 0,-1-1 1,0 1-1,1 0 0,-1 0 0,0 0 0,0 0 1,1 0-1,-1-1 0,0 1 0,0 0 0,1 0 0,-1 0 1,0-1-1,1 1 0,22-13-992,-6 5 539,-15 7 505,0 1 1,0 0 0,0 0-1,0 0 1,0 0-1,0 0 1,0 0-1,0 1 1,0-1 0,0 1-1,0-1 1,0 1-1,0 0 1,0 0 0,-1 0-1,1 0 1,0 0-1,0 0 1,-1 0 0,1 1-1,-1-1 1,1 0-1,-1 1 1,0-1-1,0 1 1,3 3 0,17 15-1550,-19-19 1233,0 0 0,-1-1 1,1 1-1,0-1 0,0 1 0,-1-1 1,1 0-1,0 0 0,0 0 1,0 0-1,0 0 0,-1 0 0,1 0 1,0-1-1,0 1 0,0-1 0,2 0 1,0-1-362,1-1 1,-1 1 0,0-1-1,0 0 1,0 0 0,-1 0-1,6-6 1,8-8-3911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4.851"/>
    </inkml:context>
    <inkml:brush xml:id="br0">
      <inkml:brushProperty name="width" value="0.025" units="cm"/>
      <inkml:brushProperty name="height" value="0.025" units="cm"/>
      <inkml:brushProperty name="color" value="#008C3A"/>
    </inkml:brush>
  </inkml:definitions>
  <inkml:trace contextRef="#ctx0" brushRef="#br0">0 34 352,'1'-1'985,"1"-2"-29,1 0 1,0 1 0,-1-1 0,1 1 0,0-1 0,0 1 0,1 0-1,-1 0 1,0 0 0,1 0 0,-1 1 0,1-1 0,-1 1 0,7-1 0,-9 3-616,0 1 1,0-1 0,0 1-1,0 0 1,-1-1 0,1 1 0,0 0-1,-1-1 1,0 1 0,1 0-1,-1 0 1,0-1 0,0 3 0,6 18 532,-5-21-855,0 0 1,0 0-1,1-1 0,-1 1 0,0 0 1,1-1-1,-1 1 0,0-1 0,1 1 1,-1-1-1,1 0 0,-1 1 0,1-1 0,-1 0 1,0 0-1,1 0 0,-1 0 0,1 0 1,-1-1-1,1 1 0,-1 0 0,1-1 1,-1 1-1,0-1 0,1 1 0,1-2 1,42-23 573,-27 15-473,-17 9-126,0 0-1,1 0 0,-1 0 0,1 0 1,0 0-1,-1 1 0,1-1 1,0 0-1,-1 1 0,1 0 0,0-1 1,0 1-1,-1 0 0,1 0 1,0 0-1,0 0 0,-1 0 0,1 0 1,0 0-1,0 1 0,-1-1 0,1 1 1,0-1-1,-1 1 0,1 0 1,2 0-1,-2 2-7,-1 0 0,1 0 0,-1 0 0,1 0 0,-1 0 0,0 0 0,0 1 0,0-1 0,-1 0 0,1 0 0,-1 1 0,0 5 0,0-8 21,0 0 1,0 0-1,1 0 0,-1 0 0,0 1 0,0-1 0,1 0 0,-1 0 0,0 0 0,1 0 0,-1 0 0,1 0 0,-1 0 1,1 0-1,0 0 0,-1 0 0,1 0 0,0 0 0,0 0 0,0-1 0,-1 1 0,1 0 0,0-1 0,0 1 0,0 0 0,0-1 1,0 1-1,1-1 0,-1 0 0,0 1 0,0-1 0,1 1 0,0-2-194,-1 1-1,1 0 1,-1 0-1,0 0 1,1-1 0,-1 1-1,1-1 1,-1 1-1,0-1 1,1 0 0,-1 1-1,0-1 1,0 0-1,1 0 1,-1 0-1,0 0 1,0 0 0,0 0-1,0 0 1,0 0-1,0 0 1,-1-1 0,1 1-1,0 0 1,0-2-1,4-11-6084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5.243"/>
    </inkml:context>
    <inkml:brush xml:id="br0">
      <inkml:brushProperty name="width" value="0.025" units="cm"/>
      <inkml:brushProperty name="height" value="0.025" units="cm"/>
      <inkml:brushProperty name="color" value="#008C3A"/>
    </inkml:brush>
  </inkml:definitions>
  <inkml:trace contextRef="#ctx0" brushRef="#br0">302 0 9353,'0'0'11253,"0"10"-10174,-1 0-836,0 1 0,-1-1 0,0 1 0,-1-1 0,0 0 0,-1 0 0,0 0 0,0-1 0,-12 18 0,-68 92 1761,35-53-924,26-34-903,-1 1 50,1 1 1,-31 65 0,49-74-1183,5-25 888,1 0-1,-1 1 0,0-1 1,0 0-1,0 1 0,0-1 1,1 0-1,-1 0 1,0 1-1,0-1 0,1 0 1,-1 1-1,0-1 0,0 0 1,1 0-1,-1 0 0,0 1 1,1-1-1,-1 0 0,0 0 1,1 0-1,-1 0 0,0 0 1,1 0-1,-1 0 1,1 0-1,-1 0 0,0 0 1,1 0-1,-1 0 0,0 0 1,1 0-1,-1 0 0,1 0 1,1-1-286,0 0-1,1 1 1,-1-1 0,0-1 0,0 1 0,0 0-1,0-1 1,0 1 0,0-1 0,-1 1 0,1-1-1,0 0 1,-1 0 0,1 0 0,-1 0 0,2-2-1,7-15-6239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5.645"/>
    </inkml:context>
    <inkml:brush xml:id="br0">
      <inkml:brushProperty name="width" value="0.025" units="cm"/>
      <inkml:brushProperty name="height" value="0.025" units="cm"/>
      <inkml:brushProperty name="color" value="#008C3A"/>
    </inkml:brush>
  </inkml:definitions>
  <inkml:trace contextRef="#ctx0" brushRef="#br0">155 1 3171,'0'0'18375,"-4"9"-16843,-13 23-341,-68 154 2533,75-160-3439,1 0 0,1 1 0,1 0 0,1 0 0,-2 39 0,8-65-274,0 0 1,-1 0-1,1-1 1,0 1 0,0 0-1,0 0 1,0 0-1,0-1 1,1 1-1,-1 0 1,0 0-1,0-1 1,0 1 0,1 0-1,-1 0 1,0-1-1,1 1 1,-1 0-1,1-1 1,-1 1 0,1 0-1,-1-1 1,1 1-1,-1-1 1,1 1-1,-1 0 1,1-1-1,0 0 1,-1 1 0,1-1-1,0 1 1,0-1-1,1 1 1,0-1 13,1 0 0,-1 0 0,1 0 0,-1-1 0,1 1 0,-1-1 0,1 1 0,-1-1-1,1 0 1,-1 0 0,3-1 0,60-37 227,-62 36-257,34-27 17,-29 22-12,0 1-1,0 0 1,1 1 0,0-1 0,0 2 0,18-9 0,-26 14-6,-1 1 1,1-1-1,-1 0 0,0 1 1,1-1-1,-1 0 0,0 1 1,1-1-1,-1 1 1,0-1-1,1 1 0,-1-1 1,0 1-1,0-1 0,0 1 1,1-1-1,-1 1 0,0-1 1,0 1-1,0-1 0,0 1 1,0-1-1,0 1 0,0-1 1,0 1-1,0-1 1,0 1-1,0-1 0,-1 1 1,1-1-1,0 1 0,0-1 1,0 1-1,-1-1 0,0 2 1,-5 22 16,-1-7-63,-12 29 239,19-43-253,-1-1 0,0 1-1,0-1 1,1 1 0,-1-1-1,1 1 1,0 0 0,0-1-1,0 1 1,0-1 0,0 1-1,1-1 1,-1 1 0,2 2-1,12-4-5586,-3-7-742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0.534"/>
    </inkml:context>
    <inkml:brush xml:id="br0">
      <inkml:brushProperty name="width" value="0.025" units="cm"/>
      <inkml:brushProperty name="height" value="0.025" units="cm"/>
      <inkml:brushProperty name="color" value="#008C3A"/>
    </inkml:brush>
  </inkml:definitions>
  <inkml:trace contextRef="#ctx0" brushRef="#br0">8 520 7399,'-7'-32'6764,"8"4"-3827,0 26-2879,0 0 1,0-1 0,0 1 0,0 0-1,0 0 1,1 0 0,-1 0-1,1 0 1,0 0 0,-1 0-1,1 0 1,0 1 0,0-1-1,0 1 1,0-1 0,0 1-1,1 0 1,-1 0 0,0 0-1,1 0 1,-1 0 0,3 0-1,32-9 24,1 1 0,0 3-1,62-5 1,-7 2-24,18-7-66,-1-5 1,-1-4-1,-1-6 1,153-64-1,-237 86-18,1 1-1,0 1 0,0 1 1,1 1-1,-1 1 0,48-1 1,-46 2-17,0-1 0,-1-1 0,0-2 1,0 0-1,-1-2 0,0-1 1,0-1-1,-1 0 0,-1-2 1,0-1-1,28-23 0,-40 26-1274,-23 8-14630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0.880"/>
    </inkml:context>
    <inkml:brush xml:id="br0">
      <inkml:brushProperty name="width" value="0.025" units="cm"/>
      <inkml:brushProperty name="height" value="0.025" units="cm"/>
      <inkml:brushProperty name="color" value="#008C3A"/>
    </inkml:brush>
  </inkml:definitions>
  <inkml:trace contextRef="#ctx0" brushRef="#br0">136 34 11147,'0'0'6400,"8"-6"-5359,27-19-555,-35 24-467,1 1 1,-1 0-1,0 0 0,1 0 1,-1-1-1,1 1 0,-1 0 1,0 0-1,1 0 0,-1 0 1,1 0-1,-1 0 1,1 0-1,-1 0 0,0 0 1,1 0-1,-1 0 0,1 0 1,-1 0-1,1 0 0,-1 0 1,0 0-1,1 0 0,-1 0 1,1 1-1,-1-1 0,0 0 1,1 0-1,-1 1 0,0-1 1,1 0-1,-1 0 0,0 1 1,1-1-1,-1 0 0,0 1 1,1-1-1,-1 0 0,0 1 1,0-1-1,0 1 0,1-1 1,-1 0-1,0 1 0,0-1 1,0 1-1,0-1 1,0 1-1,0-1 0,0 0 1,0 1-1,0 0 0,1 26 517,-1-23-442,-1 9 2,-1 0 0,0 0 0,0 0 1,-1 0-1,-1 0 0,0-1 0,-1 0 0,-1 0 1,-8 15-1,-3 2 193,-2 0 1,-32 37 0,49-64-467,0 0 0,0 0-1,0 0 1,0 0 0,-1 0 0,1 0-1,-1 0 1,1-1 0,-5 3 0,-17-3-6608,9-7 1174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1.236"/>
    </inkml:context>
    <inkml:brush xml:id="br0">
      <inkml:brushProperty name="width" value="0.025" units="cm"/>
      <inkml:brushProperty name="height" value="0.025" units="cm"/>
      <inkml:brushProperty name="color" value="#008C3A"/>
    </inkml:brush>
  </inkml:definitions>
  <inkml:trace contextRef="#ctx0" brushRef="#br0">1 38 8136,'0'0'13356,"50"-4"-12459,-16 11-288,5-5-353,8-2-192,0 0 32,-1 0-672,-2-9-930,-8-3-1409,-9 0-1729,-10 2-1282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1.944"/>
    </inkml:context>
    <inkml:brush xml:id="br0">
      <inkml:brushProperty name="width" value="0.025" units="cm"/>
      <inkml:brushProperty name="height" value="0.025" units="cm"/>
    </inkml:brush>
  </inkml:definitions>
  <inkml:trace contextRef="#ctx0" brushRef="#br0">0 57 12588,'0'0'6657,"12"1"-5456,19-3-744,-1 0 0,0-2 0,0-2 0,35-10 0,-55 13-437,9-3 8,-1 1 1,1 0-1,36-3 0,-54 8-31,-1 0-1,1 0 0,0 0 0,-1 0 1,1 0-1,0 0 0,-1 1 1,1-1-1,0 0 0,-1 0 0,1 1 1,-1-1-1,1 0 0,-1 1 1,1-1-1,0 1 0,-1-1 0,1 1 1,-1-1-1,0 1 0,1-1 0,-1 1 1,1-1-1,-1 1 0,0-1 1,1 1-1,-1 0 0,0-1 0,0 1 1,1 1-1,0 28 27,-14 31 165,-31 61 137,29-88-175,3 0-1,0 0 1,-12 71 0,23-102-148,1-1 1,-1 1-1,1 0 1,0 0-1,0 0 1,1-1-1,-1 1 1,0 0-1,1 0 1,0-1-1,-1 1 1,3 4-1,1-1-3910,2 0-4126,-11-11 2018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1.564"/>
    </inkml:context>
    <inkml:brush xml:id="br0">
      <inkml:brushProperty name="width" value="0.025" units="cm"/>
      <inkml:brushProperty name="height" value="0.025" units="cm"/>
      <inkml:brushProperty name="color" value="#008C3A"/>
    </inkml:brush>
  </inkml:definitions>
  <inkml:trace contextRef="#ctx0" brushRef="#br0">0 110 10218,'0'0'9518,"8"-5"-8594,108-92-182,-116 96-714,1 1 0,-1-1 0,0 1 1,1 0-1,-1-1 0,0 1 0,1-1 0,-1 1 1,1-1-1,-1 1 0,1 0 0,-1-1 1,1 1-1,-1 0 0,1 0 0,-1 0 0,1-1 1,0 1-1,-1 0 0,1 0 0,-1 0 1,1 0-1,0 0 0,-1 0 0,1 0 1,-1 0-1,1 0 0,0 0 0,-1 0 0,1 0 1,-1 0-1,1 1 0,-1-1 0,1 0 1,-1 0-1,1 1 0,-1-1 0,1 0 1,-1 1-1,1-1 0,-1 0 0,1 1 0,-1-1 1,1 1-1,-1-1 0,0 1 0,1-1 1,-1 1-1,0-1 0,0 1 0,1-1 1,-1 1-1,0-1 0,0 1 0,0 0 0,0-1 1,1 1-1,-1-1 0,0 1 0,0 0 1,3 51 673,-3-29-553,11 29 228,-10-50-570,-1-1 0,1 1 1,0 0-1,-1 0 1,1 0-1,0-1 1,0 1-1,0 0 1,1-1-1,-1 1 1,0-1-1,1 1 1,-1-1-1,1 0 0,-1 0 1,1 1-1,-1-1 1,1 0-1,0-1 1,0 1-1,-1 0 1,1 0-1,3 0 1,2-1-5670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2.360"/>
    </inkml:context>
    <inkml:brush xml:id="br0">
      <inkml:brushProperty name="width" value="0.025" units="cm"/>
      <inkml:brushProperty name="height" value="0.025" units="cm"/>
      <inkml:brushProperty name="color" value="#008C3A"/>
    </inkml:brush>
  </inkml:definitions>
  <inkml:trace contextRef="#ctx0" brushRef="#br0">0 335 10250,'0'0'7575,"6"7"-6774,-2-3-725,0 0 1,0 0 0,0 0 0,0-1 0,0 1 0,1-1 0,-1 0 0,1-1-1,0 1 1,0-1 0,0 0 0,0 0 0,0-1 0,0 1 0,1-1 0,-1 0-1,1 0 1,-1-1 0,8 0 0,34 1 26,-1-1 0,1-3-1,-1-2 1,0-2 0,-1-1 0,1-3-1,-2-2 1,0-1 0,0-3 0,-2-1-1,66-39 1,6-17-5,-76 47 3,1 2 0,2 1 0,0 2 0,77-29 0,-106 48 187,1 0 0,0 0 0,25 0 0,1 7-772,-37-3 138,0 0 0,0-1 0,1 1 0,-1 0-1,0 0 1,0 0 0,0 1 0,0-1-1,-1 0 1,1 1 0,0 0 0,2 2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2.717"/>
    </inkml:context>
    <inkml:brush xml:id="br0">
      <inkml:brushProperty name="width" value="0.025" units="cm"/>
      <inkml:brushProperty name="height" value="0.025" units="cm"/>
      <inkml:brushProperty name="color" value="#008C3A"/>
    </inkml:brush>
  </inkml:definitions>
  <inkml:trace contextRef="#ctx0" brushRef="#br0">1 273 10858,'0'0'6214,"12"-5"-4981,103-50 1060,1-2-1820,-61 40-521,-53 17 69,1-1-1,-1 1 1,1 0-1,-1-1 1,1 1-1,0 0 1,-1 1-1,1-1 1,-1 0-1,1 1 1,-1-1-1,1 1 1,-1 0-1,0 0 1,1 0 0,-1 0-1,0 0 1,0 1-1,4 2 1,-3-1 102,1-1 1,-1 1 0,1-1 0,0 0 0,0 0 0,0 0 0,0-1 0,0 1-1,0-1 1,0 0 0,0 0 0,0 0 0,1-1 0,-1 0 0,0 1 0,0-2-1,1 1 1,-1 0 0,0-1 0,0 0 0,1 0 0,-1 0 0,0 0 0,5-3-1,10-3 94,1-2-1,-1 0 0,24-16 0,-28 16-171,40-26 31,-51 32-51,0 0-1,-1 1 0,1-1 1,-1-1-1,0 1 1,0 0-1,0-1 0,-1 1 1,1-1-1,3-7 0,-6 10-56,0 1-1,1-1 0,-1 1 0,0-1 0,0 1 0,0-1 1,0 1-1,0-1 0,0 1 0,0-1 0,0 1 0,0-1 1,0 1-1,0-1 0,0 0 0,0 1 0,0-1 0,0 1 1,0-1-1,-1 1 0,1-1 0,0 1 0,0-1 1,-1 1-1,1 0 0,0-1 0,-1 1 0,1-1 0,0 1 1,-1-1-1,-15-4-4891,5 3-906,3-2-2001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048"/>
    </inkml:context>
    <inkml:brush xml:id="br0">
      <inkml:brushProperty name="width" value="0.025" units="cm"/>
      <inkml:brushProperty name="height" value="0.025" units="cm"/>
      <inkml:brushProperty name="color" value="#008C3A"/>
    </inkml:brush>
  </inkml:definitions>
  <inkml:trace contextRef="#ctx0" brushRef="#br0">200 0 15663,'0'0'6566,"-47"64"-6534,25-30 0,1-2-32,1-1 0,6-3 0,2-7-96,1-5-32,1-6-449,0-6-544,1-4-993,-3 0-2562,0-12-3396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423"/>
    </inkml:context>
    <inkml:brush xml:id="br0">
      <inkml:brushProperty name="width" value="0.025" units="cm"/>
      <inkml:brushProperty name="height" value="0.025" units="cm"/>
      <inkml:brushProperty name="color" value="#008C3A"/>
    </inkml:brush>
  </inkml:definitions>
  <inkml:trace contextRef="#ctx0" brushRef="#br0">0 8 16047,'0'0'6566,"68"24"-5413,-37-18-192,9-6-576,2 0-289,3 0-641,0-8-1889,-9-6-2242,-7-2-2948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753"/>
    </inkml:context>
    <inkml:brush xml:id="br0">
      <inkml:brushProperty name="width" value="0.025" units="cm"/>
      <inkml:brushProperty name="height" value="0.025" units="cm"/>
      <inkml:brushProperty name="color" value="#008C3A"/>
    </inkml:brush>
  </inkml:definitions>
  <inkml:trace contextRef="#ctx0" brushRef="#br0">1 49 12172,'0'0'10874,"9"-7"-10111,-3 2-651,0 1 0,0-1 1,1 1-1,-1 1 0,1-1 0,0 1 0,0 0 0,0 1 0,1 0 0,-1 0 0,1 0 0,-1 1 1,1 0-1,9 1 0,-16 0-107,0 0 0,0 1 0,1-1 0,-1 0 0,0 1 0,0 0 0,0-1 0,0 1 0,0 0 0,0-1-1,0 1 1,0 0 0,0 0 0,0 0 0,-1 0 0,1 0 0,0 0 0,0 0 0,-1 0 0,1 0 0,-1 0 0,1 0 0,-1 1 0,1-1 0,-1 0 0,0 0 0,0 0 0,0 1 0,1-1 0,-1 0 0,0 0 0,0 1 0,-1-1 0,1 0 0,0 0 0,0 1 0,-1-1 0,1 0 0,-1 2 0,0 3 91,-1 1 1,0-1 0,0 1 0,-1-1-1,-5 11 1,-27 28 506,27-36-454,1 0-1,0 0 1,0 0 0,1 1 0,0 0 0,-8 20-1,14-30-144,0 0-1,0 1 0,0-1 1,0 0-1,0 1 0,0-1 0,0 0 1,0 0-1,0 1 0,0-1 1,0 0-1,0 0 0,0 1 0,0-1 1,0 0-1,0 1 0,0-1 1,0 0-1,0 0 0,1 0 0,-1 1 1,0-1-1,0 0 0,0 0 1,1 1-1,-1-1 0,0 0 0,0 0 1,0 0-1,1 0 0,-1 0 1,0 1-1,0-1 0,1 0 0,-1 0 1,0 0-1,0 0 0,1 0 1,-1 0-1,0 0 0,1 0 0,-1 0 1,0 0-1,1 0 0,20-1 81,20-11-214,25-19-2991,-24 7-5268,-9 2-7733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5.826"/>
    </inkml:context>
    <inkml:brush xml:id="br0">
      <inkml:brushProperty name="width" value="0.025" units="cm"/>
      <inkml:brushProperty name="height" value="0.025" units="cm"/>
      <inkml:brushProperty name="color" value="#008C3A"/>
    </inkml:brush>
  </inkml:definitions>
  <inkml:trace contextRef="#ctx0" brushRef="#br0">73 190 5605,'0'0'4394,"-8"-7"-3001,-4-3-668,-17-14 797,12 3 2781,16 20-4149,0 0 1,0 0-1,1 0 0,-1 0 0,1-1 0,-1 1 0,1 0 1,-1 0-1,1-1 0,0 1 0,0 0 0,-1-1 0,1 1 0,0 0 1,0-1-1,0 1 0,1 0 0,-1-1 0,0 1 0,0 0 0,1 0 1,-1-1-1,1 0 0,1-1 10,0 0 0,-1 1 0,1-1 0,0 1 1,0 0-1,1-1 0,-1 1 0,0 0 0,6-3 0,4-2 153,1 0 0,0 1 0,19-6 0,-28 10-125,89-26 402,-84 26-567,1 0 0,-1 1 0,0 0 1,1 0-1,-1 1 0,1 0 0,-1 1 0,13 2 1,-21-2-25,0-1 0,0 1 0,-1-1 0,1 1 0,0 0 0,0-1 0,0 1 0,0 0 0,-1 0 0,1 0 1,0-1-1,-1 1 0,1 0 0,-1 0 0,1 0 0,-1 0 0,1 0 0,-1 0 0,1 0 0,-1 1 0,0-1 1,0 0-1,0 0 0,0 0 0,0 0 0,0 0 0,0 0 0,0 0 0,0 1 0,0-1 0,0 0 0,-1 0 1,1 0-1,-1 1 0,-15 39 118,-7-7-98,-2-2 0,-1-1 1,-43 41-1,-40 47 647,108-119-655,1 1-1,-1-1 1,0 1-1,1 0 1,-1-1-1,0 1 1,1 0-1,-1-1 1,1 1-1,0 0 1,-1 0-1,1-1 1,0 1-1,-1 0 1,1 0-1,0 0 1,0 0-1,-1-1 1,1 1-1,0 0 1,0 0-1,0 0 1,0 0-1,0 0 1,1-1-1,-1 1 0,0 2 1,1-3-8,0 1 1,0-1-1,1 0 1,-1 1-1,0-1 0,0 0 1,0 0-1,0 0 1,1 1-1,-1-1 1,0 0-1,0-1 0,0 1 1,0 0-1,1 0 1,-1 0-1,1-1 0,58-19 42,-56 19-23,24-11-1,49-17-5,-71 27-16,1 0 0,-1 1 0,1 0 0,-1 0 0,1 1 0,-1 0 0,1 0 1,0 0-1,11 3 0,-2 13 237,-3-3-7,-13-13-222,0 1 0,1-1-1,-1 0 1,1 0 0,-1 0 0,1 0-1,-1 0 1,1 0 0,-1 0 0,1 0 0,-1 0-1,1 0 1,-1 0 0,1 0 0,-1 0-1,1 0 1,-1-1 0,1 1 0,-1 0-1,1 0 1,-1-1 0,0 1 0,1 0 0,-1 0-1,1-1 1,-1 1 0,0 0 0,1-1-1,-1 1 1,0-1 0,1 1 0,-1 0 0,0-2-1,10-13 316,-1 0-1,13-33 0,-9 18-806,-9 24-492,-2 8-674,-2-1 1504,0-1 0,0 0 0,0 1 0,0-1 0,0 0 0,0 0 1,0 1-1,0-1 0,0 0 0,0 1 0,0-1 0,1 0 0,-1 0 0,0 1 0,0-1 0,0 0 0,1 0 1,-1 0-1,0 1 0,0-1 0,0 0 0,1 0 0,-1 0 0,0 0 0,0 0 0,1 1 0,-1-1 0,0 0 1,1 0-1,-1 0 0,0 0 0,0 0 0,1 0 0,-1 0 0,0 0 0,1 0 0,-1 0 0,0 0 0,0 0 0,1 0 1,-1 0-1,1 0 0,1-1-931,8 1-5418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6.703"/>
    </inkml:context>
    <inkml:brush xml:id="br0">
      <inkml:brushProperty name="width" value="0.025" units="cm"/>
      <inkml:brushProperty name="height" value="0.025" units="cm"/>
      <inkml:brushProperty name="color" value="#008C3A"/>
    </inkml:brush>
  </inkml:definitions>
  <inkml:trace contextRef="#ctx0" brushRef="#br0">56 919 7207,'0'0'3123,"-9"4"-1677,0 0-884,6-4-299,-1 1-1,1 0 1,0 1-1,0-1 1,0 0-1,0 1 0,0 0 1,0 0-1,1 0 1,-5 3-1,14-2 5333,34-2-4117,-6-8-1301,1-2-1,-1-1 0,-1-2 0,45-22 0,-16 8-106,1040-400 136,-250 99 735,-766 288-268,-54 23-260,1 1 0,49-13 0,-113 31-4338,15 0 733,-6-1-3315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4.531"/>
    </inkml:context>
    <inkml:brush xml:id="br0">
      <inkml:brushProperty name="width" value="0.025" units="cm"/>
      <inkml:brushProperty name="height" value="0.025" units="cm"/>
      <inkml:brushProperty name="color" value="#008C3A"/>
    </inkml:brush>
  </inkml:definitions>
  <inkml:trace contextRef="#ctx0" brushRef="#br0">0 334 3587,'1'-1'20469,"0"-2"-16406,7-16-2431,2 6-1476,0 0 1,0-1-1,-1 0 1,-1-1-1,10-25 1,-1 6-77,41-129 314,-56 159-163,0 42-117,2 0 0,8 40 0,-8-63-85,0 1-1,1 0 1,0-1 0,1 0-1,1 0 1,0-1 0,15 22-1,-21-35 4,0 0 6,9-23-3095,-4 13-1326,-3 4-3370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4.979"/>
    </inkml:context>
    <inkml:brush xml:id="br0">
      <inkml:brushProperty name="width" value="0.025" units="cm"/>
      <inkml:brushProperty name="height" value="0.025" units="cm"/>
      <inkml:brushProperty name="color" value="#008C3A"/>
    </inkml:brush>
  </inkml:definitions>
  <inkml:trace contextRef="#ctx0" brushRef="#br0">1 451 5477,'0'0'15076,"11"-4"-13747,66-36 560,-2-3 0,88-67 0,5-3-1673,-102 70-182,-38 23 7,1 1 0,1 1 0,51-21-1,-78 38-29,-47 5-5121,22-3-2224,6 1-508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2.303"/>
    </inkml:context>
    <inkml:brush xml:id="br0">
      <inkml:brushProperty name="width" value="0.025" units="cm"/>
      <inkml:brushProperty name="height" value="0.025" units="cm"/>
    </inkml:brush>
  </inkml:definitions>
  <inkml:trace contextRef="#ctx0" brushRef="#br0">1 52 9065,'0'0'15919,"76"-13"-14894,-35 13-513,4-2-416,-1-3-64,-3-1-416,-7-2-1410,-7 0-2210,-12-2-5028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5.433"/>
    </inkml:context>
    <inkml:brush xml:id="br0">
      <inkml:brushProperty name="width" value="0.025" units="cm"/>
      <inkml:brushProperty name="height" value="0.025" units="cm"/>
      <inkml:brushProperty name="color" value="#008C3A"/>
    </inkml:brush>
  </inkml:definitions>
  <inkml:trace contextRef="#ctx0" brushRef="#br0">1 328 2338,'0'0'20964,"6"-13"-19613,94-274 1062,-87 259-2211,-13 28-198,0 0-1,0 0 1,1 0 0,-1 1 0,0-1-1,1 0 1,-1 0 0,0 0 0,1 0 0,-1 0-1,0 1 1,0-1 0,1 0 0,-1 0-1,0 0 1,0 1 0,1-1 0,-1 0-1,0 0 1,0 1 0,0-1 0,0 0 0,1 0-1,-1 1 1,0-1 0,0 0 0,0 1-1,0-1 1,0 0 0,0 1 0,0-1-1,0 0 1,0 1 0,0-1 0,0 0 0,0 1-1,0-1 1,0 0 0,0 1 0,0-1-1,3 64 181,-3-48-153,0 30-10,0-25-14,0 0-1,1 1 1,2-1-1,8 38 0,-11-59-44,0 0 0,0 1-1,0-1 1,0 1 0,0-1-1,0 0 1,0 1 0,0-1 0,0 0-1,1 1 1,-1-1 0,0 0-1,0 0 1,0 1 0,1-1-1,-1 0 1,0 1 0,0-1 0,1 0-1,-1 0 1,0 0 0,1 1-1,-1-1 1,0 0 0,1 0 0,-1 0-1,0 0 1,1 1 0,-1-1-1,0 0 1,1 0 0,-1 0-1,1 0 1,-1 0 0,0 0 0,1 0-1,-1 0 1,0 0 0,1 0-1,-1 0 1,1-1 0,14-12-2516,7-23-3480,-8 5-698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5.790"/>
    </inkml:context>
    <inkml:brush xml:id="br0">
      <inkml:brushProperty name="width" value="0.025" units="cm"/>
      <inkml:brushProperty name="height" value="0.025" units="cm"/>
      <inkml:brushProperty name="color" value="#008C3A"/>
    </inkml:brush>
  </inkml:definitions>
  <inkml:trace contextRef="#ctx0" brushRef="#br0">35 21 14798,'0'0'3032,"-3"11"-1083,-22 85 1444,23-85-3193,0 0-1,0 0 1,2 0-1,-1 0 1,1 0-1,1 0 1,0 0-1,3 13 1,-3-22-198,-1-1 1,1 0 0,-1 0 0,1 1 0,0-1-1,-1 0 1,1 0 0,0 0 0,0 0 0,0 0-1,0 0 1,0 0 0,0 0 0,0 0 0,0 0 0,0-1-1,0 1 1,0 0 0,1-1 0,-1 1 0,0-1-1,1 0 1,-1 1 0,0-1 0,0 0 0,1 1-1,-1-1 1,1 0 0,-1 0 0,0 0 0,1 0-1,-1-1 1,0 1 0,1 0 0,-1-1 0,2 0-1,1 0 21,0 0 0,-1-1 0,1 1 0,0-1 0,-1 0 0,0 0 0,1 0 0,-1 0 0,0-1 0,0 1 0,4-5 0,0-4 36,1-1 1,-1 0-1,-1 0 1,-1 0-1,1 0 1,-2-1-1,0 0 1,0 0-1,-1 0 0,-1-1 1,0 1-1,-1-1 1,-1-19-1,1 31-29,-1 1 0,0 0 0,0 0-1,0-1 1,0 1 0,0 0 0,0-1-1,0 1 1,-1 0 0,1 0 0,0 0-1,-1-1 1,1 1 0,-1 0 0,1 0-1,-1 0 1,0 0 0,1 0 0,-1 0-1,0 0 1,0 0 0,0 0 0,0 0-1,0 0 1,0 0 0,0 1 0,0-1-1,0 0 1,0 1 0,0-1-1,0 1 1,-1-1 0,1 1 0,0 0-1,0-1 1,0 1 0,-1 0 0,1 0-1,0 0 1,0 0 0,-1 0 0,0 0-1,-2 1-15,1-1-1,0 1 1,0 0-1,0 0 1,-1 1-1,1-1 1,1 1-1,-1-1 1,0 1-1,0 0 1,1 0-1,-1 0 1,1 1-1,-1-1 1,-2 4-1,1-1-177,-1 1 1,1 0-1,1 0 0,-1 1 0,1-1 0,0 1 0,1-1 0,-1 1 1,1 0-1,1 0 0,-1 0 0,0 9 0,3-16-5,-1 1 1,0-1-1,0 1 0,1-1 1,-1 1-1,0-1 0,1 0 1,-1 1-1,0-1 0,1 0 1,-1 1-1,1-1 0,-1 0 0,0 1 1,1-1-1,-1 0 0,1 0 1,-1 0-1,1 1 0,-1-1 1,1 0-1,-1 0 0,1 0 0,-1 0 1,1 0-1,-1 0 0,1 0 1,-1 0-1,1 0 0,-1 0 1,1 0-1,-1 0 0,1-1 1,-1 1-1,1 0 0,-1 0 0,1 0 1,-1-1-1,0 1 0,1 0 1,-1-1-1,1 1 0,0-1 1,22-11-5072,-3-3 173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6.150"/>
    </inkml:context>
    <inkml:brush xml:id="br0">
      <inkml:brushProperty name="width" value="0.025" units="cm"/>
      <inkml:brushProperty name="height" value="0.025" units="cm"/>
      <inkml:brushProperty name="color" value="#008C3A"/>
    </inkml:brush>
  </inkml:definitions>
  <inkml:trace contextRef="#ctx0" brushRef="#br0">2 1 11307,'0'0'8290,"0"11"-6784,-1 37-292,0-8 237,8 69 0,-7-107-1429,0 0 0,0-1 0,0 1 0,0 0 1,1 0-1,-1-1 0,1 1 0,-1 0 0,1-1 1,0 1-1,-1-1 0,1 1 0,0-1 0,0 1 1,0-1-1,0 0 0,0 1 0,1-1 0,-1 0 1,0 0-1,0 0 0,1 0 0,-1 0 0,1 0 1,-1 0-1,1 0 0,0 0 0,-1-1 1,1 1-1,-1-1 0,1 1 0,0-1 0,2 0 1,-2 0 62,1-1 0,0 1 0,0-1 0,-1 0 0,1 0 0,-1 0 0,1-1 0,-1 1 0,1 0 0,-1-1 0,0 0 0,0 1 0,1-1 0,-1 0 0,-1 0 0,1 0 0,0-1 0,0 1 0,2-4 0,1-5 35,1 0 0,-2 0-1,1 0 1,-1 0 0,-1-1-1,0 0 1,-1 1 0,0-1-1,0-15 1,-2 22-76,0 1 0,0 0 0,-1-1 0,1 1 0,-1-1 1,0 1-1,0 0 0,-1 0 0,1-1 0,-1 1 0,0 0 0,-3-5 0,3 7-26,0 0 0,0 0 1,-1-1-1,1 2 0,0-1 1,-1 0-1,1 0 0,-1 1 0,0-1 1,1 1-1,-1 0 0,0 0 1,0 0-1,0 0 0,0 0 0,0 1 1,0-1-1,0 1 0,-6 0 1,-20 3 57,19 5-1636,6 7-4420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6.989"/>
    </inkml:context>
    <inkml:brush xml:id="br0">
      <inkml:brushProperty name="width" value="0.025" units="cm"/>
      <inkml:brushProperty name="height" value="0.025" units="cm"/>
      <inkml:brushProperty name="color" value="#008C3A"/>
    </inkml:brush>
  </inkml:definitions>
  <inkml:trace contextRef="#ctx0" brushRef="#br0">1 0 7079,'0'0'15881,"5"12"-14573,30 98 689,-26-74-1816,2-1-1,1-1 0,1 0 1,27 47-1,-24-65 177,-7-10-878,-6-8-2892,-4 1 2959,0 0 0,0-1-1,1 1 1,-1 0-1,0-1 1,0 1 0,-1 0-1,1 0 1,0 0-1,0 0 1,0 0 0,-1 0-1,1 0 1,-1 0-1,1 1 1,-2-2 0,-20-10-6155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7.347"/>
    </inkml:context>
    <inkml:brush xml:id="br0">
      <inkml:brushProperty name="width" value="0.025" units="cm"/>
      <inkml:brushProperty name="height" value="0.025" units="cm"/>
      <inkml:brushProperty name="color" value="#008C3A"/>
    </inkml:brush>
  </inkml:definitions>
  <inkml:trace contextRef="#ctx0" brushRef="#br0">1 163 10378,'0'0'13933,"52"-39"-12588,-16 20-672,0-1-449,0-2-192,3 3-64,-4 2-1665,-6 2-2019,-6 3-3555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9.562"/>
    </inkml:context>
    <inkml:brush xml:id="br0">
      <inkml:brushProperty name="width" value="0.025" units="cm"/>
      <inkml:brushProperty name="height" value="0.025" units="cm"/>
      <inkml:brushProperty name="color" value="#008C3A"/>
    </inkml:brush>
  </inkml:definitions>
  <inkml:trace contextRef="#ctx0" brushRef="#br0">3 304 10666,'0'2'349,"-1"0"0,1 0 0,-1-1 1,1 1-1,0 0 0,0 0 0,0 0 0,0-1 0,0 1 0,0 0 1,0 0-1,1 0 0,-1-1 0,1 1 0,0 2 0,-1-4-213,1 1-1,-1-1 0,1 0 0,-1 0 0,1 0 1,-1 1-1,1-1 0,-1 0 0,1 0 1,-1 0-1,1 0 0,-1 0 0,1 0 1,-1 0-1,1 0 0,-1 0 0,1 0 1,-1 0-1,1 0 0,-1-1 0,1 1 1,-1 0-1,1 0 0,-1 0 0,1-1 1,-1 1-1,1 0 0,-1-1 0,1 1 0,-1 0 1,1-1-1,6-5 480,0 0 0,-1 0 0,0 0-1,9-13 1,9-12-83,-3-2-1,0 0 0,-2-1 0,-2-1 0,25-71 0,-35 89 864,-9 42-627,-1 1-854,3-8 31,0 1-1,2-1 0,0 0 1,1 0-1,0 0 1,2 0-1,0-1 1,1 1-1,13 26 1,-7-13-3184,-9-10-5534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9.920"/>
    </inkml:context>
    <inkml:brush xml:id="br0">
      <inkml:brushProperty name="width" value="0.025" units="cm"/>
      <inkml:brushProperty name="height" value="0.025" units="cm"/>
      <inkml:brushProperty name="color" value="#008C3A"/>
    </inkml:brush>
  </inkml:definitions>
  <inkml:trace contextRef="#ctx0" brushRef="#br0">54 196 9961,'0'0'2184,"-8"9"-54,-25 30 64,32-38-2020,0 0 1,0 0 0,0 0-1,0 0 1,0 0-1,0 1 1,0-1-1,1 0 1,-1 0-1,0 1 1,1-1-1,-1 0 1,1 1 0,-1-1-1,1 1 1,0-1-1,0 1 1,-1-1-1,1 1 1,0-1-1,0 0 1,1 2-1,-1-2-69,1 0-1,0-1 0,0 1 1,0-1-1,0 1 0,0-1 1,0 1-1,0-1 0,0 0 0,-1 1 1,1-1-1,0 0 0,1 0 1,-1 0-1,0 0 0,0 0 1,0 0-1,0 0 0,0 0 1,0 0-1,0 0 0,1-1 0,56-15 2120,11-14-937,165-74 891,-177 75-3734,105-71 0,-178 104-13493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0.340"/>
    </inkml:context>
    <inkml:brush xml:id="br0">
      <inkml:brushProperty name="width" value="0.025" units="cm"/>
      <inkml:brushProperty name="height" value="0.025" units="cm"/>
      <inkml:brushProperty name="color" value="#008C3A"/>
    </inkml:brush>
  </inkml:definitions>
  <inkml:trace contextRef="#ctx0" brushRef="#br0">15 15 13901,'0'0'8798,"8"-4"-7442,25-7-257,-32 11-1049,0 0-1,0 0 0,0 1 0,0-1 1,0 0-1,0 0 0,0 1 1,0-1-1,1 1 0,-1-1 0,0 1 1,-1-1-1,1 1 0,0 0 0,0-1 1,0 1-1,0 0 0,0 0 0,-1 0 1,1 0-1,0 0 0,-1 0 0,1 0 1,-1 0-1,1 0 0,0 1 0,13 32 117,-11-26-76,-3-6-84,1-1 0,-1 0 0,1 1 0,-1-1 0,1 0 0,0 0 0,0 1 0,0-1 0,0 0 0,0 0 0,0 0 0,0 0 0,0 0 0,0 0 0,0-1 0,0 1 0,1 0 0,-1 0 0,0-1 0,1 1 0,-1-1 0,0 1 0,1-1 0,1 1 0,35-6-23,-35 3 6,1 1 0,0 1 1,0-1-1,-1 0 0,1 1 0,0 0 0,0 0 0,5 0 0,-7 1 9,-1 0 0,1-1-1,-1 1 1,0 0 0,1 0-1,-1-1 1,0 1 0,0 0 0,0 0-1,1 1 1,-1-1 0,0 0-1,0 0 1,0 0 0,-1 1 0,1-1-1,0 0 1,0 1 0,-1-1-1,1 1 1,-1-1 0,1 1-1,-1-1 1,0 1 0,0-1 0,1 3-1,0 1 37,0 1 0,-1-1 0,1 1 0,-1-1 0,0 1 0,-1-1-1,1 1 1,-1-1 0,0 1 0,-1-1 0,1 1 0,-1-1 0,0 0 0,0 0 0,0 0-1,-1 0 1,0 0 0,0-1 0,0 1 0,-1-1 0,1 0 0,-8 7 0,4-6 18,0 0 0,0 0 0,0-1 0,-1 0-1,0 0 1,1-1 0,-1 0 0,-1 0 0,1-1 0,0 0 0,0 0 0,-1-1 0,1 0 0,-11-1 0,17 0-220,0 0 0,0 0 0,1 0-1,-1 0 1,0-1 0,0 1 0,0 0 0,1-1 0,-1 0 0,0 1-1,1-1 1,-1 0 0,0 0 0,1 0 0,-1 0 0,1 0 0,0 0-1,-1 0 1,1-1 0,0 1 0,0 0 0,-1-1 0,1 1 0,0-1-1,-1-2 1,0-3-1208,-1 1-1,1-1 1,1 0-1,0 0 1,-1-9-1,1 9 336,-2-26-7794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0.670"/>
    </inkml:context>
    <inkml:brush xml:id="br0">
      <inkml:brushProperty name="width" value="0.025" units="cm"/>
      <inkml:brushProperty name="height" value="0.025" units="cm"/>
      <inkml:brushProperty name="color" value="#008C3A"/>
    </inkml:brush>
  </inkml:definitions>
  <inkml:trace contextRef="#ctx0" brushRef="#br0">0 65 13773,'0'0'7239,"36"-47"-5766,-21 41-640,2 1-545,2 3-256,2 1-96,1-1-1697,-3 2-1859,2-2-4131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1.014"/>
    </inkml:context>
    <inkml:brush xml:id="br0">
      <inkml:brushProperty name="width" value="0.025" units="cm"/>
      <inkml:brushProperty name="height" value="0.025" units="cm"/>
      <inkml:brushProperty name="color" value="#008C3A"/>
    </inkml:brush>
  </inkml:definitions>
  <inkml:trace contextRef="#ctx0" brushRef="#br0">36 1 18353,'0'0'1410,"-3"9"-241,-4 10-632,0 1 0,2 0 0,0 0 1,2 0-1,0 0 0,1 1 0,1 37 0,2-56-524,-1 0 0,0 0 0,1 0 0,-1 0 0,1 0 0,-1 0 0,1-1-1,0 1 1,0 0 0,0 0 0,0 0 0,0-1 0,0 1 0,0 0 0,1-1 0,-1 1 0,1-1-1,-1 0 1,1 1 0,0-1 0,-1 0 0,1 0 0,0 0 0,0 0 0,0 0 0,-1 0 0,1-1 0,0 1-1,0-1 1,0 1 0,0-1 0,0 0 0,0 0 0,1 0 0,1 0 0,1 0 56,-1-1 1,0 0 0,0 0 0,0 0-1,0-1 1,0 1 0,0-1-1,0 0 1,0 0 0,-1 0 0,1 0-1,-1-1 1,0 0 0,1 1-1,-1-1 1,3-5 0,0 1 38,-1-1-1,1 0 1,-2 0 0,1-1 0,-1 1-1,-1-1 1,1 0 0,-1 0 0,-1 0-1,0-1 1,1-10 0,-2 17-77,-1 0 0,0 0 1,-1 0-1,1-1 0,0 1 0,-1 0 1,0 0-1,1 0 0,-1 0 0,0 0 1,-1 0-1,1 0 0,-1 0 0,1 0 1,-1 0-1,0 1 0,0-1 1,0 1-1,0-1 0,0 1 0,-1 0 1,1 0-1,-1 0 0,1 0 0,-1 0 1,0 1-1,0-1 0,0 1 0,0 0 1,0-1-1,0 2 0,0-1 0,0 0 1,0 0-1,-6 1 0,-42-5-3633,50 5 3381,-1 0 0,1 0 0,-1-1 0,1 1 0,0 0 0,-1 0 1,1 0-1,-1 0 0,1 1 0,-1-1 0,1 0 0,0 1 0,-1-1 0,1 1 0,0-1 0,-1 1 0,1-1 0,0 1 1,0 0-1,-1 0 0,1 0 0,0 0 0,0 0 0,0 0 0,0 0 0,0 0 0,0 0 0,1 0 0,-1 0 0,0 1 1,-1 1-1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2.674"/>
    </inkml:context>
    <inkml:brush xml:id="br0">
      <inkml:brushProperty name="width" value="0.025" units="cm"/>
      <inkml:brushProperty name="height" value="0.025" units="cm"/>
    </inkml:brush>
  </inkml:definitions>
  <inkml:trace contextRef="#ctx0" brushRef="#br0">0 31 15759,'0'0'1057,"67"-14"-1089,-36 10-609,-4-3-3010,-2 1-2851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6.655"/>
    </inkml:context>
    <inkml:brush xml:id="br0">
      <inkml:brushProperty name="width" value="0.025" units="cm"/>
      <inkml:brushProperty name="height" value="0.025" units="cm"/>
      <inkml:brushProperty name="color" value="#008C3A"/>
    </inkml:brush>
  </inkml:definitions>
  <inkml:trace contextRef="#ctx0" brushRef="#br0">0 76 7944,'0'0'11925,"11"1"-10547,11-2-1118,1-1-1,-1-1 1,0 0 0,-1-2 0,1-1 0,27-11 0,-24 8-356,2 1 0,-1 1 0,1 2 0,-1 0 0,29-1 1,-56 7 11,1-1 1,0 0 0,0 0 0,-1 0-1,1 0 1,0 1 0,0-1 0,-1 0-1,1 0 1,0 1 0,0-1 0,0 0-1,0 0 1,-1 1 0,1-1 0,0 0-1,0 1 1,0-1 0,0 0 0,0 1-1,0-1 1,0 0 0,0 0 0,0 1-1,0-1 1,0 0 0,0 1 0,0-1-1,0 0 1,0 1 0,0-1 0,0 0-1,0 1 1,1-1 0,-1 0 0,0 0-1,0 1 1,0-1 0,0 0 0,1 0-1,-1 1 1,0-1 0,0 0 0,0 0-1,1 0 1,-1 1 0,0-1 0,0 0-1,1 0 1,-1 0 0,0 0 0,1 1-1,-1-1 1,0 0 0,1 0 0,-1 0-1,0 0 1,0 0 0,1 0 0,-1 0-1,0 0 1,1 0 0,-1 0 0,0 0-1,1 0 1,-22 16-4320,-8-1-1015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7.016"/>
    </inkml:context>
    <inkml:brush xml:id="br0">
      <inkml:brushProperty name="width" value="0.025" units="cm"/>
      <inkml:brushProperty name="height" value="0.025" units="cm"/>
      <inkml:brushProperty name="color" value="#008C3A"/>
    </inkml:brush>
  </inkml:definitions>
  <inkml:trace contextRef="#ctx0" brushRef="#br0">1 3 7976,'0'0'11627,"48"42"-10218,-13-42-448,9-3-385,2-5-383,4 0-129,-2 1-64,-2 1-1410,-9 0-1857,-7 0-4260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7.932"/>
    </inkml:context>
    <inkml:brush xml:id="br0">
      <inkml:brushProperty name="width" value="0.025" units="cm"/>
      <inkml:brushProperty name="height" value="0.025" units="cm"/>
      <inkml:brushProperty name="color" value="#008C3A"/>
    </inkml:brush>
  </inkml:definitions>
  <inkml:trace contextRef="#ctx0" brushRef="#br0">1 159 4260,'0'0'11595,"0"-9"-9588,0 6-1880,0-1-1,0 1 0,0 0 1,1 0-1,-1-1 1,1 1-1,0 0 0,0 0 1,0 0-1,0 0 1,1 0-1,-1 0 1,1 0-1,0 0 0,0 1 1,0-1-1,0 0 1,0 1-1,0 0 0,1 0 1,-1-1-1,1 1 1,0 1-1,-1-1 0,1 0 1,0 1-1,6-3 1,10-7 93,1 1 1,0 0-1,0 2 0,1 0 1,0 2-1,0 0 1,1 1-1,0 1 1,27-1-1,-49 5-210,1 0 0,-1 0-1,1-1 1,-1 1 0,1 0-1,-1 0 1,1 0 0,-1 0 0,1 1-1,-1-1 1,1 0 0,-1 0-1,1 0 1,0 0 0,-1 0-1,0 1 1,1-1 0,-1 0 0,1 0-1,-1 1 1,1-1 0,-1 0-1,1 1 1,-1-1 0,0 1-1,1-1 1,-1 0 0,0 1-1,1-1 1,-1 1 0,0-1 0,0 1-1,1-1 1,-1 1 0,0-1-1,0 2 1,-9 20 518,-28 23 188,36-43-717,-69 64 198,45-43-145,0 0 0,2 2 0,-36 49 1,58-74-52,0 1 1,1 0 0,-1 0 0,0 0 0,1 0 0,-1 0-1,1 0 1,-1 0 0,1 0 0,0 0 0,-1 0-1,1 0 1,0 0 0,0 0 0,0 1 0,0-1 0,0 0-1,0 0 1,0 0 0,0 0 0,0 0 0,0 0 0,1 0-1,-1 0 1,0 0 0,1 0 0,-1 0 0,1 0-1,-1 0 1,1 0 0,0 0 0,-1 0 0,1 0 0,0 0-1,0 0 1,-1-1 0,1 1 0,0 0 0,0-1 0,0 1-1,0-1 1,0 1 0,0-1 0,0 1 0,0-1-1,0 1 1,0-1 0,0 0 0,0 0 0,0 0 0,2 1-1,9 1 51,1 0 0,-1-1-1,23 0 1,-21 0 15,2 0-83,-2 0 215,0-1-1,0 1 1,-1-2-1,1 0 1,26-6 0,-36 6-167,-1 0 1,0 0-1,0-1 1,0 1-1,0-1 1,0 0-1,0 0 1,-1 0-1,1 0 1,-1 0-1,1-1 1,-1 1-1,0-1 1,0 1-1,0-1 1,0 0-1,0 0 1,-1 0-1,1 0 1,-1 0-1,0 0 1,0 0-1,0-1 1,0 1-1,0 0 1,-1-1-1,0 1 1,1 0-1,-1-1 1,-1-3-1,0 10-4162,-1 5 580,3-4-2585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8.573"/>
    </inkml:context>
    <inkml:brush xml:id="br0">
      <inkml:brushProperty name="width" value="0.025" units="cm"/>
      <inkml:brushProperty name="height" value="0.025" units="cm"/>
      <inkml:brushProperty name="color" value="#008C3A"/>
    </inkml:brush>
  </inkml:definitions>
  <inkml:trace contextRef="#ctx0" brushRef="#br0">1 393 9513,'0'0'7970,"9"3"-6790,11 0-839,-1 0 1,0-1-1,1-1 0,-1-1 0,1 0 1,21-4-1,127-27 1046,-109 19-967,79-15 59,1344-232 302,-1304 245-596,23-5 110,-199 19-333,1 0-1,0-1 0,-1 1 0,1-1 1,-1 0-1,0 1 0,1-1 0,-1 0 1,1-1-1,2-1 0,-4-5-2294,-17-2-1896,-3 0-3645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0.440"/>
    </inkml:context>
    <inkml:brush xml:id="br0">
      <inkml:brushProperty name="width" value="0.025" units="cm"/>
      <inkml:brushProperty name="height" value="0.025" units="cm"/>
      <inkml:brushProperty name="color" value="#008C3A"/>
    </inkml:brush>
  </inkml:definitions>
  <inkml:trace contextRef="#ctx0" brushRef="#br0">1 163 5541,'0'0'17270,"3"0"-15973,-1 0-1209,1 0-1,-1-1 1,1 1 0,-1-1-1,0 0 1,1 0-1,-1 0 1,0 0 0,1 0-1,-1 0 1,0-1-1,0 1 1,0-1 0,0 1-1,-1-1 1,1 0-1,0 0 1,-1 0 0,1 0-1,-1 0 1,2-2-1,39-59 461,-36 52-396,25-47 643,-30 57-491,-1 15-138,-6 58-126,3-52-54,1 0 0,2 0 0,0 21 0,1-40-70,-1 0 0,0 0 0,0 0 0,0-1 1,1 1-1,-1 0 0,0 0 0,1 0 0,-1-1 1,0 1-1,1 0 0,-1 0 0,1-1 0,-1 1 0,1 0 1,0-1-1,-1 1 0,1-1 0,0 1 0,-1-1 0,1 1 1,0-1-1,1 1 0,13 0-7812,-11-3 422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1.772"/>
    </inkml:context>
    <inkml:brush xml:id="br0">
      <inkml:brushProperty name="width" value="0.025" units="cm"/>
      <inkml:brushProperty name="height" value="0.025" units="cm"/>
      <inkml:brushProperty name="color" value="#008C3A"/>
    </inkml:brush>
  </inkml:definitions>
  <inkml:trace contextRef="#ctx0" brushRef="#br0">19 0 9993,'0'2'7478,"-3"14"-6163,-10 80 3042,10-57-3471,6 71-1,-2-109-903,-1 1-1,0-1 0,1 1 1,-1-1-1,1 0 1,-1 1-1,1-1 0,0 1 1,-1-1-1,1 0 1,0 0-1,0 0 0,0 1 1,0-1-1,1 1 1,6-1-2560,-5-14-2031,-3 0-1002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2.113"/>
    </inkml:context>
    <inkml:brush xml:id="br0">
      <inkml:brushProperty name="width" value="0.025" units="cm"/>
      <inkml:brushProperty name="height" value="0.025" units="cm"/>
      <inkml:brushProperty name="color" value="#008C3A"/>
    </inkml:brush>
  </inkml:definitions>
  <inkml:trace contextRef="#ctx0" brushRef="#br0">0 25 13196,'0'0'10795,"67"-16"-10475,-38 12-320,4 0 32,1 3-32,3 1-705,-5 0-992,-1 0-1378,-1 0-2146,-5 1-3363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2.473"/>
    </inkml:context>
    <inkml:brush xml:id="br0">
      <inkml:brushProperty name="width" value="0.025" units="cm"/>
      <inkml:brushProperty name="height" value="0.025" units="cm"/>
      <inkml:brushProperty name="color" value="#008C3A"/>
    </inkml:brush>
  </inkml:definitions>
  <inkml:trace contextRef="#ctx0" brushRef="#br0">115 20 13325,'0'0'5140,"8"-3"-3090,-5 2-1954,3-2 258,-1 1-1,1 0 1,0 0-1,0 0 1,-1 0-1,1 1 1,0 0-1,1 1 1,-1-1-1,0 1 1,0 0-1,0 1 1,8 0-1,-14 0-340,1-1-1,0 1 1,-1 0 0,1-1-1,-1 1 1,1-1 0,-1 1-1,1 0 1,-1 0 0,0-1-1,1 1 1,-1 0 0,0 0-1,1-1 1,-1 1 0,0 0-1,0 0 1,0 0 0,0-1-1,0 1 1,0 0 0,0 0-1,0 0 1,0-1-1,0 1 1,0 0 0,0 0-1,-1 0 1,1-1 0,0 1-1,-1 1 1,-13 24 458,-1-13-319,1-1 0,-2 0 0,0-1 0,-20 11 0,21-14 115,0 1 1,0 1-1,1 0 1,1 1-1,-23 23 1,36-33-258,-1-1 0,1 0 0,0 0 0,0 0 0,0 0 0,0 1 0,-1-1 0,1 0 0,0 0 0,0 0 0,0 1 0,0-1 0,0 0 0,0 0 0,0 1 0,0-1 0,0 0 0,0 0 0,0 1 0,0-1 0,0 0 0,0 0 0,0 1 0,0-1 0,0 0 0,0 0 0,0 1 0,0-1 0,0 0 0,0 0 0,0 1 0,0-1 0,0 0 0,1 0 0,-1 0 0,0 1 0,0-1 0,0 0 0,0 0 0,1 0 0,-1 0 0,0 1 0,0-1 1,0 0-1,1 0 0,-1 0 0,0 0 0,0 0 0,1 1 0,19 2 246,29-3 74,-47-1-291,25-2 107,45-11 0,-49 9-274,0 0 1,1 2-1,24-2 0,-47 6 17,-1-1-1,0 0 0,0 0 1,0 0-1,1 0 0,-1 0 1,0 1-1,0-1 1,0 0-1,1 0 0,-1 0 1,0 1-1,0-1 1,0 0-1,0 0 0,0 1 1,0-1-1,1 0 1,-1 0-1,0 1 0,0-1 1,0 0-1,0 0 1,0 1-1,0-1 0,0 0 1,0 0-1,0 1 1,0-1-1,0 0 0,0 0 1,0 1-1,-1-1 1,1 0-1,0 0 0,0 1 1,0-1-1,0 0 1,0 0-1,0 1 0,-1-1 1,1 0-1,0 0 1,0 0-1,0 1 0,0-1 1,-1 0-1,1 0 1,-10 13-5930,1-9-179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002"/>
    </inkml:context>
    <inkml:brush xml:id="br0">
      <inkml:brushProperty name="width" value="0.025" units="cm"/>
      <inkml:brushProperty name="height" value="0.025" units="cm"/>
      <inkml:brushProperty name="color" value="#008C3A"/>
    </inkml:brush>
  </inkml:definitions>
  <inkml:trace contextRef="#ctx0" brushRef="#br0">0 257 12236,'0'0'6801,"9"3"-5942,7 1-464,0-1-1,1 0 1,0-2-1,-1 1 1,1-2-1,27-2 1,112-22 1234,-98 14-895,1023-179 8,-1044 183-442,0-2 1,0-1-1,36-15 0,-138 32-10245,39-6 4585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454"/>
    </inkml:context>
    <inkml:brush xml:id="br0">
      <inkml:brushProperty name="width" value="0.025" units="cm"/>
      <inkml:brushProperty name="height" value="0.025" units="cm"/>
      <inkml:brushProperty name="color" value="#008C3A"/>
    </inkml:brush>
  </inkml:definitions>
  <inkml:trace contextRef="#ctx0" brushRef="#br0">0 296 12396,'0'0'9812,"12"-8"-8280,37-29-1137,-2-3 0,-2-1 0,-2-2 0,65-83 0,-108 126-392,0 0 0,0 0 0,0 0 0,0 0 0,0 0 0,0 0 0,0 1 0,0-1 0,0 0 0,0 0 0,0 0 0,0 0 0,0 0 0,0 0 0,0 0 0,0 0 0,1 0 0,-1 0 0,0 0 0,0 0 0,0 0 0,0 0 0,0 0 0,0 0 0,0 0 0,0 1 0,0-1 0,0 0 0,0 0 0,0 0 0,1 0 0,-1 0 0,0 0 0,0 0 0,0 0 0,0 0 0,0 0 0,0 0 0,0 0 0,0 0 0,0 0 0,0-1 0,0 1 0,1 0 0,-1 0 0,-4 17 104,-8 24 32,5-23-88,0 0 1,2 0-1,0 1 0,1 0 0,1 0 0,-1 27 0,4-46-99,0 0 0,0 1 0,0-1 0,1 0 1,-1 1-1,0-1 0,0 0 0,0 0 0,1 1 0,-1-1 0,0 0 0,0 0 0,1 1 1,-1-1-1,0 0 0,1 0 0,-1 0 0,0 0 0,1 1 0,-1-1 0,0 0 0,1 0 0,-1 0 1,0 0-1,1 0 0,-1 0 0,0 0 0,1 0 0,-1 0 0,0 0 0,1 0 0,-1 0 0,0 0 1,1 0-1,-1-1 0,0 1 0,1 0 0,-1 0 0,0 0 0,1 0 0,-1 0 0,0-1 1,1 1-1,-1 0 0,0 0 0,0-1 0,1 1 0,16-11-3931,-3-6-2208,2-4-3385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3.263"/>
    </inkml:context>
    <inkml:brush xml:id="br0">
      <inkml:brushProperty name="width" value="0.025" units="cm"/>
      <inkml:brushProperty name="height" value="0.025" units="cm"/>
    </inkml:brush>
  </inkml:definitions>
  <inkml:trace contextRef="#ctx0" brushRef="#br0">0 49 8264,'0'0'7271,"72"-12"-7528,-34 3 257,3 3-672,-3-3-1314,-2 2 256,-9 1-640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799"/>
    </inkml:context>
    <inkml:brush xml:id="br0">
      <inkml:brushProperty name="width" value="0.025" units="cm"/>
      <inkml:brushProperty name="height" value="0.025" units="cm"/>
      <inkml:brushProperty name="color" value="#008C3A"/>
    </inkml:brush>
  </inkml:definitions>
  <inkml:trace contextRef="#ctx0" brushRef="#br0">44 0 13645,'0'0'8840,"-6"12"-8194,-2 3-303,1 1-1,1-1 1,-8 33 0,13-43-256,0-1 0,1 1 1,-1-1-1,1 1 0,0-1 0,0 1 1,1-1-1,-1 1 0,1-1 1,2 7-1,-2-9-66,0 0-1,0 0 1,0 0 0,0 0 0,0-1 0,0 1-1,1 0 1,-1-1 0,1 1 0,-1-1 0,1 0-1,0 1 1,-1-1 0,1 0 0,0 0 0,0 0-1,0 0 1,0 0 0,0-1 0,0 1 0,0-1 0,0 1-1,0-1 1,2 1 0,1-1 20,0 1-1,-1-1 1,1 0 0,0 0 0,-1-1-1,1 1 1,0-1 0,-1 0 0,1 0-1,-1-1 1,0 1 0,1-1 0,-1 0-1,0 0 1,0-1 0,0 1 0,0-1-1,0 0 1,-1 0 0,1 0 0,-1 0-1,0-1 1,0 1 0,0-1 0,0 0 0,-1 0-1,0 0 1,1 0 0,-1 0 0,-1 0-1,1-1 1,-1 1 0,1-1 0,-1 1-1,-1-1 1,1 1 0,-1-1 0,1 0-1,-1 1 1,-1-10 0,0 11 2,0 0-1,0 1 1,0-1 0,0 0 0,0 0 0,-1 0 0,1 1-1,-1-1 1,0 1 0,0-1 0,0 1 0,0 0 0,0 0-1,0 0 1,-1 0 0,1 0 0,-1 0 0,1 1-1,-1-1 1,1 1 0,-1 0 0,0-1 0,-4 0 0,2 1-53,1-1 1,0 1 0,0 0 0,-1 0 0,1 0 0,-1 0-1,1 1 1,-1 0 0,1 0 0,-1 0 0,1 1-1,-1-1 1,1 1 0,-1 0 0,-6 3 0,10-4-89,0 1 0,0-1 0,1 1 0,-1 0 0,0-1 0,1 1 0,-1 0 0,0-1 0,1 1 0,-1 0 0,1 0 0,-1 0 0,1-1 0,-1 1 0,1 0 0,0 0 0,-1 0 0,1 0 0,0 0 0,0 0 0,0 0 0,0 0 0,0-1 1,0 1-1,0 0 0,0 0 0,0 0 0,0 0 0,0 0 0,0 0 0,1 0 0,-1 0 0,0 0 0,1-1 0,-1 1 0,1 0 0,-1 0 0,1 0 0,-1-1 0,1 1 0,0 0 0,-1-1 0,1 1 0,0 0 0,-1-1 0,1 1 0,0-1 0,0 1 0,0-1 0,0 1 1,-1-1-1,1 0 0,0 1 0,0-1 0,0 0 0,1 0 0,14 3-1894,0-1-1,0-1 1,0-1 0,1 0 0,23-4 0,-2-4-805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4.188"/>
    </inkml:context>
    <inkml:brush xml:id="br0">
      <inkml:brushProperty name="width" value="0.025" units="cm"/>
      <inkml:brushProperty name="height" value="0.025" units="cm"/>
      <inkml:brushProperty name="color" value="#008C3A"/>
    </inkml:brush>
  </inkml:definitions>
  <inkml:trace contextRef="#ctx0" brushRef="#br0">112 1 11371,'0'0'6619,"-8"4"-4537,-1 2-1675,0 1 1,1-1-1,0 1 0,0 1 0,0 0 0,1 0 1,-8 12-1,11-15-165,0 1 1,0 0 0,1 0-1,0 1 1,0-1 0,1 1-1,0-1 1,0 1 0,0 0-1,1-1 1,0 1 0,0 0-1,1 0 1,0 9 0,1-14-215,-1-1 0,0 1 1,1 0-1,-1-1 1,1 1-1,-1 0 0,1-1 1,0 1-1,0-1 1,0 1-1,0-1 1,0 1-1,0-1 0,0 0 1,0 1-1,1-1 1,-1 0-1,0 0 0,1 0 1,-1 0-1,1 0 1,1 1-1,1 0 3,1-1-1,0 1 1,-1-1-1,1 0 1,0 0 0,0 0-1,0-1 1,5 0-1,2 0 2,0-1-1,0 0 0,0-1 0,0 0 0,22-8 0,-21 5-23,-1-1 0,0 0 0,19-13 0,-29 17 29,0 1 0,0 0 0,0-1 0,0 1 0,0-1 0,-1 0 0,1 1 0,0-1 0,-1 0 0,1 0 0,-1 0 0,0 0 0,1 0 0,-1-1 0,0 1 0,0 0 0,-1-1 0,1 1 0,0 0 0,-1-1 0,1 1 0,-1-1 0,0 1 0,0-1 0,0 1 0,0-1 0,-1-4 0,-1 5 7,0-1-1,0 0 1,0 1 0,0 0 0,-1 0-1,1-1 1,-1 1 0,1 1 0,-1-1-1,0 0 1,1 1 0,-1-1 0,0 1-1,0 0 1,0 0 0,0 0 0,-1 0-1,-2 0 1,-60-9-256,51 10-346,-22-1-950,23-6-5779,13-1-1121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5.995"/>
    </inkml:context>
    <inkml:brush xml:id="br0">
      <inkml:brushProperty name="width" value="0.025" units="cm"/>
      <inkml:brushProperty name="height" value="0.025" units="cm"/>
      <inkml:brushProperty name="color" value="#008C3A"/>
    </inkml:brush>
  </inkml:definitions>
  <inkml:trace contextRef="#ctx0" brushRef="#br0">1 26 993,'0'0'19987,"52"3"-18770,-13-6-480,6-3-193,6 1-256,0-1-223,2 2-65,-5-1-129,-10 5-607,-11 0-289,-15 0-1217,-19 5-7752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6.340"/>
    </inkml:context>
    <inkml:brush xml:id="br0">
      <inkml:brushProperty name="width" value="0.025" units="cm"/>
      <inkml:brushProperty name="height" value="0.025" units="cm"/>
      <inkml:brushProperty name="color" value="#008C3A"/>
    </inkml:brush>
  </inkml:definitions>
  <inkml:trace contextRef="#ctx0" brushRef="#br0">1 8 10922,'0'0'8296,"50"21"-6919,-9-21-159,10 0-546,4 0-480,1-5-127,0 1-290,-2-2-1536,-6 0-1346,-8-1-4388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0.504"/>
    </inkml:context>
    <inkml:brush xml:id="br0">
      <inkml:brushProperty name="width" value="0.025" units="cm"/>
      <inkml:brushProperty name="height" value="0.025" units="cm"/>
      <inkml:brushProperty name="color" value="#008C3A"/>
    </inkml:brush>
  </inkml:definitions>
  <inkml:trace contextRef="#ctx0" brushRef="#br0">1 313 4516,'0'0'16362,"11"-13"-15267,25-27-503,-1-1 1,-2-2-1,-3-2 1,40-74 0,-65 107-251,-13 34 165,-19 56 293,21-54-859,2 0 1,0 0-1,0 44 0,4-67-30,0 0-1,-1 0 0,1 0 1,0 0-1,0 1 1,0-1-1,0 0 0,0 0 1,0 0-1,1 0 1,-1 1-1,0-1 0,1 0 1,-1 0-1,0 0 1,1 0-1,-1 0 0,1 0 1,0 0-1,-1 0 1,1 0-1,0 0 0,0 0 1,-1 0-1,1-1 1,0 1-1,0 0 0,0 0 1,0-1-1,0 1 1,0-1-1,0 1 0,0-1 1,0 1-1,1-1 1,-1 0-1,0 1 0,0-1 1,0 0-1,0 0 1,0 0-1,1 0 0,-1 0 1,0 0-1,0 0 1,0 0-1,0-1 0,1 1 1,-1 0-1,0-1 1,0 1-1,0-1 0,0 1 1,0-1-1,2-1 1,4-1-1183,1-2 1,-1 1-1,1-1 1,-1 0 0,-1 0-1,9-9 1,13-16-5429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0.890"/>
    </inkml:context>
    <inkml:brush xml:id="br0">
      <inkml:brushProperty name="width" value="0.025" units="cm"/>
      <inkml:brushProperty name="height" value="0.025" units="cm"/>
      <inkml:brushProperty name="color" value="#008C3A"/>
    </inkml:brush>
  </inkml:definitions>
  <inkml:trace contextRef="#ctx0" brushRef="#br0">52 0 11883,'0'0'3662,"-4"9"-2290,-3 8-889,-24 64 1861,29-73-2152,0 0 0,0 0 0,1 0 0,0 0 0,0 0 0,1 0-1,0 0 1,0 0 0,2 9 0,-2-15-174,1 0 0,0-1 0,0 1 0,0 0 0,0-1 0,1 1 0,-1-1 0,0 1 1,1-1-1,-1 1 0,0-1 0,1 0 0,0 0 0,-1 0 0,1 0 0,0 0 0,0 0 0,-1 0 0,1 0 0,0-1 0,0 1 0,0-1 0,0 0 0,0 1 0,0-1 0,0 0 0,0 0 0,3-1 0,2 2 164,1-2-1,-1 1 1,0-1-1,0 0 1,0-1-1,13-4 1,-12 2-37,0 0 1,0 0 0,0-1-1,0 0 1,-1-1 0,0 1-1,0-2 1,10-11-1,-13 14-37,-1 0-1,0 0 0,0-1 0,0 1 1,-1-1-1,1 1 0,-1-1 0,-1 0 0,1 0 1,0 0-1,-1 0 0,0 0 0,0 0 0,-1 0 1,1 0-1,-1 0 0,-1-7 0,0 10-88,0 0 0,0 0 0,0 0 0,0 0 0,-1 0-1,1 0 1,-1 0 0,1 1 0,-1-1 0,0 0 0,1 1 0,-1-1-1,0 1 1,0 0 0,0-1 0,0 1 0,0 0 0,-1 0 0,1 1 0,0-1-1,0 0 1,-1 1 0,1-1 0,0 1 0,-1 0 0,1 0 0,0 0-1,-1 0 1,-3 1 0,0-2-133,0 1 0,0 1 0,0-1 0,0 1 0,0 0 0,0 0 0,0 1 0,0 0 0,0 0 0,-9 5 0,13-6-84,0 1 0,-1 0 0,1-1 1,0 1-1,1 0 0,-1 0 0,0 0 1,0 0-1,1 0 0,-1 1 1,1-1-1,0 0 0,0 1 0,0-1 1,0 1-1,-1 3 0,2-5-26,0 0-1,1 0 1,-1 0-1,0 0 1,1 0-1,-1 0 0,1 0 1,-1 0-1,1 0 1,-1 0-1,1 0 1,-1 0-1,1 0 1,0 0-1,0 0 1,-1-1-1,1 1 1,0 0-1,0-1 1,0 1-1,0 0 0,0-1 1,0 1-1,0-1 1,0 1-1,0-1 1,0 0-1,0 1 1,0-1-1,1 0 1,-1 0-1,0 0 1,0 0-1,0 0 1,0 0-1,0 0 1,0 0-1,2-1 0,20 1-3816,4 0-2509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1.235"/>
    </inkml:context>
    <inkml:brush xml:id="br0">
      <inkml:brushProperty name="width" value="0.025" units="cm"/>
      <inkml:brushProperty name="height" value="0.025" units="cm"/>
      <inkml:brushProperty name="color" value="#008C3A"/>
    </inkml:brush>
  </inkml:definitions>
  <inkml:trace contextRef="#ctx0" brushRef="#br0">83 1 6054,'0'0'8893,"-8"10"-7035,2-3-1647,-6 8 490,1-1 1,-16 29-1,24-39-584,1 1 0,0 0 0,0 0 0,0 0 0,0 0 0,1 0-1,-1 0 1,1 0 0,1 0 0,-1 0 0,1 1 0,0-1 0,0 0 0,0 0 0,1 0 0,1 8 0,0-11-79,-1 0 1,0 0-1,0 0 0,1 0 1,-1 0-1,1 0 0,0 0 1,-1 0-1,1 0 0,0-1 0,0 1 1,0-1-1,0 0 0,1 1 1,-1-1-1,0 0 0,0 0 1,1-1-1,-1 1 0,1 0 1,-1-1-1,1 1 0,-1-1 1,0 0-1,1 0 0,-1 0 1,1 0-1,-1 0 0,5-1 1,-2 0 148,1 1 1,0-1-1,-1-1 1,1 1-1,-1-1 1,0 0 0,1 0-1,-1 0 1,0-1-1,0 0 1,9-6 0,-11 5-20,0 1 0,0 0 1,0-1-1,-1 1 0,1-1 1,-1 0-1,0 0 0,0 0 1,0 0-1,-1 0 0,1 0 1,-1-1-1,0 1 0,0-1 1,-1 1-1,1 0 0,-1-1 1,0 1-1,0-1 0,0 1 1,-1-1-1,-1-7 0,1 9-146,0 0 0,-1 0-1,1 0 1,0 1 0,-1-1 0,1 1-1,-1-1 1,0 1 0,0 0 0,0 0-1,0-1 1,0 1 0,0 0 0,-5-2-1,4 2-277,0 1 0,-1-1 0,1 1 0,-1 0 0,1 0 0,-1 0 0,1 0 0,-1 1 0,0-1 0,1 1 0,-1 0 0,0 0 0,1 1 0,-5 0 0,7-1 34,1 0 0,-1 0 0,1 0 0,0 1 0,-1-1 0,1 0 0,0 0 0,-1 0 0,1 1 0,0-1 0,-1 0 0,1 1 1,0-1-1,0 0 0,-1 1 0,1-1 0,0 0 0,0 1 0,-1-1 0,1 0 0,0 1 0,0-1 0,0 1 0,0-1 0,0 0 0,0 1 0,0-1 0,0 1 0,0 0 0,0-1 112,-1 9-6104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1.580"/>
    </inkml:context>
    <inkml:brush xml:id="br0">
      <inkml:brushProperty name="width" value="0.025" units="cm"/>
      <inkml:brushProperty name="height" value="0.025" units="cm"/>
      <inkml:brushProperty name="color" value="#008C3A"/>
    </inkml:brush>
  </inkml:definitions>
  <inkml:trace contextRef="#ctx0" brushRef="#br0">1 30 18898,'0'0'11595,"22"-10"-19443,-22-9-2754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079"/>
    </inkml:context>
    <inkml:brush xml:id="br0">
      <inkml:brushProperty name="width" value="0.025" units="cm"/>
      <inkml:brushProperty name="height" value="0.025" units="cm"/>
      <inkml:brushProperty name="color" value="#008C3A"/>
    </inkml:brush>
  </inkml:definitions>
  <inkml:trace contextRef="#ctx0" brushRef="#br0">0 123 10858,'0'0'3358,"10"-11"-1265,-1 1-1557,1-1 1,1 2-1,-1-1 1,2 2-1,-1-1 1,1 2-1,1-1 1,-1 2-1,1 0 1,0 0-1,1 1 1,-1 1-1,1 0 1,0 1-1,17-2 1,-30 5-505,0-1 1,0 1-1,0 0 1,0 0-1,0 0 0,1 0 1,-1 1-1,0-1 1,0 0-1,0 0 1,0 1-1,0-1 0,0 1 1,0-1-1,0 1 1,1-1-1,-2 1 1,1-1-1,0 1 0,0 0 1,0 0-1,0 0 1,0-1-1,-1 1 1,1 0-1,0 0 0,-1 0 1,1 0-1,0 0 1,-1 0-1,0 0 1,1 0-1,-1 0 0,1 1 1,-1-1-1,0 0 1,0 0-1,0 0 1,0 0-1,0 0 0,0 1 1,0-1-1,0 0 1,0 0-1,0 0 1,-1 0-1,1 0 0,0 1 1,-1-1-1,0 1 1,-2 6 65,0 0 0,0 0 0,-1-1 0,0 1 0,-8 11 0,-53 55 175,51-61-263,1 1 1,0 1 0,1 0-1,0 0 1,1 1-1,-16 33 1,26-47-8,1-1 1,-1 0-1,1 1 0,-1-1 1,1 1-1,-1-1 0,1 1 1,0-1-1,-1 1 0,1-1 1,0 1-1,0-1 0,0 1 1,0 0-1,1-1 0,-1 1 1,0-1-1,1 1 0,-1-1 1,1 0-1,-1 1 0,1-1 0,-1 1 1,1-1-1,1 2 0,0-2 11,0 0 0,-1 0-1,1 0 1,0 0-1,0 0 1,0 0-1,0 0 1,0-1 0,0 1-1,1-1 1,-1 1-1,0-1 1,0 0-1,0 0 1,3 0 0,11-1 61,-1-1 0,1 0 1,25-8-1,-40 9-77,35-9-562,40-10 602,-50 16-4008,1 3-4015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437"/>
    </inkml:context>
    <inkml:brush xml:id="br0">
      <inkml:brushProperty name="width" value="0.025" units="cm"/>
      <inkml:brushProperty name="height" value="0.025" units="cm"/>
      <inkml:brushProperty name="color" value="#008C3A"/>
    </inkml:brush>
  </inkml:definitions>
  <inkml:trace contextRef="#ctx0" brushRef="#br0">1 64 11787,'0'0'12748,"77"-6"-11563,-34-6-448,5 3-481,-1-2-192,-4 4-32,0 1-864,-7 3-1763,-9-2-1281,-1 0-3491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3.593"/>
    </inkml:context>
    <inkml:brush xml:id="br0">
      <inkml:brushProperty name="width" value="0.025" units="cm"/>
      <inkml:brushProperty name="height" value="0.025" units="cm"/>
    </inkml:brush>
  </inkml:definitions>
  <inkml:trace contextRef="#ctx0" brushRef="#br0">0 10 8104,'0'0'7078,"64"0"-6693,-31 0 1024,3-1-736,-2-2-577,2 2-32,-3 0-577,-6 0-2305,-7 1-1378,-4-2-3427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873"/>
    </inkml:context>
    <inkml:brush xml:id="br0">
      <inkml:brushProperty name="width" value="0.025" units="cm"/>
      <inkml:brushProperty name="height" value="0.025" units="cm"/>
      <inkml:brushProperty name="color" value="#008C3A"/>
    </inkml:brush>
  </inkml:definitions>
  <inkml:trace contextRef="#ctx0" brushRef="#br0">10 13 8936,'0'0'13587,"8"0"-11666,88-6 208,-65 3-1365,56 0 0,-86 3-759,0 0 0,0 0 0,0 0-1,0 0 1,0 0 0,0 0 0,0 1-1,-1-1 1,1 0 0,0 0 0,0 1-1,0-1 1,0 1 0,-1-1 0,1 1-1,0-1 1,0 1 0,-1-1 0,1 1-1,0 0 1,-1-1 0,1 1 0,-1 0-1,1 0 1,-1 0 0,1-1 0,-1 1-1,0 0 1,1 0 0,-1 0 0,0 0-1,1 0 1,-1-1 0,0 1 0,0 0-1,0 0 1,0 0 0,0 0 0,0 0-1,0 0 1,0 0 0,-1 0 0,1 0-1,0-1 1,0 1 0,-1 0 0,1 1-1,-2 2 30,0 0-1,1 0 1,-1 0-1,0 0 0,-1 0 1,1 0-1,-1 0 0,-4 4 1,-36 22 344,35-25-301,0 0 0,1 0 0,0 0 0,-12 12 0,19-17-80,0 1 0,0-1-1,1 1 1,-1-1 0,0 0 0,0 1-1,1-1 1,-1 1 0,0-1-1,1 0 1,-1 1 0,1-1 0,-1 0-1,0 1 1,1-1 0,-1 0 0,1 1-1,-1-1 1,1 0 0,-1 0-1,1 0 1,-1 0 0,1 1 0,-1-1-1,1 0 1,-1 0 0,1 0 0,-1 0-1,1 0 1,-1 0 0,1 0 0,21 4-125,-22-4 125,5 1 18,7 0-94,0 1 0,-1 1 0,1 0 0,-1 0 0,19 9-1,-28-11 63,0 1 0,1-1-1,-1 0 1,0 1-1,0 0 1,-1-1 0,1 1-1,0 0 1,0 0-1,-1 0 1,1 0 0,-1 0-1,0 0 1,0 1-1,0-1 1,0 0 0,0 1-1,0-1 1,0 0-1,-1 1 1,1-1 0,-1 1-1,0-1 1,0 1-1,0-1 1,0 1-1,0-1 1,0 1 0,-1-1-1,1 1 1,-1-1-1,0 1 1,-1 2 0,0 0 87,-1 0 1,1 0-1,-1-1 1,0 0-1,0 1 1,0-1-1,-1 0 1,1 0 0,-1-1-1,0 1 1,0-1-1,-1 0 1,1 0-1,-1 0 1,1-1 0,-1 1-1,0-1 1,0 0-1,-9 2 1,-2 0 294,-1 0-1,1-1 1,-1 0 0,-32-1 0,46-2-514,-8 1 282,1-2 0,-1 1 0,1-2 0,-11-1 0,19 2-204,1 1-1,-1-1 1,0 1 0,1-1-1,-1 0 1,1 1-1,0-1 1,-1 0-1,1 0 1,0 0 0,-1 0-1,1 0 1,0 0-1,-2-3 1,3 3-118,-1 0 1,1 0-1,-1 0 0,1-1 1,0 1-1,0 0 0,0 0 1,0 0-1,0 0 0,0-1 1,0 1-1,0 0 1,0 0-1,0 0 0,1 0 1,-1-1-1,0 1 0,1 0 1,-1 0-1,1 0 0,-1 0 1,1 0-1,1-1 1,26-24-8498,-7 10 1906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3.357"/>
    </inkml:context>
    <inkml:brush xml:id="br0">
      <inkml:brushProperty name="width" value="0.025" units="cm"/>
      <inkml:brushProperty name="height" value="0.025" units="cm"/>
      <inkml:brushProperty name="color" value="#008C3A"/>
    </inkml:brush>
  </inkml:definitions>
  <inkml:trace contextRef="#ctx0" brushRef="#br0">0 27 17168,'0'0'5509,"65"0"-4163,-17 0-353,9-3-577,1-3-320,0 1-32,-4 0-64,-12 0-704,-9 3-738,-14 2-768,-12 0-1794,-19 0-10762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3.717"/>
    </inkml:context>
    <inkml:brush xml:id="br0">
      <inkml:brushProperty name="width" value="0.025" units="cm"/>
      <inkml:brushProperty name="height" value="0.025" units="cm"/>
      <inkml:brushProperty name="color" value="#008C3A"/>
    </inkml:brush>
  </inkml:definitions>
  <inkml:trace contextRef="#ctx0" brushRef="#br0">1 30 14061,'0'0'6951,"58"25"-5286,-12-25-543,8-3-674,4-4-288,1-1-96,-5 1-32,-4 1-96,-9-4-2274,-8-3-3876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199"/>
    </inkml:context>
    <inkml:brush xml:id="br0">
      <inkml:brushProperty name="width" value="0.025" units="cm"/>
      <inkml:brushProperty name="height" value="0.025" units="cm"/>
      <inkml:brushProperty name="color" value="#008C3A"/>
    </inkml:brush>
  </inkml:definitions>
  <inkml:trace contextRef="#ctx0" brushRef="#br0">262 34 5381,'0'0'11403,"-8"-6"-9449,6 3-1875,0 1 1,0-1 0,-1 1-1,0 0 1,1 0-1,-1 0 1,0 1-1,0-1 1,0 1 0,0-1-1,0 1 1,0 0-1,0 0 1,0 0 0,-1 1-1,1-1 1,0 1-1,0 0 1,-1 0 0,1 0-1,0 0 1,-1 0-1,1 1 1,0 0 0,0-1-1,-1 1 1,1 0-1,0 1 1,0-1-1,0 0 1,0 1 0,-3 2-1,-7 6 91,0 1-1,1 1 1,1 0-1,-1 0 1,2 1-1,0 1 1,1-1-1,0 2 1,1-1-1,0 1 1,1 0-1,1 1 1,1 0-1,0 0 1,1 0-1,0 0 1,2 1-1,0 0 1,0 29-1,2-41-146,0-1 0,1 1 0,0-1 0,0 1 0,0 0 0,0-1 0,1 0-1,-1 1 1,1-1 0,0 0 0,1 0 0,-1 0 0,1 0 0,0 0 0,-1-1 0,2 1 0,-1-1 0,0 0 0,1 1-1,-1-2 1,1 1 0,0 0 0,0-1 0,0 0 0,0 0 0,1 0 0,-1 0 0,0-1 0,7 2 0,-4-1 17,0-1 0,0 0 0,0 0-1,0-1 1,0 0 0,1 0 0,-1 0 0,0-1 0,0 0 0,0-1 0,0 0 0,0 0 0,-1 0 0,1-1 0,0 1 0,-1-2 0,0 1 0,11-8 0,-15 9-25,0 1 0,0 0 1,0-1-1,0 0 0,0 1 1,-1-1-1,1 0 0,-1 0 1,1 0-1,-1 0 0,0 0 1,1 0-1,-1 0 0,0-1 1,0 1-1,-1 0 0,1-1 1,0 1-1,-1 0 0,1-1 1,-1 1-1,0-1 0,0 1 1,0-1-1,0 1 0,0-1 1,-1 1-1,1 0 0,-2-5 1,0 4 1,0-1 0,0 1 0,-1 0 0,1 0 0,-1 0 1,0 0-1,0 1 0,0-1 0,0 1 0,0-1 0,-1 1 1,1 0-1,-1 0 0,1 1 0,-1-1 0,0 1 0,-5-2 1,-3 0-208,-1 0 1,1 1-1,-1 0 0,0 1 1,0 1-1,0 0 1,-19 2-1,31-2 109,0 0 0,1 0 0,-1 0 0,0 0 0,1 0 0,-1 0 1,0 0-1,0 0 0,1 0 0,-1 1 0,0-1 0,1 0 0,-1 0 0,1 1 0,-1-1 0,0 0 0,1 1 0,-1-1 0,1 0 0,-1 1 0,1-1 0,-1 1 0,1-1 0,-1 1 0,1-1 0,-1 1 0,1 0 0,0-1 0,-1 1 0,1-1 0,0 1 0,-1 0 0,1-1 0,0 1 0,0 0 0,0-1 0,0 1 0,0 0 0,0-1 0,0 1 0,0 0 0,0 0 0,0-1 0,0 1 0,0 0 0,0-1 0,0 1 0,1 0 0,-1 0 0,1 1-283,1 0 0,-1-1 1,0 1-1,0-1 0,1 1 0,-1-1 1,1 1-1,-1-1 0,1 0 0,-1 0 0,1 1 1,0-1-1,0 0 0,0-1 0,-1 1 1,4 1-1,22 1-3709,7-2-1084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588"/>
    </inkml:context>
    <inkml:brush xml:id="br0">
      <inkml:brushProperty name="width" value="0.025" units="cm"/>
      <inkml:brushProperty name="height" value="0.025" units="cm"/>
      <inkml:brushProperty name="color" value="#008C3A"/>
    </inkml:brush>
  </inkml:definitions>
  <inkml:trace contextRef="#ctx0" brushRef="#br0">256 9 13741,'0'0'3336,"-10"-3"-752,4 2-2403,0-1 1,-1 1-1,1 0 0,0 1 0,-1 0 1,1 0-1,0 0 0,-1 1 0,1-1 1,0 2-1,-1-1 0,1 1 0,0 0 0,0 0 1,0 0-1,1 1 0,-1 0 0,-5 4 1,-1 1 111,2 0 0,-1 1 1,1 0-1,0 1 1,1 0-1,0 0 0,-12 21 1,17-24-169,-1 1 1,1 0 0,1 0-1,0 0 1,0 0-1,1 0 1,0 1-1,0 0 1,1-1-1,0 1 1,0 0 0,1-1-1,1 11 1,-1-15-109,1-1 1,0 1-1,-1-1 1,1 1-1,1-1 1,-1 1-1,1-1 1,-1 0-1,1 0 1,0 1-1,0-1 1,0-1-1,0 1 1,1 0-1,-1 0 1,1-1 0,0 1-1,4 2 1,-1-2 0,0 1 0,0-1 0,1 0 1,-1-1-1,1 0 0,0 0 0,0 0 1,0-1-1,8 1 0,-2-1-1,-1 0 0,0-1-1,1-1 1,-1 0 0,0 0-1,1-1 1,-1-1 0,0 0 0,-1-1-1,21-9 1,-29 11-3,0 1-1,-1-1 1,1 0 0,0 0-1,-1 0 1,0 0 0,1 0-1,-1-1 1,0 1 0,0-1-1,0 1 1,-1-1 0,1 0-1,-1 0 1,1 0 0,-1 0-1,0 0 1,1-5 0,-2 6 6,0 0 0,0 0 1,0 0-1,0 1 1,0-1-1,-1 0 1,1 0-1,-1 0 1,0 1-1,1-1 0,-1 0 1,0 1-1,0-1 1,0 0-1,0 1 1,0 0-1,0-1 1,-1 1-1,1-1 0,0 1 1,-1 0-1,1 0 1,-1 0-1,1 0 1,-1 0-1,0 0 1,1 0-1,-1 1 1,0-1-1,1 1 0,-1-1 1,-3 0-1,-8-2 8,0 0 0,1 1 0,-1 1 0,0 0 0,-16 0 0,24 2-49,-1-1 0,1 0 0,-1 1 1,1 0-1,-1 0 0,1 1 0,0-1 1,0 1-1,0 1 0,0-1 0,0 0 0,0 1 1,0 0-1,-6 6 0,10-8-81,0-1-1,0 1 1,0 0-1,0-1 1,1 1 0,-1 0-1,0-1 1,1 1-1,-1 0 1,0 0 0,1 0-1,-1 0 1,1 0-1,-1 0 1,1 0-1,0 0 1,-1 0 0,1 0-1,0 0 1,0 0-1,0 0 1,0 0 0,0 0-1,0 0 1,0 0-1,0 0 1,0 0-1,0 0 1,0 0 0,1 0-1,-1 0 1,0 0-1,1 0 1,-1 0-1,1 0 1,-1-1 0,1 1-1,-1 0 1,1 0-1,1 1 1,0 0-524,1 0 1,0-1-1,0 1 0,0-1 1,0 1-1,0-1 0,0 0 1,0 0-1,0-1 0,1 1 1,3 0-1,23 1-6052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976"/>
    </inkml:context>
    <inkml:brush xml:id="br0">
      <inkml:brushProperty name="width" value="0.025" units="cm"/>
      <inkml:brushProperty name="height" value="0.025" units="cm"/>
      <inkml:brushProperty name="color" value="#008C3A"/>
    </inkml:brush>
  </inkml:definitions>
  <inkml:trace contextRef="#ctx0" brushRef="#br0">0 0 16335,'0'0'7431,"11"67"-5637,-11-37-352,0-1-385,-3 3-577,-1-5-352,4-2-96,0-4 0,3-5-416,8-8-1186,3-7-1184,-1-1-1346,-1-11-3619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5.334"/>
    </inkml:context>
    <inkml:brush xml:id="br0">
      <inkml:brushProperty name="width" value="0.025" units="cm"/>
      <inkml:brushProperty name="height" value="0.025" units="cm"/>
      <inkml:brushProperty name="color" value="#008C3A"/>
    </inkml:brush>
  </inkml:definitions>
  <inkml:trace contextRef="#ctx0" brushRef="#br0">141 0 18129,'0'0'1991,"-9"1"-421,3 0-1406,0 0 0,0 0-1,0 1 1,1 0 0,-1 0 0,0 0 0,1 1 0,-1 0 0,1 0-1,0 0 1,0 1 0,0-1 0,0 1 0,1 0 0,0 1 0,-1-1 0,2 1-1,-1 0 1,0 0 0,1 0 0,0 0 0,-5 12 0,5-9-83,0 0 0,1 0 0,-1 0 1,1 0-1,1 1 0,0-1 0,0 1 0,1 0 0,0-1 1,0 1-1,1-1 0,0 1 0,0-1 0,1 1 1,5 14-1,-4-17-59,-1-1 0,1 1 0,0-1 0,0 0 1,0 0-1,1 0 0,0-1 0,0 1 0,0-1 0,1 0 1,-1 0-1,1 0 0,0-1 0,0 1 0,0-1 0,0-1 1,1 1-1,-1-1 0,1 0 0,0 0 0,0 0 0,-1-1 1,9 1-1,-4-1-3,1 0 1,0-1-1,0 0 1,0-1 0,17-3-1,-26 4-14,0 0 0,-1-1 0,1 1 0,0 0 0,-1-1 0,1 1 0,0-1 0,-1 1 0,1-1 0,-1 0 0,1 0 0,-1 1 0,1-1 0,-1 0 0,0-1 0,1 1 0,-1 0 0,0 0 0,0 0 0,0-1 0,0 1 0,0-1 0,0 1 0,0-1 0,0 1 0,-1-1 0,1 1 0,0-1 0,-1 0 0,0 1 0,1-1 0,-1 0 0,0 1 0,0-1 0,0 0 0,0 1 0,0-1 0,0 0 0,0 0 0,-1 1 0,1-1 0,-1 1 0,1-1 0,-1 0 0,0-1 0,-1 0 1,0 0 1,0 1-1,-1-1 0,1 1 1,0 0-1,-1 0 0,1 0 1,-1 0-1,0 0 0,1 0 1,-1 1-1,0-1 1,0 1-1,0 0 0,0 0 1,-1 0-1,1 0 0,0 1 1,-6-1-1,-68-4 95,71 5-100,-43 4-31,48-4 22,-1 0 1,0 1 0,0-1 0,0 1-1,1 0 1,-1-1 0,0 1 0,0 0-1,1 0 1,-1 0 0,1 0 0,-1 0-1,1 0 1,-1 0 0,1 1 0,0-1-1,0 1 1,-1-1 0,1 1 0,0-1-1,0 1 1,-1 3 0,2-4-77,0 0 0,0 0 1,0 0-1,0 0 0,0-1 0,1 1 0,-1 0 1,0 0-1,0 0 0,1 0 0,-1 0 0,0 0 1,1 0-1,-1-1 0,1 1 0,0 0 1,-1 0-1,1-1 0,-1 1 0,1 0 0,0-1 1,0 1-1,-1-1 0,1 1 0,0-1 1,0 1-1,0-1 0,0 1 0,-1-1 0,1 0 1,0 1-1,0-1 0,0 0 0,0 0 0,0 0 1,0 0-1,1 0 0,42 5-3655,-40-5 3252,35 0-4921,4 0-3581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6.222"/>
    </inkml:context>
    <inkml:brush xml:id="br0">
      <inkml:brushProperty name="width" value="0.025" units="cm"/>
      <inkml:brushProperty name="height" value="0.025" units="cm"/>
      <inkml:brushProperty name="color" value="#008C3A"/>
    </inkml:brush>
  </inkml:definitions>
  <inkml:trace contextRef="#ctx0" brushRef="#br0">15 144 8264,'-10'0'6630,"6"0"-4196,4-4-191,13-2-674,19-2-512,14-4-352,18-2-353,19-1-224,13-2-96,7 0-416,-5 1-1186,-8-1-2626,-13-1-6790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43.992"/>
    </inkml:context>
    <inkml:brush xml:id="br0">
      <inkml:brushProperty name="width" value="0.025" units="cm"/>
      <inkml:brushProperty name="height" value="0.025" units="cm"/>
    </inkml:brush>
  </inkml:definitions>
  <inkml:trace contextRef="#ctx0" brushRef="#br0">59 1 23254,'0'0'-833,"-51"4"-576,44 7-353,7 4 609,4 3-544,25 0-289,7-6-641,6-9-1120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7"/>
    </inkml:context>
    <inkml:brush xml:id="br0">
      <inkml:brushProperty name="width" value="0.025" units="cm"/>
      <inkml:brushProperty name="height" value="0.025" units="cm"/>
    </inkml:brush>
  </inkml:definitions>
  <inkml:trace contextRef="#ctx0" brushRef="#br0">0 1 3748,'0'0'19090,"7"8"-18487,12 19-409,-2 0-1,0 1 1,-2 1 0,16 43 0,-20-44-190,1 0 0,1-1 1,1 0-1,1-1 0,2-1 1,0-1-1,26 28 0,-29-43 90,-9-13-2440,-5 3 2011,0 0 1,0 0-1,0-1 0,-1 1 0,1 0 1,-1 0-1,1 0 0,-1-1 0,1 1 1,-1 0-1,0 0 0,0 0 0,1 0 1,-1 0-1,0 0 0,0 0 1,0 0-1,0 1 0,-2-3 0,-17-9-4854,-5 0-1275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7.333"/>
    </inkml:context>
    <inkml:brush xml:id="br0">
      <inkml:brushProperty name="width" value="0.025" units="cm"/>
      <inkml:brushProperty name="height" value="0.025" units="cm"/>
    </inkml:brush>
  </inkml:definitions>
  <inkml:trace contextRef="#ctx0" brushRef="#br0">138 72 10922,'0'0'2184,"1"-8"-97,-1 3-2151,0 0 813,1-1 0,-1 0 0,-1 0-1,1 1 1,-3-12 0,3 16-642,0 0-1,-1 1 1,1-1-1,0 0 1,0 0-1,-1 1 1,1-1-1,-1 1 1,1-1-1,-1 0 1,1 1 0,-1-1-1,1 1 1,-1-1-1,1 1 1,-1-1-1,0 1 1,1-1-1,-1 1 1,0 0-1,1-1 1,-1 1 0,0 0-1,-1 0-72,0 0 0,1 0 1,-1 0-1,0 0 0,1 1 0,-1-1 0,1 1 0,-1-1 0,1 1 1,-1 0-1,1-1 0,-1 1 0,1 0 0,-1 0 0,-1 2 1,-6 4-35,0 0 1,1 1 0,1-1 0,-1 2 0,1-1 0,0 1 0,1 0 0,-8 15-1,12-22 6,1 1-1,0-1 0,0 1 0,0-1 1,0 1-1,0 0 0,0 0 1,1-1-1,-1 1 0,1 0 0,0 0 1,0 0-1,0-1 0,0 1 0,0 0 1,1 0-1,0 0 0,-1-1 1,1 1-1,0 0 0,0-1 0,0 1 1,0-1-1,1 1 0,-1-1 0,1 1 1,0-1-1,-1 0 0,1 0 1,0 0-1,0 0 0,0 0 0,1 0 1,-1-1-1,0 1 0,1-1 0,2 2 1,49 22 215,-39-20-191,-1 1 0,1 1 0,-2 0 0,1 1 0,17 13 0,-28-18-28,0-1 0,-1 1 1,1 0-1,-1 0 1,1 0-1,-1 1 0,0-1 1,0 0-1,0 1 0,-1-1 1,1 1-1,-1 0 0,0-1 1,0 1-1,0 0 0,-1 0 1,1 0-1,-1 0 0,0 0 1,0 0-1,0 0 0,-1-1 1,1 1-1,-1 0 0,0 0 1,-2 5-1,-1-1 105,0 0 0,0 0-1,-1-1 1,0 1 0,0-1 0,-1 0 0,0-1-1,0 0 1,-1 0 0,1 0 0,-1 0-1,-1-1 1,1 0 0,-1-1 0,0 0-1,0 0 1,0-1 0,0 0 0,-1 0 0,1 0-1,-1-1 1,1-1 0,-1 0 0,-10 1-1,17-3-81,0 1-1,0 0 0,0-1 0,0 0 0,0 1 0,0-1 1,1 0-1,-1 0 0,0 0 0,0 0 0,1 0 1,-1 0-1,1-1 0,-1 1 0,1 0 0,-1-1 0,1 1 1,0-1-1,-2-3 0,1 1-8,-1-1 0,2 0-1,-1 1 1,0-1 0,1 0 0,0 0 0,-1-10-1,1 4-32,1-1-1,0 1 0,1-1 0,0 1 1,1-1-1,5-17 0,0 14 7,0 1 0,0 0-1,2 1 1,0 0 0,0 0 0,1 1-1,1 0 1,0 1 0,15-13 0,42-47 193,-66 69-188,-1 0 1,1 0-1,-1 0 1,1-1 0,-1 1-1,0 0 1,0 0 0,0-1-1,0 1 1,0-1 0,-1 1-1,1-1 1,-1 1 0,1-1-1,-1 1 1,0-1 0,0 0-1,0 1 1,-1-1 0,1 1-1,0-1 1,-1 1 0,0-1-1,0 1 1,1 0-1,-1-1 1,-1 1 0,1 0-1,0-1 1,-1 1 0,1 0-1,-1 0 1,1 0 0,-1 0-1,0 1 1,0-1 0,0 0-1,0 1 1,0-1 0,0 1-1,0 0 1,-4-2 0,3 2-461,1 1 0,-1-1 1,0 1-1,1 0 1,-1-1-1,0 1 0,1 1 1,-1-1-1,0 0 1,1 1-1,-1-1 0,0 1 1,1 0-1,-1 0 1,1 0-1,-1 0 0,-3 3 1,-11 5-6721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8"/>
    </inkml:context>
    <inkml:brush xml:id="br0">
      <inkml:brushProperty name="width" value="0.025" units="cm"/>
      <inkml:brushProperty name="height" value="0.025" units="cm"/>
    </inkml:brush>
  </inkml:definitions>
  <inkml:trace contextRef="#ctx0" brushRef="#br0">1 368 11627,'0'0'10052,"4"-10"-8925,19-35-65,1 2 1,3 1-1,61-76 1,-26 37-1021,-42 59-1738,-11 18-2162,1 1-4153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9"/>
    </inkml:context>
    <inkml:brush xml:id="br0">
      <inkml:brushProperty name="width" value="0.025" units="cm"/>
      <inkml:brushProperty name="height" value="0.025" units="cm"/>
    </inkml:brush>
  </inkml:definitions>
  <inkml:trace contextRef="#ctx0" brushRef="#br0">2 1 17713,'0'0'3881,"1"8"-3064,-3 85 104,2 39-214,0-131-683,1 0 1,-1 0 0,1 0-1,-1-1 1,1 1-1,-1 0 1,1 0 0,-1-1-1,1 1 1,0 0-1,-1-1 1,1 1-1,0-1 1,-1 1 0,1-1-1,0 1 1,0-1-1,0 0 1,0 1 0,-1-1-1,1 0 1,0 0-1,0 1 1,0-1 0,0 0-1,0 0 1,0 0-1,0 0 1,0 0 0,-1 0-1,1-1 1,0 1-1,0 0 1,1-1 0,33-9 278,-29 6-502,0 0 1,-1-1 0,1 0 0,-1 0 0,7-9-1,-7 8-775,-1 0-1,0-1 1,0 1-1,-1-1 1,4-10 0,0-12-5502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0"/>
    </inkml:context>
    <inkml:brush xml:id="br0">
      <inkml:brushProperty name="width" value="0.025" units="cm"/>
      <inkml:brushProperty name="height" value="0.025" units="cm"/>
    </inkml:brush>
  </inkml:definitions>
  <inkml:trace contextRef="#ctx0" brushRef="#br0">1 0 8040,'0'0'13420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1"/>
    </inkml:context>
    <inkml:brush xml:id="br0">
      <inkml:brushProperty name="width" value="0.025" units="cm"/>
      <inkml:brushProperty name="height" value="0.025" units="cm"/>
    </inkml:brush>
  </inkml:definitions>
  <inkml:trace contextRef="#ctx0" brushRef="#br0">1 107 5285,'0'0'19731,"55"-30"-18995,-21 13-351,6 0-289,3 2-96,-1 1 0,2 6-128,-4 3-897,-7 5-769,-6 0-320,-8 0-673,-10 12-1985,-9 1-705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2"/>
    </inkml:context>
    <inkml:brush xml:id="br0">
      <inkml:brushProperty name="width" value="0.025" units="cm"/>
      <inkml:brushProperty name="height" value="0.025" units="cm"/>
    </inkml:brush>
  </inkml:definitions>
  <inkml:trace contextRef="#ctx0" brushRef="#br0">0 42 13581,'0'0'7815,"58"24"-6341,-17-29-417,4-6-513,0-1-448,2 2-96,-3 2-1313,-7 1-1506,-10 2-2946,-5-3-7912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3"/>
    </inkml:context>
    <inkml:brush xml:id="br0">
      <inkml:brushProperty name="width" value="0.025" units="cm"/>
      <inkml:brushProperty name="height" value="0.025" units="cm"/>
    </inkml:brush>
  </inkml:definitions>
  <inkml:trace contextRef="#ctx0" brushRef="#br0">301 52 14606,'0'0'4569,"0"-9"-2433,-1 8-2107,2-1 132,-1-1 0,-1 1 0,1 0 0,0-1 0,-1 1 0,1 0 0,-1-1 0,1 1 0,-1 0 0,0 0 0,-2-4 0,2 5-80,-1 0 0,1 0 0,-1 0 0,1 0-1,-1 0 1,1 0 0,-1 1 0,0-1 0,1 0 0,-1 1 0,0-1 0,1 1-1,-1 0 1,0 0 0,0-1 0,0 1 0,1 0 0,-1 1 0,0-1 0,0 0 0,1 0-1,-1 1 1,-2 0 0,-16 5 144,-1 2 0,2 0-1,-1 1 1,1 0 0,0 2-1,1 0 1,1 2 0,-1 0-1,2 0 1,-25 27 0,39-38-226,0 0 0,0 0 0,0 0 0,0 0 0,1 0 0,-1 1 0,1-1 0,-1 1 0,1-1 1,0 1-1,0-1 0,0 1 0,0 0 0,1-1 0,-1 1 0,1 0 0,-1 5 0,2-6-2,0-1 0,0 1 0,-1-1 0,1 0 0,0 1 0,0-1 0,0 0-1,1 0 1,-1 0 0,0 0 0,0 0 0,1 0 0,-1 0 0,0 0 0,1 0 0,-1 0 0,1-1 0,-1 1 0,1-1 0,-1 1 0,1-1-1,0 0 1,-1 1 0,1-1 0,0 0 0,-1 0 0,1 0 0,-1 0 0,1-1 0,2 1 0,130 0-253,-133 0 247,0 0 0,0 0 0,0 0 0,1 0 0,-1 1 1,0-1-1,0 0 0,0 0 0,0 1 0,0-1 0,0 1 1,0-1-1,0 1 0,0-1 0,0 1 0,0 0 1,-1-1-1,1 1 0,0 0 0,0 0 0,-1 0 0,1 0 1,0 0-1,-1-1 0,1 1 0,-1 0 0,1 2 0,0 0 1,-1-1 0,1 1 0,-1 0-1,0-1 1,0 1 0,-1 0 0,1-1-1,0 1 1,-1 0 0,0-1 0,-1 4-1,-2 5 20,-1 1-1,0-1 1,-1-1-1,-7 11 1,-105 129 218,165-149-2209,-46 0 1945,1 0 0,-1 0 1,1 0-1,-1 0 0,0 1 0,1-1 1,-1 0-1,0 1 0,0-1 0,0 1 1,0-1-1,0 1 0,0 0 0,0-1 1,0 1-1,-1 0 0,1 0 0,-1 0 1,1-1-1,-1 1 0,0 0 0,0 0 1,0 0-1,0 0 0,0-1 0,0 1 0,0 0 1,-1 2-1,-9 56-30,-18-3 266,23-48 62,0-1 0,0 1 0,1 0 0,0 0 0,0 1 0,1-1 0,0 1 0,-2 16 0,9-25-245,0 0 0,0 0-1,0 0 1,0 0 0,0-1 0,0 1 0,0-1 0,-1 0 0,1 0 0,6-1 0,-3 1-55,31 2-1198,-15-1-1250,2 0-3319,-7-1-3303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4"/>
    </inkml:context>
    <inkml:brush xml:id="br0">
      <inkml:brushProperty name="width" value="0.025" units="cm"/>
      <inkml:brushProperty name="height" value="0.025" units="cm"/>
    </inkml:brush>
  </inkml:definitions>
  <inkml:trace contextRef="#ctx0" brushRef="#br0">3 394 2947,'-2'22'16647,"2"-21"-16518,0-1 0,0 0-1,0 0 1,0 0 0,0 0 0,0 0 0,0 1 0,0-1 0,0 0-1,0 0 1,0 0 0,1 0 0,-1 0 0,0 1 0,0-1-1,0 0 1,0 0 0,0 0 0,0 0 0,0 0 0,1 0 0,-1 0-1,0 0 1,0 0 0,0 0 0,0 1 0,0-1 0,1 0-1,-1 0 1,0 0 0,0 0 0,0 0 0,0 0 0,0 0 0,1 0-1,-1 0 1,0 0 0,0 0 0,0 0 0,0 0 0,0 0-1,1-1 1,-1 1 0,0 0 0,0 0 0,0 0 0,0 0 0,0 0-1,1 0 1,-1 0 0,0 0 0,0 0 0,0 0 0,0-1-1,26-29 99,-13 12 343,9-7-542,39-47 31,-4-2-1,75-124 0,-157 272-219,13-40 116,1 1-1,-11 61 1,18-65-1841,-1 52 1,5-80 1481,0-1 1,0 1-1,0-1 1,1 1 0,-1-1-1,1 1 1,0-1-1,-1 1 1,1-1 0,3 5-1,-4-6-73,1 0 0,0 0-1,0 0 1,0 1 0,1-1-1,-1 0 1,0 0 0,0-1-1,0 1 1,1 0 0,-1 0 0,1 0-1,-1-1 1,0 1 0,1-1-1,-1 1 1,1-1 0,2 1 0,8-1-4792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5"/>
    </inkml:context>
    <inkml:brush xml:id="br0">
      <inkml:brushProperty name="width" value="0.025" units="cm"/>
      <inkml:brushProperty name="height" value="0.025" units="cm"/>
    </inkml:brush>
  </inkml:definitions>
  <inkml:trace contextRef="#ctx0" brushRef="#br0">0 1 4869,'0'0'2754,"10"46"-1216,-7-14 448,-2 1 288,0 2-64,-1-1-481,0 1-511,0-7-225,0-3-417,0-5-384,0-6-128,0-7-128,2-25-10922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6"/>
    </inkml:context>
    <inkml:brush xml:id="br0">
      <inkml:brushProperty name="width" value="0.025" units="cm"/>
      <inkml:brushProperty name="height" value="0.025" units="cm"/>
    </inkml:brush>
  </inkml:definitions>
  <inkml:trace contextRef="#ctx0" brushRef="#br0">0 1 8968,'0'0'15023,"12"73"-14030,-12-39-609,1 6-192,-1 1-160,1-2 0,-1-1 0,0-4 0,0-6-608,0-7-1026,0-10-960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7"/>
    </inkml:context>
    <inkml:brush xml:id="br0">
      <inkml:brushProperty name="width" value="0.025" units="cm"/>
      <inkml:brushProperty name="height" value="0.025" units="cm"/>
    </inkml:brush>
  </inkml:definitions>
  <inkml:trace contextRef="#ctx0" brushRef="#br0">18 190 4068,'0'0'9748,"-2"-7"-7314,2 3-2233,-1 1-1,1-1 1,-1 0 0,1 1-1,0-1 1,0 0-1,0 1 1,1-1 0,0 1-1,-1-1 1,1 0 0,0 1-1,1 0 1,-1-1 0,1 1-1,-1 0 1,1-1-1,0 1 1,0 0 0,0 0-1,1 1 1,-1-1 0,4-3-1,7-6 575,1-1-1,0 2 1,0 0 0,30-16-1,-38 23-667,0 1 1,0 0-1,0 0 0,0 1 0,0 0 1,1 0-1,-1 0 0,1 1 0,0 0 1,-1 0-1,1 1 0,0 0 0,-1 0 1,1 0-1,0 1 0,9 2 0,-14-2-103,0 0-1,-1 0 0,1 1 0,-1-1 0,1 0 0,-1 1 1,1-1-1,-1 1 0,0-1 0,0 1 0,0 0 1,0-1-1,0 1 0,0 0 0,0 0 0,0 0 0,-1 0 1,1 0-1,-1 0 0,1 0 0,-1 0 0,0 0 1,0 0-1,0 0 0,0 0 0,-1 2 0,1 5 28,-1-1 0,0 1 0,0-1 0,-1 0 1,-3 10-1,-1-2-10,-2 0 0,0-1 0,0 0 0,-1 0 0,-1-1 0,-15 17 0,-80 76 161,34-37-127,68-68-64,1 1 0,0-1 1,0 0-1,0 1 0,0-1 1,1 1-1,-1-1 0,1 1 0,-1 0 1,1 0-1,0 0 0,-1 5 0,2-7 6,0-1 0,0 1 0,0 0 0,0-1 0,0 1 0,0-1-1,0 1 1,1 0 0,-1-1 0,0 1 0,0-1 0,1 1-1,-1-1 1,0 1 0,1-1 0,-1 1 0,0-1 0,1 0 0,-1 1-1,1-1 1,-1 1 0,1-1 0,0 1 0,24 4-27,30-4 243,86-8 0,-118 4-1318,1-2-1,27-8 0,-38 9-832,-1-1 0,1 0-1,-1-1 1,-1-1 0,13-8 0,7-10-9139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1:20.097"/>
    </inkml:context>
    <inkml:brush xml:id="br0">
      <inkml:brushProperty name="width" value="0.05" units="cm"/>
      <inkml:brushProperty name="height" value="0.05" units="cm"/>
    </inkml:brush>
  </inkml:definitions>
  <inkml:trace contextRef="#ctx0" brushRef="#br0">3134 4125 11138,'-131'-64'4610,"-118"-52"1159,202 97-5518,-1 3-1,0 1 1,-1 3-1,-22-1-250,-26 4 64,-1 5-1,0 5 0,1 3 0,-1 5 0,1 4 0,-90 25-63,114-24 2,0 3 0,2 4-1,0 2 1,2 4 0,1 2-1,1 4 1,2 2 0,1 3 0,2 3-1,2 3 1,-13 15-2,-21 25-5,4 4-1,4 4 1,4 4 0,5 3-1,3 3 1,6 4 0,-45 92 5,74-117-42,4 1 1,4 1 0,3 2 0,4 1 0,3 1 0,5 1-1,3 0 1,3 20 41,8-67-3,3 0 0,1 0 0,2-1 0,2 1-1,2-1 1,1 0 0,2-1 0,2 0 0,1-1 0,2-1-1,2 0 1,1-1 0,2-1 0,2 0 0,0-2 0,3-1-1,0-1 1,2-2 0,25 21 3,-12-18 18,2-1-1,1-3 1,1-2-1,2-1 1,0-3 0,1-2-1,1-2 1,1-2-1,0-2 1,1-2-1,2-3-17,104 14 74,1-6-1,157-5-73,318-27-10,-505 13 15,0-6 1,-1-5 0,0-6 0,-1-5-1,-2-6 1,97-38-6,-139 32 24,-1-4 0,-2-3 0,-2-4 0,-2-3 0,-3-4 0,64-59-24,-110 88 19,-1-2-1,-2-1 1,0 0-1,-2-2 1,-1 0-1,-1-2 1,-2 0-1,-2-1 1,0 0-1,-2-2 1,-2 1-1,-1-1 0,-2-1 1,-1 0-1,-2 0 1,-1 0-1,-3 0 1,0-1-1,-2 1 1,-2-1-1,-3-10-18,-9-43 36,-4 0-1,-4 1 1,-4 2-1,-4 0 1,-3 2-1,-14-19-35,-66-114 363,-102-142-363,178 298 76,17 25-41,-1 1 1,-2 0 0,-2 2-1,-1 1 1,-24-22-36,-27 8-251,-8 22-213</inkml:trace>
  <inkml:trace contextRef="#ctx0" brushRef="#br0" timeOffset="655.41">2989 3779 12315,'-5'-2'567,"1"-1"-1,0 0 1,0 0 0,0 0 0,1-1 0,-1 1 0,1-1 0,0 0 0,0 0 0,0 0-1,0 0 1,1-1 0,-1 1 0,1-1 0,0 1 0,0-4-567,5-34 853,4 24-781,0 0-1,2 1 0,0 0 1,0 1-1,2 0 1,0 0-1,3-2-71,-8 10 24,65-91 165,243-314 36,484-470-177,-272 309-39,73-49 896,116-53-905,-504 461 54,-210 215-72,0-1 1,1 1-1,-1-1 0,0 1 1,0-1-1,0 0 1,0 0-1,0 1 0,0-1 1,0 0-1,0 0 1,-1 0-1,1 0 0,0 0 1,0 0-1,-1 0 1,1 0-1,-1 0 0,1-1 1,-1 1-1,1 0 1,-1 0-1,0 0 0,1-1 1,-1 1-1,0 0 1,0 0-1,0-1 0,0 1 1,0 0-1,0-1 1,-1 1-1,1 0 0,0 0 1,-1 0-1,1-1 1,-1 1-1,1 0 0,-1 0 1,0-1 17,-17 7-547</inkml:trace>
  <inkml:trace contextRef="#ctx0" brushRef="#br0" timeOffset="1215.52">2939 2904 17452,'-13'-47'2955,"13"46"-2902,0 0 0,0 1 0,-1-1 0,1 0 0,0 0 0,-1 0 0,1 1 0,-1-1 0,1 0 0,-1 0 0,1 1 0,-1-1 0,1 0 1,-1 1-1,0-1 0,1 1 0,-1-1 0,0 1 0,1-1 0,-1 1 0,0 0 0,0-1 0,1 1 0,-1 0 0,0-1 0,0 1 0,0 0 0,0 0 0,0 0 0,1 0 0,-1 0 0,0 0 0,0 0 0,0 0 0,0 0 0,0 0 0,1 0 0,-1 1 0,0-1 0,0 0 1,0 0-1,1 1 0,-1-1 0,0 1 0,0-1 0,1 1 0,-1-1 0,0 1 0,1-1 0,-1 1 0,0 0 0,0 0-53,-3 5 63,-1 1-1,1 0 1,0 0 0,0 0-1,0 1 1,1-1-1,1 1 1,-1-1 0,1 1-1,0 0 1,1 0 0,0 0-1,0 1-62,-3 13 59,-108 639-280,89-524 160,25-134 84,-1 1 0,1-1-1,0 1 1,0-1 0,0 0 0,0 0 0,1 0 0,-1 0 0,1 0 0,0 0-1,0-1 1,0 1 0,0-1 0,0 0 0,0 0 0,1 0 0,-1 0 0,1-1 0,-1 1-1,1-1 1,0 0 0,-1 0 0,1 0 0,0-1 0,0 1 0,0-1 0,-1 0-1,1 0 1,0 0 0,0-1 0,0 1 0,0-1 0,-1 0 0,1 0 0,0 0 0,-1-1-1,1 1 1,1-2-23,63-12 224,-1-3 0,0-4 0,-1-2-1,-2-3 1,43-25-224,-2 3 34,196-83-404,-147 62-137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7.833"/>
    </inkml:context>
    <inkml:brush xml:id="br0">
      <inkml:brushProperty name="width" value="0.025" units="cm"/>
      <inkml:brushProperty name="height" value="0.025" units="cm"/>
    </inkml:brush>
  </inkml:definitions>
  <inkml:trace contextRef="#ctx0" brushRef="#br0">1 0 5830,'0'0'16431,"4"46"-16303,-4-12 192,0 8-95,0 1-129,0 1-32,0-4-32,1-6-32,3-7 32,1-6-801,2-8-1505,0-13-1281,0 0-1923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8"/>
    </inkml:context>
    <inkml:brush xml:id="br0">
      <inkml:brushProperty name="width" value="0.025" units="cm"/>
      <inkml:brushProperty name="height" value="0.025" units="cm"/>
    </inkml:brush>
  </inkml:definitions>
  <inkml:trace contextRef="#ctx0" brushRef="#br0">177 10 11147,'0'0'6091,"-12"1"-4073,2 1-1820,0 0 1,0 0 0,0 1-1,0 1 1,0-1 0,0 2-1,-15 8 1,20-10-168,0 0-1,0 1 0,0-1 1,0 1-1,1 0 1,0 0-1,0 0 0,0 1 1,0 0-1,1-1 1,0 1-1,-1 1 0,2-1 1,-1 0-1,1 1 1,0-1-1,0 1 0,-1 6 1,3-9-22,0 0 0,0-1 0,0 1-1,0-1 1,1 1 0,0-1 0,-1 1 0,1-1 0,0 0 0,0 1 0,0-1 0,0 0-1,1 0 1,-1 1 0,1-1 0,-1 0 0,1 0 0,0-1 0,-1 1 0,1 0-1,0 0 1,0-1 0,1 0 0,-1 1 0,0-1 0,0 0 0,1 0 0,3 1 0,13 6 288,-1-1 0,38 7-1,-16-4-40,-30-7-242,0 1-1,0-1 1,-1 2 0,1-1 0,-1 2-1,0-1 1,-1 1 0,1 0 0,10 11-1,-16-13-6,0 0 0,0-1 0,0 2 0,0-1 0,-1 0 1,0 0-1,0 1 0,0-1 0,0 1 0,-1 0 0,0 0 0,0-1 0,0 1 0,-1 0 0,1 0 0,-1 0 0,0 0 0,-1 0 0,1-1 0,-1 1 0,0 0 0,-2 7 0,0-4 99,0 0-1,-1-1 1,0 1 0,0-1-1,-1 0 1,0 0 0,0 0-1,-1-1 1,0 1 0,0-2-1,0 1 1,-1 0 0,1-1-1,-14 7 1,9-6 100,1 0 1,-1-1-1,0 0 0,0 0 0,0-2 1,-1 1-1,1-1 0,-1-1 1,0 0-1,-12 0 0,22-2-191,-1 0 1,1 0-1,0 0 0,-1 0 0,1-1 0,0 1 1,-1-1-1,1 0 0,0 1 0,0-1 0,0 0 0,0 0 1,-1 0-1,1-1 0,1 1 0,-1 0 0,0-1 1,0 1-1,0-1 0,1 0 0,-3-3 0,2 2-33,0-1 0,1 1-1,-1-1 1,1 0 0,0 0-1,0 1 1,0-1 0,0 0-1,1 0 1,0 0 0,0-8-1,0 2-25,1 0 0,1 1 0,0-1 0,0 0 0,1 0 0,0 1 1,1 0-1,0-1 0,9-14 0,4 2 61,2 1-1,1 0 1,0 2 0,2 0 0,38-26 0,-29 23 44,-2-1-1,33-34 0,-59 55-43,-1 0-1,1-1 1,-1 0-1,0 1 1,0-1-1,0 0 0,0 0 1,0 0-1,-1 0 1,0-1-1,1 1 0,-1 0 1,0-1-1,0 1 1,-1 0-1,1-1 1,-1 1-1,0-1 0,0 1 1,0-1-1,-1-5 1,0 7-18,0-1 1,-1 1-1,1-1 0,-1 0 1,1 1-1,-1 0 1,0 0-1,0-1 1,0 1-1,-1 0 0,1 0 1,0 1-1,-1-1 1,1 1-1,-1-1 1,0 1-1,1 0 0,-1-1 1,0 1-1,0 1 1,1-1-1,-1 0 1,0 1-1,-6-1 0,-2 0-106,0-1-1,0 2 1,0-1-1,-21 4 1,-3 7-2735,5 13-6329,23-14 42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9"/>
    </inkml:context>
    <inkml:brush xml:id="br0">
      <inkml:brushProperty name="width" value="0.025" units="cm"/>
      <inkml:brushProperty name="height" value="0.025" units="cm"/>
    </inkml:brush>
  </inkml:definitions>
  <inkml:trace contextRef="#ctx0" brushRef="#br0">0 1 1890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0"/>
    </inkml:context>
    <inkml:brush xml:id="br0">
      <inkml:brushProperty name="width" value="0.025" units="cm"/>
      <inkml:brushProperty name="height" value="0.025" units="cm"/>
    </inkml:brush>
  </inkml:definitions>
  <inkml:trace contextRef="#ctx0" brushRef="#br0">1 232 11883,'0'0'3684,"88"-11"-3012,-24-4-287,10-4-225,8-6-128,4 3 0,-6-4 64,-3 2-480,-11 0-1154,-10 1-1152,-9 1-577,-14 1-2499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1"/>
    </inkml:context>
    <inkml:brush xml:id="br0">
      <inkml:brushProperty name="width" value="0.025" units="cm"/>
      <inkml:brushProperty name="height" value="0.025" units="cm"/>
    </inkml:brush>
  </inkml:definitions>
  <inkml:trace contextRef="#ctx0" brushRef="#br0">0 0 6150,'0'0'17835,"7"11"-17178,-2-4-569,-1 0 0,0 0 0,0 1 0,-1 0 0,0 0-1,0 0 1,-1 0 0,0 0 0,0 1 0,-1-1 0,0 0 0,0 1 0,-1-1 0,-1 12 0,-7 37 20,-2 54-2192,17-126-5021,-2-3-871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2"/>
    </inkml:context>
    <inkml:brush xml:id="br0">
      <inkml:brushProperty name="width" value="0.025" units="cm"/>
      <inkml:brushProperty name="height" value="0.025" units="cm"/>
    </inkml:brush>
  </inkml:definitions>
  <inkml:trace contextRef="#ctx0" brushRef="#br0">90 103 1826,'11'-18'1262,"-5"8"2019,1-1 0,-2 0 0,1 0 0,-1 0 0,5-19 1270,-15 66-3382,-24 47-727,18-59-418,2 2-1,-10 44 1,19-70-23,0 1 1,0-1-1,0 1 0,0 0 1,0-1-1,0 1 1,0-1-1,0 1 0,0-1 1,0 1-1,0-1 1,0 1-1,1-1 1,-1 1-1,0-1 0,0 0 1,1 1-1,-1-1 1,0 1-1,1-1 1,-1 1-1,0-1 0,1 0 1,-1 1-1,1-1 1,-1 0-1,0 0 0,1 1 1,-1-1-1,1 0 1,-1 0-1,1 1 1,-1-1-1,1 0 0,-1 0 1,1 0-1,-1 0 1,1 0-1,-1 0 1,1 0-1,-1 0 0,1 0 1,0 0-1,-1 0 1,1 0-1,-1 0 0,1-1 1,-1 1-1,1 0 1,-1 0-1,0 0 1,1-1-1,-1 1 0,1-1 1,33-13 266,-31 13-241,5-3 0,3-2 9,0 1-1,-1 1 1,21-6 0,-29 9-37,0 1 0,0-1 0,0 1 0,0 0 0,0-1 0,0 1 0,-1 0 0,1 0 0,0 0 0,0 1 0,0-1 0,0 0 0,0 1 0,0-1 0,0 1 0,-1-1 0,1 1 0,0 0 0,-1 0 0,1 0 0,0 0 0,-1 0 0,1 0 0,-1 1 0,1-1 0,-1 0 0,0 1 0,0-1 0,1 1 0,0 1 0,1 3 16,0 0 0,-1-1-1,1 1 1,-1 0 0,0 0-1,-1 0 1,0 0 0,0 1-1,0-1 1,0 0 0,-1 0-1,0 1 1,-1-1 0,1 0-1,-1 1 1,-2 5 0,1-5 84,-1 0 1,0-1-1,-1 1 1,0-1 0,0 1-1,0-1 1,-1 0 0,1-1-1,-1 1 1,-1-1-1,1 0 1,-1 0 0,-7 4-1,-6 6 86,-42 26 52,57-39-202,0 0 0,-1 0 1,1 0-1,0-1 0,-1 1 1,1-1-1,-1 0 0,0-1 1,1 1-1,-1-1 0,0 0 1,-8 0-1,10-1-69,1-1-1,-1 1 1,1 0 0,0 0-1,-1-1 1,1 0 0,0 1-1,0-1 1,0 0 0,0 0-1,1 0 1,-1 0 0,0 0-1,1 0 1,-1-1-1,1 1 1,0 0 0,0-1-1,0 1 1,0-1 0,0 0-1,1 1 1,-1-1 0,0-5-1,-6-67-3980,9 5-1562,6 23-916,2 9-682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3"/>
    </inkml:context>
    <inkml:brush xml:id="br0">
      <inkml:brushProperty name="width" value="0.025" units="cm"/>
      <inkml:brushProperty name="height" value="0.025" units="cm"/>
    </inkml:brush>
  </inkml:definitions>
  <inkml:trace contextRef="#ctx0" brushRef="#br0">1 64 1794,'0'0'25368,"66"-18"-25112,-32 15-160,2 2-64,1-2-32,-3-2-224,-1 1-1314,-6-3-1537,-6-3-1024,-11-2-2692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4"/>
    </inkml:context>
    <inkml:brush xml:id="br0">
      <inkml:brushProperty name="width" value="0.025" units="cm"/>
      <inkml:brushProperty name="height" value="0.025" units="cm"/>
    </inkml:brush>
  </inkml:definitions>
  <inkml:trace contextRef="#ctx0" brushRef="#br0">278 1 6822,'0'0'12903,"8"10"-11408,9 9-666,-2 1-1,22 39 0,-30-47-748,0 1-1,-2 0 0,1 0 0,-2 0 0,0 1 0,0-1 0,3 28 0,-7-13 32,-1 0 0,-2 0 1,0 0-1,-2 0 1,-1-1-1,-1 1 0,-2-2 1,0 1-1,-21 40 0,-9 6 91,-95 134-1,123-192-366,-53 67-366,57-74-771,-1-1 0,0-1 0,0 1-1,-13 7 1,-5-2-7384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5"/>
    </inkml:context>
    <inkml:brush xml:id="br0">
      <inkml:brushProperty name="width" value="0.025" units="cm"/>
      <inkml:brushProperty name="height" value="0.025" units="cm"/>
    </inkml:brush>
  </inkml:definitions>
  <inkml:trace contextRef="#ctx0" brushRef="#br0">33 65 5926,'0'-12'3297,"0"8"-2036,0 0 0,0 0 1,0 0-1,0 0 1,1 0-1,-1 0 0,3-7 1,-2 10-1118,-1 0 0,1 0 1,0 0-1,0 0 0,0 0 1,-1 0-1,1 0 0,0 1 1,0-1-1,0 0 0,0 1 1,0-1-1,0 1 0,1-1 1,-1 1-1,0-1 0,0 1 0,0 0 1,0-1-1,0 1 0,1 0 1,-1 0-1,0 0 0,0 0 1,0 0-1,1 0 0,-1 0 1,0 1-1,0-1 0,0 0 1,2 2-1,1-1-80,-1 0 0,0 1 0,0-1 0,0 1-1,0 0 1,0 0 0,-1 0 0,1 0 0,0 0 0,-1 1 0,0-1 0,1 1 0,-1 0-1,0-1 1,0 1 0,-1 0 0,1 0 0,-1 1 0,1-1 0,-1 0 0,0 0-1,0 1 1,-1-1 0,2 7 0,0 5-36,0 1 0,-1 0-1,-1 31 1,-2-36-29,0-1 1,0 1-1,-1-1 0,-1 0 0,1 0 0,-11 18 0,9-19-34,1-1 1,0 1-1,0-1 0,1 1 0,0 0 0,1 0 0,0 1 0,-1 12 0,3-21 7,1 0 0,-1 0 0,0 1 0,1-1-1,-1 0 1,0 0 0,1 0 0,0 0 0,-1 0 0,1 0 0,0 0 0,-1 0 0,1 0 0,0 0 0,0 0-1,0 0 1,0 0 0,0 0 0,0-1 0,0 1 0,0 0 0,0-1 0,0 1 0,0-1 0,0 1-1,0-1 1,1 0 0,-1 1 0,0-1 0,0 0 0,1 0 0,-1 0 0,2 0 0,-2 0 10,1 0 1,-1 0 0,1 0-1,-1 1 1,1-1 0,-1 0-1,1 1 1,-1-1-1,1 1 1,-1 0 0,1-1-1,-1 1 1,0 0 0,1 0-1,-1 0 1,0 0 0,0 0-1,0 0 1,1 0-1,-1 0 1,-1 1 0,1-1-1,0 0 1,0 1 0,0-1-1,-1 0 1,1 1 0,0-1-1,-1 1 1,0-1 0,1 4-1,-1 4-22,0-1-1,0 1 0,-1 0 1,0 0-1,-1-1 0,0 1 1,-1-1-1,0 1 0,-5 10 1,-5 7 113,-25 37-1,26-47-26,2 0 1,0 1-1,1 0 0,1 0 0,-9 27 0,17-44-41,0 1 1,0-1-1,0 1 0,0-1 0,0 1 0,0-1 0,0 0 0,0 1 1,0-1-1,0 1 0,0-1 0,0 1 0,0-1 0,0 0 0,0 1 1,0-1-1,0 1 0,1-1 0,-1 0 0,0 1 0,0-1 0,1 0 1,-1 1-1,0-1 0,0 0 0,1 1 0,-1-1 0,0 0 0,1 1 1,-1-1-1,0 0 0,1 0 0,-1 1 0,0-1 0,1 0 0,-1 0 1,1 0-1,-1 0 0,0 0 0,1 0 0,-1 1 0,1-1 0,-1 0 1,1 0-1,-1 0 0,0 0 0,1 0 0,-1-1 0,1 1 0,-1 0 1,1 0-1,-1 0 0,0 0 0,1 0 0,-1-1 0,0 1 0,1 0 1,-1 0-1,1 0 0,-1-1 0,33-13 352,-28 11-334,-2 2 5,3-2-33,-1 0 0,1 1-1,0 0 1,-1 0 0,1 0 0,9-1-1,-14 3-5,0 0 0,0 1-1,0-1 1,0 0 0,0 0-1,0 1 1,0-1 0,0 0-1,0 1 1,0-1 0,0 1-1,0-1 1,-1 1 0,1 0-1,0-1 1,0 1 0,0 0-1,-1-1 1,1 1 0,0 0-1,-1 0 1,1 0-1,-1 0 1,1 0 0,-1 0-1,1 0 1,-1 0 0,0 0-1,1 0 1,-1 0 0,0 0-1,0 0 1,0 0 0,0 0-1,0 0 1,0 0 0,0 0-1,0 0 1,0 0 0,0 0-1,-1 0 1,1 1 0,-2 11 25,0-1 0,-1 1 0,0-1 0,-1 0-1,-1 0 1,0-1 0,0 1 0,-1-1 0,-9 14 0,4-8-5,2 1 0,-12 28-1,22-44-10,-1-1 1,0 0-1,1 1 0,-1-1 0,1 0 1,-1 0-1,1 1 0,-1-1 0,1 0 1,0 0-1,0 0 0,0 0 0,-1 0 1,1 0-1,0 0 0,2 1 0,-1 0-309,0 1 0,0-1 0,0 0-1,0 0 1,0 1 0,-1-1-1,1 1 1,-1 0 0,0-1 0,2 5-1,-2 14-3622,-1-1-3161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6"/>
    </inkml:context>
    <inkml:brush xml:id="br0">
      <inkml:brushProperty name="width" value="0.025" units="cm"/>
      <inkml:brushProperty name="height" value="0.025" units="cm"/>
    </inkml:brush>
  </inkml:definitions>
  <inkml:trace contextRef="#ctx0" brushRef="#br0">1 52 12684,'0'0'6246,"74"-3"-5894,-37-4-288,2-2-32,-1 0-32,1 0-736,-8 2-2467,-6 0-1506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7"/>
    </inkml:context>
    <inkml:brush xml:id="br0">
      <inkml:brushProperty name="width" value="0.025" units="cm"/>
      <inkml:brushProperty name="height" value="0.025" units="cm"/>
    </inkml:brush>
  </inkml:definitions>
  <inkml:trace contextRef="#ctx0" brushRef="#br0">0 65 12780,'0'0'5285,"53"-4"-5221,-10 2-64,7-10-1153,5-7-2274,-1-8-2563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8.317"/>
    </inkml:context>
    <inkml:brush xml:id="br0">
      <inkml:brushProperty name="width" value="0.025" units="cm"/>
      <inkml:brushProperty name="height" value="0.025" units="cm"/>
    </inkml:brush>
  </inkml:definitions>
  <inkml:trace contextRef="#ctx0" brushRef="#br0">1 1 4068,'0'0'17681,"3"8"-17308,2 24-271,-1 1 1,-1-1-1,-1 1 0,-2-1 0,-2 1 1,-5 33-1,-2 74-1378,9-139 1193,0-1-1,0 0 1,0 1 0,0-1 0,0 0 0,0 0 0,0 1-1,0-1 1,0 0 0,0 0 0,1 1 0,-1-1 0,0 0-1,0 0 1,0 1 0,0-1 0,0 0 0,0 0 0,1 0-1,-1 1 1,0-1 0,0 0 0,0 0 0,0 0 0,1 0-1,-1 1 1,0-1 0,0 0 0,1 0 0,-1 0 0,0 0 0,0 0-1,1 0 1,-1 0 0,0 0 0,0 0 0,1 1 0,-1-1-1,0 0 1,0 0 0,1 0 0,-1-1 0,0 1 0,0 0-1,1 0 1,-1 0 0,0 0 0,0 0 0,1 0 0,-1 0-1,14-8-3265,0-9-949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8"/>
    </inkml:context>
    <inkml:brush xml:id="br0">
      <inkml:brushProperty name="width" value="0.025" units="cm"/>
      <inkml:brushProperty name="height" value="0.025" units="cm"/>
    </inkml:brush>
  </inkml:definitions>
  <inkml:trace contextRef="#ctx0" brushRef="#br0">1 28 5061,'0'0'17659,"8"-2"-17173,21-4-174,0 1-1,0 2 1,44 0 0,52-5-315,-125 8-7,1 0 0,0-1 0,-1 1 0,1 0 0,-1 0 0,1 0 0,0 0 0,-1 0 0,1 0 0,0 0 0,-1 0 0,1 1 0,-1-1 1,1 0-1,0 0 0,-1 0 0,1 1 0,-1-1 0,1 0 0,-1 1 0,1-1 0,-1 0 0,1 1 0,-1-1 0,1 1 0,-1-1 0,1 1 0,-1-1 0,0 1 0,1 0 0,0 22-94,-20 31 191,16-50-71,-38 85 149,23-56-11,2 1 0,2 1 0,1 0-1,-15 65 1,24-56 12,3-41-306,1-1-1,0 1 0,0-1 1,0 1-1,1-1 1,-1 1-1,0-1 0,1 1 1,0-1-1,-1 1 1,1-1-1,0 0 0,1 1 1,0 2-1,1-4-952,-10-15-9702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9"/>
    </inkml:context>
    <inkml:brush xml:id="br0">
      <inkml:brushProperty name="width" value="0.025" units="cm"/>
      <inkml:brushProperty name="height" value="0.025" units="cm"/>
    </inkml:brush>
  </inkml:definitions>
  <inkml:trace contextRef="#ctx0" brushRef="#br0">0 43 8360,'0'0'13292,"65"-4"-11690,-24 0-97,4-1-608,3 1-705,1 0-127,-5-1-258,-8 1-1440,-13-1-1762,-10-2-4613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0"/>
    </inkml:context>
    <inkml:brush xml:id="br0">
      <inkml:brushProperty name="width" value="0.025" units="cm"/>
      <inkml:brushProperty name="height" value="0.025" units="cm"/>
    </inkml:brush>
  </inkml:definitions>
  <inkml:trace contextRef="#ctx0" brushRef="#br0">1 1 11787,'0'0'9454,"0"7"-8840,4 236 1571,-5-150-2266,2-89-3148,1-13-989,-2-10-3197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1"/>
    </inkml:context>
    <inkml:brush xml:id="br0">
      <inkml:brushProperty name="width" value="0.025" units="cm"/>
      <inkml:brushProperty name="height" value="0.025" units="cm"/>
    </inkml:brush>
  </inkml:definitions>
  <inkml:trace contextRef="#ctx0" brushRef="#br0">8 0 10154,'0'0'15054,"1"8"-14568,0 25-81,-6 67 0,2-66-680,1-1 1,2 0-1,4 36 0,-4-67 80,0-1-1,1 0 1,-1 0-1,0 0 1,1 0-1,-1 0 1,1 1 0,-1-1-1,1 0 1,-1 0-1,1 0 1,0-1-1,0 1 1,-1 0-1,1 0 1,0 0-1,0 0 1,0-1-1,0 1 1,0 0-1,0-1 1,0 1-1,2 0 1,-3-1-163,1 0 0,0 0 0,0 0-1,-1 0 1,1 0 0,0 0 0,0 0 0,-1 0 0,1 0 0,0-1 0,-1 1 0,1 0 0,0-1 0,-1 1 0,1 0-1,0-1 1,-1 1 0,1-1 0,-1 1 0,1 0 0,0-1 0,-1 0 0,0 1 0,1-1 0,-1 1 0,1-1 0,0 0-1,8-15-8855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2"/>
    </inkml:context>
    <inkml:brush xml:id="br0">
      <inkml:brushProperty name="width" value="0.025" units="cm"/>
      <inkml:brushProperty name="height" value="0.025" units="cm"/>
    </inkml:brush>
  </inkml:definitions>
  <inkml:trace contextRef="#ctx0" brushRef="#br0">150 75 12588,'0'0'3545,"1"-10"-1544,2-3-1258,1-11 117,-3-3 2700,-11 29-1932,0 9-1660,1 1-1,1 0 1,0 0-1,0 1 1,1 0 0,1 0-1,0 0 1,-3 16 0,-3 0-3,-1 0 27,2 2 0,1 0 0,1 0 0,2 0 0,1 1 0,1 0 0,1 34 0,3-63 8,1 0-1,0 0 0,1 0 1,-1 0-1,1 0 0,-1 1 1,1-1-1,0 0 0,0 0 1,0-1-1,1 1 0,-1 0 1,1 0-1,-1 0 0,1-1 1,0 1-1,0-1 0,0 0 1,0 1-1,0-1 0,1 0 1,-1 0-1,6 2 0,-5-2 55,0-1 0,1 0 0,0 0 0,-1 0 0,1 0 0,0 0-1,-1-1 1,1 0 0,0 0 0,0 0 0,-1 0 0,1-1 0,0 1 0,-1-1 0,1 0-1,0 0 1,-1 0 0,1-1 0,-1 1 0,4-3 0,-2 1 74,-1 0 1,1 0 0,0-1-1,-1 1 1,0-1-1,0 0 1,0-1-1,-1 1 1,1-1-1,-1 1 1,0-1 0,0 0-1,-1 0 1,1 0-1,-1-1 1,3-9-1,-5 12-103,1 1-1,-1 0 1,0-1-1,1 1 1,-1-1-1,0 1 1,0 0-1,-1-1 1,1 1-1,0 0 1,-1-1-1,0 1 1,1 0-1,-1-1 1,0 1-1,0 0 1,0 0-1,0 0 1,-1 0-1,1 0 0,-1 0 1,1 0-1,-1 0 1,1 1-1,-1-1 1,0 1-1,0-1 1,0 1-1,0-1 1,0 1-1,0 0 1,0 0-1,0 0 1,-1 0-1,1 1 1,0-1-1,-1 1 1,1-1-1,0 1 1,-1 0-1,-2 0 1,-35 0-426,24 9-2075,15-9 2136,1 1-1,-1 0 1,1-1-1,0 1 1,-1 0-1,1 0 1,0-1-1,-1 1 0,1 0 1,0 0-1,0-1 1,0 1-1,0 0 1,0 0-1,0 0 1,0-1-1,0 1 1,0 0-1,0 0 0,0-1 1,0 1-1,1 1 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3"/>
    </inkml:context>
    <inkml:brush xml:id="br0">
      <inkml:brushProperty name="width" value="0.025" units="cm"/>
      <inkml:brushProperty name="height" value="0.025" units="cm"/>
    </inkml:brush>
  </inkml:definitions>
  <inkml:trace contextRef="#ctx0" brushRef="#br0">13 0 3683,'0'0'20035,"0"11"-19794,-13 315 223,23-339-7001,5-7 2333,-1-5-2656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4"/>
    </inkml:context>
    <inkml:brush xml:id="br0">
      <inkml:brushProperty name="width" value="0.025" units="cm"/>
      <inkml:brushProperty name="height" value="0.025" units="cm"/>
    </inkml:brush>
  </inkml:definitions>
  <inkml:trace contextRef="#ctx0" brushRef="#br0">0 341 5830,'0'0'18316,"10"-12"-17665,13-17-350,86-112 507,-91 114-545,0 0 0,-2-1 1,21-48-1,-37 76-257,0 0-1,0 0 1,0 0 0,0 0-1,0 0 1,0 0 0,1 0 0,-1 0-1,0 0 1,0 0 0,0 0 0,0 0-1,0 0 1,0 0 0,0 0-1,0 0 1,0 0 0,0 0 0,1 0-1,-1 0 1,0 0 0,0 0-1,0 0 1,0 0 0,0 0 0,-3 23 50,-8 33-58,-8 10 1,10-38-8,1-1 1,1 2 0,2-1-1,-3 44 1,8-71-43,0-1 0,0 1-1,0-1 1,0 1 0,0-1 0,0 1 0,0-1-1,0 1 1,0-1 0,1 1 0,-1 0 0,0-1-1,0 1 1,1-1 0,-1 0 0,0 1 0,1-1-1,-1 1 1,0-1 0,1 1 0,-1-1 0,1 0-1,-1 1 1,1-1 0,-1 0 0,1 0 0,-1 1 0,1-1-1,-1 0 1,1 0 0,-1 0 0,1 1 0,-1-1-1,1 0 1,-1 0 0,1 0 0,-1 0 0,1 0-1,0 0 1,-1 0 0,1 0 0,-1 0 0,1-1-1,-1 1 1,1 0 0,-1 0 0,1 0 0,-1-1-1,1 1 1,-1 0 0,1 0 0,-1-1 0,1 1-1,0-1 1,27-20-6497,-15 2 228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5"/>
    </inkml:context>
    <inkml:brush xml:id="br0">
      <inkml:brushProperty name="width" value="0.025" units="cm"/>
      <inkml:brushProperty name="height" value="0.025" units="cm"/>
    </inkml:brush>
  </inkml:definitions>
  <inkml:trace contextRef="#ctx0" brushRef="#br0">0 58 4356,'0'0'18396,"8"1"-18070,1 0-230,0 0 0,0 0 0,0 0 0,0-2 0,0 1 0,0-1 0,0 0 1,-1-1-1,1 0 0,0 0 0,-1-1 0,1 0 0,8-5 0,4-5 44,-17 9-132,0 1 0,0 1 0,0-1 0,0 0 1,0 1-1,1 0 0,-1 0 0,1 0 0,0 1 0,7-2 1,-11 5-13,0-1 0,0 1 0,-1-1 0,1 1 0,0 0 0,-1-1 0,1 1 0,-1 0 0,0-1 0,1 1 0,-1 0 1,0 0-1,0-1 0,0 1 0,0 0 0,-1 0 0,0 2 0,1 3 53,-3 20 19,0-1 0,-2 0 0,-2 0 0,0-1 0,-18 44 0,-3 7 101,22-55-223,0-8-39,2 1 0,0-1 0,0 1 1,2-1-1,-1 1 0,2 0 0,0 0 0,0 0 0,3 18 1,-1-30-942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6"/>
    </inkml:context>
    <inkml:brush xml:id="br0">
      <inkml:brushProperty name="width" value="0.025" units="cm"/>
      <inkml:brushProperty name="height" value="0.025" units="cm"/>
    </inkml:brush>
  </inkml:definitions>
  <inkml:trace contextRef="#ctx0" brushRef="#br0">0 90 6342,'0'0'17008,"45"-16"-15727,-16 11-32,7-5-576,5 2-385,0-3-224,-1 1-96,-2 0-1377,-9 0-2114,-6 1-3780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7"/>
    </inkml:context>
    <inkml:brush xml:id="br0">
      <inkml:brushProperty name="width" value="0.025" units="cm"/>
      <inkml:brushProperty name="height" value="0.025" units="cm"/>
    </inkml:brush>
  </inkml:definitions>
  <inkml:trace contextRef="#ctx0" brushRef="#br0">0 57 12588,'0'0'6657,"12"1"-5456,19-3-744,-1 0 0,0-2 0,0-2 0,35-10 0,-55 13-437,9-3 8,-1 1 1,1 0-1,36-3 0,-54 8-31,-1 0-1,1 0 0,0 0 0,-1 0 1,1 0-1,0 0 0,-1 1 1,1-1-1,0 0 0,-1 0 0,1 1 1,-1-1-1,1 0 0,-1 1 1,1-1-1,0 1 0,-1-1 0,1 1 1,-1-1-1,0 1 0,1-1 0,-1 1 1,1-1-1,-1 1 0,0-1 1,1 1-1,-1 0 0,0-1 0,0 1 1,1 1-1,0 28 27,-14 31 165,-31 61 137,29-88-175,3 0-1,0 0 1,-12 71 0,23-102-148,1-1 1,-1 1-1,1 0 1,0 0-1,0 0 1,1-1-1,-1 1 1,0 0-1,1 0 1,0-1-1,-1 1 1,3 4-1,1-1-3910,2 0-4126,-11-11 2018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8.659"/>
    </inkml:context>
    <inkml:brush xml:id="br0">
      <inkml:brushProperty name="width" value="0.025" units="cm"/>
      <inkml:brushProperty name="height" value="0.025" units="cm"/>
    </inkml:brush>
  </inkml:definitions>
  <inkml:trace contextRef="#ctx0" brushRef="#br0">0 89 4100,'0'0'9550,"8"-10"-6448,-1 1-2506,0 0 0,1 0 1,0 1-1,18-14 0,-23 20-451,1-1-1,0 1 1,0-1-1,0 1 1,0 1-1,0-1 1,0 0-1,0 1 1,1 0 0,-1 0-1,0 0 1,1 1-1,-1-1 1,1 1-1,-1 0 1,1 1-1,-1-1 1,0 1 0,7 1-1,-8-1-132,-1 0 0,0 1 0,0-1 0,1 1 0,-1-1 0,0 1 0,-1 0 0,1 0 0,0 0 0,0 0 0,-1 0 0,1 0 0,-1 0 0,0 1 0,1-1 0,-1 0 0,0 1 0,-1-1 0,1 1-1,0-1 1,-1 1 0,1-1 0,-1 1 0,0 0 0,0-1 0,0 1 0,0-1 0,0 1 0,-1 3 0,0 5 68,-1-1 0,1 0 0,-2 0 0,1 0 0,-1 0-1,-5 11 1,-39 54 532,37-63-401,1 1 0,1 1 0,0-1-1,0 1 1,2 0 0,-9 27 0,14-39-205,1-1 1,-1 1 0,1 0 0,0-1 0,0 1-1,0-1 1,0 1 0,0 0 0,0-1 0,0 1-1,1-1 1,-1 1 0,0 0 0,1-1-1,0 1 1,-1-1 0,1 1 0,0-1 0,-1 0-1,1 1 1,0-1 0,0 0 0,0 1 0,3 1-1,-1-1-20,0 0 0,0-1-1,0 1 1,0-1 0,1 1 0,-1-1-1,0 0 1,1 0 0,-1-1-1,1 1 1,4-1 0,4 1-749,0-1 1,1-1 0,-1 0-1,1-1 1,-1 0 0,13-4-1,3-4-4063,-1-2-2343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8"/>
    </inkml:context>
    <inkml:brush xml:id="br0">
      <inkml:brushProperty name="width" value="0.025" units="cm"/>
      <inkml:brushProperty name="height" value="0.025" units="cm"/>
    </inkml:brush>
  </inkml:definitions>
  <inkml:trace contextRef="#ctx0" brushRef="#br0">1 52 9065,'0'0'15919,"76"-13"-14894,-35 13-513,4-2-416,-1-3-64,-3-1-416,-7-2-1410,-7 0-2210,-12-2-5028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9"/>
    </inkml:context>
    <inkml:brush xml:id="br0">
      <inkml:brushProperty name="width" value="0.025" units="cm"/>
      <inkml:brushProperty name="height" value="0.025" units="cm"/>
    </inkml:brush>
  </inkml:definitions>
  <inkml:trace contextRef="#ctx0" brushRef="#br0">0 31 15759,'0'0'1057,"67"-14"-1089,-36 10-609,-4-3-3010,-2 1-2851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0"/>
    </inkml:context>
    <inkml:brush xml:id="br0">
      <inkml:brushProperty name="width" value="0.025" units="cm"/>
      <inkml:brushProperty name="height" value="0.025" units="cm"/>
    </inkml:brush>
  </inkml:definitions>
  <inkml:trace contextRef="#ctx0" brushRef="#br0">0 49 8264,'0'0'7271,"72"-12"-7528,-34 3 257,3 3-672,-3-3-1314,-2 2 256,-9 1-640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1"/>
    </inkml:context>
    <inkml:brush xml:id="br0">
      <inkml:brushProperty name="width" value="0.025" units="cm"/>
      <inkml:brushProperty name="height" value="0.025" units="cm"/>
    </inkml:brush>
  </inkml:definitions>
  <inkml:trace contextRef="#ctx0" brushRef="#br0">0 10 8104,'0'0'7078,"64"0"-6693,-31 0 1024,3-1-736,-2-2-577,2 2-32,-3 0-577,-6 0-2305,-7 1-1378,-4-2-3427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2"/>
    </inkml:context>
    <inkml:brush xml:id="br0">
      <inkml:brushProperty name="width" value="0.025" units="cm"/>
      <inkml:brushProperty name="height" value="0.025" units="cm"/>
    </inkml:brush>
  </inkml:definitions>
  <inkml:trace contextRef="#ctx0" brushRef="#br0">138 72 10922,'0'0'2184,"1"-8"-97,-1 3-2151,0 0 813,1-1 0,-1 0 0,-1 0-1,1 1 1,-3-12 0,3 16-642,0 0-1,-1 1 1,1-1-1,0 0 1,0 0-1,-1 1 1,1-1-1,-1 1 1,1-1-1,-1 0 1,1 1 0,-1-1-1,1 1 1,-1-1-1,1 1 1,-1-1-1,0 1 1,1-1-1,-1 1 1,0 0-1,1-1 1,-1 1 0,0 0-1,-1 0-72,0 0 0,1 0 1,-1 0-1,0 0 0,1 1 0,-1-1 0,1 1 0,-1-1 0,1 1 1,-1 0-1,1-1 0,-1 1 0,1 0 0,-1 0 0,-1 2 1,-6 4-35,0 0 1,1 1 0,1-1 0,-1 2 0,1-1 0,0 1 0,1 0 0,-8 15-1,12-22 6,1 1-1,0-1 0,0 1 0,0-1 1,0 1-1,0 0 0,0 0 1,1-1-1,-1 1 0,1 0 0,0 0 1,0 0-1,0-1 0,0 1 0,0 0 1,1 0-1,0 0 0,-1-1 1,1 1-1,0 0 0,0-1 0,0 1 1,0-1-1,1 1 0,-1-1 0,1 1 1,0-1-1,-1 0 0,1 0 1,0 0-1,0 0 0,0 0 0,1 0 1,-1-1-1,0 1 0,1-1 0,2 2 1,49 22 215,-39-20-191,-1 1 0,1 1 0,-2 0 0,1 1 0,17 13 0,-28-18-28,0-1 0,-1 1 1,1 0-1,-1 0 1,1 0-1,-1 1 0,0-1 1,0 0-1,0 1 0,-1-1 1,1 1-1,-1 0 0,0-1 1,0 1-1,0 0 0,-1 0 1,1 0-1,-1 0 0,0 0 1,0 0-1,0 0 0,-1-1 1,1 1-1,-1 0 0,0 0 1,-2 5-1,-1-1 105,0 0 0,0 0-1,-1-1 1,0 1 0,0-1 0,-1 0 0,0-1-1,0 0 1,-1 0 0,1 0 0,-1 0-1,-1-1 1,1 0 0,-1-1 0,0 0-1,0 0 1,0-1 0,0 0 0,-1 0 0,1 0-1,-1-1 1,1-1 0,-1 0 0,-10 1-1,17-3-81,0 1-1,0 0 0,0-1 0,0 0 0,0 1 0,0-1 1,1 0-1,-1 0 0,0 0 0,0 0 0,1 0 1,-1 0-1,1-1 0,-1 1 0,1 0 0,-1-1 0,1 1 1,0-1-1,-2-3 0,1 1-8,-1-1 0,2 0-1,-1 1 1,0-1 0,1 0 0,0 0 0,-1-10-1,1 4-32,1-1-1,0 1 0,1-1 0,0 1 1,1-1-1,5-17 0,0 14 7,0 1 0,0 0-1,2 1 1,0 0 0,0 0 0,1 1-1,1 0 1,0 1 0,15-13 0,42-47 193,-66 69-188,-1 0 1,1 0-1,-1 0 1,1-1 0,-1 1-1,0 0 1,0 0 0,0-1-1,0 1 1,0-1 0,-1 1-1,1-1 1,-1 1 0,1-1-1,-1 1 1,0-1 0,0 0-1,0 1 1,-1-1 0,1 1-1,0-1 1,-1 1 0,0-1-1,0 1 1,1 0-1,-1-1 1,-1 1 0,1 0-1,0-1 1,-1 1 0,1 0-1,-1 0 1,1 0 0,-1 0-1,0 1 1,0-1 0,0 0-1,0 1 1,0-1 0,0 1-1,0 0 1,-4-2 0,3 2-461,1 1 0,-1-1 1,0 1-1,1 0 1,-1-1-1,0 1 0,1 1 1,-1-1-1,0 0 1,1 1-1,-1-1 0,0 1 1,1 0-1,-1 0 1,1 0-1,-1 0 0,-3 3 1,-11 5-6721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3"/>
    </inkml:context>
    <inkml:brush xml:id="br0">
      <inkml:brushProperty name="width" value="0.025" units="cm"/>
      <inkml:brushProperty name="height" value="0.025" units="cm"/>
    </inkml:brush>
  </inkml:definitions>
  <inkml:trace contextRef="#ctx0" brushRef="#br0">1 0 5830,'0'0'16431,"4"46"-16303,-4-12 192,0 8-95,0 1-129,0 1-32,0-4-32,1-6-32,3-7 32,1-6-801,2-8-1505,0-13-1281,0 0-1923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4"/>
    </inkml:context>
    <inkml:brush xml:id="br0">
      <inkml:brushProperty name="width" value="0.025" units="cm"/>
      <inkml:brushProperty name="height" value="0.025" units="cm"/>
    </inkml:brush>
  </inkml:definitions>
  <inkml:trace contextRef="#ctx0" brushRef="#br0">1 1 4068,'0'0'17681,"3"8"-17308,2 24-271,-1 1 1,-1-1-1,-1 1 0,-2-1 0,-2 1 1,-5 33-1,-2 74-1378,9-139 1193,0-1-1,0 0 1,0 1 0,0-1 0,0 0 0,0 0 0,0 1-1,0-1 1,0 0 0,0 0 0,1 1 0,-1-1 0,0 0-1,0 0 1,0 1 0,0-1 0,0 0 0,0 0 0,1 0-1,-1 1 1,0-1 0,0 0 0,0 0 0,0 0 0,1 0-1,-1 1 1,0-1 0,0 0 0,1 0 0,-1 0 0,0 0 0,0 0-1,1 0 1,-1 0 0,0 0 0,0 0 0,1 1 0,-1-1-1,0 0 1,0 0 0,1 0 0,-1-1 0,0 1 0,0 0-1,1 0 1,-1 0 0,0 0 0,0 0 0,1 0 0,-1 0-1,14-8-3265,0-9-949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5"/>
    </inkml:context>
    <inkml:brush xml:id="br0">
      <inkml:brushProperty name="width" value="0.025" units="cm"/>
      <inkml:brushProperty name="height" value="0.025" units="cm"/>
    </inkml:brush>
  </inkml:definitions>
  <inkml:trace contextRef="#ctx0" brushRef="#br0">0 89 4100,'0'0'9550,"8"-10"-6448,-1 1-2506,0 0 0,1 0 1,0 1-1,18-14 0,-23 20-451,1-1-1,0 1 1,0-1-1,0 1 1,0 1-1,0-1 1,0 0-1,0 1 1,1 0 0,-1 0-1,0 0 1,1 1-1,-1-1 1,1 1-1,-1 0 1,1 1-1,-1-1 1,0 1 0,7 1-1,-8-1-132,-1 0 0,0 1 0,0-1 0,1 1 0,-1-1 0,0 1 0,-1 0 0,1 0 0,0 0 0,0 0 0,-1 0 0,1 0 0,-1 0 0,0 1 0,1-1 0,-1 0 0,0 1 0,-1-1 0,1 1-1,0-1 1,-1 1 0,1-1 0,-1 1 0,0 0 0,0-1 0,0 1 0,0-1 0,0 1 0,-1 3 0,0 5 68,-1-1 0,1 0 0,-2 0 0,1 0 0,-1 0-1,-5 11 1,-39 54 532,37-63-401,1 1 0,1 1 0,0-1-1,0 1 1,2 0 0,-9 27 0,14-39-205,1-1 1,-1 1 0,1 0 0,0-1 0,0 1-1,0-1 1,0 1 0,0 0 0,0-1 0,0 1-1,1-1 1,-1 1 0,0 0 0,1-1-1,0 1 1,-1-1 0,1 1 0,0-1 0,-1 0-1,1 1 1,0-1 0,0 0 0,0 1 0,3 1-1,-1-1-20,0 0 0,0-1-1,0 1 1,0-1 0,1 1 0,-1-1-1,0 0 1,1 0 0,-1-1-1,1 1 1,4-1 0,4 1-749,0-1 1,1-1 0,-1 0-1,1-1 1,-1 0 0,13-4-1,3-4-4063,-1-2-2343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6"/>
    </inkml:context>
    <inkml:brush xml:id="br0">
      <inkml:brushProperty name="width" value="0.025" units="cm"/>
      <inkml:brushProperty name="height" value="0.025" units="cm"/>
    </inkml:brush>
  </inkml:definitions>
  <inkml:trace contextRef="#ctx0" brushRef="#br0">10 1 17489,'0'0'4067,"-7"57"-2593,5-32-545,2 0-417,0 1-352,0 0-96,0-1-32,5 3 0,-1-5-224,3 0-865,-5-5-768,0-5-1250,1-7-4036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7"/>
    </inkml:context>
    <inkml:brush xml:id="br0">
      <inkml:brushProperty name="width" value="0.025" units="cm"/>
      <inkml:brushProperty name="height" value="0.025" units="cm"/>
    </inkml:brush>
  </inkml:definitions>
  <inkml:trace contextRef="#ctx0" brushRef="#br0">1 113 20595,'0'0'3300,"30"-50"-3332,-5 36 0,8-1-545,1 3-800,2 1-1346,0 0-3587</inkml:trace>
  <inkml:trace contextRef="#ctx0" brushRef="#br0" timeOffset="1">576 50 11819,'0'0'7944,"62"-16"-8489,-35 2-1985,4-1-6311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9.019"/>
    </inkml:context>
    <inkml:brush xml:id="br0">
      <inkml:brushProperty name="width" value="0.025" units="cm"/>
      <inkml:brushProperty name="height" value="0.025" units="cm"/>
    </inkml:brush>
  </inkml:definitions>
  <inkml:trace contextRef="#ctx0" brushRef="#br0">10 1 17489,'0'0'4067,"-7"57"-2593,5-32-545,2 0-417,0 1-352,0 0-96,0-1-32,5 3 0,-1-5-224,3 0-865,-5-5-768,0-5-1250,1-7-4036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9"/>
    </inkml:context>
    <inkml:brush xml:id="br0">
      <inkml:brushProperty name="width" value="0.025" units="cm"/>
      <inkml:brushProperty name="height" value="0.025" units="cm"/>
    </inkml:brush>
  </inkml:definitions>
  <inkml:trace contextRef="#ctx0" brushRef="#br0">0 176 14029,'0'0'4036,"53"22"-3652,-25-15 962,11 2-770,5-5-416,10-4-1056,7-1-3685,9-12-3586</inkml:trace>
  <inkml:trace contextRef="#ctx0" brushRef="#br0" timeOffset="1">1193 137 15855,'67'0'480,"5"0"321,7 0-545,4-8-1248,1-11-4774</inkml:trace>
  <inkml:trace contextRef="#ctx0" brushRef="#br0" timeOffset="2">2704 68 16528,'72'0'1249,"5"-9"-1121,6-8-576,5-4-4133,4 1-1056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2"/>
    </inkml:context>
    <inkml:brush xml:id="br0">
      <inkml:brushProperty name="width" value="0.025" units="cm"/>
      <inkml:brushProperty name="height" value="0.025" units="cm"/>
    </inkml:brush>
  </inkml:definitions>
  <inkml:trace contextRef="#ctx0" brushRef="#br0">0 46 8488,'62'-1'5381,"-8"1"-2722,-6 0-738,-3 2-1152,1 5-320,7-2-257,6-1-96,8-4-448,7 0-1762,7-10-2114,2-3-161</inkml:trace>
  <inkml:trace contextRef="#ctx0" brushRef="#br0" timeOffset="1">1028 1 9353,'46'0'3171,"-4"11"-481,-7 8-383,5 3-994,5 0-641,7-6-575,10-7-3557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4"/>
    </inkml:context>
    <inkml:brush xml:id="br0">
      <inkml:brushProperty name="width" value="0.025" units="cm"/>
      <inkml:brushProperty name="height" value="0.025" units="cm"/>
    </inkml:brush>
  </inkml:definitions>
  <inkml:trace contextRef="#ctx0" brushRef="#br0">1 1 8680,'0'0'9033,"22"55"-8841,-10-30-128,2 0-64,2 0 0,0-3 0,-1-2-160,-3-1 64,0-4 64,-5 0-192,0-1-769,-6-1-1121,-1-2-1121,0-5-2339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5"/>
    </inkml:context>
    <inkml:brush xml:id="br0">
      <inkml:brushProperty name="width" value="0.025" units="cm"/>
      <inkml:brushProperty name="height" value="0.025" units="cm"/>
    </inkml:brush>
  </inkml:definitions>
  <inkml:trace contextRef="#ctx0" brushRef="#br0">1 117 10858,'0'0'7202,"9"-6"-6524,131-101-321,-140 106-364,0 1 1,1 0-1,-1 0 0,0 0 0,0-1 0,0 1 0,0 0 0,0 0 0,1 0 0,-1 0 0,0 0 0,0 0 0,0-1 0,0 1 1,1 0-1,-1 0 0,0 0 0,0 0 0,0 0 0,1 0 0,-1 0 0,0 0 0,0 0 0,0 0 0,1 0 0,-1 0 0,0 0 1,0 0-1,0 0 0,1 0 0,-1 0 0,0 0 0,0 0 0,0 0 0,1 0 0,-1 0 0,0 1 0,0-1 0,0 0 0,1 0 1,-1 0-1,0 0 0,0 0 0,0 1 0,0-1 0,0 0 0,1 0 0,-1 0 0,0 0 0,0 1 0,0-1 0,0 0 0,0 0 1,2 20-12,-9 36 350,4-39-326,2-7-264,0-3 352,1 0 0,-1 0 0,1 0 0,0 1 0,2 11 0,-1-18-253,-1 1 1,1-1-1,-1 1 0,1-1 0,-1 0 0,1 1 0,0-1 0,0 0 0,0 1 0,0-1 0,0 0 0,0 0 0,0 0 1,0 0-1,0 0 0,0 0 0,1 0 0,-1 0 0,0 0 0,1-1 0,-1 1 0,0 0 0,1-1 0,-1 1 0,1-1 0,-1 0 1,1 0-1,-1 1 0,1-1 0,-1 0 0,1 0 0,1 0 0,19 0-6001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6"/>
    </inkml:context>
    <inkml:brush xml:id="br0">
      <inkml:brushProperty name="width" value="0.025" units="cm"/>
      <inkml:brushProperty name="height" value="0.025" units="cm"/>
    </inkml:brush>
  </inkml:definitions>
  <inkml:trace contextRef="#ctx0" brushRef="#br0">103 1 9513,'0'0'8232,"-6"46"-7303,5-22-97,1 2-223,0 0-225,5-2-159,9 1-129,3-4-64,1-2 0,0 0-353,-4-2-159,-4-3 256,-1 2-449,-8-1-512,-1-1-1634,-1-2-320,-14-3-1377</inkml:trace>
  <inkml:trace contextRef="#ctx0" brushRef="#br0" timeOffset="1">0 287 13100,'0'0'7624,"20"-52"-7272,3 37 32,4 0-288,5 0-96,2 3-480,0 1-2179,-3 4-2497,-7 0-3941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8"/>
    </inkml:context>
    <inkml:brush xml:id="br0">
      <inkml:brushProperty name="width" value="0.025" units="cm"/>
      <inkml:brushProperty name="height" value="0.025" units="cm"/>
    </inkml:brush>
  </inkml:definitions>
  <inkml:trace contextRef="#ctx0" brushRef="#br0">0 57 16560,'0'0'4276,"11"-7"-3684,-1 0-523,-1 1 0,2 0 0,-1 1 0,1 0 0,-1 1 0,1 0 0,0 1 0,1 0 0,-1 1 0,0 0 0,1 1 0,22-1 0,-33 3-69,0-1 0,0 1-1,0 0 1,0-1 0,0 1-1,0 0 1,0-1 0,-1 1 0,1 0-1,0 0 1,0 0 0,-1 0-1,1 0 1,-1 0 0,1 0 0,0 0-1,-1 0 1,0 0 0,1 0 0,-1 0-1,0 0 1,1 0 0,-1 0-1,0 1 1,0-1 0,0 0 0,0 0-1,0 0 1,0 0 0,-1 0-1,1 1 1,0-1 0,0 0 0,-1 0-1,1 0 1,-2 2 0,-13 41 266,14-42-250,0-1 0,0 1-1,0 0 1,0-1 0,1 1 0,-1 0-1,1-1 1,-1 1 0,1 0-1,0 0 1,-1 0 0,1 0 0,0-1-1,1 5 1,-1-6-6,0 1-1,1 0 1,-1 0 0,0-1-1,1 1 1,-1 0 0,1-1-1,-1 1 1,1 0 0,-1-1-1,1 1 1,0-1 0,-1 1-1,1-1 1,0 1 0,-1-1-1,1 0 1,0 1 0,0-1-1,0 0 1,-1 1 0,1-1-1,1 0 1,4 1-80,0-1 1,0 0-1,0 0 0,0 0 0,0-1 0,0 0 1,0 0-1,6-2 0,18-8-2093,0-2-3462,0-1-3627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9"/>
    </inkml:context>
    <inkml:brush xml:id="br0">
      <inkml:brushProperty name="width" value="0.025" units="cm"/>
      <inkml:brushProperty name="height" value="0.025" units="cm"/>
      <inkml:brushProperty name="color" value="#008C3A"/>
    </inkml:brush>
  </inkml:definitions>
  <inkml:trace contextRef="#ctx0" brushRef="#br0">261 0 15054,'0'0'6588,"0"13"-6279,0-12-303,1 8 52,-1 1-1,0 0 1,-1-1 0,0 1-1,0 0 1,-1-1 0,-1 0-1,1 1 1,-7 13-1,-34 55 107,-59 81-1,14-24 33,87-133-175,0 0-1,0 0 0,0 0 0,0 0 0,0 0 0,0 0 0,1 0 0,-1 1 0,0-1 1,1 0-1,0 0 0,-1 3 0,2-4-7,-1 0 0,0-1 0,0 1 0,0 0 0,1 0 0,-1-1 0,0 1 0,1 0 0,-1-1 1,0 1-1,1 0 0,-1-1 0,1 1 0,-1 0 0,1-1 0,-1 1 0,1-1 0,0 1 0,-1-1 0,1 1 0,0-1 0,-1 0 1,2 1-1,4 1 91,0-1 0,0 0 0,0 0 0,0 0 0,0-1 0,12-1 0,-5 1 71,45-2 308,114-19-1,-97 6-2817,-1-1-3753,-31 6-4006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5.882"/>
    </inkml:context>
    <inkml:brush xml:id="br0">
      <inkml:brushProperty name="width" value="0.025" units="cm"/>
      <inkml:brushProperty name="height" value="0.025" units="cm"/>
    </inkml:brush>
  </inkml:definitions>
  <inkml:trace contextRef="#ctx0" brushRef="#br0">1 88 17905,'0'0'2402,"66"-6"-1793,-24-7 448,14-2-288,2-3-609,2 3-128,-7 2-96,-11 6-705,-15 7-480,-20 0-961,-7 12-1634,-22 4-1793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6.230"/>
    </inkml:context>
    <inkml:brush xml:id="br0">
      <inkml:brushProperty name="width" value="0.025" units="cm"/>
      <inkml:brushProperty name="height" value="0.025" units="cm"/>
    </inkml:brush>
  </inkml:definitions>
  <inkml:trace contextRef="#ctx0" brushRef="#br0">0 90 17969,'0'0'4452,"50"6"-2978,-3-16-1,5-6-832,10 0-545,2 0-128,-6 4-1730,-11-1-2274,-7 0-3779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6.589"/>
    </inkml:context>
    <inkml:brush xml:id="br0">
      <inkml:brushProperty name="width" value="0.025" units="cm"/>
      <inkml:brushProperty name="height" value="0.025" units="cm"/>
    </inkml:brush>
  </inkml:definitions>
  <inkml:trace contextRef="#ctx0" brushRef="#br0">1 91 15567,'7'-5'4142,"19"-9"-3131,-1 1 1,2 1-1,51-16 0,-62 23-911,1 1-1,-1 1 1,1 0 0,0 1 0,0 1 0,0 1 0,0 0 0,25 4 0,-39-3-113,-1 0 0,0-1 0,1 1 0,-1 1 0,0-1 0,0 0-1,1 0 1,-1 1 0,0-1 0,0 1 0,0 0 0,-1-1 0,1 1 0,0 0 0,-1 0 0,1 0 0,-1 0 0,0 0 0,0 1 0,1-1 0,-1 0 0,-1 1 0,1-1 0,0 1 0,-1-1 0,1 1 0,-1-1 0,0 1 0,1-1 0,-1 1 0,-1-1 0,1 1 0,0-1 0,-1 3 0,0 5 27,-1 0 0,0 0 1,0 0-1,-1 0 0,0-1 0,-1 1 1,-5 10-1,-12 13 321,-2-2 1,0-1-1,-2-1 1,-32 30-1,-54 63-5108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577"/>
    </inkml:context>
    <inkml:brush xml:id="br0">
      <inkml:brushProperty name="width" value="0.025" units="cm"/>
      <inkml:brushProperty name="height" value="0.025" units="cm"/>
    </inkml:brush>
  </inkml:definitions>
  <inkml:trace contextRef="#ctx0" brushRef="#br0">1 113 20595,'0'0'3300,"30"-50"-3332,-5 36 0,8-1-545,1 3-800,2 1-1346,0 0-3587</inkml:trace>
  <inkml:trace contextRef="#ctx0" brushRef="#br0" timeOffset="1">576 50 11819,'0'0'7944,"62"-16"-8489,-35 2-1985,4-1-6311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7.198"/>
    </inkml:context>
    <inkml:brush xml:id="br0">
      <inkml:brushProperty name="width" value="0.025" units="cm"/>
      <inkml:brushProperty name="height" value="0.025" units="cm"/>
    </inkml:brush>
  </inkml:definitions>
  <inkml:trace contextRef="#ctx0" brushRef="#br0">0 93 15759,'0'0'1778,"4"-8"-166,-1 3-1446,0 1 1,0-1-1,0 0 0,1 1 1,0 0-1,0-1 0,0 1 1,0 1-1,0-1 1,1 1-1,0 0 0,0 0 1,0 0-1,0 1 0,0-1 1,0 1-1,11-2 1,-3-1-54,0 2 1,-1 0 0,1 0-1,0 1 1,0 1 0,1 0 0,-1 0-1,0 2 1,17 1 0,-29-1-113,0-1 0,0 0 0,0 1 1,0-1-1,0 1 0,0-1 1,0 1-1,0 0 0,0-1 0,0 1 1,0 0-1,-1-1 0,1 1 0,0 0 1,-1 0-1,1 0 0,0 0 0,-1 0 1,1 0-1,-1 0 0,1 0 0,-1 0 1,0 0-1,1 2 0,-4 31 179,0-22-78,-1-1 0,-1-1 0,-10 21 0,-56 71 137,49-74-56,2 1 0,1 0-1,1 2 1,-18 43 0,34-69-151,0 0 0,0 0-1,1-1 1,0 1 0,0 0-1,0 0 1,1 0 0,0 0 0,0 0-1,0 0 1,0 0 0,2 9 0,-1-12-27,0 0 0,0 1 0,1-1 0,-1 0 0,0 0 0,1 0 0,0 0 0,-1 0 0,1 0 0,0 0 0,0 0 1,0-1-1,0 1 0,0-1 0,0 1 0,0-1 0,1 0 0,-1 0 0,0 0 0,1 0 0,-1-1 0,1 1 0,-1 0 0,1-1 0,5 1 1,6 0-289,1 0 0,0-1 0,0-1 0,0 0 0,0 0 0,-1-2 0,28-7 0,-21 2-1612,-1 0 0,1-1 0,-1-1 0,30-21-1,9-12-7125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7.679"/>
    </inkml:context>
    <inkml:brush xml:id="br0">
      <inkml:brushProperty name="width" value="0.025" units="cm"/>
      <inkml:brushProperty name="height" value="0.025" units="cm"/>
    </inkml:brush>
  </inkml:definitions>
  <inkml:trace contextRef="#ctx0" brushRef="#br0">216 13 17617,'0'0'1073,"-8"-1"208,5 0-1195,0 1 0,0-1-1,1 1 1,-1 0 0,0 0 0,0 0 0,0 0-1,0 0 1,0 1 0,0-1 0,0 1 0,0 0 0,1 0-1,-1 0 1,0 0 0,0 0 0,1 1 0,-1-1 0,1 1-1,0 0 1,-1 0 0,1 0 0,0 0 0,0 0 0,0 0-1,0 0 1,0 1 0,1-1 0,-1 1 0,1-1-1,-1 1 1,1 0 0,0-1 0,0 1 0,0 0 0,1 0-1,-1 0 1,0 4 0,1-1-86,0 0-1,0-1 0,1 1 1,-1 0-1,1-1 1,1 1-1,-1-1 1,1 1-1,0-1 1,0 0-1,0 1 0,1-1 1,-1 0-1,2-1 1,-1 1-1,0 0 1,5 4-1,9 8-18,1 1 0,38 26 0,-40-33 21,-1 1-1,0 1 1,-1 0 0,16 19-1,-28-29 11,0 0-1,1 1 0,-1-1 0,0 1 1,-1-1-1,1 1 0,-1 0 0,1 0 0,-1 0 1,-1 0-1,1 0 0,0 0 0,-1 0 1,0 0-1,0 0 0,0 0 0,0 0 1,-2 8-1,0-6 6,0 0 1,-1 0-1,0 0 0,0-1 1,0 1-1,-1-1 1,1 1-1,-1-1 1,0 0-1,-10 8 0,0-1 69,0-1-1,-1-1 1,0 0-1,-1-1 1,0 0-1,-1-2 1,-26 10-1,31-14 105,0 1-1,0-2 1,0 0-1,0 0 0,-1-1 1,-21-1-1,32 0-169,-1 0 1,1-1-1,0 1 0,-1 0 0,1-1 0,0 1 0,-1-1 0,1 0 0,0 0 1,0 0-1,0 0 0,0 0 0,0-1 0,0 1 0,0 0 0,0-1 1,0 0-1,0 1 0,1-1 0,-1 0 0,1 0 0,0 0 0,-1 0 0,1 0 1,0 0-1,0 0 0,0 0 0,0 0 0,1-1 0,-1 1 0,0 0 1,1-1-1,0 1 0,-1 0 0,1-1 0,0 1 0,0-1 0,1 1 0,-1 0 1,2-5-1,0-3-22,0 1 0,1 0 0,1 0-1,0 0 1,0 0 0,0 1 0,1 0 0,0 0 0,1 0 0,10-11 0,11-10-5,36-30 0,-49 46 12,88-71 18,-52 45 240,52-54 1,-99 91-189,-1 0 1,0 0-1,0 0 1,0 0-1,0-1 1,-1 1-1,1 0 1,-1-1-1,1 0 1,-1 1 0,0-1-1,0 0 1,0 0-1,0 1 1,-1-1-1,1 0 1,-1 0-1,1 0 1,-1 0-1,-1-6 1,0 7-65,0 1 0,0-1 0,0 0-1,0 0 1,-1 1 0,1-1 0,0 1 0,-1-1 0,0 1-1,1-1 1,-1 1 0,0 0 0,0 0 0,1 0-1,-1 0 1,0 0 0,0 0 0,0 1 0,0-1 0,0 1-1,0-1 1,0 1 0,-1 0 0,1 0 0,0 0 0,0 0-1,0 0 1,-3 0 0,-3 1-110,-1 1-1,1-1 1,0 1 0,-1 1-1,1-1 1,0 1 0,-11 7-1,14-8-502,-1 1 0,1 0 0,0 0 0,0 0 0,1 0 0,-1 1 1,1 0-1,0 0 0,0 0 0,0 1 0,-6 9 0,7-6-3728,3-1-1382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017"/>
    </inkml:context>
    <inkml:brush xml:id="br0">
      <inkml:brushProperty name="width" value="0.025" units="cm"/>
      <inkml:brushProperty name="height" value="0.025" units="cm"/>
    </inkml:brush>
  </inkml:definitions>
  <inkml:trace contextRef="#ctx0" brushRef="#br0">1 62 21012,'0'0'6566,"45"-6"-6374,-14-6-160,3 0-320,-3 1-2338,2 0-1827,-7 2-2914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345"/>
    </inkml:context>
    <inkml:brush xml:id="br0">
      <inkml:brushProperty name="width" value="0.025" units="cm"/>
      <inkml:brushProperty name="height" value="0.025" units="cm"/>
    </inkml:brush>
  </inkml:definitions>
  <inkml:trace contextRef="#ctx0" brushRef="#br0">1 326 18097,'0'0'3764,"9"-1"-2553,6-4-1086,-1 0-1,0 0 1,0-2-1,0 1 1,-1-2-1,1 0 0,-2-1 1,1 0-1,-1 0 1,-1-2-1,18-19 1,-9 8-79,-1-1 1,-1 0-1,-1-2 1,-2 0-1,20-40 1,-24 36 783,-22 44-331,-23 48-376,23-42-146,2 1 0,0 0 0,1 0 0,2 1 0,0 0 0,1 0 0,1 0 0,2 1 0,-1 29 0,3-51-220,1 1-1,-1-1 1,0 1 0,0 0-1,1-1 1,0 1-1,-1-1 1,1 0-1,0 1 1,0-1 0,0 1-1,3 2 1,-3-4-149,0 1 0,0-1 0,0 0 0,1-1 0,-1 1 0,0 0 0,0 0 0,1 0 1,-1-1-1,1 1 0,-1-1 0,0 1 0,1-1 0,2 1 0,15 0-7087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767"/>
    </inkml:context>
    <inkml:brush xml:id="br0">
      <inkml:brushProperty name="width" value="0.025" units="cm"/>
      <inkml:brushProperty name="height" value="0.025" units="cm"/>
    </inkml:brush>
  </inkml:definitions>
  <inkml:trace contextRef="#ctx0" brushRef="#br0">0 84 18193,'0'0'2499,"48"-19"-1442,-10 10 128,13-1-385,12 1-639,3 0-97,4 1-192,-3 0-1858,-11 3-1570,-20-1-3298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124"/>
    </inkml:context>
    <inkml:brush xml:id="br0">
      <inkml:brushProperty name="width" value="0.025" units="cm"/>
      <inkml:brushProperty name="height" value="0.025" units="cm"/>
    </inkml:brush>
  </inkml:definitions>
  <inkml:trace contextRef="#ctx0" brushRef="#br0">1 49 16784,'0'0'3299,"91"16"-2306,-30-27-481,13 0-415,7-4-97,-1 1-2211,-7 1-4387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469"/>
    </inkml:context>
    <inkml:brush xml:id="br0">
      <inkml:brushProperty name="width" value="0.025" units="cm"/>
      <inkml:brushProperty name="height" value="0.025" units="cm"/>
    </inkml:brush>
  </inkml:definitions>
  <inkml:trace contextRef="#ctx0" brushRef="#br0">0 37 15599,'11'-4'619,"12"-4"-39,1 2 1,1 0-1,-1 1 0,1 2 0,-1 0 1,1 2-1,0 0 0,0 2 1,46 7-1,-68-7-559,0-1 0,0 1 0,0 0 0,1 0 0,-1 1 0,0-1 0,0 1 0,-1-1 0,1 1 0,0 0 0,0 0 0,-1 0 0,1 0 0,-1 1 0,0-1 0,0 1 0,0-1 0,0 1 0,0 0 0,0 0 1,-1 0-1,2 4 0,-2-3 2,0-1 0,-1 1 1,0 0-1,0 0 0,0-1 1,0 1-1,0 0 0,-1 0 0,0-1 1,1 1-1,-1 0 0,-1-1 1,1 1-1,-1-1 0,1 1 1,-1-1-1,0 0 0,0 1 1,-3 2-1,-19 24 238,-1-2 1,-38 34-1,35-37 199,2 1-1,-36 46 0,59-67-413,0-1-1,0 1 1,0 0-1,0 0 1,1 1-1,-3 9 1,5-14-45,-1 0 0,1 0 0,0-1-1,0 1 1,0 0 0,0 0 0,0 0 0,0 0 0,0 0 0,0 0 0,0 0-1,1 0 1,-1 0 0,0 0 0,0 0 0,1 0 0,-1 0 0,1 0 0,-1 0 0,1-1-1,-1 1 1,1 0 0,0 0 0,-1-1 0,1 1 0,0 0 0,-1-1 0,1 1 0,0 0-1,0-1 1,0 1 0,0-1 0,0 0 0,-1 1 0,1-1 0,0 0 0,0 1-1,0-1 1,0 0 0,0 0 0,0 0 0,0 0 0,2 0 0,9 1-236,-1 0 0,1-1 0,0-1-1,0 0 1,21-5 0,-21 3-608,-1-1 0,1 0-1,-1 0 1,0-1 0,18-12 0,20-19-6103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840"/>
    </inkml:context>
    <inkml:brush xml:id="br0">
      <inkml:brushProperty name="width" value="0.025" units="cm"/>
      <inkml:brushProperty name="height" value="0.025" units="cm"/>
    </inkml:brush>
  </inkml:definitions>
  <inkml:trace contextRef="#ctx0" brushRef="#br0">0 31 19891,'0'0'3219,"11"4"-2381,10 2-625,0 0 0,0-2 0,0-1 0,1 0 0,-1-1 0,1-2 0,-1 0 0,25-4 1,-7-1-260,-1-2 0,0-1 1,69-26-1,-101 34 104,-10 8 10,-14 14 86,15-18-108,-32 36 295,2 1 0,-46 78 0,70-104-374,1 1-1,0 1 1,1 0 0,1 0 0,0 0-1,2 0 1,0 1 0,1 0 0,0 0 0,2 0-1,0 29 1,10-17-2421,4-18-3388</inkml:trace>
  <inkml:trace contextRef="#ctx0" brushRef="#br0" timeOffset="1">39 278 15951,'0'0'3427,"50"-30"-1793,-14 27-513,13 3-96,7 0-577,10 8-320,7 3-96,2-1-1345,5-8-5926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6.835"/>
    </inkml:context>
    <inkml:brush xml:id="br0">
      <inkml:brushProperty name="width" value="0.025" units="cm"/>
      <inkml:brushProperty name="height" value="0.025" units="cm"/>
    </inkml:brush>
  </inkml:definitions>
  <inkml:trace contextRef="#ctx0" brushRef="#br0">332 1 4100,'0'0'16997,"-5"8"-16180,-212 361 1087,114-184-9776,101-183 3911,-2-2-753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7.192"/>
    </inkml:context>
    <inkml:brush xml:id="br0">
      <inkml:brushProperty name="width" value="0.025" units="cm"/>
      <inkml:brushProperty name="height" value="0.025" units="cm"/>
    </inkml:brush>
  </inkml:definitions>
  <inkml:trace contextRef="#ctx0" brushRef="#br0">1 233 8552,'0'0'12027,"14"-3"-11156,19-4-690,1-1 1,-1-2-1,-1-1 1,57-28-1,-56 17 31,0-1-1,-1-2 0,-2-1 1,31-33-1,-61 89 504,0-24-677,-1 15-40,1 1-1,1 0 0,1 0 0,1-1 1,0 1-1,2-1 0,11 33 1,9 1-4419,-15-33-922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904"/>
    </inkml:context>
    <inkml:brush xml:id="br0">
      <inkml:brushProperty name="width" value="0.025" units="cm"/>
      <inkml:brushProperty name="height" value="0.025" units="cm"/>
    </inkml:brush>
  </inkml:definitions>
  <inkml:trace contextRef="#ctx0" brushRef="#br0">0 176 14029,'0'0'4036,"53"22"-3652,-25-15 962,11 2-770,5-5-416,10-4-1056,7-1-3685,9-12-3586</inkml:trace>
  <inkml:trace contextRef="#ctx0" brushRef="#br0" timeOffset="1">1193 137 15855,'67'0'480,"5"0"321,7 0-545,4-8-1248,1-11-4774</inkml:trace>
  <inkml:trace contextRef="#ctx0" brushRef="#br0" timeOffset="2">2704 68 16528,'72'0'1249,"5"-9"-1121,6-8-576,5-4-4133,4 1-1056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7.879"/>
    </inkml:context>
    <inkml:brush xml:id="br0">
      <inkml:brushProperty name="width" value="0.025" units="cm"/>
      <inkml:brushProperty name="height" value="0.025" units="cm"/>
    </inkml:brush>
  </inkml:definitions>
  <inkml:trace contextRef="#ctx0" brushRef="#br0">296 9 9513,'0'0'8077,"-9"-2"-6812,9 2-1248,-4-2 58,1 1-1,0 0 1,0 0-1,0 1 1,-1-1-1,1 1 0,0-1 1,-1 1-1,1 0 1,0 0-1,-1 1 1,1-1-1,0 1 1,-1 0-1,1-1 1,0 1-1,0 1 1,0-1-1,0 0 1,0 1-1,0 0 1,0-1-1,0 1 1,-2 3-1,-5 4 5,1 0-1,0 1 0,0 0 0,1 0 0,0 1 1,-12 23-1,18-30-74,1-1 0,-1 1 0,1-1 0,-1 1 0,1 0 0,0-1 0,0 1 1,1 0-1,-1 0 0,1 0 0,0 0 0,0-1 0,0 1 0,0 0 0,1 0 0,-1 0 0,1 0 0,0-1 0,0 1 1,1 0-1,-1-1 0,1 1 0,0-1 0,0 1 0,0-1 0,0 0 0,5 5 0,28 23 171,-24-22-176,1 0-1,-2 1 0,1 0 1,-1 1-1,15 22 0,-23-31 47,-1 0 0,0 1 0,1 0-1,-2-1 1,1 1 0,0 0 0,0-1-1,-1 1 1,1 0 0,-1 0 0,0-1-1,0 1 1,0 0 0,0 0-1,-1 0 1,1-1 0,-1 1 0,1 0-1,-1-1 1,0 1 0,0 0 0,0-1-1,-1 1 1,1-1 0,-1 1 0,1-1-1,-1 0 1,0 0 0,1 0-1,-1 0 1,-1 0 0,1 0 0,0 0-1,0-1 1,0 1 0,-4 1 0,-5 4 131,0-1 0,-1 1 1,0-2-1,0 0 0,-1 0 1,1-2-1,-1 1 0,-23 2 1,31-5-150,0-1 0,0 0 0,0 0-1,0 0 1,0 0 0,0-1 0,0 0 0,0 0 0,0 0 0,0-1 0,-6-2 0,8 2-65,1 1 0,0-1 1,-1 0-1,1 0 0,0 0 0,0 0 0,0 0 0,1 0 1,-1 0-1,0-1 0,1 1 0,-1 0 0,1-1 1,0 0-1,0 1 0,0-1 0,0 0 0,0 1 0,1-1 1,-1 0-1,1-4 0,0 3-307,0 1-1,0 0 1,0-1 0,1 1-1,-1 0 1,1-1-1,0 1 1,0 0 0,0 0-1,1 0 1,-1 0 0,1 0-1,0 0 1,-1 0-1,1 0 1,0 1 0,1-1-1,-1 1 1,0-1 0,1 1-1,0 0 1,3-2-1,21-15-5435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9.040"/>
    </inkml:context>
    <inkml:brush xml:id="br0">
      <inkml:brushProperty name="width" value="0.025" units="cm"/>
      <inkml:brushProperty name="height" value="0.025" units="cm"/>
    </inkml:brush>
  </inkml:definitions>
  <inkml:trace contextRef="#ctx0" brushRef="#br0">62 197 14798,'0'0'5317,"8"2"-5285,-2-1-729,37 6 3031,-42-7-2256,0 0 0,0 0 0,1 0 0,-1-1 0,0 1 0,0 0 0,0 0 0,0-1 0,0 1 0,0-1 0,0 1 0,0-1 0,0 1 0,0-1 0,0 1 0,0-1 0,0 0 0,0 0 0,-1 0 0,1 1 0,0-1 0,0 0 0,-1 0 0,1 0 0,-1 0 0,1 0 0,-1 0 0,1 0 0,-1 0 0,0 0 1,1 0-1,-1 0 0,0-1 0,0 1 0,0 0 0,0 0 0,0-2 0,0 3-80,-1 0 1,1-1-1,-1 1 1,1 0 0,-1 0-1,1 0 1,-1-1-1,1 1 1,-1 0 0,1 0-1,-1 0 1,1 0-1,-1 0 1,1 0-1,-1 0 1,1 0 0,-1 0-1,1 0 1,-1 1-1,1-1 1,-1 0 0,1 0-1,-1 0 1,1 1-1,-1-1 1,1 0-1,0 0 1,-1 1 0,1-1-1,-1 0 1,1 1-1,0-1 1,-1 1-1,-16 10 61,16-10-38,-1 1 29,-1 0 0,1 0 0,0 1-1,0-1 1,0 1 0,0-1 0,0 1 0,0 0 0,1 0 0,-1 0 0,-1 4 267,15-49 1434,-11 38-1746,0 0 1,1 0-1,0 0 1,0 0-1,0 0 1,0 0 0,1 0-1,-1 1 1,1-1-1,0 1 1,0 0-1,0 0 1,6-4-1,-4 1-8,-40 23-178,26-9 194,0 0 0,0 0 0,1 1 1,0 0-1,0 1 0,1 0 0,1 0 0,-1 1 1,2-1-1,-1 1 0,2 0 0,-1 1 0,2-1 1,-1 1-1,2 0 0,-1 0 0,2 0 1,-1 15-1,2-26-13,0 0 0,0-1 0,0 1 0,0 0 0,0-1 1,1 1-1,-1 0 0,0-1 0,0 1 0,1-1 0,-1 1 0,0 0 0,1-1 1,-1 1-1,1-1 0,-1 1 0,1-1 0,-1 1 0,1-1 0,-1 0 1,1 1-1,-1-1 0,1 1 0,-1-1 0,1 0 0,0 0 0,-1 1 0,2-1 1,25 1-90,24-15-606,-34 5 92,0-1 0,-2 0 0,17-15 0,-19 14-950,-1-1 1,0 0-1,-1-1 0,0 0 1,-1-1-1,-1 0 0,0 0 0,-1-1 1,0 0-1,8-25 0,1-25 311,-12 0 12002,-13 82-7096,-5 14-2971,1 1-1,-9 42 0,20-70-636,0 0 0,0 0 0,1 0 1,-1 1-1,1-1 0,0 0 0,1 0 0,-1 1 0,2 6 0,-1-10-50,-1-1 1,0 1-1,1-1 0,-1 1 0,1 0 0,-1-1 0,1 1 0,-1-1 0,1 1 0,-1-1 0,1 1 1,0-1-1,-1 1 0,1-1 0,0 0 0,-1 1 0,1-1 0,0 0 0,-1 1 0,1-1 1,0 0-1,0 0 0,29-5 55,-1-12-407,-26 14 322,1 1 0,-1-1 0,0 1 0,1 0 0,0 0 0,-1 0 0,1 0 0,0 1 0,0-1-1,0 1 1,0 0 0,0 0 0,0 1 0,0-1 0,1 1 0,-1 0 0,7 1 0,-10-1 20,-1 1-1,1 0 1,0 0 0,0 0-1,-1 0 1,1 0 0,0 0 0,-1 0-1,1 1 1,-1-1 0,1 0-1,-1 0 1,0 0 0,1 0 0,-1 1-1,0-1 1,0 0 0,0 0-1,0 1 1,0 1 0,-1 35 248,1-25-147,-1-11-79,1 0 0,0-1-1,0 1 1,1 0 0,-1-1 0,0 1 0,0 0-1,1-1 1,-1 1 0,1 0 0,-1-1 0,1 1 0,0-1-1,0 1 1,0-1 0,-1 1 0,3 1 0,-2-2 13,0-1 0,0 1 0,-1-1 0,1 0 0,0 1 0,0-1 0,0 0 0,0 1 0,0-1 0,0 0 0,0 0 1,0 0-1,0 0 0,0 0 0,0 0 0,0 0 0,0 0 0,0 0 0,0 0 0,0-1 0,1 0 0,3-1 56,0 0 0,-1 0 0,1-1 0,-1 0 0,0 0 0,0 0 0,0-1 0,0 1 0,6-8 0,-5 5-45,0-1 0,0 0-1,-1-1 1,0 1 0,0-1 0,-1 1 0,0-1 0,0 0 0,0-1 0,-1 1 0,-1 0 0,1-1 0,-1-11 0,-2 29 96,1 2-168,20-7-180,-10-3-538,1-1-1,0 0 0,0 0 1,0-2-1,-1 1 0,1-1 0,12-4 1,18-11-5221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9.801"/>
    </inkml:context>
    <inkml:brush xml:id="br0">
      <inkml:brushProperty name="width" value="0.025" units="cm"/>
      <inkml:brushProperty name="height" value="0.025" units="cm"/>
    </inkml:brush>
  </inkml:definitions>
  <inkml:trace contextRef="#ctx0" brushRef="#br0">120 49 7815,'0'-2'628,"1"-1"-1,-2 1 0,1-1 0,0 1 0,0-1 1,-1 1-1,0 0 0,1-1 0,-1 1 0,0-1 1,0 1-1,0 0 0,0 0 0,-1 0 0,1 0 1,0 0-1,-1 0 0,-2-2 0,3 3-543,0 1 0,-1-1 0,1 1 0,-1-1 0,1 1 0,-1-1 0,1 1 0,-1 0-1,1 0 1,-1 0 0,0 0 0,1 0 0,-1 0 0,1 1 0,-1-1 0,1 0 0,-1 1 0,1-1 0,0 1-1,-1 0 1,1-1 0,-1 1 0,1 0 0,0 0 0,0 0 0,-1 0 0,1 0 0,0 0 0,0 0 0,0 0-1,0 0 1,-1 3 0,-4 2-63,0 1 0,1 0 0,0 0-1,0 0 1,1 0 0,0 1 0,0 0-1,1 0 1,0 0 0,0 0 0,1 1-1,0-1 1,0 1 0,1-1 0,0 1-1,1 0 1,0 10 0,0-18-19,0 0 0,1 0 0,-1 0-1,1 0 1,-1 1 0,1-1 0,0 0 0,-1 0 0,1 0 0,0 0 0,-1 0-1,1 0 1,0-1 0,0 1 0,0 0 0,0 0 0,0-1 0,0 1 0,0 0 0,0-1-1,0 1 1,1-1 0,-1 0 0,0 1 0,0-1 0,0 0 0,0 1 0,1-1-1,-1 0 1,0 0 0,0 0 0,1 0 0,-1 0 0,2-1 0,3 0 27,0 1 1,-1-1-1,1 0 1,-1-1-1,1 0 1,7-3-1,3-4 17,-1-2-1,0 0 0,0 0 0,-1-1 1,-1-1-1,0-1 0,18-23 1,23-23 344,-53 66-311,-1 0-1,1 1 1,-1-1 0,0 0 0,-1 1-1,0-1 1,-1 7 0,0-5-68,1-1-1,0 0 1,0 1 0,0-1-1,1 0 1,0 1 0,2 13-1,-2-20-6,1 0 1,-1-1-1,0 1 0,1 0 0,-1 0 0,1 0 0,-1 0 0,1 0 0,-1 0 0,1 0 0,0-1 0,-1 1 0,1 0 0,0-1 0,0 1 0,0 0 0,-1-1 0,1 1 0,0-1 0,0 1 0,0-1 0,0 0 0,2 1 0,0-1 25,0 1-1,0-2 1,0 1 0,0 0-1,0-1 1,0 1 0,-1-1 0,1 0-1,0 0 1,0 0 0,0 0-1,3-2 1,11-7 167,0-1-1,24-20 0,-30 22-122,-1 1-1,1 0 0,1 0 0,-1 1 0,2 0 0,-1 1 1,23-8-1,-34 14-67,0 0 0,0-1 0,0 1 0,-1 0 1,1 0-1,0 0 0,0 0 0,0 0 0,0 0 0,-1 0 0,1 0 0,0 0 1,0 0-1,0 1 0,0-1 0,-1 0 0,1 0 0,0 1 0,0-1 1,-1 0-1,1 1 0,0-1 0,-1 1 0,1-1 0,0 1 0,-1 0 1,1-1-1,-1 1 0,1-1 0,-1 1 0,1 0 0,-1 0 0,1-1 0,-1 1 1,0 0-1,1 0 0,-1-1 0,0 1 0,1 1 0,0 43 415,-2-39-397,1-1 0,0 0 0,0 0-1,0 0 1,1 0 0,1 8 0,-1-12-17,-1 0 1,1 0-1,-1 0 1,1 0-1,0-1 1,0 1 0,-1 0-1,1 0 1,0-1-1,0 1 1,0-1-1,0 1 1,0-1 0,0 1-1,0-1 1,0 1-1,0-1 1,0 0-1,0 0 1,0 1 0,0-1-1,0 0 1,0 0-1,0 0 1,0 0-1,0 0 1,0 0 0,0 0-1,0-1 1,0 1-1,0 0 1,0-1 0,0 1-1,0 0 1,2-2-1,39-21-24,-33 18-270,7-4-837,-8 5-1100,-1 0-3500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253"/>
    </inkml:context>
    <inkml:brush xml:id="br0">
      <inkml:brushProperty name="width" value="0.025" units="cm"/>
      <inkml:brushProperty name="height" value="0.025" units="cm"/>
    </inkml:brush>
  </inkml:definitions>
  <inkml:trace contextRef="#ctx0" brushRef="#br0">47 74 6118,'0'0'9849,"0"8"-6827,-2 90-345,5 120-17,0-182-2567,1-1 0,2 0 0,1 0 0,15 41 0,-10-55 24,-7-35 219,-7-37-25,-3 32-328,-1-1 0,-1 1 0,-1 0 0,-1 1-1,0 0 1,-1 0 0,-1 1 0,-1 0 0,-15-16 0,31 36-113,1 0 0,-1 0 0,1 0 0,0-1 0,0 0 0,0 0 0,0 0 0,0 0 0,0-1 0,1 0 0,-1 0 0,0 0 0,1-1 0,-1 0 0,10 0 0,2-1-721,0 0 1,0 0 0,0-2 0,18-5 0,-20 4-227,-1-1 0,0-1 0,26-14 0,-36 18 1116,-1 0 0,1 0-1,-1 0 1,0 0 0,0-1 0,0 1 0,0-1 0,-1 0 0,1 0 0,-1 0 0,0 0-1,1 0 1,-1 0 0,-1-1 0,1 1 0,0-1 0,-1 1 0,0-1 0,0 1 0,2-9-1,-7 13 2745,-11 10-2208,8-1-229,1-1 0,0 1 0,0 0 0,-4 12 1,8-18-257,1 1 0,-1-1 0,0 1 1,1-1-1,0 1 0,0 0 1,1-1-1,-1 1 0,1 0 0,0-1 1,0 1-1,2 8 0,-2-12-80,1 0 0,0 0-1,-1 0 1,1 0 0,0 0-1,0 0 1,0-1 0,0 1-1,0 0 1,-1-1 0,1 1-1,0-1 1,1 1 0,-1-1-1,0 1 1,0-1-1,0 0 1,0 1 0,0-1-1,0 0 1,0 0 0,0 0-1,1 0 1,-1 0 0,0 0-1,0 0 1,0 0 0,0 0-1,0-1 1,0 1 0,1 0-1,-1-1 1,0 1 0,0-1-1,1 0 1,38-21 240,-26 11-210,0-2 0,-1 0-1,-1 0 1,0-1 0,-1-1 0,0 0-1,-2 0 1,16-33 0,-32 64-135,1 0 0,1 1 0,0-1 0,1 1 0,0 0 0,2 0 0,0 0 0,1 0 0,1 22 0,0-38 23,0 0 0,0 0 0,1 0 0,-1 0 0,0 0 0,1 0 0,-1 0 0,0 0 0,1 0-1,-1 0 1,1-1 0,0 1 0,-1 0 0,1 0 0,0 0 0,-1-1 0,1 1 0,0 0 0,0-1 0,-1 1 0,1-1 0,0 1 0,0-1 0,0 1 0,0-1 0,0 1 0,1-1 0,1 0-45,-1 1 1,1-1-1,-1 0 0,1-1 0,-1 1 0,1 0 1,-1-1-1,1 1 0,-1-1 0,5-2 1,1-1-118,0 0 0,0 0 1,0-1-1,-1 0 0,10-8 1,1-6 252,-2-1 0,0-1 1,-1 0-1,-1-1 1,-1-1-1,-1 0 1,-1 0-1,-1-1 1,-2-1-1,0 0 0,-1 0 1,-2 0-1,3-28 1,-9 49 928,-4 9-340,-11 22-96,-18 40-55,30-58-387,-3 4 36,1 0 0,1 0-1,0 0 1,0 1-1,2 0 1,0-1-1,0 1 1,1 1 0,0 18-1,3-31-103,-1-1 0,1 1 0,0 0 0,0 0 1,0-1-1,0 1 0,1-1 0,-1 1 0,0-1 0,1 1 0,-1-1 0,1 0 0,-1 0 0,1 0 0,-1 1 0,1-2 0,0 1 0,0 0 0,0 0 0,-1 0 0,1-1 1,0 1-1,0-1 0,0 0 0,0 1 0,0-1 0,0 0 0,0 0 0,2-1 0,6 2 42,0-1 0,-1 0 1,1 0-1,18-4 0,-18 0-9,0 0-1,-1 0 1,1 0 0,-1-2-1,0 1 1,0-1 0,-1 0-1,0-1 1,0 0-1,0 0 1,-1-1 0,8-10-1,3-5 348,-2 0-1,0-1 0,16-33 0,-4-8 98,-27 61-469,1-1-1,-1 1 1,0-1 0,0 1-1,0-1 1,0 0-1,-1 1 1,0-1-1,0 0 1,0 1 0,0-1-1,-3-7 1,3 11-14,-1 0 0,1 1 0,-1-1 0,1 0 1,-1 0-1,0 1 0,1-1 0,-1 0 1,0 1-1,0-1 0,1 0 0,-1 1 0,0 0 1,0-1-1,0 1 0,0-1 0,0 1 0,0 0 1,0-1-1,0 1 0,1 0 0,-1 0 0,0 0 1,0 0-1,0 0 0,0 0 0,0 0 0,0 0 1,0 0-1,0 1 0,0-1 0,0 0 1,0 1-1,0-1 0,0 0 0,0 1 0,1-1 1,-1 1-1,0-1 0,0 1 0,0 0 0,1-1 1,-2 3-1,-35 28-96,29-20 91,0 0 1,0 0 0,1 1-1,0 0 1,1 0 0,1 0-1,0 1 1,1 0 0,0 0-1,0 0 1,2 0 0,0 1-1,0-1 1,1 1 0,1 16-1,1-27 12,-1 0 1,1-1-1,-1 1 0,1 0 0,0-1 0,0 1 1,0-1-1,0 1 0,0-1 0,0 0 0,1 1 0,-1-1 1,1 0-1,0 0 0,0 0 0,0 0 0,0 0 1,0 0-1,0-1 0,0 1 0,0-1 0,1 1 0,-1-1 1,0 0-1,1 0 0,-1 0 0,1 0 0,0-1 1,-1 1-1,1-1 0,0 1 0,-1-1 0,1 0 0,0 0 1,4-1-1,3 1 23,1 0-1,-1-1 1,0-1 0,0 1 0,0-2 0,-1 1 0,1-2-1,13-5 1,-10 2-11,0-1 0,-1 0 0,-1 0 0,13-12 0,-20 17-6,-1-1 0,1 1-1,-1-1 1,0 1 0,0-1-1,0 0 1,0 0 0,-1-1-1,1 1 1,-1 0 0,0-1-1,-1 0 1,1 1-1,-1-1 1,2-9 0,-26 44-196,18-22 231,0-1 1,1 0-1,0 1 0,1 0 1,0 0-1,0 0 0,1 0 1,0 0-1,0 1 0,0-1 1,1 0-1,1 17 0,0-23-37,1-1 0,-1 0 0,1 0 0,0 0-1,0 0 1,-1 0 0,1 0 0,0 0-1,0 0 1,0 0 0,0-1 0,0 1 0,0 0-1,0 0 1,0-1 0,0 1 0,1-1-1,-1 1 1,0-1 0,0 0 0,1 1 0,-1-1-1,0 0 1,0 0 0,1 0 0,-1 0-1,0 0 1,0 0 0,3 0 0,41-6 409,-36 3-383,0-1-1,-1 0 1,1 0 0,-1-1 0,0 0 0,0 0 0,14-13-1,-18 15-142,0-1-1,0 1 1,-1-1-1,1-1 1,-1 1-1,1 0 1,-1-1-1,-1 0 1,1 1-1,-1-1 1,0 0-1,0 0 1,0 0-1,-1-1 1,2-6-1,-3 11 73,0 1-1,0 0 0,0-1 0,0 1 0,0 0 1,0-1-1,0 1 0,0-1 0,0 1 1,0 0-1,0-1 0,0 1 0,0 0 0,0-1 1,0 1-1,0-1 0,-1 1 0,1 0 0,0-1 1,0 1-1,0 0 0,-1-1 0,1 1 1,0 0-1,0 0 0,-1-1 0,1 1 0,0 0 1,-1 0-1,1-1 0,0 1 0,-1 0 1,1 0-1,0 0 0,-1 0 0,-15 4-551,-13 17-730,29-21 1140,-13 10-2339,3-4-2686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596"/>
    </inkml:context>
    <inkml:brush xml:id="br0">
      <inkml:brushProperty name="width" value="0.025" units="cm"/>
      <inkml:brushProperty name="height" value="0.025" units="cm"/>
    </inkml:brush>
  </inkml:definitions>
  <inkml:trace contextRef="#ctx0" brushRef="#br0">22 0 19154,'-8'0'801,"0"0"256,4 7-705,3 3-288,1 3-32,0-1-32,13 0-865,2-1-1569,1-4-2787,0 1-3779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953"/>
    </inkml:context>
    <inkml:brush xml:id="br0">
      <inkml:brushProperty name="width" value="0.025" units="cm"/>
      <inkml:brushProperty name="height" value="0.025" units="cm"/>
    </inkml:brush>
  </inkml:definitions>
  <inkml:trace contextRef="#ctx0" brushRef="#br0">778 424 8584,'0'0'1570,"0"11"149,14 93 2516,-7-70-3323,-3 0 0,0 0 0,-2 42 0,-3-66-637,0 0 0,0 0 0,-1 0 0,0 0 0,-1 0 0,0 0 0,0-1 0,-1 1 0,-1-1 0,1 0 0,-2 0 0,1-1 0,-1 1 0,0-1 0,-11 10 0,15-15-207,0-1 0,0 1-1,0-1 1,-1 0 0,1 0 0,-1 0-1,1 0 1,-1-1 0,0 1 0,1-1-1,-1 1 1,0-1 0,0 0-1,0 0 1,0 0 0,0 0 0,0-1-1,0 0 1,0 1 0,-1-1 0,1 0-1,0 0 1,0-1 0,0 1-1,0 0 1,0-1 0,0 0 0,0 0-1,0 0 1,0 0 0,0-1 0,0 1-1,1-1 1,-1 1 0,0-1 0,1 0-1,-1 0 1,1 0 0,0 0-1,0-1 1,-4-3 0,0-3-43,0 0 0,0 0 0,1 0 0,0-1 0,1 1 0,0-1 0,1 0 0,0 0 0,0-1 0,1 1 0,-1-14-1,2 17-13,1 1-1,0-1 0,1 0 1,0 0-1,0 1 0,0-1 0,1 0 1,0 1-1,0 0 0,1-1 1,0 1-1,0 0 0,0 0 0,1 0 1,0 1-1,0-1 0,0 1 0,1 0 1,-1 0-1,1 1 0,1-1 1,-1 1-1,0 0 0,1 1 0,8-5 1,14-6-48,1 2 1,0 1 0,1 1 0,40-7 0,-19 3-1049,-48 14 797,-1-1-1,0 1 1,1-1-1,-1 0 1,0 0-1,0 0 1,1 0-1,-1 0 1,0-1-1,0 1 1,0-1-1,-1 1 1,1-1-1,2-3 1,-3 4-194,0 0 0,0-1 0,-1 1 0,1-1 0,-1 0 0,0 1 0,1-1 0,-1 1 0,0-1 1,0 0-1,0 1 0,0-1 0,0 0 0,0 1 0,-1-3 0,-5-22-11956</inkml:trace>
  <inkml:trace contextRef="#ctx0" brushRef="#br0" timeOffset="1">0 84 15631,'0'0'3139,"72"-48"-1826,-34 37-1089,9 3-224,-3 0-1217,1 0-4068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2.985"/>
    </inkml:context>
    <inkml:brush xml:id="br0">
      <inkml:brushProperty name="width" value="0.025" units="cm"/>
      <inkml:brushProperty name="height" value="0.025" units="cm"/>
    </inkml:brush>
  </inkml:definitions>
  <inkml:trace contextRef="#ctx0" brushRef="#br0">1 0 5477,'0'0'11157,"0"13"-10532,2 92 677,-2 4-113,5 0 0,24 141 0,-29-249-1158,0 1 0,0 0 0,0-1 0,1 1 0,-1-1 0,0 1 0,1 0 0,-1-1 0,1 1 0,0-1 0,0 1 0,-1-1 1,1 0-1,0 1 0,0-1 0,0 0 0,3 3 0,-4-5 24,1 1 1,0 0-1,0-1 1,-1 1 0,1-1-1,0 1 1,-1-1-1,1 1 1,-1-1-1,1 0 1,-1 1-1,1-1 1,-1 0-1,1 1 1,-1-1-1,1 0 1,-1 1 0,0-1-1,1 0 1,-1 0-1,0 0 1,0 1-1,1-2 1,15-65 974,-16 66-1048,11-53 40,-3-1 1,-2 0 0,-1-77-1,-5 132-28,-1 0 0,1 0 1,0 0-1,0 1 0,0-1 0,0 0 0,0 0 0,0 0 0,0 1 0,0-1 0,0 0 0,-1 0 0,1 0 0,0 0 0,0 1 0,0-1 0,0 0 0,-1 0 0,1 0 0,0 0 0,0 0 0,0 0 0,-1 1 0,1-1 0,0 0 0,0 0 0,0 0 0,-1 0 0,1 0 0,0 0 0,0 0 0,0 0 0,-1 0 0,1 0 0,0 0 0,0 0 0,-1 0 0,1 0 0,0 0 0,0 0 0,0 0 0,-1 0 0,1-1 0,0 1 0,0 0 0,0 0 0,-1 0 0,1 0 0,0 0 1,0-1-1,0 1 0,0 0 0,0 0 0,-1 0 0,1 0 0,0-1 0,0 1 0,0 0 0,0 0 0,0 0 0,0-1 0,0 1 0,-10 16-114,7-8 104,0 1 0,1-1 0,0 0 0,1 1 0,0-1 0,0 1 0,1-1 0,0 1 0,0-1 0,3 13 0,-3-18 14,1 0 0,0 0 0,0 0 0,1 0-1,-1 0 1,0 0 0,1 0 0,0 0 0,0-1 0,0 1 0,0-1-1,0 1 1,0-1 0,1 0 0,-1 0 0,1 0 0,-1 0 0,1 0-1,0-1 1,0 1 0,0-1 0,0 0 0,0 0 0,0 0-1,0 0 1,0 0 0,0-1 0,0 1 0,7-1 0,-2 0 21,1 0 0,-1-1 1,0 0-1,1-1 0,-1 0 0,0 0 1,0 0-1,0-1 0,0-1 1,-1 1-1,1-1 0,-1-1 1,0 1-1,10-10 0,-7 6 5,0 0 0,-1-1 0,-1 0 0,0-1 0,0 0 0,-1 0 0,0-1-1,0 1 1,5-15 0,-7-4-14,-9 23-109,-7 16-47,5-1 136,1 0 0,0 0-1,1 1 1,0-1 0,0 1 0,1 0-1,0 0 1,1 1 0,0-1-1,1 0 1,0 1 0,0-1 0,2 17-1,-1-26 15,0 0 0,1 0 0,-1 0 0,0 0 0,0 0 0,1-1 0,-1 1 1,0 0-1,1 0 0,-1 0 0,1 0 0,-1-1 0,1 1 0,0 0 0,-1-1 0,1 1 0,0 0 0,-1-1 0,1 1 0,0-1 0,0 1 0,-1-1 0,1 1 0,0-1 0,0 0 0,0 1 0,1-1 0,1 0 21,-1 0-1,0 0 0,1 0 0,-1 0 1,1 0-1,-1-1 0,0 1 0,1-1 1,-1 0-1,4-1 0,1-2 48,1 0 0,-1 0 0,0-1 0,0 0 0,7-6 0,-5 0-109,0 0 0,-1-1 1,0 0-1,-1 0 0,0-1 0,-1 1 1,9-28-1,-18 65-17,2-17 39,0 0 1,0 0-1,0 1 1,1-1 0,1 1-1,1 8 1,-2-15 24,1 0 1,-1 0-1,1 0 0,0-1 1,0 1-1,0 0 0,0-1 1,0 1-1,0-1 1,0 1-1,0-1 0,1 1 1,-1-1-1,0 0 0,1 0 1,0 0-1,-1 0 0,1 0 1,-1 0-1,1 0 1,0 0-1,0 0 0,-1-1 1,1 1-1,0-1 0,0 0 1,0 1-1,0-1 0,0 0 1,0 0-1,-1 0 1,4 0-1,6-2 38,0 1 1,1-1 0,-1-1-1,0 0 1,0-1-1,0 0 1,-1-1 0,1 0-1,16-11 1,-26 7 245,-2 9-310,1-1 1,0 0-1,-1 1 1,1-1-1,0 0 1,0 1-1,0-1 1,0 0-1,0 1 1,-1-1-1,1 0 1,0 1-1,1-1 1,-1 0-1,0 1 1,0-1-1,0 0 1,0 1-1,0-1 1,1 0-1,-1 1 1,0-1-1,1 1 1,-1-1-1,0 0 1,1 1-1,-1-1 1,1 1-1,0-1 1,11-9-946,7-7-3428,-14 0-2790,-4 0-3733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3.343"/>
    </inkml:context>
    <inkml:brush xml:id="br0">
      <inkml:brushProperty name="width" value="0.025" units="cm"/>
      <inkml:brushProperty name="height" value="0.025" units="cm"/>
    </inkml:brush>
  </inkml:definitions>
  <inkml:trace contextRef="#ctx0" brushRef="#br0">1 9 15439,'0'0'5445,"74"-8"-5189,-34 15-224,-2-2-320,3-1-3172,-8-4-6405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4.355"/>
    </inkml:context>
    <inkml:brush xml:id="br0">
      <inkml:brushProperty name="width" value="0.025" units="cm"/>
      <inkml:brushProperty name="height" value="0.025" units="cm"/>
    </inkml:brush>
  </inkml:definitions>
  <inkml:trace contextRef="#ctx0" brushRef="#br0">185 64 7079,'0'0'12860,"-5"13"-11905,-69 161-164,-24 60-626,91-205-145,7-29-27,0 0 0,0 0 1,0 0-1,0 0 0,0 1 0,0-1 0,1 0 1,-1 0-1,0 0 0,0 0 0,0 0 1,0 0-1,0 0 0,1 1 0,-1-1 1,0 0-1,0 0 0,0 0 0,0 0 0,1 0 1,-1 0-1,0 0 0,0 0 0,0 0 1,0 0-1,1 0 0,-1 0 0,0 0 0,0 0 1,0 0-1,0 0 0,1 0 0,-1 0 1,0 0-1,0 0 0,0 0 0,0 0 1,0 0-1,1-1 0,-1 1 0,0 0 0,0 0 1,0 0-1,0 0 0,0 0 0,0 0 1,1-1-1,-1 1 0,0 0 0,0 0 1,0 0-1,0 0 0,0 0 0,0-1 0,0 1 1,0 0-1,0 0 0,0 0 0,0 0 1,0-1-1,0 1 0,0 0 0,32-47-1182,100-228-5143,-58 86 7913,-83 238 1922,-3 14-2971,-1 4 77,4 0 0,-3 126-1,14-176-539,2-17-25,2-32-248,-6 14 167,0 0-1,-1 0 0,-1 0 0,0 1 0,-2-1 0,0 0 0,-1 1 0,0 0 0,-15-28 0,20 44 45,0 1 0,0-1 0,0 1 0,0-1 0,0 1 0,0 0 0,-1-1 0,1 1 0,0-1 0,0 1 0,-1 0 0,1-1 0,0 1 0,-1 0 0,1-1-1,0 1 1,-1 0 0,1 0 0,0-1 0,-1 1 0,1 0 0,0 0 0,-1-1 0,1 1 0,-1 0 0,1 0 0,-1 0 0,1 0 0,0 0 0,-1 0 0,1 0-1,-1 0 1,1 0 0,-1 0 0,-5 15 66,4 32-72,2-42 24,0 0-19,1 1 0,-1 0-1,1-1 1,0 1 0,0 0-1,0-1 1,1 1 0,0-1 0,0 0-1,0 0 1,1 1 0,0-1 0,0-1-1,0 1 1,0 0 0,1-1 0,0 0-1,6 7 1,-6-9 1,-1 0-1,1 0 1,0 0 0,0 0-1,-1 0 1,1-1-1,0 1 1,0-1 0,1 0-1,-1-1 1,0 1 0,0-1-1,0 1 1,0-1 0,1-1-1,-1 1 1,0 0 0,0-1-1,0 0 1,0 0 0,0 0-1,0-1 1,0 1-1,0-1 1,0 0 0,4-2-1,1-2 11,0-1-1,-1 1 1,1-1-1,-1-1 1,-1 1 0,1-1-1,-1-1 1,-1 1-1,0-1 1,0-1-1,0 1 1,-1-1-1,-1 0 1,0 0-1,0 0 1,-1 0-1,0-1 1,-1 1-1,0-1 1,1-16-1,-21 77-235,13-19 228,2 0 0,1 53 0,2-83 1,0 1-1,0-1 1,-1 0 0,1 1-1,1-1 1,-1 0 0,0 1-1,0-1 1,0 0 0,1 1-1,-1-1 1,1 0-1,-1 1 1,1-1 0,-1 0-1,1 0 1,0 0 0,0 1-1,-1-1 1,1 0-1,0 0 1,0 0 0,0 0-1,0-1 1,0 1 0,1 0-1,-1 0 1,0 0 0,0-1-1,0 1 1,1-1-1,-1 1 1,0-1 0,1 0-1,-1 1 1,0-1 0,1 0-1,-1 0 1,0 0-1,3 0 1,0 0 31,0-1 0,0 0 1,-1 0-1,1-1 0,-1 1 0,1-1 0,-1 1 1,1-1-1,-1 0 0,0 0 0,0-1 0,0 1 1,5-6-1,8-10 11,-1-1 0,0 0 1,-1-1-1,-1 0 0,-1-2 1,-1 1-1,-1-1 0,-1-1 1,10-38-1,-26 101 1,1-16 75,2 0 0,1 1 0,1 0 1,2 46-1,0-69-121,0-1 0,0 1 0,1-1 0,-1 0 0,0 1 0,1-1 0,-1 0 0,1 1 0,-1-1 0,1 0 0,0 0 0,-1 1 0,1-1 0,0 0 0,0 0 0,0 0 0,0 0 0,0 0 0,0 0 0,0 0 0,1 0 0,-1-1 0,2 2 0,0-1-87,0 0-1,-1-1 0,1 1 1,-1-1-1,1 0 1,0 0-1,-1 0 0,1 0 1,0 0-1,-1-1 0,1 1 1,2-2-1,4 0-1102,-1-1 0,0-1 0,0 1 0,0-1 0,-1-1 0,14-9 0,2-7-5452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4.701"/>
    </inkml:context>
    <inkml:brush xml:id="br0">
      <inkml:brushProperty name="width" value="0.025" units="cm"/>
      <inkml:brushProperty name="height" value="0.025" units="cm"/>
    </inkml:brush>
  </inkml:definitions>
  <inkml:trace contextRef="#ctx0" brushRef="#br0">135 1 14958,'0'0'3289,"-9"4"-2142,2 0-1057,1 0-1,-1 0 0,1 1 0,0-1 0,1 1 1,-1 0-1,1 1 0,0 0 0,0-1 1,0 2-1,1-1 0,0 0 0,1 1 1,-1 0-1,1 0 0,0 0 0,1 0 0,0 0 1,0 0-1,-2 15 0,5-21-85,-1 0-1,1 1 1,-1-1-1,1 0 0,0 0 1,-1 1-1,1-1 1,0 0-1,0 0 1,0 0-1,0 0 1,0 0-1,0 0 1,0 0-1,0-1 1,0 1-1,1 0 1,-1-1-1,0 1 1,0 0-1,1-1 1,-1 1-1,0-1 1,1 0-1,-1 0 0,0 1 1,1-1-1,-1 0 1,1 0-1,-1 0 1,0 0-1,1-1 1,-1 1-1,2-1 1,62-5 146,-53 4-171,-8 2 32,7-2-32,1 1 1,-1 0-1,24 2 1,-34-1 24,1 0 0,-1 0 0,0 0 0,0 0 0,1 0 1,-1 0-1,0 0 0,0 1 0,0-1 0,1 0 0,-1 1 0,0-1 0,0 1 0,0 0 0,0-1 0,0 1 1,0 0-1,0-1 0,0 1 0,0 0 0,0 0 0,0 0 0,-1 0 0,1 0 0,0 0 0,-1 0 0,1 0 1,-1 0-1,1 0 0,-1 1 0,1-1 0,-1 0 0,0 0 0,1 0 0,-1 1 0,0-1 0,0 0 0,0 0 1,0 1-1,0-1 0,0 0 0,-1 0 0,1 1 0,0-1 0,-1 0 0,1 0 0,0 0 0,-1 0 0,0 2 0,-2 2 85,0-1 0,0 0 0,-1 0 0,1 0 0,-1 0 0,0 0-1,0-1 1,0 1 0,-1-1 0,1 0 0,-1 0 0,1-1 0,-1 0-1,-8 3 1,-6 3 175,-1-1 0,-26 5 0,39-10-293,1 0-114,-1 0 1,0-1-1,1 0 1,-1 0 0,0 0-1,0-1 1,0 0-1,0 0 1,0-1-1,-8-1 1,15 1-92,-1 0 1,0 1-1,1-1 1,-1 0-1,1 0 1,-1 0-1,1 0 1,-1 0-1,1 0 1,0 0-1,0 0 1,-1 0-1,1 0 0,0-1 1,0 1-1,0 0 1,0 0-1,0 0 1,1-2-1,-1-1-807,0-14-4730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3.249"/>
    </inkml:context>
    <inkml:brush xml:id="br0">
      <inkml:brushProperty name="width" value="0.025" units="cm"/>
      <inkml:brushProperty name="height" value="0.025" units="cm"/>
    </inkml:brush>
  </inkml:definitions>
  <inkml:trace contextRef="#ctx0" brushRef="#br0">0 46 8488,'62'-1'5381,"-8"1"-2722,-6 0-738,-3 2-1152,1 5-320,7-2-257,6-1-96,8-4-448,7 0-1762,7-10-2114,2-3-161</inkml:trace>
  <inkml:trace contextRef="#ctx0" brushRef="#br0" timeOffset="1">1028 1 9353,'46'0'3171,"-4"11"-481,-7 8-383,5 3-994,5 0-641,7-6-575,10-7-3557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5.338"/>
    </inkml:context>
    <inkml:brush xml:id="br0">
      <inkml:brushProperty name="width" value="0.025" units="cm"/>
      <inkml:brushProperty name="height" value="0.025" units="cm"/>
    </inkml:brush>
  </inkml:definitions>
  <inkml:trace contextRef="#ctx0" brushRef="#br0">30 59 9097,'0'0'10046,"1"13"-8503,-21 234 2530,36-302-2717,-11 31-1458,-2 0 0,-1 0-1,-1 0 1,-1 0 0,-4-36-1,3 58 76,1 0-1,-1 0 1,1 0-1,-1 0 1,0 1-1,0-1 1,1 0-1,-1 0 1,0 1-1,-1-1 1,1 0-1,0 1 0,0-1 1,-1 1-1,-1-2 1,-7 3-209,5 17 80,4-12 145,1 0 1,0 0 0,0-1-1,0 1 1,1 0 0,-1 0-1,1-1 1,0 1 0,1 0-1,-1-1 1,1 1 0,0-1-1,0 1 1,0-1 0,4 5-1,-3-6 12,0-1-1,-1 1 1,1-1-1,0 0 1,0 0-1,1 0 1,-1-1-1,0 1 1,0-1-1,1 0 1,-1 0-1,1 0 1,-1 0-1,1 0 1,-1-1-1,1 1 0,0-1 1,-1 0-1,1-1 1,-1 1-1,7-1 1,-1-2 36,1 1 0,0-1 0,-1 0 0,0-1 0,0 0 0,0-1 0,0 0 0,-1 0 0,10-8 0,-1 0-2,-1-1 1,-1 0 0,20-23-1,-21 12-14,-13 17-92,-12 14-12,3 2 111,1 1 1,0 0-1,1 1 0,-1-1 1,2 1-1,-1 0 0,2 1 1,-1-1-1,1 1 0,1 0 1,0 0-1,1 0 1,0 1-1,0-1 0,1 21 1,1-32-25,0 1 0,0 0 1,0 0-1,0 0 1,0-1-1,0 1 0,0 0 1,0 0-1,1 0 1,-1-1-1,0 1 0,1 0 1,-1-1-1,0 1 1,1 0-1,-1 0 0,1-1 1,-1 1-1,1-1 1,-1 1-1,1-1 0,-1 1 1,1-1-1,0 1 1,-1-1-1,1 1 0,0-1 1,0 1-1,0-1 1,1 0 7,0 1 1,0-1-1,0 0 1,0 0-1,0-1 1,-1 1 0,1 0-1,0-1 1,0 1-1,0-1 1,0 1-1,1-2 1,4-1 23,0 0 0,-1-1 0,0 0 1,0 0-1,9-9 0,-2 0-114,-1 0 1,-1-1-1,0-1 1,-1 0-1,-1 0 0,0-1 1,-1 0-1,-1 0 0,0-1 1,6-24-1,-18 74 155,2 1-1,2 62 1,1-94-65,1 0 0,-1-1 1,1 1-1,-1 0 0,1 0 1,0 0-1,0-1 0,0 1 1,0 0-1,0 0 0,0-1 1,0 1-1,0-1 0,1 0 1,-1 1-1,1-1 0,-1 0 1,1 1-1,-1-1 0,1 0 1,0 0-1,0-1 1,-1 1-1,1 0 0,0 0 1,0-1-1,0 1 0,0-1 1,3 1-1,-2-1-514,-1 0 0,1 0 0,-1 0 0,1 0 0,-1 0 0,1 0 0,0-1 0,-1 1 0,1-1 0,-1 0 1,1 1-1,-1-1 0,0 0 0,3-2 0,6-7-6844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6.086"/>
    </inkml:context>
    <inkml:brush xml:id="br0">
      <inkml:brushProperty name="width" value="0.025" units="cm"/>
      <inkml:brushProperty name="height" value="0.025" units="cm"/>
    </inkml:brush>
  </inkml:definitions>
  <inkml:trace contextRef="#ctx0" brushRef="#br0">60 237 16111,'0'0'5515,"-1"10"-5056,-29 218 1522,2-36-1645,29-223-199,-1-7-192,6-45-1,42-149-901,-40 200 964,2 1 1,2 0-1,1 1 1,1 1-1,21-35 1,-30 58 58,-1 0 0,1 0 0,0 1 0,1-1 1,-1 1-1,1 0 0,0 0 0,0 1 1,1 0-1,7-4 0,-12 7-64,0 0-1,0 0 1,-1 1 0,1-1-1,0 1 1,0-1 0,0 1-1,0 0 1,0 0 0,0-1 0,0 2-1,0-1 1,0 0 0,0 0-1,0 0 1,0 1 0,0-1-1,0 1 1,-1 0 0,1 0-1,0-1 1,0 1 0,-1 0-1,1 0 1,0 1 0,-1-1-1,1 0 1,-1 0 0,0 1-1,1-1 1,-1 1 0,0-1-1,0 1 1,0 0 0,0 0 0,0-1-1,0 1 1,0 0 0,-1 0-1,1 0 1,-1 0 0,1 3-1,2 7 34,0 1-1,-1 0 1,-1 0-1,0 0 1,-1 0-1,0 0 1,-1 0-1,-1 0 1,0 0-1,-1 0 1,0 0-1,-10 23 1,16-32-86,0-1 0,0 0 0,0 0 0,0 0 0,0 0 0,0-1 1,1 0-1,4 4 0,1 0-36,-6-5 76,-1 1 0,1 0 0,-1 1 0,0-1 0,0 0 0,0 1 0,0-1 0,0 1 0,0-1 0,-1 1 0,1 0 0,-1 0 0,0 0 0,0 0 0,0 0 0,0 0 0,0 0 0,-1 0 0,0 0 0,1 0 0,-1 4 0,-1-2 28,0-1-1,0 1 1,0-1-1,-1 0 1,0 0-1,0 1 1,0-1 0,0 0-1,0-1 1,-1 1-1,0 0 1,1-1-1,-6 5 1,1 0 159,-2-1-1,1 0 1,-1-1 0,0 1-1,0-2 1,0 1 0,-1-1-1,0-1 1,0 0 0,-1 0 0,-17 4-1,24-8-148,-1 1 0,1-1 0,-1 0 0,1 0 0,0 0 0,-1-1 0,1 1-1,0-1 1,-1 0 0,1 0 0,0-1 0,0 1 0,0-1 0,0 0 0,-6-4 0,9 5-162,-1 0 0,0-1 0,1 1 0,0-1 0,-1 0 0,1 1 0,0-1 0,0 0 0,0 0 0,0 1 0,0-1 0,0 0 0,1 0 1,-2-3-1,2 1-321,0 1 0,0 0 0,0 0 1,0 0-1,0-1 0,0 1 0,1 0 1,0 0-1,0 0 0,0 0 0,2-5 1,10-12-5300,3 1-2269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6.603"/>
    </inkml:context>
    <inkml:brush xml:id="br0">
      <inkml:brushProperty name="width" value="0.025" units="cm"/>
      <inkml:brushProperty name="height" value="0.025" units="cm"/>
    </inkml:brush>
  </inkml:definitions>
  <inkml:trace contextRef="#ctx0" brushRef="#br0">0 267 14830,'0'0'7031,"10"2"-5771,-5-1-1205,-1-1 0,1 0 0,0 1 1,0-2-1,0 1 0,0-1 1,0 1-1,0-1 0,0 0 1,-1-1-1,1 1 0,-1-1 1,1 0-1,-1 0 0,1-1 0,-1 1 1,0-1-1,0 0 0,0 0 1,-1 0-1,1-1 0,-1 1 1,1-1-1,4-8 0,-5 9 15,-1 0 0,1 0 0,-1-1 0,0 1 0,0-1 0,0 1 0,-1-1 0,1 0 0,-1 0 0,0 0 0,0 1 0,0-1 0,-1 0 0,1-1 0,-1 1 0,0 0 0,0 0-1,-2-7 1,2 10-56,-1 0 0,0 0 0,0 0-1,0 1 1,0-1 0,0 0-1,1 1 1,-1-1 0,0 1 0,0-1-1,-1 1 1,1 0 0,0-1-1,0 1 1,0 0 0,0-1 0,0 1-1,0 0 1,0 0 0,0 0-1,-1 0 1,1 0 0,0 1 0,0-1-1,0 0 1,0 0 0,0 1-1,0-1 1,0 0 0,0 1 0,0-1-1,0 1 1,-1 0 0,-33 21-48,27-16 25,2 1 0,-1 0 0,1 0 0,0 1 0,0 0 0,1 0 1,0 0-1,0 1 0,1 0 0,0 0 0,1 0 0,0 0 0,0 0 0,-1 13 0,4-21 9,1 0 0,-1 0 0,1 0-1,-1 0 1,1 0 0,0 0 0,0 0 0,-1-1-1,1 1 1,0 0 0,0 0 0,0 0-1,0-1 1,0 1 0,0-1 0,0 1 0,0-1-1,0 1 1,0-1 0,1 1 0,-1-1-1,0 0 1,0 0 0,0 0 0,0 1-1,1-1 1,-1 0 0,0-1 0,0 1 0,0 0-1,0 0 1,1 0 0,0-1 0,50-4 125,-50 5-120,48-8 16,167-20 134,-216 28-113,0 0 0,0 0 0,0 0 0,-1 0 0,1 0 0,0-1 0,0 1 1,0 0-1,-1 0 0,1-1 0,0 1 0,0 0 0,-1-1 0,1 1 0,0 0 0,-1-1 0,1 1 0,0-1 0,-1 0 0,1 1 0,-1-1 0,1 1 0,-1-1 0,1 0 0,-1 1 0,1-1 0,0-1 0,-1 0 27,0 0 0,0 1 0,0-1 0,0 0 0,0 0 0,0 1 0,0-1 0,-1 0 0,1 0 0,-1 1 0,1-1 1,-2-2-1,-33-53 845,27 45-881,-18-22 113,19 26-127,0 0 0,1 0-1,0 0 1,1-1 0,0 0 0,-5-13-1,10 21-22,0 0 0,0 0 0,0 0-1,0 0 1,1 0 0,-1 1 0,0-1-1,1 0 1,-1 0 0,1 0 0,-1 1-1,1-1 1,-1 0 0,1 1 0,0-1-1,-1 0 1,1 1 0,0-1 0,-1 1-1,1-1 1,0 1 0,0-1 0,0 1-1,-1 0 1,1-1 0,0 1 0,0 0-1,0 0 1,0-1 0,0 1-1,0 0 1,-1 0 0,1 0 0,0 0-1,1 0 1,45-4-540,-39 4 323,77-3-1931,19-2-2319,-34-5-2935,-15-2-5582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7.273"/>
    </inkml:context>
    <inkml:brush xml:id="br0">
      <inkml:brushProperty name="width" value="0.025" units="cm"/>
      <inkml:brushProperty name="height" value="0.025" units="cm"/>
    </inkml:brush>
  </inkml:definitions>
  <inkml:trace contextRef="#ctx0" brushRef="#br0">112 477 9097,'-11'9'4420,"-1"0"-3803,2-3-524,0 1 1,0 0 0,1 1 0,0 0-1,1 0 1,-1 1 0,-10 15-1,19-23-38,-1 0-1,0 1 0,1-1 1,-1 0-1,1 0 0,0 0 0,-1 1 1,1-1-1,0 0 0,0 0 1,-1 1-1,1-1 0,0 0 0,0 0 1,1 1-1,-1-1 0,0 0 1,0 0-1,1 1 0,-1-1 0,0 0 1,1 0-1,-1 0 0,1 1 1,0-1-1,-1 0 0,1 0 0,0 0 1,0 0-1,-1 0 0,1 0 1,0-1-1,0 1 0,0 0 1,0 0-1,0 0 0,1-1 0,-1 1 1,0-1-1,0 1 0,0-1 1,0 1-1,1-1 0,-1 0 0,0 0 1,0 1-1,1-1 0,1 0 1,12 2 328,-1 0 0,1-1 0,21-1 0,-21 0-316,54-2 236,-1-3-1,114-23 0,135-51 245,-140 33-335,869-175 8,9 43 244,-982 166-363,13-3-9,-18 2 95,-1 2-1,1 4 0,126 2 1,-212 9-3550,-3-4-908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29.542"/>
    </inkml:context>
    <inkml:brush xml:id="br0">
      <inkml:brushProperty name="width" value="0.025" units="cm"/>
      <inkml:brushProperty name="height" value="0.025" units="cm"/>
    </inkml:brush>
  </inkml:definitions>
  <inkml:trace contextRef="#ctx0" brushRef="#br0">1 1 23895,'0'0'-481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0.414"/>
    </inkml:context>
    <inkml:brush xml:id="br0">
      <inkml:brushProperty name="width" value="0.025" units="cm"/>
      <inkml:brushProperty name="height" value="0.025" units="cm"/>
    </inkml:brush>
  </inkml:definitions>
  <inkml:trace contextRef="#ctx0" brushRef="#br0">1297 95 10474,'-17'-9'363,"-16"-7"-223,0 2 1,0 2 0,-2 1-1,1 1 1,-39-5-1,30 11 113,-1 1 0,-1 2 0,1 2 0,0 2-1,1 2 1,-1 2 0,1 2 0,0 2 0,1 1 0,-81 37-1,92-34-103,1 2 1,0 1-1,2 1 0,0 1 0,1 2 0,1 1 0,1 1 0,1 1 1,2 1-1,0 1 0,2 1 0,1 1 0,1 0 0,-22 51 0,22-36-83,1 1-1,3 0 1,2 1-1,2 1 0,2-1 1,2 1-1,2 1 1,2-1-1,2 1 0,3-1 1,1 0-1,2 0 1,3 0-1,1-1 0,3 0 1,1-1-1,3 0 1,1-1-1,2-1 0,2-1 1,2-1-1,2-1 1,53 63-1,-43-63-55,2-2 1,1-1-1,2-2 1,1-2-1,48 27 0,-68-46-85,0-2-1,1 0 0,1-2 0,0 0 0,0-2 0,1-1 0,-1-1 1,2 0-1,-1-2 0,1-2 0,-1 0 0,40-2 0,-52-2 68,1 0 1,-1-1-1,0 0 0,0-1 0,0-1 0,0 0 0,-1-1 0,0 0 0,0 0 0,13-11 0,-8 4 70,0-1-1,-1-1 0,-1 0 1,0-2-1,21-29 1,-2-9 146,-2-1 1,-3-2-1,27-76 1,-4-1 392,49-205 1,-81 248-270,-4-2 0,-4 0 0,1-119 0,-13 197-437,0 0 0,-1 0 0,-1 0 0,0 0 0,-1 1 0,-1-1 0,0 0 0,-1 1 0,-1 0 0,0 0 1,-1 1-1,0 0 0,-2 0 0,1 0 0,-2 1 0,0 1 0,0 0 0,-1 0 0,-1 1 0,0 0 0,0 1 0,-19-12 1,3 5-2149,-1 2 0,-40-16 0,37 18-2968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1.789"/>
    </inkml:context>
    <inkml:brush xml:id="br0">
      <inkml:brushProperty name="width" value="0.025" units="cm"/>
      <inkml:brushProperty name="height" value="0.025" units="cm"/>
    </inkml:brush>
  </inkml:definitions>
  <inkml:trace contextRef="#ctx0" brushRef="#br0">548 1 11691,'-11'-1'184,"-1"1"0,1 1 0,0 0 0,0 0 0,0 1 0,0 1 0,0 0 1,0 0-1,1 1 0,-16 8 0,11-3-61,0 1 0,1 1 1,1 0-1,0 0 0,0 2 1,-12 16-1,-13 18 202,3 3 0,1 1 0,3 2 0,3 0 0,1 2 0,4 1 0,1 1 1,-20 90-1,35-118-96,1-1 0,2 1 0,0 0 0,2 0 1,2 0-1,0 0 0,8 47 0,-6-65-202,0 0-1,1-1 0,1 1 1,0-1-1,0 0 0,1 0 1,0 0-1,0-1 0,1 1 1,1-2-1,-1 1 0,2-1 1,-1 0-1,1 0 0,0 0 1,1-1-1,-1-1 1,1 0-1,1 0 0,-1 0 1,1-1-1,20 7 0,-12-7 12,1 0-1,0-1 1,0-1 0,1-1-1,-1-1 1,1 0 0,-1-2-1,1 0 1,-1-1 0,0-1-1,0-1 1,0 0 0,0-2-1,-1 0 1,27-13-1,-4-1 250,-1-1 0,-2-3-1,0-1 1,-1-2 0,52-49-1,-48 37-143,-2-1-1,-1-3 0,-3-1 0,34-53 0,-56 77-106,-1-1 1,-1 0-1,-1 0 0,-1-1 0,-1 0 0,0-1 0,-2 1 0,-1-2 0,-1 1 0,-1 0 0,0-1 0,-3-34 0,0 50-64,-2-1 0,1 1 1,-1 0-1,-1 0 0,1 0 0,-1 0 0,0 1 0,-1-1 0,0 1 1,0 0-1,-1 0 0,0 0 0,0 1 0,0-1 0,-1 1 0,0 1 1,0-1-1,-1 1 0,1 0 0,-1 0 0,0 1 0,-1 0 0,1 0 1,-1 1-1,1 0 0,-1 0 0,-16-3 0,3 1-491,-1 2 0,0 0 1,0 1-1,0 1 0,0 1 0,0 1 0,0 1 1,0 1-1,-32 8 0,-14 10-3709,10-1-3993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0.786"/>
    </inkml:context>
    <inkml:brush xml:id="br0">
      <inkml:brushProperty name="width" value="0.025" units="cm"/>
      <inkml:brushProperty name="height" value="0.025" units="cm"/>
    </inkml:brush>
  </inkml:definitions>
  <inkml:trace contextRef="#ctx0" brushRef="#br0">949 93 4708,'-7'-9'3220,"2"2"-3108,-1 0 1,0 1 0,0-1 0,-1 1 0,1 1 0,-1-1 0,-1 1 0,1 0 0,-1 1 0,0 0 0,0 0 0,0 0 0,0 1 0,-1 1 0,0-1 0,1 1 0,-15-1 0,6 2-92,-1 1 0,0 1 0,0 0 0,0 2 0,1 0 0,-1 0 0,1 2 0,0 0-1,0 1 1,0 1 0,1 0 0,-24 16 0,17-7-6,0 1 1,1 1-1,1 1 1,1 1-1,1 0 1,0 2-1,-20 31 0,-47 76 84,-127 253 0,202-358-109,1 0 0,1 1 0,1 0 0,1 1 0,2 0 0,0 0 0,2 0 0,-1 40 0,5-46 146,1 0 0,0 0 0,2 0 0,0 0 0,1-1 0,1 0 0,1 0 0,0-1 0,2 1 1,0-2-1,20 29 0,-15-25 26,2-2-1,0 0 1,1-1 0,1 0 0,0-2 0,1 0 0,1-1 0,1-1-1,0-1 1,34 16 0,-27-18-95,1 0-1,0-2 1,1-1-1,0-2 1,0-1-1,0-1 1,54 0 0,-29-6-76,-1-3 1,1-3 0,-2-2 0,1-2 0,-1-2 0,-1-3 0,0-2-1,-2-2 1,57-33 0,-52 23 33,-1-2 0,82-67 0,-117 84 171,-1-1 1,0 0-1,-1-2 1,-2 1-1,0-2 1,0 0-1,-2-1 1,-1 0-1,19-44 0,-28 55-41,0 0-1,0-1 0,-1 1 0,-1-1 0,1 0 0,-2 0 0,1 1 0,-1-1 0,-1 0 0,0 0 0,-1 1 1,0-1-1,-5-14 0,2 11-60,-1 0 1,-1 0-1,0 1 0,-1 0 1,-1 0-1,1 1 1,-2 0-1,-18-18 1,2 7-415,-1 1 0,-1 1 0,-2 1 0,1 2 0,-2 1 1,0 1-1,-54-18 0,-54-11-6940,65 21-2104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1.743"/>
    </inkml:context>
    <inkml:brush xml:id="br0">
      <inkml:brushProperty name="width" value="0.025" units="cm"/>
      <inkml:brushProperty name="height" value="0.025" units="cm"/>
    </inkml:brush>
  </inkml:definitions>
  <inkml:trace contextRef="#ctx0" brushRef="#br0">426 19 13741,'-2'-1'15,"1"0"-1,0-1 1,0 1 0,0-1-1,-1 1 1,1 0 0,-1 0-1,1 0 1,-1 0 0,1 0-1,-1 0 1,1 0-1,-1 1 1,0-1 0,0 0-1,1 1 1,-1 0 0,0-1-1,0 1 1,0 0 0,1 0-1,-1 0 1,0 0 0,0 0-1,-2 1 1,1-1-48,-1 0-1,0 0 1,1 1-1,-1 0 1,1 0-1,-1 0 1,1 0 0,-1 1-1,1-1 1,0 1-1,0 0 1,-4 2 0,-6 9-161,1 1 0,0 0 0,2 1 0,-1 1 0,-8 16 0,-38 89 797,43-91-475,0 2 22,-89 210 539,87-195-769,1 0 0,2 1-1,-8 63 1,20-102 62,0 0 1,0 0-1,1-1 1,0 1-1,0 0 0,1 0 1,3 15-1,-3-22 23,0 1 0,1-1 0,-1 0 0,0 1-1,1-1 1,-1 0 0,1 0 0,0 0 0,-1 0 0,1 0 0,0 0-1,0 0 1,1-1 0,-1 1 0,0-1 0,0 0 0,1 1 0,-1-1-1,1 0 1,-1 0 0,1 0 0,-1-1 0,1 1 0,0-1 0,-1 1-1,1-1 1,0 0 0,3 0 0,0-1 15,-1 1 1,0-1-1,0 0 1,0 0-1,0-1 1,-1 0-1,1 1 1,0-2-1,-1 1 0,1 0 1,-1-1-1,0 0 1,0 0-1,0 0 1,5-5-1,8-9 195,29-37 1,-40 46-189,45-61 116,-3-3 0,-3-2 0,-3-1 0,42-108 0,-75 162 95,0 0-1,-2-1 1,0 1-1,-2-1 1,0-1-1,-1 1 1,1-43 0,-5 63-207,0-1 0,0 1 1,-1 0-1,1 0 1,-1 0-1,1 0 0,-1 0 1,0 0-1,1-1 1,-1 2-1,0-1 0,0 0 1,-1 0-1,1 0 1,0 0-1,-1 1 1,1-1-1,-1 0 0,1 1 1,-1 0-1,-3-3 1,2 3-86,0-1 1,0 1 0,-1 0 0,1 1 0,0-1 0,-1 0 0,1 1-1,0 0 1,-1 0 0,1 0 0,0 0 0,-7 1 0,1 1-589,1 0 0,-1 0 1,1 1-1,0 0 0,-1 1 1,2 0-1,-1 0 0,0 0 1,-12 11-1,0 5-4093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18.607"/>
    </inkml:context>
    <inkml:brush xml:id="br0">
      <inkml:brushProperty name="width" value="0.025" units="cm"/>
      <inkml:brushProperty name="height" value="0.025" units="cm"/>
    </inkml:brush>
  </inkml:definitions>
  <inkml:trace contextRef="#ctx0" brushRef="#br0">1 1168 4548,'1065'-3'3134,"-7"-60"-2782,-582 23-309,3315-305 90,-3733 339-133,2870-336 769,-1384 167 1369,-1396 160-2167,878-136 242,-950 139-1040,1 4-1,83 1 1,-118 7-2227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6.613"/>
    </inkml:context>
    <inkml:brush xml:id="br0">
      <inkml:brushProperty name="width" value="0.025" units="cm"/>
      <inkml:brushProperty name="height" value="0.025" units="cm"/>
    </inkml:brush>
  </inkml:definitions>
  <inkml:trace contextRef="#ctx0" brushRef="#br0">802 112 5189,'0'0'400,"0"-9"-352,3-6 36,-1 7 352,0-1 0,-1 1 1,0-1-1,-1 1 0,0-10 1,0 17-335,-1 0 0,0 0 0,0 0 0,0 0 0,0 0 0,0 0 1,0 0-1,0 0 0,0 0 0,0 1 0,0-1 0,0 0 0,0 1 1,-1-1-1,1 1 0,0-1 0,0 1 0,-1 0 0,1-1 0,0 1 1,-1 0-1,1 0 0,-2 0 0,-36-3 127,36 3-75,-83-6 169,46 3-222,-67 2-1,94 2-84,0 1 0,0 0 0,0 1 0,0 0 0,1 1 0,-1 0 0,1 1 0,0 1 0,-13 7 0,-56 36 11,26-18 261,-73 56 0,119-79-229,0 0 0,1 1 0,0 0 0,0 0-1,1 1 1,1 0 0,-1 0 0,2 0 0,-1 1 0,1 0 0,1 0 0,0 0 0,1 1 0,-4 22 0,2 7 10,2 1 1,4 81-1,1-38 109,-1-82-176,-1 0 0,1 0-1,-1 0 1,1 0 0,0 0 0,0 0-1,0-1 1,1 1 0,-1 0 0,1 0-1,-1-1 1,1 1 0,0-1-1,0 1 1,0-1 0,0 0 0,0 0-1,1 0 1,-1 0 0,1 0-1,-1-1 1,1 1 0,0-1 0,0 1-1,0-1 1,-1 0 0,1 0-1,0 0 1,0-1 0,6 1 0,11 3 52,0-1 0,0-2 0,31 0 0,-39-1-73,182-16 207,-75 3-104,-95 12-32,-1-2 0,1-1 0,-1-1 0,0-1 0,40-16-1,-55 19-34,-1 0 0,1-1 0,-1-1-1,0 1 1,0-1 0,0 0 0,-1 0-1,1-1 1,-1 0 0,-1 0 0,1-1-1,-1 0 1,0 1 0,0-2 0,-1 1-1,0 0 1,-1-1 0,1 0 0,3-13-1,2-25-1,-2 0 0,-2-1-1,-2-79 1,-3 122-91,0 0-1,-1-1 1,1 1 0,-1 0-1,0 0 1,0 0-1,-1 0 1,1 0-1,-1 0 1,0 0 0,0 0-1,0 0 1,0 1-1,-1-1 1,1 1 0,-1 0-1,0-1 1,0 1-1,-7-5 1,-1 1-495,-1 0 1,-1 1-1,1 0 1,-24-7-1,6 2-215,-3-4-2054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51.881"/>
    </inkml:context>
    <inkml:brush xml:id="br0">
      <inkml:brushProperty name="width" value="0.025" units="cm"/>
      <inkml:brushProperty name="height" value="0.025" units="cm"/>
    </inkml:brush>
  </inkml:definitions>
  <inkml:trace contextRef="#ctx0" brushRef="#br0">1 83 10025,'41'-15'646,"12"12"-504,53 3-1,22-1-125,173-29 172,75-3 783,997 54 1191,575 38-1990,-1488-51-136,2046 8 175,-939-11 59,-737 17-114,100 1-211,280-59 188,-1132 32-4,253-8 709,-330 12-938,0 0 0,0 0 0,0 0 1,0 1-1,0-1 0,0 0 0,0 0 0,0 0 1,0 1-1,0-1 0,0 1 0,0-1 0,0 1 1,0-1-1,0 1 0,-1-1 0,1 1 1,0 0-1,0-1 0,-1 1 0,1 0 0,0 0 1,-1-1-1,1 1 0,-1 0 0,1 0 1,-1 0-1,1 0 0,-1 0 0,1 0 0,-1 0 1,0 0-1,0 0 0,0 0 0,0 0 1,1 0-1,-1 0 0,0 0 0,-1 0 0,1 0 1,0 0-1,0 0 0,0 0 0,-1 1 1,1 2-691,0-1-2456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08.510"/>
    </inkml:context>
    <inkml:brush xml:id="br0">
      <inkml:brushProperty name="width" value="0.025" units="cm"/>
      <inkml:brushProperty name="height" value="0.025" units="cm"/>
    </inkml:brush>
  </inkml:definitions>
  <inkml:trace contextRef="#ctx0" brushRef="#br0">1 267 6278,'0'0'4746,"12"0"-4335,1030-102 2913,-433 28-1555,393 3-808,-912 61-334,-23 2-1514,-23 6-5366,-37 2 1331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2.552"/>
    </inkml:context>
    <inkml:brush xml:id="br0">
      <inkml:brushProperty name="width" value="0.025" units="cm"/>
      <inkml:brushProperty name="height" value="0.025" units="cm"/>
    </inkml:brush>
  </inkml:definitions>
  <inkml:trace contextRef="#ctx0" brushRef="#br0">387 0 13549,'0'0'6838,"-8"6"-6128,-11 8-415,1 1-1,0 1 0,1 1 0,-19 24 0,-63 90 499,56-71-740,10-17 2,15-21-27,0 1-1,2 0 0,1 1 1,-13 29-1,33-54-269,10-10-366,16-17-1003,50-77-4272,-35 40 743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177"/>
    </inkml:context>
    <inkml:brush xml:id="br0">
      <inkml:brushProperty name="width" value="0.025" units="cm"/>
      <inkml:brushProperty name="height" value="0.025" units="cm"/>
    </inkml:brush>
  </inkml:definitions>
  <inkml:trace contextRef="#ctx0" brushRef="#br0">171 1 12139,'0'0'3914,"-6"12"-2201,-23 38-548,-5 8 91,3 2 0,-28 75 0,57-128-1240,-1 1 1,1-1-1,1 1 1,-1-1 0,1 1-1,1 0 1,-1 0-1,1 0 1,2 9-1,-2-17-13,0 1 1,0-1-1,0 1 0,0-1 0,0 1 0,0-1 0,0 0 1,1 1-1,-1-1 0,0 1 0,0-1 0,0 0 0,1 1 0,-1-1 1,0 1-1,1-1 0,-1 0 0,0 1 0,1-1 0,-1 0 1,0 0-1,1 1 0,-1-1 0,0 0 0,1 0 0,-1 0 1,1 1-1,-1-1 0,1 0 0,-1 0 0,0 0 0,1 0 0,0 0 1,16-7 44,9-19-209,-17 11-40,-1-1-1,-1 0 1,0-1-1,-2 0 1,0 0 0,0 0-1,-2-1 1,0 1-1,-1-1 1,0-18 0,-20 103 537,17-59-311,0 0 0,0 0 1,1 0-1,0-1 0,0 1 1,1 0-1,2 11 0,-2-17-18,0 1 0,0-1 0,0 0 1,0 0-1,0 0 0,0 1 0,1-1 0,-1-1 0,1 1 0,-1 0 0,1 0 0,0 0 0,0-1 0,0 1 0,0-1 0,0 0 0,0 1 1,0-1-1,0 0 0,0 0 0,1 0 0,-1-1 0,0 1 0,1 0 0,-1-1 0,1 0 0,2 1 0,4-1 12,0 0-1,0 0 0,0-1 1,0 0-1,-1-1 0,1 0 1,0 0-1,-1 0 0,1-2 1,-1 1-1,0-1 0,0 0 1,-1 0-1,1-1 0,12-10 1,-7 4-4,-1 0 0,0-1 1,-1 0-1,-1-1 0,0 0 1,-1-1-1,14-24 1,-14 19 531,-13 26 343,-14 32-251,16-34-613,-2 4 91,1 0 1,0 0-1,1 0 1,0 0 0,0 1-1,1-1 1,0 0-1,0 14 1,2-22-104,-1 0 0,0 0 0,0 0 0,0-1 0,0 1 1,1 0-1,-1 0 0,0-1 0,1 1 0,-1 0 0,0-1 0,1 1 0,-1 0 0,1-1 1,-1 1-1,1-1 0,-1 1 0,1-1 0,0 1 0,-1-1 0,1 1 0,0-1 0,-1 1 0,1-1 1,0 0-1,-1 0 0,3 1 0,23-4 232,-18 1-207,-1-1 0,0 0 0,0-1 0,0 1 0,6-6 0,2-4-4,0-1-1,-1-1 1,14-20-1,3-1-6,-37 79 100,3-33-50,-3 5 43,2-1 1,0 1-1,0 1 0,1-1 1,-1 22-1,4-36-135,0 0-1,0 0 1,1 0-1,-1-1 1,0 1 0,0 0-1,0 0 1,0-1-1,1 1 1,-1 0-1,0 0 1,1-1 0,-1 1-1,1 0 1,-1-1-1,1 1 1,-1 0-1,1-1 1,-1 1-1,1-1 1,0 1 0,-1-1-1,1 1 1,0-1-1,-1 0 1,1 1-1,0-1 1,-1 0 0,1 1-1,0-1 1,0 0-1,-1 0 1,1 0-1,0 0 1,0 0 0,0 1-1,-1-2 1,1 1-1,0 0 1,0 0-1,0 0 1,-1 0 0,1 0-1,0-1 1,0 1-1,-1 0 1,1-1-1,1 1 1,2-2-367,1 0 0,0 0 0,-1 0 0,1 0 0,-1 0 0,7-6 0,1-2-1759,-1-1-1,0-1 0,-1 1 1,-1-2-1,12-18 0,6-12-4249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549"/>
    </inkml:context>
    <inkml:brush xml:id="br0">
      <inkml:brushProperty name="width" value="0.025" units="cm"/>
      <inkml:brushProperty name="height" value="0.025" units="cm"/>
    </inkml:brush>
  </inkml:definitions>
  <inkml:trace contextRef="#ctx0" brushRef="#br0">120 0 4324,'0'0'13720,"-3"9"-12097,-11 28-149,3 0 1,1 1-1,-7 48 1,10-22-978,0 87-1,-3 41-538,10-212-21,0-1-1,-2 0 1,0 1 0,-1 0 0,-9-31 0,5 26 163,2 1 0,1-1 0,-1-32 0,39 58 50,44 3-3148,-68-4 1334,-1-1-1,1 0 1,-1-1-1,1 0 1,-1-1-1,10-3 1,9-7-4320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907"/>
    </inkml:context>
    <inkml:brush xml:id="br0">
      <inkml:brushProperty name="width" value="0.025" units="cm"/>
      <inkml:brushProperty name="height" value="0.025" units="cm"/>
    </inkml:brush>
  </inkml:definitions>
  <inkml:trace contextRef="#ctx0" brushRef="#br0">115 0 6182,'0'0'11958,"-10"1"-9486,6-1-2188,-54 10 2488,56-10-2714,0 1 0,0-1 0,-1 1 0,1 0 0,0-1 0,0 1 0,1 0 0,-1 0 0,0 0 0,0 1 0,0-1 0,1 0 0,-1 1 0,0-1 0,1 1 1,0-1-1,-1 1 0,1 0 0,0 0 0,0 0 0,0-1 0,0 1 0,0 0 0,0 0 0,0 0 0,1 0 0,-1 4 0,1-5-61,1 0 0,-1 0 0,1-1 0,-1 1 0,1 0 0,0 0 0,-1-1 0,1 1 0,0 0 0,0-1 0,-1 1 0,1-1 0,0 1 0,0-1 0,0 1 0,0-1 0,0 0 0,0 1 0,0-1 0,0 0 0,-1 0 0,2 1-1,31 6-152,-23-6 78,9 4-169,-8-4 176,-1 1 0,0 0-1,0 1 1,0 0 0,0 1 0,0 0 0,-1 0-1,0 1 1,1 0 0,11 10 0,-20-14 91,0 0 1,0 0 0,0 0-1,0 1 1,0-1 0,0 0-1,-1 0 1,1 1-1,0-1 1,-1 1 0,1-1-1,-1 0 1,1 1 0,-1-1-1,0 1 1,0-1 0,1 1-1,-1-1 1,0 1-1,-1-1 1,1 1 0,0-1-1,0 1 1,-1 2 0,-1-1 90,1 0 0,-1 0 0,0 0 0,0 0 0,0-1 0,0 1 0,0-1 0,-1 0 0,1 1 0,-6 2 0,-3 2 421,1 0-1,-2-1 0,1 0 0,-23 7 0,31-12-484,-1 0 1,0 0-1,0 0 0,0 0 1,0-1-1,1 1 0,-1-1 0,0 0 1,0 0-1,0-1 0,0 1 1,-6-2-1,9 1-125,0 1 0,0-1-1,0 1 1,0-1 0,1 1 0,-1-1 0,0 0-1,0 1 1,1-1 0,-1 0 0,0 1 0,1-1 0,-1 0-1,1 0 1,-1 0 0,1 0 0,-1 0 0,1 1 0,0-1-1,-1-1 1,1-1-303,-1 1 0,1-1 0,0 1 0,0-1 0,1 1 0,-1-1 0,0 1 0,1-1-1,-1 1 1,1-1 0,1-2 0,10-16-4680,4 0-2637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5.486"/>
    </inkml:context>
    <inkml:brush xml:id="br0">
      <inkml:brushProperty name="width" value="0.025" units="cm"/>
      <inkml:brushProperty name="height" value="0.025" units="cm"/>
    </inkml:brush>
  </inkml:definitions>
  <inkml:trace contextRef="#ctx0" brushRef="#br0">31 20 6534,'0'0'14884,"-3"8"-13000,-1 1-1416,-1 0-55,1 0 0,1 1 0,0-1 0,-4 15-1,7-22-397,0-1 0,-1 1 0,1-1 0,0 1 0,0-1 0,0 1 0,0-1 0,0 1-1,0-1 1,0 1 0,0-1 0,1 1 0,-1-1 0,0 0 0,1 1 0,-1-1 0,1 1 0,0-1-1,0 0 1,-1 1 0,1-1 0,0 0 0,0 0 0,0 0 0,0 0 0,0 0 0,1 0 0,-1 0-1,0 0 1,0 0 0,1 0 0,-1 0 0,0-1 0,1 1 0,-1-1 0,1 1 0,-1-1 0,0 0-1,4 1 1,6 0-246,0-1-1,0 0 1,0-1-1,0 0 1,0-1-1,0 0 1,-1-1-1,1 0 1,15-7-1,-11 4-23,1 1 0,0 1-1,21-4 1,-36 8 314,-1 0 1,1 0-1,0-1 0,0 1 1,-1 0-1,1 0 1,0 0-1,0 0 1,-1 1-1,1-1 0,0 0 1,-1 0-1,1 0 1,0 0-1,-1 1 0,1-1 1,0 0-1,-1 1 1,1-1-1,-1 1 0,1-1 1,0 0-1,-1 1 1,1-1-1,-1 1 1,1 0-1,-1-1 0,0 1 1,1-1-1,-1 1 1,1 0-1,-1-1 0,0 1 1,0 0-1,1-1 1,-1 1-1,0 0 0,0 0 1,0 0-34,1 0 0,-1 1 0,0-1 1,1 0-1,-1 0 0,1 0 0,-1 0 0,1 0 1,0 0-1,-1-1 0,1 1 0,0 0 0,-1 0 1,1 0-1,0-1 0,0 1 0,0 0 0,0-1 1,0 1-1,0-1 0,0 1 0,0-1 0,0 1 1,0-1-1,0 0 0,0 1 0,0-1 1,0 0-1,0 0 0,0 0 0,1 0 0,0 0 1,21-1-134,-1 0 0,1-2 0,-1 0 0,36-11 0,-34 8-573,0 0-1,1 2 1,37-2-1,-61 6 688,0 0 0,0 0 0,-1 0 0,1 1 0,0-1 0,0 0 0,-1 0 0,1 1 0,0-1 0,-1 0 0,1 1 0,0-1 0,-1 1-1,1-1 1,-1 1 0,1-1 0,0 1 0,-1-1 0,1 1 0,-1 0 0,0-1 0,1 1 0,-1 0 0,0-1 0,1 1 0,-1 0 0,0-1 0,0 1 0,1 0 0,-1 0 0,0-1 0,0 1 0,0 0 0,0 1-1,-1 32 1257,0-21-692,2-12-540,0 0-1,0-1 1,-1 1 0,1-1 0,0 1 0,0-1-1,0 0 1,0 1 0,0-1 0,0 0 0,0 0 0,0 1-1,0-1 1,0 0 0,0 0 0,0 0 0,0 0-1,0 0 1,0 0 0,0-1 0,-1 1 0,3 0 0,25-4 103,-3-4-251,41-18 0,-51 19-78,1 0 0,0 1 0,0 1 0,0 0 0,0 2 0,1-1 0,19 0 1,-35 4 217,-1 0 1,1 0 0,0 0-1,-1 0 1,1 0 0,-1 0-1,1 0 1,0 0 0,-1 0 0,1 0-1,-1 0 1,1 1 0,-1-1-1,1 0 1,0 0 0,-1 1-1,1-1 1,-1 0 0,1 1 0,-1-1-1,0 1 1,1-1 0,-1 0-1,1 1 1,-1-1 0,0 1-1,1-1 1,-1 1 0,0-1 0,1 1-1,-1-1 1,0 1 0,0 0-1,0-1 1,1 2 0,-5 22 932,2-1-331,6-21-606,1-2 0,0 1 0,0 0 0,0-1 0,0 0 0,0 0 0,0 0 0,7-2 0,31-11-863,-35 10 637,1 0-1,0 1 1,0-1 0,0 2 0,15-2-1,-21 14 1437,-4-10-1190,1 1 0,0-1-1,0 0 1,0 1-1,0-1 1,0 0-1,1 1 1,-1-1-1,0 0 1,0 0-1,1 1 1,-1-1-1,1 0 1,-1 0-1,1 0 1,0 1-1,0-1 1,-1 0-1,1 0 1,0 0-1,0 0 1,0 0-1,0 0 1,0-1-1,0 1 1,1 1-1,6-1 3,0 0 1,-1-1-1,1 1 0,-1-1 0,1-1 0,0 0 1,-1 0-1,1 0 0,13-5 0,1-3-292,40-21-1,5-4-105,-66 34 512,-1 10 286,3 10-322,-2-20-190,0 1 1,1-1-1,-1 0 1,0 1 0,0-1-1,1 0 1,-1 0-1,0 0 1,1 0 0,-1 0-1,0 0 1,0 0-1,1 0 1,-1 0 0,0-1-1,1 1 1,-1-1 0,0 1-1,0-1 1,2 0-1,2-1-306,-1 1 162,-5 3 525,0-1-241,0 0 0,0 0-1,0 1 1,0-1-1,0 1 1,0-1 0,0 0-1,1 1 1,-1 0 0,0-1-1,1 1 1,0-1-1,-1 1 1,1 3 0,0-4-59,0 1 0,0-1 0,0 0 0,0 1 0,0-1 0,0 0 0,1 0 0,-1 1 0,1-1 0,-1 0 0,1 0 0,-1 1 0,1-1 0,0 0 0,0 0 0,-1 0 0,1 0 0,0 0 0,0 0 0,0 0 0,0 0 0,0-1 0,0 1 0,0 0 0,2 0 0,1 1 8,1 0-1,-1-1 1,1 1-1,-1-1 0,1 0 1,-1 0-1,9 0 0,-3-1-1,-1 0 1,1 0-1,-1-1 0,0-1 0,1 1 0,-1-1 0,14-6 0,-16 5-10,0-1 0,0 0 0,0-1 0,-1 0 0,0 0-1,6-6 1,-9 9 6,-1-1 0,1 1 0,-1-1-1,0 0 1,0 0 0,-1 0 0,1-1 0,0 1-1,-1 0 1,0-1 0,0 1 0,0 0-1,0-1 1,0 1 0,0-7 0,-2 10-9,1-1 0,-1 0 0,1 0 0,0 0 0,-1 0 0,1 0 0,-1 1 0,0-1 0,1 0 0,-1 1 0,0-1 0,1 0 0,-1 1 0,0-1 0,0 1 0,0-1 0,1 1 0,-1-1 0,0 1 0,0 0 0,0-1 0,0 1 0,0 0 0,0 0 0,0-1 0,0 1 0,0 0 0,0 0 0,0 0 0,0 0 0,1 0 0,-1 1 0,-2-1 0,2 0-7,-1 0 1,1 0-1,0 0 1,-1 1-1,1-1 1,0 0 0,-1 0-1,1 1 1,0-1-1,-1 1 1,1-1-1,0 1 1,0 0-1,0-1 1,0 1-1,0 0 1,0 0 0,0 0-1,0 0 1,0 0-1,0 0 1,0 0-1,0 0 1,1 0-1,-1 0 1,0 0 0,0 2-1,1-2-16,0 1 0,1-1 0,-1 0 0,0 1 0,0-1-1,1 0 1,-1 1 0,1-1 0,-1 0 0,1 0 0,0 0 0,-1 1 0,1-1-1,0 0 1,0 0 0,0 0 0,0 0 0,0 0 0,0 0 0,0-1 0,0 1 0,0 0-1,0 0 1,1-1 0,-1 1 0,0-1 0,0 1 0,1-1 0,-1 1 0,0-1-1,1 0 1,-1 0 0,3 0 0,61 8-1607,-41-6 1466,33 10 1710,-56-15-1463,1 0 0,-1 0 1,0-1-1,1 1 0,-1-1 1,-1 1-1,1-1 1,0 1-1,-1-1 0,0-6 1,-1-11-45,0 17-43,1 0-1,-1-1 1,1 1-1,0-1 1,0 1 0,1 0-1,-1-1 1,1 1-1,0 0 1,2-7-1,0 11-10,0-1-1,1 0 0,-1 1 0,0 0 0,0 0 0,1 0 0,-1 0 1,0 0-1,0 1 0,1-1 0,-1 1 0,0 0 0,6 2 0,-4-1 7,16 3-7,-1-1 1,1-1 0,24 1-1,-38-4 10,0 0 0,0 0 0,0 0 0,0-1-1,0 1 1,0-2 0,0 1 0,0-1 0,-1 0-1,1-1 1,0 0 0,11-6 0,-17 8 14,-2 2-72,0-1 71,0 1-1,0 0 0,0 0 0,1 0 0,-1-1 1,0 1-1,0 0 0,1 0 0,-1 0 1,1 0-1,-1 0 0,1 0 0,-1 0 0,1 1 1,0-1-1,-1 0 0,1 0 0,0 0 1,0 2-1,-5 23 475,5-25-477,1 0-1,-1-1 1,0 1 0,1 0-1,-1 0 1,0 0-1,1 0 1,-1 0 0,1-1-1,0 1 1,-1 0-1,1 0 1,-1-1 0,1 1-1,0 0 1,0-1-1,-1 1 1,1-1 0,0 1-1,0-1 1,0 1 0,0-1-1,0 1 1,-1-1-1,1 0 1,0 0 0,0 1-1,0-1 1,0 0-1,0 0 1,1 0 0,37 1 48,-31-1-71,25 1-156,-17 0-104,-1-1-1,0 0 0,0-1 0,0-1 1,0 0-1,28-8 0,-30-1-2341,-13 10 2369,0 1 0,0-1 0,0 1-1,0-1 1,0 0 0,0 1 0,-1-1-1,1 1 1,0-1 0,0 0 0,0 1-1,-1-1 1,1 1 0,0-1 0,-1 1-1,1-1 1,-1 1 0,1-1 0,0 1 0,-1 0-1,1-1 1,-1 1 0,1-1 0,-1 1-1,1 0 1,-2-1 0,-15-9-6659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5.840"/>
    </inkml:context>
    <inkml:brush xml:id="br0">
      <inkml:brushProperty name="width" value="0.025" units="cm"/>
      <inkml:brushProperty name="height" value="0.025" units="cm"/>
    </inkml:brush>
  </inkml:definitions>
  <inkml:trace contextRef="#ctx0" brushRef="#br0">0 11 18289,'3'0'128,"11"0"65,3-2-33,0-1-577,-1-3-7206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7.075"/>
    </inkml:context>
    <inkml:brush xml:id="br0">
      <inkml:brushProperty name="width" value="0.025" units="cm"/>
      <inkml:brushProperty name="height" value="0.025" units="cm"/>
    </inkml:brush>
  </inkml:definitions>
  <inkml:trace contextRef="#ctx0" brushRef="#br0">147 230 15118,'-8'4'1564,"-8"4"-1092,1 0-1,0 1 0,0 1 0,-14 11 0,25-18-421,1-1 0,-1 1 1,1 0-1,-1 1 0,1-1 0,0 0 1,0 1-1,1 0 0,-1 0 0,1 0 0,0 0 1,0 0-1,0 0 0,0 0 0,1 1 0,-1-1 1,1 1-1,0-1 0,1 1 0,-1-1 1,1 1-1,0 0 0,1 5 0,-1-9-31,1 0 0,-1 0 0,1-1-1,0 1 1,0 0 0,-1 0 0,1-1 0,0 1 0,0-1-1,0 1 1,0 0 0,0-1 0,0 0 0,0 1 0,0-1-1,0 0 1,0 1 0,0-1 0,0 0 0,0 0 0,0 0-1,0 0 1,0 0 0,0 0 0,0 0 0,0 0 0,0 0-1,0-1 1,0 1 0,0 0 0,0-1 0,0 1 0,0-1-1,0 1 1,1-1 0,37-18 734,-18 3-597,0 0 0,33-38 0,-45 45-98,0-1 0,-1-1 1,-1 0-1,1 0 0,-2 0 0,0-1 1,8-21-1,-23 60 367,4-15-340,0 0 0,1 0 0,1 1 0,0 0 0,0 0 0,1 0 0,0 19 0,2-31-51,0 1 0,1 0-1,-1-1 1,0 1 0,1-1-1,-1 1 1,1 0 0,-1-1 0,1 1-1,0-1 1,0 1 0,-1-1-1,1 0 1,0 1 0,0-1 0,1 0-1,-1 1 1,0-1 0,0 0-1,0 0 1,1 0 0,-1 0-1,1 0 1,1 0 0,1 1 63,0-1-1,0 0 1,0 0 0,0-1 0,0 1 0,1-1-1,-1 0 1,0 0 0,8-1 0,-1-1 79,1 0 0,0-1 0,-1-1 0,0 1 0,0-2 0,13-6 0,-7-1-132,-1-1 1,0 0-1,-1-1 0,-1-1 0,0 0 1,-1-1-1,-1-1 0,-1 1 0,0-2 1,-1 0-1,0 0 0,-2-1 1,0 0-1,-2 0 0,0-1 0,7-38 1,-72 180-574,49-98 535,2-9 8,2 1 1,-1 0-1,2 0 0,0 0 0,1 0 0,0 1 0,2 0 1,-2 28-1,4-43-11,0-1 1,1 0 0,-1 0-1,0 0 1,0 0 0,1 0-1,-1 0 1,0 0-1,1 0 1,-1 0 0,1 0-1,-1 0 1,1 0 0,0 0-1,-1 0 1,1 0 0,0 0-1,0-1 1,0 1 0,-1 0-1,1-1 1,0 1 0,0 0-1,0-1 1,0 1-1,2 0 1,0-1 11,0 1-1,0 0 1,0-1 0,0 0-1,0 0 1,0 0 0,0 0-1,0 0 1,6-2 0,0 0 16,0 0 0,0-1 0,0 0 1,0-1-1,14-8 0,-9 2-35,-1-1-1,0 0 1,0 0-1,-1-2 1,-1 1 0,0-1-1,15-25 1,-1-5-219,25-59 0,-14 27 26,-46 94 223,1 0-1,0 0 1,2 1 0,1 0-1,0 0 1,1 1-1,2-1 1,0 1 0,-1 31-1,5-46-19,1 0 0,-1 0 0,1 0 0,0-1 0,0 1 0,0 0 0,1-1 0,0 1 0,0-1 0,1 0 0,-1 0 0,1 0 0,0-1 0,0 1 0,1-1 0,-1 0 0,1 0-1,0-1 1,0 1 0,11 5 0,-5-3-23,0-1-1,1 0 0,0 0 0,0-1 0,0-1 0,0 0 0,0 0 1,1-1-1,14 0 0,-21-3 26,0 0 1,-1 0 0,1 0-1,-1-1 1,1 0-1,-1 0 1,0 0-1,1-1 1,-1 0-1,-1 0 1,1 0-1,0 0 1,-1-1-1,1 0 1,4-6 0,-6 7-1,0 1 0,-1-1 1,1 0-1,-1 0 1,0 0-1,0-1 0,0 1 1,0 0-1,0-1 1,-1 1-1,0-1 1,0 0-1,0 1 0,0-1 1,0 0-1,-1 1 1,1-1-1,-1 0 0,0 0 1,0 0-1,-1 0 1,1 1-1,-1-1 1,-1-4-1,1 6-12,0 0 1,0 0-1,0 1 0,0-1 1,-1 0-1,1 1 1,0-1-1,-1 1 0,1 0 1,-1-1-1,0 1 1,1 0-1,-1 0 0,0 0 1,0 0-1,1 0 0,-1 1 1,0-1-1,0 0 1,0 1-1,0 0 0,0-1 1,0 1-1,0 0 0,0 0 1,0 0-1,0 0 1,0 0-1,0 1 0,0-1 1,0 0-1,-3 2 1,2-1-7,1-1 1,-1 1 0,1 0 0,0 0 0,-1 0 0,1 1-1,0-1 1,0 0 0,0 1 0,0 0 0,0-1 0,0 1-1,0 0 1,0 0 0,1 0 0,-1 0 0,1 0 0,0 0-1,-1 1 1,1-1 0,0 0 0,0 1 0,0-1 0,1 1-1,-2 4 1,2-5 1,0 0 1,1 0-1,-1 1 0,1-1 0,-1 0 0,1 0 0,-1 0 0,1 0 0,0 0 1,0 0-1,0 0 0,0 0 0,1 0 0,-1-1 0,0 1 0,1 0 0,-1-1 1,1 1-1,0-1 0,-1 1 0,1-1 0,0 0 0,0 0 0,0 0 0,0 0 0,0 0 1,0 0-1,0 0 0,0-1 0,0 1 0,0-1 0,1 0 0,2 1 0,13 1-76,-1 0-1,1-1 1,22-2-1,-18 0 56,-11 1 221,1-1 0,0 0 1,-1-1-1,1-1 0,-1 0 0,1 0 0,-1-1 0,14-7 1,-23 10-152,1 0 1,-1 0-1,0 0 1,1 0-1,-1-1 1,0 1-1,0-1 1,0 0-1,0 1 1,-1-1-1,1 0 1,0 0-1,-1 0 1,1 0-1,-1-1 1,0 1-1,0 0 1,0-1-1,0 1 1,0 0-1,0-1 1,-1 1-1,1-1 1,-1 1-1,1-1 0,-1 0 1,0 1-1,0-1 1,0 1-1,-1-1 1,1 1-1,0-1 1,-1 1-1,0-1 1,0 1-1,0-1 1,0 1-1,0 0 1,0-1-1,0 1 1,-1 0-1,1 0 1,-4-4-1,-43-59 125,85 63-930,79 15-6143,-67-12 671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038"/>
    </inkml:context>
    <inkml:brush xml:id="br0">
      <inkml:brushProperty name="width" value="0.025" units="cm"/>
      <inkml:brushProperty name="height" value="0.025" units="cm"/>
    </inkml:brush>
  </inkml:definitions>
  <inkml:trace contextRef="#ctx0" brushRef="#br0">254 1 6118,'0'0'15246,"-5"10"-14904,-29 46-200,-78 98 0,10-16-90,202-253-8348,-63 61 2718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7.371"/>
    </inkml:context>
    <inkml:brush xml:id="br0">
      <inkml:brushProperty name="width" value="0.025" units="cm"/>
      <inkml:brushProperty name="height" value="0.025" units="cm"/>
    </inkml:brush>
  </inkml:definitions>
  <inkml:trace contextRef="#ctx0" brushRef="#br0">80 120 512,'8'-5'6754,"-1"1"-6106,55-37 2939,-58 39-3111,-1 0 1,0-1-1,0 0 0,0 1 0,0-1 1,0 0-1,-1 0 0,0 0 0,1-1 0,-1 1 1,0-1-1,0 1 0,-1-1 0,1 0 1,-1 1-1,2-8 0,-3 10-391,-1 0-1,1 1 1,0-1-1,-1 1 1,1-1-1,-1 1 1,1-1-1,-1 1 1,1-1-1,-1 1 1,1-1-1,-1 1 1,1 0-1,-1-1 0,1 1 1,-1 0-1,0 0 1,1-1-1,-1 1 1,0 0-1,1 0 1,-1 0-1,0 0 1,1 0-1,-1-1 1,0 1-1,1 1 1,-1-1-1,0 0 1,1 0-1,-2 0 1,-25 5 275,20-1-337,0 1 0,-1 0 0,1 0 0,1 0 0,-1 1 0,1 0 0,0 0-1,1 1 1,-1 0 0,-6 11 0,0 1 96,2 1 0,-17 40 0,21-45-39,1 0 0,1 0 1,1 0-1,0 0 0,1 1 0,-1 24 0,3-36-70,0-1 0,0 1 0,0 0 0,1-1 0,-1 1 0,1-1 1,0 1-1,0-1 0,0 0 0,0 1 0,1-1 0,-1 0 0,1 0 0,0 0 0,0 0 0,0 0 0,0 0 0,1-1 0,-1 1 0,1-1 0,-1 1 0,1-1 0,0 0 0,0 0 0,0 0 0,0 0 1,0-1-1,1 0 0,-1 1 0,0-1 0,1 0 0,-1 0 0,1-1 0,4 1 0,1 0 107,0-1-1,0 0 1,1-1 0,-1 0-1,0 0 1,0-1-1,12-4 1,-18 6-57,-1-1-1,1 0 1,0 0-1,-1 0 1,1 0-1,0 0 1,-1-1-1,1 1 1,-1-1-1,0 0 1,0 1-1,0-1 1,1 0-1,-2-1 1,1 1-1,0 0 1,0 0-1,-1-1 1,1 1 0,-1-1-1,0 1 1,0-1-1,0 0 1,0 1-1,0-1 1,0 0-1,0-4 1,-2 6-45,1 0 1,-1 0 0,1 0-1,-1 0 1,1 0 0,-1 0 0,1 0-1,-1 1 1,0-1 0,0 0-1,0 0 1,1 0 0,-1 1-1,0-1 1,0 0 0,0 1-1,0-1 1,0 1 0,0-1 0,0 1-1,0 0 1,0-1 0,0 1-1,0 0 1,-1 0 0,1 0-1,0-1 1,0 1 0,0 1-1,0-1 1,0 0 0,0 0 0,0 0-1,0 0 1,-1 1 0,1-1-1,-1 1 1,-1-1-116,0 1 0,1-1 0,-1 1-1,1 0 1,-1-1 0,1 1 0,-1 0 0,1 1 0,-1-1-1,1 0 1,0 1 0,0-1 0,0 1 0,0-1 0,0 1-1,0 0 1,-2 2 0,2 7-3317,2-11 3120,0 1-1,0-1 1,0 0 0,0 1 0,1-1 0,-1 0 0,0 1 0,0-1-1,0 0 1,1 0 0,-1 1 0,0-1 0,0 0 0,1 0 0,-1 1-1,0-1 1,0 0 0,1 0 0,-1 0 0,0 1 0,1-1 0,-1 0-1,0 0 1,1 0 0,-1 0 0,0 0 0,1 0 0,-1 0 0,1 0-1,-1 0 1,0 0 0,1 0 0,-1 0 0,0 0 0,1 0 0,11 0-7546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381"/>
    </inkml:context>
    <inkml:brush xml:id="br0">
      <inkml:brushProperty name="width" value="0.025" units="cm"/>
      <inkml:brushProperty name="height" value="0.025" units="cm"/>
    </inkml:brush>
  </inkml:definitions>
  <inkml:trace contextRef="#ctx0" brushRef="#br0">197 0 12684,'0'0'1751,"-7"14"-598,-73 163 3397,71-153-4293,2 0 0,0 0-1,2 1 1,0-1 0,2 1 0,0 37-1,2-59-364,1 0-1,0 0 0,1 1 0,-1-1 0,1 0 1,-1 1-1,1-1 0,0 0 0,0 0 0,0 0 1,1 0-1,-1 0 0,1 0 0,0 0 0,0-1 1,-1 1-1,2 0 0,-1-1 0,0 0 0,5 5 1,-12-18-7353,1 3 5158,-9-9-5054</inkml:trace>
  <inkml:trace contextRef="#ctx0" brushRef="#br0" timeOffset="1">0 329 9001,'0'0'12203,"45"-13"-11819,-13 7-255,7-6-386,-1-4-1600,-2-5-2243,-1-9-2082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740"/>
    </inkml:context>
    <inkml:brush xml:id="br0">
      <inkml:brushProperty name="width" value="0.025" units="cm"/>
      <inkml:brushProperty name="height" value="0.025" units="cm"/>
    </inkml:brush>
  </inkml:definitions>
  <inkml:trace contextRef="#ctx0" brushRef="#br0">67 1 13997,'-3'9'1313,"-8"15"36,1-4-533,2-1-1,0 1 1,1 0-1,1 0 1,1 1-1,-3 27 1,7-47-808,1 0 0,1 0 0,-1 0-1,0 0 1,0-1 0,0 1 0,0 0 0,1 0 0,-1 0 0,0 0 0,1-1 0,-1 1 0,0 0 0,1 0 0,-1 0-1,1-1 1,0 1 0,-1 0 0,1-1 0,0 1 0,-1-1 0,1 1 0,0-1 0,-1 1 0,1-1 0,0 1 0,1 0-1,31 1-208,38-19-1749,-63 15 1328,6-2 50,0 1 0,0 0 0,0 1 0,0 1 0,28 0 0,-41 1 602,0 0 1,0 0 0,0 0 0,-1 0 0,1 0 0,0 0 0,0 0 0,0 1 0,0-1 0,-1 0 0,1 0 0,0 1 0,0-1 0,-1 0 0,1 1 0,0-1 0,-1 1 0,1-1 0,0 1 0,-1-1 0,1 1 0,-1 0 0,1-1 0,-1 1 0,1 0 0,-1-1 0,1 1 0,0 1 0,-1 0 109,0-1 0,0 1 0,0-1 0,0 1 0,0 0 0,0-1 0,-1 1 0,1-1 0,-1 1 0,1-1 0,-1 1 0,1-1 0,-2 3 0,-2 2 235,1-1-1,-1 1 1,0-1 0,0 0 0,0 0 0,-8 7 0,2-5 69,0 1 0,-1-1 0,0-1 1,0 0-1,0-1 0,-1 0 0,1-1 0,-1 0 0,-1-1 1,1 0-1,0-1 0,0 0 0,-1-1 0,-14 0 0,25-1-469,1 0 0,0 0-1,0-1 1,-1 1 0,1 0-1,0-1 1,0 1 0,0 0-1,-1-1 1,1 0 0,0 1-1,0-1 1,0 0 0,0 1-1,0-1 1,0 0 0,0 0-1,0 0 1,1 0 0,-1 0-1,0 0 1,0 0 0,1 0-1,-1 0 1,0-2-1,1 2-275,-1-1 0,1 1 0,0-1 0,0 1 0,0-1-1,-1 1 1,2-1 0,-1 1 0,0-1 0,0 1-1,0-1 1,1 1 0,-1-1 0,1 1 0,-1-1-1,1 1 1,0 0 0,-1-1 0,1 1 0,0 0 0,0-1-1,0 1 1,0 0 0,0 0 0,0 0 0,0 0-1,0 0 1,1 0 0,1-1 0,18-7-5539,2 0-2125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085"/>
    </inkml:context>
    <inkml:brush xml:id="br0">
      <inkml:brushProperty name="width" value="0.025" units="cm"/>
      <inkml:brushProperty name="height" value="0.025" units="cm"/>
    </inkml:brush>
  </inkml:definitions>
  <inkml:trace contextRef="#ctx0" brushRef="#br0">163 1 19186,'0'0'1079,"-9"-1"-113,-2 2-645,0-1 0,0 1 0,-1 1 0,1 0 0,-12 4 0,18-5-242,0 1 0,0-1 0,0 1 0,1 0-1,-1 0 1,1 1 0,-1-1 0,1 1 0,0 0 0,0 0 0,0 1 0,1-1-1,-1 1 1,1 0 0,0-1 0,-4 8 0,7-10-108,0-1 0,0 1 0,1 0 0,-1-1 0,0 1 0,1-1 0,-1 1 0,0 0 0,1-1 0,-1 1 0,1-1 0,-1 1 0,1-1 0,0 1 0,-1-1 0,1 0 1,-1 1-1,1-1 0,0 0 0,-1 1 0,1-1 0,0 0 0,-1 0 0,1 1 0,0-1 0,0 0 0,-1 0 0,1 0 0,1 0 0,32 6-729,-28-4 741,22 2-136,43 10-528,-66-13 656,0 1 1,0-1-1,0 1 0,0 0 1,0 0-1,-1 1 0,0-1 1,1 1-1,-1 0 0,6 6 1,-9-8 46,0 0 1,0 1-1,0-1 1,-1 0-1,1 1 1,0-1-1,-1 1 1,1-1 0,-1 1-1,1-1 1,-1 1-1,0 0 1,0-1-1,0 1 1,0-1 0,0 1-1,0 0 1,0-1-1,0 1 1,-1-1-1,1 1 1,0-1-1,-1 1 1,0-1 0,1 1-1,-1-1 1,0 1-1,0-1 1,0 0-1,0 1 1,0-1-1,0 0 1,0 0 0,0 0-1,0 0 1,0 0-1,-1 0 1,1 0-1,-3 1 1,-7 6 370,0-1 1,-1 0-1,-18 8 1,23-12-319,1 0 52,-49 20 695,51-22-787,0 0 0,0 0 0,0 0 0,0 0-1,0 0 1,0-1 0,0 0 0,-1 0 0,1 0-1,0 0 1,-6-2 0,10 2-121,-1-1 0,1 0 0,-1 1 0,1-1 0,-1 1 0,1-1 0,0 0 0,-1 1 0,1-1 0,0 1 0,0-1 0,-1 0 0,1 0 0,0 1 0,0-1 0,0 0 0,0 1 0,0-1 1,0 0-1,0 0 0,0 1 0,0-1 0,0 0 0,0 1 0,0-1 0,1 0 0,-1 1 0,0-1 0,1 0 0,-1 1 0,0-1 0,1 0 0,10-24-2896,10-7-2671,4-7-2841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443"/>
    </inkml:context>
    <inkml:brush xml:id="br0">
      <inkml:brushProperty name="width" value="0.025" units="cm"/>
      <inkml:brushProperty name="height" value="0.025" units="cm"/>
    </inkml:brush>
  </inkml:definitions>
  <inkml:trace contextRef="#ctx0" brushRef="#br0">94 0 13164,'0'0'3641,"-1"11"-1655,-6 79 2142,2-44-2652,1 56 0,5-88-1435,0 0 0,0-1-1,1 1 1,1 0 0,1 0 0,0-1 0,0 0-1,10 20 1,-11-29-25,-8-51-299,-1 32 217,-1 0-1,-1 0 0,0 1 0,0 0 1,-2 0-1,0 1 0,0 0 0,-1 1 1,-18-16-1,28 28-45,35 12-598,-15-4-284,1-1 0,0-1-1,-1-1 1,24 3 0,42-1-6217,-49-7 5033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974"/>
    </inkml:context>
    <inkml:brush xml:id="br0">
      <inkml:brushProperty name="width" value="0.025" units="cm"/>
      <inkml:brushProperty name="height" value="0.025" units="cm"/>
    </inkml:brush>
  </inkml:definitions>
  <inkml:trace contextRef="#ctx0" brushRef="#br0">170 8 8680,'0'0'6070,"-11"-2"-3385,9 1-2565,-3 0 98,1 0 0,-1 0 0,1 1 1,-1-1-1,1 1 0,-1 0 1,1 0-1,-1 1 0,1-1 0,-1 1 1,1 0-1,-1 0 0,1 0 0,-1 1 1,1 0-1,0 0 0,0 0 0,0 0 1,0 0-1,-5 5 0,1 2 165,0 0 1,0 0-1,1 0 0,-7 13 0,12-19-330,1-1-1,-1 1 0,0 0 1,1-1-1,0 1 1,0 0-1,0 0 1,0 0-1,0 0 1,0 1-1,1-1 0,0 0 1,-1 0-1,1 0 1,0 0-1,1 0 1,-1 1-1,1-1 1,-1 0-1,1 0 0,1 3 1,0-4-44,0 0 1,0 0-1,1-1 1,-1 1-1,0-1 1,1 1-1,-1-1 1,1 0-1,-1 0 0,1 0 1,-1-1-1,1 1 1,0 0-1,0-1 1,-1 0-1,1 0 1,0 0-1,0 0 1,-1 0-1,4-1 1,3 1-8,0-1 0,-1 0 1,1-1-1,-1 0 1,12-4-1,-12 2-66,1 0 0,-1 0 0,0-1 0,-1 0 0,1 0 0,-1-1 0,0 0 0,-1 0 0,1-1 0,-1 1 0,0-2 0,-1 1 0,0-1 0,0 1-1,0-1 1,5-15 0,-27 55 1286,13-28-1115,1 1-1,0 0 1,0 0 0,0 0 0,1 1 0,0-1 0,-3 9 0,5-13-89,0 0 1,-1 0-1,1 0 0,0 0 0,0 0 1,0 0-1,0 1 0,0-1 1,0 0-1,0 0 0,0 0 1,0 0-1,1 0 0,-1 0 0,0 0 1,1 0-1,-1 0 0,0 0 1,1 0-1,-1 0 0,1 0 1,0-1-1,-1 1 0,1 0 0,0 0 1,0 0-1,-1-1 0,1 1 1,0 0-1,1 0 0,1 0 5,-1-1 1,1 1-1,-1-1 0,1 0 0,-1 0 0,1 0 0,-1 0 1,1 0-1,-1 0 0,1-1 0,-1 1 0,4-2 0,9-3 2,0-1-1,0 0 1,14-9-1,-5 1-125,-12 6 6,0 1 1,0 1 0,0 0-1,1 1 1,22-6 0,-35 11 94,1 0-1,-1 0 1,1 1 0,-1-1-1,1 0 1,-1 0 0,1 1-1,-1-1 1,0 0 0,1 1-1,-1-1 1,0 1-1,1-1 1,-1 0 0,0 1-1,1-1 1,-1 1 0,0-1-1,0 1 1,0-1 0,1 1-1,-1-1 1,0 1 0,0-1-1,0 1 1,0-1 0,0 1-1,0-1 1,0 1 0,0-1-1,0 1 1,0-1 0,0 1-1,0-1 1,0 1 0,-1-1-1,1 1 1,0-1 0,0 1-1,-1-1 1,1 1 0,0-1-1,-1 1 1,-9 33 435,7-27-295,3-6-114,0 0-1,-1 0 0,1-1 0,0 1 0,0 0 1,0 0-1,0 0 0,-1-1 0,1 1 0,0 0 1,0 0-1,1 0 0,-1-1 0,0 1 0,0 0 1,0 0-1,0-1 0,1 1 0,-1 0 0,0 0 1,1-1-1,-1 1 0,0 0 0,1-1 0,-1 1 1,1 0-1,0 0 0,1 0-2,-1-1 0,0 1 0,1-1 1,-1 0-1,1 1 0,-1-1 0,0 0 0,1 0 0,-1 0 0,1 0 0,-1 0 1,0 0-1,1-1 0,2 0 0,58-23-61,-46 17-106,-7 3-2,1 0 0,-1 1 1,1 0-1,0 1 0,0 0 1,18-2-1,-28 20-1124,-3-7-5057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1.674"/>
    </inkml:context>
    <inkml:brush xml:id="br0">
      <inkml:brushProperty name="width" value="0.025" units="cm"/>
      <inkml:brushProperty name="height" value="0.025" units="cm"/>
    </inkml:brush>
  </inkml:definitions>
  <inkml:trace contextRef="#ctx0" brushRef="#br0">138 247 4708,'0'0'12407,"-3"-9"-10037,-10-27-571,13 34-1729,-1 1-1,0 0 1,1 0 0,-1 0-1,0 0 1,0 1 0,0-1-1,0 0 1,0 0 0,1 0-1,-2 1 1,1-1-1,0 0 1,0 1 0,0-1-1,0 1 1,0-1 0,0 1-1,0 0 1,-1 0 0,1-1-1,0 1 1,0 0-1,-1 0 1,1 0 0,0 0-1,0 0 1,0 0 0,-1 1-1,1-1 1,-2 1 0,0 0-1,0 0 0,0 0 0,0 0 0,1 0 0,-1 1 1,0-1-1,0 1 0,1 0 0,-4 3 0,-1 3-8,1-1-1,0 1 1,0 1-1,1-1 1,0 1-1,-4 11 1,7-15-50,0 0 0,0-1 0,1 1 0,0 0-1,0 0 1,0 0 0,0-1 0,1 1 0,0 0 0,0 0 0,0 0 0,1 0 0,-1 0 0,3 8-1,-2-11-3,1 0 0,-1-1 0,0 0 0,0 1 0,1-1 0,-1 0 0,1 1 0,-1-1 0,1 0 0,-1 0 0,1 0 0,0-1-1,0 1 1,-1 0 0,1-1 0,0 1 0,0-1 0,0 1 0,0-1 0,0 0 0,-1 0 0,1 0 0,3 0 0,47-6 344,-38 1-305,-1-1 0,-1 0 0,1-1 0,-1 0 1,0-1-1,-1 0 0,0-1 0,0 0 0,-1-1 0,0 0 0,-1 0 0,12-17 0,-6 6-25,-1-2 0,0 0 1,-2-1-1,0 0 0,12-40 0,-21 55-13,-1 5-2,-1 0 1,1 0-1,-1-1 1,0 1-1,0 0 1,0-1-1,-1 1 1,1 0-1,-1-1 1,0 1-1,-1-7 1,-1 11-23,1 0 0,0 1 0,0-1 0,-1 1 0,1-1 0,0 1 0,0 0 0,0-1 0,0 1 0,0 0 0,0 0 0,0 0 0,0 0 0,0-1-1,1 1 1,-2 2 0,-8 11 33,1 0-1,0 1 1,2 0-1,-1 1 0,2-1 1,0 1-1,1 0 0,1 1 1,0-1-1,1 1 1,1 0-1,0 0 0,2 0 1,1 20-1,-1-34-5,1 0 0,0 0 0,0 0 1,1-1-1,-1 1 0,0 0 0,1-1 0,0 1 0,-1-1 0,1 0 0,0 1 1,0-1-1,1 0 0,-1 0 0,0 0 0,1-1 0,-1 1 0,1 0 1,-1-1-1,1 0 0,0 0 0,0 1 0,-1-2 0,1 1 0,0 0 1,0 0-1,0-1 0,3 0 0,44 4-1996,-7-10-5017,-22-2-1427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2.033"/>
    </inkml:context>
    <inkml:brush xml:id="br0">
      <inkml:brushProperty name="width" value="0.025" units="cm"/>
      <inkml:brushProperty name="height" value="0.025" units="cm"/>
    </inkml:brush>
  </inkml:definitions>
  <inkml:trace contextRef="#ctx0" brushRef="#br0">124 1 16047,'0'0'6545,"-10"0"-5531,6 0-960,0 0-1,0 0 0,-1 0 0,1 1 1,0 0-1,0 0 0,0 0 0,0 0 0,0 1 1,1 0-1,-1-1 0,0 2 0,1-1 1,-1 0-1,1 0 0,0 1 0,-1 0 1,1 0-1,1 0 0,-1 0 0,0 0 1,1 0-1,-1 1 0,1 0 0,0-1 0,0 1 1,1 0-1,-1 0 0,1 0 0,0 0 1,0 0-1,0 0 0,0 0 0,1 0 1,0 6-1,0-9-51,0 0 1,1-1 0,0 1-1,-1 0 1,1 0-1,-1-1 1,1 1 0,0 0-1,0-1 1,-1 1-1,1 0 1,0-1 0,0 1-1,0-1 1,0 0-1,-1 1 1,1-1 0,0 1-1,0-1 1,0 0-1,0 0 1,0 0 0,0 0-1,0 0 1,0 0-1,0 0 1,0 0 0,1 0-1,40 0-131,-30 0-52,-10 0 145,17-1-120,0 1-1,1 1 0,-1 0 1,0 2-1,0 0 1,35 11-1,-53-13 165,-1-1-1,1 0 0,0 0 1,-1 0-1,1 0 1,0 1-1,-1-1 1,1 0-1,-1 0 0,1 1 1,-1-1-1,1 0 1,-1 1-1,1-1 0,-1 1 1,1-1-1,-1 1 1,1-1-1,-1 1 1,0-1-1,1 1 0,-1-1 1,0 1-1,1 0 1,-1-1-1,0 1 0,0-1 1,0 1-1,1 0 1,-1-1-1,0 1 1,0 0-1,0-1 0,0 2 1,-19 15 684,-34 4 86,28-13-724,0-2 1,-1 0-1,-30 1 1,-2-7-3530,48-4-1361,5-8-4597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2.657"/>
    </inkml:context>
    <inkml:brush xml:id="br0">
      <inkml:brushProperty name="width" value="0.025" units="cm"/>
      <inkml:brushProperty name="height" value="0.025" units="cm"/>
    </inkml:brush>
  </inkml:definitions>
  <inkml:trace contextRef="#ctx0" brushRef="#br0">25 0 5926,'0'0'7436,"0"12"-3795,0 28-1607,-3 0 0,-8 41 0,9-73-1737,1 1 0,0-1 1,0 1-1,1 0 1,0-1-1,2 15 1,-2-21-279,1 0 0,-1 0 1,1 0-1,0 0 0,0 0 1,0 0-1,0 0 0,1 0 0,-1-1 1,0 1-1,1 0 0,-1-1 0,1 1 1,0-1-1,-1 1 0,1-1 1,0 0-1,0 0 0,0 0 0,0 0 1,0 0-1,0 0 0,0 0 0,0-1 1,0 1-1,0-1 0,0 0 1,1 1-1,-1-1 0,2 0 0,66-1 32,-54 0-183,0 0 0,0 1 1,0 1-1,16 3 0,-31-4 137,1 0 0,-1 0 0,0 1-1,0-1 1,1 1 0,-1-1 0,0 1 0,0 0 0,0-1 0,1 1 0,-1 0 0,0 0 0,0 0-1,0 0 1,0 0 0,-1 0 0,1 0 0,0 0 0,0 0 0,0 0 0,-1 0 0,1 1 0,-1-1-1,1 0 1,-1 0 0,1 1 0,-1-1 0,0 0 0,0 1 0,0-1 0,1 0 0,-1 1 0,-1-1-1,1 0 1,0 1 0,0-1 0,0 0 0,-1 1 0,1-1 0,0 0 0,-1 1 0,0-1 0,1 0-1,-1 0 1,0 0 0,1 0 0,-2 2 0,-1 3 175,-1 1 0,0-1 0,0 0 1,-1 0-1,0 0 0,0 0 0,-7 5 0,5-6 48,0 0-1,-1-1 1,0 0-1,0-1 1,0 0-1,0 0 1,0 0 0,-1-1-1,-13 1 1,16-2-192,1 0 0,0-1 0,-1 1 0,1-1 0,0-1 0,-1 1 0,1-1 0,0 0 0,-1 0 0,1 0 0,0-1 0,0 0 0,0 0 0,0 0 0,0-1 0,-6-4 0,10 7-195,0-1 0,0 0 0,0 0 0,0 0 0,0 0 0,0 0 0,1 0 0,-1 0 0,0 0 0,1 0 0,-1 0 0,0 0-1,1 0 1,-1 0 0,1-1 0,0 1 0,-1 0 0,1 0 0,0 0 0,0-1 0,0 1 0,0 0 0,0-1 0,0 1 0,0 0 0,0 0 0,0-1 0,1 1 0,-1 0 0,0 0 0,2-2-1,-1 0-676,1 1-1,0-1 1,0 1-1,0 0 0,0-1 1,1 1-1,-1 0 1,1 0-1,-1 1 0,1-1 1,5-2-1,18-8-6215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124"/>
    </inkml:context>
    <inkml:brush xml:id="br0">
      <inkml:brushProperty name="width" value="0.025" units="cm"/>
      <inkml:brushProperty name="height" value="0.025" units="cm"/>
    </inkml:brush>
  </inkml:definitions>
  <inkml:trace contextRef="#ctx0" brushRef="#br0">18 157 14990,'0'0'4847,"9"-1"-2348,-1 0-2245,0-1 0,0 0-1,0 0 1,0 0 0,0-1 0,0-1 0,-1 1 0,1-1 0,-1 0-1,0-1 1,0 0 0,-1 0 0,1 0 0,-1-1 0,0 0 0,-1 0 0,7-9-1,-10 13-240,-1 0 0,1 0-1,-1 0 1,1 0 0,-1-1-1,0 1 1,0 0-1,0 0 1,0-1 0,0 1-1,0-1 1,-1 1 0,1-1-1,-1 1 1,0-1 0,0 1-1,0-1 1,0 1-1,0-1 1,0 1 0,-1-4-1,-1 4-10,1 0 0,-1 1 1,0-1-1,1 1 0,-1-1 0,0 1 0,0 0 0,0-1 0,0 1 0,0 0 0,0 0 0,0 1 0,0-1 0,0 0 0,0 1 1,-1-1-1,1 1 0,0 0 0,0 0 0,-1 0 0,1 0 0,-4 0 0,0 1-7,1 0 0,0 0 0,0 1-1,0-1 1,0 1 0,0 0 0,0 0 0,0 1 0,1-1 0,-1 1-1,1 0 1,0 1 0,0-1 0,0 1 0,0-1 0,0 1-1,-5 9 1,5-8 39,-1 1 0,2-1-1,-1 1 1,1 0 0,-1 1-1,2-1 1,-1 1 0,1-1 0,0 1-1,0 0 1,1-1 0,0 1-1,-1 10 1,3-16-24,0 0 0,0 0 0,-1 0 0,1 0 0,0 0 0,0 0 0,0-1 0,0 1 0,0 0 0,0 0 1,0-1-1,0 1 0,0-1 0,0 1 0,1-1 0,-1 1 0,0-1 0,0 0 0,1 1 0,-1-1 0,0 0 0,0 0 0,3 0 0,-2 0 5,0 1 0,1-1 0,-1 1 1,0-1-1,1 1 0,-1 0 0,0 0 0,0 0 0,0 0 0,0 0 1,0 0-1,3 3 0,-4-2-134,1 0-1,-1 0 1,0 0 0,1-1-1,-1 1 1,1 0 0,0-1-1,-1 1 1,1-1 0,0 0-1,0 0 1,0 0 0,0 0-1,0 0 1,0 0 0,0 0 0,0 0-1,1-1 1,-1 1 0,0-1-1,0 0 1,0 0 0,1 1-1,-1-1 1,0-1 0,0 1-1,1 0 1,-1-1 0,0 1-1,0-1 1,0 1 0,1-1 0,-1 0-1,2-1 1,5-4-911,0 0 0,-1 0 0,0 0-1,0-1 1,-1 0 0,9-11 0,5-7-6118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573"/>
    </inkml:context>
    <inkml:brush xml:id="br0">
      <inkml:brushProperty name="width" value="0.025" units="cm"/>
      <inkml:brushProperty name="height" value="0.025" units="cm"/>
    </inkml:brush>
  </inkml:definitions>
  <inkml:trace contextRef="#ctx0" brushRef="#br0">89 1 13677,'0'0'7212,"-6"10"-6374,-45 108 1778,44-99-2249,1 0-1,1 0 1,0 0-1,2 1 1,-2 26-1,5-45-358,1 0-1,-1 0 1,1 0 0,-1 0-1,1 0 1,0 0-1,-1 0 1,1 0-1,0 0 1,0 0-1,0-1 1,-1 1-1,1 0 1,0-1-1,0 1 1,0 0-1,0-1 1,0 1-1,0-1 1,0 1-1,1-1 1,-1 0-1,0 0 1,0 1 0,0-1-1,0 0 1,0 0-1,0 0 1,1 0-1,-1 0 1,0 0-1,0-1 1,0 1-1,0 0 1,0 0-1,2-1 1,45-10 76,-34 6-238,-5 1 98,-1 1 0,0 1 0,1-1 0,0 1 0,0 0 0,-1 1-1,1 0 1,0 1 0,11 0 0,-19 0 56,-1 1 0,1-1 0,0 0 1,0 1-1,-1-1 0,1 1 0,0-1 0,0 1 0,-1-1 0,1 1 1,-1 0-1,1-1 0,0 1 0,-1 0 0,0-1 0,1 1 0,-1 0 0,1 0 1,-1 0-1,0-1 0,1 1 0,-1 0 0,0 0 0,0 0 0,0 0 0,0-1 1,0 1-1,0 2 0,-2 32 59,-4-14 391,8-43 729,-2 19-1177,1-1 1,0 1-1,0-1 0,0 1 0,0 0 0,1-1 0,-1 1 0,1 0 0,0 0 0,0 0 0,0 0 0,0 0 0,0 1 1,1-1-1,-1 1 0,1-1 0,0 1 0,5-4 0,-1 3 30,1 0 0,-1 0 0,1 1 0,0 0 0,0 1 0,10-2 0,-10 2-352,0 0-1,-1 0 1,1-1-1,0 0 1,-1 0-1,1-1 0,-1 0 1,9-5-1,-15 7 13,-1 1 1,1-1-1,0 1 0,-1-1 0,1 0 0,-1 1 0,1-1 0,-1 0 1,1 1-1,-1-1 0,1 0 0,-1 0 0,0 1 0,0-1 1,1 0-1,-1 0 0,0 0 0,0 1 0,0-1 0,0 0 0,0 0 1,0 0-1,0-1 0,0-9-7636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7.698"/>
    </inkml:context>
    <inkml:brush xml:id="br0">
      <inkml:brushProperty name="width" value="0.025" units="cm"/>
      <inkml:brushProperty name="height" value="0.025" units="cm"/>
    </inkml:brush>
  </inkml:definitions>
  <inkml:trace contextRef="#ctx0" brushRef="#br0">1 0 19026,'0'0'6182,"15"48"-5542,-13-27-319,1 3-161,-3-2-64,4 2-96,-1-2-577,0-5-1633,-3-5-1569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912"/>
    </inkml:context>
    <inkml:brush xml:id="br0">
      <inkml:brushProperty name="width" value="0.025" units="cm"/>
      <inkml:brushProperty name="height" value="0.025" units="cm"/>
    </inkml:brush>
  </inkml:definitions>
  <inkml:trace contextRef="#ctx0" brushRef="#br0">1 1 9545,'0'0'10122,"78"3"-9770,-39 4-256,2 0-128,0 3-1666,-1-1-4708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4.478"/>
    </inkml:context>
    <inkml:brush xml:id="br0">
      <inkml:brushProperty name="width" value="0.025" units="cm"/>
      <inkml:brushProperty name="height" value="0.025" units="cm"/>
    </inkml:brush>
  </inkml:definitions>
  <inkml:trace contextRef="#ctx0" brushRef="#br0">40 37 14798,'0'0'10074,"-6"9"-9962,-20 25-32,25-33-75,1-1 1,-1 1-1,1 0 0,-1-1 1,0 1-1,1 0 1,0-1-1,-1 1 0,1 0 1,-1 0-1,1-1 1,0 1-1,0 0 0,-1 0 1,1 0-1,0-1 1,0 1-1,0 0 1,0 0-1,0 0 0,0 0 1,0-1-1,0 1 1,0 0-1,1 0 0,-1 0 1,1 1-1,-1-2-5,1 1 0,0-1 1,0 1-1,0-1 0,0 1 0,0-1 0,0 0 0,0 0 0,0 1 1,0-1-1,1 0 0,-1 0 0,0 0 0,0 0 0,0 0 0,0 0 0,1-1 1,42-12-1031,-38 9 959,-1 0 0,0 0 0,-1 0 0,1-1-1,-1 1 1,0-1 0,0 0 0,0 0 0,-1-1-1,0 1 1,3-7 0,-6 11 231,-6 32 379,5-24-551,0 0-1,1 1 1,0-1-1,0 0 1,1 0-1,-1 0 1,2 1-1,-1-1 1,1 0-1,0-1 1,0 1-1,1 0 1,0 0-1,0-1 1,1 0-1,0 0 1,5 7-1,-3-5-41,-1 1 0,0-1-1,-1 1 1,0 0 0,0 0-1,-1 0 1,0 1-1,-1-1 1,2 15 0,-4-16 159,0 0 0,0 0 1,-1 0-1,-1 0 1,1 0-1,-1 0 0,-1-1 1,1 1-1,-1 0 0,0-1 1,-1 0-1,0 0 1,0 0-1,-1 0 0,0-1 1,0 0-1,0 0 0,-1 0 1,1 0-1,-1-1 1,-1 0-1,-10 7 0,16-12-79,1 0 0,-1 1 0,0-1 0,1 1-1,-1-1 1,0 0 0,1 0 0,-1 1 0,0-1 0,0 0-1,1 0 1,-1 0 0,0 0 0,0 0 0,1 0 0,-1 0 0,0 0-1,0 0 1,1 0 0,-1 0 0,0-1 0,1 1 0,-1 0-1,0 0 1,0-1 0,1 1 0,-1 0 0,0-1 0,1 1-1,-1-1 1,0 0 0,0-1-28,0 1 0,1-1 0,-1 0-1,0 1 1,1-1 0,0 0 0,-1 0 0,1 1 0,0-1-1,0 0 1,0 0 0,0 0 0,1-1 0,0-5-204,0 1 1,0 0 0,1 0 0,0 0-1,1 0 1,3-8 0,6-1 63,1 0 0,0 0 0,2 1 1,0 1-1,0 1 0,1 0 0,1 1 1,25-14-1,-24 15 325,0-1 0,-1 0-1,0-1 1,-1-1 0,0-1 0,-1 0 0,18-25 0,-31 38-141,0-1 0,-1 1 0,1-1 0,-1 1 0,0-1 0,1 1 0,-1-1 0,-1 0 0,1 0 0,0 0 0,-1 0 0,1 1 0,-1-1 0,0 0 0,0 0 0,0 0 0,0 0 0,0 0 0,-1 0 0,0 0 0,1 1 0,-1-1 0,0 0 0,0 0 0,-2-3 0,1 4-33,0 0 0,0-1 0,-1 1 0,1 0 0,0 1 0,-1-1 0,1 0 0,-1 1 0,1 0 0,-1-1 0,0 1 0,1 0 0,-1 0 1,0 0-1,0 1 0,0-1 0,0 1 0,0 0 0,0-1 0,1 1 0,-1 0 0,0 1 0,0-1 0,-5 2 0,5-1-2,0 0 0,0 1 0,0-1 0,0 1 0,0 0 0,0 0 0,0 0 0,0 0 0,1 1 0,0-1 0,-1 1 0,1-1 0,0 1 0,0 0 0,0 0 0,0 0 0,1 0 0,-1 0 0,-1 6 0,2-7 12,0-1 1,0 1-1,1 0 1,-1 0-1,1 0 1,-1 0-1,1 0 0,-1 0 1,1 0-1,0 0 1,0 0-1,0 0 1,0 0-1,0 0 1,1 0-1,-1 0 0,0 0 1,1 0-1,0 0 1,-1 0-1,1-1 1,0 1-1,0 0 0,0 0 1,0-1-1,0 1 1,1 0-1,-1-1 1,0 1-1,1-1 1,-1 0-1,1 1 0,3 1 1,4 0 2,1 1 1,-1-2-1,1 1 0,0-1 1,0-1-1,19 1 0,30-3-2911,-58 1 2600,0 0 0,0 0 0,0 0 0,0 0 0,0 0 0,0-1 0,0 1 0,0 0 0,0 0 0,0-1 0,0 1 0,0 0 0,0-1 0,-1 1 1,1-1-1,0 1 0,0-1 0,0 0 0,0 1 0,-1-1 0,1 0 0,0 0 0,0-1 0,2-6-7179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4.974"/>
    </inkml:context>
    <inkml:brush xml:id="br0">
      <inkml:brushProperty name="width" value="0.025" units="cm"/>
      <inkml:brushProperty name="height" value="0.025" units="cm"/>
    </inkml:brush>
  </inkml:definitions>
  <inkml:trace contextRef="#ctx0" brushRef="#br0">95 1 13100,'0'0'6406,"-8"1"-5712,4-1-578,0 1-1,0 0 0,-1 0 0,1 0 0,0 1 1,1-1-1,-1 1 0,0 0 0,0 0 0,1 0 0,-1 1 1,1-1-1,0 1 0,-1 0 0,1 0 0,1 0 1,-1 0-1,0 0 0,1 1 0,0-1 0,-1 1 0,1 0 1,1-1-1,-1 1 0,0 0 0,1 0 0,0 0 0,0 1 1,0-1-1,1 0 0,-1 0 0,1 5 0,1-8-68,0 1-1,0-1 1,0 1-1,0-1 0,0 0 1,0 1-1,1-1 0,-1 0 1,0 0-1,1 0 1,-1 0-1,1 0 0,-1 0 1,1 0-1,0 0 0,-1-1 1,1 1-1,0-1 1,-1 1-1,1-1 0,0 0 1,0 1-1,-1-1 1,1 0-1,0 0 0,0 0 1,2-1-1,52-1 812,-46 0-826,-1 0 1,1-1-1,-1 0 1,0 0-1,0-1 1,14-8-1,-20 11-27,0-1 1,1 0-1,-1 0 1,-1 0-1,1 0 1,0 0-1,0 0 1,-1-1-1,1 0 1,-1 1-1,0-1 1,0 0-1,0 0 0,0 0 1,-1 0-1,1 0 1,-1-1-1,1 1 1,-1 0-1,1-7 1,-2 9-8,0 1 0,-1 0 1,1-1-1,0 1 1,0-1-1,-1 1 0,1 0 1,0-1-1,-1 1 0,1 0 1,0-1-1,-1 1 0,1 0 1,0 0-1,-1-1 0,1 1 1,0 0-1,-1 0 0,1 0 1,-1 0-1,1 0 1,-1-1-1,1 1 0,0 0 1,-1 0-1,1 0 0,-1 0 1,1 0-1,-1 0 0,1 0 1,-1 0-1,1 0 0,0 1 1,-1-1-1,1 0 0,-1 0 1,1 0-1,-1 0 1,1 1-1,0-1 0,-1 0 1,1 0-1,0 1 0,-1-1 1,1 0-1,-1 1 0,-19 11-91,14-5 81,1-1-1,0 1 1,0 0 0,-6 13-1,10-18 12,0 0 0,0 1 0,0-1 0,0 0 0,0 1 0,0-1-1,0 0 1,1 1 0,0-1 0,-1 1 0,1-1 0,0 1 0,0-1-1,0 1 1,0-1 0,1 1 0,-1-1 0,1 1 0,-1-1 0,2 3 0,-1-4-60,0 0 1,0 0 0,0 0 0,0-1 0,0 1 0,0-1 0,0 1-1,0 0 1,0-1 0,0 0 0,0 1 0,0-1 0,0 0 0,0 1 0,0-1-1,0 0 1,1 0 0,-1 0 0,0 0 0,0 0 0,0 0 0,0 0-1,1-1 1,-1 1 0,0 0 0,0-1 0,0 1 0,0-1 0,1 0 0,1 0-527,-1 0 0,0 0 0,1 0 0,-1-1 0,0 1 0,0 0 1,0-1-1,0 0 0,-1 1 0,1-1 0,0 0 0,2-4 1,4-14-7096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5.303"/>
    </inkml:context>
    <inkml:brush xml:id="br0">
      <inkml:brushProperty name="width" value="0.025" units="cm"/>
      <inkml:brushProperty name="height" value="0.025" units="cm"/>
    </inkml:brush>
  </inkml:definitions>
  <inkml:trace contextRef="#ctx0" brushRef="#br0">1 1 12812,'0'0'7634,"9"4"-7554,-4-1-263,0-1 199,-1 1-1,1-1 1,1 0-1,-1 0 1,0-1-1,9 2 1,-11-2-485,0-1 0,0 0 0,0 0 0,0-1 0,0 1 1,0 0-1,0-1 0,0 0 0,0 0 0,5-2 0,14-3-3814,-21 6 4845,1 1-1,0-1 1,-1 1 0,1 0 0,-1-1-1,1 1 1,-1 0 0,0 0 0,1 0-1,-1 0 1,0 0 0,0 0 0,1 0-1,0 3 1,5-3-2692,-1-3-3902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5.985"/>
    </inkml:context>
    <inkml:brush xml:id="br0">
      <inkml:brushProperty name="width" value="0.025" units="cm"/>
      <inkml:brushProperty name="height" value="0.025" units="cm"/>
    </inkml:brush>
  </inkml:definitions>
  <inkml:trace contextRef="#ctx0" brushRef="#br0">84 1 5093,'0'0'15476,"-2"10"-14654,-9 43 70,4-24-688,1 1 0,2-1 0,-2 51 0,7-78-196,-1-1 0,1 1 0,-1 0 0,1-1 1,0 1-1,0 0 0,0-1 0,0 1 0,0-1 0,0 0 0,0 1 0,0-1 0,0 0 0,1 0 0,-1 1 0,1-1 0,-1 0 0,1 0 0,-1-1 1,1 1-1,-1 0 0,1 0 0,0-1 0,-1 1 0,1-1 0,0 0 0,0 1 0,-1-1 0,1 0 0,0 0 0,2 0 0,67-1 125,-57 0-161,0 0-24,-8 0 36,0 0-1,0 1 1,0 0 0,0 0 0,0 0-1,7 3 1,-12-3 16,1 0 0,-1 1 0,0-1 0,0 1 0,0 0 0,0-1 0,0 1 0,0 0 0,0 0 0,0 0 0,0-1 0,0 1 0,0 0 0,-1 0 0,1 0 0,0 0 0,-1 1 0,1-1 0,-1 0 0,1 0 0,-1 0 0,1 0 0,-1 1 0,0-1 0,1 0 0,-1 0 0,0 1 1,0-1-1,0 0 0,0 0 0,0 1 0,0-1 0,-1 0 0,1 0 0,-1 2 0,0 1 102,-1 1 1,0-1 0,0 0-1,0 0 1,-1 0 0,1-1-1,-1 1 1,0 0-1,0-1 1,0 0 0,-1 0-1,1 0 1,-1 0 0,1 0-1,-1-1 1,0 0 0,0 1-1,-8 2 1,-2 1 286,0 0 1,-1-1-1,1-1 0,-23 4 1,37-8-390,-13 2 299,0 0-1,0-1 1,-16-2 0,27 1-353,0 0-1,0 0 1,0-1-1,1 1 1,-1 0-1,0-1 1,0 0 0,0 1-1,0-1 1,1 0-1,-1 0 1,0 0-1,-2-2 1,4 2-98,-1 0-1,1 0 1,-1 0 0,1 0 0,-1 1-1,1-1 1,0 0 0,-1 0 0,1 0-1,0 0 1,0 0 0,0 0 0,0 0-1,0 0 1,0 0 0,0 0-1,0 0 1,0 0 0,0 0 0,1 0-1,-1 0 1,0 0 0,1 0 0,-1 0-1,0 0 1,1 0 0,-1 0 0,2-1-1,13-14-3947,6-2-2135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6.314"/>
    </inkml:context>
    <inkml:brush xml:id="br0">
      <inkml:brushProperty name="width" value="0.025" units="cm"/>
      <inkml:brushProperty name="height" value="0.025" units="cm"/>
    </inkml:brush>
  </inkml:definitions>
  <inkml:trace contextRef="#ctx0" brushRef="#br0">1 47 14478,'7'-4'2573,"8"-4"-1255,1 1 0,-1 1 0,27-7 0,-33 11-968,0 0 0,0 0 1,0 1-1,0 0 1,0 1-1,1 0 1,-1 0-1,0 1 1,14 3-1,-22-4-340,1 0-1,0 1 0,0-1 1,0 1-1,-1 0 1,1-1-1,0 1 1,-1 0-1,1 0 0,-1 0 1,1 0-1,-1 1 1,1-1-1,-1 0 1,0 0-1,1 1 0,-1-1 1,0 1-1,0-1 1,0 1-1,0 0 1,-1-1-1,2 4 0,-2-3 4,1 1 0,-1 0 0,0 0 0,-1-1 0,1 1 0,0 0 0,-1-1 0,1 1 0,-1 0 0,0-1 0,0 1 0,0 0 0,-3 4 0,-4 6 57,-2 0-1,1 0 1,-1-1 0,-13 13 0,22-25-64,-15 16 114,8-9-15,1-1 0,-1 2 0,1-1 0,1 1 0,-1 0 1,1 1-1,1-1 0,0 1 0,0 0 0,-6 16 0,11-24-98,1 0-1,-1-1 1,0 1-1,0 0 1,0 0 0,1 0-1,-1-1 1,0 1-1,1 0 1,-1 0-1,0-1 1,1 1-1,-1 0 1,1-1-1,-1 1 1,1 0-1,0-1 1,-1 1-1,1-1 1,0 1 0,-1-1-1,1 1 1,0-1-1,0 0 1,-1 1-1,1-1 1,0 0-1,0 1 1,-1-1-1,1 0 1,0 0-1,0 0 1,0 0-1,0 0 1,-1 0-1,1 0 1,0 0 0,0 0-1,1-1 1,37-1 68,-31 0-232,0 0-1,0 0 1,0-1 0,0 0 0,0 0 0,9-7 0,11-12-2931,-26 20 2376,0-1 1,0 1 0,-1 0-1,1-1 1,-1 1 0,0 0-1,1-1 1,-1 0 0,1-4-1,-1-12-6676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6.674"/>
    </inkml:context>
    <inkml:brush xml:id="br0">
      <inkml:brushProperty name="width" value="0.025" units="cm"/>
      <inkml:brushProperty name="height" value="0.025" units="cm"/>
    </inkml:brush>
  </inkml:definitions>
  <inkml:trace contextRef="#ctx0" brushRef="#br0">1 0 10474,'0'0'9801,"50"5"-9128,-7-4-353,4-1-256,3 3-64,-4-2-1345,0-1-3203,-6 0-6022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7.375"/>
    </inkml:context>
    <inkml:brush xml:id="br0">
      <inkml:brushProperty name="width" value="0.025" units="cm"/>
      <inkml:brushProperty name="height" value="0.025" units="cm"/>
    </inkml:brush>
  </inkml:definitions>
  <inkml:trace contextRef="#ctx0" brushRef="#br0">159 110 11691,'0'0'5685,"-1"-8"-3458,1 7-2148,-5-31 1467,4 31-1519,1 0 0,0 0 0,-1 1 0,1-1 0,-1 0 0,1 0 0,-1 1 0,1-1 0,-1 1 0,1-1 0,-1 0 0,0 1 0,1-1 0,-1 1 0,0-1 0,0 1 0,1-1 0,-1 1 0,0 0 0,0 0 0,0-1 0,0 1 0,1 0 0,-1 0 0,0 0 0,0 0 0,0 0-1,0 0 1,0 0 0,1 0 0,-1 0 0,0 0 0,0 0 0,0 0 0,0 1 0,0-1 0,1 0 0,-1 1 0,0-1 0,0 1 0,1-1 0,-1 1 0,0-1 0,1 1 0,-2 0 0,-1 1-24,0 1 0,0-1 0,0 1 0,1-1 0,-1 1 0,1 0 0,-1 0 0,1 0 0,0 1 0,0-1 0,1 0 0,-1 1 0,1-1 0,-1 1 0,1-1 0,0 1 0,0 0 0,1-1 0,-1 1 0,1 0 0,0 0 0,0 0 0,0-1 0,0 1 0,1 0 0,0 0 0,1 4 0,1 4 6,1 1 0,0-1 1,1 1-1,0-1 1,1-1-1,11 18 1,-3-7-17,3 2 19,25 50-1,-39-66-62,0-1-1,0 1 1,0 0 0,-1 0 0,0 0 0,-1 1 0,0-1-1,0 0 1,-1 1 0,0-1 0,-1 13 0,-1-17 55,1 1 0,-1 0 0,0-1 0,0 1 0,-1-1 0,1 0 0,-1 0 0,0 0 0,0 0 0,0 0 0,-1-1 0,1 1 0,-1-1 1,0 0-1,0 0 0,0 0 0,0-1 0,-1 1 0,1-1 0,-6 2 0,2-1 128,0 1-1,0-2 1,0 1 0,0-1-1,0 0 1,-1-1 0,1 0 0,-1 0-1,1-1 1,0 0 0,-10-2-1,16 2-103,0 0-1,1-1 0,-1 1 0,0 0 0,0-1 1,0 0-1,1 0 0,-1 1 0,0-1 0,1 0 1,-1 0-1,0-1 0,1 1 0,0 0 0,-1 0 1,1-1-1,0 1 0,-1-1 0,1 1 0,0-1 1,0 1-1,0-1 0,0 0 0,1 0 0,-1 1 1,0-1-1,1 0 0,-1 0 0,1 0 0,0 0 1,0 1-1,-1-1 0,1 0 0,0 0 0,1 0 1,-1 0-1,0 0 0,1-3 0,1-1-25,-1 0 0,1 1 0,0-1 0,0 0 0,1 1 0,0 0 0,0-1-1,0 1 1,0 0 0,1 1 0,4-6 0,30-23 6,56-38 0,-56 44 3,-1-1 0,43-43 0,-71 61-1,1 0 1,-2-1 0,1 0-1,-1-1 1,-1 0-1,0 0 1,-1 0 0,0-1-1,-1 0 1,-1 0 0,0 0-1,3-15 1,-7 27-1,1 0 0,-1-1 0,0 1 0,1 0-1,-1 0 1,0-1 0,0 1 0,0 0 0,0-1 0,0 1 0,0 0 0,-1-1 0,1 1-1,0 0 1,0 0 0,-1-1 0,1 1 0,-1 0 0,1 0 0,-1 0 0,0 0 0,-1-2-1,-21 1 194,20 2-199,1 1 0,-1-1 0,1 0 0,-1 0 0,1 0 0,-1 0-1,1 0 1,-1-1 0,1 1 0,-1-1 0,1 1 0,-3-2-1,-9-12 89,1 2-69,13 13-21,-1-1 0,0 1 0,0-1 0,0 0 0,1 1 0,-1 0 0,0-1 0,0 1 0,1-1 1,-1 1-1,1 0 0,-1-1 0,0 1 0,1 0 0,-1 0 0,1 0 0,0-1 0,-1 1 0,1 0 0,0 0 0,-1 0 0,1 0 0,0 0 0,0 1 0,-10 21 191,2 1 1,1 1-1,1-1 1,1 1-1,1 0 1,1 1 0,1 38-1,2-61-178,1-1 0,0 1 0,0 0 0,-1-1-1,1 1 1,1 0 0,-1-1 0,0 1 0,1-1 0,-1 0 0,1 1 0,0-1 0,0 0-1,0 0 1,0 0 0,0 0 0,0-1 0,0 1 0,1 0 0,-1-1 0,0 0 0,1 1-1,0-1 1,-1 0 0,1 0 0,0-1 0,-1 1 0,1 0 0,0-1 0,0 0 0,2 1-1,13 0-529,-1 1-1,1-2 0,27-2 0,-44 2 389,3-1-650,0 1 0,1-1 0,-1 0 0,0 0 1,0 0-1,0-1 0,0 1 0,0-1 0,-1 0 0,5-3 0,10-9-7978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7.736"/>
    </inkml:context>
    <inkml:brush xml:id="br0">
      <inkml:brushProperty name="width" value="0.025" units="cm"/>
      <inkml:brushProperty name="height" value="0.025" units="cm"/>
    </inkml:brush>
  </inkml:definitions>
  <inkml:trace contextRef="#ctx0" brushRef="#br0">1 1 15086,'0'0'10026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8.583"/>
    </inkml:context>
    <inkml:brush xml:id="br0">
      <inkml:brushProperty name="width" value="0.025" units="cm"/>
      <inkml:brushProperty name="height" value="0.025" units="cm"/>
    </inkml:brush>
  </inkml:definitions>
  <inkml:trace contextRef="#ctx0" brushRef="#br0">127 141 14221,'2'-9'2440,"0"4"-2089,1-3 407,0 0-1,-1 0 1,0 0-1,0-1 1,-1 1-1,1-15 0,-3 22-717,1 1 0,0-1 0,0 0-1,-1 1 1,1-1 0,0 0 0,0 1-1,-1-1 1,1 1 0,-1-1 0,1 1-1,-1-1 1,1 1 0,0-1 0,-1 1-1,0-1 1,1 1 0,-1 0-1,1-1 1,-1 1 0,1 0 0,-1 0-1,0-1 1,1 1 0,-1 0 0,0 0-1,1 0 1,-1 0 0,0 0 0,1 0-1,-1 0 1,0 0 0,1 0 0,-1 0-1,0 0 1,1 0 0,-1 0-1,0 0 1,1 1 0,-1-1 0,1 0-1,-1 1 1,-1 0 0,-29 15 75,22-5-126,-1 0 1,2 1 0,-1 0 0,2 1 0,0 0 0,0 0 0,1 0 0,1 1 0,0 0 0,1 0 0,0 0 0,1 1-1,1-1 1,0 1 0,1 0 0,1-1 0,1 20 0,-1-33 11,0 1 0,1-1 1,-1 0-1,0 0 0,1 0 0,-1 0 1,1 1-1,-1-1 0,1 0 0,0 0 0,-1 0 1,1 0-1,0 0 0,0 0 0,0 0 1,0-1-1,0 1 0,0 0 0,0 0 0,0-1 1,0 1-1,0-1 0,0 1 0,0-1 1,0 1-1,0-1 0,1 1 0,-1-1 0,0 0 1,0 0-1,0 0 0,1 0 0,-1 0 0,0 0 1,0 0-1,1 0 0,-1 0 0,0 0 1,0-1-1,0 1 0,1-1 0,0 0 0,5-1 22,-1 0 0,1 0 0,-1-1 1,0 0-1,0-1 0,9-6 0,9-9 6,-1-2 1,-1 0-1,0-1 1,-2-2 0,-1 0-1,-1-1 1,-1-1-1,-1 0 1,-2-1 0,15-37-1,-24 45-71,-12 30-198,-11 29 42,8-9 203,-8 48 0,16-68 60,0 1 0,1-1 0,0 1-1,1 0 1,1-1 0,0 1 0,3 18-1,-3-28-51,0 0 0,0-1 0,0 1 0,1 0-1,-1-1 1,0 1 0,1 0 0,-1-1 0,1 0 0,-1 1 0,1-1-1,0 0 1,-1 0 0,1 0 0,0 0 0,0 0 0,0 0-1,0-1 1,0 1 0,0 0 0,0-1 0,0 0 0,0 1 0,0-1-1,0 0 1,0 0 0,0 0 0,0-1 0,0 1 0,0 0-1,0-1 1,0 1 0,3-2 0,4 0 33,0 0 1,0-1-1,0 0 1,-1 0-1,17-10 1,-10 3-11,-1 0 0,26-25 0,-36 30-23,1 0 0,0 0 1,-1 0-1,0-1 1,-1 1-1,1-1 1,-1 0-1,0 0 1,0-1-1,2-10 1,-14 26-76,-5 10 65,11-11 15,0 0 0,0 0 0,1 0-1,0 0 1,1 0 0,-1 0 0,1 0-1,1 1 1,0-1 0,0 0 0,2 14 0,-1-20-10,0-1 0,0 1 0,0 0 0,0-1 0,0 1 0,0-1 1,0 0-1,1 1 0,-1-1 0,1 0 0,-1 0 0,1 0 0,-1 0 0,1 0 0,-1 0 1,1 0-1,0 0 0,-1-1 0,1 1 0,0-1 0,0 1 0,0-1 0,3 0 1,49 2 118,-42-2-118,1 0 81,-4 1-101,0-1 1,0-1-1,0 1 0,0-1 0,18-5 1,-24 5 79,-1 0 0,0 0 0,0 0 1,0 0-1,0-1 0,0 1 0,0-1 1,0 1-1,0-1 0,0 0 0,-1 0 0,1 0 1,-1 0-1,1 0 0,-1 0 0,0 0 1,0 0-1,0 0 0,0-1 0,0 1 1,0 0-1,-1-1 0,1 1 0,-1 0 0,0-1 1,1 1-1,-2-4 0,2-2 152,-1-88 1036,0 88-1253,-1 0 0,0 0 1,-1 0-1,0 0 1,0 0-1,-1 0 0,1 0 1,-2 1-1,-5-11 1,99 33-7463,-47-14 1869,2-1-4229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07.10.2024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07.10.2024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07.10.2024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07.10.2024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07.10.2024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07.10.2024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07.10.2024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07.10.2024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07.10.2024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26.xml"/><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25.png"/><Relationship Id="rId14" Type="http://schemas.openxmlformats.org/officeDocument/2006/relationships/customXml" Target="../ink/ink27.xml"/></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wmf"/><Relationship Id="rId3" Type="http://schemas.openxmlformats.org/officeDocument/2006/relationships/oleObject" Target="../embeddings/oleObject1.bin"/><Relationship Id="rId21" Type="http://schemas.openxmlformats.org/officeDocument/2006/relationships/customXml" Target="../ink/ink29.xml"/><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15.wmf"/><Relationship Id="rId20" Type="http://schemas.openxmlformats.org/officeDocument/2006/relationships/image" Target="../media/image37.png"/><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19" Type="http://schemas.openxmlformats.org/officeDocument/2006/relationships/customXml" Target="../ink/ink28.xml"/><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1.wmf"/><Relationship Id="rId2" Type="http://schemas.openxmlformats.org/officeDocument/2006/relationships/slideLayout" Target="../slideLayouts/slideLayout1.xml"/><Relationship Id="rId16" Type="http://schemas.openxmlformats.org/officeDocument/2006/relationships/image" Target="../media/image45.png"/><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customXml" Target="../ink/ink30.xml"/><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2.bin"/><Relationship Id="rId1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3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customXml" Target="../ink/ink32.xml"/></Relationships>
</file>

<file path=ppt/slides/_rels/slide14.xml.rels><?xml version="1.0" encoding="UTF-8" standalone="yes"?>
<Relationships xmlns="http://schemas.openxmlformats.org/package/2006/relationships"><Relationship Id="rId117" Type="http://schemas.openxmlformats.org/officeDocument/2006/relationships/image" Target="../media/image90.png"/><Relationship Id="rId299" Type="http://schemas.openxmlformats.org/officeDocument/2006/relationships/image" Target="../media/image182.png"/><Relationship Id="rId21" Type="http://schemas.openxmlformats.org/officeDocument/2006/relationships/customXml" Target="../ink/ink42.xml"/><Relationship Id="rId63" Type="http://schemas.openxmlformats.org/officeDocument/2006/relationships/image" Target="../media/image63.png"/><Relationship Id="rId159" Type="http://schemas.openxmlformats.org/officeDocument/2006/relationships/image" Target="../media/image111.png"/><Relationship Id="rId324" Type="http://schemas.openxmlformats.org/officeDocument/2006/relationships/customXml" Target="../ink/ink194.xml"/><Relationship Id="rId170" Type="http://schemas.openxmlformats.org/officeDocument/2006/relationships/customXml" Target="../ink/ink117.xml"/><Relationship Id="rId226" Type="http://schemas.openxmlformats.org/officeDocument/2006/relationships/customXml" Target="../ink/ink145.xml"/><Relationship Id="rId268" Type="http://schemas.openxmlformats.org/officeDocument/2006/relationships/customXml" Target="../ink/ink166.xml"/><Relationship Id="rId32" Type="http://schemas.openxmlformats.org/officeDocument/2006/relationships/customXml" Target="../ink/ink48.xml"/><Relationship Id="rId74" Type="http://schemas.openxmlformats.org/officeDocument/2006/relationships/customXml" Target="../ink/ink69.xml"/><Relationship Id="rId128" Type="http://schemas.openxmlformats.org/officeDocument/2006/relationships/customXml" Target="../ink/ink96.xml"/><Relationship Id="rId335" Type="http://schemas.openxmlformats.org/officeDocument/2006/relationships/image" Target="../media/image200.png"/><Relationship Id="rId5" Type="http://schemas.openxmlformats.org/officeDocument/2006/relationships/customXml" Target="../ink/ink34.xml"/><Relationship Id="rId181" Type="http://schemas.openxmlformats.org/officeDocument/2006/relationships/image" Target="../media/image122.png"/><Relationship Id="rId237" Type="http://schemas.openxmlformats.org/officeDocument/2006/relationships/image" Target="../media/image150.png"/><Relationship Id="rId279" Type="http://schemas.openxmlformats.org/officeDocument/2006/relationships/image" Target="../media/image172.png"/><Relationship Id="rId43" Type="http://schemas.openxmlformats.org/officeDocument/2006/relationships/image" Target="../media/image53.png"/><Relationship Id="rId139" Type="http://schemas.openxmlformats.org/officeDocument/2006/relationships/image" Target="../media/image101.png"/><Relationship Id="rId290" Type="http://schemas.openxmlformats.org/officeDocument/2006/relationships/customXml" Target="../ink/ink177.xml"/><Relationship Id="rId304" Type="http://schemas.openxmlformats.org/officeDocument/2006/relationships/customXml" Target="../ink/ink184.xml"/><Relationship Id="rId346" Type="http://schemas.openxmlformats.org/officeDocument/2006/relationships/customXml" Target="../ink/ink205.xml"/><Relationship Id="rId85" Type="http://schemas.openxmlformats.org/officeDocument/2006/relationships/image" Target="../media/image74.png"/><Relationship Id="rId150" Type="http://schemas.openxmlformats.org/officeDocument/2006/relationships/customXml" Target="../ink/ink107.xml"/><Relationship Id="rId192" Type="http://schemas.openxmlformats.org/officeDocument/2006/relationships/customXml" Target="../ink/ink128.xml"/><Relationship Id="rId206" Type="http://schemas.openxmlformats.org/officeDocument/2006/relationships/customXml" Target="../ink/ink135.xml"/><Relationship Id="rId248" Type="http://schemas.openxmlformats.org/officeDocument/2006/relationships/customXml" Target="../ink/ink156.xml"/><Relationship Id="rId12" Type="http://schemas.openxmlformats.org/officeDocument/2006/relationships/image" Target="../media/image34.png"/><Relationship Id="rId108" Type="http://schemas.openxmlformats.org/officeDocument/2006/relationships/customXml" Target="../ink/ink86.xml"/><Relationship Id="rId315" Type="http://schemas.openxmlformats.org/officeDocument/2006/relationships/image" Target="../media/image190.png"/><Relationship Id="rId357" Type="http://schemas.openxmlformats.org/officeDocument/2006/relationships/image" Target="../media/image211.png"/><Relationship Id="rId54" Type="http://schemas.openxmlformats.org/officeDocument/2006/relationships/customXml" Target="../ink/ink59.xml"/><Relationship Id="rId96" Type="http://schemas.openxmlformats.org/officeDocument/2006/relationships/customXml" Target="../ink/ink80.xml"/><Relationship Id="rId161" Type="http://schemas.openxmlformats.org/officeDocument/2006/relationships/image" Target="../media/image112.png"/><Relationship Id="rId217" Type="http://schemas.openxmlformats.org/officeDocument/2006/relationships/image" Target="../media/image140.png"/><Relationship Id="rId259" Type="http://schemas.openxmlformats.org/officeDocument/2006/relationships/image" Target="../media/image162.png"/><Relationship Id="rId23" Type="http://schemas.openxmlformats.org/officeDocument/2006/relationships/customXml" Target="../ink/ink43.xml"/><Relationship Id="rId119" Type="http://schemas.openxmlformats.org/officeDocument/2006/relationships/image" Target="../media/image91.png"/><Relationship Id="rId270" Type="http://schemas.openxmlformats.org/officeDocument/2006/relationships/customXml" Target="../ink/ink167.xml"/><Relationship Id="rId326" Type="http://schemas.openxmlformats.org/officeDocument/2006/relationships/customXml" Target="../ink/ink195.xml"/><Relationship Id="rId65" Type="http://schemas.openxmlformats.org/officeDocument/2006/relationships/image" Target="../media/image64.png"/><Relationship Id="rId130" Type="http://schemas.openxmlformats.org/officeDocument/2006/relationships/customXml" Target="../ink/ink97.xml"/><Relationship Id="rId172" Type="http://schemas.openxmlformats.org/officeDocument/2006/relationships/customXml" Target="../ink/ink118.xml"/><Relationship Id="rId228" Type="http://schemas.openxmlformats.org/officeDocument/2006/relationships/customXml" Target="../ink/ink146.xml"/><Relationship Id="rId281" Type="http://schemas.openxmlformats.org/officeDocument/2006/relationships/image" Target="../media/image173.png"/><Relationship Id="rId337" Type="http://schemas.openxmlformats.org/officeDocument/2006/relationships/image" Target="../media/image201.png"/><Relationship Id="rId34" Type="http://schemas.openxmlformats.org/officeDocument/2006/relationships/customXml" Target="../ink/ink49.xml"/><Relationship Id="rId76" Type="http://schemas.openxmlformats.org/officeDocument/2006/relationships/customXml" Target="../ink/ink70.xml"/><Relationship Id="rId141" Type="http://schemas.openxmlformats.org/officeDocument/2006/relationships/image" Target="../media/image102.png"/><Relationship Id="rId7" Type="http://schemas.openxmlformats.org/officeDocument/2006/relationships/customXml" Target="../ink/ink35.xml"/><Relationship Id="rId183" Type="http://schemas.openxmlformats.org/officeDocument/2006/relationships/image" Target="../media/image123.png"/><Relationship Id="rId239" Type="http://schemas.openxmlformats.org/officeDocument/2006/relationships/image" Target="../media/image151.png"/><Relationship Id="rId250" Type="http://schemas.openxmlformats.org/officeDocument/2006/relationships/customXml" Target="../ink/ink157.xml"/><Relationship Id="rId292" Type="http://schemas.openxmlformats.org/officeDocument/2006/relationships/customXml" Target="../ink/ink178.xml"/><Relationship Id="rId306" Type="http://schemas.openxmlformats.org/officeDocument/2006/relationships/customXml" Target="../ink/ink185.xml"/><Relationship Id="rId45" Type="http://schemas.openxmlformats.org/officeDocument/2006/relationships/image" Target="../media/image54.png"/><Relationship Id="rId87" Type="http://schemas.openxmlformats.org/officeDocument/2006/relationships/image" Target="../media/image75.png"/><Relationship Id="rId110" Type="http://schemas.openxmlformats.org/officeDocument/2006/relationships/customXml" Target="../ink/ink87.xml"/><Relationship Id="rId348" Type="http://schemas.openxmlformats.org/officeDocument/2006/relationships/customXml" Target="../ink/ink206.xml"/><Relationship Id="rId152" Type="http://schemas.openxmlformats.org/officeDocument/2006/relationships/customXml" Target="../ink/ink108.xml"/><Relationship Id="rId194" Type="http://schemas.openxmlformats.org/officeDocument/2006/relationships/customXml" Target="../ink/ink129.xml"/><Relationship Id="rId208" Type="http://schemas.openxmlformats.org/officeDocument/2006/relationships/customXml" Target="../ink/ink136.xml"/><Relationship Id="rId261" Type="http://schemas.openxmlformats.org/officeDocument/2006/relationships/image" Target="../media/image163.png"/><Relationship Id="rId14" Type="http://schemas.openxmlformats.org/officeDocument/2006/relationships/image" Target="../media/image35.png"/><Relationship Id="rId56" Type="http://schemas.openxmlformats.org/officeDocument/2006/relationships/customXml" Target="../ink/ink60.xml"/><Relationship Id="rId317" Type="http://schemas.openxmlformats.org/officeDocument/2006/relationships/image" Target="../media/image191.png"/><Relationship Id="rId359" Type="http://schemas.openxmlformats.org/officeDocument/2006/relationships/image" Target="../media/image212.png"/><Relationship Id="rId98" Type="http://schemas.openxmlformats.org/officeDocument/2006/relationships/customXml" Target="../ink/ink81.xml"/><Relationship Id="rId121" Type="http://schemas.openxmlformats.org/officeDocument/2006/relationships/image" Target="../media/image92.png"/><Relationship Id="rId163" Type="http://schemas.openxmlformats.org/officeDocument/2006/relationships/image" Target="../media/image113.png"/><Relationship Id="rId219" Type="http://schemas.openxmlformats.org/officeDocument/2006/relationships/image" Target="../media/image141.png"/><Relationship Id="rId230" Type="http://schemas.openxmlformats.org/officeDocument/2006/relationships/customXml" Target="../ink/ink147.xml"/><Relationship Id="rId25" Type="http://schemas.openxmlformats.org/officeDocument/2006/relationships/customXml" Target="../ink/ink44.xml"/><Relationship Id="rId67" Type="http://schemas.openxmlformats.org/officeDocument/2006/relationships/image" Target="../media/image65.png"/><Relationship Id="rId272" Type="http://schemas.openxmlformats.org/officeDocument/2006/relationships/customXml" Target="../ink/ink168.xml"/><Relationship Id="rId328" Type="http://schemas.openxmlformats.org/officeDocument/2006/relationships/customXml" Target="../ink/ink196.xml"/><Relationship Id="rId132" Type="http://schemas.openxmlformats.org/officeDocument/2006/relationships/customXml" Target="../ink/ink98.xml"/><Relationship Id="rId174" Type="http://schemas.openxmlformats.org/officeDocument/2006/relationships/customXml" Target="../ink/ink119.xml"/><Relationship Id="rId220" Type="http://schemas.openxmlformats.org/officeDocument/2006/relationships/customXml" Target="../ink/ink142.xml"/><Relationship Id="rId241" Type="http://schemas.openxmlformats.org/officeDocument/2006/relationships/image" Target="../media/image152.png"/><Relationship Id="rId15" Type="http://schemas.openxmlformats.org/officeDocument/2006/relationships/customXml" Target="../ink/ink39.xml"/><Relationship Id="rId36" Type="http://schemas.openxmlformats.org/officeDocument/2006/relationships/customXml" Target="../ink/ink50.xml"/><Relationship Id="rId57" Type="http://schemas.openxmlformats.org/officeDocument/2006/relationships/image" Target="../media/image60.png"/><Relationship Id="rId262" Type="http://schemas.openxmlformats.org/officeDocument/2006/relationships/customXml" Target="../ink/ink163.xml"/><Relationship Id="rId283" Type="http://schemas.openxmlformats.org/officeDocument/2006/relationships/image" Target="../media/image174.png"/><Relationship Id="rId318" Type="http://schemas.openxmlformats.org/officeDocument/2006/relationships/customXml" Target="../ink/ink191.xml"/><Relationship Id="rId339" Type="http://schemas.openxmlformats.org/officeDocument/2006/relationships/image" Target="../media/image202.png"/><Relationship Id="rId78" Type="http://schemas.openxmlformats.org/officeDocument/2006/relationships/customXml" Target="../ink/ink71.xml"/><Relationship Id="rId99" Type="http://schemas.openxmlformats.org/officeDocument/2006/relationships/image" Target="../media/image81.png"/><Relationship Id="rId101" Type="http://schemas.openxmlformats.org/officeDocument/2006/relationships/image" Target="../media/image82.png"/><Relationship Id="rId122" Type="http://schemas.openxmlformats.org/officeDocument/2006/relationships/customXml" Target="../ink/ink93.xml"/><Relationship Id="rId143" Type="http://schemas.openxmlformats.org/officeDocument/2006/relationships/image" Target="../media/image103.png"/><Relationship Id="rId164" Type="http://schemas.openxmlformats.org/officeDocument/2006/relationships/customXml" Target="../ink/ink114.xml"/><Relationship Id="rId185" Type="http://schemas.openxmlformats.org/officeDocument/2006/relationships/image" Target="../media/image124.png"/><Relationship Id="rId350" Type="http://schemas.openxmlformats.org/officeDocument/2006/relationships/customXml" Target="../ink/ink207.xml"/><Relationship Id="rId9" Type="http://schemas.openxmlformats.org/officeDocument/2006/relationships/customXml" Target="../ink/ink36.xml"/><Relationship Id="rId210" Type="http://schemas.openxmlformats.org/officeDocument/2006/relationships/customXml" Target="../ink/ink137.xml"/><Relationship Id="rId26" Type="http://schemas.openxmlformats.org/officeDocument/2006/relationships/image" Target="../media/image43.png"/><Relationship Id="rId231" Type="http://schemas.openxmlformats.org/officeDocument/2006/relationships/image" Target="../media/image147.png"/><Relationship Id="rId252" Type="http://schemas.openxmlformats.org/officeDocument/2006/relationships/customXml" Target="../ink/ink158.xml"/><Relationship Id="rId273" Type="http://schemas.openxmlformats.org/officeDocument/2006/relationships/image" Target="../media/image169.png"/><Relationship Id="rId294" Type="http://schemas.openxmlformats.org/officeDocument/2006/relationships/customXml" Target="../ink/ink179.xml"/><Relationship Id="rId308" Type="http://schemas.openxmlformats.org/officeDocument/2006/relationships/customXml" Target="../ink/ink186.xml"/><Relationship Id="rId329" Type="http://schemas.openxmlformats.org/officeDocument/2006/relationships/image" Target="../media/image197.png"/><Relationship Id="rId47" Type="http://schemas.openxmlformats.org/officeDocument/2006/relationships/image" Target="../media/image55.png"/><Relationship Id="rId68" Type="http://schemas.openxmlformats.org/officeDocument/2006/relationships/customXml" Target="../ink/ink66.xml"/><Relationship Id="rId89" Type="http://schemas.openxmlformats.org/officeDocument/2006/relationships/image" Target="../media/image76.png"/><Relationship Id="rId112" Type="http://schemas.openxmlformats.org/officeDocument/2006/relationships/customXml" Target="../ink/ink88.xml"/><Relationship Id="rId133" Type="http://schemas.openxmlformats.org/officeDocument/2006/relationships/image" Target="../media/image98.png"/><Relationship Id="rId154" Type="http://schemas.openxmlformats.org/officeDocument/2006/relationships/customXml" Target="../ink/ink109.xml"/><Relationship Id="rId175" Type="http://schemas.openxmlformats.org/officeDocument/2006/relationships/image" Target="../media/image119.png"/><Relationship Id="rId340" Type="http://schemas.openxmlformats.org/officeDocument/2006/relationships/customXml" Target="../ink/ink202.xml"/><Relationship Id="rId361" Type="http://schemas.openxmlformats.org/officeDocument/2006/relationships/image" Target="../media/image213.png"/><Relationship Id="rId196" Type="http://schemas.openxmlformats.org/officeDocument/2006/relationships/customXml" Target="../ink/ink130.xml"/><Relationship Id="rId200" Type="http://schemas.openxmlformats.org/officeDocument/2006/relationships/customXml" Target="../ink/ink132.xml"/><Relationship Id="rId16" Type="http://schemas.openxmlformats.org/officeDocument/2006/relationships/image" Target="../media/image36.png"/><Relationship Id="rId221" Type="http://schemas.openxmlformats.org/officeDocument/2006/relationships/image" Target="../media/image142.png"/><Relationship Id="rId242" Type="http://schemas.openxmlformats.org/officeDocument/2006/relationships/customXml" Target="../ink/ink153.xml"/><Relationship Id="rId263" Type="http://schemas.openxmlformats.org/officeDocument/2006/relationships/image" Target="../media/image164.png"/><Relationship Id="rId284" Type="http://schemas.openxmlformats.org/officeDocument/2006/relationships/customXml" Target="../ink/ink174.xml"/><Relationship Id="rId319" Type="http://schemas.openxmlformats.org/officeDocument/2006/relationships/image" Target="../media/image192.png"/><Relationship Id="rId37" Type="http://schemas.openxmlformats.org/officeDocument/2006/relationships/image" Target="../media/image50.png"/><Relationship Id="rId58" Type="http://schemas.openxmlformats.org/officeDocument/2006/relationships/customXml" Target="../ink/ink61.xml"/><Relationship Id="rId79" Type="http://schemas.openxmlformats.org/officeDocument/2006/relationships/image" Target="../media/image71.png"/><Relationship Id="rId102" Type="http://schemas.openxmlformats.org/officeDocument/2006/relationships/customXml" Target="../ink/ink83.xml"/><Relationship Id="rId123" Type="http://schemas.openxmlformats.org/officeDocument/2006/relationships/image" Target="../media/image93.png"/><Relationship Id="rId144" Type="http://schemas.openxmlformats.org/officeDocument/2006/relationships/customXml" Target="../ink/ink104.xml"/><Relationship Id="rId330" Type="http://schemas.openxmlformats.org/officeDocument/2006/relationships/customXml" Target="../ink/ink197.xml"/><Relationship Id="rId90" Type="http://schemas.openxmlformats.org/officeDocument/2006/relationships/customXml" Target="../ink/ink77.xml"/><Relationship Id="rId165" Type="http://schemas.openxmlformats.org/officeDocument/2006/relationships/image" Target="../media/image114.png"/><Relationship Id="rId186" Type="http://schemas.openxmlformats.org/officeDocument/2006/relationships/customXml" Target="../ink/ink125.xml"/><Relationship Id="rId351" Type="http://schemas.openxmlformats.org/officeDocument/2006/relationships/image" Target="../media/image208.png"/><Relationship Id="rId211" Type="http://schemas.openxmlformats.org/officeDocument/2006/relationships/image" Target="../media/image137.png"/><Relationship Id="rId232" Type="http://schemas.openxmlformats.org/officeDocument/2006/relationships/customXml" Target="../ink/ink148.xml"/><Relationship Id="rId253" Type="http://schemas.openxmlformats.org/officeDocument/2006/relationships/image" Target="../media/image158.png"/><Relationship Id="rId274" Type="http://schemas.openxmlformats.org/officeDocument/2006/relationships/customXml" Target="../ink/ink169.xml"/><Relationship Id="rId295" Type="http://schemas.openxmlformats.org/officeDocument/2006/relationships/image" Target="../media/image180.png"/><Relationship Id="rId309" Type="http://schemas.openxmlformats.org/officeDocument/2006/relationships/image" Target="../media/image187.png"/><Relationship Id="rId27" Type="http://schemas.openxmlformats.org/officeDocument/2006/relationships/customXml" Target="../ink/ink45.xml"/><Relationship Id="rId48" Type="http://schemas.openxmlformats.org/officeDocument/2006/relationships/customXml" Target="../ink/ink56.xml"/><Relationship Id="rId69" Type="http://schemas.openxmlformats.org/officeDocument/2006/relationships/image" Target="../media/image66.png"/><Relationship Id="rId113" Type="http://schemas.openxmlformats.org/officeDocument/2006/relationships/image" Target="../media/image88.png"/><Relationship Id="rId134" Type="http://schemas.openxmlformats.org/officeDocument/2006/relationships/customXml" Target="../ink/ink99.xml"/><Relationship Id="rId320" Type="http://schemas.openxmlformats.org/officeDocument/2006/relationships/customXml" Target="../ink/ink192.xml"/><Relationship Id="rId80" Type="http://schemas.openxmlformats.org/officeDocument/2006/relationships/customXml" Target="../ink/ink72.xml"/><Relationship Id="rId155" Type="http://schemas.openxmlformats.org/officeDocument/2006/relationships/image" Target="../media/image109.png"/><Relationship Id="rId176" Type="http://schemas.openxmlformats.org/officeDocument/2006/relationships/customXml" Target="../ink/ink120.xml"/><Relationship Id="rId197" Type="http://schemas.openxmlformats.org/officeDocument/2006/relationships/image" Target="../media/image130.png"/><Relationship Id="rId341" Type="http://schemas.openxmlformats.org/officeDocument/2006/relationships/image" Target="../media/image203.png"/><Relationship Id="rId362" Type="http://schemas.openxmlformats.org/officeDocument/2006/relationships/customXml" Target="../ink/ink213.xml"/><Relationship Id="rId201" Type="http://schemas.openxmlformats.org/officeDocument/2006/relationships/image" Target="../media/image132.png"/><Relationship Id="rId222" Type="http://schemas.openxmlformats.org/officeDocument/2006/relationships/customXml" Target="../ink/ink143.xml"/><Relationship Id="rId243" Type="http://schemas.openxmlformats.org/officeDocument/2006/relationships/image" Target="../media/image153.png"/><Relationship Id="rId264" Type="http://schemas.openxmlformats.org/officeDocument/2006/relationships/customXml" Target="../ink/ink164.xml"/><Relationship Id="rId285" Type="http://schemas.openxmlformats.org/officeDocument/2006/relationships/image" Target="../media/image175.png"/><Relationship Id="rId17" Type="http://schemas.openxmlformats.org/officeDocument/2006/relationships/customXml" Target="../ink/ink40.xml"/><Relationship Id="rId38" Type="http://schemas.openxmlformats.org/officeDocument/2006/relationships/customXml" Target="../ink/ink51.xml"/><Relationship Id="rId59" Type="http://schemas.openxmlformats.org/officeDocument/2006/relationships/image" Target="../media/image61.png"/><Relationship Id="rId103" Type="http://schemas.openxmlformats.org/officeDocument/2006/relationships/image" Target="../media/image83.png"/><Relationship Id="rId124" Type="http://schemas.openxmlformats.org/officeDocument/2006/relationships/customXml" Target="../ink/ink94.xml"/><Relationship Id="rId310" Type="http://schemas.openxmlformats.org/officeDocument/2006/relationships/customXml" Target="../ink/ink187.xml"/><Relationship Id="rId70" Type="http://schemas.openxmlformats.org/officeDocument/2006/relationships/customXml" Target="../ink/ink67.xml"/><Relationship Id="rId91" Type="http://schemas.openxmlformats.org/officeDocument/2006/relationships/image" Target="../media/image77.png"/><Relationship Id="rId145" Type="http://schemas.openxmlformats.org/officeDocument/2006/relationships/image" Target="../media/image104.png"/><Relationship Id="rId166" Type="http://schemas.openxmlformats.org/officeDocument/2006/relationships/customXml" Target="../ink/ink115.xml"/><Relationship Id="rId187" Type="http://schemas.openxmlformats.org/officeDocument/2006/relationships/image" Target="../media/image125.png"/><Relationship Id="rId331" Type="http://schemas.openxmlformats.org/officeDocument/2006/relationships/image" Target="../media/image198.png"/><Relationship Id="rId352" Type="http://schemas.openxmlformats.org/officeDocument/2006/relationships/customXml" Target="../ink/ink208.xml"/><Relationship Id="rId1" Type="http://schemas.openxmlformats.org/officeDocument/2006/relationships/slideLayout" Target="../slideLayouts/slideLayout1.xml"/><Relationship Id="rId212" Type="http://schemas.openxmlformats.org/officeDocument/2006/relationships/customXml" Target="../ink/ink138.xml"/><Relationship Id="rId233" Type="http://schemas.openxmlformats.org/officeDocument/2006/relationships/image" Target="../media/image148.png"/><Relationship Id="rId254" Type="http://schemas.openxmlformats.org/officeDocument/2006/relationships/customXml" Target="../ink/ink159.xml"/><Relationship Id="rId28" Type="http://schemas.openxmlformats.org/officeDocument/2006/relationships/customXml" Target="../ink/ink46.xml"/><Relationship Id="rId49" Type="http://schemas.openxmlformats.org/officeDocument/2006/relationships/image" Target="../media/image56.png"/><Relationship Id="rId114" Type="http://schemas.openxmlformats.org/officeDocument/2006/relationships/customXml" Target="../ink/ink89.xml"/><Relationship Id="rId275" Type="http://schemas.openxmlformats.org/officeDocument/2006/relationships/image" Target="../media/image170.png"/><Relationship Id="rId296" Type="http://schemas.openxmlformats.org/officeDocument/2006/relationships/customXml" Target="../ink/ink180.xml"/><Relationship Id="rId300" Type="http://schemas.openxmlformats.org/officeDocument/2006/relationships/customXml" Target="../ink/ink182.xml"/><Relationship Id="rId60" Type="http://schemas.openxmlformats.org/officeDocument/2006/relationships/customXml" Target="../ink/ink62.xml"/><Relationship Id="rId81" Type="http://schemas.openxmlformats.org/officeDocument/2006/relationships/image" Target="../media/image72.png"/><Relationship Id="rId135" Type="http://schemas.openxmlformats.org/officeDocument/2006/relationships/image" Target="../media/image99.png"/><Relationship Id="rId156" Type="http://schemas.openxmlformats.org/officeDocument/2006/relationships/customXml" Target="../ink/ink110.xml"/><Relationship Id="rId177" Type="http://schemas.openxmlformats.org/officeDocument/2006/relationships/image" Target="../media/image120.png"/><Relationship Id="rId198" Type="http://schemas.openxmlformats.org/officeDocument/2006/relationships/customXml" Target="../ink/ink131.xml"/><Relationship Id="rId321" Type="http://schemas.openxmlformats.org/officeDocument/2006/relationships/image" Target="../media/image193.png"/><Relationship Id="rId342" Type="http://schemas.openxmlformats.org/officeDocument/2006/relationships/customXml" Target="../ink/ink203.xml"/><Relationship Id="rId363" Type="http://schemas.openxmlformats.org/officeDocument/2006/relationships/image" Target="../media/image214.png"/><Relationship Id="rId202" Type="http://schemas.openxmlformats.org/officeDocument/2006/relationships/customXml" Target="../ink/ink133.xml"/><Relationship Id="rId223" Type="http://schemas.openxmlformats.org/officeDocument/2006/relationships/image" Target="../media/image143.png"/><Relationship Id="rId244" Type="http://schemas.openxmlformats.org/officeDocument/2006/relationships/customXml" Target="../ink/ink154.xml"/><Relationship Id="rId18" Type="http://schemas.openxmlformats.org/officeDocument/2006/relationships/image" Target="../media/image39.png"/><Relationship Id="rId39" Type="http://schemas.openxmlformats.org/officeDocument/2006/relationships/image" Target="../media/image51.png"/><Relationship Id="rId265" Type="http://schemas.openxmlformats.org/officeDocument/2006/relationships/image" Target="../media/image165.png"/><Relationship Id="rId286" Type="http://schemas.openxmlformats.org/officeDocument/2006/relationships/customXml" Target="../ink/ink175.xml"/><Relationship Id="rId50" Type="http://schemas.openxmlformats.org/officeDocument/2006/relationships/customXml" Target="../ink/ink57.xml"/><Relationship Id="rId104" Type="http://schemas.openxmlformats.org/officeDocument/2006/relationships/customXml" Target="../ink/ink84.xml"/><Relationship Id="rId125" Type="http://schemas.openxmlformats.org/officeDocument/2006/relationships/image" Target="../media/image94.png"/><Relationship Id="rId146" Type="http://schemas.openxmlformats.org/officeDocument/2006/relationships/customXml" Target="../ink/ink105.xml"/><Relationship Id="rId167" Type="http://schemas.openxmlformats.org/officeDocument/2006/relationships/image" Target="../media/image115.png"/><Relationship Id="rId188" Type="http://schemas.openxmlformats.org/officeDocument/2006/relationships/customXml" Target="../ink/ink126.xml"/><Relationship Id="rId311" Type="http://schemas.openxmlformats.org/officeDocument/2006/relationships/image" Target="../media/image188.png"/><Relationship Id="rId332" Type="http://schemas.openxmlformats.org/officeDocument/2006/relationships/customXml" Target="../ink/ink198.xml"/><Relationship Id="rId353" Type="http://schemas.openxmlformats.org/officeDocument/2006/relationships/image" Target="../media/image209.png"/><Relationship Id="rId71" Type="http://schemas.openxmlformats.org/officeDocument/2006/relationships/image" Target="../media/image67.png"/><Relationship Id="rId92" Type="http://schemas.openxmlformats.org/officeDocument/2006/relationships/customXml" Target="../ink/ink78.xml"/><Relationship Id="rId213" Type="http://schemas.openxmlformats.org/officeDocument/2006/relationships/image" Target="../media/image138.png"/><Relationship Id="rId234" Type="http://schemas.openxmlformats.org/officeDocument/2006/relationships/customXml" Target="../ink/ink149.xml"/><Relationship Id="rId2" Type="http://schemas.openxmlformats.org/officeDocument/2006/relationships/image" Target="../media/image160.png"/><Relationship Id="rId29" Type="http://schemas.openxmlformats.org/officeDocument/2006/relationships/image" Target="../media/image44.png"/><Relationship Id="rId255" Type="http://schemas.openxmlformats.org/officeDocument/2006/relationships/image" Target="../media/image159.png"/><Relationship Id="rId276" Type="http://schemas.openxmlformats.org/officeDocument/2006/relationships/customXml" Target="../ink/ink170.xml"/><Relationship Id="rId297" Type="http://schemas.openxmlformats.org/officeDocument/2006/relationships/image" Target="../media/image181.png"/><Relationship Id="rId40" Type="http://schemas.openxmlformats.org/officeDocument/2006/relationships/customXml" Target="../ink/ink52.xml"/><Relationship Id="rId115" Type="http://schemas.openxmlformats.org/officeDocument/2006/relationships/image" Target="../media/image89.png"/><Relationship Id="rId136" Type="http://schemas.openxmlformats.org/officeDocument/2006/relationships/customXml" Target="../ink/ink100.xml"/><Relationship Id="rId157" Type="http://schemas.openxmlformats.org/officeDocument/2006/relationships/image" Target="../media/image110.png"/><Relationship Id="rId178" Type="http://schemas.openxmlformats.org/officeDocument/2006/relationships/customXml" Target="../ink/ink121.xml"/><Relationship Id="rId301" Type="http://schemas.openxmlformats.org/officeDocument/2006/relationships/image" Target="../media/image183.png"/><Relationship Id="rId322" Type="http://schemas.openxmlformats.org/officeDocument/2006/relationships/customXml" Target="../ink/ink193.xml"/><Relationship Id="rId343" Type="http://schemas.openxmlformats.org/officeDocument/2006/relationships/image" Target="../media/image204.png"/><Relationship Id="rId364" Type="http://schemas.openxmlformats.org/officeDocument/2006/relationships/customXml" Target="../ink/ink214.xml"/><Relationship Id="rId61" Type="http://schemas.openxmlformats.org/officeDocument/2006/relationships/image" Target="../media/image62.png"/><Relationship Id="rId82" Type="http://schemas.openxmlformats.org/officeDocument/2006/relationships/customXml" Target="../ink/ink73.xml"/><Relationship Id="rId199" Type="http://schemas.openxmlformats.org/officeDocument/2006/relationships/image" Target="../media/image131.png"/><Relationship Id="rId203" Type="http://schemas.openxmlformats.org/officeDocument/2006/relationships/image" Target="../media/image133.png"/><Relationship Id="rId19" Type="http://schemas.openxmlformats.org/officeDocument/2006/relationships/customXml" Target="../ink/ink41.xml"/><Relationship Id="rId224" Type="http://schemas.openxmlformats.org/officeDocument/2006/relationships/customXml" Target="../ink/ink144.xml"/><Relationship Id="rId245" Type="http://schemas.openxmlformats.org/officeDocument/2006/relationships/image" Target="../media/image154.png"/><Relationship Id="rId266" Type="http://schemas.openxmlformats.org/officeDocument/2006/relationships/customXml" Target="../ink/ink165.xml"/><Relationship Id="rId287" Type="http://schemas.openxmlformats.org/officeDocument/2006/relationships/image" Target="../media/image176.png"/><Relationship Id="rId30" Type="http://schemas.openxmlformats.org/officeDocument/2006/relationships/customXml" Target="../ink/ink47.xml"/><Relationship Id="rId105" Type="http://schemas.openxmlformats.org/officeDocument/2006/relationships/image" Target="../media/image84.png"/><Relationship Id="rId126" Type="http://schemas.openxmlformats.org/officeDocument/2006/relationships/customXml" Target="../ink/ink95.xml"/><Relationship Id="rId147" Type="http://schemas.openxmlformats.org/officeDocument/2006/relationships/image" Target="../media/image105.png"/><Relationship Id="rId168" Type="http://schemas.openxmlformats.org/officeDocument/2006/relationships/customXml" Target="../ink/ink116.xml"/><Relationship Id="rId312" Type="http://schemas.openxmlformats.org/officeDocument/2006/relationships/customXml" Target="../ink/ink188.xml"/><Relationship Id="rId333" Type="http://schemas.openxmlformats.org/officeDocument/2006/relationships/image" Target="../media/image199.png"/><Relationship Id="rId354" Type="http://schemas.openxmlformats.org/officeDocument/2006/relationships/customXml" Target="../ink/ink209.xml"/><Relationship Id="rId51" Type="http://schemas.openxmlformats.org/officeDocument/2006/relationships/image" Target="../media/image57.png"/><Relationship Id="rId72" Type="http://schemas.openxmlformats.org/officeDocument/2006/relationships/customXml" Target="../ink/ink68.xml"/><Relationship Id="rId93" Type="http://schemas.openxmlformats.org/officeDocument/2006/relationships/image" Target="../media/image78.png"/><Relationship Id="rId189" Type="http://schemas.openxmlformats.org/officeDocument/2006/relationships/image" Target="../media/image126.png"/><Relationship Id="rId3" Type="http://schemas.openxmlformats.org/officeDocument/2006/relationships/customXml" Target="../ink/ink33.xml"/><Relationship Id="rId214" Type="http://schemas.openxmlformats.org/officeDocument/2006/relationships/customXml" Target="../ink/ink139.xml"/><Relationship Id="rId235" Type="http://schemas.openxmlformats.org/officeDocument/2006/relationships/image" Target="../media/image149.png"/><Relationship Id="rId256" Type="http://schemas.openxmlformats.org/officeDocument/2006/relationships/customXml" Target="../ink/ink160.xml"/><Relationship Id="rId277" Type="http://schemas.openxmlformats.org/officeDocument/2006/relationships/image" Target="../media/image171.png"/><Relationship Id="rId298" Type="http://schemas.openxmlformats.org/officeDocument/2006/relationships/customXml" Target="../ink/ink181.xml"/><Relationship Id="rId116" Type="http://schemas.openxmlformats.org/officeDocument/2006/relationships/customXml" Target="../ink/ink90.xml"/><Relationship Id="rId137" Type="http://schemas.openxmlformats.org/officeDocument/2006/relationships/image" Target="../media/image100.png"/><Relationship Id="rId158" Type="http://schemas.openxmlformats.org/officeDocument/2006/relationships/customXml" Target="../ink/ink111.xml"/><Relationship Id="rId302" Type="http://schemas.openxmlformats.org/officeDocument/2006/relationships/customXml" Target="../ink/ink183.xml"/><Relationship Id="rId323" Type="http://schemas.openxmlformats.org/officeDocument/2006/relationships/image" Target="../media/image194.png"/><Relationship Id="rId344" Type="http://schemas.openxmlformats.org/officeDocument/2006/relationships/customXml" Target="../ink/ink204.xml"/><Relationship Id="rId20" Type="http://schemas.openxmlformats.org/officeDocument/2006/relationships/image" Target="../media/image40.png"/><Relationship Id="rId41" Type="http://schemas.openxmlformats.org/officeDocument/2006/relationships/image" Target="../media/image52.png"/><Relationship Id="rId62" Type="http://schemas.openxmlformats.org/officeDocument/2006/relationships/customXml" Target="../ink/ink63.xml"/><Relationship Id="rId83" Type="http://schemas.openxmlformats.org/officeDocument/2006/relationships/image" Target="../media/image73.png"/><Relationship Id="rId179" Type="http://schemas.openxmlformats.org/officeDocument/2006/relationships/image" Target="../media/image121.png"/><Relationship Id="rId365" Type="http://schemas.openxmlformats.org/officeDocument/2006/relationships/image" Target="../media/image215.png"/><Relationship Id="rId190" Type="http://schemas.openxmlformats.org/officeDocument/2006/relationships/customXml" Target="../ink/ink127.xml"/><Relationship Id="rId204" Type="http://schemas.openxmlformats.org/officeDocument/2006/relationships/customXml" Target="../ink/ink134.xml"/><Relationship Id="rId225" Type="http://schemas.openxmlformats.org/officeDocument/2006/relationships/image" Target="../media/image144.png"/><Relationship Id="rId246" Type="http://schemas.openxmlformats.org/officeDocument/2006/relationships/customXml" Target="../ink/ink155.xml"/><Relationship Id="rId267" Type="http://schemas.openxmlformats.org/officeDocument/2006/relationships/image" Target="../media/image166.png"/><Relationship Id="rId288" Type="http://schemas.openxmlformats.org/officeDocument/2006/relationships/customXml" Target="../ink/ink176.xml"/><Relationship Id="rId106" Type="http://schemas.openxmlformats.org/officeDocument/2006/relationships/customXml" Target="../ink/ink85.xml"/><Relationship Id="rId127" Type="http://schemas.openxmlformats.org/officeDocument/2006/relationships/image" Target="../media/image95.png"/><Relationship Id="rId313" Type="http://schemas.openxmlformats.org/officeDocument/2006/relationships/image" Target="../media/image189.png"/><Relationship Id="rId10" Type="http://schemas.openxmlformats.org/officeDocument/2006/relationships/image" Target="../media/image33.png"/><Relationship Id="rId31" Type="http://schemas.openxmlformats.org/officeDocument/2006/relationships/image" Target="../media/image47.png"/><Relationship Id="rId52" Type="http://schemas.openxmlformats.org/officeDocument/2006/relationships/customXml" Target="../ink/ink58.xml"/><Relationship Id="rId73" Type="http://schemas.openxmlformats.org/officeDocument/2006/relationships/image" Target="../media/image68.png"/><Relationship Id="rId94" Type="http://schemas.openxmlformats.org/officeDocument/2006/relationships/customXml" Target="../ink/ink79.xml"/><Relationship Id="rId148" Type="http://schemas.openxmlformats.org/officeDocument/2006/relationships/customXml" Target="../ink/ink106.xml"/><Relationship Id="rId169" Type="http://schemas.openxmlformats.org/officeDocument/2006/relationships/image" Target="../media/image116.png"/><Relationship Id="rId334" Type="http://schemas.openxmlformats.org/officeDocument/2006/relationships/customXml" Target="../ink/ink199.xml"/><Relationship Id="rId355" Type="http://schemas.openxmlformats.org/officeDocument/2006/relationships/image" Target="../media/image210.png"/><Relationship Id="rId4" Type="http://schemas.openxmlformats.org/officeDocument/2006/relationships/image" Target="../media/image30.png"/><Relationship Id="rId180" Type="http://schemas.openxmlformats.org/officeDocument/2006/relationships/customXml" Target="../ink/ink122.xml"/><Relationship Id="rId215" Type="http://schemas.openxmlformats.org/officeDocument/2006/relationships/image" Target="../media/image139.png"/><Relationship Id="rId236" Type="http://schemas.openxmlformats.org/officeDocument/2006/relationships/customXml" Target="../ink/ink150.xml"/><Relationship Id="rId257" Type="http://schemas.openxmlformats.org/officeDocument/2006/relationships/image" Target="../media/image161.png"/><Relationship Id="rId278" Type="http://schemas.openxmlformats.org/officeDocument/2006/relationships/customXml" Target="../ink/ink171.xml"/><Relationship Id="rId303" Type="http://schemas.openxmlformats.org/officeDocument/2006/relationships/image" Target="../media/image184.png"/><Relationship Id="rId42" Type="http://schemas.openxmlformats.org/officeDocument/2006/relationships/customXml" Target="../ink/ink53.xml"/><Relationship Id="rId84" Type="http://schemas.openxmlformats.org/officeDocument/2006/relationships/customXml" Target="../ink/ink74.xml"/><Relationship Id="rId138" Type="http://schemas.openxmlformats.org/officeDocument/2006/relationships/customXml" Target="../ink/ink101.xml"/><Relationship Id="rId345" Type="http://schemas.openxmlformats.org/officeDocument/2006/relationships/image" Target="../media/image205.png"/><Relationship Id="rId191" Type="http://schemas.openxmlformats.org/officeDocument/2006/relationships/image" Target="../media/image127.png"/><Relationship Id="rId205" Type="http://schemas.openxmlformats.org/officeDocument/2006/relationships/image" Target="../media/image134.png"/><Relationship Id="rId247" Type="http://schemas.openxmlformats.org/officeDocument/2006/relationships/image" Target="../media/image155.png"/><Relationship Id="rId107" Type="http://schemas.openxmlformats.org/officeDocument/2006/relationships/image" Target="../media/image85.png"/><Relationship Id="rId289" Type="http://schemas.openxmlformats.org/officeDocument/2006/relationships/image" Target="../media/image177.png"/><Relationship Id="rId11" Type="http://schemas.openxmlformats.org/officeDocument/2006/relationships/customXml" Target="../ink/ink37.xml"/><Relationship Id="rId53" Type="http://schemas.openxmlformats.org/officeDocument/2006/relationships/image" Target="../media/image58.png"/><Relationship Id="rId149" Type="http://schemas.openxmlformats.org/officeDocument/2006/relationships/image" Target="../media/image106.png"/><Relationship Id="rId314" Type="http://schemas.openxmlformats.org/officeDocument/2006/relationships/customXml" Target="../ink/ink189.xml"/><Relationship Id="rId356" Type="http://schemas.openxmlformats.org/officeDocument/2006/relationships/customXml" Target="../ink/ink210.xml"/><Relationship Id="rId95" Type="http://schemas.openxmlformats.org/officeDocument/2006/relationships/image" Target="../media/image79.png"/><Relationship Id="rId160" Type="http://schemas.openxmlformats.org/officeDocument/2006/relationships/customXml" Target="../ink/ink112.xml"/><Relationship Id="rId216" Type="http://schemas.openxmlformats.org/officeDocument/2006/relationships/customXml" Target="../ink/ink140.xml"/><Relationship Id="rId258" Type="http://schemas.openxmlformats.org/officeDocument/2006/relationships/customXml" Target="../ink/ink161.xml"/><Relationship Id="rId22" Type="http://schemas.openxmlformats.org/officeDocument/2006/relationships/image" Target="../media/image41.png"/><Relationship Id="rId64" Type="http://schemas.openxmlformats.org/officeDocument/2006/relationships/customXml" Target="../ink/ink64.xml"/><Relationship Id="rId118" Type="http://schemas.openxmlformats.org/officeDocument/2006/relationships/customXml" Target="../ink/ink91.xml"/><Relationship Id="rId325" Type="http://schemas.openxmlformats.org/officeDocument/2006/relationships/image" Target="../media/image195.png"/><Relationship Id="rId171" Type="http://schemas.openxmlformats.org/officeDocument/2006/relationships/image" Target="../media/image117.png"/><Relationship Id="rId227" Type="http://schemas.openxmlformats.org/officeDocument/2006/relationships/image" Target="../media/image145.png"/><Relationship Id="rId269" Type="http://schemas.openxmlformats.org/officeDocument/2006/relationships/image" Target="../media/image167.png"/><Relationship Id="rId33" Type="http://schemas.openxmlformats.org/officeDocument/2006/relationships/image" Target="../media/image48.png"/><Relationship Id="rId129" Type="http://schemas.openxmlformats.org/officeDocument/2006/relationships/image" Target="../media/image96.png"/><Relationship Id="rId280" Type="http://schemas.openxmlformats.org/officeDocument/2006/relationships/customXml" Target="../ink/ink172.xml"/><Relationship Id="rId336" Type="http://schemas.openxmlformats.org/officeDocument/2006/relationships/customXml" Target="../ink/ink200.xml"/><Relationship Id="rId75" Type="http://schemas.openxmlformats.org/officeDocument/2006/relationships/image" Target="../media/image69.png"/><Relationship Id="rId140" Type="http://schemas.openxmlformats.org/officeDocument/2006/relationships/customXml" Target="../ink/ink102.xml"/><Relationship Id="rId182" Type="http://schemas.openxmlformats.org/officeDocument/2006/relationships/customXml" Target="../ink/ink123.xml"/><Relationship Id="rId6" Type="http://schemas.openxmlformats.org/officeDocument/2006/relationships/image" Target="../media/image31.png"/><Relationship Id="rId238" Type="http://schemas.openxmlformats.org/officeDocument/2006/relationships/customXml" Target="../ink/ink151.xml"/><Relationship Id="rId291" Type="http://schemas.openxmlformats.org/officeDocument/2006/relationships/image" Target="../media/image178.png"/><Relationship Id="rId305" Type="http://schemas.openxmlformats.org/officeDocument/2006/relationships/image" Target="../media/image185.png"/><Relationship Id="rId347" Type="http://schemas.openxmlformats.org/officeDocument/2006/relationships/image" Target="../media/image206.png"/><Relationship Id="rId44" Type="http://schemas.openxmlformats.org/officeDocument/2006/relationships/customXml" Target="../ink/ink54.xml"/><Relationship Id="rId86" Type="http://schemas.openxmlformats.org/officeDocument/2006/relationships/customXml" Target="../ink/ink75.xml"/><Relationship Id="rId151" Type="http://schemas.openxmlformats.org/officeDocument/2006/relationships/image" Target="../media/image107.png"/><Relationship Id="rId193" Type="http://schemas.openxmlformats.org/officeDocument/2006/relationships/image" Target="../media/image128.png"/><Relationship Id="rId207" Type="http://schemas.openxmlformats.org/officeDocument/2006/relationships/image" Target="../media/image135.png"/><Relationship Id="rId249" Type="http://schemas.openxmlformats.org/officeDocument/2006/relationships/image" Target="../media/image156.png"/><Relationship Id="rId13" Type="http://schemas.openxmlformats.org/officeDocument/2006/relationships/customXml" Target="../ink/ink38.xml"/><Relationship Id="rId109" Type="http://schemas.openxmlformats.org/officeDocument/2006/relationships/image" Target="../media/image86.png"/><Relationship Id="rId260" Type="http://schemas.openxmlformats.org/officeDocument/2006/relationships/customXml" Target="../ink/ink162.xml"/><Relationship Id="rId316" Type="http://schemas.openxmlformats.org/officeDocument/2006/relationships/customXml" Target="../ink/ink190.xml"/><Relationship Id="rId55" Type="http://schemas.openxmlformats.org/officeDocument/2006/relationships/image" Target="../media/image59.png"/><Relationship Id="rId97" Type="http://schemas.openxmlformats.org/officeDocument/2006/relationships/image" Target="../media/image80.png"/><Relationship Id="rId120" Type="http://schemas.openxmlformats.org/officeDocument/2006/relationships/customXml" Target="../ink/ink92.xml"/><Relationship Id="rId358" Type="http://schemas.openxmlformats.org/officeDocument/2006/relationships/customXml" Target="../ink/ink211.xml"/><Relationship Id="rId162" Type="http://schemas.openxmlformats.org/officeDocument/2006/relationships/customXml" Target="../ink/ink113.xml"/><Relationship Id="rId218" Type="http://schemas.openxmlformats.org/officeDocument/2006/relationships/customXml" Target="../ink/ink141.xml"/><Relationship Id="rId271" Type="http://schemas.openxmlformats.org/officeDocument/2006/relationships/image" Target="../media/image168.png"/><Relationship Id="rId24" Type="http://schemas.openxmlformats.org/officeDocument/2006/relationships/image" Target="../media/image42.png"/><Relationship Id="rId66" Type="http://schemas.openxmlformats.org/officeDocument/2006/relationships/customXml" Target="../ink/ink65.xml"/><Relationship Id="rId131" Type="http://schemas.openxmlformats.org/officeDocument/2006/relationships/image" Target="../media/image97.png"/><Relationship Id="rId327" Type="http://schemas.openxmlformats.org/officeDocument/2006/relationships/image" Target="../media/image196.png"/><Relationship Id="rId173" Type="http://schemas.openxmlformats.org/officeDocument/2006/relationships/image" Target="../media/image118.png"/><Relationship Id="rId229" Type="http://schemas.openxmlformats.org/officeDocument/2006/relationships/image" Target="../media/image146.png"/><Relationship Id="rId240" Type="http://schemas.openxmlformats.org/officeDocument/2006/relationships/customXml" Target="../ink/ink152.xml"/><Relationship Id="rId35" Type="http://schemas.openxmlformats.org/officeDocument/2006/relationships/image" Target="../media/image49.png"/><Relationship Id="rId77" Type="http://schemas.openxmlformats.org/officeDocument/2006/relationships/image" Target="../media/image70.png"/><Relationship Id="rId100" Type="http://schemas.openxmlformats.org/officeDocument/2006/relationships/customXml" Target="../ink/ink82.xml"/><Relationship Id="rId282" Type="http://schemas.openxmlformats.org/officeDocument/2006/relationships/customXml" Target="../ink/ink173.xml"/><Relationship Id="rId338" Type="http://schemas.openxmlformats.org/officeDocument/2006/relationships/customXml" Target="../ink/ink201.xml"/><Relationship Id="rId8" Type="http://schemas.openxmlformats.org/officeDocument/2006/relationships/image" Target="../media/image32.png"/><Relationship Id="rId142" Type="http://schemas.openxmlformats.org/officeDocument/2006/relationships/customXml" Target="../ink/ink103.xml"/><Relationship Id="rId184" Type="http://schemas.openxmlformats.org/officeDocument/2006/relationships/customXml" Target="../ink/ink124.xml"/><Relationship Id="rId251" Type="http://schemas.openxmlformats.org/officeDocument/2006/relationships/image" Target="../media/image157.png"/><Relationship Id="rId46" Type="http://schemas.openxmlformats.org/officeDocument/2006/relationships/customXml" Target="../ink/ink55.xml"/><Relationship Id="rId293" Type="http://schemas.openxmlformats.org/officeDocument/2006/relationships/image" Target="../media/image179.png"/><Relationship Id="rId307" Type="http://schemas.openxmlformats.org/officeDocument/2006/relationships/image" Target="../media/image186.png"/><Relationship Id="rId349" Type="http://schemas.openxmlformats.org/officeDocument/2006/relationships/image" Target="../media/image207.png"/><Relationship Id="rId88" Type="http://schemas.openxmlformats.org/officeDocument/2006/relationships/customXml" Target="../ink/ink76.xml"/><Relationship Id="rId111" Type="http://schemas.openxmlformats.org/officeDocument/2006/relationships/image" Target="../media/image87.png"/><Relationship Id="rId153" Type="http://schemas.openxmlformats.org/officeDocument/2006/relationships/image" Target="../media/image108.png"/><Relationship Id="rId195" Type="http://schemas.openxmlformats.org/officeDocument/2006/relationships/image" Target="../media/image129.png"/><Relationship Id="rId209" Type="http://schemas.openxmlformats.org/officeDocument/2006/relationships/image" Target="../media/image136.png"/><Relationship Id="rId360" Type="http://schemas.openxmlformats.org/officeDocument/2006/relationships/customXml" Target="../ink/ink212.xml"/></Relationships>
</file>

<file path=ppt/slides/_rels/slide15.xml.rels><?xml version="1.0" encoding="UTF-8" standalone="yes"?>
<Relationships xmlns="http://schemas.openxmlformats.org/package/2006/relationships"><Relationship Id="rId26" Type="http://schemas.openxmlformats.org/officeDocument/2006/relationships/image" Target="../media/image33.png"/><Relationship Id="rId117" Type="http://schemas.openxmlformats.org/officeDocument/2006/relationships/image" Target="../media/image271.png"/><Relationship Id="rId21" Type="http://schemas.openxmlformats.org/officeDocument/2006/relationships/customXml" Target="../ink/ink224.xml"/><Relationship Id="rId42" Type="http://schemas.openxmlformats.org/officeDocument/2006/relationships/image" Target="../media/image234.png"/><Relationship Id="rId47" Type="http://schemas.openxmlformats.org/officeDocument/2006/relationships/customXml" Target="../ink/ink237.xml"/><Relationship Id="rId63" Type="http://schemas.openxmlformats.org/officeDocument/2006/relationships/image" Target="../media/image244.png"/><Relationship Id="rId68" Type="http://schemas.openxmlformats.org/officeDocument/2006/relationships/customXml" Target="../ink/ink248.xml"/><Relationship Id="rId84" Type="http://schemas.openxmlformats.org/officeDocument/2006/relationships/customXml" Target="../ink/ink256.xml"/><Relationship Id="rId89" Type="http://schemas.openxmlformats.org/officeDocument/2006/relationships/image" Target="../media/image257.png"/><Relationship Id="rId112" Type="http://schemas.openxmlformats.org/officeDocument/2006/relationships/customXml" Target="../ink/ink270.xml"/><Relationship Id="rId16" Type="http://schemas.openxmlformats.org/officeDocument/2006/relationships/image" Target="../media/image222.png"/><Relationship Id="rId107" Type="http://schemas.openxmlformats.org/officeDocument/2006/relationships/image" Target="../media/image266.png"/><Relationship Id="rId11" Type="http://schemas.openxmlformats.org/officeDocument/2006/relationships/customXml" Target="../ink/ink219.xml"/><Relationship Id="rId32" Type="http://schemas.openxmlformats.org/officeDocument/2006/relationships/image" Target="../media/image229.png"/><Relationship Id="rId37" Type="http://schemas.openxmlformats.org/officeDocument/2006/relationships/customXml" Target="../ink/ink232.xml"/><Relationship Id="rId53" Type="http://schemas.openxmlformats.org/officeDocument/2006/relationships/image" Target="../media/image239.png"/><Relationship Id="rId58" Type="http://schemas.openxmlformats.org/officeDocument/2006/relationships/customXml" Target="../ink/ink243.xml"/><Relationship Id="rId74" Type="http://schemas.openxmlformats.org/officeDocument/2006/relationships/customXml" Target="../ink/ink251.xml"/><Relationship Id="rId79" Type="http://schemas.openxmlformats.org/officeDocument/2006/relationships/image" Target="../media/image252.png"/><Relationship Id="rId102" Type="http://schemas.openxmlformats.org/officeDocument/2006/relationships/customXml" Target="../ink/ink265.xml"/><Relationship Id="rId123" Type="http://schemas.openxmlformats.org/officeDocument/2006/relationships/image" Target="../media/image274.png"/><Relationship Id="rId5" Type="http://schemas.openxmlformats.org/officeDocument/2006/relationships/customXml" Target="../ink/ink216.xml"/><Relationship Id="rId90" Type="http://schemas.openxmlformats.org/officeDocument/2006/relationships/customXml" Target="../ink/ink259.xml"/><Relationship Id="rId95" Type="http://schemas.openxmlformats.org/officeDocument/2006/relationships/image" Target="../media/image260.png"/><Relationship Id="rId22" Type="http://schemas.openxmlformats.org/officeDocument/2006/relationships/image" Target="../media/image225.png"/><Relationship Id="rId27" Type="http://schemas.openxmlformats.org/officeDocument/2006/relationships/customXml" Target="../ink/ink227.xml"/><Relationship Id="rId43" Type="http://schemas.openxmlformats.org/officeDocument/2006/relationships/customXml" Target="../ink/ink235.xml"/><Relationship Id="rId48" Type="http://schemas.openxmlformats.org/officeDocument/2006/relationships/image" Target="../media/image237.png"/><Relationship Id="rId64" Type="http://schemas.openxmlformats.org/officeDocument/2006/relationships/customXml" Target="../ink/ink246.xml"/><Relationship Id="rId69" Type="http://schemas.openxmlformats.org/officeDocument/2006/relationships/image" Target="../media/image247.png"/><Relationship Id="rId113" Type="http://schemas.openxmlformats.org/officeDocument/2006/relationships/image" Target="../media/image269.png"/><Relationship Id="rId118" Type="http://schemas.openxmlformats.org/officeDocument/2006/relationships/customXml" Target="../ink/ink273.xml"/><Relationship Id="rId80" Type="http://schemas.openxmlformats.org/officeDocument/2006/relationships/customXml" Target="../ink/ink254.xml"/><Relationship Id="rId85" Type="http://schemas.openxmlformats.org/officeDocument/2006/relationships/image" Target="../media/image255.png"/><Relationship Id="rId12" Type="http://schemas.openxmlformats.org/officeDocument/2006/relationships/image" Target="../media/image220.png"/><Relationship Id="rId17" Type="http://schemas.openxmlformats.org/officeDocument/2006/relationships/customXml" Target="../ink/ink222.xml"/><Relationship Id="rId33" Type="http://schemas.openxmlformats.org/officeDocument/2006/relationships/customXml" Target="../ink/ink230.xml"/><Relationship Id="rId38" Type="http://schemas.openxmlformats.org/officeDocument/2006/relationships/image" Target="../media/image232.png"/><Relationship Id="rId59" Type="http://schemas.openxmlformats.org/officeDocument/2006/relationships/image" Target="../media/image242.png"/><Relationship Id="rId103" Type="http://schemas.openxmlformats.org/officeDocument/2006/relationships/image" Target="../media/image264.png"/><Relationship Id="rId108" Type="http://schemas.openxmlformats.org/officeDocument/2006/relationships/customXml" Target="../ink/ink268.xml"/><Relationship Id="rId124" Type="http://schemas.openxmlformats.org/officeDocument/2006/relationships/customXml" Target="../ink/ink276.xml"/><Relationship Id="rId54" Type="http://schemas.openxmlformats.org/officeDocument/2006/relationships/customXml" Target="../ink/ink241.xml"/><Relationship Id="rId70" Type="http://schemas.openxmlformats.org/officeDocument/2006/relationships/customXml" Target="../ink/ink249.xml"/><Relationship Id="rId75" Type="http://schemas.openxmlformats.org/officeDocument/2006/relationships/image" Target="../media/image250.png"/><Relationship Id="rId91" Type="http://schemas.openxmlformats.org/officeDocument/2006/relationships/image" Target="../media/image258.png"/><Relationship Id="rId96"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image" Target="../media/image217.png"/><Relationship Id="rId23" Type="http://schemas.openxmlformats.org/officeDocument/2006/relationships/customXml" Target="../ink/ink225.xml"/><Relationship Id="rId28" Type="http://schemas.openxmlformats.org/officeDocument/2006/relationships/image" Target="../media/image227.png"/><Relationship Id="rId49" Type="http://schemas.openxmlformats.org/officeDocument/2006/relationships/customXml" Target="../ink/ink238.xml"/><Relationship Id="rId114" Type="http://schemas.openxmlformats.org/officeDocument/2006/relationships/customXml" Target="../ink/ink271.xml"/><Relationship Id="rId119" Type="http://schemas.openxmlformats.org/officeDocument/2006/relationships/image" Target="../media/image272.png"/><Relationship Id="rId44" Type="http://schemas.openxmlformats.org/officeDocument/2006/relationships/image" Target="../media/image235.png"/><Relationship Id="rId60" Type="http://schemas.openxmlformats.org/officeDocument/2006/relationships/customXml" Target="../ink/ink244.xml"/><Relationship Id="rId65" Type="http://schemas.openxmlformats.org/officeDocument/2006/relationships/image" Target="../media/image245.png"/><Relationship Id="rId81" Type="http://schemas.openxmlformats.org/officeDocument/2006/relationships/image" Target="../media/image253.png"/><Relationship Id="rId86" Type="http://schemas.openxmlformats.org/officeDocument/2006/relationships/customXml" Target="../ink/ink257.xml"/><Relationship Id="rId13" Type="http://schemas.openxmlformats.org/officeDocument/2006/relationships/customXml" Target="../ink/ink220.xml"/><Relationship Id="rId18" Type="http://schemas.openxmlformats.org/officeDocument/2006/relationships/image" Target="../media/image223.png"/><Relationship Id="rId39" Type="http://schemas.openxmlformats.org/officeDocument/2006/relationships/customXml" Target="../ink/ink233.xml"/><Relationship Id="rId109" Type="http://schemas.openxmlformats.org/officeDocument/2006/relationships/image" Target="../media/image267.png"/><Relationship Id="rId34" Type="http://schemas.openxmlformats.org/officeDocument/2006/relationships/image" Target="../media/image230.png"/><Relationship Id="rId50" Type="http://schemas.openxmlformats.org/officeDocument/2006/relationships/image" Target="../media/image238.png"/><Relationship Id="rId55" Type="http://schemas.openxmlformats.org/officeDocument/2006/relationships/image" Target="../media/image240.png"/><Relationship Id="rId76" Type="http://schemas.openxmlformats.org/officeDocument/2006/relationships/customXml" Target="../ink/ink252.xml"/><Relationship Id="rId97" Type="http://schemas.openxmlformats.org/officeDocument/2006/relationships/image" Target="../media/image261.png"/><Relationship Id="rId104" Type="http://schemas.openxmlformats.org/officeDocument/2006/relationships/customXml" Target="../ink/ink266.xml"/><Relationship Id="rId120" Type="http://schemas.openxmlformats.org/officeDocument/2006/relationships/customXml" Target="../ink/ink274.xml"/><Relationship Id="rId125" Type="http://schemas.openxmlformats.org/officeDocument/2006/relationships/image" Target="../media/image275.png"/><Relationship Id="rId7" Type="http://schemas.openxmlformats.org/officeDocument/2006/relationships/customXml" Target="../ink/ink217.xml"/><Relationship Id="rId71" Type="http://schemas.openxmlformats.org/officeDocument/2006/relationships/image" Target="../media/image248.png"/><Relationship Id="rId92" Type="http://schemas.openxmlformats.org/officeDocument/2006/relationships/customXml" Target="../ink/ink260.xml"/><Relationship Id="rId2" Type="http://schemas.openxmlformats.org/officeDocument/2006/relationships/image" Target="../media/image1700.png"/><Relationship Id="rId29" Type="http://schemas.openxmlformats.org/officeDocument/2006/relationships/customXml" Target="../ink/ink228.xml"/><Relationship Id="rId24" Type="http://schemas.openxmlformats.org/officeDocument/2006/relationships/image" Target="../media/image226.png"/><Relationship Id="rId40" Type="http://schemas.openxmlformats.org/officeDocument/2006/relationships/image" Target="../media/image233.png"/><Relationship Id="rId45" Type="http://schemas.openxmlformats.org/officeDocument/2006/relationships/customXml" Target="../ink/ink236.xml"/><Relationship Id="rId66" Type="http://schemas.openxmlformats.org/officeDocument/2006/relationships/customXml" Target="../ink/ink247.xml"/><Relationship Id="rId87" Type="http://schemas.openxmlformats.org/officeDocument/2006/relationships/image" Target="../media/image256.png"/><Relationship Id="rId110" Type="http://schemas.openxmlformats.org/officeDocument/2006/relationships/customXml" Target="../ink/ink269.xml"/><Relationship Id="rId115" Type="http://schemas.openxmlformats.org/officeDocument/2006/relationships/image" Target="../media/image270.png"/><Relationship Id="rId61" Type="http://schemas.openxmlformats.org/officeDocument/2006/relationships/image" Target="../media/image243.png"/><Relationship Id="rId82" Type="http://schemas.openxmlformats.org/officeDocument/2006/relationships/customXml" Target="../ink/ink255.xml"/><Relationship Id="rId19" Type="http://schemas.openxmlformats.org/officeDocument/2006/relationships/customXml" Target="../ink/ink223.xml"/><Relationship Id="rId14" Type="http://schemas.openxmlformats.org/officeDocument/2006/relationships/image" Target="../media/image221.png"/><Relationship Id="rId30" Type="http://schemas.openxmlformats.org/officeDocument/2006/relationships/image" Target="../media/image228.png"/><Relationship Id="rId35" Type="http://schemas.openxmlformats.org/officeDocument/2006/relationships/customXml" Target="../ink/ink231.xml"/><Relationship Id="rId56" Type="http://schemas.openxmlformats.org/officeDocument/2006/relationships/customXml" Target="../ink/ink242.xml"/><Relationship Id="rId77" Type="http://schemas.openxmlformats.org/officeDocument/2006/relationships/image" Target="../media/image251.png"/><Relationship Id="rId100" Type="http://schemas.openxmlformats.org/officeDocument/2006/relationships/customXml" Target="../ink/ink264.xml"/><Relationship Id="rId105" Type="http://schemas.openxmlformats.org/officeDocument/2006/relationships/image" Target="../media/image265.png"/><Relationship Id="rId8" Type="http://schemas.openxmlformats.org/officeDocument/2006/relationships/image" Target="../media/image218.png"/><Relationship Id="rId51" Type="http://schemas.openxmlformats.org/officeDocument/2006/relationships/customXml" Target="../ink/ink239.xml"/><Relationship Id="rId72" Type="http://schemas.openxmlformats.org/officeDocument/2006/relationships/customXml" Target="../ink/ink250.xml"/><Relationship Id="rId93" Type="http://schemas.openxmlformats.org/officeDocument/2006/relationships/image" Target="../media/image259.png"/><Relationship Id="rId98" Type="http://schemas.openxmlformats.org/officeDocument/2006/relationships/customXml" Target="../ink/ink263.xml"/><Relationship Id="rId121" Type="http://schemas.openxmlformats.org/officeDocument/2006/relationships/image" Target="../media/image273.png"/><Relationship Id="rId3" Type="http://schemas.openxmlformats.org/officeDocument/2006/relationships/customXml" Target="../ink/ink215.xml"/><Relationship Id="rId25" Type="http://schemas.openxmlformats.org/officeDocument/2006/relationships/customXml" Target="../ink/ink226.xml"/><Relationship Id="rId46" Type="http://schemas.openxmlformats.org/officeDocument/2006/relationships/image" Target="../media/image236.png"/><Relationship Id="rId67" Type="http://schemas.openxmlformats.org/officeDocument/2006/relationships/image" Target="../media/image246.png"/><Relationship Id="rId116" Type="http://schemas.openxmlformats.org/officeDocument/2006/relationships/customXml" Target="../ink/ink272.xml"/><Relationship Id="rId20" Type="http://schemas.openxmlformats.org/officeDocument/2006/relationships/image" Target="../media/image224.png"/><Relationship Id="rId41" Type="http://schemas.openxmlformats.org/officeDocument/2006/relationships/customXml" Target="../ink/ink234.xml"/><Relationship Id="rId62" Type="http://schemas.openxmlformats.org/officeDocument/2006/relationships/customXml" Target="../ink/ink245.xml"/><Relationship Id="rId83" Type="http://schemas.openxmlformats.org/officeDocument/2006/relationships/image" Target="../media/image254.png"/><Relationship Id="rId88" Type="http://schemas.openxmlformats.org/officeDocument/2006/relationships/customXml" Target="../ink/ink258.xml"/><Relationship Id="rId111" Type="http://schemas.openxmlformats.org/officeDocument/2006/relationships/image" Target="../media/image268.png"/><Relationship Id="rId15" Type="http://schemas.openxmlformats.org/officeDocument/2006/relationships/customXml" Target="../ink/ink221.xml"/><Relationship Id="rId36" Type="http://schemas.openxmlformats.org/officeDocument/2006/relationships/image" Target="../media/image231.png"/><Relationship Id="rId57" Type="http://schemas.openxmlformats.org/officeDocument/2006/relationships/image" Target="../media/image241.png"/><Relationship Id="rId106" Type="http://schemas.openxmlformats.org/officeDocument/2006/relationships/customXml" Target="../ink/ink267.xml"/><Relationship Id="rId10" Type="http://schemas.openxmlformats.org/officeDocument/2006/relationships/image" Target="../media/image219.png"/><Relationship Id="rId31" Type="http://schemas.openxmlformats.org/officeDocument/2006/relationships/customXml" Target="../ink/ink229.xml"/><Relationship Id="rId52" Type="http://schemas.openxmlformats.org/officeDocument/2006/relationships/customXml" Target="../ink/ink240.xml"/><Relationship Id="rId73" Type="http://schemas.openxmlformats.org/officeDocument/2006/relationships/image" Target="../media/image249.png"/><Relationship Id="rId78" Type="http://schemas.openxmlformats.org/officeDocument/2006/relationships/customXml" Target="../ink/ink253.xml"/><Relationship Id="rId94" Type="http://schemas.openxmlformats.org/officeDocument/2006/relationships/customXml" Target="../ink/ink261.xml"/><Relationship Id="rId99" Type="http://schemas.openxmlformats.org/officeDocument/2006/relationships/image" Target="../media/image262.png"/><Relationship Id="rId101" Type="http://schemas.openxmlformats.org/officeDocument/2006/relationships/image" Target="../media/image263.png"/><Relationship Id="rId122" Type="http://schemas.openxmlformats.org/officeDocument/2006/relationships/customXml" Target="../ink/ink275.xml"/><Relationship Id="rId4" Type="http://schemas.openxmlformats.org/officeDocument/2006/relationships/image" Target="../media/image216.png"/><Relationship Id="rId9" Type="http://schemas.openxmlformats.org/officeDocument/2006/relationships/customXml" Target="../ink/ink218.xml"/></Relationships>
</file>

<file path=ppt/slides/_rels/slide16.xml.rels><?xml version="1.0" encoding="UTF-8" standalone="yes"?>
<Relationships xmlns="http://schemas.openxmlformats.org/package/2006/relationships"><Relationship Id="rId21" Type="http://schemas.openxmlformats.org/officeDocument/2006/relationships/image" Target="../media/image284.png"/><Relationship Id="rId170" Type="http://schemas.openxmlformats.org/officeDocument/2006/relationships/customXml" Target="../ink/ink360.xml"/><Relationship Id="rId268" Type="http://schemas.openxmlformats.org/officeDocument/2006/relationships/customXml" Target="../ink/ink409.xml"/><Relationship Id="rId475" Type="http://schemas.openxmlformats.org/officeDocument/2006/relationships/customXml" Target="../ink/ink513.xml"/><Relationship Id="rId682" Type="http://schemas.openxmlformats.org/officeDocument/2006/relationships/image" Target="../media/image599.png"/><Relationship Id="rId128" Type="http://schemas.openxmlformats.org/officeDocument/2006/relationships/customXml" Target="../ink/ink339.xml"/><Relationship Id="rId335" Type="http://schemas.openxmlformats.org/officeDocument/2006/relationships/image" Target="../media/image441.png"/><Relationship Id="rId542" Type="http://schemas.openxmlformats.org/officeDocument/2006/relationships/customXml" Target="../ink/ink559.xml"/><Relationship Id="rId987" Type="http://schemas.openxmlformats.org/officeDocument/2006/relationships/customXml" Target="../ink/ink784.xml"/><Relationship Id="rId1172" Type="http://schemas.openxmlformats.org/officeDocument/2006/relationships/customXml" Target="../ink/ink877.xml"/><Relationship Id="rId402" Type="http://schemas.openxmlformats.org/officeDocument/2006/relationships/image" Target="../media/image473.png"/><Relationship Id="rId847" Type="http://schemas.openxmlformats.org/officeDocument/2006/relationships/image" Target="../media/image681.png"/><Relationship Id="rId1032" Type="http://schemas.openxmlformats.org/officeDocument/2006/relationships/customXml" Target="../ink/ink807.xml"/><Relationship Id="rId707" Type="http://schemas.openxmlformats.org/officeDocument/2006/relationships/customXml" Target="../ink/ink642.xml"/><Relationship Id="rId914" Type="http://schemas.openxmlformats.org/officeDocument/2006/relationships/customXml" Target="../ink/ink747.xml"/><Relationship Id="rId43" Type="http://schemas.openxmlformats.org/officeDocument/2006/relationships/image" Target="../media/image295.png"/><Relationship Id="rId192" Type="http://schemas.openxmlformats.org/officeDocument/2006/relationships/customXml" Target="../ink/ink371.xml"/><Relationship Id="rId497" Type="http://schemas.openxmlformats.org/officeDocument/2006/relationships/customXml" Target="../ink/ink531.xml"/><Relationship Id="rId357" Type="http://schemas.openxmlformats.org/officeDocument/2006/relationships/image" Target="../media/image452.png"/><Relationship Id="rId217" Type="http://schemas.openxmlformats.org/officeDocument/2006/relationships/image" Target="../media/image382.png"/><Relationship Id="rId564" Type="http://schemas.openxmlformats.org/officeDocument/2006/relationships/customXml" Target="../ink/ink570.xml"/><Relationship Id="rId771" Type="http://schemas.openxmlformats.org/officeDocument/2006/relationships/customXml" Target="../ink/ink674.xml"/><Relationship Id="rId869" Type="http://schemas.openxmlformats.org/officeDocument/2006/relationships/image" Target="../media/image692.png"/><Relationship Id="rId424" Type="http://schemas.openxmlformats.org/officeDocument/2006/relationships/image" Target="../media/image484.png"/><Relationship Id="rId631" Type="http://schemas.openxmlformats.org/officeDocument/2006/relationships/image" Target="../media/image574.png"/><Relationship Id="rId729" Type="http://schemas.openxmlformats.org/officeDocument/2006/relationships/customXml" Target="../ink/ink653.xml"/><Relationship Id="rId1054" Type="http://schemas.openxmlformats.org/officeDocument/2006/relationships/customXml" Target="../ink/ink818.xml"/><Relationship Id="rId936" Type="http://schemas.openxmlformats.org/officeDocument/2006/relationships/customXml" Target="../ink/ink758.xml"/><Relationship Id="rId1121" Type="http://schemas.openxmlformats.org/officeDocument/2006/relationships/image" Target="../media/image816.png"/><Relationship Id="rId65" Type="http://schemas.openxmlformats.org/officeDocument/2006/relationships/image" Target="../media/image306.png"/><Relationship Id="rId281" Type="http://schemas.openxmlformats.org/officeDocument/2006/relationships/image" Target="../media/image414.png"/><Relationship Id="rId141" Type="http://schemas.openxmlformats.org/officeDocument/2006/relationships/image" Target="../media/image344.png"/><Relationship Id="rId379" Type="http://schemas.openxmlformats.org/officeDocument/2006/relationships/image" Target="../media/image462.png"/><Relationship Id="rId586" Type="http://schemas.openxmlformats.org/officeDocument/2006/relationships/customXml" Target="../ink/ink581.xml"/><Relationship Id="rId793" Type="http://schemas.openxmlformats.org/officeDocument/2006/relationships/customXml" Target="../ink/ink685.xml"/><Relationship Id="rId7" Type="http://schemas.openxmlformats.org/officeDocument/2006/relationships/image" Target="../media/image277.png"/><Relationship Id="rId239" Type="http://schemas.openxmlformats.org/officeDocument/2006/relationships/image" Target="../media/image393.png"/><Relationship Id="rId446" Type="http://schemas.openxmlformats.org/officeDocument/2006/relationships/image" Target="../media/image495.png"/><Relationship Id="rId653" Type="http://schemas.openxmlformats.org/officeDocument/2006/relationships/customXml" Target="../ink/ink615.xml"/><Relationship Id="rId1076" Type="http://schemas.openxmlformats.org/officeDocument/2006/relationships/customXml" Target="../ink/ink829.xml"/><Relationship Id="rId306" Type="http://schemas.openxmlformats.org/officeDocument/2006/relationships/customXml" Target="../ink/ink428.xml"/><Relationship Id="rId860" Type="http://schemas.openxmlformats.org/officeDocument/2006/relationships/customXml" Target="../ink/ink719.xml"/><Relationship Id="rId958" Type="http://schemas.openxmlformats.org/officeDocument/2006/relationships/customXml" Target="../ink/ink769.xml"/><Relationship Id="rId1143" Type="http://schemas.openxmlformats.org/officeDocument/2006/relationships/image" Target="../media/image827.png"/><Relationship Id="rId87" Type="http://schemas.openxmlformats.org/officeDocument/2006/relationships/image" Target="../media/image317.png"/><Relationship Id="rId513" Type="http://schemas.openxmlformats.org/officeDocument/2006/relationships/image" Target="../media/image516.png"/><Relationship Id="rId720" Type="http://schemas.openxmlformats.org/officeDocument/2006/relationships/image" Target="../media/image618.png"/><Relationship Id="rId818" Type="http://schemas.openxmlformats.org/officeDocument/2006/relationships/customXml" Target="../ink/ink698.xml"/><Relationship Id="rId1003" Type="http://schemas.openxmlformats.org/officeDocument/2006/relationships/customXml" Target="../ink/ink792.xml"/><Relationship Id="rId14" Type="http://schemas.openxmlformats.org/officeDocument/2006/relationships/customXml" Target="../ink/ink282.xml"/><Relationship Id="rId163" Type="http://schemas.openxmlformats.org/officeDocument/2006/relationships/image" Target="../media/image355.png"/><Relationship Id="rId370" Type="http://schemas.openxmlformats.org/officeDocument/2006/relationships/customXml" Target="../ink/ink460.xml"/><Relationship Id="rId230" Type="http://schemas.openxmlformats.org/officeDocument/2006/relationships/customXml" Target="../ink/ink390.xml"/><Relationship Id="rId468" Type="http://schemas.openxmlformats.org/officeDocument/2006/relationships/image" Target="../media/image506.png"/><Relationship Id="rId675" Type="http://schemas.openxmlformats.org/officeDocument/2006/relationships/customXml" Target="../ink/ink626.xml"/><Relationship Id="rId882" Type="http://schemas.openxmlformats.org/officeDocument/2006/relationships/image" Target="../media/image698.png"/><Relationship Id="rId1098" Type="http://schemas.openxmlformats.org/officeDocument/2006/relationships/customXml" Target="../ink/ink840.xml"/><Relationship Id="rId328" Type="http://schemas.openxmlformats.org/officeDocument/2006/relationships/customXml" Target="../ink/ink439.xml"/><Relationship Id="rId535" Type="http://schemas.openxmlformats.org/officeDocument/2006/relationships/image" Target="../media/image527.png"/><Relationship Id="rId742" Type="http://schemas.openxmlformats.org/officeDocument/2006/relationships/image" Target="../media/image629.png"/><Relationship Id="rId1165" Type="http://schemas.openxmlformats.org/officeDocument/2006/relationships/image" Target="../media/image838.png"/><Relationship Id="rId602" Type="http://schemas.openxmlformats.org/officeDocument/2006/relationships/customXml" Target="../ink/ink589.xml"/><Relationship Id="rId1025" Type="http://schemas.openxmlformats.org/officeDocument/2006/relationships/image" Target="../media/image768.png"/><Relationship Id="rId907" Type="http://schemas.openxmlformats.org/officeDocument/2006/relationships/image" Target="../media/image710.png"/><Relationship Id="rId36" Type="http://schemas.openxmlformats.org/officeDocument/2006/relationships/customXml" Target="../ink/ink293.xml"/><Relationship Id="rId185" Type="http://schemas.openxmlformats.org/officeDocument/2006/relationships/image" Target="../media/image366.png"/><Relationship Id="rId392" Type="http://schemas.openxmlformats.org/officeDocument/2006/relationships/image" Target="../media/image468.png"/><Relationship Id="rId697" Type="http://schemas.openxmlformats.org/officeDocument/2006/relationships/customXml" Target="../ink/ink637.xml"/><Relationship Id="rId252" Type="http://schemas.openxmlformats.org/officeDocument/2006/relationships/customXml" Target="../ink/ink401.xml"/><Relationship Id="rId1187" Type="http://schemas.openxmlformats.org/officeDocument/2006/relationships/image" Target="../media/image849.png"/><Relationship Id="rId112" Type="http://schemas.openxmlformats.org/officeDocument/2006/relationships/customXml" Target="../ink/ink331.xml"/><Relationship Id="rId557" Type="http://schemas.openxmlformats.org/officeDocument/2006/relationships/image" Target="../media/image538.png"/><Relationship Id="rId764" Type="http://schemas.openxmlformats.org/officeDocument/2006/relationships/image" Target="../media/image640.png"/><Relationship Id="rId971" Type="http://schemas.openxmlformats.org/officeDocument/2006/relationships/customXml" Target="../ink/ink776.xml"/><Relationship Id="rId417" Type="http://schemas.openxmlformats.org/officeDocument/2006/relationships/customXml" Target="../ink/ink484.xml"/><Relationship Id="rId624" Type="http://schemas.openxmlformats.org/officeDocument/2006/relationships/customXml" Target="../ink/ink600.xml"/><Relationship Id="rId831" Type="http://schemas.openxmlformats.org/officeDocument/2006/relationships/image" Target="../media/image673.png"/><Relationship Id="rId1047" Type="http://schemas.openxmlformats.org/officeDocument/2006/relationships/image" Target="../media/image779.png"/><Relationship Id="rId929" Type="http://schemas.openxmlformats.org/officeDocument/2006/relationships/image" Target="../media/image721.png"/><Relationship Id="rId1114" Type="http://schemas.openxmlformats.org/officeDocument/2006/relationships/customXml" Target="../ink/ink848.xml"/><Relationship Id="rId58" Type="http://schemas.openxmlformats.org/officeDocument/2006/relationships/customXml" Target="../ink/ink304.xml"/><Relationship Id="rId274" Type="http://schemas.openxmlformats.org/officeDocument/2006/relationships/customXml" Target="../ink/ink412.xml"/><Relationship Id="rId481" Type="http://schemas.openxmlformats.org/officeDocument/2006/relationships/customXml" Target="../ink/ink516.xml"/><Relationship Id="rId134" Type="http://schemas.openxmlformats.org/officeDocument/2006/relationships/customXml" Target="../ink/ink342.xml"/><Relationship Id="rId579" Type="http://schemas.openxmlformats.org/officeDocument/2006/relationships/image" Target="../media/image549.png"/><Relationship Id="rId786" Type="http://schemas.openxmlformats.org/officeDocument/2006/relationships/image" Target="../media/image651.png"/><Relationship Id="rId993" Type="http://schemas.openxmlformats.org/officeDocument/2006/relationships/customXml" Target="../ink/ink787.xml"/><Relationship Id="rId341" Type="http://schemas.openxmlformats.org/officeDocument/2006/relationships/image" Target="../media/image444.png"/><Relationship Id="rId439" Type="http://schemas.openxmlformats.org/officeDocument/2006/relationships/customXml" Target="../ink/ink495.xml"/><Relationship Id="rId646" Type="http://schemas.openxmlformats.org/officeDocument/2006/relationships/customXml" Target="../ink/ink611.xml"/><Relationship Id="rId1069" Type="http://schemas.openxmlformats.org/officeDocument/2006/relationships/image" Target="../media/image790.png"/><Relationship Id="rId201" Type="http://schemas.openxmlformats.org/officeDocument/2006/relationships/image" Target="../media/image374.png"/><Relationship Id="rId506" Type="http://schemas.openxmlformats.org/officeDocument/2006/relationships/customXml" Target="../ink/ink540.xml"/><Relationship Id="rId853" Type="http://schemas.openxmlformats.org/officeDocument/2006/relationships/image" Target="../media/image684.png"/><Relationship Id="rId1136" Type="http://schemas.openxmlformats.org/officeDocument/2006/relationships/customXml" Target="../ink/ink859.xml"/><Relationship Id="rId713" Type="http://schemas.openxmlformats.org/officeDocument/2006/relationships/customXml" Target="../ink/ink645.xml"/><Relationship Id="rId920" Type="http://schemas.openxmlformats.org/officeDocument/2006/relationships/customXml" Target="../ink/ink750.xml"/><Relationship Id="rId145" Type="http://schemas.openxmlformats.org/officeDocument/2006/relationships/image" Target="../media/image346.png"/><Relationship Id="rId352" Type="http://schemas.openxmlformats.org/officeDocument/2006/relationships/customXml" Target="../ink/ink451.xml"/><Relationship Id="rId212" Type="http://schemas.openxmlformats.org/officeDocument/2006/relationships/customXml" Target="../ink/ink381.xml"/><Relationship Id="rId657" Type="http://schemas.openxmlformats.org/officeDocument/2006/relationships/customXml" Target="../ink/ink617.xml"/><Relationship Id="rId864" Type="http://schemas.openxmlformats.org/officeDocument/2006/relationships/customXml" Target="../ink/ink721.xml"/><Relationship Id="rId296" Type="http://schemas.openxmlformats.org/officeDocument/2006/relationships/customXml" Target="../ink/ink423.xml"/><Relationship Id="rId517" Type="http://schemas.openxmlformats.org/officeDocument/2006/relationships/image" Target="../media/image518.png"/><Relationship Id="rId724" Type="http://schemas.openxmlformats.org/officeDocument/2006/relationships/image" Target="../media/image620.png"/><Relationship Id="rId931" Type="http://schemas.openxmlformats.org/officeDocument/2006/relationships/image" Target="../media/image722.png"/><Relationship Id="rId1147" Type="http://schemas.openxmlformats.org/officeDocument/2006/relationships/image" Target="../media/image829.png"/><Relationship Id="rId60" Type="http://schemas.openxmlformats.org/officeDocument/2006/relationships/customXml" Target="../ink/ink305.xml"/><Relationship Id="rId156" Type="http://schemas.openxmlformats.org/officeDocument/2006/relationships/customXml" Target="../ink/ink353.xml"/><Relationship Id="rId363" Type="http://schemas.openxmlformats.org/officeDocument/2006/relationships/image" Target="../media/image455.png"/><Relationship Id="rId570" Type="http://schemas.openxmlformats.org/officeDocument/2006/relationships/customXml" Target="../ink/ink573.xml"/><Relationship Id="rId1007" Type="http://schemas.openxmlformats.org/officeDocument/2006/relationships/customXml" Target="../ink/ink794.xml"/><Relationship Id="rId223" Type="http://schemas.openxmlformats.org/officeDocument/2006/relationships/image" Target="../media/image385.png"/><Relationship Id="rId430" Type="http://schemas.openxmlformats.org/officeDocument/2006/relationships/image" Target="../media/image487.png"/><Relationship Id="rId668" Type="http://schemas.openxmlformats.org/officeDocument/2006/relationships/image" Target="../media/image592.png"/><Relationship Id="rId875" Type="http://schemas.openxmlformats.org/officeDocument/2006/relationships/customXml" Target="../ink/ink727.xml"/><Relationship Id="rId1060" Type="http://schemas.openxmlformats.org/officeDocument/2006/relationships/customXml" Target="../ink/ink821.xml"/><Relationship Id="rId18" Type="http://schemas.openxmlformats.org/officeDocument/2006/relationships/customXml" Target="../ink/ink284.xml"/><Relationship Id="rId528" Type="http://schemas.openxmlformats.org/officeDocument/2006/relationships/customXml" Target="../ink/ink552.xml"/><Relationship Id="rId735" Type="http://schemas.openxmlformats.org/officeDocument/2006/relationships/customXml" Target="../ink/ink656.xml"/><Relationship Id="rId942" Type="http://schemas.openxmlformats.org/officeDocument/2006/relationships/customXml" Target="../ink/ink761.xml"/><Relationship Id="rId1158" Type="http://schemas.openxmlformats.org/officeDocument/2006/relationships/customXml" Target="../ink/ink870.xml"/><Relationship Id="rId167" Type="http://schemas.openxmlformats.org/officeDocument/2006/relationships/image" Target="../media/image357.png"/><Relationship Id="rId374" Type="http://schemas.openxmlformats.org/officeDocument/2006/relationships/customXml" Target="../ink/ink462.xml"/><Relationship Id="rId581" Type="http://schemas.openxmlformats.org/officeDocument/2006/relationships/image" Target="../media/image550.png"/><Relationship Id="rId1018" Type="http://schemas.openxmlformats.org/officeDocument/2006/relationships/image" Target="../media/image765.png"/><Relationship Id="rId71" Type="http://schemas.openxmlformats.org/officeDocument/2006/relationships/image" Target="../media/image309.png"/><Relationship Id="rId234" Type="http://schemas.openxmlformats.org/officeDocument/2006/relationships/customXml" Target="../ink/ink392.xml"/><Relationship Id="rId679" Type="http://schemas.openxmlformats.org/officeDocument/2006/relationships/customXml" Target="../ink/ink628.xml"/><Relationship Id="rId802" Type="http://schemas.openxmlformats.org/officeDocument/2006/relationships/image" Target="../media/image659.png"/><Relationship Id="rId886" Type="http://schemas.openxmlformats.org/officeDocument/2006/relationships/image" Target="../media/image700.png"/><Relationship Id="rId2" Type="http://schemas.openxmlformats.org/officeDocument/2006/relationships/image" Target="../media/image1800.png"/><Relationship Id="rId29" Type="http://schemas.openxmlformats.org/officeDocument/2006/relationships/image" Target="../media/image288.png"/><Relationship Id="rId441" Type="http://schemas.openxmlformats.org/officeDocument/2006/relationships/customXml" Target="../ink/ink496.xml"/><Relationship Id="rId539" Type="http://schemas.openxmlformats.org/officeDocument/2006/relationships/image" Target="../media/image529.png"/><Relationship Id="rId746" Type="http://schemas.openxmlformats.org/officeDocument/2006/relationships/image" Target="../media/image631.png"/><Relationship Id="rId1071" Type="http://schemas.openxmlformats.org/officeDocument/2006/relationships/image" Target="../media/image791.png"/><Relationship Id="rId1169" Type="http://schemas.openxmlformats.org/officeDocument/2006/relationships/image" Target="../media/image840.png"/><Relationship Id="rId178" Type="http://schemas.openxmlformats.org/officeDocument/2006/relationships/customXml" Target="../ink/ink364.xml"/><Relationship Id="rId301" Type="http://schemas.openxmlformats.org/officeDocument/2006/relationships/image" Target="../media/image424.png"/><Relationship Id="rId953" Type="http://schemas.openxmlformats.org/officeDocument/2006/relationships/image" Target="../media/image733.png"/><Relationship Id="rId1029" Type="http://schemas.openxmlformats.org/officeDocument/2006/relationships/image" Target="../media/image770.png"/><Relationship Id="rId82" Type="http://schemas.openxmlformats.org/officeDocument/2006/relationships/customXml" Target="../ink/ink316.xml"/><Relationship Id="rId385" Type="http://schemas.openxmlformats.org/officeDocument/2006/relationships/image" Target="../media/image465.png"/><Relationship Id="rId592" Type="http://schemas.openxmlformats.org/officeDocument/2006/relationships/customXml" Target="../ink/ink584.xml"/><Relationship Id="rId606" Type="http://schemas.openxmlformats.org/officeDocument/2006/relationships/customXml" Target="../ink/ink591.xml"/><Relationship Id="rId813" Type="http://schemas.openxmlformats.org/officeDocument/2006/relationships/image" Target="../media/image664.png"/><Relationship Id="rId245" Type="http://schemas.openxmlformats.org/officeDocument/2006/relationships/image" Target="../media/image396.png"/><Relationship Id="rId452" Type="http://schemas.openxmlformats.org/officeDocument/2006/relationships/image" Target="../media/image498.png"/><Relationship Id="rId897" Type="http://schemas.openxmlformats.org/officeDocument/2006/relationships/customXml" Target="../ink/ink738.xml"/><Relationship Id="rId1082" Type="http://schemas.openxmlformats.org/officeDocument/2006/relationships/customXml" Target="../ink/ink832.xml"/><Relationship Id="rId105" Type="http://schemas.openxmlformats.org/officeDocument/2006/relationships/image" Target="../media/image326.png"/><Relationship Id="rId312" Type="http://schemas.openxmlformats.org/officeDocument/2006/relationships/customXml" Target="../ink/ink431.xml"/><Relationship Id="rId757" Type="http://schemas.openxmlformats.org/officeDocument/2006/relationships/customXml" Target="../ink/ink667.xml"/><Relationship Id="rId964" Type="http://schemas.openxmlformats.org/officeDocument/2006/relationships/image" Target="../media/image738.png"/><Relationship Id="rId93" Type="http://schemas.openxmlformats.org/officeDocument/2006/relationships/image" Target="../media/image320.png"/><Relationship Id="rId189" Type="http://schemas.openxmlformats.org/officeDocument/2006/relationships/image" Target="../media/image368.png"/><Relationship Id="rId396" Type="http://schemas.openxmlformats.org/officeDocument/2006/relationships/image" Target="../media/image470.png"/><Relationship Id="rId617" Type="http://schemas.openxmlformats.org/officeDocument/2006/relationships/image" Target="../media/image568.png"/><Relationship Id="rId824" Type="http://schemas.openxmlformats.org/officeDocument/2006/relationships/customXml" Target="../ink/ink701.xml"/><Relationship Id="rId256" Type="http://schemas.openxmlformats.org/officeDocument/2006/relationships/customXml" Target="../ink/ink403.xml"/><Relationship Id="rId463" Type="http://schemas.openxmlformats.org/officeDocument/2006/relationships/customXml" Target="../ink/ink507.xml"/><Relationship Id="rId670" Type="http://schemas.openxmlformats.org/officeDocument/2006/relationships/image" Target="../media/image593.png"/><Relationship Id="rId1093" Type="http://schemas.openxmlformats.org/officeDocument/2006/relationships/image" Target="../media/image802.png"/><Relationship Id="rId1107" Type="http://schemas.openxmlformats.org/officeDocument/2006/relationships/image" Target="../media/image809.png"/><Relationship Id="rId116" Type="http://schemas.openxmlformats.org/officeDocument/2006/relationships/customXml" Target="../ink/ink333.xml"/><Relationship Id="rId323" Type="http://schemas.openxmlformats.org/officeDocument/2006/relationships/image" Target="../media/image435.png"/><Relationship Id="rId530" Type="http://schemas.openxmlformats.org/officeDocument/2006/relationships/customXml" Target="../ink/ink553.xml"/><Relationship Id="rId768" Type="http://schemas.openxmlformats.org/officeDocument/2006/relationships/image" Target="../media/image642.png"/><Relationship Id="rId975" Type="http://schemas.openxmlformats.org/officeDocument/2006/relationships/customXml" Target="../ink/ink778.xml"/><Relationship Id="rId1160" Type="http://schemas.openxmlformats.org/officeDocument/2006/relationships/customXml" Target="../ink/ink871.xml"/><Relationship Id="rId20" Type="http://schemas.openxmlformats.org/officeDocument/2006/relationships/customXml" Target="../ink/ink285.xml"/><Relationship Id="rId628" Type="http://schemas.openxmlformats.org/officeDocument/2006/relationships/customXml" Target="../ink/ink602.xml"/><Relationship Id="rId835" Type="http://schemas.openxmlformats.org/officeDocument/2006/relationships/image" Target="../media/image675.png"/><Relationship Id="rId267" Type="http://schemas.openxmlformats.org/officeDocument/2006/relationships/image" Target="../media/image407.png"/><Relationship Id="rId474" Type="http://schemas.openxmlformats.org/officeDocument/2006/relationships/image" Target="../media/image509.png"/><Relationship Id="rId1020" Type="http://schemas.openxmlformats.org/officeDocument/2006/relationships/image" Target="../media/image766.png"/><Relationship Id="rId1118" Type="http://schemas.openxmlformats.org/officeDocument/2006/relationships/customXml" Target="../ink/ink850.xml"/><Relationship Id="rId127" Type="http://schemas.openxmlformats.org/officeDocument/2006/relationships/image" Target="../media/image337.png"/><Relationship Id="rId681" Type="http://schemas.openxmlformats.org/officeDocument/2006/relationships/customXml" Target="../ink/ink629.xml"/><Relationship Id="rId779" Type="http://schemas.openxmlformats.org/officeDocument/2006/relationships/customXml" Target="../ink/ink678.xml"/><Relationship Id="rId902" Type="http://schemas.openxmlformats.org/officeDocument/2006/relationships/customXml" Target="../ink/ink741.xml"/><Relationship Id="rId986" Type="http://schemas.openxmlformats.org/officeDocument/2006/relationships/image" Target="../media/image749.png"/><Relationship Id="rId31" Type="http://schemas.openxmlformats.org/officeDocument/2006/relationships/image" Target="../media/image289.png"/><Relationship Id="rId334" Type="http://schemas.openxmlformats.org/officeDocument/2006/relationships/customXml" Target="../ink/ink442.xml"/><Relationship Id="rId541" Type="http://schemas.openxmlformats.org/officeDocument/2006/relationships/image" Target="../media/image530.png"/><Relationship Id="rId639" Type="http://schemas.openxmlformats.org/officeDocument/2006/relationships/image" Target="../media/image578.png"/><Relationship Id="rId1171" Type="http://schemas.openxmlformats.org/officeDocument/2006/relationships/image" Target="../media/image841.png"/><Relationship Id="rId180" Type="http://schemas.openxmlformats.org/officeDocument/2006/relationships/customXml" Target="../ink/ink365.xml"/><Relationship Id="rId278" Type="http://schemas.openxmlformats.org/officeDocument/2006/relationships/customXml" Target="../ink/ink414.xml"/><Relationship Id="rId401" Type="http://schemas.openxmlformats.org/officeDocument/2006/relationships/customXml" Target="../ink/ink476.xml"/><Relationship Id="rId846" Type="http://schemas.openxmlformats.org/officeDocument/2006/relationships/customXml" Target="../ink/ink712.xml"/><Relationship Id="rId1031" Type="http://schemas.openxmlformats.org/officeDocument/2006/relationships/image" Target="../media/image771.png"/><Relationship Id="rId1129" Type="http://schemas.openxmlformats.org/officeDocument/2006/relationships/image" Target="../media/image820.png"/><Relationship Id="rId485" Type="http://schemas.openxmlformats.org/officeDocument/2006/relationships/customXml" Target="../ink/ink519.xml"/><Relationship Id="rId692" Type="http://schemas.openxmlformats.org/officeDocument/2006/relationships/image" Target="../media/image604.png"/><Relationship Id="rId706" Type="http://schemas.openxmlformats.org/officeDocument/2006/relationships/image" Target="../media/image611.png"/><Relationship Id="rId913" Type="http://schemas.openxmlformats.org/officeDocument/2006/relationships/image" Target="../media/image713.png"/><Relationship Id="rId42" Type="http://schemas.openxmlformats.org/officeDocument/2006/relationships/customXml" Target="../ink/ink296.xml"/><Relationship Id="rId138" Type="http://schemas.openxmlformats.org/officeDocument/2006/relationships/customXml" Target="../ink/ink344.xml"/><Relationship Id="rId345" Type="http://schemas.openxmlformats.org/officeDocument/2006/relationships/image" Target="../media/image446.png"/><Relationship Id="rId552" Type="http://schemas.openxmlformats.org/officeDocument/2006/relationships/customXml" Target="../ink/ink564.xml"/><Relationship Id="rId997" Type="http://schemas.openxmlformats.org/officeDocument/2006/relationships/customXml" Target="../ink/ink789.xml"/><Relationship Id="rId1182" Type="http://schemas.openxmlformats.org/officeDocument/2006/relationships/customXml" Target="../ink/ink882.xml"/><Relationship Id="rId191" Type="http://schemas.openxmlformats.org/officeDocument/2006/relationships/image" Target="../media/image369.png"/><Relationship Id="rId205" Type="http://schemas.openxmlformats.org/officeDocument/2006/relationships/image" Target="../media/image376.png"/><Relationship Id="rId412" Type="http://schemas.openxmlformats.org/officeDocument/2006/relationships/image" Target="../media/image478.png"/><Relationship Id="rId857" Type="http://schemas.openxmlformats.org/officeDocument/2006/relationships/image" Target="../media/image686.png"/><Relationship Id="rId1042" Type="http://schemas.openxmlformats.org/officeDocument/2006/relationships/customXml" Target="../ink/ink812.xml"/><Relationship Id="rId289" Type="http://schemas.openxmlformats.org/officeDocument/2006/relationships/image" Target="../media/image418.png"/><Relationship Id="rId496" Type="http://schemas.openxmlformats.org/officeDocument/2006/relationships/customXml" Target="../ink/ink530.xml"/><Relationship Id="rId717" Type="http://schemas.openxmlformats.org/officeDocument/2006/relationships/customXml" Target="../ink/ink647.xml"/><Relationship Id="rId924" Type="http://schemas.openxmlformats.org/officeDocument/2006/relationships/customXml" Target="../ink/ink752.xml"/><Relationship Id="rId53" Type="http://schemas.openxmlformats.org/officeDocument/2006/relationships/image" Target="../media/image300.png"/><Relationship Id="rId149" Type="http://schemas.openxmlformats.org/officeDocument/2006/relationships/image" Target="../media/image348.png"/><Relationship Id="rId356" Type="http://schemas.openxmlformats.org/officeDocument/2006/relationships/customXml" Target="../ink/ink453.xml"/><Relationship Id="rId563" Type="http://schemas.openxmlformats.org/officeDocument/2006/relationships/image" Target="../media/image541.png"/><Relationship Id="rId770" Type="http://schemas.openxmlformats.org/officeDocument/2006/relationships/image" Target="../media/image643.png"/><Relationship Id="rId1193" Type="http://schemas.openxmlformats.org/officeDocument/2006/relationships/image" Target="../media/image852.png"/><Relationship Id="rId216" Type="http://schemas.openxmlformats.org/officeDocument/2006/relationships/customXml" Target="../ink/ink383.xml"/><Relationship Id="rId423" Type="http://schemas.openxmlformats.org/officeDocument/2006/relationships/customXml" Target="../ink/ink487.xml"/><Relationship Id="rId868" Type="http://schemas.openxmlformats.org/officeDocument/2006/relationships/customXml" Target="../ink/ink723.xml"/><Relationship Id="rId1053" Type="http://schemas.openxmlformats.org/officeDocument/2006/relationships/image" Target="../media/image782.png"/><Relationship Id="rId630" Type="http://schemas.openxmlformats.org/officeDocument/2006/relationships/customXml" Target="../ink/ink603.xml"/><Relationship Id="rId728" Type="http://schemas.openxmlformats.org/officeDocument/2006/relationships/image" Target="../media/image622.png"/><Relationship Id="rId935" Type="http://schemas.openxmlformats.org/officeDocument/2006/relationships/image" Target="../media/image724.png"/><Relationship Id="rId64" Type="http://schemas.openxmlformats.org/officeDocument/2006/relationships/customXml" Target="../ink/ink307.xml"/><Relationship Id="rId367" Type="http://schemas.openxmlformats.org/officeDocument/2006/relationships/image" Target="../media/image456.png"/><Relationship Id="rId574" Type="http://schemas.openxmlformats.org/officeDocument/2006/relationships/customXml" Target="../ink/ink575.xml"/><Relationship Id="rId1120" Type="http://schemas.openxmlformats.org/officeDocument/2006/relationships/customXml" Target="../ink/ink851.xml"/><Relationship Id="rId227" Type="http://schemas.openxmlformats.org/officeDocument/2006/relationships/image" Target="../media/image387.png"/><Relationship Id="rId781" Type="http://schemas.openxmlformats.org/officeDocument/2006/relationships/customXml" Target="../ink/ink679.xml"/><Relationship Id="rId879" Type="http://schemas.openxmlformats.org/officeDocument/2006/relationships/customXml" Target="../ink/ink729.xml"/><Relationship Id="rId434" Type="http://schemas.openxmlformats.org/officeDocument/2006/relationships/image" Target="../media/image489.png"/><Relationship Id="rId641" Type="http://schemas.openxmlformats.org/officeDocument/2006/relationships/image" Target="../media/image579.png"/><Relationship Id="rId739" Type="http://schemas.openxmlformats.org/officeDocument/2006/relationships/customXml" Target="../ink/ink658.xml"/><Relationship Id="rId1064" Type="http://schemas.openxmlformats.org/officeDocument/2006/relationships/customXml" Target="../ink/ink823.xml"/><Relationship Id="rId280" Type="http://schemas.openxmlformats.org/officeDocument/2006/relationships/customXml" Target="../ink/ink415.xml"/><Relationship Id="rId501" Type="http://schemas.openxmlformats.org/officeDocument/2006/relationships/customXml" Target="../ink/ink535.xml"/><Relationship Id="rId946" Type="http://schemas.openxmlformats.org/officeDocument/2006/relationships/customXml" Target="../ink/ink763.xml"/><Relationship Id="rId1131" Type="http://schemas.openxmlformats.org/officeDocument/2006/relationships/image" Target="../media/image821.png"/><Relationship Id="rId75" Type="http://schemas.openxmlformats.org/officeDocument/2006/relationships/image" Target="../media/image311.png"/><Relationship Id="rId140" Type="http://schemas.openxmlformats.org/officeDocument/2006/relationships/customXml" Target="../ink/ink345.xml"/><Relationship Id="rId378" Type="http://schemas.openxmlformats.org/officeDocument/2006/relationships/customXml" Target="../ink/ink464.xml"/><Relationship Id="rId585" Type="http://schemas.openxmlformats.org/officeDocument/2006/relationships/image" Target="../media/image552.png"/><Relationship Id="rId792" Type="http://schemas.openxmlformats.org/officeDocument/2006/relationships/image" Target="../media/image654.png"/><Relationship Id="rId806" Type="http://schemas.openxmlformats.org/officeDocument/2006/relationships/image" Target="../media/image661.png"/><Relationship Id="rId6" Type="http://schemas.openxmlformats.org/officeDocument/2006/relationships/customXml" Target="../ink/ink278.xml"/><Relationship Id="rId238" Type="http://schemas.openxmlformats.org/officeDocument/2006/relationships/customXml" Target="../ink/ink394.xml"/><Relationship Id="rId445" Type="http://schemas.openxmlformats.org/officeDocument/2006/relationships/customXml" Target="../ink/ink498.xml"/><Relationship Id="rId652" Type="http://schemas.openxmlformats.org/officeDocument/2006/relationships/customXml" Target="../ink/ink614.xml"/><Relationship Id="rId1075" Type="http://schemas.openxmlformats.org/officeDocument/2006/relationships/image" Target="../media/image793.png"/><Relationship Id="rId291" Type="http://schemas.openxmlformats.org/officeDocument/2006/relationships/image" Target="../media/image419.png"/><Relationship Id="rId305" Type="http://schemas.openxmlformats.org/officeDocument/2006/relationships/image" Target="../media/image426.png"/><Relationship Id="rId512" Type="http://schemas.openxmlformats.org/officeDocument/2006/relationships/customXml" Target="../ink/ink544.xml"/><Relationship Id="rId957" Type="http://schemas.openxmlformats.org/officeDocument/2006/relationships/image" Target="../media/image735.png"/><Relationship Id="rId1142" Type="http://schemas.openxmlformats.org/officeDocument/2006/relationships/customXml" Target="../ink/ink862.xml"/><Relationship Id="rId86" Type="http://schemas.openxmlformats.org/officeDocument/2006/relationships/customXml" Target="../ink/ink318.xml"/><Relationship Id="rId151" Type="http://schemas.openxmlformats.org/officeDocument/2006/relationships/image" Target="../media/image349.png"/><Relationship Id="rId389" Type="http://schemas.openxmlformats.org/officeDocument/2006/relationships/image" Target="../media/image467.png"/><Relationship Id="rId596" Type="http://schemas.openxmlformats.org/officeDocument/2006/relationships/customXml" Target="../ink/ink586.xml"/><Relationship Id="rId817" Type="http://schemas.openxmlformats.org/officeDocument/2006/relationships/image" Target="../media/image666.png"/><Relationship Id="rId1002" Type="http://schemas.openxmlformats.org/officeDocument/2006/relationships/image" Target="../media/image757.png"/><Relationship Id="rId249" Type="http://schemas.openxmlformats.org/officeDocument/2006/relationships/image" Target="../media/image398.png"/><Relationship Id="rId456" Type="http://schemas.openxmlformats.org/officeDocument/2006/relationships/image" Target="../media/image500.png"/><Relationship Id="rId663" Type="http://schemas.openxmlformats.org/officeDocument/2006/relationships/customXml" Target="../ink/ink620.xml"/><Relationship Id="rId870" Type="http://schemas.openxmlformats.org/officeDocument/2006/relationships/customXml" Target="../ink/ink724.xml"/><Relationship Id="rId1086" Type="http://schemas.openxmlformats.org/officeDocument/2006/relationships/customXml" Target="../ink/ink834.xml"/><Relationship Id="rId13" Type="http://schemas.openxmlformats.org/officeDocument/2006/relationships/image" Target="../media/image280.png"/><Relationship Id="rId109" Type="http://schemas.openxmlformats.org/officeDocument/2006/relationships/image" Target="../media/image328.png"/><Relationship Id="rId316" Type="http://schemas.openxmlformats.org/officeDocument/2006/relationships/customXml" Target="../ink/ink433.xml"/><Relationship Id="rId523" Type="http://schemas.openxmlformats.org/officeDocument/2006/relationships/image" Target="../media/image521.png"/><Relationship Id="rId968" Type="http://schemas.openxmlformats.org/officeDocument/2006/relationships/image" Target="../media/image740.png"/><Relationship Id="rId1153" Type="http://schemas.openxmlformats.org/officeDocument/2006/relationships/image" Target="../media/image832.png"/><Relationship Id="rId97" Type="http://schemas.openxmlformats.org/officeDocument/2006/relationships/image" Target="../media/image322.png"/><Relationship Id="rId730" Type="http://schemas.openxmlformats.org/officeDocument/2006/relationships/image" Target="../media/image623.png"/><Relationship Id="rId828" Type="http://schemas.openxmlformats.org/officeDocument/2006/relationships/customXml" Target="../ink/ink703.xml"/><Relationship Id="rId1013" Type="http://schemas.openxmlformats.org/officeDocument/2006/relationships/customXml" Target="../ink/ink797.xml"/><Relationship Id="rId162" Type="http://schemas.openxmlformats.org/officeDocument/2006/relationships/customXml" Target="../ink/ink356.xml"/><Relationship Id="rId467" Type="http://schemas.openxmlformats.org/officeDocument/2006/relationships/customXml" Target="../ink/ink509.xml"/><Relationship Id="rId1097" Type="http://schemas.openxmlformats.org/officeDocument/2006/relationships/image" Target="../media/image804.png"/><Relationship Id="rId674" Type="http://schemas.openxmlformats.org/officeDocument/2006/relationships/image" Target="../media/image595.png"/><Relationship Id="rId881" Type="http://schemas.openxmlformats.org/officeDocument/2006/relationships/customXml" Target="../ink/ink730.xml"/><Relationship Id="rId979" Type="http://schemas.openxmlformats.org/officeDocument/2006/relationships/customXml" Target="../ink/ink780.xml"/><Relationship Id="rId24" Type="http://schemas.openxmlformats.org/officeDocument/2006/relationships/customXml" Target="../ink/ink287.xml"/><Relationship Id="rId327" Type="http://schemas.openxmlformats.org/officeDocument/2006/relationships/image" Target="../media/image437.png"/><Relationship Id="rId534" Type="http://schemas.openxmlformats.org/officeDocument/2006/relationships/customXml" Target="../ink/ink555.xml"/><Relationship Id="rId741" Type="http://schemas.openxmlformats.org/officeDocument/2006/relationships/customXml" Target="../ink/ink659.xml"/><Relationship Id="rId839" Type="http://schemas.openxmlformats.org/officeDocument/2006/relationships/image" Target="../media/image677.png"/><Relationship Id="rId1164" Type="http://schemas.openxmlformats.org/officeDocument/2006/relationships/customXml" Target="../ink/ink873.xml"/><Relationship Id="rId173" Type="http://schemas.openxmlformats.org/officeDocument/2006/relationships/image" Target="../media/image360.png"/><Relationship Id="rId380" Type="http://schemas.openxmlformats.org/officeDocument/2006/relationships/customXml" Target="../ink/ink465.xml"/><Relationship Id="rId601" Type="http://schemas.openxmlformats.org/officeDocument/2006/relationships/image" Target="../media/image560.png"/><Relationship Id="rId1024" Type="http://schemas.openxmlformats.org/officeDocument/2006/relationships/customXml" Target="../ink/ink803.xml"/><Relationship Id="rId240" Type="http://schemas.openxmlformats.org/officeDocument/2006/relationships/customXml" Target="../ink/ink395.xml"/><Relationship Id="rId478" Type="http://schemas.openxmlformats.org/officeDocument/2006/relationships/image" Target="../media/image511.png"/><Relationship Id="rId685" Type="http://schemas.openxmlformats.org/officeDocument/2006/relationships/customXml" Target="../ink/ink631.xml"/><Relationship Id="rId892" Type="http://schemas.openxmlformats.org/officeDocument/2006/relationships/image" Target="../media/image703.png"/><Relationship Id="rId906" Type="http://schemas.openxmlformats.org/officeDocument/2006/relationships/customXml" Target="../ink/ink743.xml"/><Relationship Id="rId35" Type="http://schemas.openxmlformats.org/officeDocument/2006/relationships/image" Target="../media/image291.png"/><Relationship Id="rId100" Type="http://schemas.openxmlformats.org/officeDocument/2006/relationships/customXml" Target="../ink/ink325.xml"/><Relationship Id="rId338" Type="http://schemas.openxmlformats.org/officeDocument/2006/relationships/customXml" Target="../ink/ink444.xml"/><Relationship Id="rId545" Type="http://schemas.openxmlformats.org/officeDocument/2006/relationships/image" Target="../media/image532.png"/><Relationship Id="rId752" Type="http://schemas.openxmlformats.org/officeDocument/2006/relationships/image" Target="../media/image634.png"/><Relationship Id="rId1175" Type="http://schemas.openxmlformats.org/officeDocument/2006/relationships/image" Target="../media/image843.png"/><Relationship Id="rId184" Type="http://schemas.openxmlformats.org/officeDocument/2006/relationships/customXml" Target="../ink/ink367.xml"/><Relationship Id="rId391" Type="http://schemas.openxmlformats.org/officeDocument/2006/relationships/customXml" Target="../ink/ink471.xml"/><Relationship Id="rId405" Type="http://schemas.openxmlformats.org/officeDocument/2006/relationships/customXml" Target="../ink/ink478.xml"/><Relationship Id="rId612" Type="http://schemas.openxmlformats.org/officeDocument/2006/relationships/customXml" Target="../ink/ink594.xml"/><Relationship Id="rId1035" Type="http://schemas.openxmlformats.org/officeDocument/2006/relationships/image" Target="../media/image773.png"/><Relationship Id="rId251" Type="http://schemas.openxmlformats.org/officeDocument/2006/relationships/image" Target="../media/image399.png"/><Relationship Id="rId489" Type="http://schemas.openxmlformats.org/officeDocument/2006/relationships/customXml" Target="../ink/ink523.xml"/><Relationship Id="rId696" Type="http://schemas.openxmlformats.org/officeDocument/2006/relationships/image" Target="../media/image606.png"/><Relationship Id="rId917" Type="http://schemas.openxmlformats.org/officeDocument/2006/relationships/image" Target="../media/image715.png"/><Relationship Id="rId1102" Type="http://schemas.openxmlformats.org/officeDocument/2006/relationships/customXml" Target="../ink/ink842.xml"/><Relationship Id="rId46" Type="http://schemas.openxmlformats.org/officeDocument/2006/relationships/customXml" Target="../ink/ink298.xml"/><Relationship Id="rId349" Type="http://schemas.openxmlformats.org/officeDocument/2006/relationships/image" Target="../media/image448.png"/><Relationship Id="rId556" Type="http://schemas.openxmlformats.org/officeDocument/2006/relationships/customXml" Target="../ink/ink566.xml"/><Relationship Id="rId763" Type="http://schemas.openxmlformats.org/officeDocument/2006/relationships/customXml" Target="../ink/ink670.xml"/><Relationship Id="rId1186" Type="http://schemas.openxmlformats.org/officeDocument/2006/relationships/customXml" Target="../ink/ink884.xml"/><Relationship Id="rId111" Type="http://schemas.openxmlformats.org/officeDocument/2006/relationships/image" Target="../media/image329.png"/><Relationship Id="rId195" Type="http://schemas.openxmlformats.org/officeDocument/2006/relationships/image" Target="../media/image371.png"/><Relationship Id="rId209" Type="http://schemas.openxmlformats.org/officeDocument/2006/relationships/image" Target="../media/image378.png"/><Relationship Id="rId416" Type="http://schemas.openxmlformats.org/officeDocument/2006/relationships/image" Target="../media/image480.png"/><Relationship Id="rId970" Type="http://schemas.openxmlformats.org/officeDocument/2006/relationships/image" Target="../media/image741.png"/><Relationship Id="rId1046" Type="http://schemas.openxmlformats.org/officeDocument/2006/relationships/customXml" Target="../ink/ink814.xml"/><Relationship Id="rId623" Type="http://schemas.openxmlformats.org/officeDocument/2006/relationships/image" Target="../media/image571.png"/><Relationship Id="rId830" Type="http://schemas.openxmlformats.org/officeDocument/2006/relationships/customXml" Target="../ink/ink704.xml"/><Relationship Id="rId928" Type="http://schemas.openxmlformats.org/officeDocument/2006/relationships/customXml" Target="../ink/ink754.xml"/><Relationship Id="rId57" Type="http://schemas.openxmlformats.org/officeDocument/2006/relationships/image" Target="../media/image302.png"/><Relationship Id="rId262" Type="http://schemas.openxmlformats.org/officeDocument/2006/relationships/customXml" Target="../ink/ink406.xml"/><Relationship Id="rId567" Type="http://schemas.openxmlformats.org/officeDocument/2006/relationships/image" Target="../media/image543.png"/><Relationship Id="rId1113" Type="http://schemas.openxmlformats.org/officeDocument/2006/relationships/image" Target="../media/image812.png"/><Relationship Id="rId122" Type="http://schemas.openxmlformats.org/officeDocument/2006/relationships/customXml" Target="../ink/ink336.xml"/><Relationship Id="rId774" Type="http://schemas.openxmlformats.org/officeDocument/2006/relationships/image" Target="../media/image645.png"/><Relationship Id="rId981" Type="http://schemas.openxmlformats.org/officeDocument/2006/relationships/customXml" Target="../ink/ink781.xml"/><Relationship Id="rId1057" Type="http://schemas.openxmlformats.org/officeDocument/2006/relationships/image" Target="../media/image784.png"/><Relationship Id="rId427" Type="http://schemas.openxmlformats.org/officeDocument/2006/relationships/customXml" Target="../ink/ink489.xml"/><Relationship Id="rId634" Type="http://schemas.openxmlformats.org/officeDocument/2006/relationships/customXml" Target="../ink/ink605.xml"/><Relationship Id="rId841" Type="http://schemas.openxmlformats.org/officeDocument/2006/relationships/image" Target="../media/image678.png"/><Relationship Id="rId273" Type="http://schemas.openxmlformats.org/officeDocument/2006/relationships/image" Target="../media/image410.png"/><Relationship Id="rId480" Type="http://schemas.openxmlformats.org/officeDocument/2006/relationships/image" Target="../media/image512.png"/><Relationship Id="rId701" Type="http://schemas.openxmlformats.org/officeDocument/2006/relationships/customXml" Target="../ink/ink639.xml"/><Relationship Id="rId939" Type="http://schemas.openxmlformats.org/officeDocument/2006/relationships/image" Target="../media/image726.png"/><Relationship Id="rId1124" Type="http://schemas.openxmlformats.org/officeDocument/2006/relationships/customXml" Target="../ink/ink853.xml"/><Relationship Id="rId68" Type="http://schemas.openxmlformats.org/officeDocument/2006/relationships/customXml" Target="../ink/ink309.xml"/><Relationship Id="rId133" Type="http://schemas.openxmlformats.org/officeDocument/2006/relationships/image" Target="../media/image340.png"/><Relationship Id="rId340" Type="http://schemas.openxmlformats.org/officeDocument/2006/relationships/customXml" Target="../ink/ink445.xml"/><Relationship Id="rId578" Type="http://schemas.openxmlformats.org/officeDocument/2006/relationships/customXml" Target="../ink/ink577.xml"/><Relationship Id="rId785" Type="http://schemas.openxmlformats.org/officeDocument/2006/relationships/customXml" Target="../ink/ink681.xml"/><Relationship Id="rId992" Type="http://schemas.openxmlformats.org/officeDocument/2006/relationships/image" Target="../media/image752.png"/><Relationship Id="rId200" Type="http://schemas.openxmlformats.org/officeDocument/2006/relationships/customXml" Target="../ink/ink375.xml"/><Relationship Id="rId438" Type="http://schemas.openxmlformats.org/officeDocument/2006/relationships/image" Target="../media/image491.png"/><Relationship Id="rId645" Type="http://schemas.openxmlformats.org/officeDocument/2006/relationships/image" Target="../media/image581.png"/><Relationship Id="rId852" Type="http://schemas.openxmlformats.org/officeDocument/2006/relationships/customXml" Target="../ink/ink715.xml"/><Relationship Id="rId1068" Type="http://schemas.openxmlformats.org/officeDocument/2006/relationships/customXml" Target="../ink/ink825.xml"/><Relationship Id="rId284" Type="http://schemas.openxmlformats.org/officeDocument/2006/relationships/customXml" Target="../ink/ink417.xml"/><Relationship Id="rId491" Type="http://schemas.openxmlformats.org/officeDocument/2006/relationships/customXml" Target="../ink/ink525.xml"/><Relationship Id="rId505" Type="http://schemas.openxmlformats.org/officeDocument/2006/relationships/customXml" Target="../ink/ink539.xml"/><Relationship Id="rId712" Type="http://schemas.openxmlformats.org/officeDocument/2006/relationships/image" Target="../media/image614.png"/><Relationship Id="rId1135" Type="http://schemas.openxmlformats.org/officeDocument/2006/relationships/image" Target="../media/image823.png"/><Relationship Id="rId79" Type="http://schemas.openxmlformats.org/officeDocument/2006/relationships/image" Target="../media/image313.png"/><Relationship Id="rId144" Type="http://schemas.openxmlformats.org/officeDocument/2006/relationships/customXml" Target="../ink/ink347.xml"/><Relationship Id="rId589" Type="http://schemas.openxmlformats.org/officeDocument/2006/relationships/image" Target="../media/image554.png"/><Relationship Id="rId796" Type="http://schemas.openxmlformats.org/officeDocument/2006/relationships/image" Target="../media/image656.png"/><Relationship Id="rId351" Type="http://schemas.openxmlformats.org/officeDocument/2006/relationships/image" Target="../media/image449.png"/><Relationship Id="rId449" Type="http://schemas.openxmlformats.org/officeDocument/2006/relationships/customXml" Target="../ink/ink500.xml"/><Relationship Id="rId656" Type="http://schemas.openxmlformats.org/officeDocument/2006/relationships/image" Target="../media/image586.png"/><Relationship Id="rId863" Type="http://schemas.openxmlformats.org/officeDocument/2006/relationships/image" Target="../media/image689.png"/><Relationship Id="rId1079" Type="http://schemas.openxmlformats.org/officeDocument/2006/relationships/image" Target="../media/image795.png"/><Relationship Id="rId211" Type="http://schemas.openxmlformats.org/officeDocument/2006/relationships/image" Target="../media/image379.png"/><Relationship Id="rId295" Type="http://schemas.openxmlformats.org/officeDocument/2006/relationships/image" Target="../media/image421.png"/><Relationship Id="rId309" Type="http://schemas.openxmlformats.org/officeDocument/2006/relationships/image" Target="../media/image428.png"/><Relationship Id="rId516" Type="http://schemas.openxmlformats.org/officeDocument/2006/relationships/customXml" Target="../ink/ink546.xml"/><Relationship Id="rId1146" Type="http://schemas.openxmlformats.org/officeDocument/2006/relationships/customXml" Target="../ink/ink864.xml"/><Relationship Id="rId723" Type="http://schemas.openxmlformats.org/officeDocument/2006/relationships/customXml" Target="../ink/ink650.xml"/><Relationship Id="rId930" Type="http://schemas.openxmlformats.org/officeDocument/2006/relationships/customXml" Target="../ink/ink755.xml"/><Relationship Id="rId1006" Type="http://schemas.openxmlformats.org/officeDocument/2006/relationships/image" Target="../media/image759.png"/><Relationship Id="rId155" Type="http://schemas.openxmlformats.org/officeDocument/2006/relationships/image" Target="../media/image351.png"/><Relationship Id="rId362" Type="http://schemas.openxmlformats.org/officeDocument/2006/relationships/customXml" Target="../ink/ink456.xml"/><Relationship Id="rId222" Type="http://schemas.openxmlformats.org/officeDocument/2006/relationships/customXml" Target="../ink/ink386.xml"/><Relationship Id="rId667" Type="http://schemas.openxmlformats.org/officeDocument/2006/relationships/customXml" Target="../ink/ink622.xml"/><Relationship Id="rId874" Type="http://schemas.openxmlformats.org/officeDocument/2006/relationships/image" Target="../media/image694.png"/><Relationship Id="rId17" Type="http://schemas.openxmlformats.org/officeDocument/2006/relationships/image" Target="../media/image282.png"/><Relationship Id="rId527" Type="http://schemas.openxmlformats.org/officeDocument/2006/relationships/image" Target="../media/image523.png"/><Relationship Id="rId734" Type="http://schemas.openxmlformats.org/officeDocument/2006/relationships/image" Target="../media/image625.png"/><Relationship Id="rId941" Type="http://schemas.openxmlformats.org/officeDocument/2006/relationships/image" Target="../media/image727.png"/><Relationship Id="rId1157" Type="http://schemas.openxmlformats.org/officeDocument/2006/relationships/image" Target="../media/image834.png"/><Relationship Id="rId70" Type="http://schemas.openxmlformats.org/officeDocument/2006/relationships/customXml" Target="../ink/ink310.xml"/><Relationship Id="rId166" Type="http://schemas.openxmlformats.org/officeDocument/2006/relationships/customXml" Target="../ink/ink358.xml"/><Relationship Id="rId373" Type="http://schemas.openxmlformats.org/officeDocument/2006/relationships/image" Target="../media/image459.png"/><Relationship Id="rId580" Type="http://schemas.openxmlformats.org/officeDocument/2006/relationships/customXml" Target="../ink/ink578.xml"/><Relationship Id="rId801" Type="http://schemas.openxmlformats.org/officeDocument/2006/relationships/customXml" Target="../ink/ink689.xml"/><Relationship Id="rId1017" Type="http://schemas.openxmlformats.org/officeDocument/2006/relationships/customXml" Target="../ink/ink799.xml"/><Relationship Id="rId1" Type="http://schemas.openxmlformats.org/officeDocument/2006/relationships/slideLayout" Target="../slideLayouts/slideLayout1.xml"/><Relationship Id="rId233" Type="http://schemas.openxmlformats.org/officeDocument/2006/relationships/image" Target="../media/image390.png"/><Relationship Id="rId440" Type="http://schemas.openxmlformats.org/officeDocument/2006/relationships/image" Target="../media/image492.png"/><Relationship Id="rId678" Type="http://schemas.openxmlformats.org/officeDocument/2006/relationships/image" Target="../media/image597.png"/><Relationship Id="rId885" Type="http://schemas.openxmlformats.org/officeDocument/2006/relationships/customXml" Target="../ink/ink732.xml"/><Relationship Id="rId1070" Type="http://schemas.openxmlformats.org/officeDocument/2006/relationships/customXml" Target="../ink/ink826.xml"/><Relationship Id="rId28" Type="http://schemas.openxmlformats.org/officeDocument/2006/relationships/customXml" Target="../ink/ink289.xml"/><Relationship Id="rId300" Type="http://schemas.openxmlformats.org/officeDocument/2006/relationships/customXml" Target="../ink/ink425.xml"/><Relationship Id="rId538" Type="http://schemas.openxmlformats.org/officeDocument/2006/relationships/customXml" Target="../ink/ink557.xml"/><Relationship Id="rId745" Type="http://schemas.openxmlformats.org/officeDocument/2006/relationships/customXml" Target="../ink/ink661.xml"/><Relationship Id="rId952" Type="http://schemas.openxmlformats.org/officeDocument/2006/relationships/customXml" Target="../ink/ink766.xml"/><Relationship Id="rId1168" Type="http://schemas.openxmlformats.org/officeDocument/2006/relationships/customXml" Target="../ink/ink875.xml"/><Relationship Id="rId81" Type="http://schemas.openxmlformats.org/officeDocument/2006/relationships/image" Target="../media/image314.png"/><Relationship Id="rId177" Type="http://schemas.openxmlformats.org/officeDocument/2006/relationships/image" Target="../media/image362.png"/><Relationship Id="rId384" Type="http://schemas.openxmlformats.org/officeDocument/2006/relationships/customXml" Target="../ink/ink467.xml"/><Relationship Id="rId591" Type="http://schemas.openxmlformats.org/officeDocument/2006/relationships/image" Target="../media/image555.png"/><Relationship Id="rId605" Type="http://schemas.openxmlformats.org/officeDocument/2006/relationships/image" Target="../media/image562.png"/><Relationship Id="rId812" Type="http://schemas.openxmlformats.org/officeDocument/2006/relationships/customXml" Target="../ink/ink695.xml"/><Relationship Id="rId1028" Type="http://schemas.openxmlformats.org/officeDocument/2006/relationships/customXml" Target="../ink/ink805.xml"/><Relationship Id="rId244" Type="http://schemas.openxmlformats.org/officeDocument/2006/relationships/customXml" Target="../ink/ink397.xml"/><Relationship Id="rId689" Type="http://schemas.openxmlformats.org/officeDocument/2006/relationships/customXml" Target="../ink/ink633.xml"/><Relationship Id="rId896" Type="http://schemas.openxmlformats.org/officeDocument/2006/relationships/image" Target="../media/image705.png"/><Relationship Id="rId1081" Type="http://schemas.openxmlformats.org/officeDocument/2006/relationships/image" Target="../media/image796.png"/><Relationship Id="rId39" Type="http://schemas.openxmlformats.org/officeDocument/2006/relationships/image" Target="../media/image293.png"/><Relationship Id="rId451" Type="http://schemas.openxmlformats.org/officeDocument/2006/relationships/customXml" Target="../ink/ink501.xml"/><Relationship Id="rId549" Type="http://schemas.openxmlformats.org/officeDocument/2006/relationships/image" Target="../media/image534.png"/><Relationship Id="rId756" Type="http://schemas.openxmlformats.org/officeDocument/2006/relationships/image" Target="../media/image636.png"/><Relationship Id="rId1179" Type="http://schemas.openxmlformats.org/officeDocument/2006/relationships/image" Target="../media/image845.png"/><Relationship Id="rId104" Type="http://schemas.openxmlformats.org/officeDocument/2006/relationships/customXml" Target="../ink/ink327.xml"/><Relationship Id="rId188" Type="http://schemas.openxmlformats.org/officeDocument/2006/relationships/customXml" Target="../ink/ink369.xml"/><Relationship Id="rId311" Type="http://schemas.openxmlformats.org/officeDocument/2006/relationships/image" Target="../media/image429.png"/><Relationship Id="rId395" Type="http://schemas.openxmlformats.org/officeDocument/2006/relationships/customXml" Target="../ink/ink473.xml"/><Relationship Id="rId409" Type="http://schemas.openxmlformats.org/officeDocument/2006/relationships/customXml" Target="../ink/ink480.xml"/><Relationship Id="rId963" Type="http://schemas.openxmlformats.org/officeDocument/2006/relationships/customXml" Target="../ink/ink772.xml"/><Relationship Id="rId1039" Type="http://schemas.openxmlformats.org/officeDocument/2006/relationships/image" Target="../media/image775.png"/><Relationship Id="rId92" Type="http://schemas.openxmlformats.org/officeDocument/2006/relationships/customXml" Target="../ink/ink321.xml"/><Relationship Id="rId616" Type="http://schemas.openxmlformats.org/officeDocument/2006/relationships/customXml" Target="../ink/ink596.xml"/><Relationship Id="rId823" Type="http://schemas.openxmlformats.org/officeDocument/2006/relationships/image" Target="../media/image669.png"/><Relationship Id="rId255" Type="http://schemas.openxmlformats.org/officeDocument/2006/relationships/image" Target="../media/image401.png"/><Relationship Id="rId462" Type="http://schemas.openxmlformats.org/officeDocument/2006/relationships/image" Target="../media/image503.png"/><Relationship Id="rId1092" Type="http://schemas.openxmlformats.org/officeDocument/2006/relationships/customXml" Target="../ink/ink837.xml"/><Relationship Id="rId1106" Type="http://schemas.openxmlformats.org/officeDocument/2006/relationships/customXml" Target="../ink/ink844.xml"/><Relationship Id="rId115" Type="http://schemas.openxmlformats.org/officeDocument/2006/relationships/image" Target="../media/image331.png"/><Relationship Id="rId322" Type="http://schemas.openxmlformats.org/officeDocument/2006/relationships/customXml" Target="../ink/ink436.xml"/><Relationship Id="rId767" Type="http://schemas.openxmlformats.org/officeDocument/2006/relationships/customXml" Target="../ink/ink672.xml"/><Relationship Id="rId974" Type="http://schemas.openxmlformats.org/officeDocument/2006/relationships/image" Target="../media/image743.png"/><Relationship Id="rId199" Type="http://schemas.openxmlformats.org/officeDocument/2006/relationships/image" Target="../media/image373.png"/><Relationship Id="rId627" Type="http://schemas.openxmlformats.org/officeDocument/2006/relationships/image" Target="../media/image573.png"/><Relationship Id="rId834" Type="http://schemas.openxmlformats.org/officeDocument/2006/relationships/customXml" Target="../ink/ink706.xml"/><Relationship Id="rId266" Type="http://schemas.openxmlformats.org/officeDocument/2006/relationships/customXml" Target="../ink/ink408.xml"/><Relationship Id="rId473" Type="http://schemas.openxmlformats.org/officeDocument/2006/relationships/customXml" Target="../ink/ink512.xml"/><Relationship Id="rId680" Type="http://schemas.openxmlformats.org/officeDocument/2006/relationships/image" Target="../media/image598.png"/><Relationship Id="rId901" Type="http://schemas.openxmlformats.org/officeDocument/2006/relationships/customXml" Target="../ink/ink740.xml"/><Relationship Id="rId1117" Type="http://schemas.openxmlformats.org/officeDocument/2006/relationships/image" Target="../media/image814.png"/><Relationship Id="rId30" Type="http://schemas.openxmlformats.org/officeDocument/2006/relationships/customXml" Target="../ink/ink290.xml"/><Relationship Id="rId126" Type="http://schemas.openxmlformats.org/officeDocument/2006/relationships/customXml" Target="../ink/ink338.xml"/><Relationship Id="rId333" Type="http://schemas.openxmlformats.org/officeDocument/2006/relationships/image" Target="../media/image440.png"/><Relationship Id="rId540" Type="http://schemas.openxmlformats.org/officeDocument/2006/relationships/customXml" Target="../ink/ink558.xml"/><Relationship Id="rId778" Type="http://schemas.openxmlformats.org/officeDocument/2006/relationships/image" Target="../media/image647.png"/><Relationship Id="rId985" Type="http://schemas.openxmlformats.org/officeDocument/2006/relationships/customXml" Target="../ink/ink783.xml"/><Relationship Id="rId1170" Type="http://schemas.openxmlformats.org/officeDocument/2006/relationships/customXml" Target="../ink/ink876.xml"/><Relationship Id="rId638" Type="http://schemas.openxmlformats.org/officeDocument/2006/relationships/customXml" Target="../ink/ink607.xml"/><Relationship Id="rId845" Type="http://schemas.openxmlformats.org/officeDocument/2006/relationships/image" Target="../media/image680.png"/><Relationship Id="rId1030" Type="http://schemas.openxmlformats.org/officeDocument/2006/relationships/customXml" Target="../ink/ink806.xml"/><Relationship Id="rId277" Type="http://schemas.openxmlformats.org/officeDocument/2006/relationships/image" Target="../media/image412.png"/><Relationship Id="rId400" Type="http://schemas.openxmlformats.org/officeDocument/2006/relationships/image" Target="../media/image472.png"/><Relationship Id="rId484" Type="http://schemas.openxmlformats.org/officeDocument/2006/relationships/customXml" Target="../ink/ink518.xml"/><Relationship Id="rId705" Type="http://schemas.openxmlformats.org/officeDocument/2006/relationships/customXml" Target="../ink/ink641.xml"/><Relationship Id="rId1128" Type="http://schemas.openxmlformats.org/officeDocument/2006/relationships/customXml" Target="../ink/ink855.xml"/><Relationship Id="rId137" Type="http://schemas.openxmlformats.org/officeDocument/2006/relationships/image" Target="../media/image342.png"/><Relationship Id="rId344" Type="http://schemas.openxmlformats.org/officeDocument/2006/relationships/customXml" Target="../ink/ink447.xml"/><Relationship Id="rId691" Type="http://schemas.openxmlformats.org/officeDocument/2006/relationships/customXml" Target="../ink/ink634.xml"/><Relationship Id="rId789" Type="http://schemas.openxmlformats.org/officeDocument/2006/relationships/customXml" Target="../ink/ink683.xml"/><Relationship Id="rId912" Type="http://schemas.openxmlformats.org/officeDocument/2006/relationships/customXml" Target="../ink/ink746.xml"/><Relationship Id="rId996" Type="http://schemas.openxmlformats.org/officeDocument/2006/relationships/image" Target="../media/image754.png"/><Relationship Id="rId41" Type="http://schemas.openxmlformats.org/officeDocument/2006/relationships/image" Target="../media/image294.png"/><Relationship Id="rId551" Type="http://schemas.openxmlformats.org/officeDocument/2006/relationships/image" Target="../media/image535.png"/><Relationship Id="rId649" Type="http://schemas.openxmlformats.org/officeDocument/2006/relationships/image" Target="../media/image583.png"/><Relationship Id="rId856" Type="http://schemas.openxmlformats.org/officeDocument/2006/relationships/customXml" Target="../ink/ink717.xml"/><Relationship Id="rId1181" Type="http://schemas.openxmlformats.org/officeDocument/2006/relationships/image" Target="../media/image846.png"/><Relationship Id="rId190" Type="http://schemas.openxmlformats.org/officeDocument/2006/relationships/customXml" Target="../ink/ink370.xml"/><Relationship Id="rId204" Type="http://schemas.openxmlformats.org/officeDocument/2006/relationships/customXml" Target="../ink/ink377.xml"/><Relationship Id="rId288" Type="http://schemas.openxmlformats.org/officeDocument/2006/relationships/customXml" Target="../ink/ink419.xml"/><Relationship Id="rId411" Type="http://schemas.openxmlformats.org/officeDocument/2006/relationships/customXml" Target="../ink/ink481.xml"/><Relationship Id="rId509" Type="http://schemas.openxmlformats.org/officeDocument/2006/relationships/image" Target="../media/image514.png"/><Relationship Id="rId1041" Type="http://schemas.openxmlformats.org/officeDocument/2006/relationships/image" Target="../media/image776.png"/><Relationship Id="rId1139" Type="http://schemas.openxmlformats.org/officeDocument/2006/relationships/image" Target="../media/image825.png"/><Relationship Id="rId495" Type="http://schemas.openxmlformats.org/officeDocument/2006/relationships/customXml" Target="../ink/ink529.xml"/><Relationship Id="rId716" Type="http://schemas.openxmlformats.org/officeDocument/2006/relationships/image" Target="../media/image616.png"/><Relationship Id="rId923" Type="http://schemas.openxmlformats.org/officeDocument/2006/relationships/image" Target="../media/image718.png"/><Relationship Id="rId52" Type="http://schemas.openxmlformats.org/officeDocument/2006/relationships/customXml" Target="../ink/ink301.xml"/><Relationship Id="rId148" Type="http://schemas.openxmlformats.org/officeDocument/2006/relationships/customXml" Target="../ink/ink349.xml"/><Relationship Id="rId355" Type="http://schemas.openxmlformats.org/officeDocument/2006/relationships/image" Target="../media/image451.png"/><Relationship Id="rId562" Type="http://schemas.openxmlformats.org/officeDocument/2006/relationships/customXml" Target="../ink/ink569.xml"/><Relationship Id="rId1192" Type="http://schemas.openxmlformats.org/officeDocument/2006/relationships/customXml" Target="../ink/ink887.xml"/><Relationship Id="rId215" Type="http://schemas.openxmlformats.org/officeDocument/2006/relationships/image" Target="../media/image381.png"/><Relationship Id="rId422" Type="http://schemas.openxmlformats.org/officeDocument/2006/relationships/image" Target="../media/image483.png"/><Relationship Id="rId867" Type="http://schemas.openxmlformats.org/officeDocument/2006/relationships/image" Target="../media/image691.png"/><Relationship Id="rId1052" Type="http://schemas.openxmlformats.org/officeDocument/2006/relationships/customXml" Target="../ink/ink817.xml"/><Relationship Id="rId299" Type="http://schemas.openxmlformats.org/officeDocument/2006/relationships/image" Target="../media/image423.png"/><Relationship Id="rId727" Type="http://schemas.openxmlformats.org/officeDocument/2006/relationships/customXml" Target="../ink/ink652.xml"/><Relationship Id="rId934" Type="http://schemas.openxmlformats.org/officeDocument/2006/relationships/customXml" Target="../ink/ink757.xml"/><Relationship Id="rId63" Type="http://schemas.openxmlformats.org/officeDocument/2006/relationships/image" Target="../media/image305.png"/><Relationship Id="rId159" Type="http://schemas.openxmlformats.org/officeDocument/2006/relationships/image" Target="../media/image353.png"/><Relationship Id="rId366" Type="http://schemas.openxmlformats.org/officeDocument/2006/relationships/customXml" Target="../ink/ink458.xml"/><Relationship Id="rId573" Type="http://schemas.openxmlformats.org/officeDocument/2006/relationships/image" Target="../media/image546.png"/><Relationship Id="rId780" Type="http://schemas.openxmlformats.org/officeDocument/2006/relationships/image" Target="../media/image648.png"/><Relationship Id="rId226" Type="http://schemas.openxmlformats.org/officeDocument/2006/relationships/customXml" Target="../ink/ink388.xml"/><Relationship Id="rId433" Type="http://schemas.openxmlformats.org/officeDocument/2006/relationships/customXml" Target="../ink/ink492.xml"/><Relationship Id="rId878" Type="http://schemas.openxmlformats.org/officeDocument/2006/relationships/image" Target="../media/image696.png"/><Relationship Id="rId1063" Type="http://schemas.openxmlformats.org/officeDocument/2006/relationships/image" Target="../media/image787.png"/><Relationship Id="rId640" Type="http://schemas.openxmlformats.org/officeDocument/2006/relationships/customXml" Target="../ink/ink608.xml"/><Relationship Id="rId738" Type="http://schemas.openxmlformats.org/officeDocument/2006/relationships/image" Target="../media/image627.png"/><Relationship Id="rId945" Type="http://schemas.openxmlformats.org/officeDocument/2006/relationships/image" Target="../media/image729.png"/><Relationship Id="rId74" Type="http://schemas.openxmlformats.org/officeDocument/2006/relationships/customXml" Target="../ink/ink312.xml"/><Relationship Id="rId377" Type="http://schemas.openxmlformats.org/officeDocument/2006/relationships/image" Target="../media/image461.png"/><Relationship Id="rId500" Type="http://schemas.openxmlformats.org/officeDocument/2006/relationships/customXml" Target="../ink/ink534.xml"/><Relationship Id="rId584" Type="http://schemas.openxmlformats.org/officeDocument/2006/relationships/customXml" Target="../ink/ink580.xml"/><Relationship Id="rId805" Type="http://schemas.openxmlformats.org/officeDocument/2006/relationships/customXml" Target="../ink/ink691.xml"/><Relationship Id="rId1130" Type="http://schemas.openxmlformats.org/officeDocument/2006/relationships/customXml" Target="../ink/ink856.xml"/><Relationship Id="rId5" Type="http://schemas.openxmlformats.org/officeDocument/2006/relationships/image" Target="../media/image276.png"/><Relationship Id="rId237" Type="http://schemas.openxmlformats.org/officeDocument/2006/relationships/image" Target="../media/image392.png"/><Relationship Id="rId791" Type="http://schemas.openxmlformats.org/officeDocument/2006/relationships/customXml" Target="../ink/ink684.xml"/><Relationship Id="rId889" Type="http://schemas.openxmlformats.org/officeDocument/2006/relationships/customXml" Target="../ink/ink734.xml"/><Relationship Id="rId1074" Type="http://schemas.openxmlformats.org/officeDocument/2006/relationships/customXml" Target="../ink/ink828.xml"/><Relationship Id="rId444" Type="http://schemas.openxmlformats.org/officeDocument/2006/relationships/image" Target="../media/image494.png"/><Relationship Id="rId651" Type="http://schemas.openxmlformats.org/officeDocument/2006/relationships/image" Target="../media/image584.png"/><Relationship Id="rId749" Type="http://schemas.openxmlformats.org/officeDocument/2006/relationships/customXml" Target="../ink/ink663.xml"/><Relationship Id="rId290" Type="http://schemas.openxmlformats.org/officeDocument/2006/relationships/customXml" Target="../ink/ink420.xml"/><Relationship Id="rId304" Type="http://schemas.openxmlformats.org/officeDocument/2006/relationships/customXml" Target="../ink/ink427.xml"/><Relationship Id="rId388" Type="http://schemas.openxmlformats.org/officeDocument/2006/relationships/customXml" Target="../ink/ink469.xml"/><Relationship Id="rId511" Type="http://schemas.openxmlformats.org/officeDocument/2006/relationships/image" Target="../media/image515.png"/><Relationship Id="rId609" Type="http://schemas.openxmlformats.org/officeDocument/2006/relationships/image" Target="../media/image564.png"/><Relationship Id="rId956" Type="http://schemas.openxmlformats.org/officeDocument/2006/relationships/customXml" Target="../ink/ink768.xml"/><Relationship Id="rId1141" Type="http://schemas.openxmlformats.org/officeDocument/2006/relationships/image" Target="../media/image826.png"/><Relationship Id="rId85" Type="http://schemas.openxmlformats.org/officeDocument/2006/relationships/image" Target="../media/image316.png"/><Relationship Id="rId150" Type="http://schemas.openxmlformats.org/officeDocument/2006/relationships/customXml" Target="../ink/ink350.xml"/><Relationship Id="rId595" Type="http://schemas.openxmlformats.org/officeDocument/2006/relationships/image" Target="../media/image557.png"/><Relationship Id="rId816" Type="http://schemas.openxmlformats.org/officeDocument/2006/relationships/customXml" Target="../ink/ink697.xml"/><Relationship Id="rId1001" Type="http://schemas.openxmlformats.org/officeDocument/2006/relationships/customXml" Target="../ink/ink791.xml"/><Relationship Id="rId248" Type="http://schemas.openxmlformats.org/officeDocument/2006/relationships/customXml" Target="../ink/ink399.xml"/><Relationship Id="rId455" Type="http://schemas.openxmlformats.org/officeDocument/2006/relationships/customXml" Target="../ink/ink503.xml"/><Relationship Id="rId662" Type="http://schemas.openxmlformats.org/officeDocument/2006/relationships/image" Target="../media/image589.png"/><Relationship Id="rId1085" Type="http://schemas.openxmlformats.org/officeDocument/2006/relationships/image" Target="../media/image798.png"/><Relationship Id="rId12" Type="http://schemas.openxmlformats.org/officeDocument/2006/relationships/customXml" Target="../ink/ink281.xml"/><Relationship Id="rId108" Type="http://schemas.openxmlformats.org/officeDocument/2006/relationships/customXml" Target="../ink/ink329.xml"/><Relationship Id="rId315" Type="http://schemas.openxmlformats.org/officeDocument/2006/relationships/image" Target="../media/image431.png"/><Relationship Id="rId522" Type="http://schemas.openxmlformats.org/officeDocument/2006/relationships/customXml" Target="../ink/ink549.xml"/><Relationship Id="rId967" Type="http://schemas.openxmlformats.org/officeDocument/2006/relationships/customXml" Target="../ink/ink774.xml"/><Relationship Id="rId1152" Type="http://schemas.openxmlformats.org/officeDocument/2006/relationships/customXml" Target="../ink/ink867.xml"/><Relationship Id="rId96" Type="http://schemas.openxmlformats.org/officeDocument/2006/relationships/customXml" Target="../ink/ink323.xml"/><Relationship Id="rId161" Type="http://schemas.openxmlformats.org/officeDocument/2006/relationships/image" Target="../media/image354.png"/><Relationship Id="rId399" Type="http://schemas.openxmlformats.org/officeDocument/2006/relationships/customXml" Target="../ink/ink475.xml"/><Relationship Id="rId827" Type="http://schemas.openxmlformats.org/officeDocument/2006/relationships/image" Target="../media/image671.png"/><Relationship Id="rId1012" Type="http://schemas.openxmlformats.org/officeDocument/2006/relationships/image" Target="../media/image762.png"/><Relationship Id="rId259" Type="http://schemas.openxmlformats.org/officeDocument/2006/relationships/image" Target="../media/image403.png"/><Relationship Id="rId466" Type="http://schemas.openxmlformats.org/officeDocument/2006/relationships/image" Target="../media/image505.png"/><Relationship Id="rId673" Type="http://schemas.openxmlformats.org/officeDocument/2006/relationships/customXml" Target="../ink/ink625.xml"/><Relationship Id="rId880" Type="http://schemas.openxmlformats.org/officeDocument/2006/relationships/image" Target="../media/image697.png"/><Relationship Id="rId1096" Type="http://schemas.openxmlformats.org/officeDocument/2006/relationships/customXml" Target="../ink/ink839.xml"/><Relationship Id="rId23" Type="http://schemas.openxmlformats.org/officeDocument/2006/relationships/image" Target="../media/image285.png"/><Relationship Id="rId119" Type="http://schemas.openxmlformats.org/officeDocument/2006/relationships/image" Target="../media/image333.png"/><Relationship Id="rId326" Type="http://schemas.openxmlformats.org/officeDocument/2006/relationships/customXml" Target="../ink/ink438.xml"/><Relationship Id="rId533" Type="http://schemas.openxmlformats.org/officeDocument/2006/relationships/image" Target="../media/image526.png"/><Relationship Id="rId978" Type="http://schemas.openxmlformats.org/officeDocument/2006/relationships/image" Target="../media/image745.png"/><Relationship Id="rId1163" Type="http://schemas.openxmlformats.org/officeDocument/2006/relationships/image" Target="../media/image837.png"/><Relationship Id="rId740" Type="http://schemas.openxmlformats.org/officeDocument/2006/relationships/image" Target="../media/image628.png"/><Relationship Id="rId838" Type="http://schemas.openxmlformats.org/officeDocument/2006/relationships/customXml" Target="../ink/ink708.xml"/><Relationship Id="rId1023" Type="http://schemas.openxmlformats.org/officeDocument/2006/relationships/image" Target="../media/image767.png"/><Relationship Id="rId172" Type="http://schemas.openxmlformats.org/officeDocument/2006/relationships/customXml" Target="../ink/ink361.xml"/><Relationship Id="rId477" Type="http://schemas.openxmlformats.org/officeDocument/2006/relationships/customXml" Target="../ink/ink514.xml"/><Relationship Id="rId600" Type="http://schemas.openxmlformats.org/officeDocument/2006/relationships/customXml" Target="../ink/ink588.xml"/><Relationship Id="rId684" Type="http://schemas.openxmlformats.org/officeDocument/2006/relationships/image" Target="../media/image600.png"/><Relationship Id="rId337" Type="http://schemas.openxmlformats.org/officeDocument/2006/relationships/image" Target="../media/image442.png"/><Relationship Id="rId891" Type="http://schemas.openxmlformats.org/officeDocument/2006/relationships/customXml" Target="../ink/ink735.xml"/><Relationship Id="rId905" Type="http://schemas.openxmlformats.org/officeDocument/2006/relationships/image" Target="../media/image709.png"/><Relationship Id="rId989" Type="http://schemas.openxmlformats.org/officeDocument/2006/relationships/customXml" Target="../ink/ink785.xml"/><Relationship Id="rId34" Type="http://schemas.openxmlformats.org/officeDocument/2006/relationships/customXml" Target="../ink/ink292.xml"/><Relationship Id="rId544" Type="http://schemas.openxmlformats.org/officeDocument/2006/relationships/customXml" Target="../ink/ink560.xml"/><Relationship Id="rId751" Type="http://schemas.openxmlformats.org/officeDocument/2006/relationships/customXml" Target="../ink/ink664.xml"/><Relationship Id="rId849" Type="http://schemas.openxmlformats.org/officeDocument/2006/relationships/image" Target="../media/image682.png"/><Relationship Id="rId1174" Type="http://schemas.openxmlformats.org/officeDocument/2006/relationships/customXml" Target="../ink/ink878.xml"/><Relationship Id="rId183" Type="http://schemas.openxmlformats.org/officeDocument/2006/relationships/image" Target="../media/image365.png"/><Relationship Id="rId390" Type="http://schemas.openxmlformats.org/officeDocument/2006/relationships/customXml" Target="../ink/ink470.xml"/><Relationship Id="rId404" Type="http://schemas.openxmlformats.org/officeDocument/2006/relationships/image" Target="../media/image474.png"/><Relationship Id="rId611" Type="http://schemas.openxmlformats.org/officeDocument/2006/relationships/image" Target="../media/image565.png"/><Relationship Id="rId1034" Type="http://schemas.openxmlformats.org/officeDocument/2006/relationships/customXml" Target="../ink/ink808.xml"/><Relationship Id="rId250" Type="http://schemas.openxmlformats.org/officeDocument/2006/relationships/customXml" Target="../ink/ink400.xml"/><Relationship Id="rId488" Type="http://schemas.openxmlformats.org/officeDocument/2006/relationships/customXml" Target="../ink/ink522.xml"/><Relationship Id="rId695" Type="http://schemas.openxmlformats.org/officeDocument/2006/relationships/customXml" Target="../ink/ink636.xml"/><Relationship Id="rId709" Type="http://schemas.openxmlformats.org/officeDocument/2006/relationships/customXml" Target="../ink/ink643.xml"/><Relationship Id="rId916" Type="http://schemas.openxmlformats.org/officeDocument/2006/relationships/customXml" Target="../ink/ink748.xml"/><Relationship Id="rId1101" Type="http://schemas.openxmlformats.org/officeDocument/2006/relationships/image" Target="../media/image806.png"/><Relationship Id="rId45" Type="http://schemas.openxmlformats.org/officeDocument/2006/relationships/image" Target="../media/image296.png"/><Relationship Id="rId110" Type="http://schemas.openxmlformats.org/officeDocument/2006/relationships/customXml" Target="../ink/ink330.xml"/><Relationship Id="rId348" Type="http://schemas.openxmlformats.org/officeDocument/2006/relationships/customXml" Target="../ink/ink449.xml"/><Relationship Id="rId555" Type="http://schemas.openxmlformats.org/officeDocument/2006/relationships/image" Target="../media/image537.png"/><Relationship Id="rId762" Type="http://schemas.openxmlformats.org/officeDocument/2006/relationships/image" Target="../media/image639.png"/><Relationship Id="rId1185" Type="http://schemas.openxmlformats.org/officeDocument/2006/relationships/image" Target="../media/image848.png"/><Relationship Id="rId194" Type="http://schemas.openxmlformats.org/officeDocument/2006/relationships/customXml" Target="../ink/ink372.xml"/><Relationship Id="rId208" Type="http://schemas.openxmlformats.org/officeDocument/2006/relationships/customXml" Target="../ink/ink379.xml"/><Relationship Id="rId415" Type="http://schemas.openxmlformats.org/officeDocument/2006/relationships/customXml" Target="../ink/ink483.xml"/><Relationship Id="rId622" Type="http://schemas.openxmlformats.org/officeDocument/2006/relationships/customXml" Target="../ink/ink599.xml"/><Relationship Id="rId1045" Type="http://schemas.openxmlformats.org/officeDocument/2006/relationships/image" Target="../media/image778.png"/><Relationship Id="rId261" Type="http://schemas.openxmlformats.org/officeDocument/2006/relationships/image" Target="../media/image404.png"/><Relationship Id="rId499" Type="http://schemas.openxmlformats.org/officeDocument/2006/relationships/customXml" Target="../ink/ink533.xml"/><Relationship Id="rId927" Type="http://schemas.openxmlformats.org/officeDocument/2006/relationships/image" Target="../media/image720.png"/><Relationship Id="rId1112" Type="http://schemas.openxmlformats.org/officeDocument/2006/relationships/customXml" Target="../ink/ink847.xml"/><Relationship Id="rId56" Type="http://schemas.openxmlformats.org/officeDocument/2006/relationships/customXml" Target="../ink/ink303.xml"/><Relationship Id="rId359" Type="http://schemas.openxmlformats.org/officeDocument/2006/relationships/image" Target="../media/image453.png"/><Relationship Id="rId566" Type="http://schemas.openxmlformats.org/officeDocument/2006/relationships/customXml" Target="../ink/ink571.xml"/><Relationship Id="rId773" Type="http://schemas.openxmlformats.org/officeDocument/2006/relationships/customXml" Target="../ink/ink675.xml"/><Relationship Id="rId121" Type="http://schemas.openxmlformats.org/officeDocument/2006/relationships/image" Target="../media/image334.png"/><Relationship Id="rId219" Type="http://schemas.openxmlformats.org/officeDocument/2006/relationships/image" Target="../media/image383.png"/><Relationship Id="rId426" Type="http://schemas.openxmlformats.org/officeDocument/2006/relationships/image" Target="../media/image485.png"/><Relationship Id="rId633" Type="http://schemas.openxmlformats.org/officeDocument/2006/relationships/image" Target="../media/image575.png"/><Relationship Id="rId980" Type="http://schemas.openxmlformats.org/officeDocument/2006/relationships/image" Target="../media/image746.png"/><Relationship Id="rId1056" Type="http://schemas.openxmlformats.org/officeDocument/2006/relationships/customXml" Target="../ink/ink819.xml"/><Relationship Id="rId840" Type="http://schemas.openxmlformats.org/officeDocument/2006/relationships/customXml" Target="../ink/ink709.xml"/><Relationship Id="rId938" Type="http://schemas.openxmlformats.org/officeDocument/2006/relationships/customXml" Target="../ink/ink759.xml"/><Relationship Id="rId67" Type="http://schemas.openxmlformats.org/officeDocument/2006/relationships/image" Target="../media/image307.png"/><Relationship Id="rId272" Type="http://schemas.openxmlformats.org/officeDocument/2006/relationships/customXml" Target="../ink/ink411.xml"/><Relationship Id="rId577" Type="http://schemas.openxmlformats.org/officeDocument/2006/relationships/image" Target="../media/image548.png"/><Relationship Id="rId700" Type="http://schemas.openxmlformats.org/officeDocument/2006/relationships/image" Target="../media/image608.png"/><Relationship Id="rId1123" Type="http://schemas.openxmlformats.org/officeDocument/2006/relationships/image" Target="../media/image817.png"/><Relationship Id="rId132" Type="http://schemas.openxmlformats.org/officeDocument/2006/relationships/customXml" Target="../ink/ink341.xml"/><Relationship Id="rId784" Type="http://schemas.openxmlformats.org/officeDocument/2006/relationships/image" Target="../media/image650.png"/><Relationship Id="rId991" Type="http://schemas.openxmlformats.org/officeDocument/2006/relationships/customXml" Target="../ink/ink786.xml"/><Relationship Id="rId1067" Type="http://schemas.openxmlformats.org/officeDocument/2006/relationships/image" Target="../media/image789.png"/><Relationship Id="rId437" Type="http://schemas.openxmlformats.org/officeDocument/2006/relationships/customXml" Target="../ink/ink494.xml"/><Relationship Id="rId644" Type="http://schemas.openxmlformats.org/officeDocument/2006/relationships/customXml" Target="../ink/ink610.xml"/><Relationship Id="rId851" Type="http://schemas.openxmlformats.org/officeDocument/2006/relationships/image" Target="../media/image683.png"/><Relationship Id="rId283" Type="http://schemas.openxmlformats.org/officeDocument/2006/relationships/image" Target="../media/image415.png"/><Relationship Id="rId490" Type="http://schemas.openxmlformats.org/officeDocument/2006/relationships/customXml" Target="../ink/ink524.xml"/><Relationship Id="rId504" Type="http://schemas.openxmlformats.org/officeDocument/2006/relationships/customXml" Target="../ink/ink538.xml"/><Relationship Id="rId711" Type="http://schemas.openxmlformats.org/officeDocument/2006/relationships/customXml" Target="../ink/ink644.xml"/><Relationship Id="rId949" Type="http://schemas.openxmlformats.org/officeDocument/2006/relationships/image" Target="../media/image731.png"/><Relationship Id="rId1134" Type="http://schemas.openxmlformats.org/officeDocument/2006/relationships/customXml" Target="../ink/ink858.xml"/><Relationship Id="rId78" Type="http://schemas.openxmlformats.org/officeDocument/2006/relationships/customXml" Target="../ink/ink314.xml"/><Relationship Id="rId143" Type="http://schemas.openxmlformats.org/officeDocument/2006/relationships/image" Target="../media/image345.png"/><Relationship Id="rId350" Type="http://schemas.openxmlformats.org/officeDocument/2006/relationships/customXml" Target="../ink/ink450.xml"/><Relationship Id="rId588" Type="http://schemas.openxmlformats.org/officeDocument/2006/relationships/customXml" Target="../ink/ink582.xml"/><Relationship Id="rId795" Type="http://schemas.openxmlformats.org/officeDocument/2006/relationships/customXml" Target="../ink/ink686.xml"/><Relationship Id="rId809" Type="http://schemas.openxmlformats.org/officeDocument/2006/relationships/customXml" Target="../ink/ink693.xml"/><Relationship Id="rId9" Type="http://schemas.openxmlformats.org/officeDocument/2006/relationships/image" Target="../media/image278.png"/><Relationship Id="rId210" Type="http://schemas.openxmlformats.org/officeDocument/2006/relationships/customXml" Target="../ink/ink380.xml"/><Relationship Id="rId448" Type="http://schemas.openxmlformats.org/officeDocument/2006/relationships/image" Target="../media/image496.png"/><Relationship Id="rId655" Type="http://schemas.openxmlformats.org/officeDocument/2006/relationships/customXml" Target="../ink/ink616.xml"/><Relationship Id="rId862" Type="http://schemas.openxmlformats.org/officeDocument/2006/relationships/customXml" Target="../ink/ink720.xml"/><Relationship Id="rId1078" Type="http://schemas.openxmlformats.org/officeDocument/2006/relationships/customXml" Target="../ink/ink830.xml"/><Relationship Id="rId294" Type="http://schemas.openxmlformats.org/officeDocument/2006/relationships/customXml" Target="../ink/ink422.xml"/><Relationship Id="rId308" Type="http://schemas.openxmlformats.org/officeDocument/2006/relationships/customXml" Target="../ink/ink429.xml"/><Relationship Id="rId515" Type="http://schemas.openxmlformats.org/officeDocument/2006/relationships/image" Target="../media/image517.png"/><Relationship Id="rId722" Type="http://schemas.openxmlformats.org/officeDocument/2006/relationships/image" Target="../media/image619.png"/><Relationship Id="rId1145" Type="http://schemas.openxmlformats.org/officeDocument/2006/relationships/image" Target="../media/image828.png"/><Relationship Id="rId89" Type="http://schemas.openxmlformats.org/officeDocument/2006/relationships/image" Target="../media/image318.png"/><Relationship Id="rId154" Type="http://schemas.openxmlformats.org/officeDocument/2006/relationships/customXml" Target="../ink/ink352.xml"/><Relationship Id="rId361" Type="http://schemas.openxmlformats.org/officeDocument/2006/relationships/image" Target="../media/image454.png"/><Relationship Id="rId599" Type="http://schemas.openxmlformats.org/officeDocument/2006/relationships/image" Target="../media/image559.png"/><Relationship Id="rId1005" Type="http://schemas.openxmlformats.org/officeDocument/2006/relationships/customXml" Target="../ink/ink793.xml"/><Relationship Id="rId459" Type="http://schemas.openxmlformats.org/officeDocument/2006/relationships/customXml" Target="../ink/ink505.xml"/><Relationship Id="rId666" Type="http://schemas.openxmlformats.org/officeDocument/2006/relationships/image" Target="../media/image591.png"/><Relationship Id="rId873" Type="http://schemas.openxmlformats.org/officeDocument/2006/relationships/customXml" Target="../ink/ink726.xml"/><Relationship Id="rId1089" Type="http://schemas.openxmlformats.org/officeDocument/2006/relationships/image" Target="../media/image800.png"/><Relationship Id="rId16" Type="http://schemas.openxmlformats.org/officeDocument/2006/relationships/customXml" Target="../ink/ink283.xml"/><Relationship Id="rId221" Type="http://schemas.openxmlformats.org/officeDocument/2006/relationships/image" Target="../media/image384.png"/><Relationship Id="rId319" Type="http://schemas.openxmlformats.org/officeDocument/2006/relationships/image" Target="../media/image433.png"/><Relationship Id="rId526" Type="http://schemas.openxmlformats.org/officeDocument/2006/relationships/customXml" Target="../ink/ink551.xml"/><Relationship Id="rId1156" Type="http://schemas.openxmlformats.org/officeDocument/2006/relationships/customXml" Target="../ink/ink869.xml"/><Relationship Id="rId733" Type="http://schemas.openxmlformats.org/officeDocument/2006/relationships/customXml" Target="../ink/ink655.xml"/><Relationship Id="rId940" Type="http://schemas.openxmlformats.org/officeDocument/2006/relationships/customXml" Target="../ink/ink760.xml"/><Relationship Id="rId1016" Type="http://schemas.openxmlformats.org/officeDocument/2006/relationships/image" Target="../media/image764.png"/><Relationship Id="rId165" Type="http://schemas.openxmlformats.org/officeDocument/2006/relationships/image" Target="../media/image356.png"/><Relationship Id="rId372" Type="http://schemas.openxmlformats.org/officeDocument/2006/relationships/customXml" Target="../ink/ink461.xml"/><Relationship Id="rId677" Type="http://schemas.openxmlformats.org/officeDocument/2006/relationships/customXml" Target="../ink/ink627.xml"/><Relationship Id="rId800" Type="http://schemas.openxmlformats.org/officeDocument/2006/relationships/image" Target="../media/image658.png"/><Relationship Id="rId232" Type="http://schemas.openxmlformats.org/officeDocument/2006/relationships/customXml" Target="../ink/ink391.xml"/><Relationship Id="rId884" Type="http://schemas.openxmlformats.org/officeDocument/2006/relationships/image" Target="../media/image699.png"/><Relationship Id="rId27" Type="http://schemas.openxmlformats.org/officeDocument/2006/relationships/image" Target="../media/image287.png"/><Relationship Id="rId537" Type="http://schemas.openxmlformats.org/officeDocument/2006/relationships/image" Target="../media/image528.png"/><Relationship Id="rId744" Type="http://schemas.openxmlformats.org/officeDocument/2006/relationships/image" Target="../media/image630.png"/><Relationship Id="rId951" Type="http://schemas.openxmlformats.org/officeDocument/2006/relationships/image" Target="../media/image732.png"/><Relationship Id="rId1167" Type="http://schemas.openxmlformats.org/officeDocument/2006/relationships/image" Target="../media/image839.png"/><Relationship Id="rId80" Type="http://schemas.openxmlformats.org/officeDocument/2006/relationships/customXml" Target="../ink/ink315.xml"/><Relationship Id="rId176" Type="http://schemas.openxmlformats.org/officeDocument/2006/relationships/customXml" Target="../ink/ink363.xml"/><Relationship Id="rId383" Type="http://schemas.openxmlformats.org/officeDocument/2006/relationships/image" Target="../media/image464.png"/><Relationship Id="rId590" Type="http://schemas.openxmlformats.org/officeDocument/2006/relationships/customXml" Target="../ink/ink583.xml"/><Relationship Id="rId604" Type="http://schemas.openxmlformats.org/officeDocument/2006/relationships/customXml" Target="../ink/ink590.xml"/><Relationship Id="rId811" Type="http://schemas.openxmlformats.org/officeDocument/2006/relationships/customXml" Target="../ink/ink694.xml"/><Relationship Id="rId1027" Type="http://schemas.openxmlformats.org/officeDocument/2006/relationships/image" Target="../media/image769.png"/><Relationship Id="rId243" Type="http://schemas.openxmlformats.org/officeDocument/2006/relationships/image" Target="../media/image395.png"/><Relationship Id="rId450" Type="http://schemas.openxmlformats.org/officeDocument/2006/relationships/image" Target="../media/image497.png"/><Relationship Id="rId688" Type="http://schemas.openxmlformats.org/officeDocument/2006/relationships/image" Target="../media/image602.png"/><Relationship Id="rId895" Type="http://schemas.openxmlformats.org/officeDocument/2006/relationships/customXml" Target="../ink/ink737.xml"/><Relationship Id="rId909" Type="http://schemas.openxmlformats.org/officeDocument/2006/relationships/image" Target="../media/image711.png"/><Relationship Id="rId1080" Type="http://schemas.openxmlformats.org/officeDocument/2006/relationships/customXml" Target="../ink/ink831.xml"/><Relationship Id="rId38" Type="http://schemas.openxmlformats.org/officeDocument/2006/relationships/customXml" Target="../ink/ink294.xml"/><Relationship Id="rId103" Type="http://schemas.openxmlformats.org/officeDocument/2006/relationships/image" Target="../media/image325.png"/><Relationship Id="rId310" Type="http://schemas.openxmlformats.org/officeDocument/2006/relationships/customXml" Target="../ink/ink430.xml"/><Relationship Id="rId548" Type="http://schemas.openxmlformats.org/officeDocument/2006/relationships/customXml" Target="../ink/ink562.xml"/><Relationship Id="rId755" Type="http://schemas.openxmlformats.org/officeDocument/2006/relationships/customXml" Target="../ink/ink666.xml"/><Relationship Id="rId962" Type="http://schemas.openxmlformats.org/officeDocument/2006/relationships/image" Target="../media/image737.png"/><Relationship Id="rId1178" Type="http://schemas.openxmlformats.org/officeDocument/2006/relationships/customXml" Target="../ink/ink880.xml"/><Relationship Id="rId91" Type="http://schemas.openxmlformats.org/officeDocument/2006/relationships/image" Target="../media/image319.png"/><Relationship Id="rId187" Type="http://schemas.openxmlformats.org/officeDocument/2006/relationships/image" Target="../media/image367.png"/><Relationship Id="rId394" Type="http://schemas.openxmlformats.org/officeDocument/2006/relationships/image" Target="../media/image469.png"/><Relationship Id="rId408" Type="http://schemas.openxmlformats.org/officeDocument/2006/relationships/image" Target="../media/image476.png"/><Relationship Id="rId615" Type="http://schemas.openxmlformats.org/officeDocument/2006/relationships/image" Target="../media/image567.png"/><Relationship Id="rId822" Type="http://schemas.openxmlformats.org/officeDocument/2006/relationships/customXml" Target="../ink/ink700.xml"/><Relationship Id="rId1038" Type="http://schemas.openxmlformats.org/officeDocument/2006/relationships/customXml" Target="../ink/ink810.xml"/><Relationship Id="rId254" Type="http://schemas.openxmlformats.org/officeDocument/2006/relationships/customXml" Target="../ink/ink402.xml"/><Relationship Id="rId699" Type="http://schemas.openxmlformats.org/officeDocument/2006/relationships/customXml" Target="../ink/ink638.xml"/><Relationship Id="rId1091" Type="http://schemas.openxmlformats.org/officeDocument/2006/relationships/image" Target="../media/image801.png"/><Relationship Id="rId1105" Type="http://schemas.openxmlformats.org/officeDocument/2006/relationships/image" Target="../media/image808.png"/><Relationship Id="rId49" Type="http://schemas.openxmlformats.org/officeDocument/2006/relationships/image" Target="../media/image298.png"/><Relationship Id="rId114" Type="http://schemas.openxmlformats.org/officeDocument/2006/relationships/customXml" Target="../ink/ink332.xml"/><Relationship Id="rId461" Type="http://schemas.openxmlformats.org/officeDocument/2006/relationships/customXml" Target="../ink/ink506.xml"/><Relationship Id="rId559" Type="http://schemas.openxmlformats.org/officeDocument/2006/relationships/image" Target="../media/image539.png"/><Relationship Id="rId766" Type="http://schemas.openxmlformats.org/officeDocument/2006/relationships/image" Target="../media/image641.png"/><Relationship Id="rId1189" Type="http://schemas.openxmlformats.org/officeDocument/2006/relationships/image" Target="../media/image850.png"/><Relationship Id="rId198" Type="http://schemas.openxmlformats.org/officeDocument/2006/relationships/customXml" Target="../ink/ink374.xml"/><Relationship Id="rId321" Type="http://schemas.openxmlformats.org/officeDocument/2006/relationships/image" Target="../media/image434.png"/><Relationship Id="rId419" Type="http://schemas.openxmlformats.org/officeDocument/2006/relationships/customXml" Target="../ink/ink485.xml"/><Relationship Id="rId626" Type="http://schemas.openxmlformats.org/officeDocument/2006/relationships/customXml" Target="../ink/ink601.xml"/><Relationship Id="rId973" Type="http://schemas.openxmlformats.org/officeDocument/2006/relationships/customXml" Target="../ink/ink777.xml"/><Relationship Id="rId1049" Type="http://schemas.openxmlformats.org/officeDocument/2006/relationships/image" Target="../media/image780.png"/><Relationship Id="rId833" Type="http://schemas.openxmlformats.org/officeDocument/2006/relationships/image" Target="../media/image674.png"/><Relationship Id="rId1116" Type="http://schemas.openxmlformats.org/officeDocument/2006/relationships/customXml" Target="../ink/ink849.xml"/><Relationship Id="rId265" Type="http://schemas.openxmlformats.org/officeDocument/2006/relationships/image" Target="../media/image406.png"/><Relationship Id="rId472" Type="http://schemas.openxmlformats.org/officeDocument/2006/relationships/image" Target="../media/image508.png"/><Relationship Id="rId900" Type="http://schemas.openxmlformats.org/officeDocument/2006/relationships/image" Target="../media/image707.png"/><Relationship Id="rId125" Type="http://schemas.openxmlformats.org/officeDocument/2006/relationships/image" Target="../media/image336.png"/><Relationship Id="rId332" Type="http://schemas.openxmlformats.org/officeDocument/2006/relationships/customXml" Target="../ink/ink441.xml"/><Relationship Id="rId777" Type="http://schemas.openxmlformats.org/officeDocument/2006/relationships/customXml" Target="../ink/ink677.xml"/><Relationship Id="rId984" Type="http://schemas.openxmlformats.org/officeDocument/2006/relationships/image" Target="../media/image748.png"/><Relationship Id="rId637" Type="http://schemas.openxmlformats.org/officeDocument/2006/relationships/image" Target="../media/image577.png"/><Relationship Id="rId844" Type="http://schemas.openxmlformats.org/officeDocument/2006/relationships/customXml" Target="../ink/ink711.xml"/><Relationship Id="rId276" Type="http://schemas.openxmlformats.org/officeDocument/2006/relationships/customXml" Target="../ink/ink413.xml"/><Relationship Id="rId483" Type="http://schemas.openxmlformats.org/officeDocument/2006/relationships/customXml" Target="../ink/ink517.xml"/><Relationship Id="rId690" Type="http://schemas.openxmlformats.org/officeDocument/2006/relationships/image" Target="../media/image603.png"/><Relationship Id="rId704" Type="http://schemas.openxmlformats.org/officeDocument/2006/relationships/image" Target="../media/image610.png"/><Relationship Id="rId911" Type="http://schemas.openxmlformats.org/officeDocument/2006/relationships/image" Target="../media/image712.png"/><Relationship Id="rId1127" Type="http://schemas.openxmlformats.org/officeDocument/2006/relationships/image" Target="../media/image819.png"/><Relationship Id="rId40" Type="http://schemas.openxmlformats.org/officeDocument/2006/relationships/customXml" Target="../ink/ink295.xml"/><Relationship Id="rId136" Type="http://schemas.openxmlformats.org/officeDocument/2006/relationships/customXml" Target="../ink/ink343.xml"/><Relationship Id="rId343" Type="http://schemas.openxmlformats.org/officeDocument/2006/relationships/image" Target="../media/image445.png"/><Relationship Id="rId550" Type="http://schemas.openxmlformats.org/officeDocument/2006/relationships/customXml" Target="../ink/ink563.xml"/><Relationship Id="rId788" Type="http://schemas.openxmlformats.org/officeDocument/2006/relationships/image" Target="../media/image652.png"/><Relationship Id="rId995" Type="http://schemas.openxmlformats.org/officeDocument/2006/relationships/customXml" Target="../ink/ink788.xml"/><Relationship Id="rId1180" Type="http://schemas.openxmlformats.org/officeDocument/2006/relationships/customXml" Target="../ink/ink881.xml"/><Relationship Id="rId203" Type="http://schemas.openxmlformats.org/officeDocument/2006/relationships/image" Target="../media/image375.png"/><Relationship Id="rId648" Type="http://schemas.openxmlformats.org/officeDocument/2006/relationships/customXml" Target="../ink/ink612.xml"/><Relationship Id="rId855" Type="http://schemas.openxmlformats.org/officeDocument/2006/relationships/image" Target="../media/image685.png"/><Relationship Id="rId1040" Type="http://schemas.openxmlformats.org/officeDocument/2006/relationships/customXml" Target="../ink/ink811.xml"/><Relationship Id="rId287" Type="http://schemas.openxmlformats.org/officeDocument/2006/relationships/image" Target="../media/image417.png"/><Relationship Id="rId410" Type="http://schemas.openxmlformats.org/officeDocument/2006/relationships/image" Target="../media/image477.png"/><Relationship Id="rId494" Type="http://schemas.openxmlformats.org/officeDocument/2006/relationships/customXml" Target="../ink/ink528.xml"/><Relationship Id="rId508" Type="http://schemas.openxmlformats.org/officeDocument/2006/relationships/customXml" Target="../ink/ink542.xml"/><Relationship Id="rId715" Type="http://schemas.openxmlformats.org/officeDocument/2006/relationships/customXml" Target="../ink/ink646.xml"/><Relationship Id="rId922" Type="http://schemas.openxmlformats.org/officeDocument/2006/relationships/customXml" Target="../ink/ink751.xml"/><Relationship Id="rId1138" Type="http://schemas.openxmlformats.org/officeDocument/2006/relationships/customXml" Target="../ink/ink860.xml"/><Relationship Id="rId147" Type="http://schemas.openxmlformats.org/officeDocument/2006/relationships/image" Target="../media/image347.png"/><Relationship Id="rId354" Type="http://schemas.openxmlformats.org/officeDocument/2006/relationships/customXml" Target="../ink/ink452.xml"/><Relationship Id="rId799" Type="http://schemas.openxmlformats.org/officeDocument/2006/relationships/customXml" Target="../ink/ink688.xml"/><Relationship Id="rId1191" Type="http://schemas.openxmlformats.org/officeDocument/2006/relationships/image" Target="../media/image851.png"/><Relationship Id="rId51" Type="http://schemas.openxmlformats.org/officeDocument/2006/relationships/image" Target="../media/image299.png"/><Relationship Id="rId561" Type="http://schemas.openxmlformats.org/officeDocument/2006/relationships/image" Target="../media/image540.png"/><Relationship Id="rId659" Type="http://schemas.openxmlformats.org/officeDocument/2006/relationships/customXml" Target="../ink/ink618.xml"/><Relationship Id="rId866" Type="http://schemas.openxmlformats.org/officeDocument/2006/relationships/customXml" Target="../ink/ink722.xml"/><Relationship Id="rId214" Type="http://schemas.openxmlformats.org/officeDocument/2006/relationships/customXml" Target="../ink/ink382.xml"/><Relationship Id="rId298" Type="http://schemas.openxmlformats.org/officeDocument/2006/relationships/customXml" Target="../ink/ink424.xml"/><Relationship Id="rId421" Type="http://schemas.openxmlformats.org/officeDocument/2006/relationships/customXml" Target="../ink/ink486.xml"/><Relationship Id="rId519" Type="http://schemas.openxmlformats.org/officeDocument/2006/relationships/image" Target="../media/image519.png"/><Relationship Id="rId1051" Type="http://schemas.openxmlformats.org/officeDocument/2006/relationships/image" Target="../media/image781.png"/><Relationship Id="rId1149" Type="http://schemas.openxmlformats.org/officeDocument/2006/relationships/image" Target="../media/image830.png"/><Relationship Id="rId158" Type="http://schemas.openxmlformats.org/officeDocument/2006/relationships/customXml" Target="../ink/ink354.xml"/><Relationship Id="rId726" Type="http://schemas.openxmlformats.org/officeDocument/2006/relationships/image" Target="../media/image621.png"/><Relationship Id="rId933" Type="http://schemas.openxmlformats.org/officeDocument/2006/relationships/image" Target="../media/image723.png"/><Relationship Id="rId1009" Type="http://schemas.openxmlformats.org/officeDocument/2006/relationships/customXml" Target="../ink/ink795.xml"/><Relationship Id="rId62" Type="http://schemas.openxmlformats.org/officeDocument/2006/relationships/customXml" Target="../ink/ink306.xml"/><Relationship Id="rId365" Type="http://schemas.openxmlformats.org/officeDocument/2006/relationships/image" Target="../media/image33.png"/><Relationship Id="rId572" Type="http://schemas.openxmlformats.org/officeDocument/2006/relationships/customXml" Target="../ink/ink574.xml"/><Relationship Id="rId225" Type="http://schemas.openxmlformats.org/officeDocument/2006/relationships/image" Target="../media/image386.png"/><Relationship Id="rId432" Type="http://schemas.openxmlformats.org/officeDocument/2006/relationships/image" Target="../media/image488.png"/><Relationship Id="rId877" Type="http://schemas.openxmlformats.org/officeDocument/2006/relationships/customXml" Target="../ink/ink728.xml"/><Relationship Id="rId1062" Type="http://schemas.openxmlformats.org/officeDocument/2006/relationships/customXml" Target="../ink/ink822.xml"/><Relationship Id="rId737" Type="http://schemas.openxmlformats.org/officeDocument/2006/relationships/customXml" Target="../ink/ink657.xml"/><Relationship Id="rId944" Type="http://schemas.openxmlformats.org/officeDocument/2006/relationships/customXml" Target="../ink/ink762.xml"/><Relationship Id="rId73" Type="http://schemas.openxmlformats.org/officeDocument/2006/relationships/image" Target="../media/image310.png"/><Relationship Id="rId169" Type="http://schemas.openxmlformats.org/officeDocument/2006/relationships/image" Target="../media/image358.png"/><Relationship Id="rId376" Type="http://schemas.openxmlformats.org/officeDocument/2006/relationships/customXml" Target="../ink/ink463.xml"/><Relationship Id="rId583" Type="http://schemas.openxmlformats.org/officeDocument/2006/relationships/image" Target="../media/image551.png"/><Relationship Id="rId790" Type="http://schemas.openxmlformats.org/officeDocument/2006/relationships/image" Target="../media/image653.png"/><Relationship Id="rId804" Type="http://schemas.openxmlformats.org/officeDocument/2006/relationships/image" Target="../media/image660.png"/><Relationship Id="rId4" Type="http://schemas.openxmlformats.org/officeDocument/2006/relationships/customXml" Target="../ink/ink277.xml"/><Relationship Id="rId236" Type="http://schemas.openxmlformats.org/officeDocument/2006/relationships/customXml" Target="../ink/ink393.xml"/><Relationship Id="rId443" Type="http://schemas.openxmlformats.org/officeDocument/2006/relationships/customXml" Target="../ink/ink497.xml"/><Relationship Id="rId650" Type="http://schemas.openxmlformats.org/officeDocument/2006/relationships/customXml" Target="../ink/ink613.xml"/><Relationship Id="rId888" Type="http://schemas.openxmlformats.org/officeDocument/2006/relationships/image" Target="../media/image701.png"/><Relationship Id="rId1073" Type="http://schemas.openxmlformats.org/officeDocument/2006/relationships/image" Target="../media/image792.png"/><Relationship Id="rId303" Type="http://schemas.openxmlformats.org/officeDocument/2006/relationships/image" Target="../media/image425.png"/><Relationship Id="rId748" Type="http://schemas.openxmlformats.org/officeDocument/2006/relationships/image" Target="../media/image632.png"/><Relationship Id="rId955" Type="http://schemas.openxmlformats.org/officeDocument/2006/relationships/image" Target="../media/image734.png"/><Relationship Id="rId1140" Type="http://schemas.openxmlformats.org/officeDocument/2006/relationships/customXml" Target="../ink/ink861.xml"/><Relationship Id="rId84" Type="http://schemas.openxmlformats.org/officeDocument/2006/relationships/customXml" Target="../ink/ink317.xml"/><Relationship Id="rId387" Type="http://schemas.openxmlformats.org/officeDocument/2006/relationships/image" Target="../media/image466.png"/><Relationship Id="rId510" Type="http://schemas.openxmlformats.org/officeDocument/2006/relationships/customXml" Target="../ink/ink543.xml"/><Relationship Id="rId594" Type="http://schemas.openxmlformats.org/officeDocument/2006/relationships/customXml" Target="../ink/ink585.xml"/><Relationship Id="rId608" Type="http://schemas.openxmlformats.org/officeDocument/2006/relationships/customXml" Target="../ink/ink592.xml"/><Relationship Id="rId815" Type="http://schemas.openxmlformats.org/officeDocument/2006/relationships/image" Target="../media/image665.png"/><Relationship Id="rId247" Type="http://schemas.openxmlformats.org/officeDocument/2006/relationships/image" Target="../media/image397.png"/><Relationship Id="rId899" Type="http://schemas.openxmlformats.org/officeDocument/2006/relationships/customXml" Target="../ink/ink739.xml"/><Relationship Id="rId1000" Type="http://schemas.openxmlformats.org/officeDocument/2006/relationships/image" Target="../media/image756.png"/><Relationship Id="rId1084" Type="http://schemas.openxmlformats.org/officeDocument/2006/relationships/customXml" Target="../ink/ink833.xml"/><Relationship Id="rId107" Type="http://schemas.openxmlformats.org/officeDocument/2006/relationships/image" Target="../media/image327.png"/><Relationship Id="rId454" Type="http://schemas.openxmlformats.org/officeDocument/2006/relationships/image" Target="../media/image499.png"/><Relationship Id="rId661" Type="http://schemas.openxmlformats.org/officeDocument/2006/relationships/customXml" Target="../ink/ink619.xml"/><Relationship Id="rId759" Type="http://schemas.openxmlformats.org/officeDocument/2006/relationships/customXml" Target="../ink/ink668.xml"/><Relationship Id="rId966" Type="http://schemas.openxmlformats.org/officeDocument/2006/relationships/image" Target="../media/image739.png"/><Relationship Id="rId11" Type="http://schemas.openxmlformats.org/officeDocument/2006/relationships/image" Target="../media/image279.png"/><Relationship Id="rId314" Type="http://schemas.openxmlformats.org/officeDocument/2006/relationships/customXml" Target="../ink/ink432.xml"/><Relationship Id="rId398" Type="http://schemas.openxmlformats.org/officeDocument/2006/relationships/image" Target="../media/image471.png"/><Relationship Id="rId521" Type="http://schemas.openxmlformats.org/officeDocument/2006/relationships/image" Target="../media/image520.png"/><Relationship Id="rId619" Type="http://schemas.openxmlformats.org/officeDocument/2006/relationships/image" Target="../media/image569.png"/><Relationship Id="rId1151" Type="http://schemas.openxmlformats.org/officeDocument/2006/relationships/image" Target="../media/image831.png"/><Relationship Id="rId95" Type="http://schemas.openxmlformats.org/officeDocument/2006/relationships/image" Target="../media/image321.png"/><Relationship Id="rId160" Type="http://schemas.openxmlformats.org/officeDocument/2006/relationships/customXml" Target="../ink/ink355.xml"/><Relationship Id="rId826" Type="http://schemas.openxmlformats.org/officeDocument/2006/relationships/customXml" Target="../ink/ink702.xml"/><Relationship Id="rId1011" Type="http://schemas.openxmlformats.org/officeDocument/2006/relationships/customXml" Target="../ink/ink796.xml"/><Relationship Id="rId1109" Type="http://schemas.openxmlformats.org/officeDocument/2006/relationships/image" Target="../media/image810.png"/><Relationship Id="rId258" Type="http://schemas.openxmlformats.org/officeDocument/2006/relationships/customXml" Target="../ink/ink404.xml"/><Relationship Id="rId465" Type="http://schemas.openxmlformats.org/officeDocument/2006/relationships/customXml" Target="../ink/ink508.xml"/><Relationship Id="rId672" Type="http://schemas.openxmlformats.org/officeDocument/2006/relationships/image" Target="../media/image594.png"/><Relationship Id="rId1095" Type="http://schemas.openxmlformats.org/officeDocument/2006/relationships/image" Target="../media/image803.png"/><Relationship Id="rId22" Type="http://schemas.openxmlformats.org/officeDocument/2006/relationships/customXml" Target="../ink/ink286.xml"/><Relationship Id="rId118" Type="http://schemas.openxmlformats.org/officeDocument/2006/relationships/customXml" Target="../ink/ink334.xml"/><Relationship Id="rId325" Type="http://schemas.openxmlformats.org/officeDocument/2006/relationships/image" Target="../media/image436.png"/><Relationship Id="rId532" Type="http://schemas.openxmlformats.org/officeDocument/2006/relationships/customXml" Target="../ink/ink554.xml"/><Relationship Id="rId977" Type="http://schemas.openxmlformats.org/officeDocument/2006/relationships/customXml" Target="../ink/ink779.xml"/><Relationship Id="rId1162" Type="http://schemas.openxmlformats.org/officeDocument/2006/relationships/customXml" Target="../ink/ink872.xml"/><Relationship Id="rId171" Type="http://schemas.openxmlformats.org/officeDocument/2006/relationships/image" Target="../media/image359.png"/><Relationship Id="rId837" Type="http://schemas.openxmlformats.org/officeDocument/2006/relationships/image" Target="../media/image676.png"/><Relationship Id="rId1022" Type="http://schemas.openxmlformats.org/officeDocument/2006/relationships/customXml" Target="../ink/ink802.xml"/><Relationship Id="rId269" Type="http://schemas.openxmlformats.org/officeDocument/2006/relationships/image" Target="../media/image408.png"/><Relationship Id="rId476" Type="http://schemas.openxmlformats.org/officeDocument/2006/relationships/image" Target="../media/image510.png"/><Relationship Id="rId683" Type="http://schemas.openxmlformats.org/officeDocument/2006/relationships/customXml" Target="../ink/ink630.xml"/><Relationship Id="rId890" Type="http://schemas.openxmlformats.org/officeDocument/2006/relationships/image" Target="../media/image702.png"/><Relationship Id="rId904" Type="http://schemas.openxmlformats.org/officeDocument/2006/relationships/customXml" Target="../ink/ink742.xml"/><Relationship Id="rId33" Type="http://schemas.openxmlformats.org/officeDocument/2006/relationships/image" Target="../media/image290.png"/><Relationship Id="rId129" Type="http://schemas.openxmlformats.org/officeDocument/2006/relationships/image" Target="../media/image338.png"/><Relationship Id="rId336" Type="http://schemas.openxmlformats.org/officeDocument/2006/relationships/customXml" Target="../ink/ink443.xml"/><Relationship Id="rId543" Type="http://schemas.openxmlformats.org/officeDocument/2006/relationships/image" Target="../media/image531.png"/><Relationship Id="rId988" Type="http://schemas.openxmlformats.org/officeDocument/2006/relationships/image" Target="../media/image750.png"/><Relationship Id="rId1173" Type="http://schemas.openxmlformats.org/officeDocument/2006/relationships/image" Target="../media/image842.png"/><Relationship Id="rId182" Type="http://schemas.openxmlformats.org/officeDocument/2006/relationships/customXml" Target="../ink/ink366.xml"/><Relationship Id="rId403" Type="http://schemas.openxmlformats.org/officeDocument/2006/relationships/customXml" Target="../ink/ink477.xml"/><Relationship Id="rId750" Type="http://schemas.openxmlformats.org/officeDocument/2006/relationships/image" Target="../media/image633.png"/><Relationship Id="rId848" Type="http://schemas.openxmlformats.org/officeDocument/2006/relationships/customXml" Target="../ink/ink713.xml"/><Relationship Id="rId1033" Type="http://schemas.openxmlformats.org/officeDocument/2006/relationships/image" Target="../media/image772.png"/><Relationship Id="rId487" Type="http://schemas.openxmlformats.org/officeDocument/2006/relationships/customXml" Target="../ink/ink521.xml"/><Relationship Id="rId610" Type="http://schemas.openxmlformats.org/officeDocument/2006/relationships/customXml" Target="../ink/ink593.xml"/><Relationship Id="rId694" Type="http://schemas.openxmlformats.org/officeDocument/2006/relationships/image" Target="../media/image605.png"/><Relationship Id="rId708" Type="http://schemas.openxmlformats.org/officeDocument/2006/relationships/image" Target="../media/image612.png"/><Relationship Id="rId915" Type="http://schemas.openxmlformats.org/officeDocument/2006/relationships/image" Target="../media/image714.png"/><Relationship Id="rId347" Type="http://schemas.openxmlformats.org/officeDocument/2006/relationships/image" Target="../media/image447.png"/><Relationship Id="rId999" Type="http://schemas.openxmlformats.org/officeDocument/2006/relationships/customXml" Target="../ink/ink790.xml"/><Relationship Id="rId1100" Type="http://schemas.openxmlformats.org/officeDocument/2006/relationships/customXml" Target="../ink/ink841.xml"/><Relationship Id="rId1184" Type="http://schemas.openxmlformats.org/officeDocument/2006/relationships/customXml" Target="../ink/ink883.xml"/><Relationship Id="rId44" Type="http://schemas.openxmlformats.org/officeDocument/2006/relationships/customXml" Target="../ink/ink297.xml"/><Relationship Id="rId554" Type="http://schemas.openxmlformats.org/officeDocument/2006/relationships/customXml" Target="../ink/ink565.xml"/><Relationship Id="rId761" Type="http://schemas.openxmlformats.org/officeDocument/2006/relationships/customXml" Target="../ink/ink669.xml"/><Relationship Id="rId859" Type="http://schemas.openxmlformats.org/officeDocument/2006/relationships/image" Target="../media/image687.png"/><Relationship Id="rId193" Type="http://schemas.openxmlformats.org/officeDocument/2006/relationships/image" Target="../media/image370.png"/><Relationship Id="rId207" Type="http://schemas.openxmlformats.org/officeDocument/2006/relationships/image" Target="../media/image377.png"/><Relationship Id="rId414" Type="http://schemas.openxmlformats.org/officeDocument/2006/relationships/image" Target="../media/image479.png"/><Relationship Id="rId498" Type="http://schemas.openxmlformats.org/officeDocument/2006/relationships/customXml" Target="../ink/ink532.xml"/><Relationship Id="rId621" Type="http://schemas.openxmlformats.org/officeDocument/2006/relationships/image" Target="../media/image570.png"/><Relationship Id="rId1044" Type="http://schemas.openxmlformats.org/officeDocument/2006/relationships/customXml" Target="../ink/ink813.xml"/><Relationship Id="rId260" Type="http://schemas.openxmlformats.org/officeDocument/2006/relationships/customXml" Target="../ink/ink405.xml"/><Relationship Id="rId719" Type="http://schemas.openxmlformats.org/officeDocument/2006/relationships/customXml" Target="../ink/ink648.xml"/><Relationship Id="rId926" Type="http://schemas.openxmlformats.org/officeDocument/2006/relationships/customXml" Target="../ink/ink753.xml"/><Relationship Id="rId1111" Type="http://schemas.openxmlformats.org/officeDocument/2006/relationships/image" Target="../media/image811.png"/><Relationship Id="rId55" Type="http://schemas.openxmlformats.org/officeDocument/2006/relationships/image" Target="../media/image301.png"/><Relationship Id="rId120" Type="http://schemas.openxmlformats.org/officeDocument/2006/relationships/customXml" Target="../ink/ink335.xml"/><Relationship Id="rId358" Type="http://schemas.openxmlformats.org/officeDocument/2006/relationships/customXml" Target="../ink/ink454.xml"/><Relationship Id="rId565" Type="http://schemas.openxmlformats.org/officeDocument/2006/relationships/image" Target="../media/image542.png"/><Relationship Id="rId772" Type="http://schemas.openxmlformats.org/officeDocument/2006/relationships/image" Target="../media/image644.png"/><Relationship Id="rId218" Type="http://schemas.openxmlformats.org/officeDocument/2006/relationships/customXml" Target="../ink/ink384.xml"/><Relationship Id="rId425" Type="http://schemas.openxmlformats.org/officeDocument/2006/relationships/customXml" Target="../ink/ink488.xml"/><Relationship Id="rId632" Type="http://schemas.openxmlformats.org/officeDocument/2006/relationships/customXml" Target="../ink/ink604.xml"/><Relationship Id="rId1055" Type="http://schemas.openxmlformats.org/officeDocument/2006/relationships/image" Target="../media/image783.png"/><Relationship Id="rId271" Type="http://schemas.openxmlformats.org/officeDocument/2006/relationships/image" Target="../media/image409.png"/><Relationship Id="rId937" Type="http://schemas.openxmlformats.org/officeDocument/2006/relationships/image" Target="../media/image725.png"/><Relationship Id="rId1122" Type="http://schemas.openxmlformats.org/officeDocument/2006/relationships/customXml" Target="../ink/ink852.xml"/><Relationship Id="rId66" Type="http://schemas.openxmlformats.org/officeDocument/2006/relationships/customXml" Target="../ink/ink308.xml"/><Relationship Id="rId131" Type="http://schemas.openxmlformats.org/officeDocument/2006/relationships/image" Target="../media/image339.png"/><Relationship Id="rId369" Type="http://schemas.openxmlformats.org/officeDocument/2006/relationships/image" Target="../media/image457.png"/><Relationship Id="rId576" Type="http://schemas.openxmlformats.org/officeDocument/2006/relationships/customXml" Target="../ink/ink576.xml"/><Relationship Id="rId783" Type="http://schemas.openxmlformats.org/officeDocument/2006/relationships/customXml" Target="../ink/ink680.xml"/><Relationship Id="rId990" Type="http://schemas.openxmlformats.org/officeDocument/2006/relationships/image" Target="../media/image751.png"/><Relationship Id="rId229" Type="http://schemas.openxmlformats.org/officeDocument/2006/relationships/image" Target="../media/image388.png"/><Relationship Id="rId436" Type="http://schemas.openxmlformats.org/officeDocument/2006/relationships/image" Target="../media/image490.png"/><Relationship Id="rId643" Type="http://schemas.openxmlformats.org/officeDocument/2006/relationships/image" Target="../media/image580.png"/><Relationship Id="rId1066" Type="http://schemas.openxmlformats.org/officeDocument/2006/relationships/customXml" Target="../ink/ink824.xml"/><Relationship Id="rId850" Type="http://schemas.openxmlformats.org/officeDocument/2006/relationships/customXml" Target="../ink/ink714.xml"/><Relationship Id="rId948" Type="http://schemas.openxmlformats.org/officeDocument/2006/relationships/customXml" Target="../ink/ink764.xml"/><Relationship Id="rId1133" Type="http://schemas.openxmlformats.org/officeDocument/2006/relationships/image" Target="../media/image822.png"/><Relationship Id="rId77" Type="http://schemas.openxmlformats.org/officeDocument/2006/relationships/image" Target="../media/image312.png"/><Relationship Id="rId282" Type="http://schemas.openxmlformats.org/officeDocument/2006/relationships/customXml" Target="../ink/ink416.xml"/><Relationship Id="rId503" Type="http://schemas.openxmlformats.org/officeDocument/2006/relationships/customXml" Target="../ink/ink537.xml"/><Relationship Id="rId587" Type="http://schemas.openxmlformats.org/officeDocument/2006/relationships/image" Target="../media/image553.png"/><Relationship Id="rId710" Type="http://schemas.openxmlformats.org/officeDocument/2006/relationships/image" Target="../media/image613.png"/><Relationship Id="rId808" Type="http://schemas.openxmlformats.org/officeDocument/2006/relationships/image" Target="../media/image662.png"/><Relationship Id="rId8" Type="http://schemas.openxmlformats.org/officeDocument/2006/relationships/customXml" Target="../ink/ink279.xml"/><Relationship Id="rId142" Type="http://schemas.openxmlformats.org/officeDocument/2006/relationships/customXml" Target="../ink/ink346.xml"/><Relationship Id="rId447" Type="http://schemas.openxmlformats.org/officeDocument/2006/relationships/customXml" Target="../ink/ink499.xml"/><Relationship Id="rId794" Type="http://schemas.openxmlformats.org/officeDocument/2006/relationships/image" Target="../media/image655.png"/><Relationship Id="rId1077" Type="http://schemas.openxmlformats.org/officeDocument/2006/relationships/image" Target="../media/image794.png"/><Relationship Id="rId654" Type="http://schemas.openxmlformats.org/officeDocument/2006/relationships/image" Target="../media/image585.png"/><Relationship Id="rId861" Type="http://schemas.openxmlformats.org/officeDocument/2006/relationships/image" Target="../media/image688.png"/><Relationship Id="rId959" Type="http://schemas.openxmlformats.org/officeDocument/2006/relationships/image" Target="../media/image736.png"/><Relationship Id="rId293" Type="http://schemas.openxmlformats.org/officeDocument/2006/relationships/image" Target="../media/image420.png"/><Relationship Id="rId307" Type="http://schemas.openxmlformats.org/officeDocument/2006/relationships/image" Target="../media/image427.png"/><Relationship Id="rId514" Type="http://schemas.openxmlformats.org/officeDocument/2006/relationships/customXml" Target="../ink/ink545.xml"/><Relationship Id="rId721" Type="http://schemas.openxmlformats.org/officeDocument/2006/relationships/customXml" Target="../ink/ink649.xml"/><Relationship Id="rId1144" Type="http://schemas.openxmlformats.org/officeDocument/2006/relationships/customXml" Target="../ink/ink863.xml"/><Relationship Id="rId88" Type="http://schemas.openxmlformats.org/officeDocument/2006/relationships/customXml" Target="../ink/ink319.xml"/><Relationship Id="rId153" Type="http://schemas.openxmlformats.org/officeDocument/2006/relationships/image" Target="../media/image350.png"/><Relationship Id="rId360" Type="http://schemas.openxmlformats.org/officeDocument/2006/relationships/customXml" Target="../ink/ink455.xml"/><Relationship Id="rId598" Type="http://schemas.openxmlformats.org/officeDocument/2006/relationships/customXml" Target="../ink/ink587.xml"/><Relationship Id="rId819" Type="http://schemas.openxmlformats.org/officeDocument/2006/relationships/image" Target="../media/image667.png"/><Relationship Id="rId1004" Type="http://schemas.openxmlformats.org/officeDocument/2006/relationships/image" Target="../media/image758.png"/><Relationship Id="rId220" Type="http://schemas.openxmlformats.org/officeDocument/2006/relationships/customXml" Target="../ink/ink385.xml"/><Relationship Id="rId458" Type="http://schemas.openxmlformats.org/officeDocument/2006/relationships/image" Target="../media/image501.png"/><Relationship Id="rId665" Type="http://schemas.openxmlformats.org/officeDocument/2006/relationships/customXml" Target="../ink/ink621.xml"/><Relationship Id="rId872" Type="http://schemas.openxmlformats.org/officeDocument/2006/relationships/customXml" Target="../ink/ink725.xml"/><Relationship Id="rId1088" Type="http://schemas.openxmlformats.org/officeDocument/2006/relationships/customXml" Target="../ink/ink835.xml"/><Relationship Id="rId15" Type="http://schemas.openxmlformats.org/officeDocument/2006/relationships/image" Target="../media/image281.png"/><Relationship Id="rId318" Type="http://schemas.openxmlformats.org/officeDocument/2006/relationships/customXml" Target="../ink/ink434.xml"/><Relationship Id="rId525" Type="http://schemas.openxmlformats.org/officeDocument/2006/relationships/image" Target="../media/image522.png"/><Relationship Id="rId732" Type="http://schemas.openxmlformats.org/officeDocument/2006/relationships/image" Target="../media/image624.png"/><Relationship Id="rId1155" Type="http://schemas.openxmlformats.org/officeDocument/2006/relationships/image" Target="../media/image833.png"/><Relationship Id="rId99" Type="http://schemas.openxmlformats.org/officeDocument/2006/relationships/image" Target="../media/image323.png"/><Relationship Id="rId164" Type="http://schemas.openxmlformats.org/officeDocument/2006/relationships/customXml" Target="../ink/ink357.xml"/><Relationship Id="rId371" Type="http://schemas.openxmlformats.org/officeDocument/2006/relationships/image" Target="../media/image458.png"/><Relationship Id="rId1015" Type="http://schemas.openxmlformats.org/officeDocument/2006/relationships/customXml" Target="../ink/ink798.xml"/><Relationship Id="rId469" Type="http://schemas.openxmlformats.org/officeDocument/2006/relationships/customXml" Target="../ink/ink510.xml"/><Relationship Id="rId676" Type="http://schemas.openxmlformats.org/officeDocument/2006/relationships/image" Target="../media/image596.png"/><Relationship Id="rId883" Type="http://schemas.openxmlformats.org/officeDocument/2006/relationships/customXml" Target="../ink/ink731.xml"/><Relationship Id="rId1099" Type="http://schemas.openxmlformats.org/officeDocument/2006/relationships/image" Target="../media/image805.png"/><Relationship Id="rId26" Type="http://schemas.openxmlformats.org/officeDocument/2006/relationships/customXml" Target="../ink/ink288.xml"/><Relationship Id="rId231" Type="http://schemas.openxmlformats.org/officeDocument/2006/relationships/image" Target="../media/image389.png"/><Relationship Id="rId329" Type="http://schemas.openxmlformats.org/officeDocument/2006/relationships/image" Target="../media/image438.png"/><Relationship Id="rId536" Type="http://schemas.openxmlformats.org/officeDocument/2006/relationships/customXml" Target="../ink/ink556.xml"/><Relationship Id="rId1166" Type="http://schemas.openxmlformats.org/officeDocument/2006/relationships/customXml" Target="../ink/ink874.xml"/><Relationship Id="rId175" Type="http://schemas.openxmlformats.org/officeDocument/2006/relationships/image" Target="../media/image361.png"/><Relationship Id="rId743" Type="http://schemas.openxmlformats.org/officeDocument/2006/relationships/customXml" Target="../ink/ink660.xml"/><Relationship Id="rId950" Type="http://schemas.openxmlformats.org/officeDocument/2006/relationships/customXml" Target="../ink/ink765.xml"/><Relationship Id="rId1026" Type="http://schemas.openxmlformats.org/officeDocument/2006/relationships/customXml" Target="../ink/ink804.xml"/><Relationship Id="rId382" Type="http://schemas.openxmlformats.org/officeDocument/2006/relationships/customXml" Target="../ink/ink466.xml"/><Relationship Id="rId603" Type="http://schemas.openxmlformats.org/officeDocument/2006/relationships/image" Target="../media/image561.png"/><Relationship Id="rId687" Type="http://schemas.openxmlformats.org/officeDocument/2006/relationships/customXml" Target="../ink/ink632.xml"/><Relationship Id="rId810" Type="http://schemas.openxmlformats.org/officeDocument/2006/relationships/image" Target="../media/image663.png"/><Relationship Id="rId908" Type="http://schemas.openxmlformats.org/officeDocument/2006/relationships/customXml" Target="../ink/ink744.xml"/><Relationship Id="rId242" Type="http://schemas.openxmlformats.org/officeDocument/2006/relationships/customXml" Target="../ink/ink396.xml"/><Relationship Id="rId894" Type="http://schemas.openxmlformats.org/officeDocument/2006/relationships/image" Target="../media/image704.png"/><Relationship Id="rId1177" Type="http://schemas.openxmlformats.org/officeDocument/2006/relationships/image" Target="../media/image844.png"/><Relationship Id="rId37" Type="http://schemas.openxmlformats.org/officeDocument/2006/relationships/image" Target="../media/image292.png"/><Relationship Id="rId102" Type="http://schemas.openxmlformats.org/officeDocument/2006/relationships/customXml" Target="../ink/ink326.xml"/><Relationship Id="rId547" Type="http://schemas.openxmlformats.org/officeDocument/2006/relationships/image" Target="../media/image533.png"/><Relationship Id="rId754" Type="http://schemas.openxmlformats.org/officeDocument/2006/relationships/image" Target="../media/image635.png"/><Relationship Id="rId961" Type="http://schemas.openxmlformats.org/officeDocument/2006/relationships/customXml" Target="../ink/ink771.xml"/><Relationship Id="rId90" Type="http://schemas.openxmlformats.org/officeDocument/2006/relationships/customXml" Target="../ink/ink320.xml"/><Relationship Id="rId186" Type="http://schemas.openxmlformats.org/officeDocument/2006/relationships/customXml" Target="../ink/ink368.xml"/><Relationship Id="rId393" Type="http://schemas.openxmlformats.org/officeDocument/2006/relationships/customXml" Target="../ink/ink472.xml"/><Relationship Id="rId407" Type="http://schemas.openxmlformats.org/officeDocument/2006/relationships/customXml" Target="../ink/ink479.xml"/><Relationship Id="rId614" Type="http://schemas.openxmlformats.org/officeDocument/2006/relationships/customXml" Target="../ink/ink595.xml"/><Relationship Id="rId821" Type="http://schemas.openxmlformats.org/officeDocument/2006/relationships/image" Target="../media/image668.png"/><Relationship Id="rId1037" Type="http://schemas.openxmlformats.org/officeDocument/2006/relationships/image" Target="../media/image774.png"/><Relationship Id="rId253" Type="http://schemas.openxmlformats.org/officeDocument/2006/relationships/image" Target="../media/image400.png"/><Relationship Id="rId460" Type="http://schemas.openxmlformats.org/officeDocument/2006/relationships/image" Target="../media/image502.png"/><Relationship Id="rId698" Type="http://schemas.openxmlformats.org/officeDocument/2006/relationships/image" Target="../media/image607.png"/><Relationship Id="rId919" Type="http://schemas.openxmlformats.org/officeDocument/2006/relationships/image" Target="../media/image716.png"/><Relationship Id="rId1090" Type="http://schemas.openxmlformats.org/officeDocument/2006/relationships/customXml" Target="../ink/ink836.xml"/><Relationship Id="rId1104" Type="http://schemas.openxmlformats.org/officeDocument/2006/relationships/customXml" Target="../ink/ink843.xml"/><Relationship Id="rId48" Type="http://schemas.openxmlformats.org/officeDocument/2006/relationships/customXml" Target="../ink/ink299.xml"/><Relationship Id="rId113" Type="http://schemas.openxmlformats.org/officeDocument/2006/relationships/image" Target="../media/image330.png"/><Relationship Id="rId320" Type="http://schemas.openxmlformats.org/officeDocument/2006/relationships/customXml" Target="../ink/ink435.xml"/><Relationship Id="rId558" Type="http://schemas.openxmlformats.org/officeDocument/2006/relationships/customXml" Target="../ink/ink567.xml"/><Relationship Id="rId765" Type="http://schemas.openxmlformats.org/officeDocument/2006/relationships/customXml" Target="../ink/ink671.xml"/><Relationship Id="rId972" Type="http://schemas.openxmlformats.org/officeDocument/2006/relationships/image" Target="../media/image742.png"/><Relationship Id="rId1188" Type="http://schemas.openxmlformats.org/officeDocument/2006/relationships/customXml" Target="../ink/ink885.xml"/><Relationship Id="rId197" Type="http://schemas.openxmlformats.org/officeDocument/2006/relationships/image" Target="../media/image372.png"/><Relationship Id="rId418" Type="http://schemas.openxmlformats.org/officeDocument/2006/relationships/image" Target="../media/image481.png"/><Relationship Id="rId625" Type="http://schemas.openxmlformats.org/officeDocument/2006/relationships/image" Target="../media/image572.png"/><Relationship Id="rId832" Type="http://schemas.openxmlformats.org/officeDocument/2006/relationships/customXml" Target="../ink/ink705.xml"/><Relationship Id="rId1048" Type="http://schemas.openxmlformats.org/officeDocument/2006/relationships/customXml" Target="../ink/ink815.xml"/><Relationship Id="rId264" Type="http://schemas.openxmlformats.org/officeDocument/2006/relationships/customXml" Target="../ink/ink407.xml"/><Relationship Id="rId471" Type="http://schemas.openxmlformats.org/officeDocument/2006/relationships/customXml" Target="../ink/ink511.xml"/><Relationship Id="rId1115" Type="http://schemas.openxmlformats.org/officeDocument/2006/relationships/image" Target="../media/image813.png"/><Relationship Id="rId59" Type="http://schemas.openxmlformats.org/officeDocument/2006/relationships/image" Target="../media/image303.png"/><Relationship Id="rId124" Type="http://schemas.openxmlformats.org/officeDocument/2006/relationships/customXml" Target="../ink/ink337.xml"/><Relationship Id="rId569" Type="http://schemas.openxmlformats.org/officeDocument/2006/relationships/image" Target="../media/image544.png"/><Relationship Id="rId776" Type="http://schemas.openxmlformats.org/officeDocument/2006/relationships/image" Target="../media/image646.png"/><Relationship Id="rId983" Type="http://schemas.openxmlformats.org/officeDocument/2006/relationships/customXml" Target="../ink/ink782.xml"/><Relationship Id="rId331" Type="http://schemas.openxmlformats.org/officeDocument/2006/relationships/image" Target="../media/image439.png"/><Relationship Id="rId429" Type="http://schemas.openxmlformats.org/officeDocument/2006/relationships/customXml" Target="../ink/ink490.xml"/><Relationship Id="rId636" Type="http://schemas.openxmlformats.org/officeDocument/2006/relationships/customXml" Target="../ink/ink606.xml"/><Relationship Id="rId1059" Type="http://schemas.openxmlformats.org/officeDocument/2006/relationships/image" Target="../media/image785.png"/><Relationship Id="rId843" Type="http://schemas.openxmlformats.org/officeDocument/2006/relationships/image" Target="../media/image679.png"/><Relationship Id="rId1126" Type="http://schemas.openxmlformats.org/officeDocument/2006/relationships/customXml" Target="../ink/ink854.xml"/><Relationship Id="rId275" Type="http://schemas.openxmlformats.org/officeDocument/2006/relationships/image" Target="../media/image411.png"/><Relationship Id="rId482" Type="http://schemas.openxmlformats.org/officeDocument/2006/relationships/image" Target="../media/image513.png"/><Relationship Id="rId703" Type="http://schemas.openxmlformats.org/officeDocument/2006/relationships/customXml" Target="../ink/ink640.xml"/><Relationship Id="rId910" Type="http://schemas.openxmlformats.org/officeDocument/2006/relationships/customXml" Target="../ink/ink745.xml"/><Relationship Id="rId135" Type="http://schemas.openxmlformats.org/officeDocument/2006/relationships/image" Target="../media/image341.png"/><Relationship Id="rId342" Type="http://schemas.openxmlformats.org/officeDocument/2006/relationships/customXml" Target="../ink/ink446.xml"/><Relationship Id="rId787" Type="http://schemas.openxmlformats.org/officeDocument/2006/relationships/customXml" Target="../ink/ink682.xml"/><Relationship Id="rId994" Type="http://schemas.openxmlformats.org/officeDocument/2006/relationships/image" Target="../media/image753.png"/><Relationship Id="rId202" Type="http://schemas.openxmlformats.org/officeDocument/2006/relationships/customXml" Target="../ink/ink376.xml"/><Relationship Id="rId647" Type="http://schemas.openxmlformats.org/officeDocument/2006/relationships/image" Target="../media/image582.png"/><Relationship Id="rId854" Type="http://schemas.openxmlformats.org/officeDocument/2006/relationships/customXml" Target="../ink/ink716.xml"/><Relationship Id="rId286" Type="http://schemas.openxmlformats.org/officeDocument/2006/relationships/customXml" Target="../ink/ink418.xml"/><Relationship Id="rId493" Type="http://schemas.openxmlformats.org/officeDocument/2006/relationships/customXml" Target="../ink/ink527.xml"/><Relationship Id="rId507" Type="http://schemas.openxmlformats.org/officeDocument/2006/relationships/customXml" Target="../ink/ink541.xml"/><Relationship Id="rId714" Type="http://schemas.openxmlformats.org/officeDocument/2006/relationships/image" Target="../media/image615.png"/><Relationship Id="rId921" Type="http://schemas.openxmlformats.org/officeDocument/2006/relationships/image" Target="../media/image717.png"/><Relationship Id="rId1137" Type="http://schemas.openxmlformats.org/officeDocument/2006/relationships/image" Target="../media/image824.png"/><Relationship Id="rId50" Type="http://schemas.openxmlformats.org/officeDocument/2006/relationships/customXml" Target="../ink/ink300.xml"/><Relationship Id="rId146" Type="http://schemas.openxmlformats.org/officeDocument/2006/relationships/customXml" Target="../ink/ink348.xml"/><Relationship Id="rId353" Type="http://schemas.openxmlformats.org/officeDocument/2006/relationships/image" Target="../media/image450.png"/><Relationship Id="rId560" Type="http://schemas.openxmlformats.org/officeDocument/2006/relationships/customXml" Target="../ink/ink568.xml"/><Relationship Id="rId798" Type="http://schemas.openxmlformats.org/officeDocument/2006/relationships/image" Target="../media/image657.png"/><Relationship Id="rId1190" Type="http://schemas.openxmlformats.org/officeDocument/2006/relationships/customXml" Target="../ink/ink886.xml"/><Relationship Id="rId213" Type="http://schemas.openxmlformats.org/officeDocument/2006/relationships/image" Target="../media/image380.png"/><Relationship Id="rId420" Type="http://schemas.openxmlformats.org/officeDocument/2006/relationships/image" Target="../media/image482.png"/><Relationship Id="rId658" Type="http://schemas.openxmlformats.org/officeDocument/2006/relationships/image" Target="../media/image587.png"/><Relationship Id="rId865" Type="http://schemas.openxmlformats.org/officeDocument/2006/relationships/image" Target="../media/image690.png"/><Relationship Id="rId1050" Type="http://schemas.openxmlformats.org/officeDocument/2006/relationships/customXml" Target="../ink/ink816.xml"/><Relationship Id="rId297" Type="http://schemas.openxmlformats.org/officeDocument/2006/relationships/image" Target="../media/image422.png"/><Relationship Id="rId518" Type="http://schemas.openxmlformats.org/officeDocument/2006/relationships/customXml" Target="../ink/ink547.xml"/><Relationship Id="rId725" Type="http://schemas.openxmlformats.org/officeDocument/2006/relationships/customXml" Target="../ink/ink651.xml"/><Relationship Id="rId932" Type="http://schemas.openxmlformats.org/officeDocument/2006/relationships/customXml" Target="../ink/ink756.xml"/><Relationship Id="rId1148" Type="http://schemas.openxmlformats.org/officeDocument/2006/relationships/customXml" Target="../ink/ink865.xml"/><Relationship Id="rId157" Type="http://schemas.openxmlformats.org/officeDocument/2006/relationships/image" Target="../media/image352.png"/><Relationship Id="rId364" Type="http://schemas.openxmlformats.org/officeDocument/2006/relationships/customXml" Target="../ink/ink457.xml"/><Relationship Id="rId1008" Type="http://schemas.openxmlformats.org/officeDocument/2006/relationships/image" Target="../media/image760.png"/><Relationship Id="rId61" Type="http://schemas.openxmlformats.org/officeDocument/2006/relationships/image" Target="../media/image304.png"/><Relationship Id="rId571" Type="http://schemas.openxmlformats.org/officeDocument/2006/relationships/image" Target="../media/image545.png"/><Relationship Id="rId669" Type="http://schemas.openxmlformats.org/officeDocument/2006/relationships/customXml" Target="../ink/ink623.xml"/><Relationship Id="rId876" Type="http://schemas.openxmlformats.org/officeDocument/2006/relationships/image" Target="../media/image695.png"/><Relationship Id="rId19" Type="http://schemas.openxmlformats.org/officeDocument/2006/relationships/image" Target="../media/image283.png"/><Relationship Id="rId224" Type="http://schemas.openxmlformats.org/officeDocument/2006/relationships/customXml" Target="../ink/ink387.xml"/><Relationship Id="rId431" Type="http://schemas.openxmlformats.org/officeDocument/2006/relationships/customXml" Target="../ink/ink491.xml"/><Relationship Id="rId529" Type="http://schemas.openxmlformats.org/officeDocument/2006/relationships/image" Target="../media/image524.png"/><Relationship Id="rId736" Type="http://schemas.openxmlformats.org/officeDocument/2006/relationships/image" Target="../media/image626.png"/><Relationship Id="rId1061" Type="http://schemas.openxmlformats.org/officeDocument/2006/relationships/image" Target="../media/image786.png"/><Relationship Id="rId1159" Type="http://schemas.openxmlformats.org/officeDocument/2006/relationships/image" Target="../media/image835.png"/><Relationship Id="rId168" Type="http://schemas.openxmlformats.org/officeDocument/2006/relationships/customXml" Target="../ink/ink359.xml"/><Relationship Id="rId943" Type="http://schemas.openxmlformats.org/officeDocument/2006/relationships/image" Target="../media/image728.png"/><Relationship Id="rId1019" Type="http://schemas.openxmlformats.org/officeDocument/2006/relationships/customXml" Target="../ink/ink800.xml"/><Relationship Id="rId72" Type="http://schemas.openxmlformats.org/officeDocument/2006/relationships/customXml" Target="../ink/ink311.xml"/><Relationship Id="rId375" Type="http://schemas.openxmlformats.org/officeDocument/2006/relationships/image" Target="../media/image460.png"/><Relationship Id="rId582" Type="http://schemas.openxmlformats.org/officeDocument/2006/relationships/customXml" Target="../ink/ink579.xml"/><Relationship Id="rId803" Type="http://schemas.openxmlformats.org/officeDocument/2006/relationships/customXml" Target="../ink/ink690.xml"/><Relationship Id="rId3" Type="http://schemas.openxmlformats.org/officeDocument/2006/relationships/image" Target="../media/image1900.png"/><Relationship Id="rId235" Type="http://schemas.openxmlformats.org/officeDocument/2006/relationships/image" Target="../media/image391.png"/><Relationship Id="rId442" Type="http://schemas.openxmlformats.org/officeDocument/2006/relationships/image" Target="../media/image493.png"/><Relationship Id="rId887" Type="http://schemas.openxmlformats.org/officeDocument/2006/relationships/customXml" Target="../ink/ink733.xml"/><Relationship Id="rId1072" Type="http://schemas.openxmlformats.org/officeDocument/2006/relationships/customXml" Target="../ink/ink827.xml"/><Relationship Id="rId302" Type="http://schemas.openxmlformats.org/officeDocument/2006/relationships/customXml" Target="../ink/ink426.xml"/><Relationship Id="rId747" Type="http://schemas.openxmlformats.org/officeDocument/2006/relationships/customXml" Target="../ink/ink662.xml"/><Relationship Id="rId954" Type="http://schemas.openxmlformats.org/officeDocument/2006/relationships/customXml" Target="../ink/ink767.xml"/><Relationship Id="rId83" Type="http://schemas.openxmlformats.org/officeDocument/2006/relationships/image" Target="../media/image315.png"/><Relationship Id="rId179" Type="http://schemas.openxmlformats.org/officeDocument/2006/relationships/image" Target="../media/image363.png"/><Relationship Id="rId386" Type="http://schemas.openxmlformats.org/officeDocument/2006/relationships/customXml" Target="../ink/ink468.xml"/><Relationship Id="rId593" Type="http://schemas.openxmlformats.org/officeDocument/2006/relationships/image" Target="../media/image556.png"/><Relationship Id="rId607" Type="http://schemas.openxmlformats.org/officeDocument/2006/relationships/image" Target="../media/image563.png"/><Relationship Id="rId814" Type="http://schemas.openxmlformats.org/officeDocument/2006/relationships/customXml" Target="../ink/ink696.xml"/><Relationship Id="rId246" Type="http://schemas.openxmlformats.org/officeDocument/2006/relationships/customXml" Target="../ink/ink398.xml"/><Relationship Id="rId453" Type="http://schemas.openxmlformats.org/officeDocument/2006/relationships/customXml" Target="../ink/ink502.xml"/><Relationship Id="rId660" Type="http://schemas.openxmlformats.org/officeDocument/2006/relationships/image" Target="../media/image588.png"/><Relationship Id="rId898" Type="http://schemas.openxmlformats.org/officeDocument/2006/relationships/image" Target="../media/image706.png"/><Relationship Id="rId1083" Type="http://schemas.openxmlformats.org/officeDocument/2006/relationships/image" Target="../media/image797.png"/><Relationship Id="rId106" Type="http://schemas.openxmlformats.org/officeDocument/2006/relationships/customXml" Target="../ink/ink328.xml"/><Relationship Id="rId313" Type="http://schemas.openxmlformats.org/officeDocument/2006/relationships/image" Target="../media/image430.png"/><Relationship Id="rId758" Type="http://schemas.openxmlformats.org/officeDocument/2006/relationships/image" Target="../media/image637.png"/><Relationship Id="rId965" Type="http://schemas.openxmlformats.org/officeDocument/2006/relationships/customXml" Target="../ink/ink773.xml"/><Relationship Id="rId1150" Type="http://schemas.openxmlformats.org/officeDocument/2006/relationships/customXml" Target="../ink/ink866.xml"/><Relationship Id="rId10" Type="http://schemas.openxmlformats.org/officeDocument/2006/relationships/customXml" Target="../ink/ink280.xml"/><Relationship Id="rId94" Type="http://schemas.openxmlformats.org/officeDocument/2006/relationships/customXml" Target="../ink/ink322.xml"/><Relationship Id="rId397" Type="http://schemas.openxmlformats.org/officeDocument/2006/relationships/customXml" Target="../ink/ink474.xml"/><Relationship Id="rId520" Type="http://schemas.openxmlformats.org/officeDocument/2006/relationships/customXml" Target="../ink/ink548.xml"/><Relationship Id="rId618" Type="http://schemas.openxmlformats.org/officeDocument/2006/relationships/customXml" Target="../ink/ink597.xml"/><Relationship Id="rId825" Type="http://schemas.openxmlformats.org/officeDocument/2006/relationships/image" Target="../media/image670.png"/><Relationship Id="rId257" Type="http://schemas.openxmlformats.org/officeDocument/2006/relationships/image" Target="../media/image402.png"/><Relationship Id="rId464" Type="http://schemas.openxmlformats.org/officeDocument/2006/relationships/image" Target="../media/image504.png"/><Relationship Id="rId1010" Type="http://schemas.openxmlformats.org/officeDocument/2006/relationships/image" Target="../media/image761.png"/><Relationship Id="rId1094" Type="http://schemas.openxmlformats.org/officeDocument/2006/relationships/customXml" Target="../ink/ink838.xml"/><Relationship Id="rId1108" Type="http://schemas.openxmlformats.org/officeDocument/2006/relationships/customXml" Target="../ink/ink845.xml"/><Relationship Id="rId117" Type="http://schemas.openxmlformats.org/officeDocument/2006/relationships/image" Target="../media/image332.png"/><Relationship Id="rId671" Type="http://schemas.openxmlformats.org/officeDocument/2006/relationships/customXml" Target="../ink/ink624.xml"/><Relationship Id="rId769" Type="http://schemas.openxmlformats.org/officeDocument/2006/relationships/customXml" Target="../ink/ink673.xml"/><Relationship Id="rId976" Type="http://schemas.openxmlformats.org/officeDocument/2006/relationships/image" Target="../media/image744.png"/><Relationship Id="rId324" Type="http://schemas.openxmlformats.org/officeDocument/2006/relationships/customXml" Target="../ink/ink437.xml"/><Relationship Id="rId531" Type="http://schemas.openxmlformats.org/officeDocument/2006/relationships/image" Target="../media/image525.png"/><Relationship Id="rId629" Type="http://schemas.openxmlformats.org/officeDocument/2006/relationships/image" Target="../media/image175.png"/><Relationship Id="rId1161" Type="http://schemas.openxmlformats.org/officeDocument/2006/relationships/image" Target="../media/image836.png"/><Relationship Id="rId836" Type="http://schemas.openxmlformats.org/officeDocument/2006/relationships/customXml" Target="../ink/ink707.xml"/><Relationship Id="rId1021" Type="http://schemas.openxmlformats.org/officeDocument/2006/relationships/customXml" Target="../ink/ink801.xml"/><Relationship Id="rId1119" Type="http://schemas.openxmlformats.org/officeDocument/2006/relationships/image" Target="../media/image815.png"/><Relationship Id="rId903" Type="http://schemas.openxmlformats.org/officeDocument/2006/relationships/image" Target="../media/image708.png"/><Relationship Id="rId32" Type="http://schemas.openxmlformats.org/officeDocument/2006/relationships/customXml" Target="../ink/ink291.xml"/><Relationship Id="rId181" Type="http://schemas.openxmlformats.org/officeDocument/2006/relationships/image" Target="../media/image364.png"/><Relationship Id="rId279" Type="http://schemas.openxmlformats.org/officeDocument/2006/relationships/image" Target="../media/image413.png"/><Relationship Id="rId486" Type="http://schemas.openxmlformats.org/officeDocument/2006/relationships/customXml" Target="../ink/ink520.xml"/><Relationship Id="rId693" Type="http://schemas.openxmlformats.org/officeDocument/2006/relationships/customXml" Target="../ink/ink635.xml"/><Relationship Id="rId139" Type="http://schemas.openxmlformats.org/officeDocument/2006/relationships/image" Target="../media/image343.png"/><Relationship Id="rId346" Type="http://schemas.openxmlformats.org/officeDocument/2006/relationships/customXml" Target="../ink/ink448.xml"/><Relationship Id="rId553" Type="http://schemas.openxmlformats.org/officeDocument/2006/relationships/image" Target="../media/image536.png"/><Relationship Id="rId760" Type="http://schemas.openxmlformats.org/officeDocument/2006/relationships/image" Target="../media/image638.png"/><Relationship Id="rId998" Type="http://schemas.openxmlformats.org/officeDocument/2006/relationships/image" Target="../media/image755.png"/><Relationship Id="rId1183" Type="http://schemas.openxmlformats.org/officeDocument/2006/relationships/image" Target="../media/image847.png"/><Relationship Id="rId206" Type="http://schemas.openxmlformats.org/officeDocument/2006/relationships/customXml" Target="../ink/ink378.xml"/><Relationship Id="rId413" Type="http://schemas.openxmlformats.org/officeDocument/2006/relationships/customXml" Target="../ink/ink482.xml"/><Relationship Id="rId858" Type="http://schemas.openxmlformats.org/officeDocument/2006/relationships/customXml" Target="../ink/ink718.xml"/><Relationship Id="rId1043" Type="http://schemas.openxmlformats.org/officeDocument/2006/relationships/image" Target="../media/image777.png"/><Relationship Id="rId620" Type="http://schemas.openxmlformats.org/officeDocument/2006/relationships/customXml" Target="../ink/ink598.xml"/><Relationship Id="rId718" Type="http://schemas.openxmlformats.org/officeDocument/2006/relationships/image" Target="../media/image617.png"/><Relationship Id="rId925" Type="http://schemas.openxmlformats.org/officeDocument/2006/relationships/image" Target="../media/image719.png"/><Relationship Id="rId1110" Type="http://schemas.openxmlformats.org/officeDocument/2006/relationships/customXml" Target="../ink/ink846.xml"/><Relationship Id="rId54" Type="http://schemas.openxmlformats.org/officeDocument/2006/relationships/customXml" Target="../ink/ink302.xml"/><Relationship Id="rId270" Type="http://schemas.openxmlformats.org/officeDocument/2006/relationships/customXml" Target="../ink/ink410.xml"/><Relationship Id="rId130" Type="http://schemas.openxmlformats.org/officeDocument/2006/relationships/customXml" Target="../ink/ink340.xml"/><Relationship Id="rId368" Type="http://schemas.openxmlformats.org/officeDocument/2006/relationships/customXml" Target="../ink/ink459.xml"/><Relationship Id="rId575" Type="http://schemas.openxmlformats.org/officeDocument/2006/relationships/image" Target="../media/image547.png"/><Relationship Id="rId782" Type="http://schemas.openxmlformats.org/officeDocument/2006/relationships/image" Target="../media/image649.png"/><Relationship Id="rId228" Type="http://schemas.openxmlformats.org/officeDocument/2006/relationships/customXml" Target="../ink/ink389.xml"/><Relationship Id="rId435" Type="http://schemas.openxmlformats.org/officeDocument/2006/relationships/customXml" Target="../ink/ink493.xml"/><Relationship Id="rId642" Type="http://schemas.openxmlformats.org/officeDocument/2006/relationships/customXml" Target="../ink/ink609.xml"/><Relationship Id="rId1065" Type="http://schemas.openxmlformats.org/officeDocument/2006/relationships/image" Target="../media/image788.png"/><Relationship Id="rId502" Type="http://schemas.openxmlformats.org/officeDocument/2006/relationships/customXml" Target="../ink/ink536.xml"/><Relationship Id="rId947" Type="http://schemas.openxmlformats.org/officeDocument/2006/relationships/image" Target="../media/image730.png"/><Relationship Id="rId1132" Type="http://schemas.openxmlformats.org/officeDocument/2006/relationships/customXml" Target="../ink/ink857.xml"/><Relationship Id="rId76" Type="http://schemas.openxmlformats.org/officeDocument/2006/relationships/customXml" Target="../ink/ink313.xml"/><Relationship Id="rId807" Type="http://schemas.openxmlformats.org/officeDocument/2006/relationships/customXml" Target="../ink/ink692.xml"/><Relationship Id="rId292" Type="http://schemas.openxmlformats.org/officeDocument/2006/relationships/customXml" Target="../ink/ink421.xml"/><Relationship Id="rId597" Type="http://schemas.openxmlformats.org/officeDocument/2006/relationships/image" Target="../media/image558.png"/><Relationship Id="rId152" Type="http://schemas.openxmlformats.org/officeDocument/2006/relationships/customXml" Target="../ink/ink351.xml"/><Relationship Id="rId457" Type="http://schemas.openxmlformats.org/officeDocument/2006/relationships/customXml" Target="../ink/ink504.xml"/><Relationship Id="rId1087" Type="http://schemas.openxmlformats.org/officeDocument/2006/relationships/image" Target="../media/image799.png"/><Relationship Id="rId664" Type="http://schemas.openxmlformats.org/officeDocument/2006/relationships/image" Target="../media/image590.png"/><Relationship Id="rId871" Type="http://schemas.openxmlformats.org/officeDocument/2006/relationships/image" Target="../media/image693.png"/><Relationship Id="rId969" Type="http://schemas.openxmlformats.org/officeDocument/2006/relationships/customXml" Target="../ink/ink775.xml"/><Relationship Id="rId317" Type="http://schemas.openxmlformats.org/officeDocument/2006/relationships/image" Target="../media/image432.png"/><Relationship Id="rId524" Type="http://schemas.openxmlformats.org/officeDocument/2006/relationships/customXml" Target="../ink/ink550.xml"/><Relationship Id="rId731" Type="http://schemas.openxmlformats.org/officeDocument/2006/relationships/customXml" Target="../ink/ink654.xml"/><Relationship Id="rId1154" Type="http://schemas.openxmlformats.org/officeDocument/2006/relationships/customXml" Target="../ink/ink868.xml"/><Relationship Id="rId98" Type="http://schemas.openxmlformats.org/officeDocument/2006/relationships/customXml" Target="../ink/ink324.xml"/><Relationship Id="rId829" Type="http://schemas.openxmlformats.org/officeDocument/2006/relationships/image" Target="../media/image672.png"/><Relationship Id="rId1014" Type="http://schemas.openxmlformats.org/officeDocument/2006/relationships/image" Target="../media/image763.png"/><Relationship Id="rId25" Type="http://schemas.openxmlformats.org/officeDocument/2006/relationships/image" Target="../media/image286.png"/><Relationship Id="rId174" Type="http://schemas.openxmlformats.org/officeDocument/2006/relationships/customXml" Target="../ink/ink362.xml"/><Relationship Id="rId381" Type="http://schemas.openxmlformats.org/officeDocument/2006/relationships/image" Target="../media/image463.png"/><Relationship Id="rId241" Type="http://schemas.openxmlformats.org/officeDocument/2006/relationships/image" Target="../media/image394.png"/><Relationship Id="rId479" Type="http://schemas.openxmlformats.org/officeDocument/2006/relationships/customXml" Target="../ink/ink515.xml"/><Relationship Id="rId686" Type="http://schemas.openxmlformats.org/officeDocument/2006/relationships/image" Target="../media/image601.png"/><Relationship Id="rId893" Type="http://schemas.openxmlformats.org/officeDocument/2006/relationships/customXml" Target="../ink/ink736.xml"/><Relationship Id="rId339" Type="http://schemas.openxmlformats.org/officeDocument/2006/relationships/image" Target="../media/image443.png"/><Relationship Id="rId546" Type="http://schemas.openxmlformats.org/officeDocument/2006/relationships/customXml" Target="../ink/ink561.xml"/><Relationship Id="rId753" Type="http://schemas.openxmlformats.org/officeDocument/2006/relationships/customXml" Target="../ink/ink665.xml"/><Relationship Id="rId1176" Type="http://schemas.openxmlformats.org/officeDocument/2006/relationships/customXml" Target="../ink/ink879.xml"/><Relationship Id="rId101" Type="http://schemas.openxmlformats.org/officeDocument/2006/relationships/image" Target="../media/image324.png"/><Relationship Id="rId406" Type="http://schemas.openxmlformats.org/officeDocument/2006/relationships/image" Target="../media/image475.png"/><Relationship Id="rId960" Type="http://schemas.openxmlformats.org/officeDocument/2006/relationships/customXml" Target="../ink/ink770.xml"/><Relationship Id="rId1036" Type="http://schemas.openxmlformats.org/officeDocument/2006/relationships/customXml" Target="../ink/ink809.xml"/><Relationship Id="rId613" Type="http://schemas.openxmlformats.org/officeDocument/2006/relationships/image" Target="../media/image566.png"/><Relationship Id="rId820" Type="http://schemas.openxmlformats.org/officeDocument/2006/relationships/customXml" Target="../ink/ink699.xml"/><Relationship Id="rId918" Type="http://schemas.openxmlformats.org/officeDocument/2006/relationships/customXml" Target="../ink/ink749.xml"/><Relationship Id="rId1103" Type="http://schemas.openxmlformats.org/officeDocument/2006/relationships/image" Target="../media/image807.png"/><Relationship Id="rId47" Type="http://schemas.openxmlformats.org/officeDocument/2006/relationships/image" Target="../media/image297.png"/><Relationship Id="rId196" Type="http://schemas.openxmlformats.org/officeDocument/2006/relationships/customXml" Target="../ink/ink373.xml"/><Relationship Id="rId263" Type="http://schemas.openxmlformats.org/officeDocument/2006/relationships/image" Target="../media/image405.png"/><Relationship Id="rId470" Type="http://schemas.openxmlformats.org/officeDocument/2006/relationships/image" Target="../media/image507.png"/><Relationship Id="rId123" Type="http://schemas.openxmlformats.org/officeDocument/2006/relationships/image" Target="../media/image335.png"/><Relationship Id="rId330" Type="http://schemas.openxmlformats.org/officeDocument/2006/relationships/customXml" Target="../ink/ink440.xml"/><Relationship Id="rId568" Type="http://schemas.openxmlformats.org/officeDocument/2006/relationships/customXml" Target="../ink/ink572.xml"/><Relationship Id="rId775" Type="http://schemas.openxmlformats.org/officeDocument/2006/relationships/customXml" Target="../ink/ink676.xml"/><Relationship Id="rId982" Type="http://schemas.openxmlformats.org/officeDocument/2006/relationships/image" Target="../media/image747.png"/><Relationship Id="rId428" Type="http://schemas.openxmlformats.org/officeDocument/2006/relationships/image" Target="../media/image486.png"/><Relationship Id="rId635" Type="http://schemas.openxmlformats.org/officeDocument/2006/relationships/image" Target="../media/image576.png"/><Relationship Id="rId842" Type="http://schemas.openxmlformats.org/officeDocument/2006/relationships/customXml" Target="../ink/ink710.xml"/><Relationship Id="rId1058" Type="http://schemas.openxmlformats.org/officeDocument/2006/relationships/customXml" Target="../ink/ink820.xml"/><Relationship Id="rId702" Type="http://schemas.openxmlformats.org/officeDocument/2006/relationships/image" Target="../media/image609.png"/><Relationship Id="rId1125" Type="http://schemas.openxmlformats.org/officeDocument/2006/relationships/image" Target="../media/image818.png"/><Relationship Id="rId69" Type="http://schemas.openxmlformats.org/officeDocument/2006/relationships/image" Target="../media/image308.png"/><Relationship Id="rId285" Type="http://schemas.openxmlformats.org/officeDocument/2006/relationships/image" Target="../media/image416.png"/><Relationship Id="rId492" Type="http://schemas.openxmlformats.org/officeDocument/2006/relationships/customXml" Target="../ink/ink526.xml"/><Relationship Id="rId797" Type="http://schemas.openxmlformats.org/officeDocument/2006/relationships/customXml" Target="../ink/ink687.xml"/></Relationships>
</file>

<file path=ppt/slides/_rels/slide17.xml.rels><?xml version="1.0" encoding="UTF-8" standalone="yes"?>
<Relationships xmlns="http://schemas.openxmlformats.org/package/2006/relationships"><Relationship Id="rId117" Type="http://schemas.openxmlformats.org/officeDocument/2006/relationships/image" Target="../media/image862.png"/><Relationship Id="rId21" Type="http://schemas.openxmlformats.org/officeDocument/2006/relationships/customXml" Target="../ink/ink897.xml"/><Relationship Id="rId42" Type="http://schemas.openxmlformats.org/officeDocument/2006/relationships/customXml" Target="../ink/ink908.xml"/><Relationship Id="rId63" Type="http://schemas.openxmlformats.org/officeDocument/2006/relationships/image" Target="../media/image83.png"/><Relationship Id="rId84" Type="http://schemas.openxmlformats.org/officeDocument/2006/relationships/customXml" Target="../ink/ink929.xml"/><Relationship Id="rId138" Type="http://schemas.openxmlformats.org/officeDocument/2006/relationships/customXml" Target="../ink/ink956.xml"/><Relationship Id="rId159" Type="http://schemas.openxmlformats.org/officeDocument/2006/relationships/customXml" Target="../ink/ink967.xml"/><Relationship Id="rId170" Type="http://schemas.openxmlformats.org/officeDocument/2006/relationships/image" Target="../media/image888.png"/><Relationship Id="rId191" Type="http://schemas.openxmlformats.org/officeDocument/2006/relationships/customXml" Target="../ink/ink983.xml"/><Relationship Id="rId205" Type="http://schemas.openxmlformats.org/officeDocument/2006/relationships/customXml" Target="../ink/ink990.xml"/><Relationship Id="rId226" Type="http://schemas.openxmlformats.org/officeDocument/2006/relationships/customXml" Target="../ink/ink1001.xml"/><Relationship Id="rId247" Type="http://schemas.openxmlformats.org/officeDocument/2006/relationships/customXml" Target="../ink/ink1012.xml"/><Relationship Id="rId107" Type="http://schemas.openxmlformats.org/officeDocument/2006/relationships/image" Target="../media/image857.png"/><Relationship Id="rId11" Type="http://schemas.openxmlformats.org/officeDocument/2006/relationships/customXml" Target="../ink/ink892.xml"/><Relationship Id="rId32" Type="http://schemas.openxmlformats.org/officeDocument/2006/relationships/customXml" Target="../ink/ink903.xml"/><Relationship Id="rId53" Type="http://schemas.openxmlformats.org/officeDocument/2006/relationships/image" Target="../media/image78.png"/><Relationship Id="rId74" Type="http://schemas.openxmlformats.org/officeDocument/2006/relationships/customXml" Target="../ink/ink924.xml"/><Relationship Id="rId128" Type="http://schemas.openxmlformats.org/officeDocument/2006/relationships/customXml" Target="../ink/ink951.xml"/><Relationship Id="rId149" Type="http://schemas.openxmlformats.org/officeDocument/2006/relationships/image" Target="../media/image878.png"/><Relationship Id="rId5" Type="http://schemas.openxmlformats.org/officeDocument/2006/relationships/customXml" Target="../ink/ink889.xml"/><Relationship Id="rId95" Type="http://schemas.openxmlformats.org/officeDocument/2006/relationships/image" Target="../media/image158.png"/><Relationship Id="rId160" Type="http://schemas.openxmlformats.org/officeDocument/2006/relationships/image" Target="../media/image883.png"/><Relationship Id="rId181" Type="http://schemas.openxmlformats.org/officeDocument/2006/relationships/customXml" Target="../ink/ink978.xml"/><Relationship Id="rId216" Type="http://schemas.openxmlformats.org/officeDocument/2006/relationships/image" Target="../media/image911.png"/><Relationship Id="rId237" Type="http://schemas.openxmlformats.org/officeDocument/2006/relationships/image" Target="../media/image921.png"/><Relationship Id="rId22" Type="http://schemas.openxmlformats.org/officeDocument/2006/relationships/image" Target="../media/image40.png"/><Relationship Id="rId43" Type="http://schemas.openxmlformats.org/officeDocument/2006/relationships/image" Target="../media/image57.png"/><Relationship Id="rId64" Type="http://schemas.openxmlformats.org/officeDocument/2006/relationships/customXml" Target="../ink/ink919.xml"/><Relationship Id="rId118" Type="http://schemas.openxmlformats.org/officeDocument/2006/relationships/customXml" Target="../ink/ink946.xml"/><Relationship Id="rId139" Type="http://schemas.openxmlformats.org/officeDocument/2006/relationships/image" Target="../media/image873.png"/><Relationship Id="rId85" Type="http://schemas.openxmlformats.org/officeDocument/2006/relationships/image" Target="../media/image94.png"/><Relationship Id="rId150" Type="http://schemas.openxmlformats.org/officeDocument/2006/relationships/customXml" Target="../ink/ink962.xml"/><Relationship Id="rId171" Type="http://schemas.openxmlformats.org/officeDocument/2006/relationships/customXml" Target="../ink/ink973.xml"/><Relationship Id="rId192" Type="http://schemas.openxmlformats.org/officeDocument/2006/relationships/image" Target="../media/image899.png"/><Relationship Id="rId206" Type="http://schemas.openxmlformats.org/officeDocument/2006/relationships/image" Target="../media/image906.png"/><Relationship Id="rId227" Type="http://schemas.openxmlformats.org/officeDocument/2006/relationships/image" Target="../media/image916.png"/><Relationship Id="rId248" Type="http://schemas.openxmlformats.org/officeDocument/2006/relationships/image" Target="../media/image926.png"/><Relationship Id="rId12" Type="http://schemas.openxmlformats.org/officeDocument/2006/relationships/image" Target="../media/image33.png"/><Relationship Id="rId33" Type="http://schemas.openxmlformats.org/officeDocument/2006/relationships/image" Target="../media/image52.png"/><Relationship Id="rId108" Type="http://schemas.openxmlformats.org/officeDocument/2006/relationships/customXml" Target="../ink/ink941.xml"/><Relationship Id="rId129" Type="http://schemas.openxmlformats.org/officeDocument/2006/relationships/image" Target="../media/image868.png"/><Relationship Id="rId54" Type="http://schemas.openxmlformats.org/officeDocument/2006/relationships/customXml" Target="../ink/ink914.xml"/><Relationship Id="rId75" Type="http://schemas.openxmlformats.org/officeDocument/2006/relationships/image" Target="../media/image89.png"/><Relationship Id="rId96" Type="http://schemas.openxmlformats.org/officeDocument/2006/relationships/customXml" Target="../ink/ink935.xml"/><Relationship Id="rId140" Type="http://schemas.openxmlformats.org/officeDocument/2006/relationships/customXml" Target="../ink/ink957.xml"/><Relationship Id="rId161" Type="http://schemas.openxmlformats.org/officeDocument/2006/relationships/customXml" Target="../ink/ink968.xml"/><Relationship Id="rId182" Type="http://schemas.openxmlformats.org/officeDocument/2006/relationships/image" Target="../media/image894.png"/><Relationship Id="rId217" Type="http://schemas.openxmlformats.org/officeDocument/2006/relationships/customXml" Target="../ink/ink996.xml"/><Relationship Id="rId6" Type="http://schemas.openxmlformats.org/officeDocument/2006/relationships/image" Target="../media/image30.png"/><Relationship Id="rId238" Type="http://schemas.openxmlformats.org/officeDocument/2006/relationships/customXml" Target="../ink/ink1007.xml"/><Relationship Id="rId23" Type="http://schemas.openxmlformats.org/officeDocument/2006/relationships/customXml" Target="../ink/ink898.xml"/><Relationship Id="rId119" Type="http://schemas.openxmlformats.org/officeDocument/2006/relationships/image" Target="../media/image863.png"/><Relationship Id="rId44" Type="http://schemas.openxmlformats.org/officeDocument/2006/relationships/customXml" Target="../ink/ink909.xml"/><Relationship Id="rId65" Type="http://schemas.openxmlformats.org/officeDocument/2006/relationships/image" Target="../media/image84.png"/><Relationship Id="rId86" Type="http://schemas.openxmlformats.org/officeDocument/2006/relationships/customXml" Target="../ink/ink930.xml"/><Relationship Id="rId130" Type="http://schemas.openxmlformats.org/officeDocument/2006/relationships/customXml" Target="../ink/ink952.xml"/><Relationship Id="rId151" Type="http://schemas.openxmlformats.org/officeDocument/2006/relationships/image" Target="../media/image879.png"/><Relationship Id="rId172" Type="http://schemas.openxmlformats.org/officeDocument/2006/relationships/image" Target="../media/image889.png"/><Relationship Id="rId193" Type="http://schemas.openxmlformats.org/officeDocument/2006/relationships/customXml" Target="../ink/ink984.xml"/><Relationship Id="rId207" Type="http://schemas.openxmlformats.org/officeDocument/2006/relationships/customXml" Target="../ink/ink991.xml"/><Relationship Id="rId228" Type="http://schemas.openxmlformats.org/officeDocument/2006/relationships/customXml" Target="../ink/ink1002.xml"/><Relationship Id="rId249" Type="http://schemas.openxmlformats.org/officeDocument/2006/relationships/customXml" Target="../ink/ink1013.xml"/><Relationship Id="rId13" Type="http://schemas.openxmlformats.org/officeDocument/2006/relationships/customXml" Target="../ink/ink893.xml"/><Relationship Id="rId109" Type="http://schemas.openxmlformats.org/officeDocument/2006/relationships/image" Target="../media/image858.png"/><Relationship Id="rId34" Type="http://schemas.openxmlformats.org/officeDocument/2006/relationships/customXml" Target="../ink/ink904.xml"/><Relationship Id="rId55" Type="http://schemas.openxmlformats.org/officeDocument/2006/relationships/image" Target="../media/image79.png"/><Relationship Id="rId76" Type="http://schemas.openxmlformats.org/officeDocument/2006/relationships/customXml" Target="../ink/ink925.xml"/><Relationship Id="rId97" Type="http://schemas.openxmlformats.org/officeDocument/2006/relationships/image" Target="../media/image159.png"/><Relationship Id="rId120" Type="http://schemas.openxmlformats.org/officeDocument/2006/relationships/customXml" Target="../ink/ink947.xml"/><Relationship Id="rId141" Type="http://schemas.openxmlformats.org/officeDocument/2006/relationships/image" Target="../media/image874.png"/><Relationship Id="rId7" Type="http://schemas.openxmlformats.org/officeDocument/2006/relationships/customXml" Target="../ink/ink890.xml"/><Relationship Id="rId162" Type="http://schemas.openxmlformats.org/officeDocument/2006/relationships/image" Target="../media/image884.png"/><Relationship Id="rId183" Type="http://schemas.openxmlformats.org/officeDocument/2006/relationships/customXml" Target="../ink/ink979.xml"/><Relationship Id="rId218" Type="http://schemas.openxmlformats.org/officeDocument/2006/relationships/image" Target="../media/image912.png"/><Relationship Id="rId239" Type="http://schemas.openxmlformats.org/officeDocument/2006/relationships/image" Target="../media/image922.png"/><Relationship Id="rId250" Type="http://schemas.openxmlformats.org/officeDocument/2006/relationships/image" Target="../media/image927.png"/><Relationship Id="rId24" Type="http://schemas.openxmlformats.org/officeDocument/2006/relationships/image" Target="../media/image41.png"/><Relationship Id="rId45" Type="http://schemas.openxmlformats.org/officeDocument/2006/relationships/image" Target="../media/image63.png"/><Relationship Id="rId66" Type="http://schemas.openxmlformats.org/officeDocument/2006/relationships/customXml" Target="../ink/ink920.xml"/><Relationship Id="rId87" Type="http://schemas.openxmlformats.org/officeDocument/2006/relationships/image" Target="../media/image95.png"/><Relationship Id="rId110" Type="http://schemas.openxmlformats.org/officeDocument/2006/relationships/customXml" Target="../ink/ink942.xml"/><Relationship Id="rId131" Type="http://schemas.openxmlformats.org/officeDocument/2006/relationships/image" Target="../media/image869.png"/><Relationship Id="rId152" Type="http://schemas.openxmlformats.org/officeDocument/2006/relationships/customXml" Target="../ink/ink963.xml"/><Relationship Id="rId173" Type="http://schemas.openxmlformats.org/officeDocument/2006/relationships/customXml" Target="../ink/ink974.xml"/><Relationship Id="rId194" Type="http://schemas.openxmlformats.org/officeDocument/2006/relationships/image" Target="../media/image900.png"/><Relationship Id="rId208" Type="http://schemas.openxmlformats.org/officeDocument/2006/relationships/image" Target="../media/image907.png"/><Relationship Id="rId229" Type="http://schemas.openxmlformats.org/officeDocument/2006/relationships/image" Target="../media/image917.png"/><Relationship Id="rId240" Type="http://schemas.openxmlformats.org/officeDocument/2006/relationships/customXml" Target="../ink/ink1008.xml"/><Relationship Id="rId14" Type="http://schemas.openxmlformats.org/officeDocument/2006/relationships/image" Target="../media/image34.png"/><Relationship Id="rId35" Type="http://schemas.openxmlformats.org/officeDocument/2006/relationships/image" Target="../media/image53.png"/><Relationship Id="rId56" Type="http://schemas.openxmlformats.org/officeDocument/2006/relationships/customXml" Target="../ink/ink915.xml"/><Relationship Id="rId77" Type="http://schemas.openxmlformats.org/officeDocument/2006/relationships/image" Target="../media/image90.png"/><Relationship Id="rId100" Type="http://schemas.openxmlformats.org/officeDocument/2006/relationships/customXml" Target="../ink/ink937.xml"/><Relationship Id="rId8" Type="http://schemas.openxmlformats.org/officeDocument/2006/relationships/image" Target="../media/image31.png"/><Relationship Id="rId98" Type="http://schemas.openxmlformats.org/officeDocument/2006/relationships/customXml" Target="../ink/ink936.xml"/><Relationship Id="rId121" Type="http://schemas.openxmlformats.org/officeDocument/2006/relationships/image" Target="../media/image864.png"/><Relationship Id="rId142" Type="http://schemas.openxmlformats.org/officeDocument/2006/relationships/customXml" Target="../ink/ink958.xml"/><Relationship Id="rId163" Type="http://schemas.openxmlformats.org/officeDocument/2006/relationships/customXml" Target="../ink/ink969.xml"/><Relationship Id="rId184" Type="http://schemas.openxmlformats.org/officeDocument/2006/relationships/image" Target="../media/image895.png"/><Relationship Id="rId219" Type="http://schemas.openxmlformats.org/officeDocument/2006/relationships/customXml" Target="../ink/ink997.xml"/><Relationship Id="rId230" Type="http://schemas.openxmlformats.org/officeDocument/2006/relationships/customXml" Target="../ink/ink1003.xml"/><Relationship Id="rId251" Type="http://schemas.openxmlformats.org/officeDocument/2006/relationships/customXml" Target="../ink/ink1014.xml"/><Relationship Id="rId25" Type="http://schemas.openxmlformats.org/officeDocument/2006/relationships/customXml" Target="../ink/ink899.xml"/><Relationship Id="rId46" Type="http://schemas.openxmlformats.org/officeDocument/2006/relationships/customXml" Target="../ink/ink910.xml"/><Relationship Id="rId67" Type="http://schemas.openxmlformats.org/officeDocument/2006/relationships/image" Target="../media/image85.png"/><Relationship Id="rId88" Type="http://schemas.openxmlformats.org/officeDocument/2006/relationships/customXml" Target="../ink/ink931.xml"/><Relationship Id="rId111" Type="http://schemas.openxmlformats.org/officeDocument/2006/relationships/image" Target="../media/image859.png"/><Relationship Id="rId132" Type="http://schemas.openxmlformats.org/officeDocument/2006/relationships/customXml" Target="../ink/ink953.xml"/><Relationship Id="rId153" Type="http://schemas.openxmlformats.org/officeDocument/2006/relationships/image" Target="../media/image880.png"/><Relationship Id="rId174" Type="http://schemas.openxmlformats.org/officeDocument/2006/relationships/image" Target="../media/image890.png"/><Relationship Id="rId195" Type="http://schemas.openxmlformats.org/officeDocument/2006/relationships/customXml" Target="../ink/ink985.xml"/><Relationship Id="rId209" Type="http://schemas.openxmlformats.org/officeDocument/2006/relationships/customXml" Target="../ink/ink992.xml"/><Relationship Id="rId220" Type="http://schemas.openxmlformats.org/officeDocument/2006/relationships/image" Target="../media/image913.png"/><Relationship Id="rId241" Type="http://schemas.openxmlformats.org/officeDocument/2006/relationships/image" Target="../media/image923.png"/><Relationship Id="rId15" Type="http://schemas.openxmlformats.org/officeDocument/2006/relationships/customXml" Target="../ink/ink894.xml"/><Relationship Id="rId36" Type="http://schemas.openxmlformats.org/officeDocument/2006/relationships/customXml" Target="../ink/ink905.xml"/><Relationship Id="rId57" Type="http://schemas.openxmlformats.org/officeDocument/2006/relationships/image" Target="../media/image80.png"/><Relationship Id="rId78" Type="http://schemas.openxmlformats.org/officeDocument/2006/relationships/customXml" Target="../ink/ink926.xml"/><Relationship Id="rId99" Type="http://schemas.openxmlformats.org/officeDocument/2006/relationships/image" Target="../media/image184.png"/><Relationship Id="rId101" Type="http://schemas.openxmlformats.org/officeDocument/2006/relationships/image" Target="../media/image854.png"/><Relationship Id="rId122" Type="http://schemas.openxmlformats.org/officeDocument/2006/relationships/customXml" Target="../ink/ink948.xml"/><Relationship Id="rId143" Type="http://schemas.openxmlformats.org/officeDocument/2006/relationships/image" Target="../media/image875.png"/><Relationship Id="rId164" Type="http://schemas.openxmlformats.org/officeDocument/2006/relationships/image" Target="../media/image885.png"/><Relationship Id="rId185" Type="http://schemas.openxmlformats.org/officeDocument/2006/relationships/customXml" Target="../ink/ink980.xml"/><Relationship Id="rId9" Type="http://schemas.openxmlformats.org/officeDocument/2006/relationships/customXml" Target="../ink/ink891.xml"/><Relationship Id="rId210" Type="http://schemas.openxmlformats.org/officeDocument/2006/relationships/image" Target="../media/image908.png"/><Relationship Id="rId26" Type="http://schemas.openxmlformats.org/officeDocument/2006/relationships/image" Target="../media/image42.png"/><Relationship Id="rId231" Type="http://schemas.openxmlformats.org/officeDocument/2006/relationships/image" Target="../media/image918.png"/><Relationship Id="rId252" Type="http://schemas.openxmlformats.org/officeDocument/2006/relationships/image" Target="../media/image928.png"/><Relationship Id="rId47" Type="http://schemas.openxmlformats.org/officeDocument/2006/relationships/image" Target="../media/image75.png"/><Relationship Id="rId68" Type="http://schemas.openxmlformats.org/officeDocument/2006/relationships/customXml" Target="../ink/ink921.xml"/><Relationship Id="rId89" Type="http://schemas.openxmlformats.org/officeDocument/2006/relationships/image" Target="../media/image96.png"/><Relationship Id="rId112" Type="http://schemas.openxmlformats.org/officeDocument/2006/relationships/customXml" Target="../ink/ink943.xml"/><Relationship Id="rId133" Type="http://schemas.openxmlformats.org/officeDocument/2006/relationships/image" Target="../media/image870.png"/><Relationship Id="rId154" Type="http://schemas.openxmlformats.org/officeDocument/2006/relationships/customXml" Target="../ink/ink964.xml"/><Relationship Id="rId175" Type="http://schemas.openxmlformats.org/officeDocument/2006/relationships/customXml" Target="../ink/ink975.xml"/><Relationship Id="rId196" Type="http://schemas.openxmlformats.org/officeDocument/2006/relationships/image" Target="../media/image901.png"/><Relationship Id="rId200" Type="http://schemas.openxmlformats.org/officeDocument/2006/relationships/image" Target="../media/image903.png"/><Relationship Id="rId16" Type="http://schemas.openxmlformats.org/officeDocument/2006/relationships/image" Target="../media/image35.png"/><Relationship Id="rId221" Type="http://schemas.openxmlformats.org/officeDocument/2006/relationships/customXml" Target="../ink/ink998.xml"/><Relationship Id="rId242" Type="http://schemas.openxmlformats.org/officeDocument/2006/relationships/customXml" Target="../ink/ink1009.xml"/><Relationship Id="rId37" Type="http://schemas.openxmlformats.org/officeDocument/2006/relationships/image" Target="../media/image54.png"/><Relationship Id="rId58" Type="http://schemas.openxmlformats.org/officeDocument/2006/relationships/customXml" Target="../ink/ink916.xml"/><Relationship Id="rId79" Type="http://schemas.openxmlformats.org/officeDocument/2006/relationships/image" Target="../media/image91.png"/><Relationship Id="rId102" Type="http://schemas.openxmlformats.org/officeDocument/2006/relationships/customXml" Target="../ink/ink938.xml"/><Relationship Id="rId123" Type="http://schemas.openxmlformats.org/officeDocument/2006/relationships/image" Target="../media/image865.png"/><Relationship Id="rId144" Type="http://schemas.openxmlformats.org/officeDocument/2006/relationships/customXml" Target="../ink/ink959.xml"/><Relationship Id="rId90" Type="http://schemas.openxmlformats.org/officeDocument/2006/relationships/customXml" Target="../ink/ink932.xml"/><Relationship Id="rId165" Type="http://schemas.openxmlformats.org/officeDocument/2006/relationships/customXml" Target="../ink/ink970.xml"/><Relationship Id="rId186" Type="http://schemas.openxmlformats.org/officeDocument/2006/relationships/image" Target="../media/image896.png"/><Relationship Id="rId211" Type="http://schemas.openxmlformats.org/officeDocument/2006/relationships/customXml" Target="../ink/ink993.xml"/><Relationship Id="rId232" Type="http://schemas.openxmlformats.org/officeDocument/2006/relationships/customXml" Target="../ink/ink1004.xml"/><Relationship Id="rId253" Type="http://schemas.openxmlformats.org/officeDocument/2006/relationships/customXml" Target="../ink/ink1015.xml"/><Relationship Id="rId27" Type="http://schemas.openxmlformats.org/officeDocument/2006/relationships/customXml" Target="../ink/ink900.xml"/><Relationship Id="rId48" Type="http://schemas.openxmlformats.org/officeDocument/2006/relationships/customXml" Target="../ink/ink911.xml"/><Relationship Id="rId69" Type="http://schemas.openxmlformats.org/officeDocument/2006/relationships/image" Target="../media/image86.png"/><Relationship Id="rId113" Type="http://schemas.openxmlformats.org/officeDocument/2006/relationships/image" Target="../media/image860.png"/><Relationship Id="rId134" Type="http://schemas.openxmlformats.org/officeDocument/2006/relationships/customXml" Target="../ink/ink954.xml"/><Relationship Id="rId80" Type="http://schemas.openxmlformats.org/officeDocument/2006/relationships/customXml" Target="../ink/ink927.xml"/><Relationship Id="rId155" Type="http://schemas.openxmlformats.org/officeDocument/2006/relationships/customXml" Target="../ink/ink965.xml"/><Relationship Id="rId176" Type="http://schemas.openxmlformats.org/officeDocument/2006/relationships/image" Target="../media/image891.png"/><Relationship Id="rId197" Type="http://schemas.openxmlformats.org/officeDocument/2006/relationships/customXml" Target="../ink/ink986.xml"/><Relationship Id="rId201" Type="http://schemas.openxmlformats.org/officeDocument/2006/relationships/customXml" Target="../ink/ink988.xml"/><Relationship Id="rId222" Type="http://schemas.openxmlformats.org/officeDocument/2006/relationships/customXml" Target="../ink/ink999.xml"/><Relationship Id="rId243" Type="http://schemas.openxmlformats.org/officeDocument/2006/relationships/image" Target="../media/image924.png"/><Relationship Id="rId17" Type="http://schemas.openxmlformats.org/officeDocument/2006/relationships/customXml" Target="../ink/ink895.xml"/><Relationship Id="rId38" Type="http://schemas.openxmlformats.org/officeDocument/2006/relationships/customXml" Target="../ink/ink906.xml"/><Relationship Id="rId59" Type="http://schemas.openxmlformats.org/officeDocument/2006/relationships/image" Target="../media/image81.png"/><Relationship Id="rId103" Type="http://schemas.openxmlformats.org/officeDocument/2006/relationships/image" Target="../media/image855.png"/><Relationship Id="rId124" Type="http://schemas.openxmlformats.org/officeDocument/2006/relationships/customXml" Target="../ink/ink949.xml"/><Relationship Id="rId70" Type="http://schemas.openxmlformats.org/officeDocument/2006/relationships/customXml" Target="../ink/ink922.xml"/><Relationship Id="rId91" Type="http://schemas.openxmlformats.org/officeDocument/2006/relationships/image" Target="../media/image155.png"/><Relationship Id="rId145" Type="http://schemas.openxmlformats.org/officeDocument/2006/relationships/image" Target="../media/image876.png"/><Relationship Id="rId166" Type="http://schemas.openxmlformats.org/officeDocument/2006/relationships/image" Target="../media/image886.png"/><Relationship Id="rId187" Type="http://schemas.openxmlformats.org/officeDocument/2006/relationships/customXml" Target="../ink/ink981.xml"/><Relationship Id="rId1" Type="http://schemas.openxmlformats.org/officeDocument/2006/relationships/slideLayout" Target="../slideLayouts/slideLayout1.xml"/><Relationship Id="rId212" Type="http://schemas.openxmlformats.org/officeDocument/2006/relationships/image" Target="../media/image909.png"/><Relationship Id="rId233" Type="http://schemas.openxmlformats.org/officeDocument/2006/relationships/image" Target="../media/image919.png"/><Relationship Id="rId254" Type="http://schemas.openxmlformats.org/officeDocument/2006/relationships/image" Target="../media/image929.png"/><Relationship Id="rId28" Type="http://schemas.openxmlformats.org/officeDocument/2006/relationships/image" Target="../media/image43.png"/><Relationship Id="rId49" Type="http://schemas.openxmlformats.org/officeDocument/2006/relationships/image" Target="../media/image76.png"/><Relationship Id="rId114" Type="http://schemas.openxmlformats.org/officeDocument/2006/relationships/customXml" Target="../ink/ink944.xml"/><Relationship Id="rId60" Type="http://schemas.openxmlformats.org/officeDocument/2006/relationships/customXml" Target="../ink/ink917.xml"/><Relationship Id="rId81" Type="http://schemas.openxmlformats.org/officeDocument/2006/relationships/image" Target="../media/image92.png"/><Relationship Id="rId135" Type="http://schemas.openxmlformats.org/officeDocument/2006/relationships/image" Target="../media/image871.png"/><Relationship Id="rId156" Type="http://schemas.openxmlformats.org/officeDocument/2006/relationships/image" Target="../media/image881.png"/><Relationship Id="rId177" Type="http://schemas.openxmlformats.org/officeDocument/2006/relationships/customXml" Target="../ink/ink976.xml"/><Relationship Id="rId198" Type="http://schemas.openxmlformats.org/officeDocument/2006/relationships/image" Target="../media/image902.png"/><Relationship Id="rId202" Type="http://schemas.openxmlformats.org/officeDocument/2006/relationships/image" Target="../media/image904.png"/><Relationship Id="rId223" Type="http://schemas.openxmlformats.org/officeDocument/2006/relationships/image" Target="../media/image914.png"/><Relationship Id="rId244" Type="http://schemas.openxmlformats.org/officeDocument/2006/relationships/customXml" Target="../ink/ink1010.xml"/><Relationship Id="rId18" Type="http://schemas.openxmlformats.org/officeDocument/2006/relationships/image" Target="../media/image36.png"/><Relationship Id="rId39" Type="http://schemas.openxmlformats.org/officeDocument/2006/relationships/image" Target="../media/image55.png"/><Relationship Id="rId50" Type="http://schemas.openxmlformats.org/officeDocument/2006/relationships/customXml" Target="../ink/ink912.xml"/><Relationship Id="rId104" Type="http://schemas.openxmlformats.org/officeDocument/2006/relationships/customXml" Target="../ink/ink939.xml"/><Relationship Id="rId125" Type="http://schemas.openxmlformats.org/officeDocument/2006/relationships/image" Target="../media/image866.png"/><Relationship Id="rId146" Type="http://schemas.openxmlformats.org/officeDocument/2006/relationships/customXml" Target="../ink/ink960.xml"/><Relationship Id="rId167" Type="http://schemas.openxmlformats.org/officeDocument/2006/relationships/customXml" Target="../ink/ink971.xml"/><Relationship Id="rId188" Type="http://schemas.openxmlformats.org/officeDocument/2006/relationships/image" Target="../media/image897.png"/><Relationship Id="rId71" Type="http://schemas.openxmlformats.org/officeDocument/2006/relationships/image" Target="../media/image87.png"/><Relationship Id="rId92" Type="http://schemas.openxmlformats.org/officeDocument/2006/relationships/customXml" Target="../ink/ink933.xml"/><Relationship Id="rId213" Type="http://schemas.openxmlformats.org/officeDocument/2006/relationships/customXml" Target="../ink/ink994.xml"/><Relationship Id="rId234" Type="http://schemas.openxmlformats.org/officeDocument/2006/relationships/customXml" Target="../ink/ink1005.xml"/><Relationship Id="rId2" Type="http://schemas.openxmlformats.org/officeDocument/2006/relationships/image" Target="../media/image2000.png"/><Relationship Id="rId29" Type="http://schemas.openxmlformats.org/officeDocument/2006/relationships/customXml" Target="../ink/ink901.xml"/><Relationship Id="rId255" Type="http://schemas.openxmlformats.org/officeDocument/2006/relationships/customXml" Target="../ink/ink1016.xml"/><Relationship Id="rId40" Type="http://schemas.openxmlformats.org/officeDocument/2006/relationships/customXml" Target="../ink/ink907.xml"/><Relationship Id="rId115" Type="http://schemas.openxmlformats.org/officeDocument/2006/relationships/image" Target="../media/image861.png"/><Relationship Id="rId136" Type="http://schemas.openxmlformats.org/officeDocument/2006/relationships/customXml" Target="../ink/ink955.xml"/><Relationship Id="rId157" Type="http://schemas.openxmlformats.org/officeDocument/2006/relationships/customXml" Target="../ink/ink966.xml"/><Relationship Id="rId178" Type="http://schemas.openxmlformats.org/officeDocument/2006/relationships/image" Target="../media/image892.png"/><Relationship Id="rId61" Type="http://schemas.openxmlformats.org/officeDocument/2006/relationships/image" Target="../media/image82.png"/><Relationship Id="rId82" Type="http://schemas.openxmlformats.org/officeDocument/2006/relationships/customXml" Target="../ink/ink928.xml"/><Relationship Id="rId199" Type="http://schemas.openxmlformats.org/officeDocument/2006/relationships/customXml" Target="../ink/ink987.xml"/><Relationship Id="rId203" Type="http://schemas.openxmlformats.org/officeDocument/2006/relationships/customXml" Target="../ink/ink989.xml"/><Relationship Id="rId19" Type="http://schemas.openxmlformats.org/officeDocument/2006/relationships/customXml" Target="../ink/ink896.xml"/><Relationship Id="rId224" Type="http://schemas.openxmlformats.org/officeDocument/2006/relationships/customXml" Target="../ink/ink1000.xml"/><Relationship Id="rId245" Type="http://schemas.openxmlformats.org/officeDocument/2006/relationships/image" Target="../media/image925.png"/><Relationship Id="rId30" Type="http://schemas.openxmlformats.org/officeDocument/2006/relationships/customXml" Target="../ink/ink902.xml"/><Relationship Id="rId105" Type="http://schemas.openxmlformats.org/officeDocument/2006/relationships/image" Target="../media/image856.png"/><Relationship Id="rId126" Type="http://schemas.openxmlformats.org/officeDocument/2006/relationships/customXml" Target="../ink/ink950.xml"/><Relationship Id="rId147" Type="http://schemas.openxmlformats.org/officeDocument/2006/relationships/image" Target="../media/image877.png"/><Relationship Id="rId168" Type="http://schemas.openxmlformats.org/officeDocument/2006/relationships/image" Target="../media/image887.png"/><Relationship Id="rId51" Type="http://schemas.openxmlformats.org/officeDocument/2006/relationships/image" Target="../media/image77.png"/><Relationship Id="rId72" Type="http://schemas.openxmlformats.org/officeDocument/2006/relationships/customXml" Target="../ink/ink923.xml"/><Relationship Id="rId93" Type="http://schemas.openxmlformats.org/officeDocument/2006/relationships/image" Target="../media/image157.png"/><Relationship Id="rId189" Type="http://schemas.openxmlformats.org/officeDocument/2006/relationships/customXml" Target="../ink/ink982.xml"/><Relationship Id="rId3" Type="http://schemas.openxmlformats.org/officeDocument/2006/relationships/customXml" Target="../ink/ink888.xml"/><Relationship Id="rId214" Type="http://schemas.openxmlformats.org/officeDocument/2006/relationships/image" Target="../media/image910.png"/><Relationship Id="rId235" Type="http://schemas.openxmlformats.org/officeDocument/2006/relationships/image" Target="../media/image920.png"/><Relationship Id="rId256" Type="http://schemas.openxmlformats.org/officeDocument/2006/relationships/image" Target="../media/image930.png"/><Relationship Id="rId116" Type="http://schemas.openxmlformats.org/officeDocument/2006/relationships/customXml" Target="../ink/ink945.xml"/><Relationship Id="rId137" Type="http://schemas.openxmlformats.org/officeDocument/2006/relationships/image" Target="../media/image872.png"/><Relationship Id="rId158" Type="http://schemas.openxmlformats.org/officeDocument/2006/relationships/image" Target="../media/image882.png"/><Relationship Id="rId20" Type="http://schemas.openxmlformats.org/officeDocument/2006/relationships/image" Target="../media/image39.png"/><Relationship Id="rId41" Type="http://schemas.openxmlformats.org/officeDocument/2006/relationships/image" Target="../media/image56.png"/><Relationship Id="rId62" Type="http://schemas.openxmlformats.org/officeDocument/2006/relationships/customXml" Target="../ink/ink918.xml"/><Relationship Id="rId83" Type="http://schemas.openxmlformats.org/officeDocument/2006/relationships/image" Target="../media/image93.png"/><Relationship Id="rId179" Type="http://schemas.openxmlformats.org/officeDocument/2006/relationships/customXml" Target="../ink/ink977.xml"/><Relationship Id="rId190" Type="http://schemas.openxmlformats.org/officeDocument/2006/relationships/image" Target="../media/image898.png"/><Relationship Id="rId204" Type="http://schemas.openxmlformats.org/officeDocument/2006/relationships/image" Target="../media/image905.png"/><Relationship Id="rId225" Type="http://schemas.openxmlformats.org/officeDocument/2006/relationships/image" Target="../media/image915.png"/><Relationship Id="rId246" Type="http://schemas.openxmlformats.org/officeDocument/2006/relationships/customXml" Target="../ink/ink1011.xml"/><Relationship Id="rId106" Type="http://schemas.openxmlformats.org/officeDocument/2006/relationships/customXml" Target="../ink/ink940.xml"/><Relationship Id="rId127" Type="http://schemas.openxmlformats.org/officeDocument/2006/relationships/image" Target="../media/image867.png"/><Relationship Id="rId10" Type="http://schemas.openxmlformats.org/officeDocument/2006/relationships/image" Target="../media/image32.png"/><Relationship Id="rId31" Type="http://schemas.openxmlformats.org/officeDocument/2006/relationships/image" Target="../media/image47.png"/><Relationship Id="rId52" Type="http://schemas.openxmlformats.org/officeDocument/2006/relationships/customXml" Target="../ink/ink913.xml"/><Relationship Id="rId73" Type="http://schemas.openxmlformats.org/officeDocument/2006/relationships/image" Target="../media/image88.png"/><Relationship Id="rId94" Type="http://schemas.openxmlformats.org/officeDocument/2006/relationships/customXml" Target="../ink/ink934.xml"/><Relationship Id="rId148" Type="http://schemas.openxmlformats.org/officeDocument/2006/relationships/customXml" Target="../ink/ink961.xml"/><Relationship Id="rId169" Type="http://schemas.openxmlformats.org/officeDocument/2006/relationships/customXml" Target="../ink/ink972.xml"/><Relationship Id="rId4" Type="http://schemas.openxmlformats.org/officeDocument/2006/relationships/image" Target="../media/image853.png"/><Relationship Id="rId180" Type="http://schemas.openxmlformats.org/officeDocument/2006/relationships/image" Target="../media/image893.png"/><Relationship Id="rId215" Type="http://schemas.openxmlformats.org/officeDocument/2006/relationships/customXml" Target="../ink/ink995.xml"/><Relationship Id="rId236" Type="http://schemas.openxmlformats.org/officeDocument/2006/relationships/customXml" Target="../ink/ink1006.xml"/></Relationships>
</file>

<file path=ppt/slides/_rels/slide18.xml.rels><?xml version="1.0" encoding="UTF-8" standalone="yes"?>
<Relationships xmlns="http://schemas.openxmlformats.org/package/2006/relationships"><Relationship Id="rId13" Type="http://schemas.openxmlformats.org/officeDocument/2006/relationships/customXml" Target="../ink/ink1022.xml"/><Relationship Id="rId18" Type="http://schemas.openxmlformats.org/officeDocument/2006/relationships/image" Target="../media/image938.png"/><Relationship Id="rId26" Type="http://schemas.openxmlformats.org/officeDocument/2006/relationships/image" Target="../media/image942.png"/><Relationship Id="rId39" Type="http://schemas.openxmlformats.org/officeDocument/2006/relationships/customXml" Target="../ink/ink1035.xml"/><Relationship Id="rId21" Type="http://schemas.openxmlformats.org/officeDocument/2006/relationships/customXml" Target="../ink/ink1026.xml"/><Relationship Id="rId34" Type="http://schemas.openxmlformats.org/officeDocument/2006/relationships/image" Target="../media/image946.png"/><Relationship Id="rId7" Type="http://schemas.openxmlformats.org/officeDocument/2006/relationships/customXml" Target="../ink/ink1019.xml"/><Relationship Id="rId12" Type="http://schemas.openxmlformats.org/officeDocument/2006/relationships/image" Target="../media/image935.png"/><Relationship Id="rId17" Type="http://schemas.openxmlformats.org/officeDocument/2006/relationships/customXml" Target="../ink/ink1024.xml"/><Relationship Id="rId25" Type="http://schemas.openxmlformats.org/officeDocument/2006/relationships/customXml" Target="../ink/ink1028.xml"/><Relationship Id="rId33" Type="http://schemas.openxmlformats.org/officeDocument/2006/relationships/customXml" Target="../ink/ink1032.xml"/><Relationship Id="rId38" Type="http://schemas.openxmlformats.org/officeDocument/2006/relationships/image" Target="../media/image948.png"/><Relationship Id="rId2" Type="http://schemas.openxmlformats.org/officeDocument/2006/relationships/image" Target="../media/image2100.png"/><Relationship Id="rId16" Type="http://schemas.openxmlformats.org/officeDocument/2006/relationships/image" Target="../media/image937.png"/><Relationship Id="rId20" Type="http://schemas.openxmlformats.org/officeDocument/2006/relationships/image" Target="../media/image939.png"/><Relationship Id="rId29" Type="http://schemas.openxmlformats.org/officeDocument/2006/relationships/customXml" Target="../ink/ink1030.xml"/><Relationship Id="rId1" Type="http://schemas.openxmlformats.org/officeDocument/2006/relationships/slideLayout" Target="../slideLayouts/slideLayout1.xml"/><Relationship Id="rId6" Type="http://schemas.openxmlformats.org/officeDocument/2006/relationships/image" Target="../media/image932.png"/><Relationship Id="rId11" Type="http://schemas.openxmlformats.org/officeDocument/2006/relationships/customXml" Target="../ink/ink1021.xml"/><Relationship Id="rId24" Type="http://schemas.openxmlformats.org/officeDocument/2006/relationships/image" Target="../media/image941.png"/><Relationship Id="rId32" Type="http://schemas.openxmlformats.org/officeDocument/2006/relationships/image" Target="../media/image945.png"/><Relationship Id="rId37" Type="http://schemas.openxmlformats.org/officeDocument/2006/relationships/customXml" Target="../ink/ink1034.xml"/><Relationship Id="rId40" Type="http://schemas.openxmlformats.org/officeDocument/2006/relationships/image" Target="../media/image949.png"/><Relationship Id="rId5" Type="http://schemas.openxmlformats.org/officeDocument/2006/relationships/customXml" Target="../ink/ink1018.xml"/><Relationship Id="rId15" Type="http://schemas.openxmlformats.org/officeDocument/2006/relationships/customXml" Target="../ink/ink1023.xml"/><Relationship Id="rId23" Type="http://schemas.openxmlformats.org/officeDocument/2006/relationships/customXml" Target="../ink/ink1027.xml"/><Relationship Id="rId28" Type="http://schemas.openxmlformats.org/officeDocument/2006/relationships/image" Target="../media/image943.png"/><Relationship Id="rId36" Type="http://schemas.openxmlformats.org/officeDocument/2006/relationships/image" Target="../media/image947.png"/><Relationship Id="rId10" Type="http://schemas.openxmlformats.org/officeDocument/2006/relationships/image" Target="../media/image934.png"/><Relationship Id="rId19" Type="http://schemas.openxmlformats.org/officeDocument/2006/relationships/customXml" Target="../ink/ink1025.xml"/><Relationship Id="rId31" Type="http://schemas.openxmlformats.org/officeDocument/2006/relationships/customXml" Target="../ink/ink1031.xml"/><Relationship Id="rId4" Type="http://schemas.openxmlformats.org/officeDocument/2006/relationships/image" Target="../media/image931.png"/><Relationship Id="rId9" Type="http://schemas.openxmlformats.org/officeDocument/2006/relationships/customXml" Target="../ink/ink1020.xml"/><Relationship Id="rId14" Type="http://schemas.openxmlformats.org/officeDocument/2006/relationships/image" Target="../media/image936.png"/><Relationship Id="rId22" Type="http://schemas.openxmlformats.org/officeDocument/2006/relationships/image" Target="../media/image940.png"/><Relationship Id="rId27" Type="http://schemas.openxmlformats.org/officeDocument/2006/relationships/customXml" Target="../ink/ink1029.xml"/><Relationship Id="rId30" Type="http://schemas.openxmlformats.org/officeDocument/2006/relationships/image" Target="../media/image944.png"/><Relationship Id="rId35" Type="http://schemas.openxmlformats.org/officeDocument/2006/relationships/customXml" Target="../ink/ink1033.xml"/><Relationship Id="rId8" Type="http://schemas.openxmlformats.org/officeDocument/2006/relationships/image" Target="../media/image933.png"/><Relationship Id="rId3" Type="http://schemas.openxmlformats.org/officeDocument/2006/relationships/customXml" Target="../ink/ink1017.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1036.xml"/><Relationship Id="rId7" Type="http://schemas.openxmlformats.org/officeDocument/2006/relationships/customXml" Target="../ink/ink1038.xml"/><Relationship Id="rId12" Type="http://schemas.openxmlformats.org/officeDocument/2006/relationships/image" Target="../media/image953.png"/><Relationship Id="rId2" Type="http://schemas.openxmlformats.org/officeDocument/2006/relationships/image" Target="../media/image2200.png"/><Relationship Id="rId1" Type="http://schemas.openxmlformats.org/officeDocument/2006/relationships/slideLayout" Target="../slideLayouts/slideLayout1.xml"/><Relationship Id="rId6" Type="http://schemas.openxmlformats.org/officeDocument/2006/relationships/image" Target="../media/image951.png"/><Relationship Id="rId11" Type="http://schemas.openxmlformats.org/officeDocument/2006/relationships/customXml" Target="../ink/ink1040.xml"/><Relationship Id="rId5" Type="http://schemas.openxmlformats.org/officeDocument/2006/relationships/customXml" Target="../ink/ink1037.xml"/><Relationship Id="rId10" Type="http://schemas.openxmlformats.org/officeDocument/2006/relationships/image" Target="../media/image952.png"/><Relationship Id="rId4" Type="http://schemas.openxmlformats.org/officeDocument/2006/relationships/image" Target="../media/image950.png"/><Relationship Id="rId9" Type="http://schemas.openxmlformats.org/officeDocument/2006/relationships/customXml" Target="../ink/ink103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1009.png"/><Relationship Id="rId299" Type="http://schemas.openxmlformats.org/officeDocument/2006/relationships/customXml" Target="../ink/ink1191.xml"/><Relationship Id="rId21" Type="http://schemas.openxmlformats.org/officeDocument/2006/relationships/customXml" Target="../ink/ink1050.xml"/><Relationship Id="rId63" Type="http://schemas.openxmlformats.org/officeDocument/2006/relationships/customXml" Target="../ink/ink1071.xml"/><Relationship Id="rId159" Type="http://schemas.openxmlformats.org/officeDocument/2006/relationships/image" Target="../media/image1030.png"/><Relationship Id="rId170" Type="http://schemas.openxmlformats.org/officeDocument/2006/relationships/customXml" Target="../ink/ink1125.xml"/><Relationship Id="rId226" Type="http://schemas.openxmlformats.org/officeDocument/2006/relationships/customXml" Target="../ink/ink1154.xml"/><Relationship Id="rId268" Type="http://schemas.openxmlformats.org/officeDocument/2006/relationships/image" Target="../media/image1082.png"/><Relationship Id="rId32" Type="http://schemas.openxmlformats.org/officeDocument/2006/relationships/image" Target="../media/image968.png"/><Relationship Id="rId74" Type="http://schemas.openxmlformats.org/officeDocument/2006/relationships/image" Target="../media/image988.png"/><Relationship Id="rId128" Type="http://schemas.openxmlformats.org/officeDocument/2006/relationships/customXml" Target="../ink/ink1104.xml"/><Relationship Id="rId5" Type="http://schemas.openxmlformats.org/officeDocument/2006/relationships/customXml" Target="../ink/ink1042.xml"/><Relationship Id="rId181" Type="http://schemas.openxmlformats.org/officeDocument/2006/relationships/image" Target="../media/image1041.png"/><Relationship Id="rId237" Type="http://schemas.openxmlformats.org/officeDocument/2006/relationships/image" Target="../media/image251.png"/><Relationship Id="rId279" Type="http://schemas.openxmlformats.org/officeDocument/2006/relationships/customXml" Target="../ink/ink1181.xml"/><Relationship Id="rId43" Type="http://schemas.openxmlformats.org/officeDocument/2006/relationships/customXml" Target="../ink/ink1061.xml"/><Relationship Id="rId139" Type="http://schemas.openxmlformats.org/officeDocument/2006/relationships/image" Target="../media/image1020.png"/><Relationship Id="rId290" Type="http://schemas.openxmlformats.org/officeDocument/2006/relationships/image" Target="../media/image1093.png"/><Relationship Id="rId304" Type="http://schemas.openxmlformats.org/officeDocument/2006/relationships/image" Target="../media/image1100.png"/><Relationship Id="rId85" Type="http://schemas.openxmlformats.org/officeDocument/2006/relationships/customXml" Target="../ink/ink1082.xml"/><Relationship Id="rId150" Type="http://schemas.openxmlformats.org/officeDocument/2006/relationships/customXml" Target="../ink/ink1115.xml"/><Relationship Id="rId192" Type="http://schemas.openxmlformats.org/officeDocument/2006/relationships/customXml" Target="../ink/ink1136.xml"/><Relationship Id="rId206" Type="http://schemas.openxmlformats.org/officeDocument/2006/relationships/image" Target="../media/image1053.png"/><Relationship Id="rId248" Type="http://schemas.openxmlformats.org/officeDocument/2006/relationships/customXml" Target="../ink/ink1165.xml"/><Relationship Id="rId12" Type="http://schemas.openxmlformats.org/officeDocument/2006/relationships/image" Target="../media/image958.png"/><Relationship Id="rId108" Type="http://schemas.openxmlformats.org/officeDocument/2006/relationships/image" Target="../media/image1005.png"/><Relationship Id="rId54" Type="http://schemas.openxmlformats.org/officeDocument/2006/relationships/image" Target="../media/image979.png"/><Relationship Id="rId96" Type="http://schemas.openxmlformats.org/officeDocument/2006/relationships/image" Target="../media/image999.png"/><Relationship Id="rId161" Type="http://schemas.openxmlformats.org/officeDocument/2006/relationships/image" Target="../media/image1031.png"/><Relationship Id="rId217" Type="http://schemas.openxmlformats.org/officeDocument/2006/relationships/image" Target="../media/image1058.png"/><Relationship Id="rId259" Type="http://schemas.openxmlformats.org/officeDocument/2006/relationships/image" Target="../media/image1078.png"/><Relationship Id="rId23" Type="http://schemas.openxmlformats.org/officeDocument/2006/relationships/customXml" Target="../ink/ink1051.xml"/><Relationship Id="rId119" Type="http://schemas.openxmlformats.org/officeDocument/2006/relationships/image" Target="../media/image1010.png"/><Relationship Id="rId270" Type="http://schemas.openxmlformats.org/officeDocument/2006/relationships/image" Target="../media/image1083.png"/><Relationship Id="rId291" Type="http://schemas.openxmlformats.org/officeDocument/2006/relationships/customXml" Target="../ink/ink1187.xml"/><Relationship Id="rId305" Type="http://schemas.openxmlformats.org/officeDocument/2006/relationships/customXml" Target="../ink/ink1194.xml"/><Relationship Id="rId44" Type="http://schemas.openxmlformats.org/officeDocument/2006/relationships/image" Target="../media/image974.png"/><Relationship Id="rId65" Type="http://schemas.openxmlformats.org/officeDocument/2006/relationships/customXml" Target="../ink/ink1072.xml"/><Relationship Id="rId86" Type="http://schemas.openxmlformats.org/officeDocument/2006/relationships/image" Target="../media/image994.png"/><Relationship Id="rId130" Type="http://schemas.openxmlformats.org/officeDocument/2006/relationships/customXml" Target="../ink/ink1105.xml"/><Relationship Id="rId151" Type="http://schemas.openxmlformats.org/officeDocument/2006/relationships/image" Target="../media/image1026.png"/><Relationship Id="rId172" Type="http://schemas.openxmlformats.org/officeDocument/2006/relationships/customXml" Target="../ink/ink1126.xml"/><Relationship Id="rId193" Type="http://schemas.openxmlformats.org/officeDocument/2006/relationships/image" Target="../media/image1047.png"/><Relationship Id="rId207" Type="http://schemas.openxmlformats.org/officeDocument/2006/relationships/customXml" Target="../ink/ink1144.xml"/><Relationship Id="rId228" Type="http://schemas.openxmlformats.org/officeDocument/2006/relationships/customXml" Target="../ink/ink1155.xml"/><Relationship Id="rId249" Type="http://schemas.openxmlformats.org/officeDocument/2006/relationships/image" Target="../media/image1073.png"/><Relationship Id="rId13" Type="http://schemas.openxmlformats.org/officeDocument/2006/relationships/customXml" Target="../ink/ink1046.xml"/><Relationship Id="rId109" Type="http://schemas.openxmlformats.org/officeDocument/2006/relationships/customXml" Target="../ink/ink1094.xml"/><Relationship Id="rId260" Type="http://schemas.openxmlformats.org/officeDocument/2006/relationships/customXml" Target="../ink/ink1171.xml"/><Relationship Id="rId281" Type="http://schemas.openxmlformats.org/officeDocument/2006/relationships/customXml" Target="../ink/ink1182.xml"/><Relationship Id="rId34" Type="http://schemas.openxmlformats.org/officeDocument/2006/relationships/image" Target="../media/image969.png"/><Relationship Id="rId55" Type="http://schemas.openxmlformats.org/officeDocument/2006/relationships/customXml" Target="../ink/ink1067.xml"/><Relationship Id="rId76" Type="http://schemas.openxmlformats.org/officeDocument/2006/relationships/image" Target="../media/image989.png"/><Relationship Id="rId97" Type="http://schemas.openxmlformats.org/officeDocument/2006/relationships/customXml" Target="../ink/ink1088.xml"/><Relationship Id="rId120" Type="http://schemas.openxmlformats.org/officeDocument/2006/relationships/customXml" Target="../ink/ink1100.xml"/><Relationship Id="rId141" Type="http://schemas.openxmlformats.org/officeDocument/2006/relationships/image" Target="../media/image1021.png"/><Relationship Id="rId7" Type="http://schemas.openxmlformats.org/officeDocument/2006/relationships/customXml" Target="../ink/ink1043.xml"/><Relationship Id="rId162" Type="http://schemas.openxmlformats.org/officeDocument/2006/relationships/customXml" Target="../ink/ink1121.xml"/><Relationship Id="rId183" Type="http://schemas.openxmlformats.org/officeDocument/2006/relationships/image" Target="../media/image1042.png"/><Relationship Id="rId218" Type="http://schemas.openxmlformats.org/officeDocument/2006/relationships/customXml" Target="../ink/ink1150.xml"/><Relationship Id="rId239" Type="http://schemas.openxmlformats.org/officeDocument/2006/relationships/image" Target="../media/image1068.png"/><Relationship Id="rId250" Type="http://schemas.openxmlformats.org/officeDocument/2006/relationships/customXml" Target="../ink/ink1166.xml"/><Relationship Id="rId271" Type="http://schemas.openxmlformats.org/officeDocument/2006/relationships/customXml" Target="../ink/ink1177.xml"/><Relationship Id="rId292" Type="http://schemas.openxmlformats.org/officeDocument/2006/relationships/image" Target="../media/image1094.png"/><Relationship Id="rId306" Type="http://schemas.openxmlformats.org/officeDocument/2006/relationships/image" Target="../media/image1101.png"/><Relationship Id="rId24" Type="http://schemas.openxmlformats.org/officeDocument/2006/relationships/image" Target="../media/image964.png"/><Relationship Id="rId45" Type="http://schemas.openxmlformats.org/officeDocument/2006/relationships/customXml" Target="../ink/ink1062.xml"/><Relationship Id="rId66" Type="http://schemas.openxmlformats.org/officeDocument/2006/relationships/image" Target="../media/image985.png"/><Relationship Id="rId87" Type="http://schemas.openxmlformats.org/officeDocument/2006/relationships/customXml" Target="../ink/ink1083.xml"/><Relationship Id="rId110" Type="http://schemas.openxmlformats.org/officeDocument/2006/relationships/customXml" Target="../ink/ink1095.xml"/><Relationship Id="rId131" Type="http://schemas.openxmlformats.org/officeDocument/2006/relationships/image" Target="../media/image1016.png"/><Relationship Id="rId152" Type="http://schemas.openxmlformats.org/officeDocument/2006/relationships/customXml" Target="../ink/ink1116.xml"/><Relationship Id="rId173" Type="http://schemas.openxmlformats.org/officeDocument/2006/relationships/image" Target="../media/image1037.png"/><Relationship Id="rId194" Type="http://schemas.openxmlformats.org/officeDocument/2006/relationships/customXml" Target="../ink/ink1137.xml"/><Relationship Id="rId208" Type="http://schemas.openxmlformats.org/officeDocument/2006/relationships/image" Target="../media/image1054.png"/><Relationship Id="rId229" Type="http://schemas.openxmlformats.org/officeDocument/2006/relationships/image" Target="../media/image1064.png"/><Relationship Id="rId240" Type="http://schemas.openxmlformats.org/officeDocument/2006/relationships/customXml" Target="../ink/ink1161.xml"/><Relationship Id="rId261" Type="http://schemas.openxmlformats.org/officeDocument/2006/relationships/customXml" Target="../ink/ink1172.xml"/><Relationship Id="rId14" Type="http://schemas.openxmlformats.org/officeDocument/2006/relationships/image" Target="../media/image959.png"/><Relationship Id="rId35" Type="http://schemas.openxmlformats.org/officeDocument/2006/relationships/customXml" Target="../ink/ink1057.xml"/><Relationship Id="rId56" Type="http://schemas.openxmlformats.org/officeDocument/2006/relationships/image" Target="../media/image980.png"/><Relationship Id="rId77" Type="http://schemas.openxmlformats.org/officeDocument/2006/relationships/customXml" Target="../ink/ink1078.xml"/><Relationship Id="rId100" Type="http://schemas.openxmlformats.org/officeDocument/2006/relationships/image" Target="../media/image1001.png"/><Relationship Id="rId282" Type="http://schemas.openxmlformats.org/officeDocument/2006/relationships/image" Target="../media/image1089.png"/><Relationship Id="rId8" Type="http://schemas.openxmlformats.org/officeDocument/2006/relationships/image" Target="../media/image956.png"/><Relationship Id="rId98" Type="http://schemas.openxmlformats.org/officeDocument/2006/relationships/image" Target="../media/image1000.png"/><Relationship Id="rId121" Type="http://schemas.openxmlformats.org/officeDocument/2006/relationships/image" Target="../media/image1011.png"/><Relationship Id="rId142" Type="http://schemas.openxmlformats.org/officeDocument/2006/relationships/customXml" Target="../ink/ink1111.xml"/><Relationship Id="rId163" Type="http://schemas.openxmlformats.org/officeDocument/2006/relationships/image" Target="../media/image1032.png"/><Relationship Id="rId184" Type="http://schemas.openxmlformats.org/officeDocument/2006/relationships/customXml" Target="../ink/ink1132.xml"/><Relationship Id="rId219" Type="http://schemas.openxmlformats.org/officeDocument/2006/relationships/image" Target="../media/image1059.png"/><Relationship Id="rId230" Type="http://schemas.openxmlformats.org/officeDocument/2006/relationships/customXml" Target="../ink/ink1156.xml"/><Relationship Id="rId251" Type="http://schemas.openxmlformats.org/officeDocument/2006/relationships/image" Target="../media/image1074.png"/><Relationship Id="rId25" Type="http://schemas.openxmlformats.org/officeDocument/2006/relationships/customXml" Target="../ink/ink1052.xml"/><Relationship Id="rId46" Type="http://schemas.openxmlformats.org/officeDocument/2006/relationships/image" Target="../media/image975.png"/><Relationship Id="rId67" Type="http://schemas.openxmlformats.org/officeDocument/2006/relationships/customXml" Target="../ink/ink1073.xml"/><Relationship Id="rId272" Type="http://schemas.openxmlformats.org/officeDocument/2006/relationships/image" Target="../media/image1084.png"/><Relationship Id="rId293" Type="http://schemas.openxmlformats.org/officeDocument/2006/relationships/customXml" Target="../ink/ink1188.xml"/><Relationship Id="rId88" Type="http://schemas.openxmlformats.org/officeDocument/2006/relationships/image" Target="../media/image995.png"/><Relationship Id="rId111" Type="http://schemas.openxmlformats.org/officeDocument/2006/relationships/image" Target="../media/image1006.png"/><Relationship Id="rId132" Type="http://schemas.openxmlformats.org/officeDocument/2006/relationships/customXml" Target="../ink/ink1106.xml"/><Relationship Id="rId153" Type="http://schemas.openxmlformats.org/officeDocument/2006/relationships/image" Target="../media/image1027.png"/><Relationship Id="rId174" Type="http://schemas.openxmlformats.org/officeDocument/2006/relationships/customXml" Target="../ink/ink1127.xml"/><Relationship Id="rId195" Type="http://schemas.openxmlformats.org/officeDocument/2006/relationships/customXml" Target="../ink/ink1138.xml"/><Relationship Id="rId209" Type="http://schemas.openxmlformats.org/officeDocument/2006/relationships/customXml" Target="../ink/ink1145.xml"/><Relationship Id="rId220" Type="http://schemas.openxmlformats.org/officeDocument/2006/relationships/customXml" Target="../ink/ink1151.xml"/><Relationship Id="rId241" Type="http://schemas.openxmlformats.org/officeDocument/2006/relationships/image" Target="../media/image1069.png"/><Relationship Id="rId15" Type="http://schemas.openxmlformats.org/officeDocument/2006/relationships/customXml" Target="../ink/ink1047.xml"/><Relationship Id="rId36" Type="http://schemas.openxmlformats.org/officeDocument/2006/relationships/image" Target="../media/image970.png"/><Relationship Id="rId57" Type="http://schemas.openxmlformats.org/officeDocument/2006/relationships/customXml" Target="../ink/ink1068.xml"/><Relationship Id="rId262" Type="http://schemas.openxmlformats.org/officeDocument/2006/relationships/image" Target="../media/image1079.png"/><Relationship Id="rId283" Type="http://schemas.openxmlformats.org/officeDocument/2006/relationships/customXml" Target="../ink/ink1183.xml"/><Relationship Id="rId78" Type="http://schemas.openxmlformats.org/officeDocument/2006/relationships/image" Target="../media/image990.png"/><Relationship Id="rId99" Type="http://schemas.openxmlformats.org/officeDocument/2006/relationships/customXml" Target="../ink/ink1089.xml"/><Relationship Id="rId101" Type="http://schemas.openxmlformats.org/officeDocument/2006/relationships/customXml" Target="../ink/ink1090.xml"/><Relationship Id="rId122" Type="http://schemas.openxmlformats.org/officeDocument/2006/relationships/customXml" Target="../ink/ink1101.xml"/><Relationship Id="rId143" Type="http://schemas.openxmlformats.org/officeDocument/2006/relationships/image" Target="../media/image1022.png"/><Relationship Id="rId164" Type="http://schemas.openxmlformats.org/officeDocument/2006/relationships/customXml" Target="../ink/ink1122.xml"/><Relationship Id="rId185" Type="http://schemas.openxmlformats.org/officeDocument/2006/relationships/image" Target="../media/image1043.png"/><Relationship Id="rId9" Type="http://schemas.openxmlformats.org/officeDocument/2006/relationships/customXml" Target="../ink/ink1044.xml"/><Relationship Id="rId210" Type="http://schemas.openxmlformats.org/officeDocument/2006/relationships/image" Target="../media/image1055.png"/><Relationship Id="rId26" Type="http://schemas.openxmlformats.org/officeDocument/2006/relationships/image" Target="../media/image965.png"/><Relationship Id="rId231" Type="http://schemas.openxmlformats.org/officeDocument/2006/relationships/image" Target="../media/image1065.png"/><Relationship Id="rId252" Type="http://schemas.openxmlformats.org/officeDocument/2006/relationships/customXml" Target="../ink/ink1167.xml"/><Relationship Id="rId273" Type="http://schemas.openxmlformats.org/officeDocument/2006/relationships/customXml" Target="../ink/ink1178.xml"/><Relationship Id="rId294" Type="http://schemas.openxmlformats.org/officeDocument/2006/relationships/image" Target="../media/image1095.png"/><Relationship Id="rId47" Type="http://schemas.openxmlformats.org/officeDocument/2006/relationships/customXml" Target="../ink/ink1063.xml"/><Relationship Id="rId68" Type="http://schemas.openxmlformats.org/officeDocument/2006/relationships/image" Target="../media/image986.png"/><Relationship Id="rId89" Type="http://schemas.openxmlformats.org/officeDocument/2006/relationships/customXml" Target="../ink/ink1084.xml"/><Relationship Id="rId112" Type="http://schemas.openxmlformats.org/officeDocument/2006/relationships/customXml" Target="../ink/ink1096.xml"/><Relationship Id="rId133" Type="http://schemas.openxmlformats.org/officeDocument/2006/relationships/image" Target="../media/image1017.png"/><Relationship Id="rId154" Type="http://schemas.openxmlformats.org/officeDocument/2006/relationships/customXml" Target="../ink/ink1117.xml"/><Relationship Id="rId175" Type="http://schemas.openxmlformats.org/officeDocument/2006/relationships/image" Target="../media/image1038.png"/><Relationship Id="rId196" Type="http://schemas.openxmlformats.org/officeDocument/2006/relationships/image" Target="../media/image1048.png"/><Relationship Id="rId200" Type="http://schemas.openxmlformats.org/officeDocument/2006/relationships/image" Target="../media/image1050.png"/><Relationship Id="rId16" Type="http://schemas.openxmlformats.org/officeDocument/2006/relationships/image" Target="../media/image960.png"/><Relationship Id="rId221" Type="http://schemas.openxmlformats.org/officeDocument/2006/relationships/image" Target="../media/image1060.png"/><Relationship Id="rId242" Type="http://schemas.openxmlformats.org/officeDocument/2006/relationships/customXml" Target="../ink/ink1162.xml"/><Relationship Id="rId263" Type="http://schemas.openxmlformats.org/officeDocument/2006/relationships/customXml" Target="../ink/ink1173.xml"/><Relationship Id="rId284" Type="http://schemas.openxmlformats.org/officeDocument/2006/relationships/image" Target="../media/image1090.png"/><Relationship Id="rId37" Type="http://schemas.openxmlformats.org/officeDocument/2006/relationships/customXml" Target="../ink/ink1058.xml"/><Relationship Id="rId58" Type="http://schemas.openxmlformats.org/officeDocument/2006/relationships/image" Target="../media/image981.png"/><Relationship Id="rId79" Type="http://schemas.openxmlformats.org/officeDocument/2006/relationships/customXml" Target="../ink/ink1079.xml"/><Relationship Id="rId102" Type="http://schemas.openxmlformats.org/officeDocument/2006/relationships/image" Target="../media/image1002.png"/><Relationship Id="rId123" Type="http://schemas.openxmlformats.org/officeDocument/2006/relationships/image" Target="../media/image1012.png"/><Relationship Id="rId144" Type="http://schemas.openxmlformats.org/officeDocument/2006/relationships/customXml" Target="../ink/ink1112.xml"/><Relationship Id="rId90" Type="http://schemas.openxmlformats.org/officeDocument/2006/relationships/image" Target="../media/image996.png"/><Relationship Id="rId165" Type="http://schemas.openxmlformats.org/officeDocument/2006/relationships/image" Target="../media/image1033.png"/><Relationship Id="rId186" Type="http://schemas.openxmlformats.org/officeDocument/2006/relationships/customXml" Target="../ink/ink1133.xml"/><Relationship Id="rId211" Type="http://schemas.openxmlformats.org/officeDocument/2006/relationships/customXml" Target="../ink/ink1146.xml"/><Relationship Id="rId232" Type="http://schemas.openxmlformats.org/officeDocument/2006/relationships/customXml" Target="../ink/ink1157.xml"/><Relationship Id="rId253" Type="http://schemas.openxmlformats.org/officeDocument/2006/relationships/image" Target="../media/image1075.png"/><Relationship Id="rId274" Type="http://schemas.openxmlformats.org/officeDocument/2006/relationships/image" Target="../media/image1085.png"/><Relationship Id="rId295" Type="http://schemas.openxmlformats.org/officeDocument/2006/relationships/customXml" Target="../ink/ink1189.xml"/><Relationship Id="rId27" Type="http://schemas.openxmlformats.org/officeDocument/2006/relationships/customXml" Target="../ink/ink1053.xml"/><Relationship Id="rId48" Type="http://schemas.openxmlformats.org/officeDocument/2006/relationships/image" Target="../media/image976.png"/><Relationship Id="rId69" Type="http://schemas.openxmlformats.org/officeDocument/2006/relationships/customXml" Target="../ink/ink1074.xml"/><Relationship Id="rId113" Type="http://schemas.openxmlformats.org/officeDocument/2006/relationships/image" Target="../media/image1007.png"/><Relationship Id="rId134" Type="http://schemas.openxmlformats.org/officeDocument/2006/relationships/customXml" Target="../ink/ink1107.xml"/><Relationship Id="rId80" Type="http://schemas.openxmlformats.org/officeDocument/2006/relationships/image" Target="../media/image991.png"/><Relationship Id="rId155" Type="http://schemas.openxmlformats.org/officeDocument/2006/relationships/image" Target="../media/image1028.png"/><Relationship Id="rId176" Type="http://schemas.openxmlformats.org/officeDocument/2006/relationships/customXml" Target="../ink/ink1128.xml"/><Relationship Id="rId197" Type="http://schemas.openxmlformats.org/officeDocument/2006/relationships/customXml" Target="../ink/ink1139.xml"/><Relationship Id="rId201" Type="http://schemas.openxmlformats.org/officeDocument/2006/relationships/customXml" Target="../ink/ink1141.xml"/><Relationship Id="rId222" Type="http://schemas.openxmlformats.org/officeDocument/2006/relationships/customXml" Target="../ink/ink1152.xml"/><Relationship Id="rId243" Type="http://schemas.openxmlformats.org/officeDocument/2006/relationships/image" Target="../media/image1070.png"/><Relationship Id="rId264" Type="http://schemas.openxmlformats.org/officeDocument/2006/relationships/image" Target="../media/image1080.png"/><Relationship Id="rId285" Type="http://schemas.openxmlformats.org/officeDocument/2006/relationships/customXml" Target="../ink/ink1184.xml"/><Relationship Id="rId17" Type="http://schemas.openxmlformats.org/officeDocument/2006/relationships/customXml" Target="../ink/ink1048.xml"/><Relationship Id="rId38" Type="http://schemas.openxmlformats.org/officeDocument/2006/relationships/image" Target="../media/image971.png"/><Relationship Id="rId59" Type="http://schemas.openxmlformats.org/officeDocument/2006/relationships/customXml" Target="../ink/ink1069.xml"/><Relationship Id="rId103" Type="http://schemas.openxmlformats.org/officeDocument/2006/relationships/customXml" Target="../ink/ink1091.xml"/><Relationship Id="rId124" Type="http://schemas.openxmlformats.org/officeDocument/2006/relationships/customXml" Target="../ink/ink1102.xml"/><Relationship Id="rId70" Type="http://schemas.openxmlformats.org/officeDocument/2006/relationships/image" Target="../media/image33.png"/><Relationship Id="rId91" Type="http://schemas.openxmlformats.org/officeDocument/2006/relationships/customXml" Target="../ink/ink1085.xml"/><Relationship Id="rId145" Type="http://schemas.openxmlformats.org/officeDocument/2006/relationships/image" Target="../media/image1023.png"/><Relationship Id="rId166" Type="http://schemas.openxmlformats.org/officeDocument/2006/relationships/customXml" Target="../ink/ink1123.xml"/><Relationship Id="rId187" Type="http://schemas.openxmlformats.org/officeDocument/2006/relationships/image" Target="../media/image1044.png"/><Relationship Id="rId1" Type="http://schemas.openxmlformats.org/officeDocument/2006/relationships/slideLayout" Target="../slideLayouts/slideLayout1.xml"/><Relationship Id="rId212" Type="http://schemas.openxmlformats.org/officeDocument/2006/relationships/image" Target="../media/image1056.png"/><Relationship Id="rId233" Type="http://schemas.openxmlformats.org/officeDocument/2006/relationships/image" Target="../media/image1066.png"/><Relationship Id="rId254" Type="http://schemas.openxmlformats.org/officeDocument/2006/relationships/customXml" Target="../ink/ink1168.xml"/><Relationship Id="rId28" Type="http://schemas.openxmlformats.org/officeDocument/2006/relationships/image" Target="../media/image966.png"/><Relationship Id="rId49" Type="http://schemas.openxmlformats.org/officeDocument/2006/relationships/customXml" Target="../ink/ink1064.xml"/><Relationship Id="rId114" Type="http://schemas.openxmlformats.org/officeDocument/2006/relationships/customXml" Target="../ink/ink1097.xml"/><Relationship Id="rId275" Type="http://schemas.openxmlformats.org/officeDocument/2006/relationships/customXml" Target="../ink/ink1179.xml"/><Relationship Id="rId296" Type="http://schemas.openxmlformats.org/officeDocument/2006/relationships/image" Target="../media/image1096.png"/><Relationship Id="rId300" Type="http://schemas.openxmlformats.org/officeDocument/2006/relationships/image" Target="../media/image1098.png"/><Relationship Id="rId60" Type="http://schemas.openxmlformats.org/officeDocument/2006/relationships/image" Target="../media/image982.png"/><Relationship Id="rId81" Type="http://schemas.openxmlformats.org/officeDocument/2006/relationships/customXml" Target="../ink/ink1080.xml"/><Relationship Id="rId135" Type="http://schemas.openxmlformats.org/officeDocument/2006/relationships/image" Target="../media/image1018.png"/><Relationship Id="rId156" Type="http://schemas.openxmlformats.org/officeDocument/2006/relationships/customXml" Target="../ink/ink1118.xml"/><Relationship Id="rId177" Type="http://schemas.openxmlformats.org/officeDocument/2006/relationships/image" Target="../media/image1039.png"/><Relationship Id="rId198" Type="http://schemas.openxmlformats.org/officeDocument/2006/relationships/image" Target="../media/image1049.png"/><Relationship Id="rId202" Type="http://schemas.openxmlformats.org/officeDocument/2006/relationships/image" Target="../media/image1051.png"/><Relationship Id="rId223" Type="http://schemas.openxmlformats.org/officeDocument/2006/relationships/image" Target="../media/image1061.png"/><Relationship Id="rId244" Type="http://schemas.openxmlformats.org/officeDocument/2006/relationships/customXml" Target="../ink/ink1163.xml"/><Relationship Id="rId18" Type="http://schemas.openxmlformats.org/officeDocument/2006/relationships/image" Target="../media/image961.png"/><Relationship Id="rId39" Type="http://schemas.openxmlformats.org/officeDocument/2006/relationships/customXml" Target="../ink/ink1059.xml"/><Relationship Id="rId265" Type="http://schemas.openxmlformats.org/officeDocument/2006/relationships/customXml" Target="../ink/ink1174.xml"/><Relationship Id="rId286" Type="http://schemas.openxmlformats.org/officeDocument/2006/relationships/image" Target="../media/image1091.png"/><Relationship Id="rId50" Type="http://schemas.openxmlformats.org/officeDocument/2006/relationships/image" Target="../media/image977.png"/><Relationship Id="rId104" Type="http://schemas.openxmlformats.org/officeDocument/2006/relationships/image" Target="../media/image1003.png"/><Relationship Id="rId125" Type="http://schemas.openxmlformats.org/officeDocument/2006/relationships/image" Target="../media/image1013.png"/><Relationship Id="rId146" Type="http://schemas.openxmlformats.org/officeDocument/2006/relationships/customXml" Target="../ink/ink1113.xml"/><Relationship Id="rId167" Type="http://schemas.openxmlformats.org/officeDocument/2006/relationships/image" Target="../media/image1034.png"/><Relationship Id="rId188" Type="http://schemas.openxmlformats.org/officeDocument/2006/relationships/customXml" Target="../ink/ink1134.xml"/><Relationship Id="rId71" Type="http://schemas.openxmlformats.org/officeDocument/2006/relationships/customXml" Target="../ink/ink1075.xml"/><Relationship Id="rId92" Type="http://schemas.openxmlformats.org/officeDocument/2006/relationships/image" Target="../media/image997.png"/><Relationship Id="rId213" Type="http://schemas.openxmlformats.org/officeDocument/2006/relationships/customXml" Target="../ink/ink1147.xml"/><Relationship Id="rId234" Type="http://schemas.openxmlformats.org/officeDocument/2006/relationships/customXml" Target="../ink/ink1158.xml"/><Relationship Id="rId2" Type="http://schemas.openxmlformats.org/officeDocument/2006/relationships/image" Target="../media/image2300.png"/><Relationship Id="rId29" Type="http://schemas.openxmlformats.org/officeDocument/2006/relationships/customXml" Target="../ink/ink1054.xml"/><Relationship Id="rId255" Type="http://schemas.openxmlformats.org/officeDocument/2006/relationships/image" Target="../media/image1076.png"/><Relationship Id="rId276" Type="http://schemas.openxmlformats.org/officeDocument/2006/relationships/image" Target="../media/image1086.png"/><Relationship Id="rId297" Type="http://schemas.openxmlformats.org/officeDocument/2006/relationships/customXml" Target="../ink/ink1190.xml"/><Relationship Id="rId40" Type="http://schemas.openxmlformats.org/officeDocument/2006/relationships/image" Target="../media/image972.png"/><Relationship Id="rId115" Type="http://schemas.openxmlformats.org/officeDocument/2006/relationships/image" Target="../media/image1008.png"/><Relationship Id="rId136" Type="http://schemas.openxmlformats.org/officeDocument/2006/relationships/customXml" Target="../ink/ink1108.xml"/><Relationship Id="rId157" Type="http://schemas.openxmlformats.org/officeDocument/2006/relationships/image" Target="../media/image1029.png"/><Relationship Id="rId178" Type="http://schemas.openxmlformats.org/officeDocument/2006/relationships/customXml" Target="../ink/ink1129.xml"/><Relationship Id="rId301" Type="http://schemas.openxmlformats.org/officeDocument/2006/relationships/customXml" Target="../ink/ink1192.xml"/><Relationship Id="rId61" Type="http://schemas.openxmlformats.org/officeDocument/2006/relationships/customXml" Target="../ink/ink1070.xml"/><Relationship Id="rId82" Type="http://schemas.openxmlformats.org/officeDocument/2006/relationships/image" Target="../media/image992.png"/><Relationship Id="rId199" Type="http://schemas.openxmlformats.org/officeDocument/2006/relationships/customXml" Target="../ink/ink1140.xml"/><Relationship Id="rId203" Type="http://schemas.openxmlformats.org/officeDocument/2006/relationships/customXml" Target="../ink/ink1142.xml"/><Relationship Id="rId19" Type="http://schemas.openxmlformats.org/officeDocument/2006/relationships/customXml" Target="../ink/ink1049.xml"/><Relationship Id="rId224" Type="http://schemas.openxmlformats.org/officeDocument/2006/relationships/customXml" Target="../ink/ink1153.xml"/><Relationship Id="rId245" Type="http://schemas.openxmlformats.org/officeDocument/2006/relationships/image" Target="../media/image1071.png"/><Relationship Id="rId266" Type="http://schemas.openxmlformats.org/officeDocument/2006/relationships/image" Target="../media/image1081.png"/><Relationship Id="rId287" Type="http://schemas.openxmlformats.org/officeDocument/2006/relationships/customXml" Target="../ink/ink1185.xml"/><Relationship Id="rId30" Type="http://schemas.openxmlformats.org/officeDocument/2006/relationships/image" Target="../media/image967.png"/><Relationship Id="rId105" Type="http://schemas.openxmlformats.org/officeDocument/2006/relationships/customXml" Target="../ink/ink1092.xml"/><Relationship Id="rId126" Type="http://schemas.openxmlformats.org/officeDocument/2006/relationships/customXml" Target="../ink/ink1103.xml"/><Relationship Id="rId147" Type="http://schemas.openxmlformats.org/officeDocument/2006/relationships/image" Target="../media/image1024.png"/><Relationship Id="rId168" Type="http://schemas.openxmlformats.org/officeDocument/2006/relationships/customXml" Target="../ink/ink1124.xml"/><Relationship Id="rId51" Type="http://schemas.openxmlformats.org/officeDocument/2006/relationships/customXml" Target="../ink/ink1065.xml"/><Relationship Id="rId72" Type="http://schemas.openxmlformats.org/officeDocument/2006/relationships/image" Target="../media/image987.png"/><Relationship Id="rId93" Type="http://schemas.openxmlformats.org/officeDocument/2006/relationships/customXml" Target="../ink/ink1086.xml"/><Relationship Id="rId189" Type="http://schemas.openxmlformats.org/officeDocument/2006/relationships/image" Target="../media/image1045.png"/><Relationship Id="rId3" Type="http://schemas.openxmlformats.org/officeDocument/2006/relationships/customXml" Target="../ink/ink1041.xml"/><Relationship Id="rId214" Type="http://schemas.openxmlformats.org/officeDocument/2006/relationships/customXml" Target="../ink/ink1148.xml"/><Relationship Id="rId235" Type="http://schemas.openxmlformats.org/officeDocument/2006/relationships/image" Target="../media/image1067.png"/><Relationship Id="rId256" Type="http://schemas.openxmlformats.org/officeDocument/2006/relationships/customXml" Target="../ink/ink1169.xml"/><Relationship Id="rId277" Type="http://schemas.openxmlformats.org/officeDocument/2006/relationships/customXml" Target="../ink/ink1180.xml"/><Relationship Id="rId298" Type="http://schemas.openxmlformats.org/officeDocument/2006/relationships/image" Target="../media/image1097.png"/><Relationship Id="rId116" Type="http://schemas.openxmlformats.org/officeDocument/2006/relationships/customXml" Target="../ink/ink1098.xml"/><Relationship Id="rId137" Type="http://schemas.openxmlformats.org/officeDocument/2006/relationships/image" Target="../media/image1019.png"/><Relationship Id="rId158" Type="http://schemas.openxmlformats.org/officeDocument/2006/relationships/customXml" Target="../ink/ink1119.xml"/><Relationship Id="rId302" Type="http://schemas.openxmlformats.org/officeDocument/2006/relationships/image" Target="../media/image1099.png"/><Relationship Id="rId20" Type="http://schemas.openxmlformats.org/officeDocument/2006/relationships/image" Target="../media/image962.png"/><Relationship Id="rId41" Type="http://schemas.openxmlformats.org/officeDocument/2006/relationships/customXml" Target="../ink/ink1060.xml"/><Relationship Id="rId62" Type="http://schemas.openxmlformats.org/officeDocument/2006/relationships/image" Target="../media/image983.png"/><Relationship Id="rId83" Type="http://schemas.openxmlformats.org/officeDocument/2006/relationships/customXml" Target="../ink/ink1081.xml"/><Relationship Id="rId179" Type="http://schemas.openxmlformats.org/officeDocument/2006/relationships/image" Target="../media/image1040.png"/><Relationship Id="rId190" Type="http://schemas.openxmlformats.org/officeDocument/2006/relationships/customXml" Target="../ink/ink1135.xml"/><Relationship Id="rId204" Type="http://schemas.openxmlformats.org/officeDocument/2006/relationships/image" Target="../media/image1052.png"/><Relationship Id="rId225" Type="http://schemas.openxmlformats.org/officeDocument/2006/relationships/image" Target="../media/image1062.png"/><Relationship Id="rId246" Type="http://schemas.openxmlformats.org/officeDocument/2006/relationships/customXml" Target="../ink/ink1164.xml"/><Relationship Id="rId267" Type="http://schemas.openxmlformats.org/officeDocument/2006/relationships/customXml" Target="../ink/ink1175.xml"/><Relationship Id="rId288" Type="http://schemas.openxmlformats.org/officeDocument/2006/relationships/image" Target="../media/image1092.png"/><Relationship Id="rId106" Type="http://schemas.openxmlformats.org/officeDocument/2006/relationships/image" Target="../media/image1004.png"/><Relationship Id="rId127" Type="http://schemas.openxmlformats.org/officeDocument/2006/relationships/image" Target="../media/image1014.png"/><Relationship Id="rId10" Type="http://schemas.openxmlformats.org/officeDocument/2006/relationships/image" Target="../media/image957.png"/><Relationship Id="rId31" Type="http://schemas.openxmlformats.org/officeDocument/2006/relationships/customXml" Target="../ink/ink1055.xml"/><Relationship Id="rId52" Type="http://schemas.openxmlformats.org/officeDocument/2006/relationships/image" Target="../media/image978.png"/><Relationship Id="rId73" Type="http://schemas.openxmlformats.org/officeDocument/2006/relationships/customXml" Target="../ink/ink1076.xml"/><Relationship Id="rId94" Type="http://schemas.openxmlformats.org/officeDocument/2006/relationships/image" Target="../media/image998.png"/><Relationship Id="rId148" Type="http://schemas.openxmlformats.org/officeDocument/2006/relationships/customXml" Target="../ink/ink1114.xml"/><Relationship Id="rId169" Type="http://schemas.openxmlformats.org/officeDocument/2006/relationships/image" Target="../media/image1035.png"/><Relationship Id="rId4" Type="http://schemas.openxmlformats.org/officeDocument/2006/relationships/image" Target="../media/image954.png"/><Relationship Id="rId180" Type="http://schemas.openxmlformats.org/officeDocument/2006/relationships/customXml" Target="../ink/ink1130.xml"/><Relationship Id="rId215" Type="http://schemas.openxmlformats.org/officeDocument/2006/relationships/image" Target="../media/image1057.png"/><Relationship Id="rId236" Type="http://schemas.openxmlformats.org/officeDocument/2006/relationships/customXml" Target="../ink/ink1159.xml"/><Relationship Id="rId257" Type="http://schemas.openxmlformats.org/officeDocument/2006/relationships/image" Target="../media/image1077.png"/><Relationship Id="rId278" Type="http://schemas.openxmlformats.org/officeDocument/2006/relationships/image" Target="../media/image1087.png"/><Relationship Id="rId303" Type="http://schemas.openxmlformats.org/officeDocument/2006/relationships/customXml" Target="../ink/ink1193.xml"/><Relationship Id="rId42" Type="http://schemas.openxmlformats.org/officeDocument/2006/relationships/image" Target="../media/image973.png"/><Relationship Id="rId84" Type="http://schemas.openxmlformats.org/officeDocument/2006/relationships/image" Target="../media/image993.png"/><Relationship Id="rId138" Type="http://schemas.openxmlformats.org/officeDocument/2006/relationships/customXml" Target="../ink/ink1109.xml"/><Relationship Id="rId191" Type="http://schemas.openxmlformats.org/officeDocument/2006/relationships/image" Target="../media/image1046.png"/><Relationship Id="rId205" Type="http://schemas.openxmlformats.org/officeDocument/2006/relationships/customXml" Target="../ink/ink1143.xml"/><Relationship Id="rId247" Type="http://schemas.openxmlformats.org/officeDocument/2006/relationships/image" Target="../media/image1072.png"/><Relationship Id="rId107" Type="http://schemas.openxmlformats.org/officeDocument/2006/relationships/customXml" Target="../ink/ink1093.xml"/><Relationship Id="rId289" Type="http://schemas.openxmlformats.org/officeDocument/2006/relationships/customXml" Target="../ink/ink1186.xml"/><Relationship Id="rId11" Type="http://schemas.openxmlformats.org/officeDocument/2006/relationships/customXml" Target="../ink/ink1045.xml"/><Relationship Id="rId53" Type="http://schemas.openxmlformats.org/officeDocument/2006/relationships/customXml" Target="../ink/ink1066.xml"/><Relationship Id="rId149" Type="http://schemas.openxmlformats.org/officeDocument/2006/relationships/image" Target="../media/image1025.png"/><Relationship Id="rId95" Type="http://schemas.openxmlformats.org/officeDocument/2006/relationships/customXml" Target="../ink/ink1087.xml"/><Relationship Id="rId160" Type="http://schemas.openxmlformats.org/officeDocument/2006/relationships/customXml" Target="../ink/ink1120.xml"/><Relationship Id="rId216" Type="http://schemas.openxmlformats.org/officeDocument/2006/relationships/customXml" Target="../ink/ink1149.xml"/><Relationship Id="rId258" Type="http://schemas.openxmlformats.org/officeDocument/2006/relationships/customXml" Target="../ink/ink1170.xml"/><Relationship Id="rId22" Type="http://schemas.openxmlformats.org/officeDocument/2006/relationships/image" Target="../media/image963.png"/><Relationship Id="rId64" Type="http://schemas.openxmlformats.org/officeDocument/2006/relationships/image" Target="../media/image984.png"/><Relationship Id="rId118" Type="http://schemas.openxmlformats.org/officeDocument/2006/relationships/customXml" Target="../ink/ink1099.xml"/><Relationship Id="rId171" Type="http://schemas.openxmlformats.org/officeDocument/2006/relationships/image" Target="../media/image1036.png"/><Relationship Id="rId227" Type="http://schemas.openxmlformats.org/officeDocument/2006/relationships/image" Target="../media/image1063.png"/><Relationship Id="rId269" Type="http://schemas.openxmlformats.org/officeDocument/2006/relationships/customXml" Target="../ink/ink1176.xml"/><Relationship Id="rId33" Type="http://schemas.openxmlformats.org/officeDocument/2006/relationships/customXml" Target="../ink/ink1056.xml"/><Relationship Id="rId129" Type="http://schemas.openxmlformats.org/officeDocument/2006/relationships/image" Target="../media/image1015.png"/><Relationship Id="rId280" Type="http://schemas.openxmlformats.org/officeDocument/2006/relationships/image" Target="../media/image1088.png"/><Relationship Id="rId75" Type="http://schemas.openxmlformats.org/officeDocument/2006/relationships/customXml" Target="../ink/ink1077.xml"/><Relationship Id="rId140" Type="http://schemas.openxmlformats.org/officeDocument/2006/relationships/customXml" Target="../ink/ink1110.xml"/><Relationship Id="rId182" Type="http://schemas.openxmlformats.org/officeDocument/2006/relationships/customXml" Target="../ink/ink1131.xml"/><Relationship Id="rId6" Type="http://schemas.openxmlformats.org/officeDocument/2006/relationships/image" Target="../media/image955.png"/><Relationship Id="rId238" Type="http://schemas.openxmlformats.org/officeDocument/2006/relationships/customXml" Target="../ink/ink1160.xml"/></Relationships>
</file>

<file path=ppt/slides/_rels/slide21.xml.rels><?xml version="1.0" encoding="UTF-8" standalone="yes"?>
<Relationships xmlns="http://schemas.openxmlformats.org/package/2006/relationships"><Relationship Id="rId26" Type="http://schemas.openxmlformats.org/officeDocument/2006/relationships/image" Target="../media/image1113.png"/><Relationship Id="rId21" Type="http://schemas.openxmlformats.org/officeDocument/2006/relationships/customXml" Target="../ink/ink1204.xml"/><Relationship Id="rId34" Type="http://schemas.openxmlformats.org/officeDocument/2006/relationships/image" Target="../media/image1117.png"/><Relationship Id="rId42" Type="http://schemas.openxmlformats.org/officeDocument/2006/relationships/image" Target="../media/image1121.png"/><Relationship Id="rId47" Type="http://schemas.openxmlformats.org/officeDocument/2006/relationships/customXml" Target="../ink/ink1217.xml"/><Relationship Id="rId50" Type="http://schemas.openxmlformats.org/officeDocument/2006/relationships/image" Target="../media/image1125.png"/><Relationship Id="rId55" Type="http://schemas.openxmlformats.org/officeDocument/2006/relationships/customXml" Target="../ink/ink1221.xml"/><Relationship Id="rId63" Type="http://schemas.openxmlformats.org/officeDocument/2006/relationships/customXml" Target="../ink/ink1225.xml"/><Relationship Id="rId7" Type="http://schemas.openxmlformats.org/officeDocument/2006/relationships/customXml" Target="../ink/ink1197.xml"/><Relationship Id="rId2" Type="http://schemas.openxmlformats.org/officeDocument/2006/relationships/image" Target="../media/image2400.png"/><Relationship Id="rId16" Type="http://schemas.openxmlformats.org/officeDocument/2006/relationships/image" Target="../media/image1108.png"/><Relationship Id="rId29" Type="http://schemas.openxmlformats.org/officeDocument/2006/relationships/customXml" Target="../ink/ink1208.xml"/><Relationship Id="rId11" Type="http://schemas.openxmlformats.org/officeDocument/2006/relationships/customXml" Target="../ink/ink1199.xml"/><Relationship Id="rId24" Type="http://schemas.openxmlformats.org/officeDocument/2006/relationships/image" Target="../media/image1112.png"/><Relationship Id="rId32" Type="http://schemas.openxmlformats.org/officeDocument/2006/relationships/image" Target="../media/image1116.png"/><Relationship Id="rId37" Type="http://schemas.openxmlformats.org/officeDocument/2006/relationships/customXml" Target="../ink/ink1212.xml"/><Relationship Id="rId40" Type="http://schemas.openxmlformats.org/officeDocument/2006/relationships/image" Target="../media/image1120.png"/><Relationship Id="rId45" Type="http://schemas.openxmlformats.org/officeDocument/2006/relationships/customXml" Target="../ink/ink1216.xml"/><Relationship Id="rId53" Type="http://schemas.openxmlformats.org/officeDocument/2006/relationships/customXml" Target="../ink/ink1220.xml"/><Relationship Id="rId58" Type="http://schemas.openxmlformats.org/officeDocument/2006/relationships/image" Target="../media/image1129.png"/><Relationship Id="rId66" Type="http://schemas.openxmlformats.org/officeDocument/2006/relationships/image" Target="../media/image1132.png"/><Relationship Id="rId5" Type="http://schemas.openxmlformats.org/officeDocument/2006/relationships/customXml" Target="../ink/ink1196.xml"/><Relationship Id="rId61" Type="http://schemas.openxmlformats.org/officeDocument/2006/relationships/customXml" Target="../ink/ink1224.xml"/><Relationship Id="rId19" Type="http://schemas.openxmlformats.org/officeDocument/2006/relationships/customXml" Target="../ink/ink1203.xml"/><Relationship Id="rId14" Type="http://schemas.openxmlformats.org/officeDocument/2006/relationships/image" Target="../media/image1107.png"/><Relationship Id="rId22" Type="http://schemas.openxmlformats.org/officeDocument/2006/relationships/image" Target="../media/image1111.png"/><Relationship Id="rId27" Type="http://schemas.openxmlformats.org/officeDocument/2006/relationships/customXml" Target="../ink/ink1207.xml"/><Relationship Id="rId30" Type="http://schemas.openxmlformats.org/officeDocument/2006/relationships/image" Target="../media/image1115.png"/><Relationship Id="rId35" Type="http://schemas.openxmlformats.org/officeDocument/2006/relationships/customXml" Target="../ink/ink1211.xml"/><Relationship Id="rId43" Type="http://schemas.openxmlformats.org/officeDocument/2006/relationships/customXml" Target="../ink/ink1215.xml"/><Relationship Id="rId48" Type="http://schemas.openxmlformats.org/officeDocument/2006/relationships/image" Target="../media/image1124.png"/><Relationship Id="rId56" Type="http://schemas.openxmlformats.org/officeDocument/2006/relationships/image" Target="../media/image1128.png"/><Relationship Id="rId64" Type="http://schemas.openxmlformats.org/officeDocument/2006/relationships/image" Target="../media/image1131.png"/><Relationship Id="rId8" Type="http://schemas.openxmlformats.org/officeDocument/2006/relationships/image" Target="../media/image1104.png"/><Relationship Id="rId51" Type="http://schemas.openxmlformats.org/officeDocument/2006/relationships/customXml" Target="../ink/ink1219.xml"/><Relationship Id="rId3" Type="http://schemas.openxmlformats.org/officeDocument/2006/relationships/customXml" Target="../ink/ink1195.xml"/><Relationship Id="rId12" Type="http://schemas.openxmlformats.org/officeDocument/2006/relationships/image" Target="../media/image1106.png"/><Relationship Id="rId17" Type="http://schemas.openxmlformats.org/officeDocument/2006/relationships/customXml" Target="../ink/ink1202.xml"/><Relationship Id="rId25" Type="http://schemas.openxmlformats.org/officeDocument/2006/relationships/customXml" Target="../ink/ink1206.xml"/><Relationship Id="rId33" Type="http://schemas.openxmlformats.org/officeDocument/2006/relationships/customXml" Target="../ink/ink1210.xml"/><Relationship Id="rId38" Type="http://schemas.openxmlformats.org/officeDocument/2006/relationships/image" Target="../media/image1119.png"/><Relationship Id="rId46" Type="http://schemas.openxmlformats.org/officeDocument/2006/relationships/image" Target="../media/image1123.png"/><Relationship Id="rId59" Type="http://schemas.openxmlformats.org/officeDocument/2006/relationships/customXml" Target="../ink/ink1223.xml"/><Relationship Id="rId20" Type="http://schemas.openxmlformats.org/officeDocument/2006/relationships/image" Target="../media/image1110.png"/><Relationship Id="rId41" Type="http://schemas.openxmlformats.org/officeDocument/2006/relationships/customXml" Target="../ink/ink1214.xml"/><Relationship Id="rId54" Type="http://schemas.openxmlformats.org/officeDocument/2006/relationships/image" Target="../media/image1127.png"/><Relationship Id="rId62" Type="http://schemas.openxmlformats.org/officeDocument/2006/relationships/image" Target="../media/image291.png"/><Relationship Id="rId1" Type="http://schemas.openxmlformats.org/officeDocument/2006/relationships/slideLayout" Target="../slideLayouts/slideLayout1.xml"/><Relationship Id="rId6" Type="http://schemas.openxmlformats.org/officeDocument/2006/relationships/image" Target="../media/image1103.png"/><Relationship Id="rId15" Type="http://schemas.openxmlformats.org/officeDocument/2006/relationships/customXml" Target="../ink/ink1201.xml"/><Relationship Id="rId23" Type="http://schemas.openxmlformats.org/officeDocument/2006/relationships/customXml" Target="../ink/ink1205.xml"/><Relationship Id="rId28" Type="http://schemas.openxmlformats.org/officeDocument/2006/relationships/image" Target="../media/image1114.png"/><Relationship Id="rId36" Type="http://schemas.openxmlformats.org/officeDocument/2006/relationships/image" Target="../media/image1118.png"/><Relationship Id="rId49" Type="http://schemas.openxmlformats.org/officeDocument/2006/relationships/customXml" Target="../ink/ink1218.xml"/><Relationship Id="rId57" Type="http://schemas.openxmlformats.org/officeDocument/2006/relationships/customXml" Target="../ink/ink1222.xml"/><Relationship Id="rId10" Type="http://schemas.openxmlformats.org/officeDocument/2006/relationships/image" Target="../media/image1105.png"/><Relationship Id="rId31" Type="http://schemas.openxmlformats.org/officeDocument/2006/relationships/customXml" Target="../ink/ink1209.xml"/><Relationship Id="rId44" Type="http://schemas.openxmlformats.org/officeDocument/2006/relationships/image" Target="../media/image1122.png"/><Relationship Id="rId52" Type="http://schemas.openxmlformats.org/officeDocument/2006/relationships/image" Target="../media/image1126.png"/><Relationship Id="rId60" Type="http://schemas.openxmlformats.org/officeDocument/2006/relationships/image" Target="../media/image1130.png"/><Relationship Id="rId65" Type="http://schemas.openxmlformats.org/officeDocument/2006/relationships/customXml" Target="../ink/ink1226.xml"/><Relationship Id="rId4" Type="http://schemas.openxmlformats.org/officeDocument/2006/relationships/image" Target="../media/image1102.png"/><Relationship Id="rId9" Type="http://schemas.openxmlformats.org/officeDocument/2006/relationships/customXml" Target="../ink/ink1198.xml"/><Relationship Id="rId13" Type="http://schemas.openxmlformats.org/officeDocument/2006/relationships/customXml" Target="../ink/ink1200.xml"/><Relationship Id="rId18" Type="http://schemas.openxmlformats.org/officeDocument/2006/relationships/image" Target="../media/image1109.png"/><Relationship Id="rId39" Type="http://schemas.openxmlformats.org/officeDocument/2006/relationships/customXml" Target="../ink/ink12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8100.png"/><Relationship Id="rId7" Type="http://schemas.openxmlformats.org/officeDocument/2006/relationships/image" Target="../media/image10.png"/><Relationship Id="rId2"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9.xml"/><Relationship Id="rId5" Type="http://schemas.openxmlformats.org/officeDocument/2006/relationships/image" Target="../media/image9.png"/><Relationship Id="rId4" Type="http://schemas.openxmlformats.org/officeDocument/2006/relationships/customXml" Target="../ink/ink8.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D27F56-26FD-455D-9474-090B5A2EF4A8}"/>
                  </a:ext>
                </a:extLst>
              </p14:cNvPr>
              <p14:cNvContentPartPr/>
              <p14:nvPr/>
            </p14:nvContentPartPr>
            <p14:xfrm>
              <a:off x="2899061" y="782198"/>
              <a:ext cx="3240" cy="5760"/>
            </p14:xfrm>
          </p:contentPart>
        </mc:Choice>
        <mc:Fallback xmlns="">
          <p:pic>
            <p:nvPicPr>
              <p:cNvPr id="4" name="Freihand 3">
                <a:extLst>
                  <a:ext uri="{FF2B5EF4-FFF2-40B4-BE49-F238E27FC236}">
                    <a16:creationId xmlns:a16="http://schemas.microsoft.com/office/drawing/2014/main" id="{B7D27F56-26FD-455D-9474-090B5A2EF4A8}"/>
                  </a:ext>
                </a:extLst>
              </p:cNvPr>
              <p:cNvPicPr/>
              <p:nvPr/>
            </p:nvPicPr>
            <p:blipFill>
              <a:blip r:embed="rId8"/>
              <a:stretch>
                <a:fillRect/>
              </a:stretch>
            </p:blipFill>
            <p:spPr>
              <a:xfrm>
                <a:off x="2890061" y="773558"/>
                <a:ext cx="20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2D9309BF-3467-458A-9554-6ED47D9F2747}"/>
                  </a:ext>
                </a:extLst>
              </p14:cNvPr>
              <p14:cNvContentPartPr/>
              <p14:nvPr/>
            </p14:nvContentPartPr>
            <p14:xfrm>
              <a:off x="10583890" y="380176"/>
              <a:ext cx="176760" cy="186480"/>
            </p14:xfrm>
          </p:contentPart>
        </mc:Choice>
        <mc:Fallback xmlns="">
          <p:pic>
            <p:nvPicPr>
              <p:cNvPr id="14" name="Freihand 13">
                <a:extLst>
                  <a:ext uri="{FF2B5EF4-FFF2-40B4-BE49-F238E27FC236}">
                    <a16:creationId xmlns:a16="http://schemas.microsoft.com/office/drawing/2014/main" id="{2D9309BF-3467-458A-9554-6ED47D9F2747}"/>
                  </a:ext>
                </a:extLst>
              </p:cNvPr>
              <p:cNvPicPr/>
              <p:nvPr/>
            </p:nvPicPr>
            <p:blipFill>
              <a:blip r:embed="rId10"/>
              <a:stretch>
                <a:fillRect/>
              </a:stretch>
            </p:blipFill>
            <p:spPr>
              <a:xfrm>
                <a:off x="10575268" y="371536"/>
                <a:ext cx="194364"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D69EFFB7-C24D-4A6C-A980-C9C03022605B}"/>
                  </a:ext>
                </a:extLst>
              </p14:cNvPr>
              <p14:cNvContentPartPr/>
              <p14:nvPr/>
            </p14:nvContentPartPr>
            <p14:xfrm>
              <a:off x="8844010" y="1188736"/>
              <a:ext cx="16200" cy="7920"/>
            </p14:xfrm>
          </p:contentPart>
        </mc:Choice>
        <mc:Fallback xmlns="">
          <p:pic>
            <p:nvPicPr>
              <p:cNvPr id="15" name="Freihand 14">
                <a:extLst>
                  <a:ext uri="{FF2B5EF4-FFF2-40B4-BE49-F238E27FC236}">
                    <a16:creationId xmlns:a16="http://schemas.microsoft.com/office/drawing/2014/main" id="{D69EFFB7-C24D-4A6C-A980-C9C03022605B}"/>
                  </a:ext>
                </a:extLst>
              </p:cNvPr>
              <p:cNvPicPr/>
              <p:nvPr/>
            </p:nvPicPr>
            <p:blipFill>
              <a:blip r:embed="rId12"/>
              <a:stretch>
                <a:fillRect/>
              </a:stretch>
            </p:blipFill>
            <p:spPr>
              <a:xfrm>
                <a:off x="8835370" y="1179736"/>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F2572E3C-A9E8-4975-9454-A2FADCD4D492}"/>
                  </a:ext>
                </a:extLst>
              </p14:cNvPr>
              <p14:cNvContentPartPr/>
              <p14:nvPr/>
            </p14:nvContentPartPr>
            <p14:xfrm>
              <a:off x="9421450" y="448936"/>
              <a:ext cx="251280" cy="267480"/>
            </p14:xfrm>
          </p:contentPart>
        </mc:Choice>
        <mc:Fallback xmlns="">
          <p:pic>
            <p:nvPicPr>
              <p:cNvPr id="18" name="Freihand 17">
                <a:extLst>
                  <a:ext uri="{FF2B5EF4-FFF2-40B4-BE49-F238E27FC236}">
                    <a16:creationId xmlns:a16="http://schemas.microsoft.com/office/drawing/2014/main" id="{F2572E3C-A9E8-4975-9454-A2FADCD4D492}"/>
                  </a:ext>
                </a:extLst>
              </p:cNvPr>
              <p:cNvPicPr/>
              <p:nvPr/>
            </p:nvPicPr>
            <p:blipFill>
              <a:blip r:embed="rId14"/>
              <a:stretch>
                <a:fillRect/>
              </a:stretch>
            </p:blipFill>
            <p:spPr>
              <a:xfrm>
                <a:off x="9412798" y="439936"/>
                <a:ext cx="268945" cy="2851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2430C74-1CBD-4F09-BE0E-19AACA9DDC48}"/>
                  </a:ext>
                </a:extLst>
              </p14:cNvPr>
              <p14:cNvContentPartPr/>
              <p14:nvPr/>
            </p14:nvContentPartPr>
            <p14:xfrm>
              <a:off x="992770" y="1739896"/>
              <a:ext cx="1601280" cy="72000"/>
            </p14:xfrm>
          </p:contentPart>
        </mc:Choice>
        <mc:Fallback xmlns="">
          <p:pic>
            <p:nvPicPr>
              <p:cNvPr id="3" name="Freihand 2">
                <a:extLst>
                  <a:ext uri="{FF2B5EF4-FFF2-40B4-BE49-F238E27FC236}">
                    <a16:creationId xmlns:a16="http://schemas.microsoft.com/office/drawing/2014/main" id="{E2430C74-1CBD-4F09-BE0E-19AACA9DDC48}"/>
                  </a:ext>
                </a:extLst>
              </p:cNvPr>
              <p:cNvPicPr/>
              <p:nvPr/>
            </p:nvPicPr>
            <p:blipFill>
              <a:blip r:embed="rId3"/>
              <a:stretch>
                <a:fillRect/>
              </a:stretch>
            </p:blipFill>
            <p:spPr>
              <a:xfrm>
                <a:off x="988450" y="1735576"/>
                <a:ext cx="1609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705A029E-3C14-4F43-8C13-F35B6C72F5C6}"/>
                  </a:ext>
                </a:extLst>
              </p14:cNvPr>
              <p14:cNvContentPartPr/>
              <p14:nvPr/>
            </p14:nvContentPartPr>
            <p14:xfrm>
              <a:off x="4878970" y="2525056"/>
              <a:ext cx="4097160" cy="23040"/>
            </p14:xfrm>
          </p:contentPart>
        </mc:Choice>
        <mc:Fallback xmlns="">
          <p:pic>
            <p:nvPicPr>
              <p:cNvPr id="5" name="Freihand 4">
                <a:extLst>
                  <a:ext uri="{FF2B5EF4-FFF2-40B4-BE49-F238E27FC236}">
                    <a16:creationId xmlns:a16="http://schemas.microsoft.com/office/drawing/2014/main" id="{705A029E-3C14-4F43-8C13-F35B6C72F5C6}"/>
                  </a:ext>
                </a:extLst>
              </p:cNvPr>
              <p:cNvPicPr/>
              <p:nvPr/>
            </p:nvPicPr>
            <p:blipFill>
              <a:blip r:embed="rId5"/>
              <a:stretch>
                <a:fillRect/>
              </a:stretch>
            </p:blipFill>
            <p:spPr>
              <a:xfrm>
                <a:off x="4874650" y="2520736"/>
                <a:ext cx="4105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A803073A-58D4-490D-8D7A-79A9F4268755}"/>
                  </a:ext>
                </a:extLst>
              </p14:cNvPr>
              <p14:cNvContentPartPr/>
              <p14:nvPr/>
            </p14:nvContentPartPr>
            <p14:xfrm>
              <a:off x="326770" y="5470936"/>
              <a:ext cx="138600" cy="29160"/>
            </p14:xfrm>
          </p:contentPart>
        </mc:Choice>
        <mc:Fallback xmlns="">
          <p:pic>
            <p:nvPicPr>
              <p:cNvPr id="29" name="Freihand 28">
                <a:extLst>
                  <a:ext uri="{FF2B5EF4-FFF2-40B4-BE49-F238E27FC236}">
                    <a16:creationId xmlns:a16="http://schemas.microsoft.com/office/drawing/2014/main" id="{A803073A-58D4-490D-8D7A-79A9F4268755}"/>
                  </a:ext>
                </a:extLst>
              </p:cNvPr>
              <p:cNvPicPr/>
              <p:nvPr/>
            </p:nvPicPr>
            <p:blipFill>
              <a:blip r:embed="rId7"/>
              <a:stretch>
                <a:fillRect/>
              </a:stretch>
            </p:blipFill>
            <p:spPr>
              <a:xfrm>
                <a:off x="322450" y="5466616"/>
                <a:ext cx="147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Freihand 29">
                <a:extLst>
                  <a:ext uri="{FF2B5EF4-FFF2-40B4-BE49-F238E27FC236}">
                    <a16:creationId xmlns:a16="http://schemas.microsoft.com/office/drawing/2014/main" id="{55219D0D-3524-41FF-97FE-8C55A86C6DA2}"/>
                  </a:ext>
                </a:extLst>
              </p14:cNvPr>
              <p14:cNvContentPartPr/>
              <p14:nvPr/>
            </p14:nvContentPartPr>
            <p14:xfrm>
              <a:off x="562570" y="5401456"/>
              <a:ext cx="102240" cy="123120"/>
            </p14:xfrm>
          </p:contentPart>
        </mc:Choice>
        <mc:Fallback xmlns="">
          <p:pic>
            <p:nvPicPr>
              <p:cNvPr id="30" name="Freihand 29">
                <a:extLst>
                  <a:ext uri="{FF2B5EF4-FFF2-40B4-BE49-F238E27FC236}">
                    <a16:creationId xmlns:a16="http://schemas.microsoft.com/office/drawing/2014/main" id="{55219D0D-3524-41FF-97FE-8C55A86C6DA2}"/>
                  </a:ext>
                </a:extLst>
              </p:cNvPr>
              <p:cNvPicPr/>
              <p:nvPr/>
            </p:nvPicPr>
            <p:blipFill>
              <a:blip r:embed="rId9"/>
              <a:stretch>
                <a:fillRect/>
              </a:stretch>
            </p:blipFill>
            <p:spPr>
              <a:xfrm>
                <a:off x="558250" y="5397136"/>
                <a:ext cx="11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Freihand 30">
                <a:extLst>
                  <a:ext uri="{FF2B5EF4-FFF2-40B4-BE49-F238E27FC236}">
                    <a16:creationId xmlns:a16="http://schemas.microsoft.com/office/drawing/2014/main" id="{B4B5675D-089D-4D4C-9E38-1F9EF1A1DDB8}"/>
                  </a:ext>
                </a:extLst>
              </p14:cNvPr>
              <p14:cNvContentPartPr/>
              <p14:nvPr/>
            </p14:nvContentPartPr>
            <p14:xfrm>
              <a:off x="737530" y="5337376"/>
              <a:ext cx="121320" cy="156240"/>
            </p14:xfrm>
          </p:contentPart>
        </mc:Choice>
        <mc:Fallback xmlns="">
          <p:pic>
            <p:nvPicPr>
              <p:cNvPr id="31" name="Freihand 30">
                <a:extLst>
                  <a:ext uri="{FF2B5EF4-FFF2-40B4-BE49-F238E27FC236}">
                    <a16:creationId xmlns:a16="http://schemas.microsoft.com/office/drawing/2014/main" id="{B4B5675D-089D-4D4C-9E38-1F9EF1A1DDB8}"/>
                  </a:ext>
                </a:extLst>
              </p:cNvPr>
              <p:cNvPicPr/>
              <p:nvPr/>
            </p:nvPicPr>
            <p:blipFill>
              <a:blip r:embed="rId11"/>
              <a:stretch>
                <a:fillRect/>
              </a:stretch>
            </p:blipFill>
            <p:spPr>
              <a:xfrm>
                <a:off x="733210" y="5333056"/>
                <a:ext cx="12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Freihand 91">
                <a:extLst>
                  <a:ext uri="{FF2B5EF4-FFF2-40B4-BE49-F238E27FC236}">
                    <a16:creationId xmlns:a16="http://schemas.microsoft.com/office/drawing/2014/main" id="{3F667F9D-BA27-44BC-B72A-9350E6F00161}"/>
                  </a:ext>
                </a:extLst>
              </p14:cNvPr>
              <p14:cNvContentPartPr/>
              <p14:nvPr/>
            </p14:nvContentPartPr>
            <p14:xfrm>
              <a:off x="1396330" y="4167016"/>
              <a:ext cx="6330240" cy="2085480"/>
            </p14:xfrm>
          </p:contentPart>
        </mc:Choice>
        <mc:Fallback xmlns="">
          <p:pic>
            <p:nvPicPr>
              <p:cNvPr id="92" name="Freihand 91">
                <a:extLst>
                  <a:ext uri="{FF2B5EF4-FFF2-40B4-BE49-F238E27FC236}">
                    <a16:creationId xmlns:a16="http://schemas.microsoft.com/office/drawing/2014/main" id="{3F667F9D-BA27-44BC-B72A-9350E6F00161}"/>
                  </a:ext>
                </a:extLst>
              </p:cNvPr>
              <p:cNvPicPr/>
              <p:nvPr/>
            </p:nvPicPr>
            <p:blipFill>
              <a:blip r:embed="rId13"/>
              <a:stretch>
                <a:fillRect/>
              </a:stretch>
            </p:blipFill>
            <p:spPr>
              <a:xfrm>
                <a:off x="1392010" y="4162697"/>
                <a:ext cx="6338880" cy="209411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Freihand 92">
                <a:extLst>
                  <a:ext uri="{FF2B5EF4-FFF2-40B4-BE49-F238E27FC236}">
                    <a16:creationId xmlns:a16="http://schemas.microsoft.com/office/drawing/2014/main" id="{22E328DB-F03C-4B51-AA8D-233A8EF4346A}"/>
                  </a:ext>
                </a:extLst>
              </p14:cNvPr>
              <p14:cNvContentPartPr/>
              <p14:nvPr/>
            </p14:nvContentPartPr>
            <p14:xfrm>
              <a:off x="879730" y="3444496"/>
              <a:ext cx="2295000" cy="167040"/>
            </p14:xfrm>
          </p:contentPart>
        </mc:Choice>
        <mc:Fallback xmlns="">
          <p:pic>
            <p:nvPicPr>
              <p:cNvPr id="93" name="Freihand 92">
                <a:extLst>
                  <a:ext uri="{FF2B5EF4-FFF2-40B4-BE49-F238E27FC236}">
                    <a16:creationId xmlns:a16="http://schemas.microsoft.com/office/drawing/2014/main" id="{22E328DB-F03C-4B51-AA8D-233A8EF4346A}"/>
                  </a:ext>
                </a:extLst>
              </p:cNvPr>
              <p:cNvPicPr/>
              <p:nvPr/>
            </p:nvPicPr>
            <p:blipFill>
              <a:blip r:embed="rId15"/>
              <a:stretch>
                <a:fillRect/>
              </a:stretch>
            </p:blipFill>
            <p:spPr>
              <a:xfrm>
                <a:off x="875410" y="3440176"/>
                <a:ext cx="2303640" cy="17568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spid="_x0000_s1194" name="Formel" r:id="rId3" imgW="939600" imgH="228600" progId="Equation.3">
                  <p:embed/>
                </p:oleObj>
              </mc:Choice>
              <mc:Fallback>
                <p:oleObj name="Formel" r:id="rId3" imgW="939600" imgH="228600" progId="Equation.3">
                  <p:embed/>
                  <p:pic>
                    <p:nvPicPr>
                      <p:cNvPr id="2"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spid="_x0000_s1195" name="Formel" r:id="rId5" imgW="1282680" imgH="368280" progId="Equation.3">
                  <p:embed/>
                </p:oleObj>
              </mc:Choice>
              <mc:Fallback>
                <p:oleObj name="Formel" r:id="rId5" imgW="1282680" imgH="368280" progId="Equation.3">
                  <p:embed/>
                  <p:pic>
                    <p:nvPicPr>
                      <p:cNvPr id="5" name="Objekt 4"/>
                      <p:cNvPicPr>
                        <a:picLocks noChangeAspect="1" noChangeArrowheads="1"/>
                      </p:cNvPicPr>
                      <p:nvPr/>
                    </p:nvPicPr>
                    <p:blipFill>
                      <a:blip r:embed="rId6"/>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spid="_x0000_s1196" name="Formel" r:id="rId7" imgW="1358640" imgH="431640" progId="Equation.3">
                  <p:embed/>
                </p:oleObj>
              </mc:Choice>
              <mc:Fallback>
                <p:oleObj name="Formel" r:id="rId7" imgW="1358640" imgH="431640" progId="Equation.3">
                  <p:embed/>
                  <p:pic>
                    <p:nvPicPr>
                      <p:cNvPr id="8" name="Objekt 7"/>
                      <p:cNvPicPr>
                        <a:picLocks noChangeAspect="1" noChangeArrowheads="1"/>
                      </p:cNvPicPr>
                      <p:nvPr/>
                    </p:nvPicPr>
                    <p:blipFill>
                      <a:blip r:embed="rId8"/>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spid="_x0000_s1197" name="Formel" r:id="rId9" imgW="1981080" imgH="431640" progId="Equation.3">
                  <p:embed/>
                </p:oleObj>
              </mc:Choice>
              <mc:Fallback>
                <p:oleObj name="Formel" r:id="rId9" imgW="1981080" imgH="431640" progId="Equation.3">
                  <p:embed/>
                  <p:pic>
                    <p:nvPicPr>
                      <p:cNvPr id="9" name="Objekt 8"/>
                      <p:cNvPicPr>
                        <a:picLocks noChangeAspect="1" noChangeArrowheads="1"/>
                      </p:cNvPicPr>
                      <p:nvPr/>
                    </p:nvPicPr>
                    <p:blipFill>
                      <a:blip r:embed="rId10"/>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spid="_x0000_s1198" name="Formel" r:id="rId11" imgW="1180800" imgH="482400" progId="Equation.3">
                  <p:embed/>
                </p:oleObj>
              </mc:Choice>
              <mc:Fallback>
                <p:oleObj name="Formel" r:id="rId11" imgW="1180800" imgH="482400" progId="Equation.3">
                  <p:embed/>
                  <p:pic>
                    <p:nvPicPr>
                      <p:cNvPr id="12" name="Objekt 11"/>
                      <p:cNvPicPr>
                        <a:picLocks noChangeAspect="1" noChangeArrowheads="1"/>
                      </p:cNvPicPr>
                      <p:nvPr/>
                    </p:nvPicPr>
                    <p:blipFill>
                      <a:blip r:embed="rId12"/>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spid="_x0000_s1199" name="Formel" r:id="rId13" imgW="342720" imgH="203040" progId="Equation.3">
                  <p:embed/>
                </p:oleObj>
              </mc:Choice>
              <mc:Fallback>
                <p:oleObj name="Formel" r:id="rId13" imgW="342720" imgH="203040" progId="Equation.3">
                  <p:embed/>
                  <p:pic>
                    <p:nvPicPr>
                      <p:cNvPr id="13" name="Objekt 12"/>
                      <p:cNvPicPr>
                        <a:picLocks noChangeAspect="1" noChangeArrowheads="1"/>
                      </p:cNvPicPr>
                      <p:nvPr/>
                    </p:nvPicPr>
                    <p:blipFill>
                      <a:blip r:embed="rId14"/>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spid="_x0000_s1200" name="Formel" r:id="rId15" imgW="1447560" imgH="482400" progId="Equation.3">
                  <p:embed/>
                </p:oleObj>
              </mc:Choice>
              <mc:Fallback>
                <p:oleObj name="Formel" r:id="rId15" imgW="1447560" imgH="482400" progId="Equation.3">
                  <p:embed/>
                  <p:pic>
                    <p:nvPicPr>
                      <p:cNvPr id="15" name="Objekt 14"/>
                      <p:cNvPicPr>
                        <a:picLocks noChangeAspect="1" noChangeArrowheads="1"/>
                      </p:cNvPicPr>
                      <p:nvPr/>
                    </p:nvPicPr>
                    <p:blipFill>
                      <a:blip r:embed="rId16"/>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spid="_x0000_s1201" name="Formel" r:id="rId17" imgW="2082600" imgH="482400" progId="Equation.3">
                  <p:embed/>
                </p:oleObj>
              </mc:Choice>
              <mc:Fallback>
                <p:oleObj name="Formel" r:id="rId17" imgW="2082600" imgH="482400" progId="Equation.3">
                  <p:embed/>
                  <p:pic>
                    <p:nvPicPr>
                      <p:cNvPr id="16" name="Objekt 15"/>
                      <p:cNvPicPr>
                        <a:picLocks noChangeAspect="1" noChangeArrowheads="1"/>
                      </p:cNvPicPr>
                      <p:nvPr/>
                    </p:nvPicPr>
                    <p:blipFill>
                      <a:blip r:embed="rId18"/>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012AB71A-5305-4ED6-856E-CA403B211E8C}"/>
                  </a:ext>
                </a:extLst>
              </p14:cNvPr>
              <p14:cNvContentPartPr/>
              <p14:nvPr/>
            </p14:nvContentPartPr>
            <p14:xfrm>
              <a:off x="9704050" y="42136"/>
              <a:ext cx="1652040" cy="819720"/>
            </p14:xfrm>
          </p:contentPart>
        </mc:Choice>
        <mc:Fallback xmlns="">
          <p:pic>
            <p:nvPicPr>
              <p:cNvPr id="61" name="Freihand 60">
                <a:extLst>
                  <a:ext uri="{FF2B5EF4-FFF2-40B4-BE49-F238E27FC236}">
                    <a16:creationId xmlns:a16="http://schemas.microsoft.com/office/drawing/2014/main" id="{012AB71A-5305-4ED6-856E-CA403B211E8C}"/>
                  </a:ext>
                </a:extLst>
              </p:cNvPr>
              <p:cNvPicPr/>
              <p:nvPr/>
            </p:nvPicPr>
            <p:blipFill>
              <a:blip r:embed="rId20"/>
              <a:stretch>
                <a:fillRect/>
              </a:stretch>
            </p:blipFill>
            <p:spPr>
              <a:xfrm>
                <a:off x="9699730" y="37816"/>
                <a:ext cx="1660680" cy="82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0" name="Freihand 169">
                <a:extLst>
                  <a:ext uri="{FF2B5EF4-FFF2-40B4-BE49-F238E27FC236}">
                    <a16:creationId xmlns:a16="http://schemas.microsoft.com/office/drawing/2014/main" id="{477FE491-9786-4924-978F-901EDF33A027}"/>
                  </a:ext>
                </a:extLst>
              </p14:cNvPr>
              <p14:cNvContentPartPr/>
              <p14:nvPr/>
            </p14:nvContentPartPr>
            <p14:xfrm>
              <a:off x="1859290" y="1131136"/>
              <a:ext cx="9776880" cy="5111640"/>
            </p14:xfrm>
          </p:contentPart>
        </mc:Choice>
        <mc:Fallback xmlns="">
          <p:pic>
            <p:nvPicPr>
              <p:cNvPr id="170" name="Freihand 169">
                <a:extLst>
                  <a:ext uri="{FF2B5EF4-FFF2-40B4-BE49-F238E27FC236}">
                    <a16:creationId xmlns:a16="http://schemas.microsoft.com/office/drawing/2014/main" id="{477FE491-9786-4924-978F-901EDF33A027}"/>
                  </a:ext>
                </a:extLst>
              </p:cNvPr>
              <p:cNvPicPr/>
              <p:nvPr/>
            </p:nvPicPr>
            <p:blipFill>
              <a:blip r:embed="rId22"/>
              <a:stretch>
                <a:fillRect/>
              </a:stretch>
            </p:blipFill>
            <p:spPr>
              <a:xfrm>
                <a:off x="1854970" y="1126816"/>
                <a:ext cx="9785520" cy="5120280"/>
              </a:xfrm>
              <a:prstGeom prst="rect">
                <a:avLst/>
              </a:prstGeom>
            </p:spPr>
          </p:pic>
        </mc:Fallback>
      </mc:AlternateContent>
    </p:spTree>
    <p:extLst>
      <p:ext uri="{BB962C8B-B14F-4D97-AF65-F5344CB8AC3E}">
        <p14:creationId xmlns:p14="http://schemas.microsoft.com/office/powerpoint/2010/main" val="141916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spid="_x0000_s2176" name="Formel" r:id="rId3" imgW="571252" imgH="203112" progId="Equation.3">
                  <p:embed/>
                </p:oleObj>
              </mc:Choice>
              <mc:Fallback>
                <p:oleObj name="Formel" r:id="rId3" imgW="571252" imgH="203112" progId="Equation.3">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spid="_x0000_s2177" name="Formel" r:id="rId5" imgW="685800" imgH="203200" progId="Equation.3">
                  <p:embed/>
                </p:oleObj>
              </mc:Choice>
              <mc:Fallback>
                <p:oleObj name="Formel" r:id="rId5" imgW="685800" imgH="203200" progId="Equation.3">
                  <p:embed/>
                  <p:pic>
                    <p:nvPicPr>
                      <p:cNvPr id="8"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spid="_x0000_s2178" name="Formel" r:id="rId7" imgW="1143000" imgH="203040" progId="Equation.3">
                  <p:embed/>
                </p:oleObj>
              </mc:Choice>
              <mc:Fallback>
                <p:oleObj name="Formel" r:id="rId7" imgW="1143000" imgH="203040" progId="Equation.3">
                  <p:embed/>
                  <p:pic>
                    <p:nvPicPr>
                      <p:cNvPr id="9" name="Objekt 8"/>
                      <p:cNvPicPr>
                        <a:picLocks noChangeAspect="1" noChangeArrowheads="1"/>
                      </p:cNvPicPr>
                      <p:nvPr/>
                    </p:nvPicPr>
                    <p:blipFill>
                      <a:blip r:embed="rId8"/>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spid="_x0000_s2179" name="Formel" r:id="rId9" imgW="1409400" imgH="228600" progId="Equation.3">
                  <p:embed/>
                </p:oleObj>
              </mc:Choice>
              <mc:Fallback>
                <p:oleObj name="Formel" r:id="rId9" imgW="1409400" imgH="228600" progId="Equation.3">
                  <p:embed/>
                  <p:pic>
                    <p:nvPicPr>
                      <p:cNvPr id="10" name="Objekt 9"/>
                      <p:cNvPicPr>
                        <a:picLocks noChangeAspect="1" noChangeArrowheads="1"/>
                      </p:cNvPicPr>
                      <p:nvPr/>
                    </p:nvPicPr>
                    <p:blipFill>
                      <a:blip r:embed="rId10"/>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spid="_x0000_s2180" name="Formel" r:id="rId11" imgW="1714320" imgH="228600" progId="Equation.3">
                  <p:embed/>
                </p:oleObj>
              </mc:Choice>
              <mc:Fallback>
                <p:oleObj name="Formel" r:id="rId11" imgW="1714320" imgH="228600" progId="Equation.3">
                  <p:embed/>
                  <p:pic>
                    <p:nvPicPr>
                      <p:cNvPr id="11" name="Objekt 10"/>
                      <p:cNvPicPr>
                        <a:picLocks noChangeArrowheads="1"/>
                      </p:cNvPicPr>
                      <p:nvPr/>
                    </p:nvPicPr>
                    <p:blipFill>
                      <a:blip r:embed="rId12"/>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spid="_x0000_s2181" name="Formel" r:id="rId13" imgW="1562040" imgH="203040" progId="Equation.3">
                  <p:embed/>
                </p:oleObj>
              </mc:Choice>
              <mc:Fallback>
                <p:oleObj name="Formel" r:id="rId13" imgW="1562040" imgH="203040" progId="Equation.3">
                  <p:embed/>
                  <p:pic>
                    <p:nvPicPr>
                      <p:cNvPr id="12" name="Objekt 11"/>
                      <p:cNvPicPr>
                        <a:picLocks noChangeArrowheads="1"/>
                      </p:cNvPicPr>
                      <p:nvPr/>
                    </p:nvPicPr>
                    <p:blipFill>
                      <a:blip r:embed="rId14"/>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0C9D8083-4225-4AAA-8B75-16C1B17BE73B}"/>
                  </a:ext>
                </a:extLst>
              </p14:cNvPr>
              <p14:cNvContentPartPr/>
              <p14:nvPr/>
            </p14:nvContentPartPr>
            <p14:xfrm>
              <a:off x="1913650" y="1769776"/>
              <a:ext cx="5388840" cy="4955400"/>
            </p14:xfrm>
          </p:contentPart>
        </mc:Choice>
        <mc:Fallback xmlns="">
          <p:pic>
            <p:nvPicPr>
              <p:cNvPr id="30" name="Freihand 29">
                <a:extLst>
                  <a:ext uri="{FF2B5EF4-FFF2-40B4-BE49-F238E27FC236}">
                    <a16:creationId xmlns:a16="http://schemas.microsoft.com/office/drawing/2014/main" id="{0C9D8083-4225-4AAA-8B75-16C1B17BE73B}"/>
                  </a:ext>
                </a:extLst>
              </p:cNvPr>
              <p:cNvPicPr/>
              <p:nvPr/>
            </p:nvPicPr>
            <p:blipFill>
              <a:blip r:embed="rId16"/>
              <a:stretch>
                <a:fillRect/>
              </a:stretch>
            </p:blipFill>
            <p:spPr>
              <a:xfrm>
                <a:off x="1909330" y="1765456"/>
                <a:ext cx="5397480" cy="4964040"/>
              </a:xfrm>
              <a:prstGeom prst="rect">
                <a:avLst/>
              </a:prstGeom>
            </p:spPr>
          </p:pic>
        </mc:Fallback>
      </mc:AlternateContent>
    </p:spTree>
    <p:extLst>
      <p:ext uri="{BB962C8B-B14F-4D97-AF65-F5344CB8AC3E}">
        <p14:creationId xmlns:p14="http://schemas.microsoft.com/office/powerpoint/2010/main" val="355238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26" name="Freihand 25">
                <a:extLst>
                  <a:ext uri="{FF2B5EF4-FFF2-40B4-BE49-F238E27FC236}">
                    <a16:creationId xmlns:a16="http://schemas.microsoft.com/office/drawing/2014/main" id="{C6B36D83-8E3B-4ABB-9DB9-85E73713AA8B}"/>
                  </a:ext>
                </a:extLst>
              </p14:cNvPr>
              <p14:cNvContentPartPr/>
              <p14:nvPr/>
            </p14:nvContentPartPr>
            <p14:xfrm>
              <a:off x="2221090" y="483856"/>
              <a:ext cx="6350760" cy="5946840"/>
            </p14:xfrm>
          </p:contentPart>
        </mc:Choice>
        <mc:Fallback xmlns="">
          <p:pic>
            <p:nvPicPr>
              <p:cNvPr id="26" name="Freihand 25">
                <a:extLst>
                  <a:ext uri="{FF2B5EF4-FFF2-40B4-BE49-F238E27FC236}">
                    <a16:creationId xmlns:a16="http://schemas.microsoft.com/office/drawing/2014/main" id="{C6B36D83-8E3B-4ABB-9DB9-85E73713AA8B}"/>
                  </a:ext>
                </a:extLst>
              </p:cNvPr>
              <p:cNvPicPr/>
              <p:nvPr/>
            </p:nvPicPr>
            <p:blipFill>
              <a:blip r:embed="rId3"/>
              <a:stretch>
                <a:fillRect/>
              </a:stretch>
            </p:blipFill>
            <p:spPr>
              <a:xfrm>
                <a:off x="2216770" y="479536"/>
                <a:ext cx="6359400" cy="595547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17C0D6C-7996-4AB4-B75A-06F23E0ABBED}"/>
                  </a:ext>
                </a:extLst>
              </p14:cNvPr>
              <p14:cNvContentPartPr/>
              <p14:nvPr/>
            </p14:nvContentPartPr>
            <p14:xfrm>
              <a:off x="2914262" y="4845463"/>
              <a:ext cx="3377880" cy="1176480"/>
            </p14:xfrm>
          </p:contentPart>
        </mc:Choice>
        <mc:Fallback>
          <p:pic>
            <p:nvPicPr>
              <p:cNvPr id="3" name="Freihand 2">
                <a:extLst>
                  <a:ext uri="{FF2B5EF4-FFF2-40B4-BE49-F238E27FC236}">
                    <a16:creationId xmlns:a16="http://schemas.microsoft.com/office/drawing/2014/main" id="{317C0D6C-7996-4AB4-B75A-06F23E0ABBED}"/>
                  </a:ext>
                </a:extLst>
              </p:cNvPr>
              <p:cNvPicPr/>
              <p:nvPr/>
            </p:nvPicPr>
            <p:blipFill>
              <a:blip r:embed="rId5"/>
              <a:stretch>
                <a:fillRect/>
              </a:stretch>
            </p:blipFill>
            <p:spPr>
              <a:xfrm>
                <a:off x="2909942" y="4841143"/>
                <a:ext cx="3386520" cy="118512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2" name="Gruppieren 11">
            <a:extLst>
              <a:ext uri="{FF2B5EF4-FFF2-40B4-BE49-F238E27FC236}">
                <a16:creationId xmlns:a16="http://schemas.microsoft.com/office/drawing/2014/main" id="{6906AE92-4D75-4A59-B763-EC274E169AB1}"/>
              </a:ext>
            </a:extLst>
          </p:cNvPr>
          <p:cNvGrpSpPr/>
          <p:nvPr/>
        </p:nvGrpSpPr>
        <p:grpSpPr>
          <a:xfrm>
            <a:off x="5425622" y="704383"/>
            <a:ext cx="219960" cy="195120"/>
            <a:chOff x="5425622" y="704383"/>
            <a:chExt cx="219960" cy="19512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D3328580-830B-4519-87EE-5F957FC3E491}"/>
                    </a:ext>
                  </a:extLst>
                </p14:cNvPr>
                <p14:cNvContentPartPr/>
                <p14:nvPr/>
              </p14:nvContentPartPr>
              <p14:xfrm>
                <a:off x="5429222" y="704383"/>
                <a:ext cx="96480" cy="157680"/>
              </p14:xfrm>
            </p:contentPart>
          </mc:Choice>
          <mc:Fallback>
            <p:pic>
              <p:nvPicPr>
                <p:cNvPr id="3" name="Freihand 2">
                  <a:extLst>
                    <a:ext uri="{FF2B5EF4-FFF2-40B4-BE49-F238E27FC236}">
                      <a16:creationId xmlns:a16="http://schemas.microsoft.com/office/drawing/2014/main" id="{D3328580-830B-4519-87EE-5F957FC3E491}"/>
                    </a:ext>
                  </a:extLst>
                </p:cNvPr>
                <p:cNvPicPr/>
                <p:nvPr/>
              </p:nvPicPr>
              <p:blipFill>
                <a:blip r:embed="rId4"/>
                <a:stretch>
                  <a:fillRect/>
                </a:stretch>
              </p:blipFill>
              <p:spPr>
                <a:xfrm>
                  <a:off x="5424902" y="700063"/>
                  <a:ext cx="105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055D366-5C75-4DDF-934D-39A346FC8DB1}"/>
                    </a:ext>
                  </a:extLst>
                </p14:cNvPr>
                <p14:cNvContentPartPr/>
                <p14:nvPr/>
              </p14:nvContentPartPr>
              <p14:xfrm>
                <a:off x="5425622" y="704383"/>
                <a:ext cx="96480" cy="132840"/>
              </p14:xfrm>
            </p:contentPart>
          </mc:Choice>
          <mc:Fallback>
            <p:pic>
              <p:nvPicPr>
                <p:cNvPr id="4" name="Freihand 3">
                  <a:extLst>
                    <a:ext uri="{FF2B5EF4-FFF2-40B4-BE49-F238E27FC236}">
                      <a16:creationId xmlns:a16="http://schemas.microsoft.com/office/drawing/2014/main" id="{8055D366-5C75-4DDF-934D-39A346FC8DB1}"/>
                    </a:ext>
                  </a:extLst>
                </p:cNvPr>
                <p:cNvPicPr/>
                <p:nvPr/>
              </p:nvPicPr>
              <p:blipFill>
                <a:blip r:embed="rId6"/>
                <a:stretch>
                  <a:fillRect/>
                </a:stretch>
              </p:blipFill>
              <p:spPr>
                <a:xfrm>
                  <a:off x="5421302" y="700063"/>
                  <a:ext cx="105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1B210FA-96F9-45C1-80ED-AE19E848501A}"/>
                    </a:ext>
                  </a:extLst>
                </p14:cNvPr>
                <p14:cNvContentPartPr/>
                <p14:nvPr/>
              </p14:nvContentPartPr>
              <p14:xfrm>
                <a:off x="5595902" y="810223"/>
                <a:ext cx="49680" cy="89280"/>
              </p14:xfrm>
            </p:contentPart>
          </mc:Choice>
          <mc:Fallback>
            <p:pic>
              <p:nvPicPr>
                <p:cNvPr id="5" name="Freihand 4">
                  <a:extLst>
                    <a:ext uri="{FF2B5EF4-FFF2-40B4-BE49-F238E27FC236}">
                      <a16:creationId xmlns:a16="http://schemas.microsoft.com/office/drawing/2014/main" id="{A1B210FA-96F9-45C1-80ED-AE19E848501A}"/>
                    </a:ext>
                  </a:extLst>
                </p:cNvPr>
                <p:cNvPicPr/>
                <p:nvPr/>
              </p:nvPicPr>
              <p:blipFill>
                <a:blip r:embed="rId8"/>
                <a:stretch>
                  <a:fillRect/>
                </a:stretch>
              </p:blipFill>
              <p:spPr>
                <a:xfrm>
                  <a:off x="5591582" y="805903"/>
                  <a:ext cx="58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4CCDE13-776E-4CFB-855E-DFBE4E8EBCB4}"/>
                    </a:ext>
                  </a:extLst>
                </p14:cNvPr>
                <p14:cNvContentPartPr/>
                <p14:nvPr/>
              </p14:nvContentPartPr>
              <p14:xfrm>
                <a:off x="5611022" y="733183"/>
                <a:ext cx="360" cy="360"/>
              </p14:xfrm>
            </p:contentPart>
          </mc:Choice>
          <mc:Fallback>
            <p:pic>
              <p:nvPicPr>
                <p:cNvPr id="7" name="Freihand 6">
                  <a:extLst>
                    <a:ext uri="{FF2B5EF4-FFF2-40B4-BE49-F238E27FC236}">
                      <a16:creationId xmlns:a16="http://schemas.microsoft.com/office/drawing/2014/main" id="{A4CCDE13-776E-4CFB-855E-DFBE4E8EBCB4}"/>
                    </a:ext>
                  </a:extLst>
                </p:cNvPr>
                <p:cNvPicPr/>
                <p:nvPr/>
              </p:nvPicPr>
              <p:blipFill>
                <a:blip r:embed="rId10"/>
                <a:stretch>
                  <a:fillRect/>
                </a:stretch>
              </p:blipFill>
              <p:spPr>
                <a:xfrm>
                  <a:off x="5606702" y="728863"/>
                  <a:ext cx="9000" cy="9000"/>
                </a:xfrm>
                <a:prstGeom prst="rect">
                  <a:avLst/>
                </a:prstGeom>
              </p:spPr>
            </p:pic>
          </mc:Fallback>
        </mc:AlternateContent>
      </p:grpSp>
      <p:grpSp>
        <p:nvGrpSpPr>
          <p:cNvPr id="11" name="Gruppieren 10">
            <a:extLst>
              <a:ext uri="{FF2B5EF4-FFF2-40B4-BE49-F238E27FC236}">
                <a16:creationId xmlns:a16="http://schemas.microsoft.com/office/drawing/2014/main" id="{AB17809E-DD49-495F-814A-E4543D88ABA8}"/>
              </a:ext>
            </a:extLst>
          </p:cNvPr>
          <p:cNvGrpSpPr/>
          <p:nvPr/>
        </p:nvGrpSpPr>
        <p:grpSpPr>
          <a:xfrm>
            <a:off x="5791742" y="732463"/>
            <a:ext cx="161280" cy="92520"/>
            <a:chOff x="5791742" y="732463"/>
            <a:chExt cx="161280" cy="9252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FD24139-1BE7-43C2-A537-9B39131E5FA9}"/>
                    </a:ext>
                  </a:extLst>
                </p14:cNvPr>
                <p14:cNvContentPartPr/>
                <p14:nvPr/>
              </p14:nvContentPartPr>
              <p14:xfrm>
                <a:off x="5791742" y="732463"/>
                <a:ext cx="139320" cy="38520"/>
              </p14:xfrm>
            </p:contentPart>
          </mc:Choice>
          <mc:Fallback>
            <p:pic>
              <p:nvPicPr>
                <p:cNvPr id="8" name="Freihand 7">
                  <a:extLst>
                    <a:ext uri="{FF2B5EF4-FFF2-40B4-BE49-F238E27FC236}">
                      <a16:creationId xmlns:a16="http://schemas.microsoft.com/office/drawing/2014/main" id="{FFD24139-1BE7-43C2-A537-9B39131E5FA9}"/>
                    </a:ext>
                  </a:extLst>
                </p:cNvPr>
                <p:cNvPicPr/>
                <p:nvPr/>
              </p:nvPicPr>
              <p:blipFill>
                <a:blip r:embed="rId12"/>
                <a:stretch>
                  <a:fillRect/>
                </a:stretch>
              </p:blipFill>
              <p:spPr>
                <a:xfrm>
                  <a:off x="5787422" y="728143"/>
                  <a:ext cx="147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7FBCAEC1-D196-424A-9173-DD0946D43292}"/>
                    </a:ext>
                  </a:extLst>
                </p14:cNvPr>
                <p14:cNvContentPartPr/>
                <p14:nvPr/>
              </p14:nvContentPartPr>
              <p14:xfrm>
                <a:off x="5820902" y="801223"/>
                <a:ext cx="132120" cy="23760"/>
              </p14:xfrm>
            </p:contentPart>
          </mc:Choice>
          <mc:Fallback>
            <p:pic>
              <p:nvPicPr>
                <p:cNvPr id="9" name="Freihand 8">
                  <a:extLst>
                    <a:ext uri="{FF2B5EF4-FFF2-40B4-BE49-F238E27FC236}">
                      <a16:creationId xmlns:a16="http://schemas.microsoft.com/office/drawing/2014/main" id="{7FBCAEC1-D196-424A-9173-DD0946D43292}"/>
                    </a:ext>
                  </a:extLst>
                </p:cNvPr>
                <p:cNvPicPr/>
                <p:nvPr/>
              </p:nvPicPr>
              <p:blipFill>
                <a:blip r:embed="rId14"/>
                <a:stretch>
                  <a:fillRect/>
                </a:stretch>
              </p:blipFill>
              <p:spPr>
                <a:xfrm>
                  <a:off x="5816582" y="796903"/>
                  <a:ext cx="140760" cy="3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CEA7FB87-C04A-4A6A-BA47-EDC9F262CCD6}"/>
                  </a:ext>
                </a:extLst>
              </p14:cNvPr>
              <p14:cNvContentPartPr/>
              <p14:nvPr/>
            </p14:nvContentPartPr>
            <p14:xfrm>
              <a:off x="6099542" y="606103"/>
              <a:ext cx="108720" cy="272520"/>
            </p14:xfrm>
          </p:contentPart>
        </mc:Choice>
        <mc:Fallback>
          <p:pic>
            <p:nvPicPr>
              <p:cNvPr id="10" name="Freihand 9">
                <a:extLst>
                  <a:ext uri="{FF2B5EF4-FFF2-40B4-BE49-F238E27FC236}">
                    <a16:creationId xmlns:a16="http://schemas.microsoft.com/office/drawing/2014/main" id="{CEA7FB87-C04A-4A6A-BA47-EDC9F262CCD6}"/>
                  </a:ext>
                </a:extLst>
              </p:cNvPr>
              <p:cNvPicPr/>
              <p:nvPr/>
            </p:nvPicPr>
            <p:blipFill>
              <a:blip r:embed="rId16"/>
              <a:stretch>
                <a:fillRect/>
              </a:stretch>
            </p:blipFill>
            <p:spPr>
              <a:xfrm>
                <a:off x="6095222" y="601783"/>
                <a:ext cx="117360" cy="281160"/>
              </a:xfrm>
              <a:prstGeom prst="rect">
                <a:avLst/>
              </a:prstGeom>
            </p:spPr>
          </p:pic>
        </mc:Fallback>
      </mc:AlternateContent>
      <p:grpSp>
        <p:nvGrpSpPr>
          <p:cNvPr id="28" name="Gruppieren 27">
            <a:extLst>
              <a:ext uri="{FF2B5EF4-FFF2-40B4-BE49-F238E27FC236}">
                <a16:creationId xmlns:a16="http://schemas.microsoft.com/office/drawing/2014/main" id="{CDF7BB3B-46F1-484E-9AD0-33A7A78EE752}"/>
              </a:ext>
            </a:extLst>
          </p:cNvPr>
          <p:cNvGrpSpPr/>
          <p:nvPr/>
        </p:nvGrpSpPr>
        <p:grpSpPr>
          <a:xfrm>
            <a:off x="6389702" y="639943"/>
            <a:ext cx="204120" cy="219960"/>
            <a:chOff x="6389702" y="639943"/>
            <a:chExt cx="204120" cy="21996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48A3C370-E0A9-4E0A-917F-7C4A7858D04D}"/>
                    </a:ext>
                  </a:extLst>
                </p14:cNvPr>
                <p14:cNvContentPartPr/>
                <p14:nvPr/>
              </p14:nvContentPartPr>
              <p14:xfrm>
                <a:off x="6389702" y="639943"/>
                <a:ext cx="114480" cy="151200"/>
              </p14:xfrm>
            </p:contentPart>
          </mc:Choice>
          <mc:Fallback>
            <p:pic>
              <p:nvPicPr>
                <p:cNvPr id="13" name="Freihand 12">
                  <a:extLst>
                    <a:ext uri="{FF2B5EF4-FFF2-40B4-BE49-F238E27FC236}">
                      <a16:creationId xmlns:a16="http://schemas.microsoft.com/office/drawing/2014/main" id="{48A3C370-E0A9-4E0A-917F-7C4A7858D04D}"/>
                    </a:ext>
                  </a:extLst>
                </p:cNvPr>
                <p:cNvPicPr/>
                <p:nvPr/>
              </p:nvPicPr>
              <p:blipFill>
                <a:blip r:embed="rId18"/>
                <a:stretch>
                  <a:fillRect/>
                </a:stretch>
              </p:blipFill>
              <p:spPr>
                <a:xfrm>
                  <a:off x="6385382" y="635623"/>
                  <a:ext cx="123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64ADC22-BDEC-42E5-9B96-1FAD2B306AE7}"/>
                    </a:ext>
                  </a:extLst>
                </p14:cNvPr>
                <p14:cNvContentPartPr/>
                <p14:nvPr/>
              </p14:nvContentPartPr>
              <p14:xfrm>
                <a:off x="6587342" y="748303"/>
                <a:ext cx="6480" cy="111600"/>
              </p14:xfrm>
            </p:contentPart>
          </mc:Choice>
          <mc:Fallback>
            <p:pic>
              <p:nvPicPr>
                <p:cNvPr id="14" name="Freihand 13">
                  <a:extLst>
                    <a:ext uri="{FF2B5EF4-FFF2-40B4-BE49-F238E27FC236}">
                      <a16:creationId xmlns:a16="http://schemas.microsoft.com/office/drawing/2014/main" id="{864ADC22-BDEC-42E5-9B96-1FAD2B306AE7}"/>
                    </a:ext>
                  </a:extLst>
                </p:cNvPr>
                <p:cNvPicPr/>
                <p:nvPr/>
              </p:nvPicPr>
              <p:blipFill>
                <a:blip r:embed="rId20"/>
                <a:stretch>
                  <a:fillRect/>
                </a:stretch>
              </p:blipFill>
              <p:spPr>
                <a:xfrm>
                  <a:off x="6583022" y="743983"/>
                  <a:ext cx="151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71B49201-E68A-4A22-876B-695EB813DB40}"/>
                  </a:ext>
                </a:extLst>
              </p14:cNvPr>
              <p14:cNvContentPartPr/>
              <p14:nvPr/>
            </p14:nvContentPartPr>
            <p14:xfrm>
              <a:off x="9527822" y="670543"/>
              <a:ext cx="5400" cy="129600"/>
            </p14:xfrm>
          </p:contentPart>
        </mc:Choice>
        <mc:Fallback>
          <p:pic>
            <p:nvPicPr>
              <p:cNvPr id="35" name="Freihand 34">
                <a:extLst>
                  <a:ext uri="{FF2B5EF4-FFF2-40B4-BE49-F238E27FC236}">
                    <a16:creationId xmlns:a16="http://schemas.microsoft.com/office/drawing/2014/main" id="{71B49201-E68A-4A22-876B-695EB813DB40}"/>
                  </a:ext>
                </a:extLst>
              </p:cNvPr>
              <p:cNvPicPr/>
              <p:nvPr/>
            </p:nvPicPr>
            <p:blipFill>
              <a:blip r:embed="rId22"/>
              <a:stretch>
                <a:fillRect/>
              </a:stretch>
            </p:blipFill>
            <p:spPr>
              <a:xfrm>
                <a:off x="9523502" y="666223"/>
                <a:ext cx="14040" cy="138240"/>
              </a:xfrm>
              <a:prstGeom prst="rect">
                <a:avLst/>
              </a:prstGeom>
            </p:spPr>
          </p:pic>
        </mc:Fallback>
      </mc:AlternateContent>
      <p:grpSp>
        <p:nvGrpSpPr>
          <p:cNvPr id="39" name="Gruppieren 38">
            <a:extLst>
              <a:ext uri="{FF2B5EF4-FFF2-40B4-BE49-F238E27FC236}">
                <a16:creationId xmlns:a16="http://schemas.microsoft.com/office/drawing/2014/main" id="{7F391820-8B23-4C1F-AE3A-0A14648B5CB7}"/>
              </a:ext>
            </a:extLst>
          </p:cNvPr>
          <p:cNvGrpSpPr/>
          <p:nvPr/>
        </p:nvGrpSpPr>
        <p:grpSpPr>
          <a:xfrm>
            <a:off x="9673982" y="467863"/>
            <a:ext cx="350280" cy="200520"/>
            <a:chOff x="9673982" y="467863"/>
            <a:chExt cx="350280" cy="200520"/>
          </a:xfrm>
        </p:grpSpPr>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3F007B6B-8206-4860-8E2C-A2483B3823CA}"/>
                    </a:ext>
                  </a:extLst>
                </p14:cNvPr>
                <p14:cNvContentPartPr/>
                <p14:nvPr/>
              </p14:nvContentPartPr>
              <p14:xfrm>
                <a:off x="9673982" y="493423"/>
                <a:ext cx="159840" cy="169560"/>
              </p14:xfrm>
            </p:contentPart>
          </mc:Choice>
          <mc:Fallback>
            <p:pic>
              <p:nvPicPr>
                <p:cNvPr id="37" name="Freihand 36">
                  <a:extLst>
                    <a:ext uri="{FF2B5EF4-FFF2-40B4-BE49-F238E27FC236}">
                      <a16:creationId xmlns:a16="http://schemas.microsoft.com/office/drawing/2014/main" id="{3F007B6B-8206-4860-8E2C-A2483B3823CA}"/>
                    </a:ext>
                  </a:extLst>
                </p:cNvPr>
                <p:cNvPicPr/>
                <p:nvPr/>
              </p:nvPicPr>
              <p:blipFill>
                <a:blip r:embed="rId24"/>
                <a:stretch>
                  <a:fillRect/>
                </a:stretch>
              </p:blipFill>
              <p:spPr>
                <a:xfrm>
                  <a:off x="9669662" y="489103"/>
                  <a:ext cx="168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8EA7B6B7-0891-4F0D-AB25-F8912D379365}"/>
                    </a:ext>
                  </a:extLst>
                </p14:cNvPr>
                <p14:cNvContentPartPr/>
                <p14:nvPr/>
              </p14:nvContentPartPr>
              <p14:xfrm>
                <a:off x="9894662" y="467863"/>
                <a:ext cx="129600" cy="200520"/>
              </p14:xfrm>
            </p:contentPart>
          </mc:Choice>
          <mc:Fallback>
            <p:pic>
              <p:nvPicPr>
                <p:cNvPr id="38" name="Freihand 37">
                  <a:extLst>
                    <a:ext uri="{FF2B5EF4-FFF2-40B4-BE49-F238E27FC236}">
                      <a16:creationId xmlns:a16="http://schemas.microsoft.com/office/drawing/2014/main" id="{8EA7B6B7-0891-4F0D-AB25-F8912D379365}"/>
                    </a:ext>
                  </a:extLst>
                </p:cNvPr>
                <p:cNvPicPr/>
                <p:nvPr/>
              </p:nvPicPr>
              <p:blipFill>
                <a:blip r:embed="rId26"/>
                <a:stretch>
                  <a:fillRect/>
                </a:stretch>
              </p:blipFill>
              <p:spPr>
                <a:xfrm>
                  <a:off x="9890342" y="463543"/>
                  <a:ext cx="138240" cy="20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40" name="Freihand 39">
                <a:extLst>
                  <a:ext uri="{FF2B5EF4-FFF2-40B4-BE49-F238E27FC236}">
                    <a16:creationId xmlns:a16="http://schemas.microsoft.com/office/drawing/2014/main" id="{D92DEDF4-A3FC-4A0F-B229-EAA510B73D95}"/>
                  </a:ext>
                </a:extLst>
              </p14:cNvPr>
              <p14:cNvContentPartPr/>
              <p14:nvPr/>
            </p14:nvContentPartPr>
            <p14:xfrm>
              <a:off x="8176382" y="635983"/>
              <a:ext cx="360" cy="360"/>
            </p14:xfrm>
          </p:contentPart>
        </mc:Choice>
        <mc:Fallback>
          <p:pic>
            <p:nvPicPr>
              <p:cNvPr id="40" name="Freihand 39">
                <a:extLst>
                  <a:ext uri="{FF2B5EF4-FFF2-40B4-BE49-F238E27FC236}">
                    <a16:creationId xmlns:a16="http://schemas.microsoft.com/office/drawing/2014/main" id="{D92DEDF4-A3FC-4A0F-B229-EAA510B73D95}"/>
                  </a:ext>
                </a:extLst>
              </p:cNvPr>
              <p:cNvPicPr/>
              <p:nvPr/>
            </p:nvPicPr>
            <p:blipFill>
              <a:blip r:embed="rId10"/>
              <a:stretch>
                <a:fillRect/>
              </a:stretch>
            </p:blipFill>
            <p:spPr>
              <a:xfrm>
                <a:off x="8172062" y="6316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 name="Freihand 47">
                <a:extLst>
                  <a:ext uri="{FF2B5EF4-FFF2-40B4-BE49-F238E27FC236}">
                    <a16:creationId xmlns:a16="http://schemas.microsoft.com/office/drawing/2014/main" id="{4F5BFD32-DA88-416D-8E71-780A81967F88}"/>
                  </a:ext>
                </a:extLst>
              </p14:cNvPr>
              <p14:cNvContentPartPr/>
              <p14:nvPr/>
            </p14:nvContentPartPr>
            <p14:xfrm>
              <a:off x="6359102" y="866023"/>
              <a:ext cx="162720" cy="104400"/>
            </p14:xfrm>
          </p:contentPart>
        </mc:Choice>
        <mc:Fallback>
          <p:pic>
            <p:nvPicPr>
              <p:cNvPr id="48" name="Freihand 47">
                <a:extLst>
                  <a:ext uri="{FF2B5EF4-FFF2-40B4-BE49-F238E27FC236}">
                    <a16:creationId xmlns:a16="http://schemas.microsoft.com/office/drawing/2014/main" id="{4F5BFD32-DA88-416D-8E71-780A81967F88}"/>
                  </a:ext>
                </a:extLst>
              </p:cNvPr>
              <p:cNvPicPr/>
              <p:nvPr/>
            </p:nvPicPr>
            <p:blipFill>
              <a:blip r:embed="rId29"/>
              <a:stretch>
                <a:fillRect/>
              </a:stretch>
            </p:blipFill>
            <p:spPr>
              <a:xfrm>
                <a:off x="6354782" y="861703"/>
                <a:ext cx="171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9" name="Freihand 48">
                <a:extLst>
                  <a:ext uri="{FF2B5EF4-FFF2-40B4-BE49-F238E27FC236}">
                    <a16:creationId xmlns:a16="http://schemas.microsoft.com/office/drawing/2014/main" id="{A25F00AC-CBFC-468C-A980-7464DACB82A8}"/>
                  </a:ext>
                </a:extLst>
              </p14:cNvPr>
              <p14:cNvContentPartPr/>
              <p14:nvPr/>
            </p14:nvContentPartPr>
            <p14:xfrm>
              <a:off x="9695942" y="755143"/>
              <a:ext cx="271440" cy="83880"/>
            </p14:xfrm>
          </p:contentPart>
        </mc:Choice>
        <mc:Fallback>
          <p:pic>
            <p:nvPicPr>
              <p:cNvPr id="49" name="Freihand 48">
                <a:extLst>
                  <a:ext uri="{FF2B5EF4-FFF2-40B4-BE49-F238E27FC236}">
                    <a16:creationId xmlns:a16="http://schemas.microsoft.com/office/drawing/2014/main" id="{A25F00AC-CBFC-468C-A980-7464DACB82A8}"/>
                  </a:ext>
                </a:extLst>
              </p:cNvPr>
              <p:cNvPicPr/>
              <p:nvPr/>
            </p:nvPicPr>
            <p:blipFill>
              <a:blip r:embed="rId31"/>
              <a:stretch>
                <a:fillRect/>
              </a:stretch>
            </p:blipFill>
            <p:spPr>
              <a:xfrm>
                <a:off x="9691622" y="750823"/>
                <a:ext cx="280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617BB850-B086-494A-85F6-383F6778930C}"/>
                  </a:ext>
                </a:extLst>
              </p14:cNvPr>
              <p14:cNvContentPartPr/>
              <p14:nvPr/>
            </p14:nvContentPartPr>
            <p14:xfrm>
              <a:off x="5405102" y="498823"/>
              <a:ext cx="1000440" cy="52560"/>
            </p14:xfrm>
          </p:contentPart>
        </mc:Choice>
        <mc:Fallback>
          <p:pic>
            <p:nvPicPr>
              <p:cNvPr id="50" name="Freihand 49">
                <a:extLst>
                  <a:ext uri="{FF2B5EF4-FFF2-40B4-BE49-F238E27FC236}">
                    <a16:creationId xmlns:a16="http://schemas.microsoft.com/office/drawing/2014/main" id="{617BB850-B086-494A-85F6-383F6778930C}"/>
                  </a:ext>
                </a:extLst>
              </p:cNvPr>
              <p:cNvPicPr/>
              <p:nvPr/>
            </p:nvPicPr>
            <p:blipFill>
              <a:blip r:embed="rId33"/>
              <a:stretch>
                <a:fillRect/>
              </a:stretch>
            </p:blipFill>
            <p:spPr>
              <a:xfrm>
                <a:off x="5400782" y="494503"/>
                <a:ext cx="1009080" cy="61200"/>
              </a:xfrm>
              <a:prstGeom prst="rect">
                <a:avLst/>
              </a:prstGeom>
            </p:spPr>
          </p:pic>
        </mc:Fallback>
      </mc:AlternateContent>
      <p:grpSp>
        <p:nvGrpSpPr>
          <p:cNvPr id="53" name="Gruppieren 52">
            <a:extLst>
              <a:ext uri="{FF2B5EF4-FFF2-40B4-BE49-F238E27FC236}">
                <a16:creationId xmlns:a16="http://schemas.microsoft.com/office/drawing/2014/main" id="{1F2F92CC-DF85-484A-9C35-978FD022DF49}"/>
              </a:ext>
            </a:extLst>
          </p:cNvPr>
          <p:cNvGrpSpPr/>
          <p:nvPr/>
        </p:nvGrpSpPr>
        <p:grpSpPr>
          <a:xfrm>
            <a:off x="4423022" y="1219183"/>
            <a:ext cx="252000" cy="155880"/>
            <a:chOff x="4423022" y="1219183"/>
            <a:chExt cx="252000" cy="155880"/>
          </a:xfrm>
        </p:grpSpPr>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7E2D7F97-38FE-4D53-BF9F-9A41E3EC9FCD}"/>
                    </a:ext>
                  </a:extLst>
                </p14:cNvPr>
                <p14:cNvContentPartPr/>
                <p14:nvPr/>
              </p14:nvContentPartPr>
              <p14:xfrm>
                <a:off x="4423022" y="1281463"/>
                <a:ext cx="148320" cy="14760"/>
              </p14:xfrm>
            </p:contentPart>
          </mc:Choice>
          <mc:Fallback>
            <p:pic>
              <p:nvPicPr>
                <p:cNvPr id="51" name="Freihand 50">
                  <a:extLst>
                    <a:ext uri="{FF2B5EF4-FFF2-40B4-BE49-F238E27FC236}">
                      <a16:creationId xmlns:a16="http://schemas.microsoft.com/office/drawing/2014/main" id="{7E2D7F97-38FE-4D53-BF9F-9A41E3EC9FCD}"/>
                    </a:ext>
                  </a:extLst>
                </p:cNvPr>
                <p:cNvPicPr/>
                <p:nvPr/>
              </p:nvPicPr>
              <p:blipFill>
                <a:blip r:embed="rId35"/>
                <a:stretch>
                  <a:fillRect/>
                </a:stretch>
              </p:blipFill>
              <p:spPr>
                <a:xfrm>
                  <a:off x="4418702" y="1277143"/>
                  <a:ext cx="156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Freihand 51">
                  <a:extLst>
                    <a:ext uri="{FF2B5EF4-FFF2-40B4-BE49-F238E27FC236}">
                      <a16:creationId xmlns:a16="http://schemas.microsoft.com/office/drawing/2014/main" id="{9E05E7B8-7D49-4877-9FDE-73FBE40186C4}"/>
                    </a:ext>
                  </a:extLst>
                </p14:cNvPr>
                <p14:cNvContentPartPr/>
                <p14:nvPr/>
              </p14:nvContentPartPr>
              <p14:xfrm>
                <a:off x="4594022" y="1219183"/>
                <a:ext cx="81000" cy="155880"/>
              </p14:xfrm>
            </p:contentPart>
          </mc:Choice>
          <mc:Fallback>
            <p:pic>
              <p:nvPicPr>
                <p:cNvPr id="52" name="Freihand 51">
                  <a:extLst>
                    <a:ext uri="{FF2B5EF4-FFF2-40B4-BE49-F238E27FC236}">
                      <a16:creationId xmlns:a16="http://schemas.microsoft.com/office/drawing/2014/main" id="{9E05E7B8-7D49-4877-9FDE-73FBE40186C4}"/>
                    </a:ext>
                  </a:extLst>
                </p:cNvPr>
                <p:cNvPicPr/>
                <p:nvPr/>
              </p:nvPicPr>
              <p:blipFill>
                <a:blip r:embed="rId37"/>
                <a:stretch>
                  <a:fillRect/>
                </a:stretch>
              </p:blipFill>
              <p:spPr>
                <a:xfrm>
                  <a:off x="4589702" y="1214863"/>
                  <a:ext cx="8964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C09B227E-2001-427A-A480-B43E96C6768C}"/>
                  </a:ext>
                </a:extLst>
              </p14:cNvPr>
              <p14:cNvContentPartPr/>
              <p14:nvPr/>
            </p14:nvContentPartPr>
            <p14:xfrm>
              <a:off x="4919102" y="1207303"/>
              <a:ext cx="167400" cy="151920"/>
            </p14:xfrm>
          </p:contentPart>
        </mc:Choice>
        <mc:Fallback>
          <p:pic>
            <p:nvPicPr>
              <p:cNvPr id="54" name="Freihand 53">
                <a:extLst>
                  <a:ext uri="{FF2B5EF4-FFF2-40B4-BE49-F238E27FC236}">
                    <a16:creationId xmlns:a16="http://schemas.microsoft.com/office/drawing/2014/main" id="{C09B227E-2001-427A-A480-B43E96C6768C}"/>
                  </a:ext>
                </a:extLst>
              </p:cNvPr>
              <p:cNvPicPr/>
              <p:nvPr/>
            </p:nvPicPr>
            <p:blipFill>
              <a:blip r:embed="rId39"/>
              <a:stretch>
                <a:fillRect/>
              </a:stretch>
            </p:blipFill>
            <p:spPr>
              <a:xfrm>
                <a:off x="4914782" y="1202983"/>
                <a:ext cx="176040" cy="160560"/>
              </a:xfrm>
              <a:prstGeom prst="rect">
                <a:avLst/>
              </a:prstGeom>
            </p:spPr>
          </p:pic>
        </mc:Fallback>
      </mc:AlternateContent>
      <p:grpSp>
        <p:nvGrpSpPr>
          <p:cNvPr id="59" name="Gruppieren 58">
            <a:extLst>
              <a:ext uri="{FF2B5EF4-FFF2-40B4-BE49-F238E27FC236}">
                <a16:creationId xmlns:a16="http://schemas.microsoft.com/office/drawing/2014/main" id="{9DF3CB4F-C2B4-4E40-AC0B-A7D47D46A4E4}"/>
              </a:ext>
            </a:extLst>
          </p:cNvPr>
          <p:cNvGrpSpPr/>
          <p:nvPr/>
        </p:nvGrpSpPr>
        <p:grpSpPr>
          <a:xfrm>
            <a:off x="10152782" y="387223"/>
            <a:ext cx="431640" cy="384840"/>
            <a:chOff x="10152782" y="387223"/>
            <a:chExt cx="431640" cy="384840"/>
          </a:xfrm>
        </p:grpSpPr>
        <mc:AlternateContent xmlns:mc="http://schemas.openxmlformats.org/markup-compatibility/2006">
          <mc:Choice xmlns:p14="http://schemas.microsoft.com/office/powerpoint/2010/main" Requires="p14">
            <p:contentPart p14:bwMode="auto" r:id="rId40">
              <p14:nvContentPartPr>
                <p14:cNvPr id="42" name="Freihand 41">
                  <a:extLst>
                    <a:ext uri="{FF2B5EF4-FFF2-40B4-BE49-F238E27FC236}">
                      <a16:creationId xmlns:a16="http://schemas.microsoft.com/office/drawing/2014/main" id="{E2165975-7BF9-47A9-BF6A-DD894EBD5065}"/>
                    </a:ext>
                  </a:extLst>
                </p14:cNvPr>
                <p14:cNvContentPartPr/>
                <p14:nvPr/>
              </p14:nvContentPartPr>
              <p14:xfrm>
                <a:off x="10152782" y="660103"/>
                <a:ext cx="15120" cy="111960"/>
              </p14:xfrm>
            </p:contentPart>
          </mc:Choice>
          <mc:Fallback>
            <p:pic>
              <p:nvPicPr>
                <p:cNvPr id="42" name="Freihand 41">
                  <a:extLst>
                    <a:ext uri="{FF2B5EF4-FFF2-40B4-BE49-F238E27FC236}">
                      <a16:creationId xmlns:a16="http://schemas.microsoft.com/office/drawing/2014/main" id="{E2165975-7BF9-47A9-BF6A-DD894EBD5065}"/>
                    </a:ext>
                  </a:extLst>
                </p:cNvPr>
                <p:cNvPicPr/>
                <p:nvPr/>
              </p:nvPicPr>
              <p:blipFill>
                <a:blip r:embed="rId41"/>
                <a:stretch>
                  <a:fillRect/>
                </a:stretch>
              </p:blipFill>
              <p:spPr>
                <a:xfrm>
                  <a:off x="10148462" y="655783"/>
                  <a:ext cx="23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Freihand 42">
                  <a:extLst>
                    <a:ext uri="{FF2B5EF4-FFF2-40B4-BE49-F238E27FC236}">
                      <a16:creationId xmlns:a16="http://schemas.microsoft.com/office/drawing/2014/main" id="{7C1849D1-5FA5-464A-8CCE-AE67D1C02F85}"/>
                    </a:ext>
                  </a:extLst>
                </p14:cNvPr>
                <p14:cNvContentPartPr/>
                <p14:nvPr/>
              </p14:nvContentPartPr>
              <p14:xfrm>
                <a:off x="10299662" y="484783"/>
                <a:ext cx="96480" cy="177840"/>
              </p14:xfrm>
            </p:contentPart>
          </mc:Choice>
          <mc:Fallback>
            <p:pic>
              <p:nvPicPr>
                <p:cNvPr id="43" name="Freihand 42">
                  <a:extLst>
                    <a:ext uri="{FF2B5EF4-FFF2-40B4-BE49-F238E27FC236}">
                      <a16:creationId xmlns:a16="http://schemas.microsoft.com/office/drawing/2014/main" id="{7C1849D1-5FA5-464A-8CCE-AE67D1C02F85}"/>
                    </a:ext>
                  </a:extLst>
                </p:cNvPr>
                <p:cNvPicPr/>
                <p:nvPr/>
              </p:nvPicPr>
              <p:blipFill>
                <a:blip r:embed="rId43"/>
                <a:stretch>
                  <a:fillRect/>
                </a:stretch>
              </p:blipFill>
              <p:spPr>
                <a:xfrm>
                  <a:off x="10295342" y="480463"/>
                  <a:ext cx="105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4" name="Freihand 43">
                  <a:extLst>
                    <a:ext uri="{FF2B5EF4-FFF2-40B4-BE49-F238E27FC236}">
                      <a16:creationId xmlns:a16="http://schemas.microsoft.com/office/drawing/2014/main" id="{C7AD8DFB-0A77-4B02-BA78-531CEDE9DCC3}"/>
                    </a:ext>
                  </a:extLst>
                </p14:cNvPr>
                <p14:cNvContentPartPr/>
                <p14:nvPr/>
              </p14:nvContentPartPr>
              <p14:xfrm>
                <a:off x="10342142" y="465343"/>
                <a:ext cx="107640" cy="23400"/>
              </p14:xfrm>
            </p:contentPart>
          </mc:Choice>
          <mc:Fallback>
            <p:pic>
              <p:nvPicPr>
                <p:cNvPr id="44" name="Freihand 43">
                  <a:extLst>
                    <a:ext uri="{FF2B5EF4-FFF2-40B4-BE49-F238E27FC236}">
                      <a16:creationId xmlns:a16="http://schemas.microsoft.com/office/drawing/2014/main" id="{C7AD8DFB-0A77-4B02-BA78-531CEDE9DCC3}"/>
                    </a:ext>
                  </a:extLst>
                </p:cNvPr>
                <p:cNvPicPr/>
                <p:nvPr/>
              </p:nvPicPr>
              <p:blipFill>
                <a:blip r:embed="rId45"/>
                <a:stretch>
                  <a:fillRect/>
                </a:stretch>
              </p:blipFill>
              <p:spPr>
                <a:xfrm>
                  <a:off x="10337822" y="461023"/>
                  <a:ext cx="116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5" name="Freihand 44">
                  <a:extLst>
                    <a:ext uri="{FF2B5EF4-FFF2-40B4-BE49-F238E27FC236}">
                      <a16:creationId xmlns:a16="http://schemas.microsoft.com/office/drawing/2014/main" id="{BD2FBC29-2714-42CF-BDDF-57EEDB95DC2E}"/>
                    </a:ext>
                  </a:extLst>
                </p14:cNvPr>
                <p14:cNvContentPartPr/>
                <p14:nvPr/>
              </p14:nvContentPartPr>
              <p14:xfrm>
                <a:off x="10440782" y="387223"/>
                <a:ext cx="143640" cy="355320"/>
              </p14:xfrm>
            </p:contentPart>
          </mc:Choice>
          <mc:Fallback>
            <p:pic>
              <p:nvPicPr>
                <p:cNvPr id="45" name="Freihand 44">
                  <a:extLst>
                    <a:ext uri="{FF2B5EF4-FFF2-40B4-BE49-F238E27FC236}">
                      <a16:creationId xmlns:a16="http://schemas.microsoft.com/office/drawing/2014/main" id="{BD2FBC29-2714-42CF-BDDF-57EEDB95DC2E}"/>
                    </a:ext>
                  </a:extLst>
                </p:cNvPr>
                <p:cNvPicPr/>
                <p:nvPr/>
              </p:nvPicPr>
              <p:blipFill>
                <a:blip r:embed="rId47"/>
                <a:stretch>
                  <a:fillRect/>
                </a:stretch>
              </p:blipFill>
              <p:spPr>
                <a:xfrm>
                  <a:off x="10436462" y="382903"/>
                  <a:ext cx="1522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6" name="Freihand 45">
                  <a:extLst>
                    <a:ext uri="{FF2B5EF4-FFF2-40B4-BE49-F238E27FC236}">
                      <a16:creationId xmlns:a16="http://schemas.microsoft.com/office/drawing/2014/main" id="{9A6FE1E6-EC4C-4396-B655-8827A549A782}"/>
                    </a:ext>
                  </a:extLst>
                </p14:cNvPr>
                <p14:cNvContentPartPr/>
                <p14:nvPr/>
              </p14:nvContentPartPr>
              <p14:xfrm>
                <a:off x="10490822" y="389383"/>
                <a:ext cx="50040" cy="372960"/>
              </p14:xfrm>
            </p:contentPart>
          </mc:Choice>
          <mc:Fallback>
            <p:pic>
              <p:nvPicPr>
                <p:cNvPr id="46" name="Freihand 45">
                  <a:extLst>
                    <a:ext uri="{FF2B5EF4-FFF2-40B4-BE49-F238E27FC236}">
                      <a16:creationId xmlns:a16="http://schemas.microsoft.com/office/drawing/2014/main" id="{9A6FE1E6-EC4C-4396-B655-8827A549A782}"/>
                    </a:ext>
                  </a:extLst>
                </p:cNvPr>
                <p:cNvPicPr/>
                <p:nvPr/>
              </p:nvPicPr>
              <p:blipFill>
                <a:blip r:embed="rId49"/>
                <a:stretch>
                  <a:fillRect/>
                </a:stretch>
              </p:blipFill>
              <p:spPr>
                <a:xfrm>
                  <a:off x="10486502" y="385063"/>
                  <a:ext cx="5868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5" name="Freihand 54">
                  <a:extLst>
                    <a:ext uri="{FF2B5EF4-FFF2-40B4-BE49-F238E27FC236}">
                      <a16:creationId xmlns:a16="http://schemas.microsoft.com/office/drawing/2014/main" id="{7D703430-1DD6-48DC-90F0-80A86A5D180E}"/>
                    </a:ext>
                  </a:extLst>
                </p14:cNvPr>
                <p14:cNvContentPartPr/>
                <p14:nvPr/>
              </p14:nvContentPartPr>
              <p14:xfrm>
                <a:off x="10259702" y="712663"/>
                <a:ext cx="102240" cy="18720"/>
              </p14:xfrm>
            </p:contentPart>
          </mc:Choice>
          <mc:Fallback>
            <p:pic>
              <p:nvPicPr>
                <p:cNvPr id="55" name="Freihand 54">
                  <a:extLst>
                    <a:ext uri="{FF2B5EF4-FFF2-40B4-BE49-F238E27FC236}">
                      <a16:creationId xmlns:a16="http://schemas.microsoft.com/office/drawing/2014/main" id="{7D703430-1DD6-48DC-90F0-80A86A5D180E}"/>
                    </a:ext>
                  </a:extLst>
                </p:cNvPr>
                <p:cNvPicPr/>
                <p:nvPr/>
              </p:nvPicPr>
              <p:blipFill>
                <a:blip r:embed="rId51"/>
                <a:stretch>
                  <a:fillRect/>
                </a:stretch>
              </p:blipFill>
              <p:spPr>
                <a:xfrm>
                  <a:off x="10255382" y="708343"/>
                  <a:ext cx="11088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60" name="Freihand 59">
                <a:extLst>
                  <a:ext uri="{FF2B5EF4-FFF2-40B4-BE49-F238E27FC236}">
                    <a16:creationId xmlns:a16="http://schemas.microsoft.com/office/drawing/2014/main" id="{A0D97692-AD2B-4524-BACF-160C77BE3DDE}"/>
                  </a:ext>
                </a:extLst>
              </p14:cNvPr>
              <p14:cNvContentPartPr/>
              <p14:nvPr/>
            </p14:nvContentPartPr>
            <p14:xfrm>
              <a:off x="5310782" y="1327903"/>
              <a:ext cx="1800" cy="81000"/>
            </p14:xfrm>
          </p:contentPart>
        </mc:Choice>
        <mc:Fallback>
          <p:pic>
            <p:nvPicPr>
              <p:cNvPr id="60" name="Freihand 59">
                <a:extLst>
                  <a:ext uri="{FF2B5EF4-FFF2-40B4-BE49-F238E27FC236}">
                    <a16:creationId xmlns:a16="http://schemas.microsoft.com/office/drawing/2014/main" id="{A0D97692-AD2B-4524-BACF-160C77BE3DDE}"/>
                  </a:ext>
                </a:extLst>
              </p:cNvPr>
              <p:cNvPicPr/>
              <p:nvPr/>
            </p:nvPicPr>
            <p:blipFill>
              <a:blip r:embed="rId53"/>
              <a:stretch>
                <a:fillRect/>
              </a:stretch>
            </p:blipFill>
            <p:spPr>
              <a:xfrm>
                <a:off x="5306462" y="1323583"/>
                <a:ext cx="10440" cy="89640"/>
              </a:xfrm>
              <a:prstGeom prst="rect">
                <a:avLst/>
              </a:prstGeom>
            </p:spPr>
          </p:pic>
        </mc:Fallback>
      </mc:AlternateContent>
      <p:grpSp>
        <p:nvGrpSpPr>
          <p:cNvPr id="67" name="Gruppieren 66">
            <a:extLst>
              <a:ext uri="{FF2B5EF4-FFF2-40B4-BE49-F238E27FC236}">
                <a16:creationId xmlns:a16="http://schemas.microsoft.com/office/drawing/2014/main" id="{00EB04BC-30BF-428A-AA51-808DFE4A278A}"/>
              </a:ext>
            </a:extLst>
          </p:cNvPr>
          <p:cNvGrpSpPr/>
          <p:nvPr/>
        </p:nvGrpSpPr>
        <p:grpSpPr>
          <a:xfrm>
            <a:off x="5533262" y="1209103"/>
            <a:ext cx="229680" cy="194400"/>
            <a:chOff x="5533262" y="1209103"/>
            <a:chExt cx="229680" cy="194400"/>
          </a:xfrm>
        </p:grpSpPr>
        <mc:AlternateContent xmlns:mc="http://schemas.openxmlformats.org/markup-compatibility/2006">
          <mc:Choice xmlns:p14="http://schemas.microsoft.com/office/powerpoint/2010/main" Requires="p14">
            <p:contentPart p14:bwMode="auto" r:id="rId54">
              <p14:nvContentPartPr>
                <p14:cNvPr id="61" name="Freihand 60">
                  <a:extLst>
                    <a:ext uri="{FF2B5EF4-FFF2-40B4-BE49-F238E27FC236}">
                      <a16:creationId xmlns:a16="http://schemas.microsoft.com/office/drawing/2014/main" id="{8F075D50-8B7E-4780-BA5A-661806A91834}"/>
                    </a:ext>
                  </a:extLst>
                </p14:cNvPr>
                <p14:cNvContentPartPr/>
                <p14:nvPr/>
              </p14:nvContentPartPr>
              <p14:xfrm>
                <a:off x="5533262" y="1238623"/>
                <a:ext cx="79920" cy="123120"/>
              </p14:xfrm>
            </p:contentPart>
          </mc:Choice>
          <mc:Fallback>
            <p:pic>
              <p:nvPicPr>
                <p:cNvPr id="61" name="Freihand 60">
                  <a:extLst>
                    <a:ext uri="{FF2B5EF4-FFF2-40B4-BE49-F238E27FC236}">
                      <a16:creationId xmlns:a16="http://schemas.microsoft.com/office/drawing/2014/main" id="{8F075D50-8B7E-4780-BA5A-661806A91834}"/>
                    </a:ext>
                  </a:extLst>
                </p:cNvPr>
                <p:cNvPicPr/>
                <p:nvPr/>
              </p:nvPicPr>
              <p:blipFill>
                <a:blip r:embed="rId55"/>
                <a:stretch>
                  <a:fillRect/>
                </a:stretch>
              </p:blipFill>
              <p:spPr>
                <a:xfrm>
                  <a:off x="5528942" y="1234303"/>
                  <a:ext cx="88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2" name="Freihand 61">
                  <a:extLst>
                    <a:ext uri="{FF2B5EF4-FFF2-40B4-BE49-F238E27FC236}">
                      <a16:creationId xmlns:a16="http://schemas.microsoft.com/office/drawing/2014/main" id="{3DEB77DB-4884-487E-B390-AF519B06A87E}"/>
                    </a:ext>
                  </a:extLst>
                </p14:cNvPr>
                <p14:cNvContentPartPr/>
                <p14:nvPr/>
              </p14:nvContentPartPr>
              <p14:xfrm>
                <a:off x="5543342" y="1209103"/>
                <a:ext cx="97920" cy="10800"/>
              </p14:xfrm>
            </p:contentPart>
          </mc:Choice>
          <mc:Fallback>
            <p:pic>
              <p:nvPicPr>
                <p:cNvPr id="62" name="Freihand 61">
                  <a:extLst>
                    <a:ext uri="{FF2B5EF4-FFF2-40B4-BE49-F238E27FC236}">
                      <a16:creationId xmlns:a16="http://schemas.microsoft.com/office/drawing/2014/main" id="{3DEB77DB-4884-487E-B390-AF519B06A87E}"/>
                    </a:ext>
                  </a:extLst>
                </p:cNvPr>
                <p:cNvPicPr/>
                <p:nvPr/>
              </p:nvPicPr>
              <p:blipFill>
                <a:blip r:embed="rId57"/>
                <a:stretch>
                  <a:fillRect/>
                </a:stretch>
              </p:blipFill>
              <p:spPr>
                <a:xfrm>
                  <a:off x="5539022" y="1204783"/>
                  <a:ext cx="106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3" name="Freihand 62">
                  <a:extLst>
                    <a:ext uri="{FF2B5EF4-FFF2-40B4-BE49-F238E27FC236}">
                      <a16:creationId xmlns:a16="http://schemas.microsoft.com/office/drawing/2014/main" id="{CD443CF0-87E8-4661-852A-A04B91AEF0C5}"/>
                    </a:ext>
                  </a:extLst>
                </p14:cNvPr>
                <p14:cNvContentPartPr/>
                <p14:nvPr/>
              </p14:nvContentPartPr>
              <p14:xfrm>
                <a:off x="5745302" y="1310983"/>
                <a:ext cx="17640" cy="92520"/>
              </p14:xfrm>
            </p:contentPart>
          </mc:Choice>
          <mc:Fallback>
            <p:pic>
              <p:nvPicPr>
                <p:cNvPr id="63" name="Freihand 62">
                  <a:extLst>
                    <a:ext uri="{FF2B5EF4-FFF2-40B4-BE49-F238E27FC236}">
                      <a16:creationId xmlns:a16="http://schemas.microsoft.com/office/drawing/2014/main" id="{CD443CF0-87E8-4661-852A-A04B91AEF0C5}"/>
                    </a:ext>
                  </a:extLst>
                </p:cNvPr>
                <p:cNvPicPr/>
                <p:nvPr/>
              </p:nvPicPr>
              <p:blipFill>
                <a:blip r:embed="rId59"/>
                <a:stretch>
                  <a:fillRect/>
                </a:stretch>
              </p:blipFill>
              <p:spPr>
                <a:xfrm>
                  <a:off x="5740982" y="1306663"/>
                  <a:ext cx="2628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74" name="Freihand 73">
                <a:extLst>
                  <a:ext uri="{FF2B5EF4-FFF2-40B4-BE49-F238E27FC236}">
                    <a16:creationId xmlns:a16="http://schemas.microsoft.com/office/drawing/2014/main" id="{BD0CB0C3-2C61-4D35-A8B6-1B64F377EB2F}"/>
                  </a:ext>
                </a:extLst>
              </p14:cNvPr>
              <p14:cNvContentPartPr/>
              <p14:nvPr/>
            </p14:nvContentPartPr>
            <p14:xfrm>
              <a:off x="7536302" y="1146823"/>
              <a:ext cx="97200" cy="153000"/>
            </p14:xfrm>
          </p:contentPart>
        </mc:Choice>
        <mc:Fallback>
          <p:pic>
            <p:nvPicPr>
              <p:cNvPr id="74" name="Freihand 73">
                <a:extLst>
                  <a:ext uri="{FF2B5EF4-FFF2-40B4-BE49-F238E27FC236}">
                    <a16:creationId xmlns:a16="http://schemas.microsoft.com/office/drawing/2014/main" id="{BD0CB0C3-2C61-4D35-A8B6-1B64F377EB2F}"/>
                  </a:ext>
                </a:extLst>
              </p:cNvPr>
              <p:cNvPicPr/>
              <p:nvPr/>
            </p:nvPicPr>
            <p:blipFill>
              <a:blip r:embed="rId61"/>
              <a:stretch>
                <a:fillRect/>
              </a:stretch>
            </p:blipFill>
            <p:spPr>
              <a:xfrm>
                <a:off x="7531982" y="1142503"/>
                <a:ext cx="105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7" name="Freihand 76">
                <a:extLst>
                  <a:ext uri="{FF2B5EF4-FFF2-40B4-BE49-F238E27FC236}">
                    <a16:creationId xmlns:a16="http://schemas.microsoft.com/office/drawing/2014/main" id="{B40396FF-BE6B-41FA-B53C-8AD542E558F8}"/>
                  </a:ext>
                </a:extLst>
              </p14:cNvPr>
              <p14:cNvContentPartPr/>
              <p14:nvPr/>
            </p14:nvContentPartPr>
            <p14:xfrm>
              <a:off x="6778142" y="841183"/>
              <a:ext cx="91800" cy="23400"/>
            </p14:xfrm>
          </p:contentPart>
        </mc:Choice>
        <mc:Fallback>
          <p:pic>
            <p:nvPicPr>
              <p:cNvPr id="77" name="Freihand 76">
                <a:extLst>
                  <a:ext uri="{FF2B5EF4-FFF2-40B4-BE49-F238E27FC236}">
                    <a16:creationId xmlns:a16="http://schemas.microsoft.com/office/drawing/2014/main" id="{B40396FF-BE6B-41FA-B53C-8AD542E558F8}"/>
                  </a:ext>
                </a:extLst>
              </p:cNvPr>
              <p:cNvPicPr/>
              <p:nvPr/>
            </p:nvPicPr>
            <p:blipFill>
              <a:blip r:embed="rId63"/>
              <a:stretch>
                <a:fillRect/>
              </a:stretch>
            </p:blipFill>
            <p:spPr>
              <a:xfrm>
                <a:off x="6773822" y="836863"/>
                <a:ext cx="100440" cy="32040"/>
              </a:xfrm>
              <a:prstGeom prst="rect">
                <a:avLst/>
              </a:prstGeom>
            </p:spPr>
          </p:pic>
        </mc:Fallback>
      </mc:AlternateContent>
      <p:grpSp>
        <p:nvGrpSpPr>
          <p:cNvPr id="82" name="Gruppieren 81">
            <a:extLst>
              <a:ext uri="{FF2B5EF4-FFF2-40B4-BE49-F238E27FC236}">
                <a16:creationId xmlns:a16="http://schemas.microsoft.com/office/drawing/2014/main" id="{829CD095-5DD3-49D9-8BD0-E8C24AFDDC5E}"/>
              </a:ext>
            </a:extLst>
          </p:cNvPr>
          <p:cNvGrpSpPr/>
          <p:nvPr/>
        </p:nvGrpSpPr>
        <p:grpSpPr>
          <a:xfrm>
            <a:off x="7842302" y="1142503"/>
            <a:ext cx="407520" cy="208800"/>
            <a:chOff x="7842302" y="1142503"/>
            <a:chExt cx="407520" cy="208800"/>
          </a:xfrm>
        </p:grpSpPr>
        <mc:AlternateContent xmlns:mc="http://schemas.openxmlformats.org/markup-compatibility/2006">
          <mc:Choice xmlns:p14="http://schemas.microsoft.com/office/powerpoint/2010/main" Requires="p14">
            <p:contentPart p14:bwMode="auto" r:id="rId64">
              <p14:nvContentPartPr>
                <p14:cNvPr id="79" name="Freihand 78">
                  <a:extLst>
                    <a:ext uri="{FF2B5EF4-FFF2-40B4-BE49-F238E27FC236}">
                      <a16:creationId xmlns:a16="http://schemas.microsoft.com/office/drawing/2014/main" id="{9D18ACE0-E792-45B0-9A31-B1CA5E9BA90D}"/>
                    </a:ext>
                  </a:extLst>
                </p14:cNvPr>
                <p14:cNvContentPartPr/>
                <p14:nvPr/>
              </p14:nvContentPartPr>
              <p14:xfrm>
                <a:off x="7842302" y="1283263"/>
                <a:ext cx="12600" cy="68040"/>
              </p14:xfrm>
            </p:contentPart>
          </mc:Choice>
          <mc:Fallback>
            <p:pic>
              <p:nvPicPr>
                <p:cNvPr id="79" name="Freihand 78">
                  <a:extLst>
                    <a:ext uri="{FF2B5EF4-FFF2-40B4-BE49-F238E27FC236}">
                      <a16:creationId xmlns:a16="http://schemas.microsoft.com/office/drawing/2014/main" id="{9D18ACE0-E792-45B0-9A31-B1CA5E9BA90D}"/>
                    </a:ext>
                  </a:extLst>
                </p:cNvPr>
                <p:cNvPicPr/>
                <p:nvPr/>
              </p:nvPicPr>
              <p:blipFill>
                <a:blip r:embed="rId65"/>
                <a:stretch>
                  <a:fillRect/>
                </a:stretch>
              </p:blipFill>
              <p:spPr>
                <a:xfrm>
                  <a:off x="7837982" y="1278943"/>
                  <a:ext cx="21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0" name="Freihand 79">
                  <a:extLst>
                    <a:ext uri="{FF2B5EF4-FFF2-40B4-BE49-F238E27FC236}">
                      <a16:creationId xmlns:a16="http://schemas.microsoft.com/office/drawing/2014/main" id="{B29D5570-4056-4526-93EB-2109B847B0C5}"/>
                    </a:ext>
                  </a:extLst>
                </p14:cNvPr>
                <p14:cNvContentPartPr/>
                <p14:nvPr/>
              </p14:nvContentPartPr>
              <p14:xfrm>
                <a:off x="7987022" y="1158343"/>
                <a:ext cx="86400" cy="100080"/>
              </p14:xfrm>
            </p:contentPart>
          </mc:Choice>
          <mc:Fallback>
            <p:pic>
              <p:nvPicPr>
                <p:cNvPr id="80" name="Freihand 79">
                  <a:extLst>
                    <a:ext uri="{FF2B5EF4-FFF2-40B4-BE49-F238E27FC236}">
                      <a16:creationId xmlns:a16="http://schemas.microsoft.com/office/drawing/2014/main" id="{B29D5570-4056-4526-93EB-2109B847B0C5}"/>
                    </a:ext>
                  </a:extLst>
                </p:cNvPr>
                <p:cNvPicPr/>
                <p:nvPr/>
              </p:nvPicPr>
              <p:blipFill>
                <a:blip r:embed="rId67"/>
                <a:stretch>
                  <a:fillRect/>
                </a:stretch>
              </p:blipFill>
              <p:spPr>
                <a:xfrm>
                  <a:off x="7982702" y="1154023"/>
                  <a:ext cx="95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1" name="Freihand 80">
                  <a:extLst>
                    <a:ext uri="{FF2B5EF4-FFF2-40B4-BE49-F238E27FC236}">
                      <a16:creationId xmlns:a16="http://schemas.microsoft.com/office/drawing/2014/main" id="{BBF88285-840F-4CD3-93F9-B53D309CE8E4}"/>
                    </a:ext>
                  </a:extLst>
                </p14:cNvPr>
                <p14:cNvContentPartPr/>
                <p14:nvPr/>
              </p14:nvContentPartPr>
              <p14:xfrm>
                <a:off x="8152982" y="1142503"/>
                <a:ext cx="96840" cy="115560"/>
              </p14:xfrm>
            </p:contentPart>
          </mc:Choice>
          <mc:Fallback>
            <p:pic>
              <p:nvPicPr>
                <p:cNvPr id="81" name="Freihand 80">
                  <a:extLst>
                    <a:ext uri="{FF2B5EF4-FFF2-40B4-BE49-F238E27FC236}">
                      <a16:creationId xmlns:a16="http://schemas.microsoft.com/office/drawing/2014/main" id="{BBF88285-840F-4CD3-93F9-B53D309CE8E4}"/>
                    </a:ext>
                  </a:extLst>
                </p:cNvPr>
                <p:cNvPicPr/>
                <p:nvPr/>
              </p:nvPicPr>
              <p:blipFill>
                <a:blip r:embed="rId69"/>
                <a:stretch>
                  <a:fillRect/>
                </a:stretch>
              </p:blipFill>
              <p:spPr>
                <a:xfrm>
                  <a:off x="8148662" y="1138183"/>
                  <a:ext cx="105480" cy="124200"/>
                </a:xfrm>
                <a:prstGeom prst="rect">
                  <a:avLst/>
                </a:prstGeom>
              </p:spPr>
            </p:pic>
          </mc:Fallback>
        </mc:AlternateContent>
      </p:grpSp>
      <p:grpSp>
        <p:nvGrpSpPr>
          <p:cNvPr id="90" name="Gruppieren 89">
            <a:extLst>
              <a:ext uri="{FF2B5EF4-FFF2-40B4-BE49-F238E27FC236}">
                <a16:creationId xmlns:a16="http://schemas.microsoft.com/office/drawing/2014/main" id="{0284D5F7-804A-47ED-BBA5-4E76804E3E7E}"/>
              </a:ext>
            </a:extLst>
          </p:cNvPr>
          <p:cNvGrpSpPr/>
          <p:nvPr/>
        </p:nvGrpSpPr>
        <p:grpSpPr>
          <a:xfrm>
            <a:off x="8428742" y="1074823"/>
            <a:ext cx="835560" cy="246240"/>
            <a:chOff x="8428742" y="1074823"/>
            <a:chExt cx="835560" cy="246240"/>
          </a:xfrm>
        </p:grpSpPr>
        <mc:AlternateContent xmlns:mc="http://schemas.openxmlformats.org/markup-compatibility/2006">
          <mc:Choice xmlns:p14="http://schemas.microsoft.com/office/powerpoint/2010/main" Requires="p14">
            <p:contentPart p14:bwMode="auto" r:id="rId70">
              <p14:nvContentPartPr>
                <p14:cNvPr id="83" name="Freihand 82">
                  <a:extLst>
                    <a:ext uri="{FF2B5EF4-FFF2-40B4-BE49-F238E27FC236}">
                      <a16:creationId xmlns:a16="http://schemas.microsoft.com/office/drawing/2014/main" id="{008A6C64-FD7A-42B8-941F-7FE5FDC91B57}"/>
                    </a:ext>
                  </a:extLst>
                </p14:cNvPr>
                <p14:cNvContentPartPr/>
                <p14:nvPr/>
              </p14:nvContentPartPr>
              <p14:xfrm>
                <a:off x="8428742" y="1229263"/>
                <a:ext cx="1800" cy="91800"/>
              </p14:xfrm>
            </p:contentPart>
          </mc:Choice>
          <mc:Fallback>
            <p:pic>
              <p:nvPicPr>
                <p:cNvPr id="83" name="Freihand 82">
                  <a:extLst>
                    <a:ext uri="{FF2B5EF4-FFF2-40B4-BE49-F238E27FC236}">
                      <a16:creationId xmlns:a16="http://schemas.microsoft.com/office/drawing/2014/main" id="{008A6C64-FD7A-42B8-941F-7FE5FDC91B57}"/>
                    </a:ext>
                  </a:extLst>
                </p:cNvPr>
                <p:cNvPicPr/>
                <p:nvPr/>
              </p:nvPicPr>
              <p:blipFill>
                <a:blip r:embed="rId71"/>
                <a:stretch>
                  <a:fillRect/>
                </a:stretch>
              </p:blipFill>
              <p:spPr>
                <a:xfrm>
                  <a:off x="8424422" y="1224943"/>
                  <a:ext cx="10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4" name="Freihand 83">
                  <a:extLst>
                    <a:ext uri="{FF2B5EF4-FFF2-40B4-BE49-F238E27FC236}">
                      <a16:creationId xmlns:a16="http://schemas.microsoft.com/office/drawing/2014/main" id="{9B8D1805-10CE-4A9F-85C7-FD71E4B65AE5}"/>
                    </a:ext>
                  </a:extLst>
                </p14:cNvPr>
                <p14:cNvContentPartPr/>
                <p14:nvPr/>
              </p14:nvContentPartPr>
              <p14:xfrm>
                <a:off x="8555102" y="1144303"/>
                <a:ext cx="1440" cy="92160"/>
              </p14:xfrm>
            </p:contentPart>
          </mc:Choice>
          <mc:Fallback>
            <p:pic>
              <p:nvPicPr>
                <p:cNvPr id="84" name="Freihand 83">
                  <a:extLst>
                    <a:ext uri="{FF2B5EF4-FFF2-40B4-BE49-F238E27FC236}">
                      <a16:creationId xmlns:a16="http://schemas.microsoft.com/office/drawing/2014/main" id="{9B8D1805-10CE-4A9F-85C7-FD71E4B65AE5}"/>
                    </a:ext>
                  </a:extLst>
                </p:cNvPr>
                <p:cNvPicPr/>
                <p:nvPr/>
              </p:nvPicPr>
              <p:blipFill>
                <a:blip r:embed="rId73"/>
                <a:stretch>
                  <a:fillRect/>
                </a:stretch>
              </p:blipFill>
              <p:spPr>
                <a:xfrm>
                  <a:off x="8550782" y="1139983"/>
                  <a:ext cx="10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5" name="Freihand 84">
                  <a:extLst>
                    <a:ext uri="{FF2B5EF4-FFF2-40B4-BE49-F238E27FC236}">
                      <a16:creationId xmlns:a16="http://schemas.microsoft.com/office/drawing/2014/main" id="{B0A699B9-981A-4B3C-99E8-484CB0B097D4}"/>
                    </a:ext>
                  </a:extLst>
                </p14:cNvPr>
                <p14:cNvContentPartPr/>
                <p14:nvPr/>
              </p14:nvContentPartPr>
              <p14:xfrm>
                <a:off x="8631422" y="1116943"/>
                <a:ext cx="74520" cy="122040"/>
              </p14:xfrm>
            </p:contentPart>
          </mc:Choice>
          <mc:Fallback>
            <p:pic>
              <p:nvPicPr>
                <p:cNvPr id="85" name="Freihand 84">
                  <a:extLst>
                    <a:ext uri="{FF2B5EF4-FFF2-40B4-BE49-F238E27FC236}">
                      <a16:creationId xmlns:a16="http://schemas.microsoft.com/office/drawing/2014/main" id="{B0A699B9-981A-4B3C-99E8-484CB0B097D4}"/>
                    </a:ext>
                  </a:extLst>
                </p:cNvPr>
                <p:cNvPicPr/>
                <p:nvPr/>
              </p:nvPicPr>
              <p:blipFill>
                <a:blip r:embed="rId75"/>
                <a:stretch>
                  <a:fillRect/>
                </a:stretch>
              </p:blipFill>
              <p:spPr>
                <a:xfrm>
                  <a:off x="8627102" y="1112623"/>
                  <a:ext cx="83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6" name="Freihand 85">
                  <a:extLst>
                    <a:ext uri="{FF2B5EF4-FFF2-40B4-BE49-F238E27FC236}">
                      <a16:creationId xmlns:a16="http://schemas.microsoft.com/office/drawing/2014/main" id="{B9B02DCC-3772-4044-9C6D-99F88688C050}"/>
                    </a:ext>
                  </a:extLst>
                </p14:cNvPr>
                <p14:cNvContentPartPr/>
                <p14:nvPr/>
              </p14:nvContentPartPr>
              <p14:xfrm>
                <a:off x="8636822" y="1191463"/>
                <a:ext cx="91440" cy="2520"/>
              </p14:xfrm>
            </p:contentPart>
          </mc:Choice>
          <mc:Fallback>
            <p:pic>
              <p:nvPicPr>
                <p:cNvPr id="86" name="Freihand 85">
                  <a:extLst>
                    <a:ext uri="{FF2B5EF4-FFF2-40B4-BE49-F238E27FC236}">
                      <a16:creationId xmlns:a16="http://schemas.microsoft.com/office/drawing/2014/main" id="{B9B02DCC-3772-4044-9C6D-99F88688C050}"/>
                    </a:ext>
                  </a:extLst>
                </p:cNvPr>
                <p:cNvPicPr/>
                <p:nvPr/>
              </p:nvPicPr>
              <p:blipFill>
                <a:blip r:embed="rId77"/>
                <a:stretch>
                  <a:fillRect/>
                </a:stretch>
              </p:blipFill>
              <p:spPr>
                <a:xfrm>
                  <a:off x="8632502" y="1187143"/>
                  <a:ext cx="1000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7" name="Freihand 86">
                  <a:extLst>
                    <a:ext uri="{FF2B5EF4-FFF2-40B4-BE49-F238E27FC236}">
                      <a16:creationId xmlns:a16="http://schemas.microsoft.com/office/drawing/2014/main" id="{59B99BBC-3510-42FA-8A53-A99883FEF8DD}"/>
                    </a:ext>
                  </a:extLst>
                </p14:cNvPr>
                <p14:cNvContentPartPr/>
                <p14:nvPr/>
              </p14:nvContentPartPr>
              <p14:xfrm>
                <a:off x="8835182" y="1199743"/>
                <a:ext cx="9000" cy="99000"/>
              </p14:xfrm>
            </p:contentPart>
          </mc:Choice>
          <mc:Fallback>
            <p:pic>
              <p:nvPicPr>
                <p:cNvPr id="87" name="Freihand 86">
                  <a:extLst>
                    <a:ext uri="{FF2B5EF4-FFF2-40B4-BE49-F238E27FC236}">
                      <a16:creationId xmlns:a16="http://schemas.microsoft.com/office/drawing/2014/main" id="{59B99BBC-3510-42FA-8A53-A99883FEF8DD}"/>
                    </a:ext>
                  </a:extLst>
                </p:cNvPr>
                <p:cNvPicPr/>
                <p:nvPr/>
              </p:nvPicPr>
              <p:blipFill>
                <a:blip r:embed="rId79"/>
                <a:stretch>
                  <a:fillRect/>
                </a:stretch>
              </p:blipFill>
              <p:spPr>
                <a:xfrm>
                  <a:off x="8830862" y="1195423"/>
                  <a:ext cx="17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8" name="Freihand 87">
                  <a:extLst>
                    <a:ext uri="{FF2B5EF4-FFF2-40B4-BE49-F238E27FC236}">
                      <a16:creationId xmlns:a16="http://schemas.microsoft.com/office/drawing/2014/main" id="{11EB67EE-5026-4840-AD99-C2DB635EB301}"/>
                    </a:ext>
                  </a:extLst>
                </p14:cNvPr>
                <p14:cNvContentPartPr/>
                <p14:nvPr/>
              </p14:nvContentPartPr>
              <p14:xfrm>
                <a:off x="8946782" y="1087063"/>
                <a:ext cx="141480" cy="132120"/>
              </p14:xfrm>
            </p:contentPart>
          </mc:Choice>
          <mc:Fallback>
            <p:pic>
              <p:nvPicPr>
                <p:cNvPr id="88" name="Freihand 87">
                  <a:extLst>
                    <a:ext uri="{FF2B5EF4-FFF2-40B4-BE49-F238E27FC236}">
                      <a16:creationId xmlns:a16="http://schemas.microsoft.com/office/drawing/2014/main" id="{11EB67EE-5026-4840-AD99-C2DB635EB301}"/>
                    </a:ext>
                  </a:extLst>
                </p:cNvPr>
                <p:cNvPicPr/>
                <p:nvPr/>
              </p:nvPicPr>
              <p:blipFill>
                <a:blip r:embed="rId81"/>
                <a:stretch>
                  <a:fillRect/>
                </a:stretch>
              </p:blipFill>
              <p:spPr>
                <a:xfrm>
                  <a:off x="8942462" y="1082743"/>
                  <a:ext cx="150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9" name="Freihand 88">
                  <a:extLst>
                    <a:ext uri="{FF2B5EF4-FFF2-40B4-BE49-F238E27FC236}">
                      <a16:creationId xmlns:a16="http://schemas.microsoft.com/office/drawing/2014/main" id="{7FC7B108-B594-49B9-894B-6DD76830CE44}"/>
                    </a:ext>
                  </a:extLst>
                </p14:cNvPr>
                <p14:cNvContentPartPr/>
                <p14:nvPr/>
              </p14:nvContentPartPr>
              <p14:xfrm>
                <a:off x="9180782" y="1074823"/>
                <a:ext cx="83520" cy="151920"/>
              </p14:xfrm>
            </p:contentPart>
          </mc:Choice>
          <mc:Fallback>
            <p:pic>
              <p:nvPicPr>
                <p:cNvPr id="89" name="Freihand 88">
                  <a:extLst>
                    <a:ext uri="{FF2B5EF4-FFF2-40B4-BE49-F238E27FC236}">
                      <a16:creationId xmlns:a16="http://schemas.microsoft.com/office/drawing/2014/main" id="{7FC7B108-B594-49B9-894B-6DD76830CE44}"/>
                    </a:ext>
                  </a:extLst>
                </p:cNvPr>
                <p:cNvPicPr/>
                <p:nvPr/>
              </p:nvPicPr>
              <p:blipFill>
                <a:blip r:embed="rId83"/>
                <a:stretch>
                  <a:fillRect/>
                </a:stretch>
              </p:blipFill>
              <p:spPr>
                <a:xfrm>
                  <a:off x="9176462" y="1070503"/>
                  <a:ext cx="9216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91" name="Freihand 90">
                <a:extLst>
                  <a:ext uri="{FF2B5EF4-FFF2-40B4-BE49-F238E27FC236}">
                    <a16:creationId xmlns:a16="http://schemas.microsoft.com/office/drawing/2014/main" id="{241D770D-545B-45E8-BFD7-F3F00A4D55DF}"/>
                  </a:ext>
                </a:extLst>
              </p14:cNvPr>
              <p14:cNvContentPartPr/>
              <p14:nvPr/>
            </p14:nvContentPartPr>
            <p14:xfrm>
              <a:off x="3759542" y="3499783"/>
              <a:ext cx="1876680" cy="66240"/>
            </p14:xfrm>
          </p:contentPart>
        </mc:Choice>
        <mc:Fallback>
          <p:pic>
            <p:nvPicPr>
              <p:cNvPr id="91" name="Freihand 90">
                <a:extLst>
                  <a:ext uri="{FF2B5EF4-FFF2-40B4-BE49-F238E27FC236}">
                    <a16:creationId xmlns:a16="http://schemas.microsoft.com/office/drawing/2014/main" id="{241D770D-545B-45E8-BFD7-F3F00A4D55DF}"/>
                  </a:ext>
                </a:extLst>
              </p:cNvPr>
              <p:cNvPicPr/>
              <p:nvPr/>
            </p:nvPicPr>
            <p:blipFill>
              <a:blip r:embed="rId85"/>
              <a:stretch>
                <a:fillRect/>
              </a:stretch>
            </p:blipFill>
            <p:spPr>
              <a:xfrm>
                <a:off x="3755222" y="3495463"/>
                <a:ext cx="1885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0" name="Freihand 19">
                <a:extLst>
                  <a:ext uri="{FF2B5EF4-FFF2-40B4-BE49-F238E27FC236}">
                    <a16:creationId xmlns:a16="http://schemas.microsoft.com/office/drawing/2014/main" id="{422A94B6-7071-4970-AFC8-9E425504B676}"/>
                  </a:ext>
                </a:extLst>
              </p14:cNvPr>
              <p14:cNvContentPartPr/>
              <p14:nvPr/>
            </p14:nvContentPartPr>
            <p14:xfrm>
              <a:off x="7588502" y="566863"/>
              <a:ext cx="112320" cy="180000"/>
            </p14:xfrm>
          </p:contentPart>
        </mc:Choice>
        <mc:Fallback>
          <p:pic>
            <p:nvPicPr>
              <p:cNvPr id="20" name="Freihand 19">
                <a:extLst>
                  <a:ext uri="{FF2B5EF4-FFF2-40B4-BE49-F238E27FC236}">
                    <a16:creationId xmlns:a16="http://schemas.microsoft.com/office/drawing/2014/main" id="{422A94B6-7071-4970-AFC8-9E425504B676}"/>
                  </a:ext>
                </a:extLst>
              </p:cNvPr>
              <p:cNvPicPr/>
              <p:nvPr/>
            </p:nvPicPr>
            <p:blipFill>
              <a:blip r:embed="rId87"/>
              <a:stretch>
                <a:fillRect/>
              </a:stretch>
            </p:blipFill>
            <p:spPr>
              <a:xfrm>
                <a:off x="7584182" y="562543"/>
                <a:ext cx="120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 name="Freihand 20">
                <a:extLst>
                  <a:ext uri="{FF2B5EF4-FFF2-40B4-BE49-F238E27FC236}">
                    <a16:creationId xmlns:a16="http://schemas.microsoft.com/office/drawing/2014/main" id="{500156DC-C348-418C-9866-AB769CCE35EE}"/>
                  </a:ext>
                </a:extLst>
              </p14:cNvPr>
              <p14:cNvContentPartPr/>
              <p14:nvPr/>
            </p14:nvContentPartPr>
            <p14:xfrm>
              <a:off x="7591742" y="656143"/>
              <a:ext cx="131040" cy="15480"/>
            </p14:xfrm>
          </p:contentPart>
        </mc:Choice>
        <mc:Fallback>
          <p:pic>
            <p:nvPicPr>
              <p:cNvPr id="21" name="Freihand 20">
                <a:extLst>
                  <a:ext uri="{FF2B5EF4-FFF2-40B4-BE49-F238E27FC236}">
                    <a16:creationId xmlns:a16="http://schemas.microsoft.com/office/drawing/2014/main" id="{500156DC-C348-418C-9866-AB769CCE35EE}"/>
                  </a:ext>
                </a:extLst>
              </p:cNvPr>
              <p:cNvPicPr/>
              <p:nvPr/>
            </p:nvPicPr>
            <p:blipFill>
              <a:blip r:embed="rId89"/>
              <a:stretch>
                <a:fillRect/>
              </a:stretch>
            </p:blipFill>
            <p:spPr>
              <a:xfrm>
                <a:off x="7587422" y="651823"/>
                <a:ext cx="139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2" name="Freihand 21">
                <a:extLst>
                  <a:ext uri="{FF2B5EF4-FFF2-40B4-BE49-F238E27FC236}">
                    <a16:creationId xmlns:a16="http://schemas.microsoft.com/office/drawing/2014/main" id="{9C366DD1-B8D5-453A-8C5F-36F8FAFADF1D}"/>
                  </a:ext>
                </a:extLst>
              </p14:cNvPr>
              <p14:cNvContentPartPr/>
              <p14:nvPr/>
            </p14:nvContentPartPr>
            <p14:xfrm>
              <a:off x="7920062" y="722023"/>
              <a:ext cx="2520" cy="125280"/>
            </p14:xfrm>
          </p:contentPart>
        </mc:Choice>
        <mc:Fallback>
          <p:pic>
            <p:nvPicPr>
              <p:cNvPr id="22" name="Freihand 21">
                <a:extLst>
                  <a:ext uri="{FF2B5EF4-FFF2-40B4-BE49-F238E27FC236}">
                    <a16:creationId xmlns:a16="http://schemas.microsoft.com/office/drawing/2014/main" id="{9C366DD1-B8D5-453A-8C5F-36F8FAFADF1D}"/>
                  </a:ext>
                </a:extLst>
              </p:cNvPr>
              <p:cNvPicPr/>
              <p:nvPr/>
            </p:nvPicPr>
            <p:blipFill>
              <a:blip r:embed="rId91"/>
              <a:stretch>
                <a:fillRect/>
              </a:stretch>
            </p:blipFill>
            <p:spPr>
              <a:xfrm>
                <a:off x="7915742" y="717703"/>
                <a:ext cx="11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9" name="Freihand 28">
                <a:extLst>
                  <a:ext uri="{FF2B5EF4-FFF2-40B4-BE49-F238E27FC236}">
                    <a16:creationId xmlns:a16="http://schemas.microsoft.com/office/drawing/2014/main" id="{5601738B-E7D8-44A6-B32C-C933198EB576}"/>
                  </a:ext>
                </a:extLst>
              </p14:cNvPr>
              <p14:cNvContentPartPr/>
              <p14:nvPr/>
            </p14:nvContentPartPr>
            <p14:xfrm>
              <a:off x="8430182" y="699703"/>
              <a:ext cx="18000" cy="120240"/>
            </p14:xfrm>
          </p:contentPart>
        </mc:Choice>
        <mc:Fallback>
          <p:pic>
            <p:nvPicPr>
              <p:cNvPr id="29" name="Freihand 28">
                <a:extLst>
                  <a:ext uri="{FF2B5EF4-FFF2-40B4-BE49-F238E27FC236}">
                    <a16:creationId xmlns:a16="http://schemas.microsoft.com/office/drawing/2014/main" id="{5601738B-E7D8-44A6-B32C-C933198EB576}"/>
                  </a:ext>
                </a:extLst>
              </p:cNvPr>
              <p:cNvPicPr/>
              <p:nvPr/>
            </p:nvPicPr>
            <p:blipFill>
              <a:blip r:embed="rId93"/>
              <a:stretch>
                <a:fillRect/>
              </a:stretch>
            </p:blipFill>
            <p:spPr>
              <a:xfrm>
                <a:off x="8425862" y="695383"/>
                <a:ext cx="26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0" name="Freihand 29">
                <a:extLst>
                  <a:ext uri="{FF2B5EF4-FFF2-40B4-BE49-F238E27FC236}">
                    <a16:creationId xmlns:a16="http://schemas.microsoft.com/office/drawing/2014/main" id="{11DAB15D-48AE-44AD-8351-4718ED16FC67}"/>
                  </a:ext>
                </a:extLst>
              </p14:cNvPr>
              <p14:cNvContentPartPr/>
              <p14:nvPr/>
            </p14:nvContentPartPr>
            <p14:xfrm>
              <a:off x="8615582" y="549223"/>
              <a:ext cx="65160" cy="186480"/>
            </p14:xfrm>
          </p:contentPart>
        </mc:Choice>
        <mc:Fallback>
          <p:pic>
            <p:nvPicPr>
              <p:cNvPr id="30" name="Freihand 29">
                <a:extLst>
                  <a:ext uri="{FF2B5EF4-FFF2-40B4-BE49-F238E27FC236}">
                    <a16:creationId xmlns:a16="http://schemas.microsoft.com/office/drawing/2014/main" id="{11DAB15D-48AE-44AD-8351-4718ED16FC67}"/>
                  </a:ext>
                </a:extLst>
              </p:cNvPr>
              <p:cNvPicPr/>
              <p:nvPr/>
            </p:nvPicPr>
            <p:blipFill>
              <a:blip r:embed="rId95"/>
              <a:stretch>
                <a:fillRect/>
              </a:stretch>
            </p:blipFill>
            <p:spPr>
              <a:xfrm>
                <a:off x="8611262" y="544903"/>
                <a:ext cx="73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1" name="Freihand 30">
                <a:extLst>
                  <a:ext uri="{FF2B5EF4-FFF2-40B4-BE49-F238E27FC236}">
                    <a16:creationId xmlns:a16="http://schemas.microsoft.com/office/drawing/2014/main" id="{C91887A1-1067-44CF-AFDC-92015923850D}"/>
                  </a:ext>
                </a:extLst>
              </p14:cNvPr>
              <p14:cNvContentPartPr/>
              <p14:nvPr/>
            </p14:nvContentPartPr>
            <p14:xfrm>
              <a:off x="8868662" y="697183"/>
              <a:ext cx="14400" cy="121680"/>
            </p14:xfrm>
          </p:contentPart>
        </mc:Choice>
        <mc:Fallback>
          <p:pic>
            <p:nvPicPr>
              <p:cNvPr id="31" name="Freihand 30">
                <a:extLst>
                  <a:ext uri="{FF2B5EF4-FFF2-40B4-BE49-F238E27FC236}">
                    <a16:creationId xmlns:a16="http://schemas.microsoft.com/office/drawing/2014/main" id="{C91887A1-1067-44CF-AFDC-92015923850D}"/>
                  </a:ext>
                </a:extLst>
              </p:cNvPr>
              <p:cNvPicPr/>
              <p:nvPr/>
            </p:nvPicPr>
            <p:blipFill>
              <a:blip r:embed="rId97"/>
              <a:stretch>
                <a:fillRect/>
              </a:stretch>
            </p:blipFill>
            <p:spPr>
              <a:xfrm>
                <a:off x="8864342" y="692863"/>
                <a:ext cx="23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2" name="Freihand 31">
                <a:extLst>
                  <a:ext uri="{FF2B5EF4-FFF2-40B4-BE49-F238E27FC236}">
                    <a16:creationId xmlns:a16="http://schemas.microsoft.com/office/drawing/2014/main" id="{46726C7E-A2CC-4866-B884-E01FAA3F5B69}"/>
                  </a:ext>
                </a:extLst>
              </p14:cNvPr>
              <p14:cNvContentPartPr/>
              <p14:nvPr/>
            </p14:nvContentPartPr>
            <p14:xfrm>
              <a:off x="9050822" y="541663"/>
              <a:ext cx="84240" cy="123840"/>
            </p14:xfrm>
          </p:contentPart>
        </mc:Choice>
        <mc:Fallback>
          <p:pic>
            <p:nvPicPr>
              <p:cNvPr id="32" name="Freihand 31">
                <a:extLst>
                  <a:ext uri="{FF2B5EF4-FFF2-40B4-BE49-F238E27FC236}">
                    <a16:creationId xmlns:a16="http://schemas.microsoft.com/office/drawing/2014/main" id="{46726C7E-A2CC-4866-B884-E01FAA3F5B69}"/>
                  </a:ext>
                </a:extLst>
              </p:cNvPr>
              <p:cNvPicPr/>
              <p:nvPr/>
            </p:nvPicPr>
            <p:blipFill>
              <a:blip r:embed="rId99"/>
              <a:stretch>
                <a:fillRect/>
              </a:stretch>
            </p:blipFill>
            <p:spPr>
              <a:xfrm>
                <a:off x="9046502" y="537343"/>
                <a:ext cx="92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3" name="Freihand 32">
                <a:extLst>
                  <a:ext uri="{FF2B5EF4-FFF2-40B4-BE49-F238E27FC236}">
                    <a16:creationId xmlns:a16="http://schemas.microsoft.com/office/drawing/2014/main" id="{0C6A3BF3-2F13-44B3-BDD2-F53E123D1873}"/>
                  </a:ext>
                </a:extLst>
              </p14:cNvPr>
              <p14:cNvContentPartPr/>
              <p14:nvPr/>
            </p14:nvContentPartPr>
            <p14:xfrm>
              <a:off x="9232262" y="496303"/>
              <a:ext cx="80640" cy="177840"/>
            </p14:xfrm>
          </p:contentPart>
        </mc:Choice>
        <mc:Fallback>
          <p:pic>
            <p:nvPicPr>
              <p:cNvPr id="33" name="Freihand 32">
                <a:extLst>
                  <a:ext uri="{FF2B5EF4-FFF2-40B4-BE49-F238E27FC236}">
                    <a16:creationId xmlns:a16="http://schemas.microsoft.com/office/drawing/2014/main" id="{0C6A3BF3-2F13-44B3-BDD2-F53E123D1873}"/>
                  </a:ext>
                </a:extLst>
              </p:cNvPr>
              <p:cNvPicPr/>
              <p:nvPr/>
            </p:nvPicPr>
            <p:blipFill>
              <a:blip r:embed="rId101"/>
              <a:stretch>
                <a:fillRect/>
              </a:stretch>
            </p:blipFill>
            <p:spPr>
              <a:xfrm>
                <a:off x="9227942" y="491983"/>
                <a:ext cx="89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4" name="Freihand 33">
                <a:extLst>
                  <a:ext uri="{FF2B5EF4-FFF2-40B4-BE49-F238E27FC236}">
                    <a16:creationId xmlns:a16="http://schemas.microsoft.com/office/drawing/2014/main" id="{56139D76-160A-4D9B-B27D-25B6EC1B6031}"/>
                  </a:ext>
                </a:extLst>
              </p14:cNvPr>
              <p14:cNvContentPartPr/>
              <p14:nvPr/>
            </p14:nvContentPartPr>
            <p14:xfrm>
              <a:off x="9223622" y="583063"/>
              <a:ext cx="116280" cy="32400"/>
            </p14:xfrm>
          </p:contentPart>
        </mc:Choice>
        <mc:Fallback>
          <p:pic>
            <p:nvPicPr>
              <p:cNvPr id="34" name="Freihand 33">
                <a:extLst>
                  <a:ext uri="{FF2B5EF4-FFF2-40B4-BE49-F238E27FC236}">
                    <a16:creationId xmlns:a16="http://schemas.microsoft.com/office/drawing/2014/main" id="{56139D76-160A-4D9B-B27D-25B6EC1B6031}"/>
                  </a:ext>
                </a:extLst>
              </p:cNvPr>
              <p:cNvPicPr/>
              <p:nvPr/>
            </p:nvPicPr>
            <p:blipFill>
              <a:blip r:embed="rId103"/>
              <a:stretch>
                <a:fillRect/>
              </a:stretch>
            </p:blipFill>
            <p:spPr>
              <a:xfrm>
                <a:off x="9219302" y="578743"/>
                <a:ext cx="124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3" name="Freihand 22">
                <a:extLst>
                  <a:ext uri="{FF2B5EF4-FFF2-40B4-BE49-F238E27FC236}">
                    <a16:creationId xmlns:a16="http://schemas.microsoft.com/office/drawing/2014/main" id="{08709AB6-3CAA-4E7D-B2A0-C7FC2B26DCC2}"/>
                  </a:ext>
                </a:extLst>
              </p14:cNvPr>
              <p14:cNvContentPartPr/>
              <p14:nvPr/>
            </p14:nvContentPartPr>
            <p14:xfrm>
              <a:off x="8066222" y="555703"/>
              <a:ext cx="121320" cy="174960"/>
            </p14:xfrm>
          </p:contentPart>
        </mc:Choice>
        <mc:Fallback>
          <p:pic>
            <p:nvPicPr>
              <p:cNvPr id="23" name="Freihand 22">
                <a:extLst>
                  <a:ext uri="{FF2B5EF4-FFF2-40B4-BE49-F238E27FC236}">
                    <a16:creationId xmlns:a16="http://schemas.microsoft.com/office/drawing/2014/main" id="{08709AB6-3CAA-4E7D-B2A0-C7FC2B26DCC2}"/>
                  </a:ext>
                </a:extLst>
              </p:cNvPr>
              <p:cNvPicPr/>
              <p:nvPr/>
            </p:nvPicPr>
            <p:blipFill>
              <a:blip r:embed="rId105"/>
              <a:stretch>
                <a:fillRect/>
              </a:stretch>
            </p:blipFill>
            <p:spPr>
              <a:xfrm>
                <a:off x="8061902" y="551383"/>
                <a:ext cx="129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 name="Freihand 23">
                <a:extLst>
                  <a:ext uri="{FF2B5EF4-FFF2-40B4-BE49-F238E27FC236}">
                    <a16:creationId xmlns:a16="http://schemas.microsoft.com/office/drawing/2014/main" id="{605D42AC-116D-491D-B072-B1FD61BD3F90}"/>
                  </a:ext>
                </a:extLst>
              </p14:cNvPr>
              <p14:cNvContentPartPr/>
              <p14:nvPr/>
            </p14:nvContentPartPr>
            <p14:xfrm>
              <a:off x="8107982" y="645343"/>
              <a:ext cx="116640" cy="18720"/>
            </p14:xfrm>
          </p:contentPart>
        </mc:Choice>
        <mc:Fallback>
          <p:pic>
            <p:nvPicPr>
              <p:cNvPr id="24" name="Freihand 23">
                <a:extLst>
                  <a:ext uri="{FF2B5EF4-FFF2-40B4-BE49-F238E27FC236}">
                    <a16:creationId xmlns:a16="http://schemas.microsoft.com/office/drawing/2014/main" id="{605D42AC-116D-491D-B072-B1FD61BD3F90}"/>
                  </a:ext>
                </a:extLst>
              </p:cNvPr>
              <p:cNvPicPr/>
              <p:nvPr/>
            </p:nvPicPr>
            <p:blipFill>
              <a:blip r:embed="rId107"/>
              <a:stretch>
                <a:fillRect/>
              </a:stretch>
            </p:blipFill>
            <p:spPr>
              <a:xfrm>
                <a:off x="8103662" y="641023"/>
                <a:ext cx="125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2B723E86-5E93-4908-AFA8-3410680A5B97}"/>
                  </a:ext>
                </a:extLst>
              </p14:cNvPr>
              <p14:cNvContentPartPr/>
              <p14:nvPr/>
            </p14:nvContentPartPr>
            <p14:xfrm>
              <a:off x="8586062" y="846223"/>
              <a:ext cx="54360" cy="11520"/>
            </p14:xfrm>
          </p:contentPart>
        </mc:Choice>
        <mc:Fallback>
          <p:pic>
            <p:nvPicPr>
              <p:cNvPr id="56" name="Freihand 55">
                <a:extLst>
                  <a:ext uri="{FF2B5EF4-FFF2-40B4-BE49-F238E27FC236}">
                    <a16:creationId xmlns:a16="http://schemas.microsoft.com/office/drawing/2014/main" id="{2B723E86-5E93-4908-AFA8-3410680A5B97}"/>
                  </a:ext>
                </a:extLst>
              </p:cNvPr>
              <p:cNvPicPr/>
              <p:nvPr/>
            </p:nvPicPr>
            <p:blipFill>
              <a:blip r:embed="rId109"/>
              <a:stretch>
                <a:fillRect/>
              </a:stretch>
            </p:blipFill>
            <p:spPr>
              <a:xfrm>
                <a:off x="8581742" y="841903"/>
                <a:ext cx="63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7" name="Freihand 56">
                <a:extLst>
                  <a:ext uri="{FF2B5EF4-FFF2-40B4-BE49-F238E27FC236}">
                    <a16:creationId xmlns:a16="http://schemas.microsoft.com/office/drawing/2014/main" id="{65F92CDD-BE0F-4358-B02C-3356F0BA74BD}"/>
                  </a:ext>
                </a:extLst>
              </p14:cNvPr>
              <p14:cNvContentPartPr/>
              <p14:nvPr/>
            </p14:nvContentPartPr>
            <p14:xfrm>
              <a:off x="8050742" y="833623"/>
              <a:ext cx="91080" cy="18000"/>
            </p14:xfrm>
          </p:contentPart>
        </mc:Choice>
        <mc:Fallback>
          <p:pic>
            <p:nvPicPr>
              <p:cNvPr id="57" name="Freihand 56">
                <a:extLst>
                  <a:ext uri="{FF2B5EF4-FFF2-40B4-BE49-F238E27FC236}">
                    <a16:creationId xmlns:a16="http://schemas.microsoft.com/office/drawing/2014/main" id="{65F92CDD-BE0F-4358-B02C-3356F0BA74BD}"/>
                  </a:ext>
                </a:extLst>
              </p:cNvPr>
              <p:cNvPicPr/>
              <p:nvPr/>
            </p:nvPicPr>
            <p:blipFill>
              <a:blip r:embed="rId111"/>
              <a:stretch>
                <a:fillRect/>
              </a:stretch>
            </p:blipFill>
            <p:spPr>
              <a:xfrm>
                <a:off x="8046422" y="829303"/>
                <a:ext cx="99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8" name="Freihand 57">
                <a:extLst>
                  <a:ext uri="{FF2B5EF4-FFF2-40B4-BE49-F238E27FC236}">
                    <a16:creationId xmlns:a16="http://schemas.microsoft.com/office/drawing/2014/main" id="{636B2413-DECD-4AD8-860D-71747F11F871}"/>
                  </a:ext>
                </a:extLst>
              </p14:cNvPr>
              <p14:cNvContentPartPr/>
              <p14:nvPr/>
            </p14:nvContentPartPr>
            <p14:xfrm>
              <a:off x="7564022" y="856303"/>
              <a:ext cx="108000" cy="3600"/>
            </p14:xfrm>
          </p:contentPart>
        </mc:Choice>
        <mc:Fallback>
          <p:pic>
            <p:nvPicPr>
              <p:cNvPr id="58" name="Freihand 57">
                <a:extLst>
                  <a:ext uri="{FF2B5EF4-FFF2-40B4-BE49-F238E27FC236}">
                    <a16:creationId xmlns:a16="http://schemas.microsoft.com/office/drawing/2014/main" id="{636B2413-DECD-4AD8-860D-71747F11F871}"/>
                  </a:ext>
                </a:extLst>
              </p:cNvPr>
              <p:cNvPicPr/>
              <p:nvPr/>
            </p:nvPicPr>
            <p:blipFill>
              <a:blip r:embed="rId113"/>
              <a:stretch>
                <a:fillRect/>
              </a:stretch>
            </p:blipFill>
            <p:spPr>
              <a:xfrm>
                <a:off x="7559702" y="851983"/>
                <a:ext cx="116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 name="Freihand 14">
                <a:extLst>
                  <a:ext uri="{FF2B5EF4-FFF2-40B4-BE49-F238E27FC236}">
                    <a16:creationId xmlns:a16="http://schemas.microsoft.com/office/drawing/2014/main" id="{EE7DE783-9071-4351-B204-174F5040C2E1}"/>
                  </a:ext>
                </a:extLst>
              </p14:cNvPr>
              <p14:cNvContentPartPr/>
              <p14:nvPr/>
            </p14:nvContentPartPr>
            <p14:xfrm>
              <a:off x="6767342" y="598543"/>
              <a:ext cx="86040" cy="178200"/>
            </p14:xfrm>
          </p:contentPart>
        </mc:Choice>
        <mc:Fallback>
          <p:pic>
            <p:nvPicPr>
              <p:cNvPr id="15" name="Freihand 14">
                <a:extLst>
                  <a:ext uri="{FF2B5EF4-FFF2-40B4-BE49-F238E27FC236}">
                    <a16:creationId xmlns:a16="http://schemas.microsoft.com/office/drawing/2014/main" id="{EE7DE783-9071-4351-B204-174F5040C2E1}"/>
                  </a:ext>
                </a:extLst>
              </p:cNvPr>
              <p:cNvPicPr/>
              <p:nvPr/>
            </p:nvPicPr>
            <p:blipFill>
              <a:blip r:embed="rId115"/>
              <a:stretch>
                <a:fillRect/>
              </a:stretch>
            </p:blipFill>
            <p:spPr>
              <a:xfrm>
                <a:off x="6763022" y="594223"/>
                <a:ext cx="94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6" name="Freihand 15">
                <a:extLst>
                  <a:ext uri="{FF2B5EF4-FFF2-40B4-BE49-F238E27FC236}">
                    <a16:creationId xmlns:a16="http://schemas.microsoft.com/office/drawing/2014/main" id="{208387A6-C095-42F9-9749-27CA579F52F6}"/>
                  </a:ext>
                </a:extLst>
              </p14:cNvPr>
              <p14:cNvContentPartPr/>
              <p14:nvPr/>
            </p14:nvContentPartPr>
            <p14:xfrm>
              <a:off x="7006742" y="740743"/>
              <a:ext cx="12960" cy="124200"/>
            </p14:xfrm>
          </p:contentPart>
        </mc:Choice>
        <mc:Fallback>
          <p:pic>
            <p:nvPicPr>
              <p:cNvPr id="16" name="Freihand 15">
                <a:extLst>
                  <a:ext uri="{FF2B5EF4-FFF2-40B4-BE49-F238E27FC236}">
                    <a16:creationId xmlns:a16="http://schemas.microsoft.com/office/drawing/2014/main" id="{208387A6-C095-42F9-9749-27CA579F52F6}"/>
                  </a:ext>
                </a:extLst>
              </p:cNvPr>
              <p:cNvPicPr/>
              <p:nvPr/>
            </p:nvPicPr>
            <p:blipFill>
              <a:blip r:embed="rId117"/>
              <a:stretch>
                <a:fillRect/>
              </a:stretch>
            </p:blipFill>
            <p:spPr>
              <a:xfrm>
                <a:off x="7002422" y="736423"/>
                <a:ext cx="21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 name="Freihand 16">
                <a:extLst>
                  <a:ext uri="{FF2B5EF4-FFF2-40B4-BE49-F238E27FC236}">
                    <a16:creationId xmlns:a16="http://schemas.microsoft.com/office/drawing/2014/main" id="{6F6D8B28-87D0-4187-A3B9-7BC883EF36B4}"/>
                  </a:ext>
                </a:extLst>
              </p14:cNvPr>
              <p14:cNvContentPartPr/>
              <p14:nvPr/>
            </p14:nvContentPartPr>
            <p14:xfrm>
              <a:off x="7159382" y="614743"/>
              <a:ext cx="13680" cy="150480"/>
            </p14:xfrm>
          </p:contentPart>
        </mc:Choice>
        <mc:Fallback>
          <p:pic>
            <p:nvPicPr>
              <p:cNvPr id="17" name="Freihand 16">
                <a:extLst>
                  <a:ext uri="{FF2B5EF4-FFF2-40B4-BE49-F238E27FC236}">
                    <a16:creationId xmlns:a16="http://schemas.microsoft.com/office/drawing/2014/main" id="{6F6D8B28-87D0-4187-A3B9-7BC883EF36B4}"/>
                  </a:ext>
                </a:extLst>
              </p:cNvPr>
              <p:cNvPicPr/>
              <p:nvPr/>
            </p:nvPicPr>
            <p:blipFill>
              <a:blip r:embed="rId119"/>
              <a:stretch>
                <a:fillRect/>
              </a:stretch>
            </p:blipFill>
            <p:spPr>
              <a:xfrm>
                <a:off x="7155062" y="610423"/>
                <a:ext cx="22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8" name="Freihand 17">
                <a:extLst>
                  <a:ext uri="{FF2B5EF4-FFF2-40B4-BE49-F238E27FC236}">
                    <a16:creationId xmlns:a16="http://schemas.microsoft.com/office/drawing/2014/main" id="{55C8EB00-35BB-402A-9B49-E0612D441DF6}"/>
                  </a:ext>
                </a:extLst>
              </p14:cNvPr>
              <p14:cNvContentPartPr/>
              <p14:nvPr/>
            </p14:nvContentPartPr>
            <p14:xfrm>
              <a:off x="7239662" y="593503"/>
              <a:ext cx="96120" cy="146160"/>
            </p14:xfrm>
          </p:contentPart>
        </mc:Choice>
        <mc:Fallback>
          <p:pic>
            <p:nvPicPr>
              <p:cNvPr id="18" name="Freihand 17">
                <a:extLst>
                  <a:ext uri="{FF2B5EF4-FFF2-40B4-BE49-F238E27FC236}">
                    <a16:creationId xmlns:a16="http://schemas.microsoft.com/office/drawing/2014/main" id="{55C8EB00-35BB-402A-9B49-E0612D441DF6}"/>
                  </a:ext>
                </a:extLst>
              </p:cNvPr>
              <p:cNvPicPr/>
              <p:nvPr/>
            </p:nvPicPr>
            <p:blipFill>
              <a:blip r:embed="rId121"/>
              <a:stretch>
                <a:fillRect/>
              </a:stretch>
            </p:blipFill>
            <p:spPr>
              <a:xfrm>
                <a:off x="7235342" y="589183"/>
                <a:ext cx="104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9" name="Freihand 18">
                <a:extLst>
                  <a:ext uri="{FF2B5EF4-FFF2-40B4-BE49-F238E27FC236}">
                    <a16:creationId xmlns:a16="http://schemas.microsoft.com/office/drawing/2014/main" id="{FCF13EA4-5B15-49ED-A41A-27B32300F036}"/>
                  </a:ext>
                </a:extLst>
              </p14:cNvPr>
              <p14:cNvContentPartPr/>
              <p14:nvPr/>
            </p14:nvContentPartPr>
            <p14:xfrm>
              <a:off x="7414982" y="727063"/>
              <a:ext cx="8640" cy="106560"/>
            </p14:xfrm>
          </p:contentPart>
        </mc:Choice>
        <mc:Fallback>
          <p:pic>
            <p:nvPicPr>
              <p:cNvPr id="19" name="Freihand 18">
                <a:extLst>
                  <a:ext uri="{FF2B5EF4-FFF2-40B4-BE49-F238E27FC236}">
                    <a16:creationId xmlns:a16="http://schemas.microsoft.com/office/drawing/2014/main" id="{FCF13EA4-5B15-49ED-A41A-27B32300F036}"/>
                  </a:ext>
                </a:extLst>
              </p:cNvPr>
              <p:cNvPicPr/>
              <p:nvPr/>
            </p:nvPicPr>
            <p:blipFill>
              <a:blip r:embed="rId123"/>
              <a:stretch>
                <a:fillRect/>
              </a:stretch>
            </p:blipFill>
            <p:spPr>
              <a:xfrm>
                <a:off x="7410662" y="722743"/>
                <a:ext cx="17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0BFE6991-7810-4BBB-9DFB-761E6E2284A4}"/>
                  </a:ext>
                </a:extLst>
              </p14:cNvPr>
              <p14:cNvContentPartPr/>
              <p14:nvPr/>
            </p14:nvContentPartPr>
            <p14:xfrm>
              <a:off x="7152542" y="484063"/>
              <a:ext cx="250560" cy="40680"/>
            </p14:xfrm>
          </p:contentPart>
        </mc:Choice>
        <mc:Fallback>
          <p:pic>
            <p:nvPicPr>
              <p:cNvPr id="97" name="Freihand 96">
                <a:extLst>
                  <a:ext uri="{FF2B5EF4-FFF2-40B4-BE49-F238E27FC236}">
                    <a16:creationId xmlns:a16="http://schemas.microsoft.com/office/drawing/2014/main" id="{0BFE6991-7810-4BBB-9DFB-761E6E2284A4}"/>
                  </a:ext>
                </a:extLst>
              </p:cNvPr>
              <p:cNvPicPr/>
              <p:nvPr/>
            </p:nvPicPr>
            <p:blipFill>
              <a:blip r:embed="rId125"/>
              <a:stretch>
                <a:fillRect/>
              </a:stretch>
            </p:blipFill>
            <p:spPr>
              <a:xfrm>
                <a:off x="7148222" y="479743"/>
                <a:ext cx="259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1857DAAA-78E6-45CF-8D88-D10BF611901E}"/>
                  </a:ext>
                </a:extLst>
              </p14:cNvPr>
              <p14:cNvContentPartPr/>
              <p14:nvPr/>
            </p14:nvContentPartPr>
            <p14:xfrm>
              <a:off x="7550702" y="414583"/>
              <a:ext cx="1122120" cy="78480"/>
            </p14:xfrm>
          </p:contentPart>
        </mc:Choice>
        <mc:Fallback>
          <p:pic>
            <p:nvPicPr>
              <p:cNvPr id="98" name="Freihand 97">
                <a:extLst>
                  <a:ext uri="{FF2B5EF4-FFF2-40B4-BE49-F238E27FC236}">
                    <a16:creationId xmlns:a16="http://schemas.microsoft.com/office/drawing/2014/main" id="{1857DAAA-78E6-45CF-8D88-D10BF611901E}"/>
                  </a:ext>
                </a:extLst>
              </p:cNvPr>
              <p:cNvPicPr/>
              <p:nvPr/>
            </p:nvPicPr>
            <p:blipFill>
              <a:blip r:embed="rId127"/>
              <a:stretch>
                <a:fillRect/>
              </a:stretch>
            </p:blipFill>
            <p:spPr>
              <a:xfrm>
                <a:off x="7546382" y="410263"/>
                <a:ext cx="1130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2A943517-2D6D-4465-85C8-4B1AF875974C}"/>
                  </a:ext>
                </a:extLst>
              </p14:cNvPr>
              <p14:cNvContentPartPr/>
              <p14:nvPr/>
            </p14:nvContentPartPr>
            <p14:xfrm>
              <a:off x="8824382" y="372463"/>
              <a:ext cx="486000" cy="36000"/>
            </p14:xfrm>
          </p:contentPart>
        </mc:Choice>
        <mc:Fallback>
          <p:pic>
            <p:nvPicPr>
              <p:cNvPr id="99" name="Freihand 98">
                <a:extLst>
                  <a:ext uri="{FF2B5EF4-FFF2-40B4-BE49-F238E27FC236}">
                    <a16:creationId xmlns:a16="http://schemas.microsoft.com/office/drawing/2014/main" id="{2A943517-2D6D-4465-85C8-4B1AF875974C}"/>
                  </a:ext>
                </a:extLst>
              </p:cNvPr>
              <p:cNvPicPr/>
              <p:nvPr/>
            </p:nvPicPr>
            <p:blipFill>
              <a:blip r:embed="rId129"/>
              <a:stretch>
                <a:fillRect/>
              </a:stretch>
            </p:blipFill>
            <p:spPr>
              <a:xfrm>
                <a:off x="8820062" y="368143"/>
                <a:ext cx="494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Freihand 101">
                <a:extLst>
                  <a:ext uri="{FF2B5EF4-FFF2-40B4-BE49-F238E27FC236}">
                    <a16:creationId xmlns:a16="http://schemas.microsoft.com/office/drawing/2014/main" id="{651A3B71-0B3F-439C-A1F7-9A67D1C4D4F6}"/>
                  </a:ext>
                </a:extLst>
              </p14:cNvPr>
              <p14:cNvContentPartPr/>
              <p14:nvPr/>
            </p14:nvContentPartPr>
            <p14:xfrm>
              <a:off x="4179302" y="3970303"/>
              <a:ext cx="298080" cy="269640"/>
            </p14:xfrm>
          </p:contentPart>
        </mc:Choice>
        <mc:Fallback>
          <p:pic>
            <p:nvPicPr>
              <p:cNvPr id="102" name="Freihand 101">
                <a:extLst>
                  <a:ext uri="{FF2B5EF4-FFF2-40B4-BE49-F238E27FC236}">
                    <a16:creationId xmlns:a16="http://schemas.microsoft.com/office/drawing/2014/main" id="{651A3B71-0B3F-439C-A1F7-9A67D1C4D4F6}"/>
                  </a:ext>
                </a:extLst>
              </p:cNvPr>
              <p:cNvPicPr/>
              <p:nvPr/>
            </p:nvPicPr>
            <p:blipFill>
              <a:blip r:embed="rId131"/>
              <a:stretch>
                <a:fillRect/>
              </a:stretch>
            </p:blipFill>
            <p:spPr>
              <a:xfrm>
                <a:off x="4174982" y="3965983"/>
                <a:ext cx="306720" cy="278280"/>
              </a:xfrm>
              <a:prstGeom prst="rect">
                <a:avLst/>
              </a:prstGeom>
            </p:spPr>
          </p:pic>
        </mc:Fallback>
      </mc:AlternateContent>
      <p:grpSp>
        <p:nvGrpSpPr>
          <p:cNvPr id="104" name="Gruppieren 103">
            <a:extLst>
              <a:ext uri="{FF2B5EF4-FFF2-40B4-BE49-F238E27FC236}">
                <a16:creationId xmlns:a16="http://schemas.microsoft.com/office/drawing/2014/main" id="{91574106-B7EA-40D2-81A9-5F56F0BB873A}"/>
              </a:ext>
            </a:extLst>
          </p:cNvPr>
          <p:cNvGrpSpPr/>
          <p:nvPr/>
        </p:nvGrpSpPr>
        <p:grpSpPr>
          <a:xfrm>
            <a:off x="6121142" y="1158343"/>
            <a:ext cx="1203120" cy="318240"/>
            <a:chOff x="6121142" y="1158343"/>
            <a:chExt cx="1203120" cy="318240"/>
          </a:xfrm>
        </p:grpSpPr>
        <mc:AlternateContent xmlns:mc="http://schemas.openxmlformats.org/markup-compatibility/2006">
          <mc:Choice xmlns:p14="http://schemas.microsoft.com/office/powerpoint/2010/main" Requires="p14">
            <p:contentPart p14:bwMode="auto" r:id="rId132">
              <p14:nvContentPartPr>
                <p14:cNvPr id="64" name="Freihand 63">
                  <a:extLst>
                    <a:ext uri="{FF2B5EF4-FFF2-40B4-BE49-F238E27FC236}">
                      <a16:creationId xmlns:a16="http://schemas.microsoft.com/office/drawing/2014/main" id="{D4F32ADA-4600-4376-B337-3389E7E91B43}"/>
                    </a:ext>
                  </a:extLst>
                </p14:cNvPr>
                <p14:cNvContentPartPr/>
                <p14:nvPr/>
              </p14:nvContentPartPr>
              <p14:xfrm>
                <a:off x="6121142" y="1197583"/>
                <a:ext cx="77400" cy="144000"/>
              </p14:xfrm>
            </p:contentPart>
          </mc:Choice>
          <mc:Fallback>
            <p:pic>
              <p:nvPicPr>
                <p:cNvPr id="64" name="Freihand 63">
                  <a:extLst>
                    <a:ext uri="{FF2B5EF4-FFF2-40B4-BE49-F238E27FC236}">
                      <a16:creationId xmlns:a16="http://schemas.microsoft.com/office/drawing/2014/main" id="{D4F32ADA-4600-4376-B337-3389E7E91B43}"/>
                    </a:ext>
                  </a:extLst>
                </p:cNvPr>
                <p:cNvPicPr/>
                <p:nvPr/>
              </p:nvPicPr>
              <p:blipFill>
                <a:blip r:embed="rId133"/>
                <a:stretch>
                  <a:fillRect/>
                </a:stretch>
              </p:blipFill>
              <p:spPr>
                <a:xfrm>
                  <a:off x="6116822" y="1193263"/>
                  <a:ext cx="86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5" name="Freihand 64">
                  <a:extLst>
                    <a:ext uri="{FF2B5EF4-FFF2-40B4-BE49-F238E27FC236}">
                      <a16:creationId xmlns:a16="http://schemas.microsoft.com/office/drawing/2014/main" id="{BAE90BA9-5B73-4165-9F96-8A871BF23554}"/>
                    </a:ext>
                  </a:extLst>
                </p14:cNvPr>
                <p14:cNvContentPartPr/>
                <p14:nvPr/>
              </p14:nvContentPartPr>
              <p14:xfrm>
                <a:off x="6311222" y="1336543"/>
                <a:ext cx="11520" cy="68400"/>
              </p14:xfrm>
            </p:contentPart>
          </mc:Choice>
          <mc:Fallback>
            <p:pic>
              <p:nvPicPr>
                <p:cNvPr id="65" name="Freihand 64">
                  <a:extLst>
                    <a:ext uri="{FF2B5EF4-FFF2-40B4-BE49-F238E27FC236}">
                      <a16:creationId xmlns:a16="http://schemas.microsoft.com/office/drawing/2014/main" id="{BAE90BA9-5B73-4165-9F96-8A871BF23554}"/>
                    </a:ext>
                  </a:extLst>
                </p:cNvPr>
                <p:cNvPicPr/>
                <p:nvPr/>
              </p:nvPicPr>
              <p:blipFill>
                <a:blip r:embed="rId135"/>
                <a:stretch>
                  <a:fillRect/>
                </a:stretch>
              </p:blipFill>
              <p:spPr>
                <a:xfrm>
                  <a:off x="6306902" y="1332223"/>
                  <a:ext cx="20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Freihand 67">
                  <a:extLst>
                    <a:ext uri="{FF2B5EF4-FFF2-40B4-BE49-F238E27FC236}">
                      <a16:creationId xmlns:a16="http://schemas.microsoft.com/office/drawing/2014/main" id="{B29DB7FE-CDD8-4C3A-8066-0B0C8E982AAD}"/>
                    </a:ext>
                  </a:extLst>
                </p14:cNvPr>
                <p14:cNvContentPartPr/>
                <p14:nvPr/>
              </p14:nvContentPartPr>
              <p14:xfrm>
                <a:off x="6498782" y="1158343"/>
                <a:ext cx="148320" cy="155160"/>
              </p14:xfrm>
            </p:contentPart>
          </mc:Choice>
          <mc:Fallback>
            <p:pic>
              <p:nvPicPr>
                <p:cNvPr id="68" name="Freihand 67">
                  <a:extLst>
                    <a:ext uri="{FF2B5EF4-FFF2-40B4-BE49-F238E27FC236}">
                      <a16:creationId xmlns:a16="http://schemas.microsoft.com/office/drawing/2014/main" id="{B29DB7FE-CDD8-4C3A-8066-0B0C8E982AAD}"/>
                    </a:ext>
                  </a:extLst>
                </p:cNvPr>
                <p:cNvPicPr/>
                <p:nvPr/>
              </p:nvPicPr>
              <p:blipFill>
                <a:blip r:embed="rId137"/>
                <a:stretch>
                  <a:fillRect/>
                </a:stretch>
              </p:blipFill>
              <p:spPr>
                <a:xfrm>
                  <a:off x="6494462" y="1154023"/>
                  <a:ext cx="156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9" name="Freihand 68">
                  <a:extLst>
                    <a:ext uri="{FF2B5EF4-FFF2-40B4-BE49-F238E27FC236}">
                      <a16:creationId xmlns:a16="http://schemas.microsoft.com/office/drawing/2014/main" id="{B476B0D1-F54C-4F71-8700-57BB88BAD53E}"/>
                    </a:ext>
                  </a:extLst>
                </p14:cNvPr>
                <p14:cNvContentPartPr/>
                <p14:nvPr/>
              </p14:nvContentPartPr>
              <p14:xfrm>
                <a:off x="6553862" y="1251223"/>
                <a:ext cx="119880" cy="360"/>
              </p14:xfrm>
            </p:contentPart>
          </mc:Choice>
          <mc:Fallback>
            <p:pic>
              <p:nvPicPr>
                <p:cNvPr id="69" name="Freihand 68">
                  <a:extLst>
                    <a:ext uri="{FF2B5EF4-FFF2-40B4-BE49-F238E27FC236}">
                      <a16:creationId xmlns:a16="http://schemas.microsoft.com/office/drawing/2014/main" id="{B476B0D1-F54C-4F71-8700-57BB88BAD53E}"/>
                    </a:ext>
                  </a:extLst>
                </p:cNvPr>
                <p:cNvPicPr/>
                <p:nvPr/>
              </p:nvPicPr>
              <p:blipFill>
                <a:blip r:embed="rId139"/>
                <a:stretch>
                  <a:fillRect/>
                </a:stretch>
              </p:blipFill>
              <p:spPr>
                <a:xfrm>
                  <a:off x="6549542" y="1246903"/>
                  <a:ext cx="128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0" name="Freihand 69">
                  <a:extLst>
                    <a:ext uri="{FF2B5EF4-FFF2-40B4-BE49-F238E27FC236}">
                      <a16:creationId xmlns:a16="http://schemas.microsoft.com/office/drawing/2014/main" id="{74D4DC25-7E09-420F-986C-55809F946D6E}"/>
                    </a:ext>
                  </a:extLst>
                </p14:cNvPr>
                <p14:cNvContentPartPr/>
                <p14:nvPr/>
              </p14:nvContentPartPr>
              <p14:xfrm>
                <a:off x="6835022" y="1313143"/>
                <a:ext cx="15120" cy="77040"/>
              </p14:xfrm>
            </p:contentPart>
          </mc:Choice>
          <mc:Fallback>
            <p:pic>
              <p:nvPicPr>
                <p:cNvPr id="70" name="Freihand 69">
                  <a:extLst>
                    <a:ext uri="{FF2B5EF4-FFF2-40B4-BE49-F238E27FC236}">
                      <a16:creationId xmlns:a16="http://schemas.microsoft.com/office/drawing/2014/main" id="{74D4DC25-7E09-420F-986C-55809F946D6E}"/>
                    </a:ext>
                  </a:extLst>
                </p:cNvPr>
                <p:cNvPicPr/>
                <p:nvPr/>
              </p:nvPicPr>
              <p:blipFill>
                <a:blip r:embed="rId141"/>
                <a:stretch>
                  <a:fillRect/>
                </a:stretch>
              </p:blipFill>
              <p:spPr>
                <a:xfrm>
                  <a:off x="6830702" y="1308823"/>
                  <a:ext cx="23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1" name="Freihand 70">
                  <a:extLst>
                    <a:ext uri="{FF2B5EF4-FFF2-40B4-BE49-F238E27FC236}">
                      <a16:creationId xmlns:a16="http://schemas.microsoft.com/office/drawing/2014/main" id="{E1F932EA-290F-49D4-8005-B8FEF1F9F548}"/>
                    </a:ext>
                  </a:extLst>
                </p14:cNvPr>
                <p14:cNvContentPartPr/>
                <p14:nvPr/>
              </p14:nvContentPartPr>
              <p14:xfrm>
                <a:off x="7042382" y="1168063"/>
                <a:ext cx="118800" cy="145080"/>
              </p14:xfrm>
            </p:contentPart>
          </mc:Choice>
          <mc:Fallback>
            <p:pic>
              <p:nvPicPr>
                <p:cNvPr id="71" name="Freihand 70">
                  <a:extLst>
                    <a:ext uri="{FF2B5EF4-FFF2-40B4-BE49-F238E27FC236}">
                      <a16:creationId xmlns:a16="http://schemas.microsoft.com/office/drawing/2014/main" id="{E1F932EA-290F-49D4-8005-B8FEF1F9F548}"/>
                    </a:ext>
                  </a:extLst>
                </p:cNvPr>
                <p:cNvPicPr/>
                <p:nvPr/>
              </p:nvPicPr>
              <p:blipFill>
                <a:blip r:embed="rId143"/>
                <a:stretch>
                  <a:fillRect/>
                </a:stretch>
              </p:blipFill>
              <p:spPr>
                <a:xfrm>
                  <a:off x="7038062" y="1163743"/>
                  <a:ext cx="127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2" name="Freihand 71">
                  <a:extLst>
                    <a:ext uri="{FF2B5EF4-FFF2-40B4-BE49-F238E27FC236}">
                      <a16:creationId xmlns:a16="http://schemas.microsoft.com/office/drawing/2014/main" id="{4E05B98D-065E-4631-B04D-6A63D53DF26C}"/>
                    </a:ext>
                  </a:extLst>
                </p14:cNvPr>
                <p14:cNvContentPartPr/>
                <p14:nvPr/>
              </p14:nvContentPartPr>
              <p14:xfrm>
                <a:off x="7047062" y="1253743"/>
                <a:ext cx="140400" cy="5400"/>
              </p14:xfrm>
            </p:contentPart>
          </mc:Choice>
          <mc:Fallback>
            <p:pic>
              <p:nvPicPr>
                <p:cNvPr id="72" name="Freihand 71">
                  <a:extLst>
                    <a:ext uri="{FF2B5EF4-FFF2-40B4-BE49-F238E27FC236}">
                      <a16:creationId xmlns:a16="http://schemas.microsoft.com/office/drawing/2014/main" id="{4E05B98D-065E-4631-B04D-6A63D53DF26C}"/>
                    </a:ext>
                  </a:extLst>
                </p:cNvPr>
                <p:cNvPicPr/>
                <p:nvPr/>
              </p:nvPicPr>
              <p:blipFill>
                <a:blip r:embed="rId145"/>
                <a:stretch>
                  <a:fillRect/>
                </a:stretch>
              </p:blipFill>
              <p:spPr>
                <a:xfrm>
                  <a:off x="7042742" y="1249423"/>
                  <a:ext cx="149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3" name="Freihand 72">
                  <a:extLst>
                    <a:ext uri="{FF2B5EF4-FFF2-40B4-BE49-F238E27FC236}">
                      <a16:creationId xmlns:a16="http://schemas.microsoft.com/office/drawing/2014/main" id="{63C27939-A05A-4E58-A47E-D7306E2945AE}"/>
                    </a:ext>
                  </a:extLst>
                </p14:cNvPr>
                <p14:cNvContentPartPr/>
                <p14:nvPr/>
              </p14:nvContentPartPr>
              <p14:xfrm>
                <a:off x="7317782" y="1305943"/>
                <a:ext cx="6480" cy="93960"/>
              </p14:xfrm>
            </p:contentPart>
          </mc:Choice>
          <mc:Fallback>
            <p:pic>
              <p:nvPicPr>
                <p:cNvPr id="73" name="Freihand 72">
                  <a:extLst>
                    <a:ext uri="{FF2B5EF4-FFF2-40B4-BE49-F238E27FC236}">
                      <a16:creationId xmlns:a16="http://schemas.microsoft.com/office/drawing/2014/main" id="{63C27939-A05A-4E58-A47E-D7306E2945AE}"/>
                    </a:ext>
                  </a:extLst>
                </p:cNvPr>
                <p:cNvPicPr/>
                <p:nvPr/>
              </p:nvPicPr>
              <p:blipFill>
                <a:blip r:embed="rId147"/>
                <a:stretch>
                  <a:fillRect/>
                </a:stretch>
              </p:blipFill>
              <p:spPr>
                <a:xfrm>
                  <a:off x="7313462" y="1301623"/>
                  <a:ext cx="15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Freihand 102">
                  <a:extLst>
                    <a:ext uri="{FF2B5EF4-FFF2-40B4-BE49-F238E27FC236}">
                      <a16:creationId xmlns:a16="http://schemas.microsoft.com/office/drawing/2014/main" id="{EB2E719D-DEC1-4604-BB7B-0809BEED4701}"/>
                    </a:ext>
                  </a:extLst>
                </p14:cNvPr>
                <p14:cNvContentPartPr/>
                <p14:nvPr/>
              </p14:nvContentPartPr>
              <p14:xfrm>
                <a:off x="6480062" y="1450663"/>
                <a:ext cx="587880" cy="25920"/>
              </p14:xfrm>
            </p:contentPart>
          </mc:Choice>
          <mc:Fallback>
            <p:pic>
              <p:nvPicPr>
                <p:cNvPr id="103" name="Freihand 102">
                  <a:extLst>
                    <a:ext uri="{FF2B5EF4-FFF2-40B4-BE49-F238E27FC236}">
                      <a16:creationId xmlns:a16="http://schemas.microsoft.com/office/drawing/2014/main" id="{EB2E719D-DEC1-4604-BB7B-0809BEED4701}"/>
                    </a:ext>
                  </a:extLst>
                </p:cNvPr>
                <p:cNvPicPr/>
                <p:nvPr/>
              </p:nvPicPr>
              <p:blipFill>
                <a:blip r:embed="rId149"/>
                <a:stretch>
                  <a:fillRect/>
                </a:stretch>
              </p:blipFill>
              <p:spPr>
                <a:xfrm>
                  <a:off x="6475742" y="1446343"/>
                  <a:ext cx="596520" cy="34560"/>
                </a:xfrm>
                <a:prstGeom prst="rect">
                  <a:avLst/>
                </a:prstGeom>
              </p:spPr>
            </p:pic>
          </mc:Fallback>
        </mc:AlternateContent>
      </p:grpSp>
      <p:grpSp>
        <p:nvGrpSpPr>
          <p:cNvPr id="110" name="Gruppieren 109">
            <a:extLst>
              <a:ext uri="{FF2B5EF4-FFF2-40B4-BE49-F238E27FC236}">
                <a16:creationId xmlns:a16="http://schemas.microsoft.com/office/drawing/2014/main" id="{FCF2F16E-B5DC-4689-AA6A-C215F34A5151}"/>
              </a:ext>
            </a:extLst>
          </p:cNvPr>
          <p:cNvGrpSpPr/>
          <p:nvPr/>
        </p:nvGrpSpPr>
        <p:grpSpPr>
          <a:xfrm>
            <a:off x="5011982" y="1029103"/>
            <a:ext cx="212040" cy="113040"/>
            <a:chOff x="5011982" y="1029103"/>
            <a:chExt cx="212040" cy="113040"/>
          </a:xfrm>
        </p:grpSpPr>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AAEA4FD0-0101-4584-BBF5-BB4C516952DA}"/>
                    </a:ext>
                  </a:extLst>
                </p14:cNvPr>
                <p14:cNvContentPartPr/>
                <p14:nvPr/>
              </p14:nvContentPartPr>
              <p14:xfrm>
                <a:off x="5023862" y="1029103"/>
                <a:ext cx="47160" cy="68400"/>
              </p14:xfrm>
            </p:contentPart>
          </mc:Choice>
          <mc:Fallback>
            <p:pic>
              <p:nvPicPr>
                <p:cNvPr id="105" name="Freihand 104">
                  <a:extLst>
                    <a:ext uri="{FF2B5EF4-FFF2-40B4-BE49-F238E27FC236}">
                      <a16:creationId xmlns:a16="http://schemas.microsoft.com/office/drawing/2014/main" id="{AAEA4FD0-0101-4584-BBF5-BB4C516952DA}"/>
                    </a:ext>
                  </a:extLst>
                </p:cNvPr>
                <p:cNvPicPr/>
                <p:nvPr/>
              </p:nvPicPr>
              <p:blipFill>
                <a:blip r:embed="rId151"/>
                <a:stretch>
                  <a:fillRect/>
                </a:stretch>
              </p:blipFill>
              <p:spPr>
                <a:xfrm>
                  <a:off x="5019542" y="1024783"/>
                  <a:ext cx="55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6A3079FC-2839-46A5-99EA-EDAA99AD6334}"/>
                    </a:ext>
                  </a:extLst>
                </p14:cNvPr>
                <p14:cNvContentPartPr/>
                <p14:nvPr/>
              </p14:nvContentPartPr>
              <p14:xfrm>
                <a:off x="5011982" y="1051423"/>
                <a:ext cx="83880" cy="17280"/>
              </p14:xfrm>
            </p:contentPart>
          </mc:Choice>
          <mc:Fallback>
            <p:pic>
              <p:nvPicPr>
                <p:cNvPr id="106" name="Freihand 105">
                  <a:extLst>
                    <a:ext uri="{FF2B5EF4-FFF2-40B4-BE49-F238E27FC236}">
                      <a16:creationId xmlns:a16="http://schemas.microsoft.com/office/drawing/2014/main" id="{6A3079FC-2839-46A5-99EA-EDAA99AD6334}"/>
                    </a:ext>
                  </a:extLst>
                </p:cNvPr>
                <p:cNvPicPr/>
                <p:nvPr/>
              </p:nvPicPr>
              <p:blipFill>
                <a:blip r:embed="rId153"/>
                <a:stretch>
                  <a:fillRect/>
                </a:stretch>
              </p:blipFill>
              <p:spPr>
                <a:xfrm>
                  <a:off x="5007662" y="1047103"/>
                  <a:ext cx="92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88944C7D-7BB9-4C1B-952E-27E77094F5B8}"/>
                    </a:ext>
                  </a:extLst>
                </p14:cNvPr>
                <p14:cNvContentPartPr/>
                <p14:nvPr/>
              </p14:nvContentPartPr>
              <p14:xfrm>
                <a:off x="5109542" y="1079503"/>
                <a:ext cx="52920" cy="42120"/>
              </p14:xfrm>
            </p:contentPart>
          </mc:Choice>
          <mc:Fallback>
            <p:pic>
              <p:nvPicPr>
                <p:cNvPr id="107" name="Freihand 106">
                  <a:extLst>
                    <a:ext uri="{FF2B5EF4-FFF2-40B4-BE49-F238E27FC236}">
                      <a16:creationId xmlns:a16="http://schemas.microsoft.com/office/drawing/2014/main" id="{88944C7D-7BB9-4C1B-952E-27E77094F5B8}"/>
                    </a:ext>
                  </a:extLst>
                </p:cNvPr>
                <p:cNvPicPr/>
                <p:nvPr/>
              </p:nvPicPr>
              <p:blipFill>
                <a:blip r:embed="rId155"/>
                <a:stretch>
                  <a:fillRect/>
                </a:stretch>
              </p:blipFill>
              <p:spPr>
                <a:xfrm>
                  <a:off x="5105222" y="1075183"/>
                  <a:ext cx="61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8" name="Freihand 107">
                  <a:extLst>
                    <a:ext uri="{FF2B5EF4-FFF2-40B4-BE49-F238E27FC236}">
                      <a16:creationId xmlns:a16="http://schemas.microsoft.com/office/drawing/2014/main" id="{8D0BB3ED-F7FB-4693-8725-BA0779961064}"/>
                    </a:ext>
                  </a:extLst>
                </p14:cNvPr>
                <p14:cNvContentPartPr/>
                <p14:nvPr/>
              </p14:nvContentPartPr>
              <p14:xfrm>
                <a:off x="5083622" y="1057183"/>
                <a:ext cx="58680" cy="81000"/>
              </p14:xfrm>
            </p:contentPart>
          </mc:Choice>
          <mc:Fallback>
            <p:pic>
              <p:nvPicPr>
                <p:cNvPr id="108" name="Freihand 107">
                  <a:extLst>
                    <a:ext uri="{FF2B5EF4-FFF2-40B4-BE49-F238E27FC236}">
                      <a16:creationId xmlns:a16="http://schemas.microsoft.com/office/drawing/2014/main" id="{8D0BB3ED-F7FB-4693-8725-BA0779961064}"/>
                    </a:ext>
                  </a:extLst>
                </p:cNvPr>
                <p:cNvPicPr/>
                <p:nvPr/>
              </p:nvPicPr>
              <p:blipFill>
                <a:blip r:embed="rId157"/>
                <a:stretch>
                  <a:fillRect/>
                </a:stretch>
              </p:blipFill>
              <p:spPr>
                <a:xfrm>
                  <a:off x="5079302" y="1052863"/>
                  <a:ext cx="67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Freihand 108">
                  <a:extLst>
                    <a:ext uri="{FF2B5EF4-FFF2-40B4-BE49-F238E27FC236}">
                      <a16:creationId xmlns:a16="http://schemas.microsoft.com/office/drawing/2014/main" id="{C4C61AB1-E254-4430-9CCF-279408E2243C}"/>
                    </a:ext>
                  </a:extLst>
                </p14:cNvPr>
                <p14:cNvContentPartPr/>
                <p14:nvPr/>
              </p14:nvContentPartPr>
              <p14:xfrm>
                <a:off x="5161022" y="1051063"/>
                <a:ext cx="63000" cy="91080"/>
              </p14:xfrm>
            </p:contentPart>
          </mc:Choice>
          <mc:Fallback>
            <p:pic>
              <p:nvPicPr>
                <p:cNvPr id="109" name="Freihand 108">
                  <a:extLst>
                    <a:ext uri="{FF2B5EF4-FFF2-40B4-BE49-F238E27FC236}">
                      <a16:creationId xmlns:a16="http://schemas.microsoft.com/office/drawing/2014/main" id="{C4C61AB1-E254-4430-9CCF-279408E2243C}"/>
                    </a:ext>
                  </a:extLst>
                </p:cNvPr>
                <p:cNvPicPr/>
                <p:nvPr/>
              </p:nvPicPr>
              <p:blipFill>
                <a:blip r:embed="rId159"/>
                <a:stretch>
                  <a:fillRect/>
                </a:stretch>
              </p:blipFill>
              <p:spPr>
                <a:xfrm>
                  <a:off x="5156702" y="1046743"/>
                  <a:ext cx="71640" cy="99720"/>
                </a:xfrm>
                <a:prstGeom prst="rect">
                  <a:avLst/>
                </a:prstGeom>
              </p:spPr>
            </p:pic>
          </mc:Fallback>
        </mc:AlternateContent>
      </p:grpSp>
      <p:grpSp>
        <p:nvGrpSpPr>
          <p:cNvPr id="136" name="Gruppieren 135">
            <a:extLst>
              <a:ext uri="{FF2B5EF4-FFF2-40B4-BE49-F238E27FC236}">
                <a16:creationId xmlns:a16="http://schemas.microsoft.com/office/drawing/2014/main" id="{2261AF56-68B3-4E5B-94BE-EE1E487DA6D1}"/>
              </a:ext>
            </a:extLst>
          </p:cNvPr>
          <p:cNvGrpSpPr/>
          <p:nvPr/>
        </p:nvGrpSpPr>
        <p:grpSpPr>
          <a:xfrm>
            <a:off x="5464502" y="1021903"/>
            <a:ext cx="177840" cy="110160"/>
            <a:chOff x="5464502" y="1021903"/>
            <a:chExt cx="177840" cy="110160"/>
          </a:xfrm>
        </p:grpSpPr>
        <mc:AlternateContent xmlns:mc="http://schemas.openxmlformats.org/markup-compatibility/2006">
          <mc:Choice xmlns:p14="http://schemas.microsoft.com/office/powerpoint/2010/main" Requires="p14">
            <p:contentPart p14:bwMode="auto" r:id="rId160">
              <p14:nvContentPartPr>
                <p14:cNvPr id="111" name="Freihand 110">
                  <a:extLst>
                    <a:ext uri="{FF2B5EF4-FFF2-40B4-BE49-F238E27FC236}">
                      <a16:creationId xmlns:a16="http://schemas.microsoft.com/office/drawing/2014/main" id="{7043FEF2-926B-4CD8-A77F-D2C0BB1A8D73}"/>
                    </a:ext>
                  </a:extLst>
                </p14:cNvPr>
                <p14:cNvContentPartPr/>
                <p14:nvPr/>
              </p14:nvContentPartPr>
              <p14:xfrm>
                <a:off x="5473502" y="1021903"/>
                <a:ext cx="50040" cy="64800"/>
              </p14:xfrm>
            </p:contentPart>
          </mc:Choice>
          <mc:Fallback>
            <p:pic>
              <p:nvPicPr>
                <p:cNvPr id="111" name="Freihand 110">
                  <a:extLst>
                    <a:ext uri="{FF2B5EF4-FFF2-40B4-BE49-F238E27FC236}">
                      <a16:creationId xmlns:a16="http://schemas.microsoft.com/office/drawing/2014/main" id="{7043FEF2-926B-4CD8-A77F-D2C0BB1A8D73}"/>
                    </a:ext>
                  </a:extLst>
                </p:cNvPr>
                <p:cNvPicPr/>
                <p:nvPr/>
              </p:nvPicPr>
              <p:blipFill>
                <a:blip r:embed="rId161"/>
                <a:stretch>
                  <a:fillRect/>
                </a:stretch>
              </p:blipFill>
              <p:spPr>
                <a:xfrm>
                  <a:off x="5469182" y="1017583"/>
                  <a:ext cx="58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Freihand 111">
                  <a:extLst>
                    <a:ext uri="{FF2B5EF4-FFF2-40B4-BE49-F238E27FC236}">
                      <a16:creationId xmlns:a16="http://schemas.microsoft.com/office/drawing/2014/main" id="{87EAD4B2-13BF-4A9D-9FB5-D6B01C4D6EA4}"/>
                    </a:ext>
                  </a:extLst>
                </p14:cNvPr>
                <p14:cNvContentPartPr/>
                <p14:nvPr/>
              </p14:nvContentPartPr>
              <p14:xfrm>
                <a:off x="5464502" y="1049983"/>
                <a:ext cx="64080" cy="9000"/>
              </p14:xfrm>
            </p:contentPart>
          </mc:Choice>
          <mc:Fallback>
            <p:pic>
              <p:nvPicPr>
                <p:cNvPr id="112" name="Freihand 111">
                  <a:extLst>
                    <a:ext uri="{FF2B5EF4-FFF2-40B4-BE49-F238E27FC236}">
                      <a16:creationId xmlns:a16="http://schemas.microsoft.com/office/drawing/2014/main" id="{87EAD4B2-13BF-4A9D-9FB5-D6B01C4D6EA4}"/>
                    </a:ext>
                  </a:extLst>
                </p:cNvPr>
                <p:cNvPicPr/>
                <p:nvPr/>
              </p:nvPicPr>
              <p:blipFill>
                <a:blip r:embed="rId163"/>
                <a:stretch>
                  <a:fillRect/>
                </a:stretch>
              </p:blipFill>
              <p:spPr>
                <a:xfrm>
                  <a:off x="5460182" y="1045663"/>
                  <a:ext cx="72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Freihand 112">
                  <a:extLst>
                    <a:ext uri="{FF2B5EF4-FFF2-40B4-BE49-F238E27FC236}">
                      <a16:creationId xmlns:a16="http://schemas.microsoft.com/office/drawing/2014/main" id="{48D045B8-4A2E-405E-936E-3BCCBB8889B5}"/>
                    </a:ext>
                  </a:extLst>
                </p14:cNvPr>
                <p14:cNvContentPartPr/>
                <p14:nvPr/>
              </p14:nvContentPartPr>
              <p14:xfrm>
                <a:off x="5529662" y="1063303"/>
                <a:ext cx="42840" cy="48600"/>
              </p14:xfrm>
            </p:contentPart>
          </mc:Choice>
          <mc:Fallback>
            <p:pic>
              <p:nvPicPr>
                <p:cNvPr id="113" name="Freihand 112">
                  <a:extLst>
                    <a:ext uri="{FF2B5EF4-FFF2-40B4-BE49-F238E27FC236}">
                      <a16:creationId xmlns:a16="http://schemas.microsoft.com/office/drawing/2014/main" id="{48D045B8-4A2E-405E-936E-3BCCBB8889B5}"/>
                    </a:ext>
                  </a:extLst>
                </p:cNvPr>
                <p:cNvPicPr/>
                <p:nvPr/>
              </p:nvPicPr>
              <p:blipFill>
                <a:blip r:embed="rId165"/>
                <a:stretch>
                  <a:fillRect/>
                </a:stretch>
              </p:blipFill>
              <p:spPr>
                <a:xfrm>
                  <a:off x="5525342" y="1058983"/>
                  <a:ext cx="51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Freihand 113">
                  <a:extLst>
                    <a:ext uri="{FF2B5EF4-FFF2-40B4-BE49-F238E27FC236}">
                      <a16:creationId xmlns:a16="http://schemas.microsoft.com/office/drawing/2014/main" id="{E15C6D39-6DC5-4703-AF35-7A37AC984DF5}"/>
                    </a:ext>
                  </a:extLst>
                </p14:cNvPr>
                <p14:cNvContentPartPr/>
                <p14:nvPr/>
              </p14:nvContentPartPr>
              <p14:xfrm>
                <a:off x="5582942" y="1074463"/>
                <a:ext cx="24480" cy="25920"/>
              </p14:xfrm>
            </p:contentPart>
          </mc:Choice>
          <mc:Fallback>
            <p:pic>
              <p:nvPicPr>
                <p:cNvPr id="114" name="Freihand 113">
                  <a:extLst>
                    <a:ext uri="{FF2B5EF4-FFF2-40B4-BE49-F238E27FC236}">
                      <a16:creationId xmlns:a16="http://schemas.microsoft.com/office/drawing/2014/main" id="{E15C6D39-6DC5-4703-AF35-7A37AC984DF5}"/>
                    </a:ext>
                  </a:extLst>
                </p:cNvPr>
                <p:cNvPicPr/>
                <p:nvPr/>
              </p:nvPicPr>
              <p:blipFill>
                <a:blip r:embed="rId167"/>
                <a:stretch>
                  <a:fillRect/>
                </a:stretch>
              </p:blipFill>
              <p:spPr>
                <a:xfrm>
                  <a:off x="5578622" y="1070143"/>
                  <a:ext cx="33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 name="Freihand 114">
                  <a:extLst>
                    <a:ext uri="{FF2B5EF4-FFF2-40B4-BE49-F238E27FC236}">
                      <a16:creationId xmlns:a16="http://schemas.microsoft.com/office/drawing/2014/main" id="{0A228371-F1D5-4C87-90F7-B7B7D1367795}"/>
                    </a:ext>
                  </a:extLst>
                </p14:cNvPr>
                <p14:cNvContentPartPr/>
                <p14:nvPr/>
              </p14:nvContentPartPr>
              <p14:xfrm>
                <a:off x="5605982" y="1048903"/>
                <a:ext cx="36360" cy="83160"/>
              </p14:xfrm>
            </p:contentPart>
          </mc:Choice>
          <mc:Fallback>
            <p:pic>
              <p:nvPicPr>
                <p:cNvPr id="115" name="Freihand 114">
                  <a:extLst>
                    <a:ext uri="{FF2B5EF4-FFF2-40B4-BE49-F238E27FC236}">
                      <a16:creationId xmlns:a16="http://schemas.microsoft.com/office/drawing/2014/main" id="{0A228371-F1D5-4C87-90F7-B7B7D1367795}"/>
                    </a:ext>
                  </a:extLst>
                </p:cNvPr>
                <p:cNvPicPr/>
                <p:nvPr/>
              </p:nvPicPr>
              <p:blipFill>
                <a:blip r:embed="rId169"/>
                <a:stretch>
                  <a:fillRect/>
                </a:stretch>
              </p:blipFill>
              <p:spPr>
                <a:xfrm>
                  <a:off x="5601662" y="1044583"/>
                  <a:ext cx="45000" cy="91800"/>
                </a:xfrm>
                <a:prstGeom prst="rect">
                  <a:avLst/>
                </a:prstGeom>
              </p:spPr>
            </p:pic>
          </mc:Fallback>
        </mc:AlternateContent>
      </p:grpSp>
      <p:grpSp>
        <p:nvGrpSpPr>
          <p:cNvPr id="135" name="Gruppieren 134">
            <a:extLst>
              <a:ext uri="{FF2B5EF4-FFF2-40B4-BE49-F238E27FC236}">
                <a16:creationId xmlns:a16="http://schemas.microsoft.com/office/drawing/2014/main" id="{F6125008-BE49-4309-9856-F54A63605AA2}"/>
              </a:ext>
            </a:extLst>
          </p:cNvPr>
          <p:cNvGrpSpPr/>
          <p:nvPr/>
        </p:nvGrpSpPr>
        <p:grpSpPr>
          <a:xfrm>
            <a:off x="6039422" y="1024783"/>
            <a:ext cx="205200" cy="96120"/>
            <a:chOff x="6039422" y="1024783"/>
            <a:chExt cx="205200" cy="96120"/>
          </a:xfrm>
        </p:grpSpPr>
        <mc:AlternateContent xmlns:mc="http://schemas.openxmlformats.org/markup-compatibility/2006">
          <mc:Choice xmlns:p14="http://schemas.microsoft.com/office/powerpoint/2010/main" Requires="p14">
            <p:contentPart p14:bwMode="auto" r:id="rId170">
              <p14:nvContentPartPr>
                <p14:cNvPr id="116" name="Freihand 115">
                  <a:extLst>
                    <a:ext uri="{FF2B5EF4-FFF2-40B4-BE49-F238E27FC236}">
                      <a16:creationId xmlns:a16="http://schemas.microsoft.com/office/drawing/2014/main" id="{6115C024-EF86-4EDD-8266-FB86D705D63D}"/>
                    </a:ext>
                  </a:extLst>
                </p14:cNvPr>
                <p14:cNvContentPartPr/>
                <p14:nvPr/>
              </p14:nvContentPartPr>
              <p14:xfrm>
                <a:off x="6041582" y="1024783"/>
                <a:ext cx="66240" cy="68760"/>
              </p14:xfrm>
            </p:contentPart>
          </mc:Choice>
          <mc:Fallback>
            <p:pic>
              <p:nvPicPr>
                <p:cNvPr id="116" name="Freihand 115">
                  <a:extLst>
                    <a:ext uri="{FF2B5EF4-FFF2-40B4-BE49-F238E27FC236}">
                      <a16:creationId xmlns:a16="http://schemas.microsoft.com/office/drawing/2014/main" id="{6115C024-EF86-4EDD-8266-FB86D705D63D}"/>
                    </a:ext>
                  </a:extLst>
                </p:cNvPr>
                <p:cNvPicPr/>
                <p:nvPr/>
              </p:nvPicPr>
              <p:blipFill>
                <a:blip r:embed="rId171"/>
                <a:stretch>
                  <a:fillRect/>
                </a:stretch>
              </p:blipFill>
              <p:spPr>
                <a:xfrm>
                  <a:off x="6037262" y="1020463"/>
                  <a:ext cx="74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7" name="Freihand 116">
                  <a:extLst>
                    <a:ext uri="{FF2B5EF4-FFF2-40B4-BE49-F238E27FC236}">
                      <a16:creationId xmlns:a16="http://schemas.microsoft.com/office/drawing/2014/main" id="{3A5B3431-74D9-41C1-A6AA-2356739742E5}"/>
                    </a:ext>
                  </a:extLst>
                </p14:cNvPr>
                <p14:cNvContentPartPr/>
                <p14:nvPr/>
              </p14:nvContentPartPr>
              <p14:xfrm>
                <a:off x="6039422" y="1040983"/>
                <a:ext cx="66240" cy="28080"/>
              </p14:xfrm>
            </p:contentPart>
          </mc:Choice>
          <mc:Fallback>
            <p:pic>
              <p:nvPicPr>
                <p:cNvPr id="117" name="Freihand 116">
                  <a:extLst>
                    <a:ext uri="{FF2B5EF4-FFF2-40B4-BE49-F238E27FC236}">
                      <a16:creationId xmlns:a16="http://schemas.microsoft.com/office/drawing/2014/main" id="{3A5B3431-74D9-41C1-A6AA-2356739742E5}"/>
                    </a:ext>
                  </a:extLst>
                </p:cNvPr>
                <p:cNvPicPr/>
                <p:nvPr/>
              </p:nvPicPr>
              <p:blipFill>
                <a:blip r:embed="rId173"/>
                <a:stretch>
                  <a:fillRect/>
                </a:stretch>
              </p:blipFill>
              <p:spPr>
                <a:xfrm>
                  <a:off x="6035102" y="1036663"/>
                  <a:ext cx="74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8" name="Freihand 117">
                  <a:extLst>
                    <a:ext uri="{FF2B5EF4-FFF2-40B4-BE49-F238E27FC236}">
                      <a16:creationId xmlns:a16="http://schemas.microsoft.com/office/drawing/2014/main" id="{165F9E7D-0C02-41BE-8833-93404FBD2AF1}"/>
                    </a:ext>
                  </a:extLst>
                </p14:cNvPr>
                <p14:cNvContentPartPr/>
                <p14:nvPr/>
              </p14:nvContentPartPr>
              <p14:xfrm>
                <a:off x="6108902" y="1051423"/>
                <a:ext cx="48240" cy="58680"/>
              </p14:xfrm>
            </p:contentPart>
          </mc:Choice>
          <mc:Fallback>
            <p:pic>
              <p:nvPicPr>
                <p:cNvPr id="118" name="Freihand 117">
                  <a:extLst>
                    <a:ext uri="{FF2B5EF4-FFF2-40B4-BE49-F238E27FC236}">
                      <a16:creationId xmlns:a16="http://schemas.microsoft.com/office/drawing/2014/main" id="{165F9E7D-0C02-41BE-8833-93404FBD2AF1}"/>
                    </a:ext>
                  </a:extLst>
                </p:cNvPr>
                <p:cNvPicPr/>
                <p:nvPr/>
              </p:nvPicPr>
              <p:blipFill>
                <a:blip r:embed="rId175"/>
                <a:stretch>
                  <a:fillRect/>
                </a:stretch>
              </p:blipFill>
              <p:spPr>
                <a:xfrm>
                  <a:off x="6104582" y="1047103"/>
                  <a:ext cx="56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Freihand 118">
                  <a:extLst>
                    <a:ext uri="{FF2B5EF4-FFF2-40B4-BE49-F238E27FC236}">
                      <a16:creationId xmlns:a16="http://schemas.microsoft.com/office/drawing/2014/main" id="{E93B4AB0-2245-437E-801B-10FA54A79AD0}"/>
                    </a:ext>
                  </a:extLst>
                </p14:cNvPr>
                <p14:cNvContentPartPr/>
                <p14:nvPr/>
              </p14:nvContentPartPr>
              <p14:xfrm>
                <a:off x="6161462" y="1059343"/>
                <a:ext cx="33840" cy="56880"/>
              </p14:xfrm>
            </p:contentPart>
          </mc:Choice>
          <mc:Fallback>
            <p:pic>
              <p:nvPicPr>
                <p:cNvPr id="119" name="Freihand 118">
                  <a:extLst>
                    <a:ext uri="{FF2B5EF4-FFF2-40B4-BE49-F238E27FC236}">
                      <a16:creationId xmlns:a16="http://schemas.microsoft.com/office/drawing/2014/main" id="{E93B4AB0-2245-437E-801B-10FA54A79AD0}"/>
                    </a:ext>
                  </a:extLst>
                </p:cNvPr>
                <p:cNvPicPr/>
                <p:nvPr/>
              </p:nvPicPr>
              <p:blipFill>
                <a:blip r:embed="rId177"/>
                <a:stretch>
                  <a:fillRect/>
                </a:stretch>
              </p:blipFill>
              <p:spPr>
                <a:xfrm>
                  <a:off x="6157142" y="1055023"/>
                  <a:ext cx="42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0" name="Freihand 119">
                  <a:extLst>
                    <a:ext uri="{FF2B5EF4-FFF2-40B4-BE49-F238E27FC236}">
                      <a16:creationId xmlns:a16="http://schemas.microsoft.com/office/drawing/2014/main" id="{C0C4A358-6EDE-4392-A18C-4807F5C90981}"/>
                    </a:ext>
                  </a:extLst>
                </p14:cNvPr>
                <p14:cNvContentPartPr/>
                <p14:nvPr/>
              </p14:nvContentPartPr>
              <p14:xfrm>
                <a:off x="6198542" y="1048903"/>
                <a:ext cx="46080" cy="72000"/>
              </p14:xfrm>
            </p:contentPart>
          </mc:Choice>
          <mc:Fallback>
            <p:pic>
              <p:nvPicPr>
                <p:cNvPr id="120" name="Freihand 119">
                  <a:extLst>
                    <a:ext uri="{FF2B5EF4-FFF2-40B4-BE49-F238E27FC236}">
                      <a16:creationId xmlns:a16="http://schemas.microsoft.com/office/drawing/2014/main" id="{C0C4A358-6EDE-4392-A18C-4807F5C90981}"/>
                    </a:ext>
                  </a:extLst>
                </p:cNvPr>
                <p:cNvPicPr/>
                <p:nvPr/>
              </p:nvPicPr>
              <p:blipFill>
                <a:blip r:embed="rId179"/>
                <a:stretch>
                  <a:fillRect/>
                </a:stretch>
              </p:blipFill>
              <p:spPr>
                <a:xfrm>
                  <a:off x="6194222" y="1044583"/>
                  <a:ext cx="54720" cy="80640"/>
                </a:xfrm>
                <a:prstGeom prst="rect">
                  <a:avLst/>
                </a:prstGeom>
              </p:spPr>
            </p:pic>
          </mc:Fallback>
        </mc:AlternateContent>
      </p:grpSp>
      <p:grpSp>
        <p:nvGrpSpPr>
          <p:cNvPr id="134" name="Gruppieren 133">
            <a:extLst>
              <a:ext uri="{FF2B5EF4-FFF2-40B4-BE49-F238E27FC236}">
                <a16:creationId xmlns:a16="http://schemas.microsoft.com/office/drawing/2014/main" id="{B2080EAC-9EBA-4E34-AEF6-360503A4FDA8}"/>
              </a:ext>
            </a:extLst>
          </p:cNvPr>
          <p:cNvGrpSpPr/>
          <p:nvPr/>
        </p:nvGrpSpPr>
        <p:grpSpPr>
          <a:xfrm>
            <a:off x="6507062" y="990223"/>
            <a:ext cx="214560" cy="92520"/>
            <a:chOff x="6507062" y="990223"/>
            <a:chExt cx="214560" cy="92520"/>
          </a:xfrm>
        </p:grpSpPr>
        <mc:AlternateContent xmlns:mc="http://schemas.openxmlformats.org/markup-compatibility/2006">
          <mc:Choice xmlns:p14="http://schemas.microsoft.com/office/powerpoint/2010/main" Requires="p14">
            <p:contentPart p14:bwMode="auto" r:id="rId180">
              <p14:nvContentPartPr>
                <p14:cNvPr id="121" name="Freihand 120">
                  <a:extLst>
                    <a:ext uri="{FF2B5EF4-FFF2-40B4-BE49-F238E27FC236}">
                      <a16:creationId xmlns:a16="http://schemas.microsoft.com/office/drawing/2014/main" id="{C61601CA-C1DB-494F-99E1-A8002314BC63}"/>
                    </a:ext>
                  </a:extLst>
                </p14:cNvPr>
                <p14:cNvContentPartPr/>
                <p14:nvPr/>
              </p14:nvContentPartPr>
              <p14:xfrm>
                <a:off x="6521462" y="990223"/>
                <a:ext cx="51120" cy="82800"/>
              </p14:xfrm>
            </p:contentPart>
          </mc:Choice>
          <mc:Fallback>
            <p:pic>
              <p:nvPicPr>
                <p:cNvPr id="121" name="Freihand 120">
                  <a:extLst>
                    <a:ext uri="{FF2B5EF4-FFF2-40B4-BE49-F238E27FC236}">
                      <a16:creationId xmlns:a16="http://schemas.microsoft.com/office/drawing/2014/main" id="{C61601CA-C1DB-494F-99E1-A8002314BC63}"/>
                    </a:ext>
                  </a:extLst>
                </p:cNvPr>
                <p:cNvPicPr/>
                <p:nvPr/>
              </p:nvPicPr>
              <p:blipFill>
                <a:blip r:embed="rId181"/>
                <a:stretch>
                  <a:fillRect/>
                </a:stretch>
              </p:blipFill>
              <p:spPr>
                <a:xfrm>
                  <a:off x="6517142" y="985903"/>
                  <a:ext cx="59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2" name="Freihand 121">
                  <a:extLst>
                    <a:ext uri="{FF2B5EF4-FFF2-40B4-BE49-F238E27FC236}">
                      <a16:creationId xmlns:a16="http://schemas.microsoft.com/office/drawing/2014/main" id="{B3859E40-AFC0-42DC-AD51-45195F47D473}"/>
                    </a:ext>
                  </a:extLst>
                </p14:cNvPr>
                <p14:cNvContentPartPr/>
                <p14:nvPr/>
              </p14:nvContentPartPr>
              <p14:xfrm>
                <a:off x="6507062" y="1021903"/>
                <a:ext cx="64080" cy="28800"/>
              </p14:xfrm>
            </p:contentPart>
          </mc:Choice>
          <mc:Fallback>
            <p:pic>
              <p:nvPicPr>
                <p:cNvPr id="122" name="Freihand 121">
                  <a:extLst>
                    <a:ext uri="{FF2B5EF4-FFF2-40B4-BE49-F238E27FC236}">
                      <a16:creationId xmlns:a16="http://schemas.microsoft.com/office/drawing/2014/main" id="{B3859E40-AFC0-42DC-AD51-45195F47D473}"/>
                    </a:ext>
                  </a:extLst>
                </p:cNvPr>
                <p:cNvPicPr/>
                <p:nvPr/>
              </p:nvPicPr>
              <p:blipFill>
                <a:blip r:embed="rId183"/>
                <a:stretch>
                  <a:fillRect/>
                </a:stretch>
              </p:blipFill>
              <p:spPr>
                <a:xfrm>
                  <a:off x="6502742" y="1017583"/>
                  <a:ext cx="72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 name="Freihand 122">
                  <a:extLst>
                    <a:ext uri="{FF2B5EF4-FFF2-40B4-BE49-F238E27FC236}">
                      <a16:creationId xmlns:a16="http://schemas.microsoft.com/office/drawing/2014/main" id="{E7841C1E-D9B6-4946-96E2-C5DA5E31F967}"/>
                    </a:ext>
                  </a:extLst>
                </p14:cNvPr>
                <p14:cNvContentPartPr/>
                <p14:nvPr/>
              </p14:nvContentPartPr>
              <p14:xfrm>
                <a:off x="6584822" y="1022623"/>
                <a:ext cx="34560" cy="53280"/>
              </p14:xfrm>
            </p:contentPart>
          </mc:Choice>
          <mc:Fallback>
            <p:pic>
              <p:nvPicPr>
                <p:cNvPr id="123" name="Freihand 122">
                  <a:extLst>
                    <a:ext uri="{FF2B5EF4-FFF2-40B4-BE49-F238E27FC236}">
                      <a16:creationId xmlns:a16="http://schemas.microsoft.com/office/drawing/2014/main" id="{E7841C1E-D9B6-4946-96E2-C5DA5E31F967}"/>
                    </a:ext>
                  </a:extLst>
                </p:cNvPr>
                <p:cNvPicPr/>
                <p:nvPr/>
              </p:nvPicPr>
              <p:blipFill>
                <a:blip r:embed="rId185"/>
                <a:stretch>
                  <a:fillRect/>
                </a:stretch>
              </p:blipFill>
              <p:spPr>
                <a:xfrm>
                  <a:off x="6580502" y="1018303"/>
                  <a:ext cx="43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4" name="Freihand 123">
                  <a:extLst>
                    <a:ext uri="{FF2B5EF4-FFF2-40B4-BE49-F238E27FC236}">
                      <a16:creationId xmlns:a16="http://schemas.microsoft.com/office/drawing/2014/main" id="{8671404B-63FF-423A-A2D2-6C0DC8049DEF}"/>
                    </a:ext>
                  </a:extLst>
                </p14:cNvPr>
                <p14:cNvContentPartPr/>
                <p14:nvPr/>
              </p14:nvContentPartPr>
              <p14:xfrm>
                <a:off x="6635582" y="1033423"/>
                <a:ext cx="28800" cy="20160"/>
              </p14:xfrm>
            </p:contentPart>
          </mc:Choice>
          <mc:Fallback>
            <p:pic>
              <p:nvPicPr>
                <p:cNvPr id="124" name="Freihand 123">
                  <a:extLst>
                    <a:ext uri="{FF2B5EF4-FFF2-40B4-BE49-F238E27FC236}">
                      <a16:creationId xmlns:a16="http://schemas.microsoft.com/office/drawing/2014/main" id="{8671404B-63FF-423A-A2D2-6C0DC8049DEF}"/>
                    </a:ext>
                  </a:extLst>
                </p:cNvPr>
                <p:cNvPicPr/>
                <p:nvPr/>
              </p:nvPicPr>
              <p:blipFill>
                <a:blip r:embed="rId187"/>
                <a:stretch>
                  <a:fillRect/>
                </a:stretch>
              </p:blipFill>
              <p:spPr>
                <a:xfrm>
                  <a:off x="6631262" y="1029103"/>
                  <a:ext cx="37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Freihand 124">
                  <a:extLst>
                    <a:ext uri="{FF2B5EF4-FFF2-40B4-BE49-F238E27FC236}">
                      <a16:creationId xmlns:a16="http://schemas.microsoft.com/office/drawing/2014/main" id="{104B90A2-B99F-4ABB-A7DB-CFCF14E32860}"/>
                    </a:ext>
                  </a:extLst>
                </p14:cNvPr>
                <p14:cNvContentPartPr/>
                <p14:nvPr/>
              </p14:nvContentPartPr>
              <p14:xfrm>
                <a:off x="6651782" y="1053223"/>
                <a:ext cx="14400" cy="24480"/>
              </p14:xfrm>
            </p:contentPart>
          </mc:Choice>
          <mc:Fallback>
            <p:pic>
              <p:nvPicPr>
                <p:cNvPr id="125" name="Freihand 124">
                  <a:extLst>
                    <a:ext uri="{FF2B5EF4-FFF2-40B4-BE49-F238E27FC236}">
                      <a16:creationId xmlns:a16="http://schemas.microsoft.com/office/drawing/2014/main" id="{104B90A2-B99F-4ABB-A7DB-CFCF14E32860}"/>
                    </a:ext>
                  </a:extLst>
                </p:cNvPr>
                <p:cNvPicPr/>
                <p:nvPr/>
              </p:nvPicPr>
              <p:blipFill>
                <a:blip r:embed="rId189"/>
                <a:stretch>
                  <a:fillRect/>
                </a:stretch>
              </p:blipFill>
              <p:spPr>
                <a:xfrm>
                  <a:off x="6647462" y="1048903"/>
                  <a:ext cx="23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2F7DF330-28B6-4082-A89C-0AAB009BD743}"/>
                    </a:ext>
                  </a:extLst>
                </p14:cNvPr>
                <p14:cNvContentPartPr/>
                <p14:nvPr/>
              </p14:nvContentPartPr>
              <p14:xfrm>
                <a:off x="6680222" y="1021543"/>
                <a:ext cx="41400" cy="61200"/>
              </p14:xfrm>
            </p:contentPart>
          </mc:Choice>
          <mc:Fallback>
            <p:pic>
              <p:nvPicPr>
                <p:cNvPr id="126" name="Freihand 125">
                  <a:extLst>
                    <a:ext uri="{FF2B5EF4-FFF2-40B4-BE49-F238E27FC236}">
                      <a16:creationId xmlns:a16="http://schemas.microsoft.com/office/drawing/2014/main" id="{2F7DF330-28B6-4082-A89C-0AAB009BD743}"/>
                    </a:ext>
                  </a:extLst>
                </p:cNvPr>
                <p:cNvPicPr/>
                <p:nvPr/>
              </p:nvPicPr>
              <p:blipFill>
                <a:blip r:embed="rId191"/>
                <a:stretch>
                  <a:fillRect/>
                </a:stretch>
              </p:blipFill>
              <p:spPr>
                <a:xfrm>
                  <a:off x="6675902" y="1017223"/>
                  <a:ext cx="50040" cy="69840"/>
                </a:xfrm>
                <a:prstGeom prst="rect">
                  <a:avLst/>
                </a:prstGeom>
              </p:spPr>
            </p:pic>
          </mc:Fallback>
        </mc:AlternateContent>
      </p:grpSp>
      <p:grpSp>
        <p:nvGrpSpPr>
          <p:cNvPr id="133" name="Gruppieren 132">
            <a:extLst>
              <a:ext uri="{FF2B5EF4-FFF2-40B4-BE49-F238E27FC236}">
                <a16:creationId xmlns:a16="http://schemas.microsoft.com/office/drawing/2014/main" id="{E8B81154-118B-4307-BA8C-E7070D498DB6}"/>
              </a:ext>
            </a:extLst>
          </p:cNvPr>
          <p:cNvGrpSpPr/>
          <p:nvPr/>
        </p:nvGrpSpPr>
        <p:grpSpPr>
          <a:xfrm>
            <a:off x="7006742" y="984823"/>
            <a:ext cx="184320" cy="110880"/>
            <a:chOff x="7006742" y="984823"/>
            <a:chExt cx="184320" cy="110880"/>
          </a:xfrm>
        </p:grpSpPr>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8A0F3AF1-D982-41C6-9DA0-FFF0FD3B3693}"/>
                    </a:ext>
                  </a:extLst>
                </p14:cNvPr>
                <p14:cNvContentPartPr/>
                <p14:nvPr/>
              </p14:nvContentPartPr>
              <p14:xfrm>
                <a:off x="7009262" y="984823"/>
                <a:ext cx="68400" cy="61920"/>
              </p14:xfrm>
            </p:contentPart>
          </mc:Choice>
          <mc:Fallback>
            <p:pic>
              <p:nvPicPr>
                <p:cNvPr id="127" name="Freihand 126">
                  <a:extLst>
                    <a:ext uri="{FF2B5EF4-FFF2-40B4-BE49-F238E27FC236}">
                      <a16:creationId xmlns:a16="http://schemas.microsoft.com/office/drawing/2014/main" id="{8A0F3AF1-D982-41C6-9DA0-FFF0FD3B3693}"/>
                    </a:ext>
                  </a:extLst>
                </p:cNvPr>
                <p:cNvPicPr/>
                <p:nvPr/>
              </p:nvPicPr>
              <p:blipFill>
                <a:blip r:embed="rId193"/>
                <a:stretch>
                  <a:fillRect/>
                </a:stretch>
              </p:blipFill>
              <p:spPr>
                <a:xfrm>
                  <a:off x="7004942" y="980503"/>
                  <a:ext cx="77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6B2A0F91-7426-4102-B852-09124B5906A2}"/>
                    </a:ext>
                  </a:extLst>
                </p14:cNvPr>
                <p14:cNvContentPartPr/>
                <p14:nvPr/>
              </p14:nvContentPartPr>
              <p14:xfrm>
                <a:off x="7006742" y="997423"/>
                <a:ext cx="75960" cy="32040"/>
              </p14:xfrm>
            </p:contentPart>
          </mc:Choice>
          <mc:Fallback>
            <p:pic>
              <p:nvPicPr>
                <p:cNvPr id="128" name="Freihand 127">
                  <a:extLst>
                    <a:ext uri="{FF2B5EF4-FFF2-40B4-BE49-F238E27FC236}">
                      <a16:creationId xmlns:a16="http://schemas.microsoft.com/office/drawing/2014/main" id="{6B2A0F91-7426-4102-B852-09124B5906A2}"/>
                    </a:ext>
                  </a:extLst>
                </p:cNvPr>
                <p:cNvPicPr/>
                <p:nvPr/>
              </p:nvPicPr>
              <p:blipFill>
                <a:blip r:embed="rId195"/>
                <a:stretch>
                  <a:fillRect/>
                </a:stretch>
              </p:blipFill>
              <p:spPr>
                <a:xfrm>
                  <a:off x="7002422" y="993103"/>
                  <a:ext cx="84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9" name="Freihand 128">
                  <a:extLst>
                    <a:ext uri="{FF2B5EF4-FFF2-40B4-BE49-F238E27FC236}">
                      <a16:creationId xmlns:a16="http://schemas.microsoft.com/office/drawing/2014/main" id="{A27BC5DE-B11D-47FD-8400-FD3AC4C24C9A}"/>
                    </a:ext>
                  </a:extLst>
                </p14:cNvPr>
                <p14:cNvContentPartPr/>
                <p14:nvPr/>
              </p14:nvContentPartPr>
              <p14:xfrm>
                <a:off x="7081982" y="1019743"/>
                <a:ext cx="46440" cy="52560"/>
              </p14:xfrm>
            </p:contentPart>
          </mc:Choice>
          <mc:Fallback>
            <p:pic>
              <p:nvPicPr>
                <p:cNvPr id="129" name="Freihand 128">
                  <a:extLst>
                    <a:ext uri="{FF2B5EF4-FFF2-40B4-BE49-F238E27FC236}">
                      <a16:creationId xmlns:a16="http://schemas.microsoft.com/office/drawing/2014/main" id="{A27BC5DE-B11D-47FD-8400-FD3AC4C24C9A}"/>
                    </a:ext>
                  </a:extLst>
                </p:cNvPr>
                <p:cNvPicPr/>
                <p:nvPr/>
              </p:nvPicPr>
              <p:blipFill>
                <a:blip r:embed="rId197"/>
                <a:stretch>
                  <a:fillRect/>
                </a:stretch>
              </p:blipFill>
              <p:spPr>
                <a:xfrm>
                  <a:off x="7077662" y="1015423"/>
                  <a:ext cx="55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Freihand 129">
                  <a:extLst>
                    <a:ext uri="{FF2B5EF4-FFF2-40B4-BE49-F238E27FC236}">
                      <a16:creationId xmlns:a16="http://schemas.microsoft.com/office/drawing/2014/main" id="{2B0FC709-E66F-4EAD-B657-F0F04CAE87BD}"/>
                    </a:ext>
                  </a:extLst>
                </p14:cNvPr>
                <p14:cNvContentPartPr/>
                <p14:nvPr/>
              </p14:nvContentPartPr>
              <p14:xfrm>
                <a:off x="7090622" y="1012543"/>
                <a:ext cx="39240" cy="7920"/>
              </p14:xfrm>
            </p:contentPart>
          </mc:Choice>
          <mc:Fallback>
            <p:pic>
              <p:nvPicPr>
                <p:cNvPr id="130" name="Freihand 129">
                  <a:extLst>
                    <a:ext uri="{FF2B5EF4-FFF2-40B4-BE49-F238E27FC236}">
                      <a16:creationId xmlns:a16="http://schemas.microsoft.com/office/drawing/2014/main" id="{2B0FC709-E66F-4EAD-B657-F0F04CAE87BD}"/>
                    </a:ext>
                  </a:extLst>
                </p:cNvPr>
                <p:cNvPicPr/>
                <p:nvPr/>
              </p:nvPicPr>
              <p:blipFill>
                <a:blip r:embed="rId199"/>
                <a:stretch>
                  <a:fillRect/>
                </a:stretch>
              </p:blipFill>
              <p:spPr>
                <a:xfrm>
                  <a:off x="7086302" y="1008223"/>
                  <a:ext cx="47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1" name="Freihand 130">
                  <a:extLst>
                    <a:ext uri="{FF2B5EF4-FFF2-40B4-BE49-F238E27FC236}">
                      <a16:creationId xmlns:a16="http://schemas.microsoft.com/office/drawing/2014/main" id="{4B5D6893-3F78-4397-8A26-B53D2F19220D}"/>
                    </a:ext>
                  </a:extLst>
                </p14:cNvPr>
                <p14:cNvContentPartPr/>
                <p14:nvPr/>
              </p14:nvContentPartPr>
              <p14:xfrm>
                <a:off x="7032662" y="987703"/>
                <a:ext cx="72360" cy="90720"/>
              </p14:xfrm>
            </p:contentPart>
          </mc:Choice>
          <mc:Fallback>
            <p:pic>
              <p:nvPicPr>
                <p:cNvPr id="131" name="Freihand 130">
                  <a:extLst>
                    <a:ext uri="{FF2B5EF4-FFF2-40B4-BE49-F238E27FC236}">
                      <a16:creationId xmlns:a16="http://schemas.microsoft.com/office/drawing/2014/main" id="{4B5D6893-3F78-4397-8A26-B53D2F19220D}"/>
                    </a:ext>
                  </a:extLst>
                </p:cNvPr>
                <p:cNvPicPr/>
                <p:nvPr/>
              </p:nvPicPr>
              <p:blipFill>
                <a:blip r:embed="rId201"/>
                <a:stretch>
                  <a:fillRect/>
                </a:stretch>
              </p:blipFill>
              <p:spPr>
                <a:xfrm>
                  <a:off x="7028342" y="983383"/>
                  <a:ext cx="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2" name="Freihand 131">
                  <a:extLst>
                    <a:ext uri="{FF2B5EF4-FFF2-40B4-BE49-F238E27FC236}">
                      <a16:creationId xmlns:a16="http://schemas.microsoft.com/office/drawing/2014/main" id="{423B4ACC-CF69-4F9C-82FA-5BFFF224F87E}"/>
                    </a:ext>
                  </a:extLst>
                </p14:cNvPr>
                <p14:cNvContentPartPr/>
                <p14:nvPr/>
              </p14:nvContentPartPr>
              <p14:xfrm>
                <a:off x="7136702" y="1011103"/>
                <a:ext cx="54360" cy="84600"/>
              </p14:xfrm>
            </p:contentPart>
          </mc:Choice>
          <mc:Fallback>
            <p:pic>
              <p:nvPicPr>
                <p:cNvPr id="132" name="Freihand 131">
                  <a:extLst>
                    <a:ext uri="{FF2B5EF4-FFF2-40B4-BE49-F238E27FC236}">
                      <a16:creationId xmlns:a16="http://schemas.microsoft.com/office/drawing/2014/main" id="{423B4ACC-CF69-4F9C-82FA-5BFFF224F87E}"/>
                    </a:ext>
                  </a:extLst>
                </p:cNvPr>
                <p:cNvPicPr/>
                <p:nvPr/>
              </p:nvPicPr>
              <p:blipFill>
                <a:blip r:embed="rId203"/>
                <a:stretch>
                  <a:fillRect/>
                </a:stretch>
              </p:blipFill>
              <p:spPr>
                <a:xfrm>
                  <a:off x="7132382" y="1006783"/>
                  <a:ext cx="63000" cy="93240"/>
                </a:xfrm>
                <a:prstGeom prst="rect">
                  <a:avLst/>
                </a:prstGeom>
              </p:spPr>
            </p:pic>
          </mc:Fallback>
        </mc:AlternateContent>
      </p:grpSp>
      <p:grpSp>
        <p:nvGrpSpPr>
          <p:cNvPr id="142" name="Gruppieren 141">
            <a:extLst>
              <a:ext uri="{FF2B5EF4-FFF2-40B4-BE49-F238E27FC236}">
                <a16:creationId xmlns:a16="http://schemas.microsoft.com/office/drawing/2014/main" id="{8C5B0F31-1298-4A38-B580-F47D1E080979}"/>
              </a:ext>
            </a:extLst>
          </p:cNvPr>
          <p:cNvGrpSpPr/>
          <p:nvPr/>
        </p:nvGrpSpPr>
        <p:grpSpPr>
          <a:xfrm>
            <a:off x="7452062" y="988063"/>
            <a:ext cx="195480" cy="111600"/>
            <a:chOff x="7452062" y="988063"/>
            <a:chExt cx="195480" cy="111600"/>
          </a:xfrm>
        </p:grpSpPr>
        <mc:AlternateContent xmlns:mc="http://schemas.openxmlformats.org/markup-compatibility/2006">
          <mc:Choice xmlns:p14="http://schemas.microsoft.com/office/powerpoint/2010/main" Requires="p14">
            <p:contentPart p14:bwMode="auto" r:id="rId204">
              <p14:nvContentPartPr>
                <p14:cNvPr id="137" name="Freihand 136">
                  <a:extLst>
                    <a:ext uri="{FF2B5EF4-FFF2-40B4-BE49-F238E27FC236}">
                      <a16:creationId xmlns:a16="http://schemas.microsoft.com/office/drawing/2014/main" id="{D3F076BD-0945-4BAB-B0B7-F64AFA4DCC39}"/>
                    </a:ext>
                  </a:extLst>
                </p14:cNvPr>
                <p14:cNvContentPartPr/>
                <p14:nvPr/>
              </p14:nvContentPartPr>
              <p14:xfrm>
                <a:off x="7452062" y="988063"/>
                <a:ext cx="70200" cy="76680"/>
              </p14:xfrm>
            </p:contentPart>
          </mc:Choice>
          <mc:Fallback>
            <p:pic>
              <p:nvPicPr>
                <p:cNvPr id="137" name="Freihand 136">
                  <a:extLst>
                    <a:ext uri="{FF2B5EF4-FFF2-40B4-BE49-F238E27FC236}">
                      <a16:creationId xmlns:a16="http://schemas.microsoft.com/office/drawing/2014/main" id="{D3F076BD-0945-4BAB-B0B7-F64AFA4DCC39}"/>
                    </a:ext>
                  </a:extLst>
                </p:cNvPr>
                <p:cNvPicPr/>
                <p:nvPr/>
              </p:nvPicPr>
              <p:blipFill>
                <a:blip r:embed="rId205"/>
                <a:stretch>
                  <a:fillRect/>
                </a:stretch>
              </p:blipFill>
              <p:spPr>
                <a:xfrm>
                  <a:off x="7447742" y="983743"/>
                  <a:ext cx="78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8" name="Freihand 137">
                  <a:extLst>
                    <a:ext uri="{FF2B5EF4-FFF2-40B4-BE49-F238E27FC236}">
                      <a16:creationId xmlns:a16="http://schemas.microsoft.com/office/drawing/2014/main" id="{05D0CE40-9869-469C-8624-9815A5755834}"/>
                    </a:ext>
                  </a:extLst>
                </p14:cNvPr>
                <p14:cNvContentPartPr/>
                <p14:nvPr/>
              </p14:nvContentPartPr>
              <p14:xfrm>
                <a:off x="7452782" y="1007863"/>
                <a:ext cx="68760" cy="30960"/>
              </p14:xfrm>
            </p:contentPart>
          </mc:Choice>
          <mc:Fallback>
            <p:pic>
              <p:nvPicPr>
                <p:cNvPr id="138" name="Freihand 137">
                  <a:extLst>
                    <a:ext uri="{FF2B5EF4-FFF2-40B4-BE49-F238E27FC236}">
                      <a16:creationId xmlns:a16="http://schemas.microsoft.com/office/drawing/2014/main" id="{05D0CE40-9869-469C-8624-9815A5755834}"/>
                    </a:ext>
                  </a:extLst>
                </p:cNvPr>
                <p:cNvPicPr/>
                <p:nvPr/>
              </p:nvPicPr>
              <p:blipFill>
                <a:blip r:embed="rId207"/>
                <a:stretch>
                  <a:fillRect/>
                </a:stretch>
              </p:blipFill>
              <p:spPr>
                <a:xfrm>
                  <a:off x="7448462" y="1003543"/>
                  <a:ext cx="77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9" name="Freihand 138">
                  <a:extLst>
                    <a:ext uri="{FF2B5EF4-FFF2-40B4-BE49-F238E27FC236}">
                      <a16:creationId xmlns:a16="http://schemas.microsoft.com/office/drawing/2014/main" id="{3385CA6F-5091-4DAF-BAFD-71A708D06F3E}"/>
                    </a:ext>
                  </a:extLst>
                </p14:cNvPr>
                <p14:cNvContentPartPr/>
                <p14:nvPr/>
              </p14:nvContentPartPr>
              <p14:xfrm>
                <a:off x="7554662" y="1029103"/>
                <a:ext cx="34200" cy="56880"/>
              </p14:xfrm>
            </p:contentPart>
          </mc:Choice>
          <mc:Fallback>
            <p:pic>
              <p:nvPicPr>
                <p:cNvPr id="139" name="Freihand 138">
                  <a:extLst>
                    <a:ext uri="{FF2B5EF4-FFF2-40B4-BE49-F238E27FC236}">
                      <a16:creationId xmlns:a16="http://schemas.microsoft.com/office/drawing/2014/main" id="{3385CA6F-5091-4DAF-BAFD-71A708D06F3E}"/>
                    </a:ext>
                  </a:extLst>
                </p:cNvPr>
                <p:cNvPicPr/>
                <p:nvPr/>
              </p:nvPicPr>
              <p:blipFill>
                <a:blip r:embed="rId209"/>
                <a:stretch>
                  <a:fillRect/>
                </a:stretch>
              </p:blipFill>
              <p:spPr>
                <a:xfrm>
                  <a:off x="7550342" y="1024783"/>
                  <a:ext cx="42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0" name="Freihand 139">
                  <a:extLst>
                    <a:ext uri="{FF2B5EF4-FFF2-40B4-BE49-F238E27FC236}">
                      <a16:creationId xmlns:a16="http://schemas.microsoft.com/office/drawing/2014/main" id="{B6A64DFC-D561-4581-8EE2-C50A13747E36}"/>
                    </a:ext>
                  </a:extLst>
                </p14:cNvPr>
                <p14:cNvContentPartPr/>
                <p14:nvPr/>
              </p14:nvContentPartPr>
              <p14:xfrm>
                <a:off x="7494542" y="1014343"/>
                <a:ext cx="69840" cy="77400"/>
              </p14:xfrm>
            </p:contentPart>
          </mc:Choice>
          <mc:Fallback>
            <p:pic>
              <p:nvPicPr>
                <p:cNvPr id="140" name="Freihand 139">
                  <a:extLst>
                    <a:ext uri="{FF2B5EF4-FFF2-40B4-BE49-F238E27FC236}">
                      <a16:creationId xmlns:a16="http://schemas.microsoft.com/office/drawing/2014/main" id="{B6A64DFC-D561-4581-8EE2-C50A13747E36}"/>
                    </a:ext>
                  </a:extLst>
                </p:cNvPr>
                <p:cNvPicPr/>
                <p:nvPr/>
              </p:nvPicPr>
              <p:blipFill>
                <a:blip r:embed="rId211"/>
                <a:stretch>
                  <a:fillRect/>
                </a:stretch>
              </p:blipFill>
              <p:spPr>
                <a:xfrm>
                  <a:off x="7490222" y="1010023"/>
                  <a:ext cx="78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1" name="Freihand 140">
                  <a:extLst>
                    <a:ext uri="{FF2B5EF4-FFF2-40B4-BE49-F238E27FC236}">
                      <a16:creationId xmlns:a16="http://schemas.microsoft.com/office/drawing/2014/main" id="{405CE718-B9B8-4A1B-A080-AD387414A944}"/>
                    </a:ext>
                  </a:extLst>
                </p14:cNvPr>
                <p14:cNvContentPartPr/>
                <p14:nvPr/>
              </p14:nvContentPartPr>
              <p14:xfrm>
                <a:off x="7600382" y="1018663"/>
                <a:ext cx="47160" cy="81000"/>
              </p14:xfrm>
            </p:contentPart>
          </mc:Choice>
          <mc:Fallback>
            <p:pic>
              <p:nvPicPr>
                <p:cNvPr id="141" name="Freihand 140">
                  <a:extLst>
                    <a:ext uri="{FF2B5EF4-FFF2-40B4-BE49-F238E27FC236}">
                      <a16:creationId xmlns:a16="http://schemas.microsoft.com/office/drawing/2014/main" id="{405CE718-B9B8-4A1B-A080-AD387414A944}"/>
                    </a:ext>
                  </a:extLst>
                </p:cNvPr>
                <p:cNvPicPr/>
                <p:nvPr/>
              </p:nvPicPr>
              <p:blipFill>
                <a:blip r:embed="rId213"/>
                <a:stretch>
                  <a:fillRect/>
                </a:stretch>
              </p:blipFill>
              <p:spPr>
                <a:xfrm>
                  <a:off x="7596062" y="1014343"/>
                  <a:ext cx="55800" cy="89640"/>
                </a:xfrm>
                <a:prstGeom prst="rect">
                  <a:avLst/>
                </a:prstGeom>
              </p:spPr>
            </p:pic>
          </mc:Fallback>
        </mc:AlternateContent>
      </p:grpSp>
      <p:grpSp>
        <p:nvGrpSpPr>
          <p:cNvPr id="155" name="Gruppieren 154">
            <a:extLst>
              <a:ext uri="{FF2B5EF4-FFF2-40B4-BE49-F238E27FC236}">
                <a16:creationId xmlns:a16="http://schemas.microsoft.com/office/drawing/2014/main" id="{19B0B08D-CCFB-4B55-A660-5367EF2457F7}"/>
              </a:ext>
            </a:extLst>
          </p:cNvPr>
          <p:cNvGrpSpPr/>
          <p:nvPr/>
        </p:nvGrpSpPr>
        <p:grpSpPr>
          <a:xfrm>
            <a:off x="8027702" y="985543"/>
            <a:ext cx="221760" cy="102960"/>
            <a:chOff x="8027702" y="985543"/>
            <a:chExt cx="221760" cy="102960"/>
          </a:xfrm>
        </p:grpSpPr>
        <mc:AlternateContent xmlns:mc="http://schemas.openxmlformats.org/markup-compatibility/2006">
          <mc:Choice xmlns:p14="http://schemas.microsoft.com/office/powerpoint/2010/main" Requires="p14">
            <p:contentPart p14:bwMode="auto" r:id="rId214">
              <p14:nvContentPartPr>
                <p14:cNvPr id="143" name="Freihand 142">
                  <a:extLst>
                    <a:ext uri="{FF2B5EF4-FFF2-40B4-BE49-F238E27FC236}">
                      <a16:creationId xmlns:a16="http://schemas.microsoft.com/office/drawing/2014/main" id="{3E48190F-CFBA-4AC1-B7B3-11D117DEB849}"/>
                    </a:ext>
                  </a:extLst>
                </p14:cNvPr>
                <p14:cNvContentPartPr/>
                <p14:nvPr/>
              </p14:nvContentPartPr>
              <p14:xfrm>
                <a:off x="8027702" y="985543"/>
                <a:ext cx="65160" cy="65160"/>
              </p14:xfrm>
            </p:contentPart>
          </mc:Choice>
          <mc:Fallback>
            <p:pic>
              <p:nvPicPr>
                <p:cNvPr id="143" name="Freihand 142">
                  <a:extLst>
                    <a:ext uri="{FF2B5EF4-FFF2-40B4-BE49-F238E27FC236}">
                      <a16:creationId xmlns:a16="http://schemas.microsoft.com/office/drawing/2014/main" id="{3E48190F-CFBA-4AC1-B7B3-11D117DEB849}"/>
                    </a:ext>
                  </a:extLst>
                </p:cNvPr>
                <p:cNvPicPr/>
                <p:nvPr/>
              </p:nvPicPr>
              <p:blipFill>
                <a:blip r:embed="rId215"/>
                <a:stretch>
                  <a:fillRect/>
                </a:stretch>
              </p:blipFill>
              <p:spPr>
                <a:xfrm>
                  <a:off x="8023382" y="981223"/>
                  <a:ext cx="73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4" name="Freihand 143">
                  <a:extLst>
                    <a:ext uri="{FF2B5EF4-FFF2-40B4-BE49-F238E27FC236}">
                      <a16:creationId xmlns:a16="http://schemas.microsoft.com/office/drawing/2014/main" id="{C75B34CE-5D02-464B-A7ED-00C377598A0F}"/>
                    </a:ext>
                  </a:extLst>
                </p14:cNvPr>
                <p14:cNvContentPartPr/>
                <p14:nvPr/>
              </p14:nvContentPartPr>
              <p14:xfrm>
                <a:off x="8035982" y="999223"/>
                <a:ext cx="58680" cy="21960"/>
              </p14:xfrm>
            </p:contentPart>
          </mc:Choice>
          <mc:Fallback>
            <p:pic>
              <p:nvPicPr>
                <p:cNvPr id="144" name="Freihand 143">
                  <a:extLst>
                    <a:ext uri="{FF2B5EF4-FFF2-40B4-BE49-F238E27FC236}">
                      <a16:creationId xmlns:a16="http://schemas.microsoft.com/office/drawing/2014/main" id="{C75B34CE-5D02-464B-A7ED-00C377598A0F}"/>
                    </a:ext>
                  </a:extLst>
                </p:cNvPr>
                <p:cNvPicPr/>
                <p:nvPr/>
              </p:nvPicPr>
              <p:blipFill>
                <a:blip r:embed="rId217"/>
                <a:stretch>
                  <a:fillRect/>
                </a:stretch>
              </p:blipFill>
              <p:spPr>
                <a:xfrm>
                  <a:off x="8031662" y="994903"/>
                  <a:ext cx="67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5" name="Freihand 144">
                  <a:extLst>
                    <a:ext uri="{FF2B5EF4-FFF2-40B4-BE49-F238E27FC236}">
                      <a16:creationId xmlns:a16="http://schemas.microsoft.com/office/drawing/2014/main" id="{7635BA21-9021-43AE-BD44-D80984B63F8F}"/>
                    </a:ext>
                  </a:extLst>
                </p14:cNvPr>
                <p14:cNvContentPartPr/>
                <p14:nvPr/>
              </p14:nvContentPartPr>
              <p14:xfrm>
                <a:off x="8089982" y="1008943"/>
                <a:ext cx="64800" cy="51480"/>
              </p14:xfrm>
            </p:contentPart>
          </mc:Choice>
          <mc:Fallback>
            <p:pic>
              <p:nvPicPr>
                <p:cNvPr id="145" name="Freihand 144">
                  <a:extLst>
                    <a:ext uri="{FF2B5EF4-FFF2-40B4-BE49-F238E27FC236}">
                      <a16:creationId xmlns:a16="http://schemas.microsoft.com/office/drawing/2014/main" id="{7635BA21-9021-43AE-BD44-D80984B63F8F}"/>
                    </a:ext>
                  </a:extLst>
                </p:cNvPr>
                <p:cNvPicPr/>
                <p:nvPr/>
              </p:nvPicPr>
              <p:blipFill>
                <a:blip r:embed="rId219"/>
                <a:stretch>
                  <a:fillRect/>
                </a:stretch>
              </p:blipFill>
              <p:spPr>
                <a:xfrm>
                  <a:off x="8085662" y="1004623"/>
                  <a:ext cx="73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6" name="Freihand 145">
                  <a:extLst>
                    <a:ext uri="{FF2B5EF4-FFF2-40B4-BE49-F238E27FC236}">
                      <a16:creationId xmlns:a16="http://schemas.microsoft.com/office/drawing/2014/main" id="{ACADA8B2-612A-4124-97D3-4D9E8EDB3750}"/>
                    </a:ext>
                  </a:extLst>
                </p14:cNvPr>
                <p14:cNvContentPartPr/>
                <p14:nvPr/>
              </p14:nvContentPartPr>
              <p14:xfrm>
                <a:off x="8163422" y="1017223"/>
                <a:ext cx="20880" cy="36360"/>
              </p14:xfrm>
            </p:contentPart>
          </mc:Choice>
          <mc:Fallback>
            <p:pic>
              <p:nvPicPr>
                <p:cNvPr id="146" name="Freihand 145">
                  <a:extLst>
                    <a:ext uri="{FF2B5EF4-FFF2-40B4-BE49-F238E27FC236}">
                      <a16:creationId xmlns:a16="http://schemas.microsoft.com/office/drawing/2014/main" id="{ACADA8B2-612A-4124-97D3-4D9E8EDB3750}"/>
                    </a:ext>
                  </a:extLst>
                </p:cNvPr>
                <p:cNvPicPr/>
                <p:nvPr/>
              </p:nvPicPr>
              <p:blipFill>
                <a:blip r:embed="rId221"/>
                <a:stretch>
                  <a:fillRect/>
                </a:stretch>
              </p:blipFill>
              <p:spPr>
                <a:xfrm>
                  <a:off x="8159102" y="1012903"/>
                  <a:ext cx="29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7" name="Freihand 146">
                  <a:extLst>
                    <a:ext uri="{FF2B5EF4-FFF2-40B4-BE49-F238E27FC236}">
                      <a16:creationId xmlns:a16="http://schemas.microsoft.com/office/drawing/2014/main" id="{1A5EC23C-324D-4358-A5D1-2AAE2C5A8077}"/>
                    </a:ext>
                  </a:extLst>
                </p14:cNvPr>
                <p14:cNvContentPartPr/>
                <p14:nvPr/>
              </p14:nvContentPartPr>
              <p14:xfrm>
                <a:off x="8140022" y="1029463"/>
                <a:ext cx="45360" cy="11160"/>
              </p14:xfrm>
            </p:contentPart>
          </mc:Choice>
          <mc:Fallback>
            <p:pic>
              <p:nvPicPr>
                <p:cNvPr id="147" name="Freihand 146">
                  <a:extLst>
                    <a:ext uri="{FF2B5EF4-FFF2-40B4-BE49-F238E27FC236}">
                      <a16:creationId xmlns:a16="http://schemas.microsoft.com/office/drawing/2014/main" id="{1A5EC23C-324D-4358-A5D1-2AAE2C5A8077}"/>
                    </a:ext>
                  </a:extLst>
                </p:cNvPr>
                <p:cNvPicPr/>
                <p:nvPr/>
              </p:nvPicPr>
              <p:blipFill>
                <a:blip r:embed="rId223"/>
                <a:stretch>
                  <a:fillRect/>
                </a:stretch>
              </p:blipFill>
              <p:spPr>
                <a:xfrm>
                  <a:off x="8135702" y="1025143"/>
                  <a:ext cx="54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8" name="Freihand 147">
                  <a:extLst>
                    <a:ext uri="{FF2B5EF4-FFF2-40B4-BE49-F238E27FC236}">
                      <a16:creationId xmlns:a16="http://schemas.microsoft.com/office/drawing/2014/main" id="{AC181CAA-D746-44C7-BC07-163AA898E438}"/>
                    </a:ext>
                  </a:extLst>
                </p14:cNvPr>
                <p14:cNvContentPartPr/>
                <p14:nvPr/>
              </p14:nvContentPartPr>
              <p14:xfrm>
                <a:off x="8199422" y="995623"/>
                <a:ext cx="50040" cy="92880"/>
              </p14:xfrm>
            </p:contentPart>
          </mc:Choice>
          <mc:Fallback>
            <p:pic>
              <p:nvPicPr>
                <p:cNvPr id="148" name="Freihand 147">
                  <a:extLst>
                    <a:ext uri="{FF2B5EF4-FFF2-40B4-BE49-F238E27FC236}">
                      <a16:creationId xmlns:a16="http://schemas.microsoft.com/office/drawing/2014/main" id="{AC181CAA-D746-44C7-BC07-163AA898E438}"/>
                    </a:ext>
                  </a:extLst>
                </p:cNvPr>
                <p:cNvPicPr/>
                <p:nvPr/>
              </p:nvPicPr>
              <p:blipFill>
                <a:blip r:embed="rId225"/>
                <a:stretch>
                  <a:fillRect/>
                </a:stretch>
              </p:blipFill>
              <p:spPr>
                <a:xfrm>
                  <a:off x="8195102" y="991303"/>
                  <a:ext cx="58680" cy="101520"/>
                </a:xfrm>
                <a:prstGeom prst="rect">
                  <a:avLst/>
                </a:prstGeom>
              </p:spPr>
            </p:pic>
          </mc:Fallback>
        </mc:AlternateContent>
      </p:grpSp>
      <p:grpSp>
        <p:nvGrpSpPr>
          <p:cNvPr id="154" name="Gruppieren 153">
            <a:extLst>
              <a:ext uri="{FF2B5EF4-FFF2-40B4-BE49-F238E27FC236}">
                <a16:creationId xmlns:a16="http://schemas.microsoft.com/office/drawing/2014/main" id="{DE0BE650-EDFB-4C0F-8AB4-BF49432908F9}"/>
              </a:ext>
            </a:extLst>
          </p:cNvPr>
          <p:cNvGrpSpPr/>
          <p:nvPr/>
        </p:nvGrpSpPr>
        <p:grpSpPr>
          <a:xfrm>
            <a:off x="8548262" y="966103"/>
            <a:ext cx="235440" cy="87480"/>
            <a:chOff x="8548262" y="966103"/>
            <a:chExt cx="235440" cy="87480"/>
          </a:xfrm>
        </p:grpSpPr>
        <mc:AlternateContent xmlns:mc="http://schemas.openxmlformats.org/markup-compatibility/2006">
          <mc:Choice xmlns:p14="http://schemas.microsoft.com/office/powerpoint/2010/main" Requires="p14">
            <p:contentPart p14:bwMode="auto" r:id="rId226">
              <p14:nvContentPartPr>
                <p14:cNvPr id="149" name="Freihand 148">
                  <a:extLst>
                    <a:ext uri="{FF2B5EF4-FFF2-40B4-BE49-F238E27FC236}">
                      <a16:creationId xmlns:a16="http://schemas.microsoft.com/office/drawing/2014/main" id="{93FE979B-5839-4396-A01F-FA5C5BE2364F}"/>
                    </a:ext>
                  </a:extLst>
                </p14:cNvPr>
                <p14:cNvContentPartPr/>
                <p14:nvPr/>
              </p14:nvContentPartPr>
              <p14:xfrm>
                <a:off x="8548262" y="966103"/>
                <a:ext cx="81360" cy="66960"/>
              </p14:xfrm>
            </p:contentPart>
          </mc:Choice>
          <mc:Fallback>
            <p:pic>
              <p:nvPicPr>
                <p:cNvPr id="149" name="Freihand 148">
                  <a:extLst>
                    <a:ext uri="{FF2B5EF4-FFF2-40B4-BE49-F238E27FC236}">
                      <a16:creationId xmlns:a16="http://schemas.microsoft.com/office/drawing/2014/main" id="{93FE979B-5839-4396-A01F-FA5C5BE2364F}"/>
                    </a:ext>
                  </a:extLst>
                </p:cNvPr>
                <p:cNvPicPr/>
                <p:nvPr/>
              </p:nvPicPr>
              <p:blipFill>
                <a:blip r:embed="rId227"/>
                <a:stretch>
                  <a:fillRect/>
                </a:stretch>
              </p:blipFill>
              <p:spPr>
                <a:xfrm>
                  <a:off x="8543942" y="961783"/>
                  <a:ext cx="90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0" name="Freihand 149">
                  <a:extLst>
                    <a:ext uri="{FF2B5EF4-FFF2-40B4-BE49-F238E27FC236}">
                      <a16:creationId xmlns:a16="http://schemas.microsoft.com/office/drawing/2014/main" id="{F8DB4930-019A-4808-AC6C-A89E836A5E9A}"/>
                    </a:ext>
                  </a:extLst>
                </p14:cNvPr>
                <p14:cNvContentPartPr/>
                <p14:nvPr/>
              </p14:nvContentPartPr>
              <p14:xfrm>
                <a:off x="8559422" y="983743"/>
                <a:ext cx="63720" cy="16200"/>
              </p14:xfrm>
            </p:contentPart>
          </mc:Choice>
          <mc:Fallback>
            <p:pic>
              <p:nvPicPr>
                <p:cNvPr id="150" name="Freihand 149">
                  <a:extLst>
                    <a:ext uri="{FF2B5EF4-FFF2-40B4-BE49-F238E27FC236}">
                      <a16:creationId xmlns:a16="http://schemas.microsoft.com/office/drawing/2014/main" id="{F8DB4930-019A-4808-AC6C-A89E836A5E9A}"/>
                    </a:ext>
                  </a:extLst>
                </p:cNvPr>
                <p:cNvPicPr/>
                <p:nvPr/>
              </p:nvPicPr>
              <p:blipFill>
                <a:blip r:embed="rId229"/>
                <a:stretch>
                  <a:fillRect/>
                </a:stretch>
              </p:blipFill>
              <p:spPr>
                <a:xfrm>
                  <a:off x="8555102" y="979423"/>
                  <a:ext cx="72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1" name="Freihand 150">
                  <a:extLst>
                    <a:ext uri="{FF2B5EF4-FFF2-40B4-BE49-F238E27FC236}">
                      <a16:creationId xmlns:a16="http://schemas.microsoft.com/office/drawing/2014/main" id="{EDBF3CE5-829E-4EDD-BBBC-0B76ADC43973}"/>
                    </a:ext>
                  </a:extLst>
                </p14:cNvPr>
                <p14:cNvContentPartPr/>
                <p14:nvPr/>
              </p14:nvContentPartPr>
              <p14:xfrm>
                <a:off x="8617742" y="987343"/>
                <a:ext cx="65160" cy="54000"/>
              </p14:xfrm>
            </p:contentPart>
          </mc:Choice>
          <mc:Fallback>
            <p:pic>
              <p:nvPicPr>
                <p:cNvPr id="151" name="Freihand 150">
                  <a:extLst>
                    <a:ext uri="{FF2B5EF4-FFF2-40B4-BE49-F238E27FC236}">
                      <a16:creationId xmlns:a16="http://schemas.microsoft.com/office/drawing/2014/main" id="{EDBF3CE5-829E-4EDD-BBBC-0B76ADC43973}"/>
                    </a:ext>
                  </a:extLst>
                </p:cNvPr>
                <p:cNvPicPr/>
                <p:nvPr/>
              </p:nvPicPr>
              <p:blipFill>
                <a:blip r:embed="rId231"/>
                <a:stretch>
                  <a:fillRect/>
                </a:stretch>
              </p:blipFill>
              <p:spPr>
                <a:xfrm>
                  <a:off x="8613422" y="983023"/>
                  <a:ext cx="73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2" name="Freihand 151">
                  <a:extLst>
                    <a:ext uri="{FF2B5EF4-FFF2-40B4-BE49-F238E27FC236}">
                      <a16:creationId xmlns:a16="http://schemas.microsoft.com/office/drawing/2014/main" id="{B305FEF5-3C03-4142-ADF9-C52C37844724}"/>
                    </a:ext>
                  </a:extLst>
                </p14:cNvPr>
                <p14:cNvContentPartPr/>
                <p14:nvPr/>
              </p14:nvContentPartPr>
              <p14:xfrm>
                <a:off x="8667062" y="989863"/>
                <a:ext cx="64440" cy="63720"/>
              </p14:xfrm>
            </p:contentPart>
          </mc:Choice>
          <mc:Fallback>
            <p:pic>
              <p:nvPicPr>
                <p:cNvPr id="152" name="Freihand 151">
                  <a:extLst>
                    <a:ext uri="{FF2B5EF4-FFF2-40B4-BE49-F238E27FC236}">
                      <a16:creationId xmlns:a16="http://schemas.microsoft.com/office/drawing/2014/main" id="{B305FEF5-3C03-4142-ADF9-C52C37844724}"/>
                    </a:ext>
                  </a:extLst>
                </p:cNvPr>
                <p:cNvPicPr/>
                <p:nvPr/>
              </p:nvPicPr>
              <p:blipFill>
                <a:blip r:embed="rId233"/>
                <a:stretch>
                  <a:fillRect/>
                </a:stretch>
              </p:blipFill>
              <p:spPr>
                <a:xfrm>
                  <a:off x="8662742" y="985543"/>
                  <a:ext cx="73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3" name="Freihand 152">
                  <a:extLst>
                    <a:ext uri="{FF2B5EF4-FFF2-40B4-BE49-F238E27FC236}">
                      <a16:creationId xmlns:a16="http://schemas.microsoft.com/office/drawing/2014/main" id="{C9BB618C-0BE0-4685-B18D-3069CAE57E3E}"/>
                    </a:ext>
                  </a:extLst>
                </p14:cNvPr>
                <p14:cNvContentPartPr/>
                <p14:nvPr/>
              </p14:nvContentPartPr>
              <p14:xfrm>
                <a:off x="8731142" y="970423"/>
                <a:ext cx="52560" cy="82440"/>
              </p14:xfrm>
            </p:contentPart>
          </mc:Choice>
          <mc:Fallback>
            <p:pic>
              <p:nvPicPr>
                <p:cNvPr id="153" name="Freihand 152">
                  <a:extLst>
                    <a:ext uri="{FF2B5EF4-FFF2-40B4-BE49-F238E27FC236}">
                      <a16:creationId xmlns:a16="http://schemas.microsoft.com/office/drawing/2014/main" id="{C9BB618C-0BE0-4685-B18D-3069CAE57E3E}"/>
                    </a:ext>
                  </a:extLst>
                </p:cNvPr>
                <p:cNvPicPr/>
                <p:nvPr/>
              </p:nvPicPr>
              <p:blipFill>
                <a:blip r:embed="rId235"/>
                <a:stretch>
                  <a:fillRect/>
                </a:stretch>
              </p:blipFill>
              <p:spPr>
                <a:xfrm>
                  <a:off x="8726822" y="966103"/>
                  <a:ext cx="61200" cy="91080"/>
                </a:xfrm>
                <a:prstGeom prst="rect">
                  <a:avLst/>
                </a:prstGeom>
              </p:spPr>
            </p:pic>
          </mc:Fallback>
        </mc:AlternateContent>
      </p:grpSp>
      <p:grpSp>
        <p:nvGrpSpPr>
          <p:cNvPr id="162" name="Gruppieren 161">
            <a:extLst>
              <a:ext uri="{FF2B5EF4-FFF2-40B4-BE49-F238E27FC236}">
                <a16:creationId xmlns:a16="http://schemas.microsoft.com/office/drawing/2014/main" id="{EF2BC12A-42BC-48B1-A7F0-83FB390BECAD}"/>
              </a:ext>
            </a:extLst>
          </p:cNvPr>
          <p:cNvGrpSpPr/>
          <p:nvPr/>
        </p:nvGrpSpPr>
        <p:grpSpPr>
          <a:xfrm>
            <a:off x="8995742" y="900223"/>
            <a:ext cx="293040" cy="94680"/>
            <a:chOff x="8995742" y="900223"/>
            <a:chExt cx="293040" cy="94680"/>
          </a:xfrm>
        </p:grpSpPr>
        <mc:AlternateContent xmlns:mc="http://schemas.openxmlformats.org/markup-compatibility/2006">
          <mc:Choice xmlns:p14="http://schemas.microsoft.com/office/powerpoint/2010/main" Requires="p14">
            <p:contentPart p14:bwMode="auto" r:id="rId236">
              <p14:nvContentPartPr>
                <p14:cNvPr id="156" name="Freihand 155">
                  <a:extLst>
                    <a:ext uri="{FF2B5EF4-FFF2-40B4-BE49-F238E27FC236}">
                      <a16:creationId xmlns:a16="http://schemas.microsoft.com/office/drawing/2014/main" id="{B7E2EFBB-BFED-4F30-A98E-D1EC1E2C5C7A}"/>
                    </a:ext>
                  </a:extLst>
                </p14:cNvPr>
                <p14:cNvContentPartPr/>
                <p14:nvPr/>
              </p14:nvContentPartPr>
              <p14:xfrm>
                <a:off x="8995742" y="900223"/>
                <a:ext cx="78120" cy="91440"/>
              </p14:xfrm>
            </p:contentPart>
          </mc:Choice>
          <mc:Fallback>
            <p:pic>
              <p:nvPicPr>
                <p:cNvPr id="156" name="Freihand 155">
                  <a:extLst>
                    <a:ext uri="{FF2B5EF4-FFF2-40B4-BE49-F238E27FC236}">
                      <a16:creationId xmlns:a16="http://schemas.microsoft.com/office/drawing/2014/main" id="{B7E2EFBB-BFED-4F30-A98E-D1EC1E2C5C7A}"/>
                    </a:ext>
                  </a:extLst>
                </p:cNvPr>
                <p:cNvPicPr/>
                <p:nvPr/>
              </p:nvPicPr>
              <p:blipFill>
                <a:blip r:embed="rId237"/>
                <a:stretch>
                  <a:fillRect/>
                </a:stretch>
              </p:blipFill>
              <p:spPr>
                <a:xfrm>
                  <a:off x="8991422" y="895903"/>
                  <a:ext cx="86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7" name="Freihand 156">
                  <a:extLst>
                    <a:ext uri="{FF2B5EF4-FFF2-40B4-BE49-F238E27FC236}">
                      <a16:creationId xmlns:a16="http://schemas.microsoft.com/office/drawing/2014/main" id="{DC400137-34EF-4B16-B916-F9EDC7F26260}"/>
                    </a:ext>
                  </a:extLst>
                </p14:cNvPr>
                <p14:cNvContentPartPr/>
                <p14:nvPr/>
              </p14:nvContentPartPr>
              <p14:xfrm>
                <a:off x="8995742" y="940183"/>
                <a:ext cx="77760" cy="25200"/>
              </p14:xfrm>
            </p:contentPart>
          </mc:Choice>
          <mc:Fallback>
            <p:pic>
              <p:nvPicPr>
                <p:cNvPr id="157" name="Freihand 156">
                  <a:extLst>
                    <a:ext uri="{FF2B5EF4-FFF2-40B4-BE49-F238E27FC236}">
                      <a16:creationId xmlns:a16="http://schemas.microsoft.com/office/drawing/2014/main" id="{DC400137-34EF-4B16-B916-F9EDC7F26260}"/>
                    </a:ext>
                  </a:extLst>
                </p:cNvPr>
                <p:cNvPicPr/>
                <p:nvPr/>
              </p:nvPicPr>
              <p:blipFill>
                <a:blip r:embed="rId239"/>
                <a:stretch>
                  <a:fillRect/>
                </a:stretch>
              </p:blipFill>
              <p:spPr>
                <a:xfrm>
                  <a:off x="8991422" y="935863"/>
                  <a:ext cx="86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8" name="Freihand 157">
                  <a:extLst>
                    <a:ext uri="{FF2B5EF4-FFF2-40B4-BE49-F238E27FC236}">
                      <a16:creationId xmlns:a16="http://schemas.microsoft.com/office/drawing/2014/main" id="{8D40FC05-6BB1-4F2C-B78F-2F3763CFBDF5}"/>
                    </a:ext>
                  </a:extLst>
                </p14:cNvPr>
                <p14:cNvContentPartPr/>
                <p14:nvPr/>
              </p14:nvContentPartPr>
              <p14:xfrm>
                <a:off x="9083582" y="943063"/>
                <a:ext cx="68040" cy="43560"/>
              </p14:xfrm>
            </p:contentPart>
          </mc:Choice>
          <mc:Fallback>
            <p:pic>
              <p:nvPicPr>
                <p:cNvPr id="158" name="Freihand 157">
                  <a:extLst>
                    <a:ext uri="{FF2B5EF4-FFF2-40B4-BE49-F238E27FC236}">
                      <a16:creationId xmlns:a16="http://schemas.microsoft.com/office/drawing/2014/main" id="{8D40FC05-6BB1-4F2C-B78F-2F3763CFBDF5}"/>
                    </a:ext>
                  </a:extLst>
                </p:cNvPr>
                <p:cNvPicPr/>
                <p:nvPr/>
              </p:nvPicPr>
              <p:blipFill>
                <a:blip r:embed="rId241"/>
                <a:stretch>
                  <a:fillRect/>
                </a:stretch>
              </p:blipFill>
              <p:spPr>
                <a:xfrm>
                  <a:off x="9079262" y="938743"/>
                  <a:ext cx="76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9" name="Freihand 158">
                  <a:extLst>
                    <a:ext uri="{FF2B5EF4-FFF2-40B4-BE49-F238E27FC236}">
                      <a16:creationId xmlns:a16="http://schemas.microsoft.com/office/drawing/2014/main" id="{88C4B6CC-A85C-4DB4-A2D9-A105F0E04B98}"/>
                    </a:ext>
                  </a:extLst>
                </p14:cNvPr>
                <p14:cNvContentPartPr/>
                <p14:nvPr/>
              </p14:nvContentPartPr>
              <p14:xfrm>
                <a:off x="9163502" y="926863"/>
                <a:ext cx="55080" cy="62640"/>
              </p14:xfrm>
            </p:contentPart>
          </mc:Choice>
          <mc:Fallback>
            <p:pic>
              <p:nvPicPr>
                <p:cNvPr id="159" name="Freihand 158">
                  <a:extLst>
                    <a:ext uri="{FF2B5EF4-FFF2-40B4-BE49-F238E27FC236}">
                      <a16:creationId xmlns:a16="http://schemas.microsoft.com/office/drawing/2014/main" id="{88C4B6CC-A85C-4DB4-A2D9-A105F0E04B98}"/>
                    </a:ext>
                  </a:extLst>
                </p:cNvPr>
                <p:cNvPicPr/>
                <p:nvPr/>
              </p:nvPicPr>
              <p:blipFill>
                <a:blip r:embed="rId243"/>
                <a:stretch>
                  <a:fillRect/>
                </a:stretch>
              </p:blipFill>
              <p:spPr>
                <a:xfrm>
                  <a:off x="9159182" y="922543"/>
                  <a:ext cx="63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1" name="Freihand 160">
                  <a:extLst>
                    <a:ext uri="{FF2B5EF4-FFF2-40B4-BE49-F238E27FC236}">
                      <a16:creationId xmlns:a16="http://schemas.microsoft.com/office/drawing/2014/main" id="{AB69ADFA-2F5B-4EAE-8883-E95F7D856EE5}"/>
                    </a:ext>
                  </a:extLst>
                </p14:cNvPr>
                <p14:cNvContentPartPr/>
                <p14:nvPr/>
              </p14:nvContentPartPr>
              <p14:xfrm>
                <a:off x="9229742" y="909943"/>
                <a:ext cx="59040" cy="84960"/>
              </p14:xfrm>
            </p:contentPart>
          </mc:Choice>
          <mc:Fallback>
            <p:pic>
              <p:nvPicPr>
                <p:cNvPr id="161" name="Freihand 160">
                  <a:extLst>
                    <a:ext uri="{FF2B5EF4-FFF2-40B4-BE49-F238E27FC236}">
                      <a16:creationId xmlns:a16="http://schemas.microsoft.com/office/drawing/2014/main" id="{AB69ADFA-2F5B-4EAE-8883-E95F7D856EE5}"/>
                    </a:ext>
                  </a:extLst>
                </p:cNvPr>
                <p:cNvPicPr/>
                <p:nvPr/>
              </p:nvPicPr>
              <p:blipFill>
                <a:blip r:embed="rId245"/>
                <a:stretch>
                  <a:fillRect/>
                </a:stretch>
              </p:blipFill>
              <p:spPr>
                <a:xfrm>
                  <a:off x="9225422" y="905623"/>
                  <a:ext cx="67680" cy="93600"/>
                </a:xfrm>
                <a:prstGeom prst="rect">
                  <a:avLst/>
                </a:prstGeom>
              </p:spPr>
            </p:pic>
          </mc:Fallback>
        </mc:AlternateContent>
      </p:grpSp>
      <p:grpSp>
        <p:nvGrpSpPr>
          <p:cNvPr id="164" name="Gruppieren 163">
            <a:extLst>
              <a:ext uri="{FF2B5EF4-FFF2-40B4-BE49-F238E27FC236}">
                <a16:creationId xmlns:a16="http://schemas.microsoft.com/office/drawing/2014/main" id="{1E8DCABE-2F7C-4E56-8180-55DAC8DD54F0}"/>
              </a:ext>
            </a:extLst>
          </p:cNvPr>
          <p:cNvGrpSpPr/>
          <p:nvPr/>
        </p:nvGrpSpPr>
        <p:grpSpPr>
          <a:xfrm>
            <a:off x="5248502" y="107503"/>
            <a:ext cx="1714680" cy="453960"/>
            <a:chOff x="5248502" y="107503"/>
            <a:chExt cx="1714680" cy="453960"/>
          </a:xfrm>
        </p:grpSpPr>
        <mc:AlternateContent xmlns:mc="http://schemas.openxmlformats.org/markup-compatibility/2006">
          <mc:Choice xmlns:p14="http://schemas.microsoft.com/office/powerpoint/2010/main" Requires="p14">
            <p:contentPart p14:bwMode="auto" r:id="rId246">
              <p14:nvContentPartPr>
                <p14:cNvPr id="92" name="Freihand 91">
                  <a:extLst>
                    <a:ext uri="{FF2B5EF4-FFF2-40B4-BE49-F238E27FC236}">
                      <a16:creationId xmlns:a16="http://schemas.microsoft.com/office/drawing/2014/main" id="{FAE18A90-9909-4073-AF0E-4F24C54D5269}"/>
                    </a:ext>
                  </a:extLst>
                </p14:cNvPr>
                <p14:cNvContentPartPr/>
                <p14:nvPr/>
              </p14:nvContentPartPr>
              <p14:xfrm>
                <a:off x="6437942" y="453463"/>
                <a:ext cx="48600" cy="95760"/>
              </p14:xfrm>
            </p:contentPart>
          </mc:Choice>
          <mc:Fallback>
            <p:pic>
              <p:nvPicPr>
                <p:cNvPr id="92" name="Freihand 91">
                  <a:extLst>
                    <a:ext uri="{FF2B5EF4-FFF2-40B4-BE49-F238E27FC236}">
                      <a16:creationId xmlns:a16="http://schemas.microsoft.com/office/drawing/2014/main" id="{FAE18A90-9909-4073-AF0E-4F24C54D5269}"/>
                    </a:ext>
                  </a:extLst>
                </p:cNvPr>
                <p:cNvPicPr/>
                <p:nvPr/>
              </p:nvPicPr>
              <p:blipFill>
                <a:blip r:embed="rId247"/>
                <a:stretch>
                  <a:fillRect/>
                </a:stretch>
              </p:blipFill>
              <p:spPr>
                <a:xfrm>
                  <a:off x="6433622" y="449143"/>
                  <a:ext cx="57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3" name="Freihand 92">
                  <a:extLst>
                    <a:ext uri="{FF2B5EF4-FFF2-40B4-BE49-F238E27FC236}">
                      <a16:creationId xmlns:a16="http://schemas.microsoft.com/office/drawing/2014/main" id="{3CB7D911-C487-4F65-A673-4AB7B4BFB923}"/>
                    </a:ext>
                  </a:extLst>
                </p14:cNvPr>
                <p14:cNvContentPartPr/>
                <p14:nvPr/>
              </p14:nvContentPartPr>
              <p14:xfrm>
                <a:off x="6432182" y="486943"/>
                <a:ext cx="65880" cy="38160"/>
              </p14:xfrm>
            </p:contentPart>
          </mc:Choice>
          <mc:Fallback>
            <p:pic>
              <p:nvPicPr>
                <p:cNvPr id="93" name="Freihand 92">
                  <a:extLst>
                    <a:ext uri="{FF2B5EF4-FFF2-40B4-BE49-F238E27FC236}">
                      <a16:creationId xmlns:a16="http://schemas.microsoft.com/office/drawing/2014/main" id="{3CB7D911-C487-4F65-A673-4AB7B4BFB923}"/>
                    </a:ext>
                  </a:extLst>
                </p:cNvPr>
                <p:cNvPicPr/>
                <p:nvPr/>
              </p:nvPicPr>
              <p:blipFill>
                <a:blip r:embed="rId249"/>
                <a:stretch>
                  <a:fillRect/>
                </a:stretch>
              </p:blipFill>
              <p:spPr>
                <a:xfrm>
                  <a:off x="6427862" y="482623"/>
                  <a:ext cx="74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4" name="Freihand 93">
                  <a:extLst>
                    <a:ext uri="{FF2B5EF4-FFF2-40B4-BE49-F238E27FC236}">
                      <a16:creationId xmlns:a16="http://schemas.microsoft.com/office/drawing/2014/main" id="{83018299-B636-4F22-9226-20376F18175E}"/>
                    </a:ext>
                  </a:extLst>
                </p14:cNvPr>
                <p14:cNvContentPartPr/>
                <p14:nvPr/>
              </p14:nvContentPartPr>
              <p14:xfrm>
                <a:off x="6514262" y="493063"/>
                <a:ext cx="76320" cy="68400"/>
              </p14:xfrm>
            </p:contentPart>
          </mc:Choice>
          <mc:Fallback>
            <p:pic>
              <p:nvPicPr>
                <p:cNvPr id="94" name="Freihand 93">
                  <a:extLst>
                    <a:ext uri="{FF2B5EF4-FFF2-40B4-BE49-F238E27FC236}">
                      <a16:creationId xmlns:a16="http://schemas.microsoft.com/office/drawing/2014/main" id="{83018299-B636-4F22-9226-20376F18175E}"/>
                    </a:ext>
                  </a:extLst>
                </p:cNvPr>
                <p:cNvPicPr/>
                <p:nvPr/>
              </p:nvPicPr>
              <p:blipFill>
                <a:blip r:embed="rId251"/>
                <a:stretch>
                  <a:fillRect/>
                </a:stretch>
              </p:blipFill>
              <p:spPr>
                <a:xfrm>
                  <a:off x="6509942" y="488743"/>
                  <a:ext cx="84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5" name="Freihand 94">
                  <a:extLst>
                    <a:ext uri="{FF2B5EF4-FFF2-40B4-BE49-F238E27FC236}">
                      <a16:creationId xmlns:a16="http://schemas.microsoft.com/office/drawing/2014/main" id="{E01E4123-9C19-4926-BB76-BAB32274DB3E}"/>
                    </a:ext>
                  </a:extLst>
                </p14:cNvPr>
                <p14:cNvContentPartPr/>
                <p14:nvPr/>
              </p14:nvContentPartPr>
              <p14:xfrm>
                <a:off x="6765182" y="423223"/>
                <a:ext cx="81360" cy="118080"/>
              </p14:xfrm>
            </p:contentPart>
          </mc:Choice>
          <mc:Fallback>
            <p:pic>
              <p:nvPicPr>
                <p:cNvPr id="95" name="Freihand 94">
                  <a:extLst>
                    <a:ext uri="{FF2B5EF4-FFF2-40B4-BE49-F238E27FC236}">
                      <a16:creationId xmlns:a16="http://schemas.microsoft.com/office/drawing/2014/main" id="{E01E4123-9C19-4926-BB76-BAB32274DB3E}"/>
                    </a:ext>
                  </a:extLst>
                </p:cNvPr>
                <p:cNvPicPr/>
                <p:nvPr/>
              </p:nvPicPr>
              <p:blipFill>
                <a:blip r:embed="rId253"/>
                <a:stretch>
                  <a:fillRect/>
                </a:stretch>
              </p:blipFill>
              <p:spPr>
                <a:xfrm>
                  <a:off x="6760862" y="418903"/>
                  <a:ext cx="90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96" name="Freihand 95">
                  <a:extLst>
                    <a:ext uri="{FF2B5EF4-FFF2-40B4-BE49-F238E27FC236}">
                      <a16:creationId xmlns:a16="http://schemas.microsoft.com/office/drawing/2014/main" id="{94450312-09A0-414A-BC32-ED86DF813BE7}"/>
                    </a:ext>
                  </a:extLst>
                </p14:cNvPr>
                <p14:cNvContentPartPr/>
                <p14:nvPr/>
              </p14:nvContentPartPr>
              <p14:xfrm>
                <a:off x="6844742" y="499543"/>
                <a:ext cx="118440" cy="45360"/>
              </p14:xfrm>
            </p:contentPart>
          </mc:Choice>
          <mc:Fallback>
            <p:pic>
              <p:nvPicPr>
                <p:cNvPr id="96" name="Freihand 95">
                  <a:extLst>
                    <a:ext uri="{FF2B5EF4-FFF2-40B4-BE49-F238E27FC236}">
                      <a16:creationId xmlns:a16="http://schemas.microsoft.com/office/drawing/2014/main" id="{94450312-09A0-414A-BC32-ED86DF813BE7}"/>
                    </a:ext>
                  </a:extLst>
                </p:cNvPr>
                <p:cNvPicPr/>
                <p:nvPr/>
              </p:nvPicPr>
              <p:blipFill>
                <a:blip r:embed="rId255"/>
                <a:stretch>
                  <a:fillRect/>
                </a:stretch>
              </p:blipFill>
              <p:spPr>
                <a:xfrm>
                  <a:off x="6840422" y="495223"/>
                  <a:ext cx="127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3" name="Freihand 162">
                  <a:extLst>
                    <a:ext uri="{FF2B5EF4-FFF2-40B4-BE49-F238E27FC236}">
                      <a16:creationId xmlns:a16="http://schemas.microsoft.com/office/drawing/2014/main" id="{EB5DA731-8B79-4FFB-BA86-D41435DC3799}"/>
                    </a:ext>
                  </a:extLst>
                </p14:cNvPr>
                <p14:cNvContentPartPr/>
                <p14:nvPr/>
              </p14:nvContentPartPr>
              <p14:xfrm>
                <a:off x="5248502" y="107503"/>
                <a:ext cx="1393560" cy="440280"/>
              </p14:xfrm>
            </p:contentPart>
          </mc:Choice>
          <mc:Fallback>
            <p:pic>
              <p:nvPicPr>
                <p:cNvPr id="163" name="Freihand 162">
                  <a:extLst>
                    <a:ext uri="{FF2B5EF4-FFF2-40B4-BE49-F238E27FC236}">
                      <a16:creationId xmlns:a16="http://schemas.microsoft.com/office/drawing/2014/main" id="{EB5DA731-8B79-4FFB-BA86-D41435DC3799}"/>
                    </a:ext>
                  </a:extLst>
                </p:cNvPr>
                <p:cNvPicPr/>
                <p:nvPr/>
              </p:nvPicPr>
              <p:blipFill>
                <a:blip r:embed="rId257"/>
                <a:stretch>
                  <a:fillRect/>
                </a:stretch>
              </p:blipFill>
              <p:spPr>
                <a:xfrm>
                  <a:off x="5244182" y="103183"/>
                  <a:ext cx="1402200" cy="448920"/>
                </a:xfrm>
                <a:prstGeom prst="rect">
                  <a:avLst/>
                </a:prstGeom>
              </p:spPr>
            </p:pic>
          </mc:Fallback>
        </mc:AlternateContent>
      </p:grpSp>
      <p:grpSp>
        <p:nvGrpSpPr>
          <p:cNvPr id="169" name="Gruppieren 168">
            <a:extLst>
              <a:ext uri="{FF2B5EF4-FFF2-40B4-BE49-F238E27FC236}">
                <a16:creationId xmlns:a16="http://schemas.microsoft.com/office/drawing/2014/main" id="{6C285A97-1828-40D8-B663-1DC158C9E462}"/>
              </a:ext>
            </a:extLst>
          </p:cNvPr>
          <p:cNvGrpSpPr/>
          <p:nvPr/>
        </p:nvGrpSpPr>
        <p:grpSpPr>
          <a:xfrm>
            <a:off x="9999062" y="1033423"/>
            <a:ext cx="523440" cy="164880"/>
            <a:chOff x="9999062" y="1033423"/>
            <a:chExt cx="523440" cy="164880"/>
          </a:xfrm>
        </p:grpSpPr>
        <mc:AlternateContent xmlns:mc="http://schemas.openxmlformats.org/markup-compatibility/2006">
          <mc:Choice xmlns:p14="http://schemas.microsoft.com/office/powerpoint/2010/main" Requires="p14">
            <p:contentPart p14:bwMode="auto" r:id="rId258">
              <p14:nvContentPartPr>
                <p14:cNvPr id="165" name="Freihand 164">
                  <a:extLst>
                    <a:ext uri="{FF2B5EF4-FFF2-40B4-BE49-F238E27FC236}">
                      <a16:creationId xmlns:a16="http://schemas.microsoft.com/office/drawing/2014/main" id="{3EF4F76B-C149-4AA1-8377-247079D232C7}"/>
                    </a:ext>
                  </a:extLst>
                </p14:cNvPr>
                <p14:cNvContentPartPr/>
                <p14:nvPr/>
              </p14:nvContentPartPr>
              <p14:xfrm>
                <a:off x="9999062" y="1079143"/>
                <a:ext cx="101160" cy="86760"/>
              </p14:xfrm>
            </p:contentPart>
          </mc:Choice>
          <mc:Fallback>
            <p:pic>
              <p:nvPicPr>
                <p:cNvPr id="165" name="Freihand 164">
                  <a:extLst>
                    <a:ext uri="{FF2B5EF4-FFF2-40B4-BE49-F238E27FC236}">
                      <a16:creationId xmlns:a16="http://schemas.microsoft.com/office/drawing/2014/main" id="{3EF4F76B-C149-4AA1-8377-247079D232C7}"/>
                    </a:ext>
                  </a:extLst>
                </p:cNvPr>
                <p:cNvPicPr/>
                <p:nvPr/>
              </p:nvPicPr>
              <p:blipFill>
                <a:blip r:embed="rId259"/>
                <a:stretch>
                  <a:fillRect/>
                </a:stretch>
              </p:blipFill>
              <p:spPr>
                <a:xfrm>
                  <a:off x="9994742" y="1074823"/>
                  <a:ext cx="109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6" name="Freihand 165">
                  <a:extLst>
                    <a:ext uri="{FF2B5EF4-FFF2-40B4-BE49-F238E27FC236}">
                      <a16:creationId xmlns:a16="http://schemas.microsoft.com/office/drawing/2014/main" id="{D73A0EF9-E884-4A82-9992-DCB1810C8828}"/>
                    </a:ext>
                  </a:extLst>
                </p14:cNvPr>
                <p14:cNvContentPartPr/>
                <p14:nvPr/>
              </p14:nvContentPartPr>
              <p14:xfrm>
                <a:off x="10198862" y="1096783"/>
                <a:ext cx="82080" cy="6480"/>
              </p14:xfrm>
            </p:contentPart>
          </mc:Choice>
          <mc:Fallback>
            <p:pic>
              <p:nvPicPr>
                <p:cNvPr id="166" name="Freihand 165">
                  <a:extLst>
                    <a:ext uri="{FF2B5EF4-FFF2-40B4-BE49-F238E27FC236}">
                      <a16:creationId xmlns:a16="http://schemas.microsoft.com/office/drawing/2014/main" id="{D73A0EF9-E884-4A82-9992-DCB1810C8828}"/>
                    </a:ext>
                  </a:extLst>
                </p:cNvPr>
                <p:cNvPicPr/>
                <p:nvPr/>
              </p:nvPicPr>
              <p:blipFill>
                <a:blip r:embed="rId261"/>
                <a:stretch>
                  <a:fillRect/>
                </a:stretch>
              </p:blipFill>
              <p:spPr>
                <a:xfrm>
                  <a:off x="10194542" y="1092463"/>
                  <a:ext cx="90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7" name="Freihand 166">
                  <a:extLst>
                    <a:ext uri="{FF2B5EF4-FFF2-40B4-BE49-F238E27FC236}">
                      <a16:creationId xmlns:a16="http://schemas.microsoft.com/office/drawing/2014/main" id="{E5CCC6CD-E19C-4D44-8027-8245BC978547}"/>
                    </a:ext>
                  </a:extLst>
                </p14:cNvPr>
                <p14:cNvContentPartPr/>
                <p14:nvPr/>
              </p14:nvContentPartPr>
              <p14:xfrm>
                <a:off x="10204622" y="1148623"/>
                <a:ext cx="60840" cy="11880"/>
              </p14:xfrm>
            </p:contentPart>
          </mc:Choice>
          <mc:Fallback>
            <p:pic>
              <p:nvPicPr>
                <p:cNvPr id="167" name="Freihand 166">
                  <a:extLst>
                    <a:ext uri="{FF2B5EF4-FFF2-40B4-BE49-F238E27FC236}">
                      <a16:creationId xmlns:a16="http://schemas.microsoft.com/office/drawing/2014/main" id="{E5CCC6CD-E19C-4D44-8027-8245BC978547}"/>
                    </a:ext>
                  </a:extLst>
                </p:cNvPr>
                <p:cNvPicPr/>
                <p:nvPr/>
              </p:nvPicPr>
              <p:blipFill>
                <a:blip r:embed="rId263"/>
                <a:stretch>
                  <a:fillRect/>
                </a:stretch>
              </p:blipFill>
              <p:spPr>
                <a:xfrm>
                  <a:off x="10200302" y="1144303"/>
                  <a:ext cx="69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8" name="Freihand 167">
                  <a:extLst>
                    <a:ext uri="{FF2B5EF4-FFF2-40B4-BE49-F238E27FC236}">
                      <a16:creationId xmlns:a16="http://schemas.microsoft.com/office/drawing/2014/main" id="{894F442D-FEF4-49B9-8F65-5E976A92DAE1}"/>
                    </a:ext>
                  </a:extLst>
                </p14:cNvPr>
                <p14:cNvContentPartPr/>
                <p14:nvPr/>
              </p14:nvContentPartPr>
              <p14:xfrm>
                <a:off x="10397222" y="1033423"/>
                <a:ext cx="125280" cy="164880"/>
              </p14:xfrm>
            </p:contentPart>
          </mc:Choice>
          <mc:Fallback>
            <p:pic>
              <p:nvPicPr>
                <p:cNvPr id="168" name="Freihand 167">
                  <a:extLst>
                    <a:ext uri="{FF2B5EF4-FFF2-40B4-BE49-F238E27FC236}">
                      <a16:creationId xmlns:a16="http://schemas.microsoft.com/office/drawing/2014/main" id="{894F442D-FEF4-49B9-8F65-5E976A92DAE1}"/>
                    </a:ext>
                  </a:extLst>
                </p:cNvPr>
                <p:cNvPicPr/>
                <p:nvPr/>
              </p:nvPicPr>
              <p:blipFill>
                <a:blip r:embed="rId265"/>
                <a:stretch>
                  <a:fillRect/>
                </a:stretch>
              </p:blipFill>
              <p:spPr>
                <a:xfrm>
                  <a:off x="10392902" y="1029103"/>
                  <a:ext cx="133920" cy="173520"/>
                </a:xfrm>
                <a:prstGeom prst="rect">
                  <a:avLst/>
                </a:prstGeom>
              </p:spPr>
            </p:pic>
          </mc:Fallback>
        </mc:AlternateContent>
      </p:grpSp>
      <p:grpSp>
        <p:nvGrpSpPr>
          <p:cNvPr id="187" name="Gruppieren 186">
            <a:extLst>
              <a:ext uri="{FF2B5EF4-FFF2-40B4-BE49-F238E27FC236}">
                <a16:creationId xmlns:a16="http://schemas.microsoft.com/office/drawing/2014/main" id="{B496E4C4-E332-4175-B5D4-036FD810E3D0}"/>
              </a:ext>
            </a:extLst>
          </p:cNvPr>
          <p:cNvGrpSpPr/>
          <p:nvPr/>
        </p:nvGrpSpPr>
        <p:grpSpPr>
          <a:xfrm>
            <a:off x="6976502" y="894103"/>
            <a:ext cx="363240" cy="759960"/>
            <a:chOff x="6976502" y="894103"/>
            <a:chExt cx="363240" cy="759960"/>
          </a:xfrm>
        </p:grpSpPr>
        <mc:AlternateContent xmlns:mc="http://schemas.openxmlformats.org/markup-compatibility/2006">
          <mc:Choice xmlns:p14="http://schemas.microsoft.com/office/powerpoint/2010/main" Requires="p14">
            <p:contentPart p14:bwMode="auto" r:id="rId266">
              <p14:nvContentPartPr>
                <p14:cNvPr id="170" name="Freihand 169">
                  <a:extLst>
                    <a:ext uri="{FF2B5EF4-FFF2-40B4-BE49-F238E27FC236}">
                      <a16:creationId xmlns:a16="http://schemas.microsoft.com/office/drawing/2014/main" id="{2D943982-C934-467A-A45F-02A4E1976FB1}"/>
                    </a:ext>
                  </a:extLst>
                </p14:cNvPr>
                <p14:cNvContentPartPr/>
                <p14:nvPr/>
              </p14:nvContentPartPr>
              <p14:xfrm>
                <a:off x="6976502" y="894103"/>
                <a:ext cx="139320" cy="574200"/>
              </p14:xfrm>
            </p:contentPart>
          </mc:Choice>
          <mc:Fallback>
            <p:pic>
              <p:nvPicPr>
                <p:cNvPr id="170" name="Freihand 169">
                  <a:extLst>
                    <a:ext uri="{FF2B5EF4-FFF2-40B4-BE49-F238E27FC236}">
                      <a16:creationId xmlns:a16="http://schemas.microsoft.com/office/drawing/2014/main" id="{2D943982-C934-467A-A45F-02A4E1976FB1}"/>
                    </a:ext>
                  </a:extLst>
                </p:cNvPr>
                <p:cNvPicPr/>
                <p:nvPr/>
              </p:nvPicPr>
              <p:blipFill>
                <a:blip r:embed="rId267"/>
                <a:stretch>
                  <a:fillRect/>
                </a:stretch>
              </p:blipFill>
              <p:spPr>
                <a:xfrm>
                  <a:off x="6972182" y="889783"/>
                  <a:ext cx="14796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1" name="Freihand 170">
                  <a:extLst>
                    <a:ext uri="{FF2B5EF4-FFF2-40B4-BE49-F238E27FC236}">
                      <a16:creationId xmlns:a16="http://schemas.microsoft.com/office/drawing/2014/main" id="{D2C9C8F2-7ED3-497E-B4E5-B01F54FA7230}"/>
                    </a:ext>
                  </a:extLst>
                </p14:cNvPr>
                <p14:cNvContentPartPr/>
                <p14:nvPr/>
              </p14:nvContentPartPr>
              <p14:xfrm>
                <a:off x="7012862" y="908863"/>
                <a:ext cx="309600" cy="556560"/>
              </p14:xfrm>
            </p:contentPart>
          </mc:Choice>
          <mc:Fallback>
            <p:pic>
              <p:nvPicPr>
                <p:cNvPr id="171" name="Freihand 170">
                  <a:extLst>
                    <a:ext uri="{FF2B5EF4-FFF2-40B4-BE49-F238E27FC236}">
                      <a16:creationId xmlns:a16="http://schemas.microsoft.com/office/drawing/2014/main" id="{D2C9C8F2-7ED3-497E-B4E5-B01F54FA7230}"/>
                    </a:ext>
                  </a:extLst>
                </p:cNvPr>
                <p:cNvPicPr/>
                <p:nvPr/>
              </p:nvPicPr>
              <p:blipFill>
                <a:blip r:embed="rId269"/>
                <a:stretch>
                  <a:fillRect/>
                </a:stretch>
              </p:blipFill>
              <p:spPr>
                <a:xfrm>
                  <a:off x="7008542" y="904543"/>
                  <a:ext cx="31824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2" name="Freihand 171">
                  <a:extLst>
                    <a:ext uri="{FF2B5EF4-FFF2-40B4-BE49-F238E27FC236}">
                      <a16:creationId xmlns:a16="http://schemas.microsoft.com/office/drawing/2014/main" id="{AE8E5C17-B425-4198-96C6-826BED2AF66B}"/>
                    </a:ext>
                  </a:extLst>
                </p14:cNvPr>
                <p14:cNvContentPartPr/>
                <p14:nvPr/>
              </p14:nvContentPartPr>
              <p14:xfrm>
                <a:off x="7234622" y="1504663"/>
                <a:ext cx="61560" cy="149400"/>
              </p14:xfrm>
            </p:contentPart>
          </mc:Choice>
          <mc:Fallback>
            <p:pic>
              <p:nvPicPr>
                <p:cNvPr id="172" name="Freihand 171">
                  <a:extLst>
                    <a:ext uri="{FF2B5EF4-FFF2-40B4-BE49-F238E27FC236}">
                      <a16:creationId xmlns:a16="http://schemas.microsoft.com/office/drawing/2014/main" id="{AE8E5C17-B425-4198-96C6-826BED2AF66B}"/>
                    </a:ext>
                  </a:extLst>
                </p:cNvPr>
                <p:cNvPicPr/>
                <p:nvPr/>
              </p:nvPicPr>
              <p:blipFill>
                <a:blip r:embed="rId271"/>
                <a:stretch>
                  <a:fillRect/>
                </a:stretch>
              </p:blipFill>
              <p:spPr>
                <a:xfrm>
                  <a:off x="7230302" y="1500343"/>
                  <a:ext cx="70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3" name="Freihand 172">
                  <a:extLst>
                    <a:ext uri="{FF2B5EF4-FFF2-40B4-BE49-F238E27FC236}">
                      <a16:creationId xmlns:a16="http://schemas.microsoft.com/office/drawing/2014/main" id="{ECC8C534-C0B3-4D37-BB89-D230477D8E48}"/>
                    </a:ext>
                  </a:extLst>
                </p14:cNvPr>
                <p14:cNvContentPartPr/>
                <p14:nvPr/>
              </p14:nvContentPartPr>
              <p14:xfrm>
                <a:off x="7180982" y="1415743"/>
                <a:ext cx="158760" cy="138600"/>
              </p14:xfrm>
            </p:contentPart>
          </mc:Choice>
          <mc:Fallback>
            <p:pic>
              <p:nvPicPr>
                <p:cNvPr id="173" name="Freihand 172">
                  <a:extLst>
                    <a:ext uri="{FF2B5EF4-FFF2-40B4-BE49-F238E27FC236}">
                      <a16:creationId xmlns:a16="http://schemas.microsoft.com/office/drawing/2014/main" id="{ECC8C534-C0B3-4D37-BB89-D230477D8E48}"/>
                    </a:ext>
                  </a:extLst>
                </p:cNvPr>
                <p:cNvPicPr/>
                <p:nvPr/>
              </p:nvPicPr>
              <p:blipFill>
                <a:blip r:embed="rId273"/>
                <a:stretch>
                  <a:fillRect/>
                </a:stretch>
              </p:blipFill>
              <p:spPr>
                <a:xfrm>
                  <a:off x="7176662" y="1411423"/>
                  <a:ext cx="167400" cy="147240"/>
                </a:xfrm>
                <a:prstGeom prst="rect">
                  <a:avLst/>
                </a:prstGeom>
              </p:spPr>
            </p:pic>
          </mc:Fallback>
        </mc:AlternateContent>
      </p:grpSp>
      <p:grpSp>
        <p:nvGrpSpPr>
          <p:cNvPr id="186" name="Gruppieren 185">
            <a:extLst>
              <a:ext uri="{FF2B5EF4-FFF2-40B4-BE49-F238E27FC236}">
                <a16:creationId xmlns:a16="http://schemas.microsoft.com/office/drawing/2014/main" id="{11938877-6C2A-4C7D-BC6B-63E94D8F29A7}"/>
              </a:ext>
            </a:extLst>
          </p:cNvPr>
          <p:cNvGrpSpPr/>
          <p:nvPr/>
        </p:nvGrpSpPr>
        <p:grpSpPr>
          <a:xfrm>
            <a:off x="7529102" y="1526623"/>
            <a:ext cx="671400" cy="171000"/>
            <a:chOff x="7529102" y="1526623"/>
            <a:chExt cx="671400" cy="171000"/>
          </a:xfrm>
        </p:grpSpPr>
        <mc:AlternateContent xmlns:mc="http://schemas.openxmlformats.org/markup-compatibility/2006">
          <mc:Choice xmlns:p14="http://schemas.microsoft.com/office/powerpoint/2010/main" Requires="p14">
            <p:contentPart p14:bwMode="auto" r:id="rId274">
              <p14:nvContentPartPr>
                <p14:cNvPr id="174" name="Freihand 173">
                  <a:extLst>
                    <a:ext uri="{FF2B5EF4-FFF2-40B4-BE49-F238E27FC236}">
                      <a16:creationId xmlns:a16="http://schemas.microsoft.com/office/drawing/2014/main" id="{BE7B9003-8F57-4D6F-91CA-0AB851CBC85B}"/>
                    </a:ext>
                  </a:extLst>
                </p14:cNvPr>
                <p14:cNvContentPartPr/>
                <p14:nvPr/>
              </p14:nvContentPartPr>
              <p14:xfrm>
                <a:off x="7544582" y="1526623"/>
                <a:ext cx="57600" cy="156600"/>
              </p14:xfrm>
            </p:contentPart>
          </mc:Choice>
          <mc:Fallback>
            <p:pic>
              <p:nvPicPr>
                <p:cNvPr id="174" name="Freihand 173">
                  <a:extLst>
                    <a:ext uri="{FF2B5EF4-FFF2-40B4-BE49-F238E27FC236}">
                      <a16:creationId xmlns:a16="http://schemas.microsoft.com/office/drawing/2014/main" id="{BE7B9003-8F57-4D6F-91CA-0AB851CBC85B}"/>
                    </a:ext>
                  </a:extLst>
                </p:cNvPr>
                <p:cNvPicPr/>
                <p:nvPr/>
              </p:nvPicPr>
              <p:blipFill>
                <a:blip r:embed="rId275"/>
                <a:stretch>
                  <a:fillRect/>
                </a:stretch>
              </p:blipFill>
              <p:spPr>
                <a:xfrm>
                  <a:off x="7540262" y="1522303"/>
                  <a:ext cx="66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5" name="Freihand 174">
                  <a:extLst>
                    <a:ext uri="{FF2B5EF4-FFF2-40B4-BE49-F238E27FC236}">
                      <a16:creationId xmlns:a16="http://schemas.microsoft.com/office/drawing/2014/main" id="{72D61ED3-E736-4ACF-9462-D6280177EE14}"/>
                    </a:ext>
                  </a:extLst>
                </p14:cNvPr>
                <p14:cNvContentPartPr/>
                <p14:nvPr/>
              </p14:nvContentPartPr>
              <p14:xfrm>
                <a:off x="7529102" y="1593943"/>
                <a:ext cx="123840" cy="32760"/>
              </p14:xfrm>
            </p:contentPart>
          </mc:Choice>
          <mc:Fallback>
            <p:pic>
              <p:nvPicPr>
                <p:cNvPr id="175" name="Freihand 174">
                  <a:extLst>
                    <a:ext uri="{FF2B5EF4-FFF2-40B4-BE49-F238E27FC236}">
                      <a16:creationId xmlns:a16="http://schemas.microsoft.com/office/drawing/2014/main" id="{72D61ED3-E736-4ACF-9462-D6280177EE14}"/>
                    </a:ext>
                  </a:extLst>
                </p:cNvPr>
                <p:cNvPicPr/>
                <p:nvPr/>
              </p:nvPicPr>
              <p:blipFill>
                <a:blip r:embed="rId277"/>
                <a:stretch>
                  <a:fillRect/>
                </a:stretch>
              </p:blipFill>
              <p:spPr>
                <a:xfrm>
                  <a:off x="7524782" y="1589623"/>
                  <a:ext cx="132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6" name="Freihand 175">
                  <a:extLst>
                    <a:ext uri="{FF2B5EF4-FFF2-40B4-BE49-F238E27FC236}">
                      <a16:creationId xmlns:a16="http://schemas.microsoft.com/office/drawing/2014/main" id="{56E78A63-E6D8-467A-8D1D-3588E2AE1B39}"/>
                    </a:ext>
                  </a:extLst>
                </p14:cNvPr>
                <p14:cNvContentPartPr/>
                <p14:nvPr/>
              </p14:nvContentPartPr>
              <p14:xfrm>
                <a:off x="7699022" y="1577023"/>
                <a:ext cx="99720" cy="120600"/>
              </p14:xfrm>
            </p:contentPart>
          </mc:Choice>
          <mc:Fallback>
            <p:pic>
              <p:nvPicPr>
                <p:cNvPr id="176" name="Freihand 175">
                  <a:extLst>
                    <a:ext uri="{FF2B5EF4-FFF2-40B4-BE49-F238E27FC236}">
                      <a16:creationId xmlns:a16="http://schemas.microsoft.com/office/drawing/2014/main" id="{56E78A63-E6D8-467A-8D1D-3588E2AE1B39}"/>
                    </a:ext>
                  </a:extLst>
                </p:cNvPr>
                <p:cNvPicPr/>
                <p:nvPr/>
              </p:nvPicPr>
              <p:blipFill>
                <a:blip r:embed="rId279"/>
                <a:stretch>
                  <a:fillRect/>
                </a:stretch>
              </p:blipFill>
              <p:spPr>
                <a:xfrm>
                  <a:off x="7694702" y="1572703"/>
                  <a:ext cx="108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7" name="Freihand 176">
                  <a:extLst>
                    <a:ext uri="{FF2B5EF4-FFF2-40B4-BE49-F238E27FC236}">
                      <a16:creationId xmlns:a16="http://schemas.microsoft.com/office/drawing/2014/main" id="{4E2ADD37-6476-4507-9255-FD83FA479E96}"/>
                    </a:ext>
                  </a:extLst>
                </p14:cNvPr>
                <p14:cNvContentPartPr/>
                <p14:nvPr/>
              </p14:nvContentPartPr>
              <p14:xfrm>
                <a:off x="7800542" y="1607263"/>
                <a:ext cx="157680" cy="52560"/>
              </p14:xfrm>
            </p:contentPart>
          </mc:Choice>
          <mc:Fallback>
            <p:pic>
              <p:nvPicPr>
                <p:cNvPr id="177" name="Freihand 176">
                  <a:extLst>
                    <a:ext uri="{FF2B5EF4-FFF2-40B4-BE49-F238E27FC236}">
                      <a16:creationId xmlns:a16="http://schemas.microsoft.com/office/drawing/2014/main" id="{4E2ADD37-6476-4507-9255-FD83FA479E96}"/>
                    </a:ext>
                  </a:extLst>
                </p:cNvPr>
                <p:cNvPicPr/>
                <p:nvPr/>
              </p:nvPicPr>
              <p:blipFill>
                <a:blip r:embed="rId281"/>
                <a:stretch>
                  <a:fillRect/>
                </a:stretch>
              </p:blipFill>
              <p:spPr>
                <a:xfrm>
                  <a:off x="7796222" y="1602943"/>
                  <a:ext cx="166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8" name="Freihand 177">
                  <a:extLst>
                    <a:ext uri="{FF2B5EF4-FFF2-40B4-BE49-F238E27FC236}">
                      <a16:creationId xmlns:a16="http://schemas.microsoft.com/office/drawing/2014/main" id="{120A072B-836E-4085-B1CE-54FED72CB7B4}"/>
                    </a:ext>
                  </a:extLst>
                </p14:cNvPr>
                <p14:cNvContentPartPr/>
                <p14:nvPr/>
              </p14:nvContentPartPr>
              <p14:xfrm>
                <a:off x="7913582" y="1540303"/>
                <a:ext cx="133200" cy="119880"/>
              </p14:xfrm>
            </p:contentPart>
          </mc:Choice>
          <mc:Fallback>
            <p:pic>
              <p:nvPicPr>
                <p:cNvPr id="178" name="Freihand 177">
                  <a:extLst>
                    <a:ext uri="{FF2B5EF4-FFF2-40B4-BE49-F238E27FC236}">
                      <a16:creationId xmlns:a16="http://schemas.microsoft.com/office/drawing/2014/main" id="{120A072B-836E-4085-B1CE-54FED72CB7B4}"/>
                    </a:ext>
                  </a:extLst>
                </p:cNvPr>
                <p:cNvPicPr/>
                <p:nvPr/>
              </p:nvPicPr>
              <p:blipFill>
                <a:blip r:embed="rId283"/>
                <a:stretch>
                  <a:fillRect/>
                </a:stretch>
              </p:blipFill>
              <p:spPr>
                <a:xfrm>
                  <a:off x="7909262" y="1535983"/>
                  <a:ext cx="141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9" name="Freihand 178">
                  <a:extLst>
                    <a:ext uri="{FF2B5EF4-FFF2-40B4-BE49-F238E27FC236}">
                      <a16:creationId xmlns:a16="http://schemas.microsoft.com/office/drawing/2014/main" id="{1E21A5C9-3EAC-4292-A498-35C013BBB0D8}"/>
                    </a:ext>
                  </a:extLst>
                </p14:cNvPr>
                <p14:cNvContentPartPr/>
                <p14:nvPr/>
              </p14:nvContentPartPr>
              <p14:xfrm>
                <a:off x="8035982" y="1543903"/>
                <a:ext cx="360" cy="360"/>
              </p14:xfrm>
            </p:contentPart>
          </mc:Choice>
          <mc:Fallback>
            <p:pic>
              <p:nvPicPr>
                <p:cNvPr id="179" name="Freihand 178">
                  <a:extLst>
                    <a:ext uri="{FF2B5EF4-FFF2-40B4-BE49-F238E27FC236}">
                      <a16:creationId xmlns:a16="http://schemas.microsoft.com/office/drawing/2014/main" id="{1E21A5C9-3EAC-4292-A498-35C013BBB0D8}"/>
                    </a:ext>
                  </a:extLst>
                </p:cNvPr>
                <p:cNvPicPr/>
                <p:nvPr/>
              </p:nvPicPr>
              <p:blipFill>
                <a:blip r:embed="rId285"/>
                <a:stretch>
                  <a:fillRect/>
                </a:stretch>
              </p:blipFill>
              <p:spPr>
                <a:xfrm>
                  <a:off x="8031662" y="15395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0" name="Freihand 179">
                  <a:extLst>
                    <a:ext uri="{FF2B5EF4-FFF2-40B4-BE49-F238E27FC236}">
                      <a16:creationId xmlns:a16="http://schemas.microsoft.com/office/drawing/2014/main" id="{8FAE7592-BF94-47EC-AAA0-951999601E01}"/>
                    </a:ext>
                  </a:extLst>
                </p14:cNvPr>
                <p14:cNvContentPartPr/>
                <p14:nvPr/>
              </p14:nvContentPartPr>
              <p14:xfrm>
                <a:off x="8068742" y="1611223"/>
                <a:ext cx="131760" cy="37800"/>
              </p14:xfrm>
            </p:contentPart>
          </mc:Choice>
          <mc:Fallback>
            <p:pic>
              <p:nvPicPr>
                <p:cNvPr id="180" name="Freihand 179">
                  <a:extLst>
                    <a:ext uri="{FF2B5EF4-FFF2-40B4-BE49-F238E27FC236}">
                      <a16:creationId xmlns:a16="http://schemas.microsoft.com/office/drawing/2014/main" id="{8FAE7592-BF94-47EC-AAA0-951999601E01}"/>
                    </a:ext>
                  </a:extLst>
                </p:cNvPr>
                <p:cNvPicPr/>
                <p:nvPr/>
              </p:nvPicPr>
              <p:blipFill>
                <a:blip r:embed="rId287"/>
                <a:stretch>
                  <a:fillRect/>
                </a:stretch>
              </p:blipFill>
              <p:spPr>
                <a:xfrm>
                  <a:off x="8064422" y="1606903"/>
                  <a:ext cx="140400" cy="46440"/>
                </a:xfrm>
                <a:prstGeom prst="rect">
                  <a:avLst/>
                </a:prstGeom>
              </p:spPr>
            </p:pic>
          </mc:Fallback>
        </mc:AlternateContent>
      </p:grpSp>
      <p:grpSp>
        <p:nvGrpSpPr>
          <p:cNvPr id="185" name="Gruppieren 184">
            <a:extLst>
              <a:ext uri="{FF2B5EF4-FFF2-40B4-BE49-F238E27FC236}">
                <a16:creationId xmlns:a16="http://schemas.microsoft.com/office/drawing/2014/main" id="{3481B133-3A31-4D6E-9820-5299EA19401B}"/>
              </a:ext>
            </a:extLst>
          </p:cNvPr>
          <p:cNvGrpSpPr/>
          <p:nvPr/>
        </p:nvGrpSpPr>
        <p:grpSpPr>
          <a:xfrm>
            <a:off x="8401742" y="1464343"/>
            <a:ext cx="395640" cy="148320"/>
            <a:chOff x="8401742" y="1464343"/>
            <a:chExt cx="395640" cy="148320"/>
          </a:xfrm>
        </p:grpSpPr>
        <mc:AlternateContent xmlns:mc="http://schemas.openxmlformats.org/markup-compatibility/2006">
          <mc:Choice xmlns:p14="http://schemas.microsoft.com/office/powerpoint/2010/main" Requires="p14">
            <p:contentPart p14:bwMode="auto" r:id="rId288">
              <p14:nvContentPartPr>
                <p14:cNvPr id="181" name="Freihand 180">
                  <a:extLst>
                    <a:ext uri="{FF2B5EF4-FFF2-40B4-BE49-F238E27FC236}">
                      <a16:creationId xmlns:a16="http://schemas.microsoft.com/office/drawing/2014/main" id="{AF528419-EDE9-44E5-A90C-DCBD749AEB36}"/>
                    </a:ext>
                  </a:extLst>
                </p14:cNvPr>
                <p14:cNvContentPartPr/>
                <p14:nvPr/>
              </p14:nvContentPartPr>
              <p14:xfrm>
                <a:off x="8401742" y="1522663"/>
                <a:ext cx="121320" cy="12600"/>
              </p14:xfrm>
            </p:contentPart>
          </mc:Choice>
          <mc:Fallback>
            <p:pic>
              <p:nvPicPr>
                <p:cNvPr id="181" name="Freihand 180">
                  <a:extLst>
                    <a:ext uri="{FF2B5EF4-FFF2-40B4-BE49-F238E27FC236}">
                      <a16:creationId xmlns:a16="http://schemas.microsoft.com/office/drawing/2014/main" id="{AF528419-EDE9-44E5-A90C-DCBD749AEB36}"/>
                    </a:ext>
                  </a:extLst>
                </p:cNvPr>
                <p:cNvPicPr/>
                <p:nvPr/>
              </p:nvPicPr>
              <p:blipFill>
                <a:blip r:embed="rId289"/>
                <a:stretch>
                  <a:fillRect/>
                </a:stretch>
              </p:blipFill>
              <p:spPr>
                <a:xfrm>
                  <a:off x="8397422" y="1518343"/>
                  <a:ext cx="129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2" name="Freihand 181">
                  <a:extLst>
                    <a:ext uri="{FF2B5EF4-FFF2-40B4-BE49-F238E27FC236}">
                      <a16:creationId xmlns:a16="http://schemas.microsoft.com/office/drawing/2014/main" id="{48DB939D-81C5-4EC1-AB11-1CFD47BFA46F}"/>
                    </a:ext>
                  </a:extLst>
                </p14:cNvPr>
                <p14:cNvContentPartPr/>
                <p14:nvPr/>
              </p14:nvContentPartPr>
              <p14:xfrm>
                <a:off x="8435582" y="1562263"/>
                <a:ext cx="147240" cy="33480"/>
              </p14:xfrm>
            </p:contentPart>
          </mc:Choice>
          <mc:Fallback>
            <p:pic>
              <p:nvPicPr>
                <p:cNvPr id="182" name="Freihand 181">
                  <a:extLst>
                    <a:ext uri="{FF2B5EF4-FFF2-40B4-BE49-F238E27FC236}">
                      <a16:creationId xmlns:a16="http://schemas.microsoft.com/office/drawing/2014/main" id="{48DB939D-81C5-4EC1-AB11-1CFD47BFA46F}"/>
                    </a:ext>
                  </a:extLst>
                </p:cNvPr>
                <p:cNvPicPr/>
                <p:nvPr/>
              </p:nvPicPr>
              <p:blipFill>
                <a:blip r:embed="rId291"/>
                <a:stretch>
                  <a:fillRect/>
                </a:stretch>
              </p:blipFill>
              <p:spPr>
                <a:xfrm>
                  <a:off x="8431262" y="1557943"/>
                  <a:ext cx="155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3" name="Freihand 182">
                  <a:extLst>
                    <a:ext uri="{FF2B5EF4-FFF2-40B4-BE49-F238E27FC236}">
                      <a16:creationId xmlns:a16="http://schemas.microsoft.com/office/drawing/2014/main" id="{F9858A04-7C02-493F-BFCF-67EF2720F187}"/>
                    </a:ext>
                  </a:extLst>
                </p14:cNvPr>
                <p14:cNvContentPartPr/>
                <p14:nvPr/>
              </p14:nvContentPartPr>
              <p14:xfrm>
                <a:off x="8625302" y="1464343"/>
                <a:ext cx="100440" cy="148320"/>
              </p14:xfrm>
            </p:contentPart>
          </mc:Choice>
          <mc:Fallback>
            <p:pic>
              <p:nvPicPr>
                <p:cNvPr id="183" name="Freihand 182">
                  <a:extLst>
                    <a:ext uri="{FF2B5EF4-FFF2-40B4-BE49-F238E27FC236}">
                      <a16:creationId xmlns:a16="http://schemas.microsoft.com/office/drawing/2014/main" id="{F9858A04-7C02-493F-BFCF-67EF2720F187}"/>
                    </a:ext>
                  </a:extLst>
                </p:cNvPr>
                <p:cNvPicPr/>
                <p:nvPr/>
              </p:nvPicPr>
              <p:blipFill>
                <a:blip r:embed="rId293"/>
                <a:stretch>
                  <a:fillRect/>
                </a:stretch>
              </p:blipFill>
              <p:spPr>
                <a:xfrm>
                  <a:off x="8620982" y="1460023"/>
                  <a:ext cx="109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4" name="Freihand 183">
                  <a:extLst>
                    <a:ext uri="{FF2B5EF4-FFF2-40B4-BE49-F238E27FC236}">
                      <a16:creationId xmlns:a16="http://schemas.microsoft.com/office/drawing/2014/main" id="{0E2C6FDF-703B-4A5E-8252-B69CB73A5849}"/>
                    </a:ext>
                  </a:extLst>
                </p14:cNvPr>
                <p14:cNvContentPartPr/>
                <p14:nvPr/>
              </p14:nvContentPartPr>
              <p14:xfrm>
                <a:off x="8645822" y="1502863"/>
                <a:ext cx="151560" cy="40320"/>
              </p14:xfrm>
            </p:contentPart>
          </mc:Choice>
          <mc:Fallback>
            <p:pic>
              <p:nvPicPr>
                <p:cNvPr id="184" name="Freihand 183">
                  <a:extLst>
                    <a:ext uri="{FF2B5EF4-FFF2-40B4-BE49-F238E27FC236}">
                      <a16:creationId xmlns:a16="http://schemas.microsoft.com/office/drawing/2014/main" id="{0E2C6FDF-703B-4A5E-8252-B69CB73A5849}"/>
                    </a:ext>
                  </a:extLst>
                </p:cNvPr>
                <p:cNvPicPr/>
                <p:nvPr/>
              </p:nvPicPr>
              <p:blipFill>
                <a:blip r:embed="rId295"/>
                <a:stretch>
                  <a:fillRect/>
                </a:stretch>
              </p:blipFill>
              <p:spPr>
                <a:xfrm>
                  <a:off x="8641502" y="1498543"/>
                  <a:ext cx="160200" cy="4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7A220A3C-88F0-4808-96BE-8F49D781E735}"/>
                  </a:ext>
                </a:extLst>
              </p14:cNvPr>
              <p14:cNvContentPartPr/>
              <p14:nvPr/>
            </p14:nvContentPartPr>
            <p14:xfrm>
              <a:off x="11483342" y="866023"/>
              <a:ext cx="21240" cy="13680"/>
            </p14:xfrm>
          </p:contentPart>
        </mc:Choice>
        <mc:Fallback>
          <p:pic>
            <p:nvPicPr>
              <p:cNvPr id="188" name="Freihand 187">
                <a:extLst>
                  <a:ext uri="{FF2B5EF4-FFF2-40B4-BE49-F238E27FC236}">
                    <a16:creationId xmlns:a16="http://schemas.microsoft.com/office/drawing/2014/main" id="{7A220A3C-88F0-4808-96BE-8F49D781E735}"/>
                  </a:ext>
                </a:extLst>
              </p:cNvPr>
              <p:cNvPicPr/>
              <p:nvPr/>
            </p:nvPicPr>
            <p:blipFill>
              <a:blip r:embed="rId297"/>
              <a:stretch>
                <a:fillRect/>
              </a:stretch>
            </p:blipFill>
            <p:spPr>
              <a:xfrm>
                <a:off x="11479022" y="861703"/>
                <a:ext cx="29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51D62E98-EDBA-43AD-85DF-20824D75961F}"/>
                  </a:ext>
                </a:extLst>
              </p14:cNvPr>
              <p14:cNvContentPartPr/>
              <p14:nvPr/>
            </p14:nvContentPartPr>
            <p14:xfrm>
              <a:off x="10878182" y="876103"/>
              <a:ext cx="9360" cy="6840"/>
            </p14:xfrm>
          </p:contentPart>
        </mc:Choice>
        <mc:Fallback>
          <p:pic>
            <p:nvPicPr>
              <p:cNvPr id="189" name="Freihand 188">
                <a:extLst>
                  <a:ext uri="{FF2B5EF4-FFF2-40B4-BE49-F238E27FC236}">
                    <a16:creationId xmlns:a16="http://schemas.microsoft.com/office/drawing/2014/main" id="{51D62E98-EDBA-43AD-85DF-20824D75961F}"/>
                  </a:ext>
                </a:extLst>
              </p:cNvPr>
              <p:cNvPicPr/>
              <p:nvPr/>
            </p:nvPicPr>
            <p:blipFill>
              <a:blip r:embed="rId299"/>
              <a:stretch>
                <a:fillRect/>
              </a:stretch>
            </p:blipFill>
            <p:spPr>
              <a:xfrm>
                <a:off x="10873862" y="871783"/>
                <a:ext cx="18000" cy="15480"/>
              </a:xfrm>
              <a:prstGeom prst="rect">
                <a:avLst/>
              </a:prstGeom>
            </p:spPr>
          </p:pic>
        </mc:Fallback>
      </mc:AlternateContent>
      <p:grpSp>
        <p:nvGrpSpPr>
          <p:cNvPr id="192" name="Gruppieren 191">
            <a:extLst>
              <a:ext uri="{FF2B5EF4-FFF2-40B4-BE49-F238E27FC236}">
                <a16:creationId xmlns:a16="http://schemas.microsoft.com/office/drawing/2014/main" id="{B7FD6AF8-1F1B-43E9-9028-4432A029F52B}"/>
              </a:ext>
            </a:extLst>
          </p:cNvPr>
          <p:cNvGrpSpPr/>
          <p:nvPr/>
        </p:nvGrpSpPr>
        <p:grpSpPr>
          <a:xfrm>
            <a:off x="10425662" y="314863"/>
            <a:ext cx="363240" cy="196920"/>
            <a:chOff x="10425662" y="314863"/>
            <a:chExt cx="363240" cy="196920"/>
          </a:xfrm>
        </p:grpSpPr>
        <mc:AlternateContent xmlns:mc="http://schemas.openxmlformats.org/markup-compatibility/2006">
          <mc:Choice xmlns:p14="http://schemas.microsoft.com/office/powerpoint/2010/main" Requires="p14">
            <p:contentPart p14:bwMode="auto" r:id="rId300">
              <p14:nvContentPartPr>
                <p14:cNvPr id="190" name="Freihand 189">
                  <a:extLst>
                    <a:ext uri="{FF2B5EF4-FFF2-40B4-BE49-F238E27FC236}">
                      <a16:creationId xmlns:a16="http://schemas.microsoft.com/office/drawing/2014/main" id="{17DBB326-8830-4DDE-BFB1-4AC6561B5DCA}"/>
                    </a:ext>
                  </a:extLst>
                </p14:cNvPr>
                <p14:cNvContentPartPr/>
                <p14:nvPr/>
              </p14:nvContentPartPr>
              <p14:xfrm>
                <a:off x="10465622" y="327823"/>
                <a:ext cx="323280" cy="163800"/>
              </p14:xfrm>
            </p:contentPart>
          </mc:Choice>
          <mc:Fallback>
            <p:pic>
              <p:nvPicPr>
                <p:cNvPr id="190" name="Freihand 189">
                  <a:extLst>
                    <a:ext uri="{FF2B5EF4-FFF2-40B4-BE49-F238E27FC236}">
                      <a16:creationId xmlns:a16="http://schemas.microsoft.com/office/drawing/2014/main" id="{17DBB326-8830-4DDE-BFB1-4AC6561B5DCA}"/>
                    </a:ext>
                  </a:extLst>
                </p:cNvPr>
                <p:cNvPicPr/>
                <p:nvPr/>
              </p:nvPicPr>
              <p:blipFill>
                <a:blip r:embed="rId301"/>
                <a:stretch>
                  <a:fillRect/>
                </a:stretch>
              </p:blipFill>
              <p:spPr>
                <a:xfrm>
                  <a:off x="10461302" y="323503"/>
                  <a:ext cx="331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1" name="Freihand 190">
                  <a:extLst>
                    <a:ext uri="{FF2B5EF4-FFF2-40B4-BE49-F238E27FC236}">
                      <a16:creationId xmlns:a16="http://schemas.microsoft.com/office/drawing/2014/main" id="{E541A1AB-9A56-4593-8283-FCC327FE02AB}"/>
                    </a:ext>
                  </a:extLst>
                </p14:cNvPr>
                <p14:cNvContentPartPr/>
                <p14:nvPr/>
              </p14:nvContentPartPr>
              <p14:xfrm>
                <a:off x="10425662" y="314863"/>
                <a:ext cx="180720" cy="196920"/>
              </p14:xfrm>
            </p:contentPart>
          </mc:Choice>
          <mc:Fallback>
            <p:pic>
              <p:nvPicPr>
                <p:cNvPr id="191" name="Freihand 190">
                  <a:extLst>
                    <a:ext uri="{FF2B5EF4-FFF2-40B4-BE49-F238E27FC236}">
                      <a16:creationId xmlns:a16="http://schemas.microsoft.com/office/drawing/2014/main" id="{E541A1AB-9A56-4593-8283-FCC327FE02AB}"/>
                    </a:ext>
                  </a:extLst>
                </p:cNvPr>
                <p:cNvPicPr/>
                <p:nvPr/>
              </p:nvPicPr>
              <p:blipFill>
                <a:blip r:embed="rId303"/>
                <a:stretch>
                  <a:fillRect/>
                </a:stretch>
              </p:blipFill>
              <p:spPr>
                <a:xfrm>
                  <a:off x="10421342" y="310543"/>
                  <a:ext cx="189360" cy="205560"/>
                </a:xfrm>
                <a:prstGeom prst="rect">
                  <a:avLst/>
                </a:prstGeom>
              </p:spPr>
            </p:pic>
          </mc:Fallback>
        </mc:AlternateContent>
      </p:grpSp>
      <p:grpSp>
        <p:nvGrpSpPr>
          <p:cNvPr id="195" name="Gruppieren 194">
            <a:extLst>
              <a:ext uri="{FF2B5EF4-FFF2-40B4-BE49-F238E27FC236}">
                <a16:creationId xmlns:a16="http://schemas.microsoft.com/office/drawing/2014/main" id="{30D24ADC-9D81-4C5C-AB55-F6070F3A1BE7}"/>
              </a:ext>
            </a:extLst>
          </p:cNvPr>
          <p:cNvGrpSpPr/>
          <p:nvPr/>
        </p:nvGrpSpPr>
        <p:grpSpPr>
          <a:xfrm>
            <a:off x="10977182" y="294703"/>
            <a:ext cx="171000" cy="115560"/>
            <a:chOff x="10977182" y="294703"/>
            <a:chExt cx="171000" cy="115560"/>
          </a:xfrm>
        </p:grpSpPr>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EBFE06EE-4487-4BBE-892D-45C70B40A3B4}"/>
                    </a:ext>
                  </a:extLst>
                </p14:cNvPr>
                <p14:cNvContentPartPr/>
                <p14:nvPr/>
              </p14:nvContentPartPr>
              <p14:xfrm>
                <a:off x="10977182" y="294703"/>
                <a:ext cx="18360" cy="107640"/>
              </p14:xfrm>
            </p:contentPart>
          </mc:Choice>
          <mc:Fallback>
            <p:pic>
              <p:nvPicPr>
                <p:cNvPr id="193" name="Freihand 192">
                  <a:extLst>
                    <a:ext uri="{FF2B5EF4-FFF2-40B4-BE49-F238E27FC236}">
                      <a16:creationId xmlns:a16="http://schemas.microsoft.com/office/drawing/2014/main" id="{EBFE06EE-4487-4BBE-892D-45C70B40A3B4}"/>
                    </a:ext>
                  </a:extLst>
                </p:cNvPr>
                <p:cNvPicPr/>
                <p:nvPr/>
              </p:nvPicPr>
              <p:blipFill>
                <a:blip r:embed="rId305"/>
                <a:stretch>
                  <a:fillRect/>
                </a:stretch>
              </p:blipFill>
              <p:spPr>
                <a:xfrm>
                  <a:off x="10972862" y="290383"/>
                  <a:ext cx="27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12E0591B-6A4C-47B8-9D00-6EECD69DACBC}"/>
                    </a:ext>
                  </a:extLst>
                </p14:cNvPr>
                <p14:cNvContentPartPr/>
                <p14:nvPr/>
              </p14:nvContentPartPr>
              <p14:xfrm>
                <a:off x="11052422" y="297223"/>
                <a:ext cx="95760" cy="113040"/>
              </p14:xfrm>
            </p:contentPart>
          </mc:Choice>
          <mc:Fallback>
            <p:pic>
              <p:nvPicPr>
                <p:cNvPr id="194" name="Freihand 193">
                  <a:extLst>
                    <a:ext uri="{FF2B5EF4-FFF2-40B4-BE49-F238E27FC236}">
                      <a16:creationId xmlns:a16="http://schemas.microsoft.com/office/drawing/2014/main" id="{12E0591B-6A4C-47B8-9D00-6EECD69DACBC}"/>
                    </a:ext>
                  </a:extLst>
                </p:cNvPr>
                <p:cNvPicPr/>
                <p:nvPr/>
              </p:nvPicPr>
              <p:blipFill>
                <a:blip r:embed="rId307"/>
                <a:stretch>
                  <a:fillRect/>
                </a:stretch>
              </p:blipFill>
              <p:spPr>
                <a:xfrm>
                  <a:off x="11048102" y="292903"/>
                  <a:ext cx="104400" cy="121680"/>
                </a:xfrm>
                <a:prstGeom prst="rect">
                  <a:avLst/>
                </a:prstGeom>
              </p:spPr>
            </p:pic>
          </mc:Fallback>
        </mc:AlternateContent>
      </p:grpSp>
      <p:grpSp>
        <p:nvGrpSpPr>
          <p:cNvPr id="201" name="Gruppieren 200">
            <a:extLst>
              <a:ext uri="{FF2B5EF4-FFF2-40B4-BE49-F238E27FC236}">
                <a16:creationId xmlns:a16="http://schemas.microsoft.com/office/drawing/2014/main" id="{E229046E-C1C0-4160-B55D-2120BCE64423}"/>
              </a:ext>
            </a:extLst>
          </p:cNvPr>
          <p:cNvGrpSpPr/>
          <p:nvPr/>
        </p:nvGrpSpPr>
        <p:grpSpPr>
          <a:xfrm>
            <a:off x="8187182" y="1198663"/>
            <a:ext cx="1905120" cy="282600"/>
            <a:chOff x="8187182" y="1198663"/>
            <a:chExt cx="1905120" cy="282600"/>
          </a:xfrm>
        </p:grpSpPr>
        <mc:AlternateContent xmlns:mc="http://schemas.openxmlformats.org/markup-compatibility/2006">
          <mc:Choice xmlns:p14="http://schemas.microsoft.com/office/powerpoint/2010/main" Requires="p14">
            <p:contentPart p14:bwMode="auto" r:id="rId308">
              <p14:nvContentPartPr>
                <p14:cNvPr id="196" name="Freihand 195">
                  <a:extLst>
                    <a:ext uri="{FF2B5EF4-FFF2-40B4-BE49-F238E27FC236}">
                      <a16:creationId xmlns:a16="http://schemas.microsoft.com/office/drawing/2014/main" id="{30155B91-CF8E-4B7A-BEBC-66F343A89068}"/>
                    </a:ext>
                  </a:extLst>
                </p14:cNvPr>
                <p14:cNvContentPartPr/>
                <p14:nvPr/>
              </p14:nvContentPartPr>
              <p14:xfrm>
                <a:off x="8304902" y="1268863"/>
                <a:ext cx="1505880" cy="174600"/>
              </p14:xfrm>
            </p:contentPart>
          </mc:Choice>
          <mc:Fallback>
            <p:pic>
              <p:nvPicPr>
                <p:cNvPr id="196" name="Freihand 195">
                  <a:extLst>
                    <a:ext uri="{FF2B5EF4-FFF2-40B4-BE49-F238E27FC236}">
                      <a16:creationId xmlns:a16="http://schemas.microsoft.com/office/drawing/2014/main" id="{30155B91-CF8E-4B7A-BEBC-66F343A89068}"/>
                    </a:ext>
                  </a:extLst>
                </p:cNvPr>
                <p:cNvPicPr/>
                <p:nvPr/>
              </p:nvPicPr>
              <p:blipFill>
                <a:blip r:embed="rId309"/>
                <a:stretch>
                  <a:fillRect/>
                </a:stretch>
              </p:blipFill>
              <p:spPr>
                <a:xfrm>
                  <a:off x="8300582" y="1264543"/>
                  <a:ext cx="15145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7" name="Freihand 196">
                  <a:extLst>
                    <a:ext uri="{FF2B5EF4-FFF2-40B4-BE49-F238E27FC236}">
                      <a16:creationId xmlns:a16="http://schemas.microsoft.com/office/drawing/2014/main" id="{F4BC49A2-3E7F-49B0-AD06-62F2C93A1C12}"/>
                    </a:ext>
                  </a:extLst>
                </p14:cNvPr>
                <p14:cNvContentPartPr/>
                <p14:nvPr/>
              </p14:nvContentPartPr>
              <p14:xfrm>
                <a:off x="8187182" y="1198663"/>
                <a:ext cx="166680" cy="135360"/>
              </p14:xfrm>
            </p:contentPart>
          </mc:Choice>
          <mc:Fallback>
            <p:pic>
              <p:nvPicPr>
                <p:cNvPr id="197" name="Freihand 196">
                  <a:extLst>
                    <a:ext uri="{FF2B5EF4-FFF2-40B4-BE49-F238E27FC236}">
                      <a16:creationId xmlns:a16="http://schemas.microsoft.com/office/drawing/2014/main" id="{F4BC49A2-3E7F-49B0-AD06-62F2C93A1C12}"/>
                    </a:ext>
                  </a:extLst>
                </p:cNvPr>
                <p:cNvPicPr/>
                <p:nvPr/>
              </p:nvPicPr>
              <p:blipFill>
                <a:blip r:embed="rId311"/>
                <a:stretch>
                  <a:fillRect/>
                </a:stretch>
              </p:blipFill>
              <p:spPr>
                <a:xfrm>
                  <a:off x="8182862" y="1194343"/>
                  <a:ext cx="175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9" name="Freihand 198">
                  <a:extLst>
                    <a:ext uri="{FF2B5EF4-FFF2-40B4-BE49-F238E27FC236}">
                      <a16:creationId xmlns:a16="http://schemas.microsoft.com/office/drawing/2014/main" id="{48E1DCCD-E0EA-4203-A103-F64B1653A59F}"/>
                    </a:ext>
                  </a:extLst>
                </p14:cNvPr>
                <p14:cNvContentPartPr/>
                <p14:nvPr/>
              </p14:nvContentPartPr>
              <p14:xfrm>
                <a:off x="9879902" y="1362103"/>
                <a:ext cx="84600" cy="102960"/>
              </p14:xfrm>
            </p:contentPart>
          </mc:Choice>
          <mc:Fallback>
            <p:pic>
              <p:nvPicPr>
                <p:cNvPr id="199" name="Freihand 198">
                  <a:extLst>
                    <a:ext uri="{FF2B5EF4-FFF2-40B4-BE49-F238E27FC236}">
                      <a16:creationId xmlns:a16="http://schemas.microsoft.com/office/drawing/2014/main" id="{48E1DCCD-E0EA-4203-A103-F64B1653A59F}"/>
                    </a:ext>
                  </a:extLst>
                </p:cNvPr>
                <p:cNvPicPr/>
                <p:nvPr/>
              </p:nvPicPr>
              <p:blipFill>
                <a:blip r:embed="rId313"/>
                <a:stretch>
                  <a:fillRect/>
                </a:stretch>
              </p:blipFill>
              <p:spPr>
                <a:xfrm>
                  <a:off x="9875582" y="1357783"/>
                  <a:ext cx="93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0" name="Freihand 199">
                  <a:extLst>
                    <a:ext uri="{FF2B5EF4-FFF2-40B4-BE49-F238E27FC236}">
                      <a16:creationId xmlns:a16="http://schemas.microsoft.com/office/drawing/2014/main" id="{0E92BB85-0632-4D84-A28B-50A064C2D78C}"/>
                    </a:ext>
                  </a:extLst>
                </p14:cNvPr>
                <p14:cNvContentPartPr/>
                <p14:nvPr/>
              </p14:nvContentPartPr>
              <p14:xfrm>
                <a:off x="9996182" y="1353463"/>
                <a:ext cx="96120" cy="127800"/>
              </p14:xfrm>
            </p:contentPart>
          </mc:Choice>
          <mc:Fallback>
            <p:pic>
              <p:nvPicPr>
                <p:cNvPr id="200" name="Freihand 199">
                  <a:extLst>
                    <a:ext uri="{FF2B5EF4-FFF2-40B4-BE49-F238E27FC236}">
                      <a16:creationId xmlns:a16="http://schemas.microsoft.com/office/drawing/2014/main" id="{0E92BB85-0632-4D84-A28B-50A064C2D78C}"/>
                    </a:ext>
                  </a:extLst>
                </p:cNvPr>
                <p:cNvPicPr/>
                <p:nvPr/>
              </p:nvPicPr>
              <p:blipFill>
                <a:blip r:embed="rId315"/>
                <a:stretch>
                  <a:fillRect/>
                </a:stretch>
              </p:blipFill>
              <p:spPr>
                <a:xfrm>
                  <a:off x="9991862" y="1349143"/>
                  <a:ext cx="104760" cy="13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6">
            <p14:nvContentPartPr>
              <p14:cNvPr id="202" name="Freihand 201">
                <a:extLst>
                  <a:ext uri="{FF2B5EF4-FFF2-40B4-BE49-F238E27FC236}">
                    <a16:creationId xmlns:a16="http://schemas.microsoft.com/office/drawing/2014/main" id="{8533D2A6-C74C-45C9-93D6-7C79B84C4138}"/>
                  </a:ext>
                </a:extLst>
              </p14:cNvPr>
              <p14:cNvContentPartPr/>
              <p14:nvPr/>
            </p14:nvContentPartPr>
            <p14:xfrm>
              <a:off x="6905942" y="871783"/>
              <a:ext cx="828000" cy="663120"/>
            </p14:xfrm>
          </p:contentPart>
        </mc:Choice>
        <mc:Fallback>
          <p:pic>
            <p:nvPicPr>
              <p:cNvPr id="202" name="Freihand 201">
                <a:extLst>
                  <a:ext uri="{FF2B5EF4-FFF2-40B4-BE49-F238E27FC236}">
                    <a16:creationId xmlns:a16="http://schemas.microsoft.com/office/drawing/2014/main" id="{8533D2A6-C74C-45C9-93D6-7C79B84C4138}"/>
                  </a:ext>
                </a:extLst>
              </p:cNvPr>
              <p:cNvPicPr/>
              <p:nvPr/>
            </p:nvPicPr>
            <p:blipFill>
              <a:blip r:embed="rId317"/>
              <a:stretch>
                <a:fillRect/>
              </a:stretch>
            </p:blipFill>
            <p:spPr>
              <a:xfrm>
                <a:off x="6901622" y="867463"/>
                <a:ext cx="836640" cy="671760"/>
              </a:xfrm>
              <a:prstGeom prst="rect">
                <a:avLst/>
              </a:prstGeom>
            </p:spPr>
          </p:pic>
        </mc:Fallback>
      </mc:AlternateContent>
      <p:grpSp>
        <p:nvGrpSpPr>
          <p:cNvPr id="227" name="Gruppieren 226">
            <a:extLst>
              <a:ext uri="{FF2B5EF4-FFF2-40B4-BE49-F238E27FC236}">
                <a16:creationId xmlns:a16="http://schemas.microsoft.com/office/drawing/2014/main" id="{7011EDED-7498-49B5-90F4-09EBF861F67D}"/>
              </a:ext>
            </a:extLst>
          </p:cNvPr>
          <p:cNvGrpSpPr/>
          <p:nvPr/>
        </p:nvGrpSpPr>
        <p:grpSpPr>
          <a:xfrm>
            <a:off x="10286342" y="1319623"/>
            <a:ext cx="1884960" cy="434520"/>
            <a:chOff x="10286342" y="1319623"/>
            <a:chExt cx="1884960" cy="434520"/>
          </a:xfrm>
        </p:grpSpPr>
        <mc:AlternateContent xmlns:mc="http://schemas.openxmlformats.org/markup-compatibility/2006">
          <mc:Choice xmlns:p14="http://schemas.microsoft.com/office/powerpoint/2010/main" Requires="p14">
            <p:contentPart p14:bwMode="auto" r:id="rId318">
              <p14:nvContentPartPr>
                <p14:cNvPr id="203" name="Freihand 202">
                  <a:extLst>
                    <a:ext uri="{FF2B5EF4-FFF2-40B4-BE49-F238E27FC236}">
                      <a16:creationId xmlns:a16="http://schemas.microsoft.com/office/drawing/2014/main" id="{ACEC72FA-23E6-4576-8FD7-C2FD8F092250}"/>
                    </a:ext>
                  </a:extLst>
                </p14:cNvPr>
                <p14:cNvContentPartPr/>
                <p14:nvPr/>
              </p14:nvContentPartPr>
              <p14:xfrm>
                <a:off x="10286342" y="1460383"/>
                <a:ext cx="152640" cy="14400"/>
              </p14:xfrm>
            </p:contentPart>
          </mc:Choice>
          <mc:Fallback>
            <p:pic>
              <p:nvPicPr>
                <p:cNvPr id="203" name="Freihand 202">
                  <a:extLst>
                    <a:ext uri="{FF2B5EF4-FFF2-40B4-BE49-F238E27FC236}">
                      <a16:creationId xmlns:a16="http://schemas.microsoft.com/office/drawing/2014/main" id="{ACEC72FA-23E6-4576-8FD7-C2FD8F092250}"/>
                    </a:ext>
                  </a:extLst>
                </p:cNvPr>
                <p:cNvPicPr/>
                <p:nvPr/>
              </p:nvPicPr>
              <p:blipFill>
                <a:blip r:embed="rId319"/>
                <a:stretch>
                  <a:fillRect/>
                </a:stretch>
              </p:blipFill>
              <p:spPr>
                <a:xfrm>
                  <a:off x="10282022" y="1456063"/>
                  <a:ext cx="161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4" name="Freihand 203">
                  <a:extLst>
                    <a:ext uri="{FF2B5EF4-FFF2-40B4-BE49-F238E27FC236}">
                      <a16:creationId xmlns:a16="http://schemas.microsoft.com/office/drawing/2014/main" id="{77698793-7F1D-416D-8AD0-841D929490A8}"/>
                    </a:ext>
                  </a:extLst>
                </p14:cNvPr>
                <p14:cNvContentPartPr/>
                <p14:nvPr/>
              </p14:nvContentPartPr>
              <p14:xfrm>
                <a:off x="10407302" y="1410703"/>
                <a:ext cx="99360" cy="148680"/>
              </p14:xfrm>
            </p:contentPart>
          </mc:Choice>
          <mc:Fallback>
            <p:pic>
              <p:nvPicPr>
                <p:cNvPr id="204" name="Freihand 203">
                  <a:extLst>
                    <a:ext uri="{FF2B5EF4-FFF2-40B4-BE49-F238E27FC236}">
                      <a16:creationId xmlns:a16="http://schemas.microsoft.com/office/drawing/2014/main" id="{77698793-7F1D-416D-8AD0-841D929490A8}"/>
                    </a:ext>
                  </a:extLst>
                </p:cNvPr>
                <p:cNvPicPr/>
                <p:nvPr/>
              </p:nvPicPr>
              <p:blipFill>
                <a:blip r:embed="rId321"/>
                <a:stretch>
                  <a:fillRect/>
                </a:stretch>
              </p:blipFill>
              <p:spPr>
                <a:xfrm>
                  <a:off x="10402982" y="1406383"/>
                  <a:ext cx="108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5" name="Freihand 204">
                  <a:extLst>
                    <a:ext uri="{FF2B5EF4-FFF2-40B4-BE49-F238E27FC236}">
                      <a16:creationId xmlns:a16="http://schemas.microsoft.com/office/drawing/2014/main" id="{9D0494C7-9FA0-474A-B7C7-F27F5B83EF02}"/>
                    </a:ext>
                  </a:extLst>
                </p14:cNvPr>
                <p14:cNvContentPartPr/>
                <p14:nvPr/>
              </p14:nvContentPartPr>
              <p14:xfrm>
                <a:off x="10626902" y="1397743"/>
                <a:ext cx="108360" cy="135360"/>
              </p14:xfrm>
            </p:contentPart>
          </mc:Choice>
          <mc:Fallback>
            <p:pic>
              <p:nvPicPr>
                <p:cNvPr id="205" name="Freihand 204">
                  <a:extLst>
                    <a:ext uri="{FF2B5EF4-FFF2-40B4-BE49-F238E27FC236}">
                      <a16:creationId xmlns:a16="http://schemas.microsoft.com/office/drawing/2014/main" id="{9D0494C7-9FA0-474A-B7C7-F27F5B83EF02}"/>
                    </a:ext>
                  </a:extLst>
                </p:cNvPr>
                <p:cNvPicPr/>
                <p:nvPr/>
              </p:nvPicPr>
              <p:blipFill>
                <a:blip r:embed="rId323"/>
                <a:stretch>
                  <a:fillRect/>
                </a:stretch>
              </p:blipFill>
              <p:spPr>
                <a:xfrm>
                  <a:off x="10622582" y="1393423"/>
                  <a:ext cx="117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6" name="Freihand 205">
                  <a:extLst>
                    <a:ext uri="{FF2B5EF4-FFF2-40B4-BE49-F238E27FC236}">
                      <a16:creationId xmlns:a16="http://schemas.microsoft.com/office/drawing/2014/main" id="{F0C7AAE2-B0DC-4F23-8655-23F0107E5252}"/>
                    </a:ext>
                  </a:extLst>
                </p14:cNvPr>
                <p14:cNvContentPartPr/>
                <p14:nvPr/>
              </p14:nvContentPartPr>
              <p14:xfrm>
                <a:off x="10634462" y="1441303"/>
                <a:ext cx="114480" cy="57960"/>
              </p14:xfrm>
            </p:contentPart>
          </mc:Choice>
          <mc:Fallback>
            <p:pic>
              <p:nvPicPr>
                <p:cNvPr id="206" name="Freihand 205">
                  <a:extLst>
                    <a:ext uri="{FF2B5EF4-FFF2-40B4-BE49-F238E27FC236}">
                      <a16:creationId xmlns:a16="http://schemas.microsoft.com/office/drawing/2014/main" id="{F0C7AAE2-B0DC-4F23-8655-23F0107E5252}"/>
                    </a:ext>
                  </a:extLst>
                </p:cNvPr>
                <p:cNvPicPr/>
                <p:nvPr/>
              </p:nvPicPr>
              <p:blipFill>
                <a:blip r:embed="rId325"/>
                <a:stretch>
                  <a:fillRect/>
                </a:stretch>
              </p:blipFill>
              <p:spPr>
                <a:xfrm>
                  <a:off x="10630142" y="1436983"/>
                  <a:ext cx="123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7" name="Freihand 206">
                  <a:extLst>
                    <a:ext uri="{FF2B5EF4-FFF2-40B4-BE49-F238E27FC236}">
                      <a16:creationId xmlns:a16="http://schemas.microsoft.com/office/drawing/2014/main" id="{79734A73-5400-47C7-BFA7-CDAB9C95127E}"/>
                    </a:ext>
                  </a:extLst>
                </p14:cNvPr>
                <p14:cNvContentPartPr/>
                <p14:nvPr/>
              </p14:nvContentPartPr>
              <p14:xfrm>
                <a:off x="10750382" y="1466863"/>
                <a:ext cx="33840" cy="98280"/>
              </p14:xfrm>
            </p:contentPart>
          </mc:Choice>
          <mc:Fallback>
            <p:pic>
              <p:nvPicPr>
                <p:cNvPr id="207" name="Freihand 206">
                  <a:extLst>
                    <a:ext uri="{FF2B5EF4-FFF2-40B4-BE49-F238E27FC236}">
                      <a16:creationId xmlns:a16="http://schemas.microsoft.com/office/drawing/2014/main" id="{79734A73-5400-47C7-BFA7-CDAB9C95127E}"/>
                    </a:ext>
                  </a:extLst>
                </p:cNvPr>
                <p:cNvPicPr/>
                <p:nvPr/>
              </p:nvPicPr>
              <p:blipFill>
                <a:blip r:embed="rId327"/>
                <a:stretch>
                  <a:fillRect/>
                </a:stretch>
              </p:blipFill>
              <p:spPr>
                <a:xfrm>
                  <a:off x="10746062" y="1462543"/>
                  <a:ext cx="42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8" name="Freihand 207">
                  <a:extLst>
                    <a:ext uri="{FF2B5EF4-FFF2-40B4-BE49-F238E27FC236}">
                      <a16:creationId xmlns:a16="http://schemas.microsoft.com/office/drawing/2014/main" id="{8D8F8240-D752-4FCF-92BE-8A004EE62B1E}"/>
                    </a:ext>
                  </a:extLst>
                </p14:cNvPr>
                <p14:cNvContentPartPr/>
                <p14:nvPr/>
              </p14:nvContentPartPr>
              <p14:xfrm>
                <a:off x="10789262" y="1487383"/>
                <a:ext cx="51480" cy="51120"/>
              </p14:xfrm>
            </p:contentPart>
          </mc:Choice>
          <mc:Fallback>
            <p:pic>
              <p:nvPicPr>
                <p:cNvPr id="208" name="Freihand 207">
                  <a:extLst>
                    <a:ext uri="{FF2B5EF4-FFF2-40B4-BE49-F238E27FC236}">
                      <a16:creationId xmlns:a16="http://schemas.microsoft.com/office/drawing/2014/main" id="{8D8F8240-D752-4FCF-92BE-8A004EE62B1E}"/>
                    </a:ext>
                  </a:extLst>
                </p:cNvPr>
                <p:cNvPicPr/>
                <p:nvPr/>
              </p:nvPicPr>
              <p:blipFill>
                <a:blip r:embed="rId329"/>
                <a:stretch>
                  <a:fillRect/>
                </a:stretch>
              </p:blipFill>
              <p:spPr>
                <a:xfrm>
                  <a:off x="10784942" y="1483063"/>
                  <a:ext cx="60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9" name="Freihand 208">
                  <a:extLst>
                    <a:ext uri="{FF2B5EF4-FFF2-40B4-BE49-F238E27FC236}">
                      <a16:creationId xmlns:a16="http://schemas.microsoft.com/office/drawing/2014/main" id="{4EB46744-029E-448A-8E55-E51B4B2A8234}"/>
                    </a:ext>
                  </a:extLst>
                </p14:cNvPr>
                <p14:cNvContentPartPr/>
                <p14:nvPr/>
              </p14:nvContentPartPr>
              <p14:xfrm>
                <a:off x="10851182" y="1438783"/>
                <a:ext cx="136440" cy="108360"/>
              </p14:xfrm>
            </p:contentPart>
          </mc:Choice>
          <mc:Fallback>
            <p:pic>
              <p:nvPicPr>
                <p:cNvPr id="209" name="Freihand 208">
                  <a:extLst>
                    <a:ext uri="{FF2B5EF4-FFF2-40B4-BE49-F238E27FC236}">
                      <a16:creationId xmlns:a16="http://schemas.microsoft.com/office/drawing/2014/main" id="{4EB46744-029E-448A-8E55-E51B4B2A8234}"/>
                    </a:ext>
                  </a:extLst>
                </p:cNvPr>
                <p:cNvPicPr/>
                <p:nvPr/>
              </p:nvPicPr>
              <p:blipFill>
                <a:blip r:embed="rId331"/>
                <a:stretch>
                  <a:fillRect/>
                </a:stretch>
              </p:blipFill>
              <p:spPr>
                <a:xfrm>
                  <a:off x="10846862" y="1434463"/>
                  <a:ext cx="14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0" name="Freihand 209">
                  <a:extLst>
                    <a:ext uri="{FF2B5EF4-FFF2-40B4-BE49-F238E27FC236}">
                      <a16:creationId xmlns:a16="http://schemas.microsoft.com/office/drawing/2014/main" id="{B49A356F-7F7E-4E52-91BE-3C191FA597BB}"/>
                    </a:ext>
                  </a:extLst>
                </p14:cNvPr>
                <p14:cNvContentPartPr/>
                <p14:nvPr/>
              </p14:nvContentPartPr>
              <p14:xfrm>
                <a:off x="10984022" y="1448863"/>
                <a:ext cx="2160" cy="18720"/>
              </p14:xfrm>
            </p:contentPart>
          </mc:Choice>
          <mc:Fallback>
            <p:pic>
              <p:nvPicPr>
                <p:cNvPr id="210" name="Freihand 209">
                  <a:extLst>
                    <a:ext uri="{FF2B5EF4-FFF2-40B4-BE49-F238E27FC236}">
                      <a16:creationId xmlns:a16="http://schemas.microsoft.com/office/drawing/2014/main" id="{B49A356F-7F7E-4E52-91BE-3C191FA597BB}"/>
                    </a:ext>
                  </a:extLst>
                </p:cNvPr>
                <p:cNvPicPr/>
                <p:nvPr/>
              </p:nvPicPr>
              <p:blipFill>
                <a:blip r:embed="rId333"/>
                <a:stretch>
                  <a:fillRect/>
                </a:stretch>
              </p:blipFill>
              <p:spPr>
                <a:xfrm>
                  <a:off x="10979702" y="1444543"/>
                  <a:ext cx="10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1" name="Freihand 210">
                  <a:extLst>
                    <a:ext uri="{FF2B5EF4-FFF2-40B4-BE49-F238E27FC236}">
                      <a16:creationId xmlns:a16="http://schemas.microsoft.com/office/drawing/2014/main" id="{960EA711-E92C-45E0-96EA-08795B901E28}"/>
                    </a:ext>
                  </a:extLst>
                </p14:cNvPr>
                <p14:cNvContentPartPr/>
                <p14:nvPr/>
              </p14:nvContentPartPr>
              <p14:xfrm>
                <a:off x="10992662" y="1502863"/>
                <a:ext cx="115560" cy="46800"/>
              </p14:xfrm>
            </p:contentPart>
          </mc:Choice>
          <mc:Fallback>
            <p:pic>
              <p:nvPicPr>
                <p:cNvPr id="211" name="Freihand 210">
                  <a:extLst>
                    <a:ext uri="{FF2B5EF4-FFF2-40B4-BE49-F238E27FC236}">
                      <a16:creationId xmlns:a16="http://schemas.microsoft.com/office/drawing/2014/main" id="{960EA711-E92C-45E0-96EA-08795B901E28}"/>
                    </a:ext>
                  </a:extLst>
                </p:cNvPr>
                <p:cNvPicPr/>
                <p:nvPr/>
              </p:nvPicPr>
              <p:blipFill>
                <a:blip r:embed="rId335"/>
                <a:stretch>
                  <a:fillRect/>
                </a:stretch>
              </p:blipFill>
              <p:spPr>
                <a:xfrm>
                  <a:off x="10988342" y="1498543"/>
                  <a:ext cx="124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2" name="Freihand 211">
                  <a:extLst>
                    <a:ext uri="{FF2B5EF4-FFF2-40B4-BE49-F238E27FC236}">
                      <a16:creationId xmlns:a16="http://schemas.microsoft.com/office/drawing/2014/main" id="{E2426D53-0320-4315-A053-88D1B081871F}"/>
                    </a:ext>
                  </a:extLst>
                </p14:cNvPr>
                <p14:cNvContentPartPr/>
                <p14:nvPr/>
              </p14:nvContentPartPr>
              <p14:xfrm>
                <a:off x="11170502" y="1430503"/>
                <a:ext cx="99000" cy="3960"/>
              </p14:xfrm>
            </p:contentPart>
          </mc:Choice>
          <mc:Fallback>
            <p:pic>
              <p:nvPicPr>
                <p:cNvPr id="212" name="Freihand 211">
                  <a:extLst>
                    <a:ext uri="{FF2B5EF4-FFF2-40B4-BE49-F238E27FC236}">
                      <a16:creationId xmlns:a16="http://schemas.microsoft.com/office/drawing/2014/main" id="{E2426D53-0320-4315-A053-88D1B081871F}"/>
                    </a:ext>
                  </a:extLst>
                </p:cNvPr>
                <p:cNvPicPr/>
                <p:nvPr/>
              </p:nvPicPr>
              <p:blipFill>
                <a:blip r:embed="rId337"/>
                <a:stretch>
                  <a:fillRect/>
                </a:stretch>
              </p:blipFill>
              <p:spPr>
                <a:xfrm>
                  <a:off x="11166182" y="1426183"/>
                  <a:ext cx="107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3" name="Freihand 212">
                  <a:extLst>
                    <a:ext uri="{FF2B5EF4-FFF2-40B4-BE49-F238E27FC236}">
                      <a16:creationId xmlns:a16="http://schemas.microsoft.com/office/drawing/2014/main" id="{451103BD-412D-4D2B-9227-15B5BEAAB032}"/>
                    </a:ext>
                  </a:extLst>
                </p14:cNvPr>
                <p14:cNvContentPartPr/>
                <p14:nvPr/>
              </p14:nvContentPartPr>
              <p14:xfrm>
                <a:off x="11173742" y="1479823"/>
                <a:ext cx="102600" cy="16920"/>
              </p14:xfrm>
            </p:contentPart>
          </mc:Choice>
          <mc:Fallback>
            <p:pic>
              <p:nvPicPr>
                <p:cNvPr id="213" name="Freihand 212">
                  <a:extLst>
                    <a:ext uri="{FF2B5EF4-FFF2-40B4-BE49-F238E27FC236}">
                      <a16:creationId xmlns:a16="http://schemas.microsoft.com/office/drawing/2014/main" id="{451103BD-412D-4D2B-9227-15B5BEAAB032}"/>
                    </a:ext>
                  </a:extLst>
                </p:cNvPr>
                <p:cNvPicPr/>
                <p:nvPr/>
              </p:nvPicPr>
              <p:blipFill>
                <a:blip r:embed="rId339"/>
                <a:stretch>
                  <a:fillRect/>
                </a:stretch>
              </p:blipFill>
              <p:spPr>
                <a:xfrm>
                  <a:off x="11169422" y="1475503"/>
                  <a:ext cx="111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4" name="Freihand 213">
                  <a:extLst>
                    <a:ext uri="{FF2B5EF4-FFF2-40B4-BE49-F238E27FC236}">
                      <a16:creationId xmlns:a16="http://schemas.microsoft.com/office/drawing/2014/main" id="{840A5169-0841-4FDA-8F65-759FDF4EA637}"/>
                    </a:ext>
                  </a:extLst>
                </p14:cNvPr>
                <p14:cNvContentPartPr/>
                <p14:nvPr/>
              </p14:nvContentPartPr>
              <p14:xfrm>
                <a:off x="11335382" y="1331143"/>
                <a:ext cx="75240" cy="151560"/>
              </p14:xfrm>
            </p:contentPart>
          </mc:Choice>
          <mc:Fallback>
            <p:pic>
              <p:nvPicPr>
                <p:cNvPr id="214" name="Freihand 213">
                  <a:extLst>
                    <a:ext uri="{FF2B5EF4-FFF2-40B4-BE49-F238E27FC236}">
                      <a16:creationId xmlns:a16="http://schemas.microsoft.com/office/drawing/2014/main" id="{840A5169-0841-4FDA-8F65-759FDF4EA637}"/>
                    </a:ext>
                  </a:extLst>
                </p:cNvPr>
                <p:cNvPicPr/>
                <p:nvPr/>
              </p:nvPicPr>
              <p:blipFill>
                <a:blip r:embed="rId341"/>
                <a:stretch>
                  <a:fillRect/>
                </a:stretch>
              </p:blipFill>
              <p:spPr>
                <a:xfrm>
                  <a:off x="11331062" y="1326823"/>
                  <a:ext cx="83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5" name="Freihand 214">
                  <a:extLst>
                    <a:ext uri="{FF2B5EF4-FFF2-40B4-BE49-F238E27FC236}">
                      <a16:creationId xmlns:a16="http://schemas.microsoft.com/office/drawing/2014/main" id="{8E217B80-3297-48A3-9450-11A1FFE00C42}"/>
                    </a:ext>
                  </a:extLst>
                </p14:cNvPr>
                <p14:cNvContentPartPr/>
                <p14:nvPr/>
              </p14:nvContentPartPr>
              <p14:xfrm>
                <a:off x="11323502" y="1409983"/>
                <a:ext cx="110160" cy="13680"/>
              </p14:xfrm>
            </p:contentPart>
          </mc:Choice>
          <mc:Fallback>
            <p:pic>
              <p:nvPicPr>
                <p:cNvPr id="215" name="Freihand 214">
                  <a:extLst>
                    <a:ext uri="{FF2B5EF4-FFF2-40B4-BE49-F238E27FC236}">
                      <a16:creationId xmlns:a16="http://schemas.microsoft.com/office/drawing/2014/main" id="{8E217B80-3297-48A3-9450-11A1FFE00C42}"/>
                    </a:ext>
                  </a:extLst>
                </p:cNvPr>
                <p:cNvPicPr/>
                <p:nvPr/>
              </p:nvPicPr>
              <p:blipFill>
                <a:blip r:embed="rId343"/>
                <a:stretch>
                  <a:fillRect/>
                </a:stretch>
              </p:blipFill>
              <p:spPr>
                <a:xfrm>
                  <a:off x="11319182" y="1405663"/>
                  <a:ext cx="118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6" name="Freihand 215">
                  <a:extLst>
                    <a:ext uri="{FF2B5EF4-FFF2-40B4-BE49-F238E27FC236}">
                      <a16:creationId xmlns:a16="http://schemas.microsoft.com/office/drawing/2014/main" id="{A0B46D76-3608-4736-8615-0C79E0DBC84B}"/>
                    </a:ext>
                  </a:extLst>
                </p14:cNvPr>
                <p14:cNvContentPartPr/>
                <p14:nvPr/>
              </p14:nvContentPartPr>
              <p14:xfrm>
                <a:off x="11447342" y="1394503"/>
                <a:ext cx="61200" cy="92880"/>
              </p14:xfrm>
            </p:contentPart>
          </mc:Choice>
          <mc:Fallback>
            <p:pic>
              <p:nvPicPr>
                <p:cNvPr id="216" name="Freihand 215">
                  <a:extLst>
                    <a:ext uri="{FF2B5EF4-FFF2-40B4-BE49-F238E27FC236}">
                      <a16:creationId xmlns:a16="http://schemas.microsoft.com/office/drawing/2014/main" id="{A0B46D76-3608-4736-8615-0C79E0DBC84B}"/>
                    </a:ext>
                  </a:extLst>
                </p:cNvPr>
                <p:cNvPicPr/>
                <p:nvPr/>
              </p:nvPicPr>
              <p:blipFill>
                <a:blip r:embed="rId345"/>
                <a:stretch>
                  <a:fillRect/>
                </a:stretch>
              </p:blipFill>
              <p:spPr>
                <a:xfrm>
                  <a:off x="11443022" y="1390183"/>
                  <a:ext cx="69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7" name="Freihand 216">
                  <a:extLst>
                    <a:ext uri="{FF2B5EF4-FFF2-40B4-BE49-F238E27FC236}">
                      <a16:creationId xmlns:a16="http://schemas.microsoft.com/office/drawing/2014/main" id="{E8735A70-BAA0-482E-8ABE-5F36E73DC4F7}"/>
                    </a:ext>
                  </a:extLst>
                </p14:cNvPr>
                <p14:cNvContentPartPr/>
                <p14:nvPr/>
              </p14:nvContentPartPr>
              <p14:xfrm>
                <a:off x="11535182" y="1328263"/>
                <a:ext cx="87840" cy="164880"/>
              </p14:xfrm>
            </p:contentPart>
          </mc:Choice>
          <mc:Fallback>
            <p:pic>
              <p:nvPicPr>
                <p:cNvPr id="217" name="Freihand 216">
                  <a:extLst>
                    <a:ext uri="{FF2B5EF4-FFF2-40B4-BE49-F238E27FC236}">
                      <a16:creationId xmlns:a16="http://schemas.microsoft.com/office/drawing/2014/main" id="{E8735A70-BAA0-482E-8ABE-5F36E73DC4F7}"/>
                    </a:ext>
                  </a:extLst>
                </p:cNvPr>
                <p:cNvPicPr/>
                <p:nvPr/>
              </p:nvPicPr>
              <p:blipFill>
                <a:blip r:embed="rId347"/>
                <a:stretch>
                  <a:fillRect/>
                </a:stretch>
              </p:blipFill>
              <p:spPr>
                <a:xfrm>
                  <a:off x="11530862" y="1323943"/>
                  <a:ext cx="96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8" name="Freihand 217">
                  <a:extLst>
                    <a:ext uri="{FF2B5EF4-FFF2-40B4-BE49-F238E27FC236}">
                      <a16:creationId xmlns:a16="http://schemas.microsoft.com/office/drawing/2014/main" id="{CD37121C-05D2-4E82-8EF1-7B2D22E9D80F}"/>
                    </a:ext>
                  </a:extLst>
                </p14:cNvPr>
                <p14:cNvContentPartPr/>
                <p14:nvPr/>
              </p14:nvContentPartPr>
              <p14:xfrm>
                <a:off x="11277422" y="1526263"/>
                <a:ext cx="345960" cy="48240"/>
              </p14:xfrm>
            </p:contentPart>
          </mc:Choice>
          <mc:Fallback>
            <p:pic>
              <p:nvPicPr>
                <p:cNvPr id="218" name="Freihand 217">
                  <a:extLst>
                    <a:ext uri="{FF2B5EF4-FFF2-40B4-BE49-F238E27FC236}">
                      <a16:creationId xmlns:a16="http://schemas.microsoft.com/office/drawing/2014/main" id="{CD37121C-05D2-4E82-8EF1-7B2D22E9D80F}"/>
                    </a:ext>
                  </a:extLst>
                </p:cNvPr>
                <p:cNvPicPr/>
                <p:nvPr/>
              </p:nvPicPr>
              <p:blipFill>
                <a:blip r:embed="rId349"/>
                <a:stretch>
                  <a:fillRect/>
                </a:stretch>
              </p:blipFill>
              <p:spPr>
                <a:xfrm>
                  <a:off x="11273102" y="1521943"/>
                  <a:ext cx="354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9" name="Freihand 218">
                  <a:extLst>
                    <a:ext uri="{FF2B5EF4-FFF2-40B4-BE49-F238E27FC236}">
                      <a16:creationId xmlns:a16="http://schemas.microsoft.com/office/drawing/2014/main" id="{F91C275C-1F9B-4B2F-8111-8CA168F7CA5C}"/>
                    </a:ext>
                  </a:extLst>
                </p14:cNvPr>
                <p14:cNvContentPartPr/>
                <p14:nvPr/>
              </p14:nvContentPartPr>
              <p14:xfrm>
                <a:off x="11349422" y="1610143"/>
                <a:ext cx="125640" cy="144000"/>
              </p14:xfrm>
            </p:contentPart>
          </mc:Choice>
          <mc:Fallback>
            <p:pic>
              <p:nvPicPr>
                <p:cNvPr id="219" name="Freihand 218">
                  <a:extLst>
                    <a:ext uri="{FF2B5EF4-FFF2-40B4-BE49-F238E27FC236}">
                      <a16:creationId xmlns:a16="http://schemas.microsoft.com/office/drawing/2014/main" id="{F91C275C-1F9B-4B2F-8111-8CA168F7CA5C}"/>
                    </a:ext>
                  </a:extLst>
                </p:cNvPr>
                <p:cNvPicPr/>
                <p:nvPr/>
              </p:nvPicPr>
              <p:blipFill>
                <a:blip r:embed="rId351"/>
                <a:stretch>
                  <a:fillRect/>
                </a:stretch>
              </p:blipFill>
              <p:spPr>
                <a:xfrm>
                  <a:off x="11345102" y="1605823"/>
                  <a:ext cx="134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0" name="Freihand 219">
                  <a:extLst>
                    <a:ext uri="{FF2B5EF4-FFF2-40B4-BE49-F238E27FC236}">
                      <a16:creationId xmlns:a16="http://schemas.microsoft.com/office/drawing/2014/main" id="{2B989668-0BAC-458D-A145-F3BECD826B2E}"/>
                    </a:ext>
                  </a:extLst>
                </p14:cNvPr>
                <p14:cNvContentPartPr/>
                <p14:nvPr/>
              </p14:nvContentPartPr>
              <p14:xfrm>
                <a:off x="11667662" y="1547503"/>
                <a:ext cx="138600" cy="14760"/>
              </p14:xfrm>
            </p:contentPart>
          </mc:Choice>
          <mc:Fallback>
            <p:pic>
              <p:nvPicPr>
                <p:cNvPr id="220" name="Freihand 219">
                  <a:extLst>
                    <a:ext uri="{FF2B5EF4-FFF2-40B4-BE49-F238E27FC236}">
                      <a16:creationId xmlns:a16="http://schemas.microsoft.com/office/drawing/2014/main" id="{2B989668-0BAC-458D-A145-F3BECD826B2E}"/>
                    </a:ext>
                  </a:extLst>
                </p:cNvPr>
                <p:cNvPicPr/>
                <p:nvPr/>
              </p:nvPicPr>
              <p:blipFill>
                <a:blip r:embed="rId353"/>
                <a:stretch>
                  <a:fillRect/>
                </a:stretch>
              </p:blipFill>
              <p:spPr>
                <a:xfrm>
                  <a:off x="11663342" y="1543183"/>
                  <a:ext cx="147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1" name="Freihand 220">
                  <a:extLst>
                    <a:ext uri="{FF2B5EF4-FFF2-40B4-BE49-F238E27FC236}">
                      <a16:creationId xmlns:a16="http://schemas.microsoft.com/office/drawing/2014/main" id="{FCE37C79-83C0-4D16-8FA6-23AE2208E1F6}"/>
                    </a:ext>
                  </a:extLst>
                </p14:cNvPr>
                <p14:cNvContentPartPr/>
                <p14:nvPr/>
              </p14:nvContentPartPr>
              <p14:xfrm>
                <a:off x="11671262" y="1598623"/>
                <a:ext cx="122760" cy="12240"/>
              </p14:xfrm>
            </p:contentPart>
          </mc:Choice>
          <mc:Fallback>
            <p:pic>
              <p:nvPicPr>
                <p:cNvPr id="221" name="Freihand 220">
                  <a:extLst>
                    <a:ext uri="{FF2B5EF4-FFF2-40B4-BE49-F238E27FC236}">
                      <a16:creationId xmlns:a16="http://schemas.microsoft.com/office/drawing/2014/main" id="{FCE37C79-83C0-4D16-8FA6-23AE2208E1F6}"/>
                    </a:ext>
                  </a:extLst>
                </p:cNvPr>
                <p:cNvPicPr/>
                <p:nvPr/>
              </p:nvPicPr>
              <p:blipFill>
                <a:blip r:embed="rId355"/>
                <a:stretch>
                  <a:fillRect/>
                </a:stretch>
              </p:blipFill>
              <p:spPr>
                <a:xfrm>
                  <a:off x="11666942" y="1594303"/>
                  <a:ext cx="131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2" name="Freihand 221">
                  <a:extLst>
                    <a:ext uri="{FF2B5EF4-FFF2-40B4-BE49-F238E27FC236}">
                      <a16:creationId xmlns:a16="http://schemas.microsoft.com/office/drawing/2014/main" id="{D9F9EDFE-6C8E-402C-A0E2-786062E652C8}"/>
                    </a:ext>
                  </a:extLst>
                </p14:cNvPr>
                <p14:cNvContentPartPr/>
                <p14:nvPr/>
              </p14:nvContentPartPr>
              <p14:xfrm>
                <a:off x="11826062" y="1438783"/>
                <a:ext cx="113040" cy="163440"/>
              </p14:xfrm>
            </p:contentPart>
          </mc:Choice>
          <mc:Fallback>
            <p:pic>
              <p:nvPicPr>
                <p:cNvPr id="222" name="Freihand 221">
                  <a:extLst>
                    <a:ext uri="{FF2B5EF4-FFF2-40B4-BE49-F238E27FC236}">
                      <a16:creationId xmlns:a16="http://schemas.microsoft.com/office/drawing/2014/main" id="{D9F9EDFE-6C8E-402C-A0E2-786062E652C8}"/>
                    </a:ext>
                  </a:extLst>
                </p:cNvPr>
                <p:cNvPicPr/>
                <p:nvPr/>
              </p:nvPicPr>
              <p:blipFill>
                <a:blip r:embed="rId357"/>
                <a:stretch>
                  <a:fillRect/>
                </a:stretch>
              </p:blipFill>
              <p:spPr>
                <a:xfrm>
                  <a:off x="11821742" y="1434463"/>
                  <a:ext cx="121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3" name="Freihand 222">
                  <a:extLst>
                    <a:ext uri="{FF2B5EF4-FFF2-40B4-BE49-F238E27FC236}">
                      <a16:creationId xmlns:a16="http://schemas.microsoft.com/office/drawing/2014/main" id="{AF797CC6-377B-429C-A245-B6C1F396D65B}"/>
                    </a:ext>
                  </a:extLst>
                </p14:cNvPr>
                <p14:cNvContentPartPr/>
                <p14:nvPr/>
              </p14:nvContentPartPr>
              <p14:xfrm>
                <a:off x="11839742" y="1539943"/>
                <a:ext cx="105840" cy="121320"/>
              </p14:xfrm>
            </p:contentPart>
          </mc:Choice>
          <mc:Fallback>
            <p:pic>
              <p:nvPicPr>
                <p:cNvPr id="223" name="Freihand 222">
                  <a:extLst>
                    <a:ext uri="{FF2B5EF4-FFF2-40B4-BE49-F238E27FC236}">
                      <a16:creationId xmlns:a16="http://schemas.microsoft.com/office/drawing/2014/main" id="{AF797CC6-377B-429C-A245-B6C1F396D65B}"/>
                    </a:ext>
                  </a:extLst>
                </p:cNvPr>
                <p:cNvPicPr/>
                <p:nvPr/>
              </p:nvPicPr>
              <p:blipFill>
                <a:blip r:embed="rId359"/>
                <a:stretch>
                  <a:fillRect/>
                </a:stretch>
              </p:blipFill>
              <p:spPr>
                <a:xfrm>
                  <a:off x="11835422" y="1535623"/>
                  <a:ext cx="114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Freihand 223">
                  <a:extLst>
                    <a:ext uri="{FF2B5EF4-FFF2-40B4-BE49-F238E27FC236}">
                      <a16:creationId xmlns:a16="http://schemas.microsoft.com/office/drawing/2014/main" id="{D8EBCFED-6C30-45D1-A0CE-2F0D34595B5B}"/>
                    </a:ext>
                  </a:extLst>
                </p14:cNvPr>
                <p14:cNvContentPartPr/>
                <p14:nvPr/>
              </p14:nvContentPartPr>
              <p14:xfrm>
                <a:off x="11978702" y="1480903"/>
                <a:ext cx="72360" cy="122400"/>
              </p14:xfrm>
            </p:contentPart>
          </mc:Choice>
          <mc:Fallback>
            <p:pic>
              <p:nvPicPr>
                <p:cNvPr id="224" name="Freihand 223">
                  <a:extLst>
                    <a:ext uri="{FF2B5EF4-FFF2-40B4-BE49-F238E27FC236}">
                      <a16:creationId xmlns:a16="http://schemas.microsoft.com/office/drawing/2014/main" id="{D8EBCFED-6C30-45D1-A0CE-2F0D34595B5B}"/>
                    </a:ext>
                  </a:extLst>
                </p:cNvPr>
                <p:cNvPicPr/>
                <p:nvPr/>
              </p:nvPicPr>
              <p:blipFill>
                <a:blip r:embed="rId361"/>
                <a:stretch>
                  <a:fillRect/>
                </a:stretch>
              </p:blipFill>
              <p:spPr>
                <a:xfrm>
                  <a:off x="11974382" y="1476583"/>
                  <a:ext cx="8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5" name="Freihand 224">
                  <a:extLst>
                    <a:ext uri="{FF2B5EF4-FFF2-40B4-BE49-F238E27FC236}">
                      <a16:creationId xmlns:a16="http://schemas.microsoft.com/office/drawing/2014/main" id="{19B0FC61-C785-4CAD-B439-3332EB9F81AC}"/>
                    </a:ext>
                  </a:extLst>
                </p14:cNvPr>
                <p14:cNvContentPartPr/>
                <p14:nvPr/>
              </p14:nvContentPartPr>
              <p14:xfrm>
                <a:off x="12017582" y="1465063"/>
                <a:ext cx="112680" cy="11160"/>
              </p14:xfrm>
            </p:contentPart>
          </mc:Choice>
          <mc:Fallback>
            <p:pic>
              <p:nvPicPr>
                <p:cNvPr id="225" name="Freihand 224">
                  <a:extLst>
                    <a:ext uri="{FF2B5EF4-FFF2-40B4-BE49-F238E27FC236}">
                      <a16:creationId xmlns:a16="http://schemas.microsoft.com/office/drawing/2014/main" id="{19B0FC61-C785-4CAD-B439-3332EB9F81AC}"/>
                    </a:ext>
                  </a:extLst>
                </p:cNvPr>
                <p:cNvPicPr/>
                <p:nvPr/>
              </p:nvPicPr>
              <p:blipFill>
                <a:blip r:embed="rId363"/>
                <a:stretch>
                  <a:fillRect/>
                </a:stretch>
              </p:blipFill>
              <p:spPr>
                <a:xfrm>
                  <a:off x="12013262" y="1460743"/>
                  <a:ext cx="121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6" name="Freihand 225">
                  <a:extLst>
                    <a:ext uri="{FF2B5EF4-FFF2-40B4-BE49-F238E27FC236}">
                      <a16:creationId xmlns:a16="http://schemas.microsoft.com/office/drawing/2014/main" id="{13B44608-FD80-4E1F-AD27-DECF4CFC362B}"/>
                    </a:ext>
                  </a:extLst>
                </p14:cNvPr>
                <p14:cNvContentPartPr/>
                <p14:nvPr/>
              </p14:nvContentPartPr>
              <p14:xfrm>
                <a:off x="11744702" y="1319623"/>
                <a:ext cx="426600" cy="428760"/>
              </p14:xfrm>
            </p:contentPart>
          </mc:Choice>
          <mc:Fallback>
            <p:pic>
              <p:nvPicPr>
                <p:cNvPr id="226" name="Freihand 225">
                  <a:extLst>
                    <a:ext uri="{FF2B5EF4-FFF2-40B4-BE49-F238E27FC236}">
                      <a16:creationId xmlns:a16="http://schemas.microsoft.com/office/drawing/2014/main" id="{13B44608-FD80-4E1F-AD27-DECF4CFC362B}"/>
                    </a:ext>
                  </a:extLst>
                </p:cNvPr>
                <p:cNvPicPr/>
                <p:nvPr/>
              </p:nvPicPr>
              <p:blipFill>
                <a:blip r:embed="rId365"/>
                <a:stretch>
                  <a:fillRect/>
                </a:stretch>
              </p:blipFill>
              <p:spPr>
                <a:xfrm>
                  <a:off x="11740382" y="1315303"/>
                  <a:ext cx="435240" cy="437400"/>
                </a:xfrm>
                <a:prstGeom prst="rect">
                  <a:avLst/>
                </a:prstGeom>
              </p:spPr>
            </p:pic>
          </mc:Fallback>
        </mc:AlternateContent>
      </p:grpSp>
    </p:spTree>
    <p:extLst>
      <p:ext uri="{BB962C8B-B14F-4D97-AF65-F5344CB8AC3E}">
        <p14:creationId xmlns:p14="http://schemas.microsoft.com/office/powerpoint/2010/main" val="84407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3" name="Gruppieren 32">
            <a:extLst>
              <a:ext uri="{FF2B5EF4-FFF2-40B4-BE49-F238E27FC236}">
                <a16:creationId xmlns:a16="http://schemas.microsoft.com/office/drawing/2014/main" id="{A37BA7EF-D223-40D5-B471-245385A2E71F}"/>
              </a:ext>
            </a:extLst>
          </p:cNvPr>
          <p:cNvGrpSpPr/>
          <p:nvPr/>
        </p:nvGrpSpPr>
        <p:grpSpPr>
          <a:xfrm>
            <a:off x="7063262" y="750079"/>
            <a:ext cx="4147560" cy="1563480"/>
            <a:chOff x="7063262" y="750079"/>
            <a:chExt cx="4147560" cy="156348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D9756C86-803E-459B-B51E-B3173BF6DB11}"/>
                    </a:ext>
                  </a:extLst>
                </p14:cNvPr>
                <p14:cNvContentPartPr/>
                <p14:nvPr/>
              </p14:nvContentPartPr>
              <p14:xfrm>
                <a:off x="7369262" y="1005679"/>
                <a:ext cx="878040" cy="1307880"/>
              </p14:xfrm>
            </p:contentPart>
          </mc:Choice>
          <mc:Fallback>
            <p:pic>
              <p:nvPicPr>
                <p:cNvPr id="5" name="Freihand 4">
                  <a:extLst>
                    <a:ext uri="{FF2B5EF4-FFF2-40B4-BE49-F238E27FC236}">
                      <a16:creationId xmlns:a16="http://schemas.microsoft.com/office/drawing/2014/main" id="{D9756C86-803E-459B-B51E-B3173BF6DB11}"/>
                    </a:ext>
                  </a:extLst>
                </p:cNvPr>
                <p:cNvPicPr/>
                <p:nvPr/>
              </p:nvPicPr>
              <p:blipFill>
                <a:blip r:embed="rId4"/>
                <a:stretch>
                  <a:fillRect/>
                </a:stretch>
              </p:blipFill>
              <p:spPr>
                <a:xfrm>
                  <a:off x="7364942" y="1001359"/>
                  <a:ext cx="886680" cy="1316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668526A-9E3C-46D4-8C82-DE75DB464D4C}"/>
                    </a:ext>
                  </a:extLst>
                </p14:cNvPr>
                <p14:cNvContentPartPr/>
                <p14:nvPr/>
              </p14:nvContentPartPr>
              <p14:xfrm>
                <a:off x="8382302" y="948079"/>
                <a:ext cx="221040" cy="166320"/>
              </p14:xfrm>
            </p:contentPart>
          </mc:Choice>
          <mc:Fallback>
            <p:pic>
              <p:nvPicPr>
                <p:cNvPr id="6" name="Freihand 5">
                  <a:extLst>
                    <a:ext uri="{FF2B5EF4-FFF2-40B4-BE49-F238E27FC236}">
                      <a16:creationId xmlns:a16="http://schemas.microsoft.com/office/drawing/2014/main" id="{7668526A-9E3C-46D4-8C82-DE75DB464D4C}"/>
                    </a:ext>
                  </a:extLst>
                </p:cNvPr>
                <p:cNvPicPr/>
                <p:nvPr/>
              </p:nvPicPr>
              <p:blipFill>
                <a:blip r:embed="rId6"/>
                <a:stretch>
                  <a:fillRect/>
                </a:stretch>
              </p:blipFill>
              <p:spPr>
                <a:xfrm>
                  <a:off x="8377982" y="943759"/>
                  <a:ext cx="229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3A5D8C7-6796-4C8A-AFCD-4A23C2ABDFAB}"/>
                    </a:ext>
                  </a:extLst>
                </p14:cNvPr>
                <p14:cNvContentPartPr/>
                <p14:nvPr/>
              </p14:nvContentPartPr>
              <p14:xfrm>
                <a:off x="8282942" y="963559"/>
                <a:ext cx="232920" cy="232200"/>
              </p14:xfrm>
            </p:contentPart>
          </mc:Choice>
          <mc:Fallback>
            <p:pic>
              <p:nvPicPr>
                <p:cNvPr id="7" name="Freihand 6">
                  <a:extLst>
                    <a:ext uri="{FF2B5EF4-FFF2-40B4-BE49-F238E27FC236}">
                      <a16:creationId xmlns:a16="http://schemas.microsoft.com/office/drawing/2014/main" id="{F3A5D8C7-6796-4C8A-AFCD-4A23C2ABDFAB}"/>
                    </a:ext>
                  </a:extLst>
                </p:cNvPr>
                <p:cNvPicPr/>
                <p:nvPr/>
              </p:nvPicPr>
              <p:blipFill>
                <a:blip r:embed="rId8"/>
                <a:stretch>
                  <a:fillRect/>
                </a:stretch>
              </p:blipFill>
              <p:spPr>
                <a:xfrm>
                  <a:off x="8278622" y="959239"/>
                  <a:ext cx="241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0B910E5F-0693-4B0E-BF52-27540C1F6419}"/>
                    </a:ext>
                  </a:extLst>
                </p14:cNvPr>
                <p14:cNvContentPartPr/>
                <p14:nvPr/>
              </p14:nvContentPartPr>
              <p14:xfrm>
                <a:off x="8816462" y="792919"/>
                <a:ext cx="86040" cy="158040"/>
              </p14:xfrm>
            </p:contentPart>
          </mc:Choice>
          <mc:Fallback>
            <p:pic>
              <p:nvPicPr>
                <p:cNvPr id="9" name="Freihand 8">
                  <a:extLst>
                    <a:ext uri="{FF2B5EF4-FFF2-40B4-BE49-F238E27FC236}">
                      <a16:creationId xmlns:a16="http://schemas.microsoft.com/office/drawing/2014/main" id="{0B910E5F-0693-4B0E-BF52-27540C1F6419}"/>
                    </a:ext>
                  </a:extLst>
                </p:cNvPr>
                <p:cNvPicPr/>
                <p:nvPr/>
              </p:nvPicPr>
              <p:blipFill>
                <a:blip r:embed="rId10"/>
                <a:stretch>
                  <a:fillRect/>
                </a:stretch>
              </p:blipFill>
              <p:spPr>
                <a:xfrm>
                  <a:off x="8812142" y="788599"/>
                  <a:ext cx="94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F4F2D04-076E-4A98-8E46-AC240F87F155}"/>
                    </a:ext>
                  </a:extLst>
                </p14:cNvPr>
                <p14:cNvContentPartPr/>
                <p14:nvPr/>
              </p14:nvContentPartPr>
              <p14:xfrm>
                <a:off x="8921582" y="868159"/>
                <a:ext cx="321840" cy="75600"/>
              </p14:xfrm>
            </p:contentPart>
          </mc:Choice>
          <mc:Fallback>
            <p:pic>
              <p:nvPicPr>
                <p:cNvPr id="10" name="Freihand 9">
                  <a:extLst>
                    <a:ext uri="{FF2B5EF4-FFF2-40B4-BE49-F238E27FC236}">
                      <a16:creationId xmlns:a16="http://schemas.microsoft.com/office/drawing/2014/main" id="{8F4F2D04-076E-4A98-8E46-AC240F87F155}"/>
                    </a:ext>
                  </a:extLst>
                </p:cNvPr>
                <p:cNvPicPr/>
                <p:nvPr/>
              </p:nvPicPr>
              <p:blipFill>
                <a:blip r:embed="rId12"/>
                <a:stretch>
                  <a:fillRect/>
                </a:stretch>
              </p:blipFill>
              <p:spPr>
                <a:xfrm>
                  <a:off x="8917262" y="863839"/>
                  <a:ext cx="330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1A151B8-1FDB-4694-83C5-E0FB024A7F69}"/>
                    </a:ext>
                  </a:extLst>
                </p14:cNvPr>
                <p14:cNvContentPartPr/>
                <p14:nvPr/>
              </p14:nvContentPartPr>
              <p14:xfrm>
                <a:off x="9268982" y="866719"/>
                <a:ext cx="154800" cy="56160"/>
              </p14:xfrm>
            </p:contentPart>
          </mc:Choice>
          <mc:Fallback>
            <p:pic>
              <p:nvPicPr>
                <p:cNvPr id="11" name="Freihand 10">
                  <a:extLst>
                    <a:ext uri="{FF2B5EF4-FFF2-40B4-BE49-F238E27FC236}">
                      <a16:creationId xmlns:a16="http://schemas.microsoft.com/office/drawing/2014/main" id="{61A151B8-1FDB-4694-83C5-E0FB024A7F69}"/>
                    </a:ext>
                  </a:extLst>
                </p:cNvPr>
                <p:cNvPicPr/>
                <p:nvPr/>
              </p:nvPicPr>
              <p:blipFill>
                <a:blip r:embed="rId14"/>
                <a:stretch>
                  <a:fillRect/>
                </a:stretch>
              </p:blipFill>
              <p:spPr>
                <a:xfrm>
                  <a:off x="9264662" y="862399"/>
                  <a:ext cx="163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1AFE11D-DC3F-441A-B0B7-2E050CBC0358}"/>
                    </a:ext>
                  </a:extLst>
                </p14:cNvPr>
                <p14:cNvContentPartPr/>
                <p14:nvPr/>
              </p14:nvContentPartPr>
              <p14:xfrm>
                <a:off x="9467342" y="841519"/>
                <a:ext cx="72720" cy="78840"/>
              </p14:xfrm>
            </p:contentPart>
          </mc:Choice>
          <mc:Fallback>
            <p:pic>
              <p:nvPicPr>
                <p:cNvPr id="12" name="Freihand 11">
                  <a:extLst>
                    <a:ext uri="{FF2B5EF4-FFF2-40B4-BE49-F238E27FC236}">
                      <a16:creationId xmlns:a16="http://schemas.microsoft.com/office/drawing/2014/main" id="{F1AFE11D-DC3F-441A-B0B7-2E050CBC0358}"/>
                    </a:ext>
                  </a:extLst>
                </p:cNvPr>
                <p:cNvPicPr/>
                <p:nvPr/>
              </p:nvPicPr>
              <p:blipFill>
                <a:blip r:embed="rId16"/>
                <a:stretch>
                  <a:fillRect/>
                </a:stretch>
              </p:blipFill>
              <p:spPr>
                <a:xfrm>
                  <a:off x="9463022" y="837199"/>
                  <a:ext cx="81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B2AD70D3-5026-4F9B-B682-241C28FFEC27}"/>
                    </a:ext>
                  </a:extLst>
                </p14:cNvPr>
                <p14:cNvContentPartPr/>
                <p14:nvPr/>
              </p14:nvContentPartPr>
              <p14:xfrm>
                <a:off x="9759302" y="847639"/>
                <a:ext cx="131760" cy="89280"/>
              </p14:xfrm>
            </p:contentPart>
          </mc:Choice>
          <mc:Fallback>
            <p:pic>
              <p:nvPicPr>
                <p:cNvPr id="13" name="Freihand 12">
                  <a:extLst>
                    <a:ext uri="{FF2B5EF4-FFF2-40B4-BE49-F238E27FC236}">
                      <a16:creationId xmlns:a16="http://schemas.microsoft.com/office/drawing/2014/main" id="{B2AD70D3-5026-4F9B-B682-241C28FFEC27}"/>
                    </a:ext>
                  </a:extLst>
                </p:cNvPr>
                <p:cNvPicPr/>
                <p:nvPr/>
              </p:nvPicPr>
              <p:blipFill>
                <a:blip r:embed="rId18"/>
                <a:stretch>
                  <a:fillRect/>
                </a:stretch>
              </p:blipFill>
              <p:spPr>
                <a:xfrm>
                  <a:off x="9754982" y="843319"/>
                  <a:ext cx="140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5AE6A02-DF42-41C9-B634-1FFBD2281745}"/>
                    </a:ext>
                  </a:extLst>
                </p14:cNvPr>
                <p14:cNvContentPartPr/>
                <p14:nvPr/>
              </p14:nvContentPartPr>
              <p14:xfrm>
                <a:off x="9932102" y="769159"/>
                <a:ext cx="49680" cy="131040"/>
              </p14:xfrm>
            </p:contentPart>
          </mc:Choice>
          <mc:Fallback>
            <p:pic>
              <p:nvPicPr>
                <p:cNvPr id="14" name="Freihand 13">
                  <a:extLst>
                    <a:ext uri="{FF2B5EF4-FFF2-40B4-BE49-F238E27FC236}">
                      <a16:creationId xmlns:a16="http://schemas.microsoft.com/office/drawing/2014/main" id="{D5AE6A02-DF42-41C9-B634-1FFBD2281745}"/>
                    </a:ext>
                  </a:extLst>
                </p:cNvPr>
                <p:cNvPicPr/>
                <p:nvPr/>
              </p:nvPicPr>
              <p:blipFill>
                <a:blip r:embed="rId20"/>
                <a:stretch>
                  <a:fillRect/>
                </a:stretch>
              </p:blipFill>
              <p:spPr>
                <a:xfrm>
                  <a:off x="9927782" y="764839"/>
                  <a:ext cx="58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486A5E9-EC17-4E5A-B5DF-AC66C01FE914}"/>
                    </a:ext>
                  </a:extLst>
                </p14:cNvPr>
                <p14:cNvContentPartPr/>
                <p14:nvPr/>
              </p14:nvContentPartPr>
              <p14:xfrm>
                <a:off x="9996182" y="777439"/>
                <a:ext cx="65520" cy="138600"/>
              </p14:xfrm>
            </p:contentPart>
          </mc:Choice>
          <mc:Fallback>
            <p:pic>
              <p:nvPicPr>
                <p:cNvPr id="15" name="Freihand 14">
                  <a:extLst>
                    <a:ext uri="{FF2B5EF4-FFF2-40B4-BE49-F238E27FC236}">
                      <a16:creationId xmlns:a16="http://schemas.microsoft.com/office/drawing/2014/main" id="{2486A5E9-EC17-4E5A-B5DF-AC66C01FE914}"/>
                    </a:ext>
                  </a:extLst>
                </p:cNvPr>
                <p:cNvPicPr/>
                <p:nvPr/>
              </p:nvPicPr>
              <p:blipFill>
                <a:blip r:embed="rId22"/>
                <a:stretch>
                  <a:fillRect/>
                </a:stretch>
              </p:blipFill>
              <p:spPr>
                <a:xfrm>
                  <a:off x="9991862" y="773119"/>
                  <a:ext cx="74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D6B2580-B816-4027-B352-30AE752713FA}"/>
                    </a:ext>
                  </a:extLst>
                </p14:cNvPr>
                <p14:cNvContentPartPr/>
                <p14:nvPr/>
              </p14:nvContentPartPr>
              <p14:xfrm>
                <a:off x="10033622" y="840079"/>
                <a:ext cx="146520" cy="56160"/>
              </p14:xfrm>
            </p:contentPart>
          </mc:Choice>
          <mc:Fallback>
            <p:pic>
              <p:nvPicPr>
                <p:cNvPr id="16" name="Freihand 15">
                  <a:extLst>
                    <a:ext uri="{FF2B5EF4-FFF2-40B4-BE49-F238E27FC236}">
                      <a16:creationId xmlns:a16="http://schemas.microsoft.com/office/drawing/2014/main" id="{6D6B2580-B816-4027-B352-30AE752713FA}"/>
                    </a:ext>
                  </a:extLst>
                </p:cNvPr>
                <p:cNvPicPr/>
                <p:nvPr/>
              </p:nvPicPr>
              <p:blipFill>
                <a:blip r:embed="rId24"/>
                <a:stretch>
                  <a:fillRect/>
                </a:stretch>
              </p:blipFill>
              <p:spPr>
                <a:xfrm>
                  <a:off x="10029302" y="835759"/>
                  <a:ext cx="155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423761D-60C8-4BDA-92BD-FF9190CF6DAC}"/>
                    </a:ext>
                  </a:extLst>
                </p14:cNvPr>
                <p14:cNvContentPartPr/>
                <p14:nvPr/>
              </p14:nvContentPartPr>
              <p14:xfrm>
                <a:off x="10363742" y="792199"/>
                <a:ext cx="360" cy="360"/>
              </p14:xfrm>
            </p:contentPart>
          </mc:Choice>
          <mc:Fallback>
            <p:pic>
              <p:nvPicPr>
                <p:cNvPr id="17" name="Freihand 16">
                  <a:extLst>
                    <a:ext uri="{FF2B5EF4-FFF2-40B4-BE49-F238E27FC236}">
                      <a16:creationId xmlns:a16="http://schemas.microsoft.com/office/drawing/2014/main" id="{D423761D-60C8-4BDA-92BD-FF9190CF6DAC}"/>
                    </a:ext>
                  </a:extLst>
                </p:cNvPr>
                <p:cNvPicPr/>
                <p:nvPr/>
              </p:nvPicPr>
              <p:blipFill>
                <a:blip r:embed="rId26"/>
                <a:stretch>
                  <a:fillRect/>
                </a:stretch>
              </p:blipFill>
              <p:spPr>
                <a:xfrm>
                  <a:off x="10359422" y="78787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3D4F48C-0916-48C0-A7A2-8924B3655DD9}"/>
                    </a:ext>
                  </a:extLst>
                </p14:cNvPr>
                <p14:cNvContentPartPr/>
                <p14:nvPr/>
              </p14:nvContentPartPr>
              <p14:xfrm>
                <a:off x="10352582" y="792199"/>
                <a:ext cx="200520" cy="126360"/>
              </p14:xfrm>
            </p:contentPart>
          </mc:Choice>
          <mc:Fallback>
            <p:pic>
              <p:nvPicPr>
                <p:cNvPr id="18" name="Freihand 17">
                  <a:extLst>
                    <a:ext uri="{FF2B5EF4-FFF2-40B4-BE49-F238E27FC236}">
                      <a16:creationId xmlns:a16="http://schemas.microsoft.com/office/drawing/2014/main" id="{23D4F48C-0916-48C0-A7A2-8924B3655DD9}"/>
                    </a:ext>
                  </a:extLst>
                </p:cNvPr>
                <p:cNvPicPr/>
                <p:nvPr/>
              </p:nvPicPr>
              <p:blipFill>
                <a:blip r:embed="rId28"/>
                <a:stretch>
                  <a:fillRect/>
                </a:stretch>
              </p:blipFill>
              <p:spPr>
                <a:xfrm>
                  <a:off x="10348262" y="787879"/>
                  <a:ext cx="209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D1273CA-D8EE-43AC-A11D-A52E7D2E916B}"/>
                    </a:ext>
                  </a:extLst>
                </p14:cNvPr>
                <p14:cNvContentPartPr/>
                <p14:nvPr/>
              </p14:nvContentPartPr>
              <p14:xfrm>
                <a:off x="10539422" y="750079"/>
                <a:ext cx="337680" cy="139320"/>
              </p14:xfrm>
            </p:contentPart>
          </mc:Choice>
          <mc:Fallback>
            <p:pic>
              <p:nvPicPr>
                <p:cNvPr id="19" name="Freihand 18">
                  <a:extLst>
                    <a:ext uri="{FF2B5EF4-FFF2-40B4-BE49-F238E27FC236}">
                      <a16:creationId xmlns:a16="http://schemas.microsoft.com/office/drawing/2014/main" id="{8D1273CA-D8EE-43AC-A11D-A52E7D2E916B}"/>
                    </a:ext>
                  </a:extLst>
                </p:cNvPr>
                <p:cNvPicPr/>
                <p:nvPr/>
              </p:nvPicPr>
              <p:blipFill>
                <a:blip r:embed="rId30"/>
                <a:stretch>
                  <a:fillRect/>
                </a:stretch>
              </p:blipFill>
              <p:spPr>
                <a:xfrm>
                  <a:off x="10535102" y="745759"/>
                  <a:ext cx="346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24749F64-00F0-4037-8E91-A04327588972}"/>
                    </a:ext>
                  </a:extLst>
                </p14:cNvPr>
                <p14:cNvContentPartPr/>
                <p14:nvPr/>
              </p14:nvContentPartPr>
              <p14:xfrm>
                <a:off x="7063262" y="1151119"/>
                <a:ext cx="331200" cy="993600"/>
              </p14:xfrm>
            </p:contentPart>
          </mc:Choice>
          <mc:Fallback>
            <p:pic>
              <p:nvPicPr>
                <p:cNvPr id="21" name="Freihand 20">
                  <a:extLst>
                    <a:ext uri="{FF2B5EF4-FFF2-40B4-BE49-F238E27FC236}">
                      <a16:creationId xmlns:a16="http://schemas.microsoft.com/office/drawing/2014/main" id="{24749F64-00F0-4037-8E91-A04327588972}"/>
                    </a:ext>
                  </a:extLst>
                </p:cNvPr>
                <p:cNvPicPr/>
                <p:nvPr/>
              </p:nvPicPr>
              <p:blipFill>
                <a:blip r:embed="rId32"/>
                <a:stretch>
                  <a:fillRect/>
                </a:stretch>
              </p:blipFill>
              <p:spPr>
                <a:xfrm>
                  <a:off x="7058582" y="1146799"/>
                  <a:ext cx="339840" cy="100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97EB3F9-A189-46DB-BE7F-B8808E61A853}"/>
                    </a:ext>
                  </a:extLst>
                </p14:cNvPr>
                <p14:cNvContentPartPr/>
                <p14:nvPr/>
              </p14:nvContentPartPr>
              <p14:xfrm>
                <a:off x="7367822" y="1108639"/>
                <a:ext cx="1517760" cy="327600"/>
              </p14:xfrm>
            </p:contentPart>
          </mc:Choice>
          <mc:Fallback>
            <p:pic>
              <p:nvPicPr>
                <p:cNvPr id="22" name="Freihand 21">
                  <a:extLst>
                    <a:ext uri="{FF2B5EF4-FFF2-40B4-BE49-F238E27FC236}">
                      <a16:creationId xmlns:a16="http://schemas.microsoft.com/office/drawing/2014/main" id="{397EB3F9-A189-46DB-BE7F-B8808E61A853}"/>
                    </a:ext>
                  </a:extLst>
                </p:cNvPr>
                <p:cNvPicPr/>
                <p:nvPr/>
              </p:nvPicPr>
              <p:blipFill>
                <a:blip r:embed="rId34"/>
                <a:stretch>
                  <a:fillRect/>
                </a:stretch>
              </p:blipFill>
              <p:spPr>
                <a:xfrm>
                  <a:off x="7363502" y="1104319"/>
                  <a:ext cx="15264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FB09367D-0F12-45F7-B471-186E1B1615A6}"/>
                    </a:ext>
                  </a:extLst>
                </p14:cNvPr>
                <p14:cNvContentPartPr/>
                <p14:nvPr/>
              </p14:nvContentPartPr>
              <p14:xfrm>
                <a:off x="8859302" y="1236079"/>
                <a:ext cx="136080" cy="180360"/>
              </p14:xfrm>
            </p:contentPart>
          </mc:Choice>
          <mc:Fallback>
            <p:pic>
              <p:nvPicPr>
                <p:cNvPr id="23" name="Freihand 22">
                  <a:extLst>
                    <a:ext uri="{FF2B5EF4-FFF2-40B4-BE49-F238E27FC236}">
                      <a16:creationId xmlns:a16="http://schemas.microsoft.com/office/drawing/2014/main" id="{FB09367D-0F12-45F7-B471-186E1B1615A6}"/>
                    </a:ext>
                  </a:extLst>
                </p:cNvPr>
                <p:cNvPicPr/>
                <p:nvPr/>
              </p:nvPicPr>
              <p:blipFill>
                <a:blip r:embed="rId36"/>
                <a:stretch>
                  <a:fillRect/>
                </a:stretch>
              </p:blipFill>
              <p:spPr>
                <a:xfrm>
                  <a:off x="8854982" y="1231759"/>
                  <a:ext cx="144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0FE6D66-C1D3-42FA-9844-B3664CCCEE41}"/>
                    </a:ext>
                  </a:extLst>
                </p14:cNvPr>
                <p14:cNvContentPartPr/>
                <p14:nvPr/>
              </p14:nvContentPartPr>
              <p14:xfrm>
                <a:off x="9435662" y="1233919"/>
                <a:ext cx="91800" cy="226080"/>
              </p14:xfrm>
            </p:contentPart>
          </mc:Choice>
          <mc:Fallback>
            <p:pic>
              <p:nvPicPr>
                <p:cNvPr id="24" name="Freihand 23">
                  <a:extLst>
                    <a:ext uri="{FF2B5EF4-FFF2-40B4-BE49-F238E27FC236}">
                      <a16:creationId xmlns:a16="http://schemas.microsoft.com/office/drawing/2014/main" id="{00FE6D66-C1D3-42FA-9844-B3664CCCEE41}"/>
                    </a:ext>
                  </a:extLst>
                </p:cNvPr>
                <p:cNvPicPr/>
                <p:nvPr/>
              </p:nvPicPr>
              <p:blipFill>
                <a:blip r:embed="rId38"/>
                <a:stretch>
                  <a:fillRect/>
                </a:stretch>
              </p:blipFill>
              <p:spPr>
                <a:xfrm>
                  <a:off x="9431342" y="1229599"/>
                  <a:ext cx="1004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386B196-C2B5-4011-9D1A-4F3F9B9051CD}"/>
                    </a:ext>
                  </a:extLst>
                </p14:cNvPr>
                <p14:cNvContentPartPr/>
                <p14:nvPr/>
              </p14:nvContentPartPr>
              <p14:xfrm>
                <a:off x="9570662" y="1238959"/>
                <a:ext cx="77400" cy="63360"/>
              </p14:xfrm>
            </p:contentPart>
          </mc:Choice>
          <mc:Fallback>
            <p:pic>
              <p:nvPicPr>
                <p:cNvPr id="25" name="Freihand 24">
                  <a:extLst>
                    <a:ext uri="{FF2B5EF4-FFF2-40B4-BE49-F238E27FC236}">
                      <a16:creationId xmlns:a16="http://schemas.microsoft.com/office/drawing/2014/main" id="{9386B196-C2B5-4011-9D1A-4F3F9B9051CD}"/>
                    </a:ext>
                  </a:extLst>
                </p:cNvPr>
                <p:cNvPicPr/>
                <p:nvPr/>
              </p:nvPicPr>
              <p:blipFill>
                <a:blip r:embed="rId40"/>
                <a:stretch>
                  <a:fillRect/>
                </a:stretch>
              </p:blipFill>
              <p:spPr>
                <a:xfrm>
                  <a:off x="9566342" y="1234639"/>
                  <a:ext cx="86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387B2EC-0136-49C6-A9F4-327B08BAF21D}"/>
                    </a:ext>
                  </a:extLst>
                </p14:cNvPr>
                <p14:cNvContentPartPr/>
                <p14:nvPr/>
              </p14:nvContentPartPr>
              <p14:xfrm>
                <a:off x="9699182" y="1114399"/>
                <a:ext cx="365040" cy="174600"/>
              </p14:xfrm>
            </p:contentPart>
          </mc:Choice>
          <mc:Fallback>
            <p:pic>
              <p:nvPicPr>
                <p:cNvPr id="26" name="Freihand 25">
                  <a:extLst>
                    <a:ext uri="{FF2B5EF4-FFF2-40B4-BE49-F238E27FC236}">
                      <a16:creationId xmlns:a16="http://schemas.microsoft.com/office/drawing/2014/main" id="{C387B2EC-0136-49C6-A9F4-327B08BAF21D}"/>
                    </a:ext>
                  </a:extLst>
                </p:cNvPr>
                <p:cNvPicPr/>
                <p:nvPr/>
              </p:nvPicPr>
              <p:blipFill>
                <a:blip r:embed="rId42"/>
                <a:stretch>
                  <a:fillRect/>
                </a:stretch>
              </p:blipFill>
              <p:spPr>
                <a:xfrm>
                  <a:off x="9694862" y="1110079"/>
                  <a:ext cx="373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87035B70-3DA6-4493-A2C3-396B93D31D72}"/>
                    </a:ext>
                  </a:extLst>
                </p14:cNvPr>
                <p14:cNvContentPartPr/>
                <p14:nvPr/>
              </p14:nvContentPartPr>
              <p14:xfrm>
                <a:off x="9909062" y="1045639"/>
                <a:ext cx="9360" cy="3960"/>
              </p14:xfrm>
            </p:contentPart>
          </mc:Choice>
          <mc:Fallback>
            <p:pic>
              <p:nvPicPr>
                <p:cNvPr id="27" name="Freihand 26">
                  <a:extLst>
                    <a:ext uri="{FF2B5EF4-FFF2-40B4-BE49-F238E27FC236}">
                      <a16:creationId xmlns:a16="http://schemas.microsoft.com/office/drawing/2014/main" id="{87035B70-3DA6-4493-A2C3-396B93D31D72}"/>
                    </a:ext>
                  </a:extLst>
                </p:cNvPr>
                <p:cNvPicPr/>
                <p:nvPr/>
              </p:nvPicPr>
              <p:blipFill>
                <a:blip r:embed="rId44"/>
                <a:stretch>
                  <a:fillRect/>
                </a:stretch>
              </p:blipFill>
              <p:spPr>
                <a:xfrm>
                  <a:off x="9904742" y="1041319"/>
                  <a:ext cx="18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BD3F95A1-E9E3-46B5-B73F-88035296201A}"/>
                    </a:ext>
                  </a:extLst>
                </p14:cNvPr>
                <p14:cNvContentPartPr/>
                <p14:nvPr/>
              </p14:nvContentPartPr>
              <p14:xfrm>
                <a:off x="10268702" y="1121239"/>
                <a:ext cx="357840" cy="145440"/>
              </p14:xfrm>
            </p:contentPart>
          </mc:Choice>
          <mc:Fallback>
            <p:pic>
              <p:nvPicPr>
                <p:cNvPr id="28" name="Freihand 27">
                  <a:extLst>
                    <a:ext uri="{FF2B5EF4-FFF2-40B4-BE49-F238E27FC236}">
                      <a16:creationId xmlns:a16="http://schemas.microsoft.com/office/drawing/2014/main" id="{BD3F95A1-E9E3-46B5-B73F-88035296201A}"/>
                    </a:ext>
                  </a:extLst>
                </p:cNvPr>
                <p:cNvPicPr/>
                <p:nvPr/>
              </p:nvPicPr>
              <p:blipFill>
                <a:blip r:embed="rId46"/>
                <a:stretch>
                  <a:fillRect/>
                </a:stretch>
              </p:blipFill>
              <p:spPr>
                <a:xfrm>
                  <a:off x="10264382" y="1116919"/>
                  <a:ext cx="366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3CDAE1FE-0895-4BEF-8791-AF95A0CF95EA}"/>
                    </a:ext>
                  </a:extLst>
                </p14:cNvPr>
                <p14:cNvContentPartPr/>
                <p14:nvPr/>
              </p14:nvContentPartPr>
              <p14:xfrm>
                <a:off x="10666862" y="1075519"/>
                <a:ext cx="121320" cy="159120"/>
              </p14:xfrm>
            </p:contentPart>
          </mc:Choice>
          <mc:Fallback>
            <p:pic>
              <p:nvPicPr>
                <p:cNvPr id="29" name="Freihand 28">
                  <a:extLst>
                    <a:ext uri="{FF2B5EF4-FFF2-40B4-BE49-F238E27FC236}">
                      <a16:creationId xmlns:a16="http://schemas.microsoft.com/office/drawing/2014/main" id="{3CDAE1FE-0895-4BEF-8791-AF95A0CF95EA}"/>
                    </a:ext>
                  </a:extLst>
                </p:cNvPr>
                <p:cNvPicPr/>
                <p:nvPr/>
              </p:nvPicPr>
              <p:blipFill>
                <a:blip r:embed="rId48"/>
                <a:stretch>
                  <a:fillRect/>
                </a:stretch>
              </p:blipFill>
              <p:spPr>
                <a:xfrm>
                  <a:off x="10662542" y="1071199"/>
                  <a:ext cx="12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FC89F413-2F0E-47E8-9462-0C70D6970953}"/>
                    </a:ext>
                  </a:extLst>
                </p14:cNvPr>
                <p14:cNvContentPartPr/>
                <p14:nvPr/>
              </p14:nvContentPartPr>
              <p14:xfrm>
                <a:off x="10925702" y="1120879"/>
                <a:ext cx="285120" cy="100800"/>
              </p14:xfrm>
            </p:contentPart>
          </mc:Choice>
          <mc:Fallback>
            <p:pic>
              <p:nvPicPr>
                <p:cNvPr id="30" name="Freihand 29">
                  <a:extLst>
                    <a:ext uri="{FF2B5EF4-FFF2-40B4-BE49-F238E27FC236}">
                      <a16:creationId xmlns:a16="http://schemas.microsoft.com/office/drawing/2014/main" id="{FC89F413-2F0E-47E8-9462-0C70D6970953}"/>
                    </a:ext>
                  </a:extLst>
                </p:cNvPr>
                <p:cNvPicPr/>
                <p:nvPr/>
              </p:nvPicPr>
              <p:blipFill>
                <a:blip r:embed="rId50"/>
                <a:stretch>
                  <a:fillRect/>
                </a:stretch>
              </p:blipFill>
              <p:spPr>
                <a:xfrm>
                  <a:off x="10921382" y="1116559"/>
                  <a:ext cx="293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FCC3957B-3152-4FC6-9DE7-136EB8713CDD}"/>
                    </a:ext>
                  </a:extLst>
                </p14:cNvPr>
                <p14:cNvContentPartPr/>
                <p14:nvPr/>
              </p14:nvContentPartPr>
              <p14:xfrm>
                <a:off x="11209742" y="1058239"/>
                <a:ext cx="360" cy="360"/>
              </p14:xfrm>
            </p:contentPart>
          </mc:Choice>
          <mc:Fallback>
            <p:pic>
              <p:nvPicPr>
                <p:cNvPr id="31" name="Freihand 30">
                  <a:extLst>
                    <a:ext uri="{FF2B5EF4-FFF2-40B4-BE49-F238E27FC236}">
                      <a16:creationId xmlns:a16="http://schemas.microsoft.com/office/drawing/2014/main" id="{FCC3957B-3152-4FC6-9DE7-136EB8713CDD}"/>
                    </a:ext>
                  </a:extLst>
                </p:cNvPr>
                <p:cNvPicPr/>
                <p:nvPr/>
              </p:nvPicPr>
              <p:blipFill>
                <a:blip r:embed="rId26"/>
                <a:stretch>
                  <a:fillRect/>
                </a:stretch>
              </p:blipFill>
              <p:spPr>
                <a:xfrm>
                  <a:off x="11205422" y="1053919"/>
                  <a:ext cx="9000" cy="9000"/>
                </a:xfrm>
                <a:prstGeom prst="rect">
                  <a:avLst/>
                </a:prstGeom>
              </p:spPr>
            </p:pic>
          </mc:Fallback>
        </mc:AlternateContent>
      </p:grpSp>
      <p:grpSp>
        <p:nvGrpSpPr>
          <p:cNvPr id="40" name="Gruppieren 39">
            <a:extLst>
              <a:ext uri="{FF2B5EF4-FFF2-40B4-BE49-F238E27FC236}">
                <a16:creationId xmlns:a16="http://schemas.microsoft.com/office/drawing/2014/main" id="{639C3C44-7A9D-42C0-961A-E0D9760748FA}"/>
              </a:ext>
            </a:extLst>
          </p:cNvPr>
          <p:cNvGrpSpPr/>
          <p:nvPr/>
        </p:nvGrpSpPr>
        <p:grpSpPr>
          <a:xfrm>
            <a:off x="9929222" y="1470079"/>
            <a:ext cx="1057680" cy="319320"/>
            <a:chOff x="9929222" y="1470079"/>
            <a:chExt cx="1057680" cy="319320"/>
          </a:xfrm>
        </p:grpSpPr>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0493EF2C-691A-4C92-8770-044D82BC5B34}"/>
                    </a:ext>
                  </a:extLst>
                </p14:cNvPr>
                <p14:cNvContentPartPr/>
                <p14:nvPr/>
              </p14:nvContentPartPr>
              <p14:xfrm>
                <a:off x="10089422" y="1475119"/>
                <a:ext cx="275400" cy="200520"/>
              </p14:xfrm>
            </p:contentPart>
          </mc:Choice>
          <mc:Fallback>
            <p:pic>
              <p:nvPicPr>
                <p:cNvPr id="34" name="Freihand 33">
                  <a:extLst>
                    <a:ext uri="{FF2B5EF4-FFF2-40B4-BE49-F238E27FC236}">
                      <a16:creationId xmlns:a16="http://schemas.microsoft.com/office/drawing/2014/main" id="{0493EF2C-691A-4C92-8770-044D82BC5B34}"/>
                    </a:ext>
                  </a:extLst>
                </p:cNvPr>
                <p:cNvPicPr/>
                <p:nvPr/>
              </p:nvPicPr>
              <p:blipFill>
                <a:blip r:embed="rId53"/>
                <a:stretch>
                  <a:fillRect/>
                </a:stretch>
              </p:blipFill>
              <p:spPr>
                <a:xfrm>
                  <a:off x="10085102" y="1470799"/>
                  <a:ext cx="284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AB436EAA-4BB5-4DC9-85F8-0D89712FCE63}"/>
                    </a:ext>
                  </a:extLst>
                </p14:cNvPr>
                <p14:cNvContentPartPr/>
                <p14:nvPr/>
              </p14:nvContentPartPr>
              <p14:xfrm>
                <a:off x="10413782" y="1546399"/>
                <a:ext cx="79200" cy="111960"/>
              </p14:xfrm>
            </p:contentPart>
          </mc:Choice>
          <mc:Fallback>
            <p:pic>
              <p:nvPicPr>
                <p:cNvPr id="35" name="Freihand 34">
                  <a:extLst>
                    <a:ext uri="{FF2B5EF4-FFF2-40B4-BE49-F238E27FC236}">
                      <a16:creationId xmlns:a16="http://schemas.microsoft.com/office/drawing/2014/main" id="{AB436EAA-4BB5-4DC9-85F8-0D89712FCE63}"/>
                    </a:ext>
                  </a:extLst>
                </p:cNvPr>
                <p:cNvPicPr/>
                <p:nvPr/>
              </p:nvPicPr>
              <p:blipFill>
                <a:blip r:embed="rId55"/>
                <a:stretch>
                  <a:fillRect/>
                </a:stretch>
              </p:blipFill>
              <p:spPr>
                <a:xfrm>
                  <a:off x="10409462" y="1542079"/>
                  <a:ext cx="87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81D99B59-0E43-453E-9732-F657715F580A}"/>
                    </a:ext>
                  </a:extLst>
                </p14:cNvPr>
                <p14:cNvContentPartPr/>
                <p14:nvPr/>
              </p14:nvContentPartPr>
              <p14:xfrm>
                <a:off x="10410902" y="1582039"/>
                <a:ext cx="56880" cy="720"/>
              </p14:xfrm>
            </p:contentPart>
          </mc:Choice>
          <mc:Fallback>
            <p:pic>
              <p:nvPicPr>
                <p:cNvPr id="36" name="Freihand 35">
                  <a:extLst>
                    <a:ext uri="{FF2B5EF4-FFF2-40B4-BE49-F238E27FC236}">
                      <a16:creationId xmlns:a16="http://schemas.microsoft.com/office/drawing/2014/main" id="{81D99B59-0E43-453E-9732-F657715F580A}"/>
                    </a:ext>
                  </a:extLst>
                </p:cNvPr>
                <p:cNvPicPr/>
                <p:nvPr/>
              </p:nvPicPr>
              <p:blipFill>
                <a:blip r:embed="rId57"/>
                <a:stretch>
                  <a:fillRect/>
                </a:stretch>
              </p:blipFill>
              <p:spPr>
                <a:xfrm>
                  <a:off x="10406582" y="1577719"/>
                  <a:ext cx="655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23FFEF13-D3E9-44DD-8C42-920542A82856}"/>
                    </a:ext>
                  </a:extLst>
                </p14:cNvPr>
                <p14:cNvContentPartPr/>
                <p14:nvPr/>
              </p14:nvContentPartPr>
              <p14:xfrm>
                <a:off x="10504502" y="1564759"/>
                <a:ext cx="108000" cy="90000"/>
              </p14:xfrm>
            </p:contentPart>
          </mc:Choice>
          <mc:Fallback>
            <p:pic>
              <p:nvPicPr>
                <p:cNvPr id="37" name="Freihand 36">
                  <a:extLst>
                    <a:ext uri="{FF2B5EF4-FFF2-40B4-BE49-F238E27FC236}">
                      <a16:creationId xmlns:a16="http://schemas.microsoft.com/office/drawing/2014/main" id="{23FFEF13-D3E9-44DD-8C42-920542A82856}"/>
                    </a:ext>
                  </a:extLst>
                </p:cNvPr>
                <p:cNvPicPr/>
                <p:nvPr/>
              </p:nvPicPr>
              <p:blipFill>
                <a:blip r:embed="rId59"/>
                <a:stretch>
                  <a:fillRect/>
                </a:stretch>
              </p:blipFill>
              <p:spPr>
                <a:xfrm>
                  <a:off x="10500182" y="1560439"/>
                  <a:ext cx="116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B3B6839F-1836-4ECC-8423-43956FCC4389}"/>
                    </a:ext>
                  </a:extLst>
                </p14:cNvPr>
                <p14:cNvContentPartPr/>
                <p14:nvPr/>
              </p14:nvContentPartPr>
              <p14:xfrm>
                <a:off x="10613222" y="1470079"/>
                <a:ext cx="142200" cy="189720"/>
              </p14:xfrm>
            </p:contentPart>
          </mc:Choice>
          <mc:Fallback>
            <p:pic>
              <p:nvPicPr>
                <p:cNvPr id="38" name="Freihand 37">
                  <a:extLst>
                    <a:ext uri="{FF2B5EF4-FFF2-40B4-BE49-F238E27FC236}">
                      <a16:creationId xmlns:a16="http://schemas.microsoft.com/office/drawing/2014/main" id="{B3B6839F-1836-4ECC-8423-43956FCC4389}"/>
                    </a:ext>
                  </a:extLst>
                </p:cNvPr>
                <p:cNvPicPr/>
                <p:nvPr/>
              </p:nvPicPr>
              <p:blipFill>
                <a:blip r:embed="rId61"/>
                <a:stretch>
                  <a:fillRect/>
                </a:stretch>
              </p:blipFill>
              <p:spPr>
                <a:xfrm>
                  <a:off x="10608902" y="1465759"/>
                  <a:ext cx="150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FDCE458F-0DB8-4D23-BF0D-327DA1538DEE}"/>
                    </a:ext>
                  </a:extLst>
                </p14:cNvPr>
                <p14:cNvContentPartPr/>
                <p14:nvPr/>
              </p14:nvContentPartPr>
              <p14:xfrm>
                <a:off x="9929222" y="1708759"/>
                <a:ext cx="1057680" cy="80640"/>
              </p14:xfrm>
            </p:contentPart>
          </mc:Choice>
          <mc:Fallback>
            <p:pic>
              <p:nvPicPr>
                <p:cNvPr id="39" name="Freihand 38">
                  <a:extLst>
                    <a:ext uri="{FF2B5EF4-FFF2-40B4-BE49-F238E27FC236}">
                      <a16:creationId xmlns:a16="http://schemas.microsoft.com/office/drawing/2014/main" id="{FDCE458F-0DB8-4D23-BF0D-327DA1538DEE}"/>
                    </a:ext>
                  </a:extLst>
                </p:cNvPr>
                <p:cNvPicPr/>
                <p:nvPr/>
              </p:nvPicPr>
              <p:blipFill>
                <a:blip r:embed="rId63"/>
                <a:stretch>
                  <a:fillRect/>
                </a:stretch>
              </p:blipFill>
              <p:spPr>
                <a:xfrm>
                  <a:off x="9924902" y="1704439"/>
                  <a:ext cx="106632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54" name="Freihand 53">
                <a:extLst>
                  <a:ext uri="{FF2B5EF4-FFF2-40B4-BE49-F238E27FC236}">
                    <a16:creationId xmlns:a16="http://schemas.microsoft.com/office/drawing/2014/main" id="{1EE9F69C-7F5C-4EFE-A300-D6FFFF053BAC}"/>
                  </a:ext>
                </a:extLst>
              </p14:cNvPr>
              <p14:cNvContentPartPr/>
              <p14:nvPr/>
            </p14:nvContentPartPr>
            <p14:xfrm>
              <a:off x="10424582" y="2194399"/>
              <a:ext cx="18720" cy="731520"/>
            </p14:xfrm>
          </p:contentPart>
        </mc:Choice>
        <mc:Fallback>
          <p:pic>
            <p:nvPicPr>
              <p:cNvPr id="54" name="Freihand 53">
                <a:extLst>
                  <a:ext uri="{FF2B5EF4-FFF2-40B4-BE49-F238E27FC236}">
                    <a16:creationId xmlns:a16="http://schemas.microsoft.com/office/drawing/2014/main" id="{1EE9F69C-7F5C-4EFE-A300-D6FFFF053BAC}"/>
                  </a:ext>
                </a:extLst>
              </p:cNvPr>
              <p:cNvPicPr/>
              <p:nvPr/>
            </p:nvPicPr>
            <p:blipFill>
              <a:blip r:embed="rId65"/>
              <a:stretch>
                <a:fillRect/>
              </a:stretch>
            </p:blipFill>
            <p:spPr>
              <a:xfrm>
                <a:off x="10420262" y="2190079"/>
                <a:ext cx="27360" cy="740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0B9DCA1E-B91E-4DC8-BDA7-6303BB21A658}"/>
                  </a:ext>
                </a:extLst>
              </p14:cNvPr>
              <p14:cNvContentPartPr/>
              <p14:nvPr/>
            </p14:nvContentPartPr>
            <p14:xfrm>
              <a:off x="10237742" y="2502919"/>
              <a:ext cx="739800" cy="632160"/>
            </p14:xfrm>
          </p:contentPart>
        </mc:Choice>
        <mc:Fallback>
          <p:pic>
            <p:nvPicPr>
              <p:cNvPr id="56" name="Freihand 55">
                <a:extLst>
                  <a:ext uri="{FF2B5EF4-FFF2-40B4-BE49-F238E27FC236}">
                    <a16:creationId xmlns:a16="http://schemas.microsoft.com/office/drawing/2014/main" id="{0B9DCA1E-B91E-4DC8-BDA7-6303BB21A658}"/>
                  </a:ext>
                </a:extLst>
              </p:cNvPr>
              <p:cNvPicPr/>
              <p:nvPr/>
            </p:nvPicPr>
            <p:blipFill>
              <a:blip r:embed="rId67"/>
              <a:stretch>
                <a:fillRect/>
              </a:stretch>
            </p:blipFill>
            <p:spPr>
              <a:xfrm>
                <a:off x="10233422" y="2498599"/>
                <a:ext cx="748440" cy="640800"/>
              </a:xfrm>
              <a:prstGeom prst="rect">
                <a:avLst/>
              </a:prstGeom>
            </p:spPr>
          </p:pic>
        </mc:Fallback>
      </mc:AlternateContent>
      <p:grpSp>
        <p:nvGrpSpPr>
          <p:cNvPr id="69" name="Gruppieren 68">
            <a:extLst>
              <a:ext uri="{FF2B5EF4-FFF2-40B4-BE49-F238E27FC236}">
                <a16:creationId xmlns:a16="http://schemas.microsoft.com/office/drawing/2014/main" id="{2DE40715-9CE1-4A71-A30E-9460B119B22B}"/>
              </a:ext>
            </a:extLst>
          </p:cNvPr>
          <p:cNvGrpSpPr/>
          <p:nvPr/>
        </p:nvGrpSpPr>
        <p:grpSpPr>
          <a:xfrm>
            <a:off x="10009862" y="1975519"/>
            <a:ext cx="1738080" cy="1167120"/>
            <a:chOff x="10009862" y="1975519"/>
            <a:chExt cx="1738080" cy="1167120"/>
          </a:xfrm>
        </p:grpSpPr>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93AFC887-DBD0-4F56-A550-6DBA30595CF0}"/>
                    </a:ext>
                  </a:extLst>
                </p14:cNvPr>
                <p14:cNvContentPartPr/>
                <p14:nvPr/>
              </p14:nvContentPartPr>
              <p14:xfrm>
                <a:off x="10009862" y="2195479"/>
                <a:ext cx="439200" cy="570240"/>
              </p14:xfrm>
            </p:contentPart>
          </mc:Choice>
          <mc:Fallback>
            <p:pic>
              <p:nvPicPr>
                <p:cNvPr id="41" name="Freihand 40">
                  <a:extLst>
                    <a:ext uri="{FF2B5EF4-FFF2-40B4-BE49-F238E27FC236}">
                      <a16:creationId xmlns:a16="http://schemas.microsoft.com/office/drawing/2014/main" id="{93AFC887-DBD0-4F56-A550-6DBA30595CF0}"/>
                    </a:ext>
                  </a:extLst>
                </p:cNvPr>
                <p:cNvPicPr/>
                <p:nvPr/>
              </p:nvPicPr>
              <p:blipFill>
                <a:blip r:embed="rId69"/>
                <a:stretch>
                  <a:fillRect/>
                </a:stretch>
              </p:blipFill>
              <p:spPr>
                <a:xfrm>
                  <a:off x="10005542" y="2191159"/>
                  <a:ext cx="44784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2FF5D827-C62A-433A-A628-7AE4D2A8DA49}"/>
                    </a:ext>
                  </a:extLst>
                </p14:cNvPr>
                <p14:cNvContentPartPr/>
                <p14:nvPr/>
              </p14:nvContentPartPr>
              <p14:xfrm>
                <a:off x="10439342" y="2180359"/>
                <a:ext cx="578880" cy="962280"/>
              </p14:xfrm>
            </p:contentPart>
          </mc:Choice>
          <mc:Fallback>
            <p:pic>
              <p:nvPicPr>
                <p:cNvPr id="42" name="Freihand 41">
                  <a:extLst>
                    <a:ext uri="{FF2B5EF4-FFF2-40B4-BE49-F238E27FC236}">
                      <a16:creationId xmlns:a16="http://schemas.microsoft.com/office/drawing/2014/main" id="{2FF5D827-C62A-433A-A628-7AE4D2A8DA49}"/>
                    </a:ext>
                  </a:extLst>
                </p:cNvPr>
                <p:cNvPicPr/>
                <p:nvPr/>
              </p:nvPicPr>
              <p:blipFill>
                <a:blip r:embed="rId71"/>
                <a:stretch>
                  <a:fillRect/>
                </a:stretch>
              </p:blipFill>
              <p:spPr>
                <a:xfrm>
                  <a:off x="10435022" y="2176039"/>
                  <a:ext cx="587520"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8396CC40-3F68-47D4-967A-69311CDD7947}"/>
                    </a:ext>
                  </a:extLst>
                </p14:cNvPr>
                <p14:cNvContentPartPr/>
                <p14:nvPr/>
              </p14:nvContentPartPr>
              <p14:xfrm>
                <a:off x="10020662" y="2760319"/>
                <a:ext cx="1002600" cy="380880"/>
              </p14:xfrm>
            </p:contentPart>
          </mc:Choice>
          <mc:Fallback>
            <p:pic>
              <p:nvPicPr>
                <p:cNvPr id="44" name="Freihand 43">
                  <a:extLst>
                    <a:ext uri="{FF2B5EF4-FFF2-40B4-BE49-F238E27FC236}">
                      <a16:creationId xmlns:a16="http://schemas.microsoft.com/office/drawing/2014/main" id="{8396CC40-3F68-47D4-967A-69311CDD7947}"/>
                    </a:ext>
                  </a:extLst>
                </p:cNvPr>
                <p:cNvPicPr/>
                <p:nvPr/>
              </p:nvPicPr>
              <p:blipFill>
                <a:blip r:embed="rId73"/>
                <a:stretch>
                  <a:fillRect/>
                </a:stretch>
              </p:blipFill>
              <p:spPr>
                <a:xfrm>
                  <a:off x="10016342" y="2755999"/>
                  <a:ext cx="10112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8FF36B7-DF9C-4759-9C6C-42B3260A36B0}"/>
                    </a:ext>
                  </a:extLst>
                </p14:cNvPr>
                <p14:cNvContentPartPr/>
                <p14:nvPr/>
              </p14:nvContentPartPr>
              <p14:xfrm>
                <a:off x="10169342" y="2458279"/>
                <a:ext cx="100800" cy="76680"/>
              </p14:xfrm>
            </p:contentPart>
          </mc:Choice>
          <mc:Fallback>
            <p:pic>
              <p:nvPicPr>
                <p:cNvPr id="46" name="Freihand 45">
                  <a:extLst>
                    <a:ext uri="{FF2B5EF4-FFF2-40B4-BE49-F238E27FC236}">
                      <a16:creationId xmlns:a16="http://schemas.microsoft.com/office/drawing/2014/main" id="{D8FF36B7-DF9C-4759-9C6C-42B3260A36B0}"/>
                    </a:ext>
                  </a:extLst>
                </p:cNvPr>
                <p:cNvPicPr/>
                <p:nvPr/>
              </p:nvPicPr>
              <p:blipFill>
                <a:blip r:embed="rId75"/>
                <a:stretch>
                  <a:fillRect/>
                </a:stretch>
              </p:blipFill>
              <p:spPr>
                <a:xfrm>
                  <a:off x="10165022" y="2453959"/>
                  <a:ext cx="109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BE4B5715-F28A-448A-AC2D-E5B3F4A63A77}"/>
                    </a:ext>
                  </a:extLst>
                </p14:cNvPr>
                <p14:cNvContentPartPr/>
                <p14:nvPr/>
              </p14:nvContentPartPr>
              <p14:xfrm>
                <a:off x="10665422" y="2633959"/>
                <a:ext cx="3240" cy="3960"/>
              </p14:xfrm>
            </p:contentPart>
          </mc:Choice>
          <mc:Fallback>
            <p:pic>
              <p:nvPicPr>
                <p:cNvPr id="48" name="Freihand 47">
                  <a:extLst>
                    <a:ext uri="{FF2B5EF4-FFF2-40B4-BE49-F238E27FC236}">
                      <a16:creationId xmlns:a16="http://schemas.microsoft.com/office/drawing/2014/main" id="{BE4B5715-F28A-448A-AC2D-E5B3F4A63A77}"/>
                    </a:ext>
                  </a:extLst>
                </p:cNvPr>
                <p:cNvPicPr/>
                <p:nvPr/>
              </p:nvPicPr>
              <p:blipFill>
                <a:blip r:embed="rId77"/>
                <a:stretch>
                  <a:fillRect/>
                </a:stretch>
              </p:blipFill>
              <p:spPr>
                <a:xfrm>
                  <a:off x="10661102" y="2629639"/>
                  <a:ext cx="11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A7FB1228-C086-441C-9671-FAF10056A4CF}"/>
                    </a:ext>
                  </a:extLst>
                </p14:cNvPr>
                <p14:cNvContentPartPr/>
                <p14:nvPr/>
              </p14:nvContentPartPr>
              <p14:xfrm>
                <a:off x="10646702" y="2573839"/>
                <a:ext cx="95400" cy="69120"/>
              </p14:xfrm>
            </p:contentPart>
          </mc:Choice>
          <mc:Fallback>
            <p:pic>
              <p:nvPicPr>
                <p:cNvPr id="50" name="Freihand 49">
                  <a:extLst>
                    <a:ext uri="{FF2B5EF4-FFF2-40B4-BE49-F238E27FC236}">
                      <a16:creationId xmlns:a16="http://schemas.microsoft.com/office/drawing/2014/main" id="{A7FB1228-C086-441C-9671-FAF10056A4CF}"/>
                    </a:ext>
                  </a:extLst>
                </p:cNvPr>
                <p:cNvPicPr/>
                <p:nvPr/>
              </p:nvPicPr>
              <p:blipFill>
                <a:blip r:embed="rId79"/>
                <a:stretch>
                  <a:fillRect/>
                </a:stretch>
              </p:blipFill>
              <p:spPr>
                <a:xfrm>
                  <a:off x="10642382" y="2569519"/>
                  <a:ext cx="104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AB472FFA-1224-47B8-ABCE-2942D84AC1A3}"/>
                    </a:ext>
                  </a:extLst>
                </p14:cNvPr>
                <p14:cNvContentPartPr/>
                <p14:nvPr/>
              </p14:nvContentPartPr>
              <p14:xfrm>
                <a:off x="10408742" y="2858599"/>
                <a:ext cx="36000" cy="123840"/>
              </p14:xfrm>
            </p:contentPart>
          </mc:Choice>
          <mc:Fallback>
            <p:pic>
              <p:nvPicPr>
                <p:cNvPr id="52" name="Freihand 51">
                  <a:extLst>
                    <a:ext uri="{FF2B5EF4-FFF2-40B4-BE49-F238E27FC236}">
                      <a16:creationId xmlns:a16="http://schemas.microsoft.com/office/drawing/2014/main" id="{AB472FFA-1224-47B8-ABCE-2942D84AC1A3}"/>
                    </a:ext>
                  </a:extLst>
                </p:cNvPr>
                <p:cNvPicPr/>
                <p:nvPr/>
              </p:nvPicPr>
              <p:blipFill>
                <a:blip r:embed="rId81"/>
                <a:stretch>
                  <a:fillRect/>
                </a:stretch>
              </p:blipFill>
              <p:spPr>
                <a:xfrm>
                  <a:off x="10404422" y="2854279"/>
                  <a:ext cx="44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5A035B86-53DD-47E8-B510-AD72FA3F55C0}"/>
                    </a:ext>
                  </a:extLst>
                </p14:cNvPr>
                <p14:cNvContentPartPr/>
                <p14:nvPr/>
              </p14:nvContentPartPr>
              <p14:xfrm>
                <a:off x="10013822" y="2615599"/>
                <a:ext cx="694080" cy="127080"/>
              </p14:xfrm>
            </p:contentPart>
          </mc:Choice>
          <mc:Fallback>
            <p:pic>
              <p:nvPicPr>
                <p:cNvPr id="58" name="Freihand 57">
                  <a:extLst>
                    <a:ext uri="{FF2B5EF4-FFF2-40B4-BE49-F238E27FC236}">
                      <a16:creationId xmlns:a16="http://schemas.microsoft.com/office/drawing/2014/main" id="{5A035B86-53DD-47E8-B510-AD72FA3F55C0}"/>
                    </a:ext>
                  </a:extLst>
                </p:cNvPr>
                <p:cNvPicPr/>
                <p:nvPr/>
              </p:nvPicPr>
              <p:blipFill>
                <a:blip r:embed="rId83"/>
                <a:stretch>
                  <a:fillRect/>
                </a:stretch>
              </p:blipFill>
              <p:spPr>
                <a:xfrm>
                  <a:off x="10009502" y="2611279"/>
                  <a:ext cx="702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80F3461D-A881-4B47-B04F-07CDE307C2BD}"/>
                    </a:ext>
                  </a:extLst>
                </p14:cNvPr>
                <p14:cNvContentPartPr/>
                <p14:nvPr/>
              </p14:nvContentPartPr>
              <p14:xfrm>
                <a:off x="10408382" y="2656279"/>
                <a:ext cx="57240" cy="51120"/>
              </p14:xfrm>
            </p:contentPart>
          </mc:Choice>
          <mc:Fallback>
            <p:pic>
              <p:nvPicPr>
                <p:cNvPr id="59" name="Freihand 58">
                  <a:extLst>
                    <a:ext uri="{FF2B5EF4-FFF2-40B4-BE49-F238E27FC236}">
                      <a16:creationId xmlns:a16="http://schemas.microsoft.com/office/drawing/2014/main" id="{80F3461D-A881-4B47-B04F-07CDE307C2BD}"/>
                    </a:ext>
                  </a:extLst>
                </p:cNvPr>
                <p:cNvPicPr/>
                <p:nvPr/>
              </p:nvPicPr>
              <p:blipFill>
                <a:blip r:embed="rId85"/>
                <a:stretch>
                  <a:fillRect/>
                </a:stretch>
              </p:blipFill>
              <p:spPr>
                <a:xfrm>
                  <a:off x="10404062" y="2651959"/>
                  <a:ext cx="65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5BFC627A-CD68-4685-993E-B974E48354CB}"/>
                    </a:ext>
                  </a:extLst>
                </p14:cNvPr>
                <p14:cNvContentPartPr/>
                <p14:nvPr/>
              </p14:nvContentPartPr>
              <p14:xfrm>
                <a:off x="10444742" y="2347399"/>
                <a:ext cx="498600" cy="295920"/>
              </p14:xfrm>
            </p:contentPart>
          </mc:Choice>
          <mc:Fallback>
            <p:pic>
              <p:nvPicPr>
                <p:cNvPr id="60" name="Freihand 59">
                  <a:extLst>
                    <a:ext uri="{FF2B5EF4-FFF2-40B4-BE49-F238E27FC236}">
                      <a16:creationId xmlns:a16="http://schemas.microsoft.com/office/drawing/2014/main" id="{5BFC627A-CD68-4685-993E-B974E48354CB}"/>
                    </a:ext>
                  </a:extLst>
                </p:cNvPr>
                <p:cNvPicPr/>
                <p:nvPr/>
              </p:nvPicPr>
              <p:blipFill>
                <a:blip r:embed="rId87"/>
                <a:stretch>
                  <a:fillRect/>
                </a:stretch>
              </p:blipFill>
              <p:spPr>
                <a:xfrm>
                  <a:off x="10440422" y="2343079"/>
                  <a:ext cx="5072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EB06C91C-B032-40E7-A19D-74466D89E9A4}"/>
                    </a:ext>
                  </a:extLst>
                </p14:cNvPr>
                <p14:cNvContentPartPr/>
                <p14:nvPr/>
              </p14:nvContentPartPr>
              <p14:xfrm>
                <a:off x="10428902" y="2473399"/>
                <a:ext cx="203040" cy="180720"/>
              </p14:xfrm>
            </p:contentPart>
          </mc:Choice>
          <mc:Fallback>
            <p:pic>
              <p:nvPicPr>
                <p:cNvPr id="61" name="Freihand 60">
                  <a:extLst>
                    <a:ext uri="{FF2B5EF4-FFF2-40B4-BE49-F238E27FC236}">
                      <a16:creationId xmlns:a16="http://schemas.microsoft.com/office/drawing/2014/main" id="{EB06C91C-B032-40E7-A19D-74466D89E9A4}"/>
                    </a:ext>
                  </a:extLst>
                </p:cNvPr>
                <p:cNvPicPr/>
                <p:nvPr/>
              </p:nvPicPr>
              <p:blipFill>
                <a:blip r:embed="rId89"/>
                <a:stretch>
                  <a:fillRect/>
                </a:stretch>
              </p:blipFill>
              <p:spPr>
                <a:xfrm>
                  <a:off x="10424582" y="2469079"/>
                  <a:ext cx="211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6EA70B18-3BAE-4A7D-8457-688A3D6B0041}"/>
                    </a:ext>
                  </a:extLst>
                </p14:cNvPr>
                <p14:cNvContentPartPr/>
                <p14:nvPr/>
              </p14:nvContentPartPr>
              <p14:xfrm>
                <a:off x="10865942" y="2105119"/>
                <a:ext cx="86400" cy="119880"/>
              </p14:xfrm>
            </p:contentPart>
          </mc:Choice>
          <mc:Fallback>
            <p:pic>
              <p:nvPicPr>
                <p:cNvPr id="62" name="Freihand 61">
                  <a:extLst>
                    <a:ext uri="{FF2B5EF4-FFF2-40B4-BE49-F238E27FC236}">
                      <a16:creationId xmlns:a16="http://schemas.microsoft.com/office/drawing/2014/main" id="{6EA70B18-3BAE-4A7D-8457-688A3D6B0041}"/>
                    </a:ext>
                  </a:extLst>
                </p:cNvPr>
                <p:cNvPicPr/>
                <p:nvPr/>
              </p:nvPicPr>
              <p:blipFill>
                <a:blip r:embed="rId91"/>
                <a:stretch>
                  <a:fillRect/>
                </a:stretch>
              </p:blipFill>
              <p:spPr>
                <a:xfrm>
                  <a:off x="10861622" y="2100799"/>
                  <a:ext cx="95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7BD56732-DEA3-4417-ACD0-3B5E1B647222}"/>
                    </a:ext>
                  </a:extLst>
                </p14:cNvPr>
                <p14:cNvContentPartPr/>
                <p14:nvPr/>
              </p14:nvContentPartPr>
              <p14:xfrm>
                <a:off x="10975742" y="2046439"/>
                <a:ext cx="371160" cy="177120"/>
              </p14:xfrm>
            </p:contentPart>
          </mc:Choice>
          <mc:Fallback>
            <p:pic>
              <p:nvPicPr>
                <p:cNvPr id="63" name="Freihand 62">
                  <a:extLst>
                    <a:ext uri="{FF2B5EF4-FFF2-40B4-BE49-F238E27FC236}">
                      <a16:creationId xmlns:a16="http://schemas.microsoft.com/office/drawing/2014/main" id="{7BD56732-DEA3-4417-ACD0-3B5E1B647222}"/>
                    </a:ext>
                  </a:extLst>
                </p:cNvPr>
                <p:cNvPicPr/>
                <p:nvPr/>
              </p:nvPicPr>
              <p:blipFill>
                <a:blip r:embed="rId93"/>
                <a:stretch>
                  <a:fillRect/>
                </a:stretch>
              </p:blipFill>
              <p:spPr>
                <a:xfrm>
                  <a:off x="10971422" y="2042119"/>
                  <a:ext cx="379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933ED117-3E09-48C4-A0D6-64AC33A93CE4}"/>
                    </a:ext>
                  </a:extLst>
                </p14:cNvPr>
                <p14:cNvContentPartPr/>
                <p14:nvPr/>
              </p14:nvContentPartPr>
              <p14:xfrm>
                <a:off x="11326022" y="2063719"/>
                <a:ext cx="96480" cy="184680"/>
              </p14:xfrm>
            </p:contentPart>
          </mc:Choice>
          <mc:Fallback>
            <p:pic>
              <p:nvPicPr>
                <p:cNvPr id="64" name="Freihand 63">
                  <a:extLst>
                    <a:ext uri="{FF2B5EF4-FFF2-40B4-BE49-F238E27FC236}">
                      <a16:creationId xmlns:a16="http://schemas.microsoft.com/office/drawing/2014/main" id="{933ED117-3E09-48C4-A0D6-64AC33A93CE4}"/>
                    </a:ext>
                  </a:extLst>
                </p:cNvPr>
                <p:cNvPicPr/>
                <p:nvPr/>
              </p:nvPicPr>
              <p:blipFill>
                <a:blip r:embed="rId95"/>
                <a:stretch>
                  <a:fillRect/>
                </a:stretch>
              </p:blipFill>
              <p:spPr>
                <a:xfrm>
                  <a:off x="11321702" y="2059399"/>
                  <a:ext cx="105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0B016A23-33A0-4383-BAB7-3B718D3F87C6}"/>
                    </a:ext>
                  </a:extLst>
                </p14:cNvPr>
                <p14:cNvContentPartPr/>
                <p14:nvPr/>
              </p14:nvContentPartPr>
              <p14:xfrm>
                <a:off x="11425382" y="2070199"/>
                <a:ext cx="100440" cy="60120"/>
              </p14:xfrm>
            </p:contentPart>
          </mc:Choice>
          <mc:Fallback>
            <p:pic>
              <p:nvPicPr>
                <p:cNvPr id="65" name="Freihand 64">
                  <a:extLst>
                    <a:ext uri="{FF2B5EF4-FFF2-40B4-BE49-F238E27FC236}">
                      <a16:creationId xmlns:a16="http://schemas.microsoft.com/office/drawing/2014/main" id="{0B016A23-33A0-4383-BAB7-3B718D3F87C6}"/>
                    </a:ext>
                  </a:extLst>
                </p:cNvPr>
                <p:cNvPicPr/>
                <p:nvPr/>
              </p:nvPicPr>
              <p:blipFill>
                <a:blip r:embed="rId97"/>
                <a:stretch>
                  <a:fillRect/>
                </a:stretch>
              </p:blipFill>
              <p:spPr>
                <a:xfrm>
                  <a:off x="11421062" y="2065879"/>
                  <a:ext cx="109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E34A226C-D3B7-4D7F-BED7-61188D1372C8}"/>
                    </a:ext>
                  </a:extLst>
                </p14:cNvPr>
                <p14:cNvContentPartPr/>
                <p14:nvPr/>
              </p14:nvContentPartPr>
              <p14:xfrm>
                <a:off x="11548502" y="1975519"/>
                <a:ext cx="103320" cy="129600"/>
              </p14:xfrm>
            </p:contentPart>
          </mc:Choice>
          <mc:Fallback>
            <p:pic>
              <p:nvPicPr>
                <p:cNvPr id="66" name="Freihand 65">
                  <a:extLst>
                    <a:ext uri="{FF2B5EF4-FFF2-40B4-BE49-F238E27FC236}">
                      <a16:creationId xmlns:a16="http://schemas.microsoft.com/office/drawing/2014/main" id="{E34A226C-D3B7-4D7F-BED7-61188D1372C8}"/>
                    </a:ext>
                  </a:extLst>
                </p:cNvPr>
                <p:cNvPicPr/>
                <p:nvPr/>
              </p:nvPicPr>
              <p:blipFill>
                <a:blip r:embed="rId99"/>
                <a:stretch>
                  <a:fillRect/>
                </a:stretch>
              </p:blipFill>
              <p:spPr>
                <a:xfrm>
                  <a:off x="11544182" y="1971199"/>
                  <a:ext cx="111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D48347AE-CAE6-4321-9F1D-053E596F4D16}"/>
                    </a:ext>
                  </a:extLst>
                </p14:cNvPr>
                <p14:cNvContentPartPr/>
                <p14:nvPr/>
              </p14:nvContentPartPr>
              <p14:xfrm>
                <a:off x="11592062" y="2062639"/>
                <a:ext cx="41760" cy="50040"/>
              </p14:xfrm>
            </p:contentPart>
          </mc:Choice>
          <mc:Fallback>
            <p:pic>
              <p:nvPicPr>
                <p:cNvPr id="67" name="Freihand 66">
                  <a:extLst>
                    <a:ext uri="{FF2B5EF4-FFF2-40B4-BE49-F238E27FC236}">
                      <a16:creationId xmlns:a16="http://schemas.microsoft.com/office/drawing/2014/main" id="{D48347AE-CAE6-4321-9F1D-053E596F4D16}"/>
                    </a:ext>
                  </a:extLst>
                </p:cNvPr>
                <p:cNvPicPr/>
                <p:nvPr/>
              </p:nvPicPr>
              <p:blipFill>
                <a:blip r:embed="rId101"/>
                <a:stretch>
                  <a:fillRect/>
                </a:stretch>
              </p:blipFill>
              <p:spPr>
                <a:xfrm>
                  <a:off x="11587742" y="2058319"/>
                  <a:ext cx="50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6121C686-6D54-4F2C-A690-0EE081009A3A}"/>
                    </a:ext>
                  </a:extLst>
                </p14:cNvPr>
                <p14:cNvContentPartPr/>
                <p14:nvPr/>
              </p14:nvContentPartPr>
              <p14:xfrm>
                <a:off x="11654702" y="1987039"/>
                <a:ext cx="93240" cy="143280"/>
              </p14:xfrm>
            </p:contentPart>
          </mc:Choice>
          <mc:Fallback>
            <p:pic>
              <p:nvPicPr>
                <p:cNvPr id="68" name="Freihand 67">
                  <a:extLst>
                    <a:ext uri="{FF2B5EF4-FFF2-40B4-BE49-F238E27FC236}">
                      <a16:creationId xmlns:a16="http://schemas.microsoft.com/office/drawing/2014/main" id="{6121C686-6D54-4F2C-A690-0EE081009A3A}"/>
                    </a:ext>
                  </a:extLst>
                </p:cNvPr>
                <p:cNvPicPr/>
                <p:nvPr/>
              </p:nvPicPr>
              <p:blipFill>
                <a:blip r:embed="rId103"/>
                <a:stretch>
                  <a:fillRect/>
                </a:stretch>
              </p:blipFill>
              <p:spPr>
                <a:xfrm>
                  <a:off x="11650382" y="1982719"/>
                  <a:ext cx="101880" cy="15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F1F2BD16-D8D2-4F36-8616-E0ADFF7D08F6}"/>
                  </a:ext>
                </a:extLst>
              </p14:cNvPr>
              <p14:cNvContentPartPr/>
              <p14:nvPr/>
            </p14:nvContentPartPr>
            <p14:xfrm>
              <a:off x="2634182" y="3673999"/>
              <a:ext cx="2065680" cy="59400"/>
            </p14:xfrm>
          </p:contentPart>
        </mc:Choice>
        <mc:Fallback>
          <p:pic>
            <p:nvPicPr>
              <p:cNvPr id="70" name="Freihand 69">
                <a:extLst>
                  <a:ext uri="{FF2B5EF4-FFF2-40B4-BE49-F238E27FC236}">
                    <a16:creationId xmlns:a16="http://schemas.microsoft.com/office/drawing/2014/main" id="{F1F2BD16-D8D2-4F36-8616-E0ADFF7D08F6}"/>
                  </a:ext>
                </a:extLst>
              </p:cNvPr>
              <p:cNvPicPr/>
              <p:nvPr/>
            </p:nvPicPr>
            <p:blipFill>
              <a:blip r:embed="rId105"/>
              <a:stretch>
                <a:fillRect/>
              </a:stretch>
            </p:blipFill>
            <p:spPr>
              <a:xfrm>
                <a:off x="2629862" y="3669679"/>
                <a:ext cx="2074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24AA362E-B710-4AA8-A309-32383F3DE702}"/>
                  </a:ext>
                </a:extLst>
              </p14:cNvPr>
              <p14:cNvContentPartPr/>
              <p14:nvPr/>
            </p14:nvContentPartPr>
            <p14:xfrm>
              <a:off x="7156862" y="3618919"/>
              <a:ext cx="732600" cy="178920"/>
            </p14:xfrm>
          </p:contentPart>
        </mc:Choice>
        <mc:Fallback>
          <p:pic>
            <p:nvPicPr>
              <p:cNvPr id="71" name="Freihand 70">
                <a:extLst>
                  <a:ext uri="{FF2B5EF4-FFF2-40B4-BE49-F238E27FC236}">
                    <a16:creationId xmlns:a16="http://schemas.microsoft.com/office/drawing/2014/main" id="{24AA362E-B710-4AA8-A309-32383F3DE702}"/>
                  </a:ext>
                </a:extLst>
              </p:cNvPr>
              <p:cNvPicPr/>
              <p:nvPr/>
            </p:nvPicPr>
            <p:blipFill>
              <a:blip r:embed="rId107"/>
              <a:stretch>
                <a:fillRect/>
              </a:stretch>
            </p:blipFill>
            <p:spPr>
              <a:xfrm>
                <a:off x="7152542" y="3614599"/>
                <a:ext cx="741240" cy="187560"/>
              </a:xfrm>
              <a:prstGeom prst="rect">
                <a:avLst/>
              </a:prstGeom>
            </p:spPr>
          </p:pic>
        </mc:Fallback>
      </mc:AlternateContent>
      <p:grpSp>
        <p:nvGrpSpPr>
          <p:cNvPr id="76" name="Gruppieren 75">
            <a:extLst>
              <a:ext uri="{FF2B5EF4-FFF2-40B4-BE49-F238E27FC236}">
                <a16:creationId xmlns:a16="http://schemas.microsoft.com/office/drawing/2014/main" id="{EE7689D0-C462-4655-BA1B-1990F3CD06C6}"/>
              </a:ext>
            </a:extLst>
          </p:cNvPr>
          <p:cNvGrpSpPr/>
          <p:nvPr/>
        </p:nvGrpSpPr>
        <p:grpSpPr>
          <a:xfrm>
            <a:off x="4797782" y="4582639"/>
            <a:ext cx="1167840" cy="633240"/>
            <a:chOff x="4797782" y="4582639"/>
            <a:chExt cx="1167840" cy="633240"/>
          </a:xfrm>
        </p:grpSpPr>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EEEEB8A0-F833-4E08-A118-3D5572618843}"/>
                    </a:ext>
                  </a:extLst>
                </p14:cNvPr>
                <p14:cNvContentPartPr/>
                <p14:nvPr/>
              </p14:nvContentPartPr>
              <p14:xfrm>
                <a:off x="4797782" y="4661119"/>
                <a:ext cx="1167840" cy="554760"/>
              </p14:xfrm>
            </p:contentPart>
          </mc:Choice>
          <mc:Fallback>
            <p:pic>
              <p:nvPicPr>
                <p:cNvPr id="72" name="Freihand 71">
                  <a:extLst>
                    <a:ext uri="{FF2B5EF4-FFF2-40B4-BE49-F238E27FC236}">
                      <a16:creationId xmlns:a16="http://schemas.microsoft.com/office/drawing/2014/main" id="{EEEEB8A0-F833-4E08-A118-3D5572618843}"/>
                    </a:ext>
                  </a:extLst>
                </p:cNvPr>
                <p:cNvPicPr/>
                <p:nvPr/>
              </p:nvPicPr>
              <p:blipFill>
                <a:blip r:embed="rId109"/>
                <a:stretch>
                  <a:fillRect/>
                </a:stretch>
              </p:blipFill>
              <p:spPr>
                <a:xfrm>
                  <a:off x="4793462" y="4656799"/>
                  <a:ext cx="117648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93299D45-1966-4F03-9721-0C67069481F3}"/>
                    </a:ext>
                  </a:extLst>
                </p14:cNvPr>
                <p14:cNvContentPartPr/>
                <p14:nvPr/>
              </p14:nvContentPartPr>
              <p14:xfrm>
                <a:off x="4992542" y="4624759"/>
                <a:ext cx="223560" cy="215640"/>
              </p14:xfrm>
            </p:contentPart>
          </mc:Choice>
          <mc:Fallback>
            <p:pic>
              <p:nvPicPr>
                <p:cNvPr id="73" name="Freihand 72">
                  <a:extLst>
                    <a:ext uri="{FF2B5EF4-FFF2-40B4-BE49-F238E27FC236}">
                      <a16:creationId xmlns:a16="http://schemas.microsoft.com/office/drawing/2014/main" id="{93299D45-1966-4F03-9721-0C67069481F3}"/>
                    </a:ext>
                  </a:extLst>
                </p:cNvPr>
                <p:cNvPicPr/>
                <p:nvPr/>
              </p:nvPicPr>
              <p:blipFill>
                <a:blip r:embed="rId111"/>
                <a:stretch>
                  <a:fillRect/>
                </a:stretch>
              </p:blipFill>
              <p:spPr>
                <a:xfrm>
                  <a:off x="4988222" y="4620439"/>
                  <a:ext cx="232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676399CA-AAC4-4C83-A79F-CF84A8DBCE71}"/>
                    </a:ext>
                  </a:extLst>
                </p14:cNvPr>
                <p14:cNvContentPartPr/>
                <p14:nvPr/>
              </p14:nvContentPartPr>
              <p14:xfrm>
                <a:off x="5440382" y="4582639"/>
                <a:ext cx="279720" cy="198720"/>
              </p14:xfrm>
            </p:contentPart>
          </mc:Choice>
          <mc:Fallback>
            <p:pic>
              <p:nvPicPr>
                <p:cNvPr id="75" name="Freihand 74">
                  <a:extLst>
                    <a:ext uri="{FF2B5EF4-FFF2-40B4-BE49-F238E27FC236}">
                      <a16:creationId xmlns:a16="http://schemas.microsoft.com/office/drawing/2014/main" id="{676399CA-AAC4-4C83-A79F-CF84A8DBCE71}"/>
                    </a:ext>
                  </a:extLst>
                </p:cNvPr>
                <p:cNvPicPr/>
                <p:nvPr/>
              </p:nvPicPr>
              <p:blipFill>
                <a:blip r:embed="rId113"/>
                <a:stretch>
                  <a:fillRect/>
                </a:stretch>
              </p:blipFill>
              <p:spPr>
                <a:xfrm>
                  <a:off x="5436062" y="4578319"/>
                  <a:ext cx="288360" cy="207360"/>
                </a:xfrm>
                <a:prstGeom prst="rect">
                  <a:avLst/>
                </a:prstGeom>
              </p:spPr>
            </p:pic>
          </mc:Fallback>
        </mc:AlternateContent>
      </p:grpSp>
      <p:grpSp>
        <p:nvGrpSpPr>
          <p:cNvPr id="81" name="Gruppieren 80">
            <a:extLst>
              <a:ext uri="{FF2B5EF4-FFF2-40B4-BE49-F238E27FC236}">
                <a16:creationId xmlns:a16="http://schemas.microsoft.com/office/drawing/2014/main" id="{CF084DCC-1B00-4F78-99FC-3772518812EA}"/>
              </a:ext>
            </a:extLst>
          </p:cNvPr>
          <p:cNvGrpSpPr/>
          <p:nvPr/>
        </p:nvGrpSpPr>
        <p:grpSpPr>
          <a:xfrm>
            <a:off x="6270542" y="4645999"/>
            <a:ext cx="1729440" cy="660240"/>
            <a:chOff x="6270542" y="4645999"/>
            <a:chExt cx="1729440" cy="660240"/>
          </a:xfrm>
        </p:grpSpPr>
        <mc:AlternateContent xmlns:mc="http://schemas.openxmlformats.org/markup-compatibility/2006">
          <mc:Choice xmlns:p14="http://schemas.microsoft.com/office/powerpoint/2010/main" Requires="p14">
            <p:contentPart p14:bwMode="auto" r:id="rId114">
              <p14:nvContentPartPr>
                <p14:cNvPr id="77" name="Freihand 76">
                  <a:extLst>
                    <a:ext uri="{FF2B5EF4-FFF2-40B4-BE49-F238E27FC236}">
                      <a16:creationId xmlns:a16="http://schemas.microsoft.com/office/drawing/2014/main" id="{C052496B-4B60-4DBB-8C79-49933B63439B}"/>
                    </a:ext>
                  </a:extLst>
                </p14:cNvPr>
                <p14:cNvContentPartPr/>
                <p14:nvPr/>
              </p14:nvContentPartPr>
              <p14:xfrm>
                <a:off x="6590222" y="4758679"/>
                <a:ext cx="6840" cy="17640"/>
              </p14:xfrm>
            </p:contentPart>
          </mc:Choice>
          <mc:Fallback>
            <p:pic>
              <p:nvPicPr>
                <p:cNvPr id="77" name="Freihand 76">
                  <a:extLst>
                    <a:ext uri="{FF2B5EF4-FFF2-40B4-BE49-F238E27FC236}">
                      <a16:creationId xmlns:a16="http://schemas.microsoft.com/office/drawing/2014/main" id="{C052496B-4B60-4DBB-8C79-49933B63439B}"/>
                    </a:ext>
                  </a:extLst>
                </p:cNvPr>
                <p:cNvPicPr/>
                <p:nvPr/>
              </p:nvPicPr>
              <p:blipFill>
                <a:blip r:embed="rId115"/>
                <a:stretch>
                  <a:fillRect/>
                </a:stretch>
              </p:blipFill>
              <p:spPr>
                <a:xfrm>
                  <a:off x="6585902" y="4754359"/>
                  <a:ext cx="15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077997EB-27E8-45BD-84B4-29B70CF8262F}"/>
                    </a:ext>
                  </a:extLst>
                </p14:cNvPr>
                <p14:cNvContentPartPr/>
                <p14:nvPr/>
              </p14:nvContentPartPr>
              <p14:xfrm>
                <a:off x="6270542" y="4678399"/>
                <a:ext cx="367920" cy="627840"/>
              </p14:xfrm>
            </p:contentPart>
          </mc:Choice>
          <mc:Fallback>
            <p:pic>
              <p:nvPicPr>
                <p:cNvPr id="78" name="Freihand 77">
                  <a:extLst>
                    <a:ext uri="{FF2B5EF4-FFF2-40B4-BE49-F238E27FC236}">
                      <a16:creationId xmlns:a16="http://schemas.microsoft.com/office/drawing/2014/main" id="{077997EB-27E8-45BD-84B4-29B70CF8262F}"/>
                    </a:ext>
                  </a:extLst>
                </p:cNvPr>
                <p:cNvPicPr/>
                <p:nvPr/>
              </p:nvPicPr>
              <p:blipFill>
                <a:blip r:embed="rId117"/>
                <a:stretch>
                  <a:fillRect/>
                </a:stretch>
              </p:blipFill>
              <p:spPr>
                <a:xfrm>
                  <a:off x="6266222" y="4674079"/>
                  <a:ext cx="37656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83FAA280-48A5-4BA9-89B6-3C10620F22D3}"/>
                    </a:ext>
                  </a:extLst>
                </p14:cNvPr>
                <p14:cNvContentPartPr/>
                <p14:nvPr/>
              </p14:nvContentPartPr>
              <p14:xfrm>
                <a:off x="6870662" y="4645999"/>
                <a:ext cx="1129320" cy="602640"/>
              </p14:xfrm>
            </p:contentPart>
          </mc:Choice>
          <mc:Fallback>
            <p:pic>
              <p:nvPicPr>
                <p:cNvPr id="80" name="Freihand 79">
                  <a:extLst>
                    <a:ext uri="{FF2B5EF4-FFF2-40B4-BE49-F238E27FC236}">
                      <a16:creationId xmlns:a16="http://schemas.microsoft.com/office/drawing/2014/main" id="{83FAA280-48A5-4BA9-89B6-3C10620F22D3}"/>
                    </a:ext>
                  </a:extLst>
                </p:cNvPr>
                <p:cNvPicPr/>
                <p:nvPr/>
              </p:nvPicPr>
              <p:blipFill>
                <a:blip r:embed="rId119"/>
                <a:stretch>
                  <a:fillRect/>
                </a:stretch>
              </p:blipFill>
              <p:spPr>
                <a:xfrm>
                  <a:off x="6866342" y="4641679"/>
                  <a:ext cx="1137960" cy="61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F64406C8-31BD-4A8A-8307-E8A6DF643DA6}"/>
                  </a:ext>
                </a:extLst>
              </p14:cNvPr>
              <p14:cNvContentPartPr/>
              <p14:nvPr/>
            </p14:nvContentPartPr>
            <p14:xfrm>
              <a:off x="5575382" y="6074839"/>
              <a:ext cx="303480" cy="491040"/>
            </p14:xfrm>
          </p:contentPart>
        </mc:Choice>
        <mc:Fallback>
          <p:pic>
            <p:nvPicPr>
              <p:cNvPr id="82" name="Freihand 81">
                <a:extLst>
                  <a:ext uri="{FF2B5EF4-FFF2-40B4-BE49-F238E27FC236}">
                    <a16:creationId xmlns:a16="http://schemas.microsoft.com/office/drawing/2014/main" id="{F64406C8-31BD-4A8A-8307-E8A6DF643DA6}"/>
                  </a:ext>
                </a:extLst>
              </p:cNvPr>
              <p:cNvPicPr/>
              <p:nvPr/>
            </p:nvPicPr>
            <p:blipFill>
              <a:blip r:embed="rId121"/>
              <a:stretch>
                <a:fillRect/>
              </a:stretch>
            </p:blipFill>
            <p:spPr>
              <a:xfrm>
                <a:off x="5571062" y="6070519"/>
                <a:ext cx="31212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CE1713BE-EE57-4BF0-B89E-B5D435D7CB34}"/>
                  </a:ext>
                </a:extLst>
              </p14:cNvPr>
              <p14:cNvContentPartPr/>
              <p14:nvPr/>
            </p14:nvContentPartPr>
            <p14:xfrm>
              <a:off x="3938462" y="5962159"/>
              <a:ext cx="2133720" cy="839520"/>
            </p14:xfrm>
          </p:contentPart>
        </mc:Choice>
        <mc:Fallback>
          <p:pic>
            <p:nvPicPr>
              <p:cNvPr id="83" name="Freihand 82">
                <a:extLst>
                  <a:ext uri="{FF2B5EF4-FFF2-40B4-BE49-F238E27FC236}">
                    <a16:creationId xmlns:a16="http://schemas.microsoft.com/office/drawing/2014/main" id="{CE1713BE-EE57-4BF0-B89E-B5D435D7CB34}"/>
                  </a:ext>
                </a:extLst>
              </p:cNvPr>
              <p:cNvPicPr/>
              <p:nvPr/>
            </p:nvPicPr>
            <p:blipFill>
              <a:blip r:embed="rId123"/>
              <a:stretch>
                <a:fillRect/>
              </a:stretch>
            </p:blipFill>
            <p:spPr>
              <a:xfrm>
                <a:off x="3934142" y="5957839"/>
                <a:ext cx="214236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8AA7C71D-5BB0-4B94-BAC7-6DD1CAE4BD21}"/>
                  </a:ext>
                </a:extLst>
              </p14:cNvPr>
              <p14:cNvContentPartPr/>
              <p14:nvPr/>
            </p14:nvContentPartPr>
            <p14:xfrm>
              <a:off x="1323422" y="3073159"/>
              <a:ext cx="981000" cy="3025080"/>
            </p14:xfrm>
          </p:contentPart>
        </mc:Choice>
        <mc:Fallback>
          <p:pic>
            <p:nvPicPr>
              <p:cNvPr id="84" name="Freihand 83">
                <a:extLst>
                  <a:ext uri="{FF2B5EF4-FFF2-40B4-BE49-F238E27FC236}">
                    <a16:creationId xmlns:a16="http://schemas.microsoft.com/office/drawing/2014/main" id="{8AA7C71D-5BB0-4B94-BAC7-6DD1CAE4BD21}"/>
                  </a:ext>
                </a:extLst>
              </p:cNvPr>
              <p:cNvPicPr/>
              <p:nvPr/>
            </p:nvPicPr>
            <p:blipFill>
              <a:blip r:embed="rId125"/>
              <a:stretch>
                <a:fillRect/>
              </a:stretch>
            </p:blipFill>
            <p:spPr>
              <a:xfrm>
                <a:off x="1319102" y="3068839"/>
                <a:ext cx="989640" cy="3033720"/>
              </a:xfrm>
              <a:prstGeom prst="rect">
                <a:avLst/>
              </a:prstGeom>
            </p:spPr>
          </p:pic>
        </mc:Fallback>
      </mc:AlternateContent>
    </p:spTree>
    <p:extLst>
      <p:ext uri="{BB962C8B-B14F-4D97-AF65-F5344CB8AC3E}">
        <p14:creationId xmlns:p14="http://schemas.microsoft.com/office/powerpoint/2010/main" val="142220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8" name="Gruppieren 17">
            <a:extLst>
              <a:ext uri="{FF2B5EF4-FFF2-40B4-BE49-F238E27FC236}">
                <a16:creationId xmlns:a16="http://schemas.microsoft.com/office/drawing/2014/main" id="{B6E08DFD-B318-4C7E-A556-F6A09A0661BF}"/>
              </a:ext>
            </a:extLst>
          </p:cNvPr>
          <p:cNvGrpSpPr/>
          <p:nvPr/>
        </p:nvGrpSpPr>
        <p:grpSpPr>
          <a:xfrm>
            <a:off x="904742" y="1856383"/>
            <a:ext cx="528480" cy="191160"/>
            <a:chOff x="904742" y="1856383"/>
            <a:chExt cx="528480" cy="19116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6A8CBEED-967F-4852-A6A2-9815C5A30425}"/>
                    </a:ext>
                  </a:extLst>
                </p14:cNvPr>
                <p14:cNvContentPartPr/>
                <p14:nvPr/>
              </p14:nvContentPartPr>
              <p14:xfrm>
                <a:off x="909782" y="1881943"/>
                <a:ext cx="91440" cy="146160"/>
              </p14:xfrm>
            </p:contentPart>
          </mc:Choice>
          <mc:Fallback>
            <p:pic>
              <p:nvPicPr>
                <p:cNvPr id="7" name="Freihand 6">
                  <a:extLst>
                    <a:ext uri="{FF2B5EF4-FFF2-40B4-BE49-F238E27FC236}">
                      <a16:creationId xmlns:a16="http://schemas.microsoft.com/office/drawing/2014/main" id="{6A8CBEED-967F-4852-A6A2-9815C5A30425}"/>
                    </a:ext>
                  </a:extLst>
                </p:cNvPr>
                <p:cNvPicPr/>
                <p:nvPr/>
              </p:nvPicPr>
              <p:blipFill>
                <a:blip r:embed="rId5"/>
                <a:stretch>
                  <a:fillRect/>
                </a:stretch>
              </p:blipFill>
              <p:spPr>
                <a:xfrm>
                  <a:off x="905462" y="1877623"/>
                  <a:ext cx="100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05F037BE-6E4C-499D-BB85-E71A5593F508}"/>
                    </a:ext>
                  </a:extLst>
                </p14:cNvPr>
                <p14:cNvContentPartPr/>
                <p14:nvPr/>
              </p14:nvContentPartPr>
              <p14:xfrm>
                <a:off x="904742" y="1957543"/>
                <a:ext cx="239040" cy="68760"/>
              </p14:xfrm>
            </p:contentPart>
          </mc:Choice>
          <mc:Fallback>
            <p:pic>
              <p:nvPicPr>
                <p:cNvPr id="8" name="Freihand 7">
                  <a:extLst>
                    <a:ext uri="{FF2B5EF4-FFF2-40B4-BE49-F238E27FC236}">
                      <a16:creationId xmlns:a16="http://schemas.microsoft.com/office/drawing/2014/main" id="{05F037BE-6E4C-499D-BB85-E71A5593F508}"/>
                    </a:ext>
                  </a:extLst>
                </p:cNvPr>
                <p:cNvPicPr/>
                <p:nvPr/>
              </p:nvPicPr>
              <p:blipFill>
                <a:blip r:embed="rId7"/>
                <a:stretch>
                  <a:fillRect/>
                </a:stretch>
              </p:blipFill>
              <p:spPr>
                <a:xfrm>
                  <a:off x="900422" y="1953223"/>
                  <a:ext cx="247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C3853608-1641-48A0-A1F2-6296CC101E73}"/>
                    </a:ext>
                  </a:extLst>
                </p14:cNvPr>
                <p14:cNvContentPartPr/>
                <p14:nvPr/>
              </p14:nvContentPartPr>
              <p14:xfrm>
                <a:off x="1268702" y="1948183"/>
                <a:ext cx="9360" cy="37440"/>
              </p14:xfrm>
            </p:contentPart>
          </mc:Choice>
          <mc:Fallback>
            <p:pic>
              <p:nvPicPr>
                <p:cNvPr id="9" name="Freihand 8">
                  <a:extLst>
                    <a:ext uri="{FF2B5EF4-FFF2-40B4-BE49-F238E27FC236}">
                      <a16:creationId xmlns:a16="http://schemas.microsoft.com/office/drawing/2014/main" id="{C3853608-1641-48A0-A1F2-6296CC101E73}"/>
                    </a:ext>
                  </a:extLst>
                </p:cNvPr>
                <p:cNvPicPr/>
                <p:nvPr/>
              </p:nvPicPr>
              <p:blipFill>
                <a:blip r:embed="rId9"/>
                <a:stretch>
                  <a:fillRect/>
                </a:stretch>
              </p:blipFill>
              <p:spPr>
                <a:xfrm>
                  <a:off x="1264382" y="1943863"/>
                  <a:ext cx="18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29D2D588-20E4-49E0-AFBF-02E3703C3A44}"/>
                    </a:ext>
                  </a:extLst>
                </p14:cNvPr>
                <p14:cNvContentPartPr/>
                <p14:nvPr/>
              </p14:nvContentPartPr>
              <p14:xfrm>
                <a:off x="1188062" y="1856383"/>
                <a:ext cx="159840" cy="191160"/>
              </p14:xfrm>
            </p:contentPart>
          </mc:Choice>
          <mc:Fallback>
            <p:pic>
              <p:nvPicPr>
                <p:cNvPr id="10" name="Freihand 9">
                  <a:extLst>
                    <a:ext uri="{FF2B5EF4-FFF2-40B4-BE49-F238E27FC236}">
                      <a16:creationId xmlns:a16="http://schemas.microsoft.com/office/drawing/2014/main" id="{29D2D588-20E4-49E0-AFBF-02E3703C3A44}"/>
                    </a:ext>
                  </a:extLst>
                </p:cNvPr>
                <p:cNvPicPr/>
                <p:nvPr/>
              </p:nvPicPr>
              <p:blipFill>
                <a:blip r:embed="rId11"/>
                <a:stretch>
                  <a:fillRect/>
                </a:stretch>
              </p:blipFill>
              <p:spPr>
                <a:xfrm>
                  <a:off x="1183742" y="1852063"/>
                  <a:ext cx="168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DCC1AE4-6674-4A86-B930-B95016721784}"/>
                    </a:ext>
                  </a:extLst>
                </p14:cNvPr>
                <p14:cNvContentPartPr/>
                <p14:nvPr/>
              </p14:nvContentPartPr>
              <p14:xfrm>
                <a:off x="1420982" y="2029903"/>
                <a:ext cx="12240" cy="5400"/>
              </p14:xfrm>
            </p:contentPart>
          </mc:Choice>
          <mc:Fallback>
            <p:pic>
              <p:nvPicPr>
                <p:cNvPr id="11" name="Freihand 10">
                  <a:extLst>
                    <a:ext uri="{FF2B5EF4-FFF2-40B4-BE49-F238E27FC236}">
                      <a16:creationId xmlns:a16="http://schemas.microsoft.com/office/drawing/2014/main" id="{9DCC1AE4-6674-4A86-B930-B95016721784}"/>
                    </a:ext>
                  </a:extLst>
                </p:cNvPr>
                <p:cNvPicPr/>
                <p:nvPr/>
              </p:nvPicPr>
              <p:blipFill>
                <a:blip r:embed="rId13"/>
                <a:stretch>
                  <a:fillRect/>
                </a:stretch>
              </p:blipFill>
              <p:spPr>
                <a:xfrm>
                  <a:off x="1416662" y="2025583"/>
                  <a:ext cx="20880" cy="14040"/>
                </a:xfrm>
                <a:prstGeom prst="rect">
                  <a:avLst/>
                </a:prstGeom>
              </p:spPr>
            </p:pic>
          </mc:Fallback>
        </mc:AlternateContent>
      </p:grpSp>
      <p:grpSp>
        <p:nvGrpSpPr>
          <p:cNvPr id="17" name="Gruppieren 16">
            <a:extLst>
              <a:ext uri="{FF2B5EF4-FFF2-40B4-BE49-F238E27FC236}">
                <a16:creationId xmlns:a16="http://schemas.microsoft.com/office/drawing/2014/main" id="{2EC06BBA-87AA-45EF-BD42-368F7464E01D}"/>
              </a:ext>
            </a:extLst>
          </p:cNvPr>
          <p:cNvGrpSpPr/>
          <p:nvPr/>
        </p:nvGrpSpPr>
        <p:grpSpPr>
          <a:xfrm>
            <a:off x="1736342" y="1855303"/>
            <a:ext cx="634320" cy="276840"/>
            <a:chOff x="1736342" y="1855303"/>
            <a:chExt cx="634320" cy="276840"/>
          </a:xfrm>
        </p:grpSpPr>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2EA26CA-D414-4146-878F-2AFA23190DAC}"/>
                    </a:ext>
                  </a:extLst>
                </p14:cNvPr>
                <p14:cNvContentPartPr/>
                <p14:nvPr/>
              </p14:nvContentPartPr>
              <p14:xfrm>
                <a:off x="1736342" y="1855303"/>
                <a:ext cx="98640" cy="181440"/>
              </p14:xfrm>
            </p:contentPart>
          </mc:Choice>
          <mc:Fallback>
            <p:pic>
              <p:nvPicPr>
                <p:cNvPr id="12" name="Freihand 11">
                  <a:extLst>
                    <a:ext uri="{FF2B5EF4-FFF2-40B4-BE49-F238E27FC236}">
                      <a16:creationId xmlns:a16="http://schemas.microsoft.com/office/drawing/2014/main" id="{42EA26CA-D414-4146-878F-2AFA23190DAC}"/>
                    </a:ext>
                  </a:extLst>
                </p:cNvPr>
                <p:cNvPicPr/>
                <p:nvPr/>
              </p:nvPicPr>
              <p:blipFill>
                <a:blip r:embed="rId15"/>
                <a:stretch>
                  <a:fillRect/>
                </a:stretch>
              </p:blipFill>
              <p:spPr>
                <a:xfrm>
                  <a:off x="1732022" y="1850983"/>
                  <a:ext cx="1072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2755326A-2B26-43C7-81F6-7D1347C4033E}"/>
                    </a:ext>
                  </a:extLst>
                </p14:cNvPr>
                <p14:cNvContentPartPr/>
                <p14:nvPr/>
              </p14:nvContentPartPr>
              <p14:xfrm>
                <a:off x="1793222" y="1879423"/>
                <a:ext cx="174600" cy="163080"/>
              </p14:xfrm>
            </p:contentPart>
          </mc:Choice>
          <mc:Fallback>
            <p:pic>
              <p:nvPicPr>
                <p:cNvPr id="13" name="Freihand 12">
                  <a:extLst>
                    <a:ext uri="{FF2B5EF4-FFF2-40B4-BE49-F238E27FC236}">
                      <a16:creationId xmlns:a16="http://schemas.microsoft.com/office/drawing/2014/main" id="{2755326A-2B26-43C7-81F6-7D1347C4033E}"/>
                    </a:ext>
                  </a:extLst>
                </p:cNvPr>
                <p:cNvPicPr/>
                <p:nvPr/>
              </p:nvPicPr>
              <p:blipFill>
                <a:blip r:embed="rId17"/>
                <a:stretch>
                  <a:fillRect/>
                </a:stretch>
              </p:blipFill>
              <p:spPr>
                <a:xfrm>
                  <a:off x="1788902" y="1875103"/>
                  <a:ext cx="183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262E7BBE-E276-49CE-8595-9D9C99B1B2E8}"/>
                    </a:ext>
                  </a:extLst>
                </p14:cNvPr>
                <p14:cNvContentPartPr/>
                <p14:nvPr/>
              </p14:nvContentPartPr>
              <p14:xfrm>
                <a:off x="2013902" y="1885183"/>
                <a:ext cx="27000" cy="121680"/>
              </p14:xfrm>
            </p:contentPart>
          </mc:Choice>
          <mc:Fallback>
            <p:pic>
              <p:nvPicPr>
                <p:cNvPr id="14" name="Freihand 13">
                  <a:extLst>
                    <a:ext uri="{FF2B5EF4-FFF2-40B4-BE49-F238E27FC236}">
                      <a16:creationId xmlns:a16="http://schemas.microsoft.com/office/drawing/2014/main" id="{262E7BBE-E276-49CE-8595-9D9C99B1B2E8}"/>
                    </a:ext>
                  </a:extLst>
                </p:cNvPr>
                <p:cNvPicPr/>
                <p:nvPr/>
              </p:nvPicPr>
              <p:blipFill>
                <a:blip r:embed="rId19"/>
                <a:stretch>
                  <a:fillRect/>
                </a:stretch>
              </p:blipFill>
              <p:spPr>
                <a:xfrm>
                  <a:off x="2009582" y="1880863"/>
                  <a:ext cx="35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6F3CFC01-6374-4A2E-8DA0-D321D75077F5}"/>
                    </a:ext>
                  </a:extLst>
                </p14:cNvPr>
                <p14:cNvContentPartPr/>
                <p14:nvPr/>
              </p14:nvContentPartPr>
              <p14:xfrm>
                <a:off x="2080142" y="1952863"/>
                <a:ext cx="77760" cy="56160"/>
              </p14:xfrm>
            </p:contentPart>
          </mc:Choice>
          <mc:Fallback>
            <p:pic>
              <p:nvPicPr>
                <p:cNvPr id="15" name="Freihand 14">
                  <a:extLst>
                    <a:ext uri="{FF2B5EF4-FFF2-40B4-BE49-F238E27FC236}">
                      <a16:creationId xmlns:a16="http://schemas.microsoft.com/office/drawing/2014/main" id="{6F3CFC01-6374-4A2E-8DA0-D321D75077F5}"/>
                    </a:ext>
                  </a:extLst>
                </p:cNvPr>
                <p:cNvPicPr/>
                <p:nvPr/>
              </p:nvPicPr>
              <p:blipFill>
                <a:blip r:embed="rId21"/>
                <a:stretch>
                  <a:fillRect/>
                </a:stretch>
              </p:blipFill>
              <p:spPr>
                <a:xfrm>
                  <a:off x="2075822" y="1948543"/>
                  <a:ext cx="86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9C461C14-6035-4657-8F14-8BAFA2260F64}"/>
                    </a:ext>
                  </a:extLst>
                </p14:cNvPr>
                <p14:cNvContentPartPr/>
                <p14:nvPr/>
              </p14:nvContentPartPr>
              <p14:xfrm>
                <a:off x="2178062" y="1925863"/>
                <a:ext cx="192600" cy="206280"/>
              </p14:xfrm>
            </p:contentPart>
          </mc:Choice>
          <mc:Fallback>
            <p:pic>
              <p:nvPicPr>
                <p:cNvPr id="16" name="Freihand 15">
                  <a:extLst>
                    <a:ext uri="{FF2B5EF4-FFF2-40B4-BE49-F238E27FC236}">
                      <a16:creationId xmlns:a16="http://schemas.microsoft.com/office/drawing/2014/main" id="{9C461C14-6035-4657-8F14-8BAFA2260F64}"/>
                    </a:ext>
                  </a:extLst>
                </p:cNvPr>
                <p:cNvPicPr/>
                <p:nvPr/>
              </p:nvPicPr>
              <p:blipFill>
                <a:blip r:embed="rId23"/>
                <a:stretch>
                  <a:fillRect/>
                </a:stretch>
              </p:blipFill>
              <p:spPr>
                <a:xfrm>
                  <a:off x="2173742" y="1921543"/>
                  <a:ext cx="201240" cy="214920"/>
                </a:xfrm>
                <a:prstGeom prst="rect">
                  <a:avLst/>
                </a:prstGeom>
              </p:spPr>
            </p:pic>
          </mc:Fallback>
        </mc:AlternateContent>
      </p:grpSp>
      <p:grpSp>
        <p:nvGrpSpPr>
          <p:cNvPr id="33" name="Gruppieren 32">
            <a:extLst>
              <a:ext uri="{FF2B5EF4-FFF2-40B4-BE49-F238E27FC236}">
                <a16:creationId xmlns:a16="http://schemas.microsoft.com/office/drawing/2014/main" id="{911FB586-48E7-4958-97B0-B872258F9205}"/>
              </a:ext>
            </a:extLst>
          </p:cNvPr>
          <p:cNvGrpSpPr/>
          <p:nvPr/>
        </p:nvGrpSpPr>
        <p:grpSpPr>
          <a:xfrm>
            <a:off x="2637782" y="1825063"/>
            <a:ext cx="1170000" cy="199800"/>
            <a:chOff x="2637782" y="1825063"/>
            <a:chExt cx="1170000" cy="199800"/>
          </a:xfrm>
        </p:grpSpPr>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0B67458C-4113-4E6E-A9B0-27E7D1CBF1EB}"/>
                    </a:ext>
                  </a:extLst>
                </p14:cNvPr>
                <p14:cNvContentPartPr/>
                <p14:nvPr/>
              </p14:nvContentPartPr>
              <p14:xfrm>
                <a:off x="2637782" y="1835143"/>
                <a:ext cx="106200" cy="170280"/>
              </p14:xfrm>
            </p:contentPart>
          </mc:Choice>
          <mc:Fallback>
            <p:pic>
              <p:nvPicPr>
                <p:cNvPr id="19" name="Freihand 18">
                  <a:extLst>
                    <a:ext uri="{FF2B5EF4-FFF2-40B4-BE49-F238E27FC236}">
                      <a16:creationId xmlns:a16="http://schemas.microsoft.com/office/drawing/2014/main" id="{0B67458C-4113-4E6E-A9B0-27E7D1CBF1EB}"/>
                    </a:ext>
                  </a:extLst>
                </p:cNvPr>
                <p:cNvPicPr/>
                <p:nvPr/>
              </p:nvPicPr>
              <p:blipFill>
                <a:blip r:embed="rId25"/>
                <a:stretch>
                  <a:fillRect/>
                </a:stretch>
              </p:blipFill>
              <p:spPr>
                <a:xfrm>
                  <a:off x="2633462" y="1830823"/>
                  <a:ext cx="114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630F0AC5-AAF2-450F-A51A-CFA87B169C53}"/>
                    </a:ext>
                  </a:extLst>
                </p14:cNvPr>
                <p14:cNvContentPartPr/>
                <p14:nvPr/>
              </p14:nvContentPartPr>
              <p14:xfrm>
                <a:off x="2643542" y="1875463"/>
                <a:ext cx="88200" cy="66240"/>
              </p14:xfrm>
            </p:contentPart>
          </mc:Choice>
          <mc:Fallback>
            <p:pic>
              <p:nvPicPr>
                <p:cNvPr id="20" name="Freihand 19">
                  <a:extLst>
                    <a:ext uri="{FF2B5EF4-FFF2-40B4-BE49-F238E27FC236}">
                      <a16:creationId xmlns:a16="http://schemas.microsoft.com/office/drawing/2014/main" id="{630F0AC5-AAF2-450F-A51A-CFA87B169C53}"/>
                    </a:ext>
                  </a:extLst>
                </p:cNvPr>
                <p:cNvPicPr/>
                <p:nvPr/>
              </p:nvPicPr>
              <p:blipFill>
                <a:blip r:embed="rId27"/>
                <a:stretch>
                  <a:fillRect/>
                </a:stretch>
              </p:blipFill>
              <p:spPr>
                <a:xfrm>
                  <a:off x="2639222" y="1871143"/>
                  <a:ext cx="96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0A8E6C0D-BC18-4CD7-9BE0-21A233361793}"/>
                    </a:ext>
                  </a:extLst>
                </p14:cNvPr>
                <p14:cNvContentPartPr/>
                <p14:nvPr/>
              </p14:nvContentPartPr>
              <p14:xfrm>
                <a:off x="2769182" y="1954663"/>
                <a:ext cx="55800" cy="70200"/>
              </p14:xfrm>
            </p:contentPart>
          </mc:Choice>
          <mc:Fallback>
            <p:pic>
              <p:nvPicPr>
                <p:cNvPr id="21" name="Freihand 20">
                  <a:extLst>
                    <a:ext uri="{FF2B5EF4-FFF2-40B4-BE49-F238E27FC236}">
                      <a16:creationId xmlns:a16="http://schemas.microsoft.com/office/drawing/2014/main" id="{0A8E6C0D-BC18-4CD7-9BE0-21A233361793}"/>
                    </a:ext>
                  </a:extLst>
                </p:cNvPr>
                <p:cNvPicPr/>
                <p:nvPr/>
              </p:nvPicPr>
              <p:blipFill>
                <a:blip r:embed="rId29"/>
                <a:stretch>
                  <a:fillRect/>
                </a:stretch>
              </p:blipFill>
              <p:spPr>
                <a:xfrm>
                  <a:off x="2764862" y="1950343"/>
                  <a:ext cx="6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50D25540-C05E-4812-BC2C-44D8567013D7}"/>
                    </a:ext>
                  </a:extLst>
                </p14:cNvPr>
                <p14:cNvContentPartPr/>
                <p14:nvPr/>
              </p14:nvContentPartPr>
              <p14:xfrm>
                <a:off x="2948462" y="1885183"/>
                <a:ext cx="132480" cy="10440"/>
              </p14:xfrm>
            </p:contentPart>
          </mc:Choice>
          <mc:Fallback>
            <p:pic>
              <p:nvPicPr>
                <p:cNvPr id="22" name="Freihand 21">
                  <a:extLst>
                    <a:ext uri="{FF2B5EF4-FFF2-40B4-BE49-F238E27FC236}">
                      <a16:creationId xmlns:a16="http://schemas.microsoft.com/office/drawing/2014/main" id="{50D25540-C05E-4812-BC2C-44D8567013D7}"/>
                    </a:ext>
                  </a:extLst>
                </p:cNvPr>
                <p:cNvPicPr/>
                <p:nvPr/>
              </p:nvPicPr>
              <p:blipFill>
                <a:blip r:embed="rId31"/>
                <a:stretch>
                  <a:fillRect/>
                </a:stretch>
              </p:blipFill>
              <p:spPr>
                <a:xfrm>
                  <a:off x="2944142" y="1880863"/>
                  <a:ext cx="141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1531F1D5-C610-4AA2-85E6-B6325C729CB4}"/>
                    </a:ext>
                  </a:extLst>
                </p14:cNvPr>
                <p14:cNvContentPartPr/>
                <p14:nvPr/>
              </p14:nvContentPartPr>
              <p14:xfrm>
                <a:off x="2970062" y="1917223"/>
                <a:ext cx="94680" cy="14760"/>
              </p14:xfrm>
            </p:contentPart>
          </mc:Choice>
          <mc:Fallback>
            <p:pic>
              <p:nvPicPr>
                <p:cNvPr id="23" name="Freihand 22">
                  <a:extLst>
                    <a:ext uri="{FF2B5EF4-FFF2-40B4-BE49-F238E27FC236}">
                      <a16:creationId xmlns:a16="http://schemas.microsoft.com/office/drawing/2014/main" id="{1531F1D5-C610-4AA2-85E6-B6325C729CB4}"/>
                    </a:ext>
                  </a:extLst>
                </p:cNvPr>
                <p:cNvPicPr/>
                <p:nvPr/>
              </p:nvPicPr>
              <p:blipFill>
                <a:blip r:embed="rId33"/>
                <a:stretch>
                  <a:fillRect/>
                </a:stretch>
              </p:blipFill>
              <p:spPr>
                <a:xfrm>
                  <a:off x="2965742" y="1912903"/>
                  <a:ext cx="103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18B7E94D-ECF3-4118-9CB7-32FB700A73FB}"/>
                    </a:ext>
                  </a:extLst>
                </p14:cNvPr>
                <p14:cNvContentPartPr/>
                <p14:nvPr/>
              </p14:nvContentPartPr>
              <p14:xfrm>
                <a:off x="2888342" y="1868623"/>
                <a:ext cx="9360" cy="4320"/>
              </p14:xfrm>
            </p:contentPart>
          </mc:Choice>
          <mc:Fallback>
            <p:pic>
              <p:nvPicPr>
                <p:cNvPr id="24" name="Freihand 23">
                  <a:extLst>
                    <a:ext uri="{FF2B5EF4-FFF2-40B4-BE49-F238E27FC236}">
                      <a16:creationId xmlns:a16="http://schemas.microsoft.com/office/drawing/2014/main" id="{18B7E94D-ECF3-4118-9CB7-32FB700A73FB}"/>
                    </a:ext>
                  </a:extLst>
                </p:cNvPr>
                <p:cNvPicPr/>
                <p:nvPr/>
              </p:nvPicPr>
              <p:blipFill>
                <a:blip r:embed="rId35"/>
                <a:stretch>
                  <a:fillRect/>
                </a:stretch>
              </p:blipFill>
              <p:spPr>
                <a:xfrm>
                  <a:off x="2884022" y="1864303"/>
                  <a:ext cx="18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43990193-E73D-4C72-A3F1-E12870FE04A8}"/>
                    </a:ext>
                  </a:extLst>
                </p14:cNvPr>
                <p14:cNvContentPartPr/>
                <p14:nvPr/>
              </p14:nvContentPartPr>
              <p14:xfrm>
                <a:off x="2895542" y="1915783"/>
                <a:ext cx="15480" cy="19800"/>
              </p14:xfrm>
            </p:contentPart>
          </mc:Choice>
          <mc:Fallback>
            <p:pic>
              <p:nvPicPr>
                <p:cNvPr id="25" name="Freihand 24">
                  <a:extLst>
                    <a:ext uri="{FF2B5EF4-FFF2-40B4-BE49-F238E27FC236}">
                      <a16:creationId xmlns:a16="http://schemas.microsoft.com/office/drawing/2014/main" id="{43990193-E73D-4C72-A3F1-E12870FE04A8}"/>
                    </a:ext>
                  </a:extLst>
                </p:cNvPr>
                <p:cNvPicPr/>
                <p:nvPr/>
              </p:nvPicPr>
              <p:blipFill>
                <a:blip r:embed="rId37"/>
                <a:stretch>
                  <a:fillRect/>
                </a:stretch>
              </p:blipFill>
              <p:spPr>
                <a:xfrm>
                  <a:off x="2891222" y="1911463"/>
                  <a:ext cx="24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F7321674-097B-40EE-B0EF-4142CDDA88A4}"/>
                    </a:ext>
                  </a:extLst>
                </p14:cNvPr>
                <p14:cNvContentPartPr/>
                <p14:nvPr/>
              </p14:nvContentPartPr>
              <p14:xfrm>
                <a:off x="3196862" y="1831183"/>
                <a:ext cx="120240" cy="122400"/>
              </p14:xfrm>
            </p:contentPart>
          </mc:Choice>
          <mc:Fallback>
            <p:pic>
              <p:nvPicPr>
                <p:cNvPr id="26" name="Freihand 25">
                  <a:extLst>
                    <a:ext uri="{FF2B5EF4-FFF2-40B4-BE49-F238E27FC236}">
                      <a16:creationId xmlns:a16="http://schemas.microsoft.com/office/drawing/2014/main" id="{F7321674-097B-40EE-B0EF-4142CDDA88A4}"/>
                    </a:ext>
                  </a:extLst>
                </p:cNvPr>
                <p:cNvPicPr/>
                <p:nvPr/>
              </p:nvPicPr>
              <p:blipFill>
                <a:blip r:embed="rId39"/>
                <a:stretch>
                  <a:fillRect/>
                </a:stretch>
              </p:blipFill>
              <p:spPr>
                <a:xfrm>
                  <a:off x="3192542" y="1826863"/>
                  <a:ext cx="128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E2DF3301-CA05-4BC0-8E7D-0690BCA15A0B}"/>
                    </a:ext>
                  </a:extLst>
                </p14:cNvPr>
                <p14:cNvContentPartPr/>
                <p14:nvPr/>
              </p14:nvContentPartPr>
              <p14:xfrm>
                <a:off x="3348062" y="1843063"/>
                <a:ext cx="73440" cy="63360"/>
              </p14:xfrm>
            </p:contentPart>
          </mc:Choice>
          <mc:Fallback>
            <p:pic>
              <p:nvPicPr>
                <p:cNvPr id="27" name="Freihand 26">
                  <a:extLst>
                    <a:ext uri="{FF2B5EF4-FFF2-40B4-BE49-F238E27FC236}">
                      <a16:creationId xmlns:a16="http://schemas.microsoft.com/office/drawing/2014/main" id="{E2DF3301-CA05-4BC0-8E7D-0690BCA15A0B}"/>
                    </a:ext>
                  </a:extLst>
                </p:cNvPr>
                <p:cNvPicPr/>
                <p:nvPr/>
              </p:nvPicPr>
              <p:blipFill>
                <a:blip r:embed="rId41"/>
                <a:stretch>
                  <a:fillRect/>
                </a:stretch>
              </p:blipFill>
              <p:spPr>
                <a:xfrm>
                  <a:off x="3343742" y="1838743"/>
                  <a:ext cx="82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D547FA38-ECAF-4769-B3B0-FD5BDAEA34A2}"/>
                    </a:ext>
                  </a:extLst>
                </p14:cNvPr>
                <p14:cNvContentPartPr/>
                <p14:nvPr/>
              </p14:nvContentPartPr>
              <p14:xfrm>
                <a:off x="3435542" y="1835863"/>
                <a:ext cx="81360" cy="62640"/>
              </p14:xfrm>
            </p:contentPart>
          </mc:Choice>
          <mc:Fallback>
            <p:pic>
              <p:nvPicPr>
                <p:cNvPr id="28" name="Freihand 27">
                  <a:extLst>
                    <a:ext uri="{FF2B5EF4-FFF2-40B4-BE49-F238E27FC236}">
                      <a16:creationId xmlns:a16="http://schemas.microsoft.com/office/drawing/2014/main" id="{D547FA38-ECAF-4769-B3B0-FD5BDAEA34A2}"/>
                    </a:ext>
                  </a:extLst>
                </p:cNvPr>
                <p:cNvPicPr/>
                <p:nvPr/>
              </p:nvPicPr>
              <p:blipFill>
                <a:blip r:embed="rId43"/>
                <a:stretch>
                  <a:fillRect/>
                </a:stretch>
              </p:blipFill>
              <p:spPr>
                <a:xfrm>
                  <a:off x="3431222" y="1831543"/>
                  <a:ext cx="90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FE19A4B2-1485-4DEF-BA91-DA32CEFE3308}"/>
                    </a:ext>
                  </a:extLst>
                </p14:cNvPr>
                <p14:cNvContentPartPr/>
                <p14:nvPr/>
              </p14:nvContentPartPr>
              <p14:xfrm>
                <a:off x="3546422" y="1844143"/>
                <a:ext cx="59400" cy="57240"/>
              </p14:xfrm>
            </p:contentPart>
          </mc:Choice>
          <mc:Fallback>
            <p:pic>
              <p:nvPicPr>
                <p:cNvPr id="29" name="Freihand 28">
                  <a:extLst>
                    <a:ext uri="{FF2B5EF4-FFF2-40B4-BE49-F238E27FC236}">
                      <a16:creationId xmlns:a16="http://schemas.microsoft.com/office/drawing/2014/main" id="{FE19A4B2-1485-4DEF-BA91-DA32CEFE3308}"/>
                    </a:ext>
                  </a:extLst>
                </p:cNvPr>
                <p:cNvPicPr/>
                <p:nvPr/>
              </p:nvPicPr>
              <p:blipFill>
                <a:blip r:embed="rId45"/>
                <a:stretch>
                  <a:fillRect/>
                </a:stretch>
              </p:blipFill>
              <p:spPr>
                <a:xfrm>
                  <a:off x="3542102" y="1839823"/>
                  <a:ext cx="68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412F8CBC-59CD-4977-9049-7E8EDA9D348D}"/>
                    </a:ext>
                  </a:extLst>
                </p14:cNvPr>
                <p14:cNvContentPartPr/>
                <p14:nvPr/>
              </p14:nvContentPartPr>
              <p14:xfrm>
                <a:off x="3716342" y="1825063"/>
                <a:ext cx="91440" cy="96480"/>
              </p14:xfrm>
            </p:contentPart>
          </mc:Choice>
          <mc:Fallback>
            <p:pic>
              <p:nvPicPr>
                <p:cNvPr id="30" name="Freihand 29">
                  <a:extLst>
                    <a:ext uri="{FF2B5EF4-FFF2-40B4-BE49-F238E27FC236}">
                      <a16:creationId xmlns:a16="http://schemas.microsoft.com/office/drawing/2014/main" id="{412F8CBC-59CD-4977-9049-7E8EDA9D348D}"/>
                    </a:ext>
                  </a:extLst>
                </p:cNvPr>
                <p:cNvPicPr/>
                <p:nvPr/>
              </p:nvPicPr>
              <p:blipFill>
                <a:blip r:embed="rId47"/>
                <a:stretch>
                  <a:fillRect/>
                </a:stretch>
              </p:blipFill>
              <p:spPr>
                <a:xfrm>
                  <a:off x="3712022" y="1820743"/>
                  <a:ext cx="100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89F8F899-0EFE-4800-9D95-871E24B3A387}"/>
                    </a:ext>
                  </a:extLst>
                </p14:cNvPr>
                <p14:cNvContentPartPr/>
                <p14:nvPr/>
              </p14:nvContentPartPr>
              <p14:xfrm>
                <a:off x="3682502" y="1862503"/>
                <a:ext cx="113400" cy="9000"/>
              </p14:xfrm>
            </p:contentPart>
          </mc:Choice>
          <mc:Fallback>
            <p:pic>
              <p:nvPicPr>
                <p:cNvPr id="31" name="Freihand 30">
                  <a:extLst>
                    <a:ext uri="{FF2B5EF4-FFF2-40B4-BE49-F238E27FC236}">
                      <a16:creationId xmlns:a16="http://schemas.microsoft.com/office/drawing/2014/main" id="{89F8F899-0EFE-4800-9D95-871E24B3A387}"/>
                    </a:ext>
                  </a:extLst>
                </p:cNvPr>
                <p:cNvPicPr/>
                <p:nvPr/>
              </p:nvPicPr>
              <p:blipFill>
                <a:blip r:embed="rId49"/>
                <a:stretch>
                  <a:fillRect/>
                </a:stretch>
              </p:blipFill>
              <p:spPr>
                <a:xfrm>
                  <a:off x="3678182" y="1858183"/>
                  <a:ext cx="122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33A89757-0B54-4EC3-BBD1-8040D25032E9}"/>
                    </a:ext>
                  </a:extLst>
                </p14:cNvPr>
                <p14:cNvContentPartPr/>
                <p14:nvPr/>
              </p14:nvContentPartPr>
              <p14:xfrm>
                <a:off x="3647942" y="1873663"/>
                <a:ext cx="152640" cy="36360"/>
              </p14:xfrm>
            </p:contentPart>
          </mc:Choice>
          <mc:Fallback>
            <p:pic>
              <p:nvPicPr>
                <p:cNvPr id="32" name="Freihand 31">
                  <a:extLst>
                    <a:ext uri="{FF2B5EF4-FFF2-40B4-BE49-F238E27FC236}">
                      <a16:creationId xmlns:a16="http://schemas.microsoft.com/office/drawing/2014/main" id="{33A89757-0B54-4EC3-BBD1-8040D25032E9}"/>
                    </a:ext>
                  </a:extLst>
                </p:cNvPr>
                <p:cNvPicPr/>
                <p:nvPr/>
              </p:nvPicPr>
              <p:blipFill>
                <a:blip r:embed="rId51"/>
                <a:stretch>
                  <a:fillRect/>
                </a:stretch>
              </p:blipFill>
              <p:spPr>
                <a:xfrm>
                  <a:off x="3643622" y="1869343"/>
                  <a:ext cx="161280" cy="45000"/>
                </a:xfrm>
                <a:prstGeom prst="rect">
                  <a:avLst/>
                </a:prstGeom>
              </p:spPr>
            </p:pic>
          </mc:Fallback>
        </mc:AlternateContent>
      </p:grpSp>
      <p:grpSp>
        <p:nvGrpSpPr>
          <p:cNvPr id="39" name="Gruppieren 38">
            <a:extLst>
              <a:ext uri="{FF2B5EF4-FFF2-40B4-BE49-F238E27FC236}">
                <a16:creationId xmlns:a16="http://schemas.microsoft.com/office/drawing/2014/main" id="{14E7D99B-CF35-42C0-9A8F-9B40B3AC4C16}"/>
              </a:ext>
            </a:extLst>
          </p:cNvPr>
          <p:cNvGrpSpPr/>
          <p:nvPr/>
        </p:nvGrpSpPr>
        <p:grpSpPr>
          <a:xfrm>
            <a:off x="4266782" y="1821463"/>
            <a:ext cx="394200" cy="122400"/>
            <a:chOff x="4266782" y="1821463"/>
            <a:chExt cx="394200" cy="122400"/>
          </a:xfrm>
        </p:grpSpPr>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C3D5C183-D6C9-4020-AD01-DED64EB9236E}"/>
                    </a:ext>
                  </a:extLst>
                </p14:cNvPr>
                <p14:cNvContentPartPr/>
                <p14:nvPr/>
              </p14:nvContentPartPr>
              <p14:xfrm>
                <a:off x="4312502" y="1821463"/>
                <a:ext cx="51480" cy="122400"/>
              </p14:xfrm>
            </p:contentPart>
          </mc:Choice>
          <mc:Fallback>
            <p:pic>
              <p:nvPicPr>
                <p:cNvPr id="34" name="Freihand 33">
                  <a:extLst>
                    <a:ext uri="{FF2B5EF4-FFF2-40B4-BE49-F238E27FC236}">
                      <a16:creationId xmlns:a16="http://schemas.microsoft.com/office/drawing/2014/main" id="{C3D5C183-D6C9-4020-AD01-DED64EB9236E}"/>
                    </a:ext>
                  </a:extLst>
                </p:cNvPr>
                <p:cNvPicPr/>
                <p:nvPr/>
              </p:nvPicPr>
              <p:blipFill>
                <a:blip r:embed="rId53"/>
                <a:stretch>
                  <a:fillRect/>
                </a:stretch>
              </p:blipFill>
              <p:spPr>
                <a:xfrm>
                  <a:off x="4308182" y="1817143"/>
                  <a:ext cx="60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3BB75E2-6C39-4F52-BAEB-9228DFBFCFDC}"/>
                    </a:ext>
                  </a:extLst>
                </p14:cNvPr>
                <p14:cNvContentPartPr/>
                <p14:nvPr/>
              </p14:nvContentPartPr>
              <p14:xfrm>
                <a:off x="4266782" y="1849543"/>
                <a:ext cx="236160" cy="30240"/>
              </p14:xfrm>
            </p:contentPart>
          </mc:Choice>
          <mc:Fallback>
            <p:pic>
              <p:nvPicPr>
                <p:cNvPr id="35" name="Freihand 34">
                  <a:extLst>
                    <a:ext uri="{FF2B5EF4-FFF2-40B4-BE49-F238E27FC236}">
                      <a16:creationId xmlns:a16="http://schemas.microsoft.com/office/drawing/2014/main" id="{B3BB75E2-6C39-4F52-BAEB-9228DFBFCFDC}"/>
                    </a:ext>
                  </a:extLst>
                </p:cNvPr>
                <p:cNvPicPr/>
                <p:nvPr/>
              </p:nvPicPr>
              <p:blipFill>
                <a:blip r:embed="rId55"/>
                <a:stretch>
                  <a:fillRect/>
                </a:stretch>
              </p:blipFill>
              <p:spPr>
                <a:xfrm>
                  <a:off x="4262462" y="1845223"/>
                  <a:ext cx="2448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D281D48C-446F-4C90-946B-933883A6F8E5}"/>
                    </a:ext>
                  </a:extLst>
                </p14:cNvPr>
                <p14:cNvContentPartPr/>
                <p14:nvPr/>
              </p14:nvContentPartPr>
              <p14:xfrm>
                <a:off x="4419782" y="1893103"/>
                <a:ext cx="97920" cy="16920"/>
              </p14:xfrm>
            </p:contentPart>
          </mc:Choice>
          <mc:Fallback>
            <p:pic>
              <p:nvPicPr>
                <p:cNvPr id="36" name="Freihand 35">
                  <a:extLst>
                    <a:ext uri="{FF2B5EF4-FFF2-40B4-BE49-F238E27FC236}">
                      <a16:creationId xmlns:a16="http://schemas.microsoft.com/office/drawing/2014/main" id="{D281D48C-446F-4C90-946B-933883A6F8E5}"/>
                    </a:ext>
                  </a:extLst>
                </p:cNvPr>
                <p:cNvPicPr/>
                <p:nvPr/>
              </p:nvPicPr>
              <p:blipFill>
                <a:blip r:embed="rId57"/>
                <a:stretch>
                  <a:fillRect/>
                </a:stretch>
              </p:blipFill>
              <p:spPr>
                <a:xfrm>
                  <a:off x="4415462" y="1888783"/>
                  <a:ext cx="106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655F850D-9314-40EC-B687-F1FDE6529B0A}"/>
                    </a:ext>
                  </a:extLst>
                </p14:cNvPr>
                <p14:cNvContentPartPr/>
                <p14:nvPr/>
              </p14:nvContentPartPr>
              <p14:xfrm>
                <a:off x="4580342" y="1826503"/>
                <a:ext cx="80640" cy="90720"/>
              </p14:xfrm>
            </p:contentPart>
          </mc:Choice>
          <mc:Fallback>
            <p:pic>
              <p:nvPicPr>
                <p:cNvPr id="38" name="Freihand 37">
                  <a:extLst>
                    <a:ext uri="{FF2B5EF4-FFF2-40B4-BE49-F238E27FC236}">
                      <a16:creationId xmlns:a16="http://schemas.microsoft.com/office/drawing/2014/main" id="{655F850D-9314-40EC-B687-F1FDE6529B0A}"/>
                    </a:ext>
                  </a:extLst>
                </p:cNvPr>
                <p:cNvPicPr/>
                <p:nvPr/>
              </p:nvPicPr>
              <p:blipFill>
                <a:blip r:embed="rId59"/>
                <a:stretch>
                  <a:fillRect/>
                </a:stretch>
              </p:blipFill>
              <p:spPr>
                <a:xfrm>
                  <a:off x="4576022" y="1822183"/>
                  <a:ext cx="89280" cy="99360"/>
                </a:xfrm>
                <a:prstGeom prst="rect">
                  <a:avLst/>
                </a:prstGeom>
              </p:spPr>
            </p:pic>
          </mc:Fallback>
        </mc:AlternateContent>
      </p:grpSp>
      <p:grpSp>
        <p:nvGrpSpPr>
          <p:cNvPr id="51" name="Gruppieren 50">
            <a:extLst>
              <a:ext uri="{FF2B5EF4-FFF2-40B4-BE49-F238E27FC236}">
                <a16:creationId xmlns:a16="http://schemas.microsoft.com/office/drawing/2014/main" id="{A2EC7952-211B-4B8A-803E-041AC2F4329E}"/>
              </a:ext>
            </a:extLst>
          </p:cNvPr>
          <p:cNvGrpSpPr/>
          <p:nvPr/>
        </p:nvGrpSpPr>
        <p:grpSpPr>
          <a:xfrm>
            <a:off x="4264622" y="2076343"/>
            <a:ext cx="362520" cy="122400"/>
            <a:chOff x="4264622" y="2076343"/>
            <a:chExt cx="362520" cy="122400"/>
          </a:xfrm>
        </p:grpSpPr>
        <mc:AlternateContent xmlns:mc="http://schemas.openxmlformats.org/markup-compatibility/2006">
          <mc:Choice xmlns:p14="http://schemas.microsoft.com/office/powerpoint/2010/main" Requires="p14">
            <p:contentPart p14:bwMode="auto" r:id="rId60">
              <p14:nvContentPartPr>
                <p14:cNvPr id="47" name="Freihand 46">
                  <a:extLst>
                    <a:ext uri="{FF2B5EF4-FFF2-40B4-BE49-F238E27FC236}">
                      <a16:creationId xmlns:a16="http://schemas.microsoft.com/office/drawing/2014/main" id="{AE68C1AA-3C9A-4391-AA90-A3FC36F84B6C}"/>
                    </a:ext>
                  </a:extLst>
                </p14:cNvPr>
                <p14:cNvContentPartPr/>
                <p14:nvPr/>
              </p14:nvContentPartPr>
              <p14:xfrm>
                <a:off x="4291622" y="2076343"/>
                <a:ext cx="50400" cy="122400"/>
              </p14:xfrm>
            </p:contentPart>
          </mc:Choice>
          <mc:Fallback>
            <p:pic>
              <p:nvPicPr>
                <p:cNvPr id="47" name="Freihand 46">
                  <a:extLst>
                    <a:ext uri="{FF2B5EF4-FFF2-40B4-BE49-F238E27FC236}">
                      <a16:creationId xmlns:a16="http://schemas.microsoft.com/office/drawing/2014/main" id="{AE68C1AA-3C9A-4391-AA90-A3FC36F84B6C}"/>
                    </a:ext>
                  </a:extLst>
                </p:cNvPr>
                <p:cNvPicPr/>
                <p:nvPr/>
              </p:nvPicPr>
              <p:blipFill>
                <a:blip r:embed="rId61"/>
                <a:stretch>
                  <a:fillRect/>
                </a:stretch>
              </p:blipFill>
              <p:spPr>
                <a:xfrm>
                  <a:off x="4287302" y="2072023"/>
                  <a:ext cx="59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Freihand 47">
                  <a:extLst>
                    <a:ext uri="{FF2B5EF4-FFF2-40B4-BE49-F238E27FC236}">
                      <a16:creationId xmlns:a16="http://schemas.microsoft.com/office/drawing/2014/main" id="{7CDA019F-11A1-43CA-A15D-65FC8DCE428D}"/>
                    </a:ext>
                  </a:extLst>
                </p14:cNvPr>
                <p14:cNvContentPartPr/>
                <p14:nvPr/>
              </p14:nvContentPartPr>
              <p14:xfrm>
                <a:off x="4264622" y="2115943"/>
                <a:ext cx="112320" cy="17280"/>
              </p14:xfrm>
            </p:contentPart>
          </mc:Choice>
          <mc:Fallback>
            <p:pic>
              <p:nvPicPr>
                <p:cNvPr id="48" name="Freihand 47">
                  <a:extLst>
                    <a:ext uri="{FF2B5EF4-FFF2-40B4-BE49-F238E27FC236}">
                      <a16:creationId xmlns:a16="http://schemas.microsoft.com/office/drawing/2014/main" id="{7CDA019F-11A1-43CA-A15D-65FC8DCE428D}"/>
                    </a:ext>
                  </a:extLst>
                </p:cNvPr>
                <p:cNvPicPr/>
                <p:nvPr/>
              </p:nvPicPr>
              <p:blipFill>
                <a:blip r:embed="rId63"/>
                <a:stretch>
                  <a:fillRect/>
                </a:stretch>
              </p:blipFill>
              <p:spPr>
                <a:xfrm>
                  <a:off x="4260302" y="2111623"/>
                  <a:ext cx="120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Freihand 48">
                  <a:extLst>
                    <a:ext uri="{FF2B5EF4-FFF2-40B4-BE49-F238E27FC236}">
                      <a16:creationId xmlns:a16="http://schemas.microsoft.com/office/drawing/2014/main" id="{2600EC4D-2548-47A7-BC66-162136EED655}"/>
                    </a:ext>
                  </a:extLst>
                </p14:cNvPr>
                <p14:cNvContentPartPr/>
                <p14:nvPr/>
              </p14:nvContentPartPr>
              <p14:xfrm>
                <a:off x="4423022" y="2105503"/>
                <a:ext cx="72720" cy="11880"/>
              </p14:xfrm>
            </p:contentPart>
          </mc:Choice>
          <mc:Fallback>
            <p:pic>
              <p:nvPicPr>
                <p:cNvPr id="49" name="Freihand 48">
                  <a:extLst>
                    <a:ext uri="{FF2B5EF4-FFF2-40B4-BE49-F238E27FC236}">
                      <a16:creationId xmlns:a16="http://schemas.microsoft.com/office/drawing/2014/main" id="{2600EC4D-2548-47A7-BC66-162136EED655}"/>
                    </a:ext>
                  </a:extLst>
                </p:cNvPr>
                <p:cNvPicPr/>
                <p:nvPr/>
              </p:nvPicPr>
              <p:blipFill>
                <a:blip r:embed="rId65"/>
                <a:stretch>
                  <a:fillRect/>
                </a:stretch>
              </p:blipFill>
              <p:spPr>
                <a:xfrm>
                  <a:off x="4418702" y="2101183"/>
                  <a:ext cx="81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Freihand 49">
                  <a:extLst>
                    <a:ext uri="{FF2B5EF4-FFF2-40B4-BE49-F238E27FC236}">
                      <a16:creationId xmlns:a16="http://schemas.microsoft.com/office/drawing/2014/main" id="{47C4B20C-A551-438C-AC4B-97A0E150B054}"/>
                    </a:ext>
                  </a:extLst>
                </p14:cNvPr>
                <p14:cNvContentPartPr/>
                <p14:nvPr/>
              </p14:nvContentPartPr>
              <p14:xfrm>
                <a:off x="4427342" y="2091103"/>
                <a:ext cx="199800" cy="84240"/>
              </p14:xfrm>
            </p:contentPart>
          </mc:Choice>
          <mc:Fallback>
            <p:pic>
              <p:nvPicPr>
                <p:cNvPr id="50" name="Freihand 49">
                  <a:extLst>
                    <a:ext uri="{FF2B5EF4-FFF2-40B4-BE49-F238E27FC236}">
                      <a16:creationId xmlns:a16="http://schemas.microsoft.com/office/drawing/2014/main" id="{47C4B20C-A551-438C-AC4B-97A0E150B054}"/>
                    </a:ext>
                  </a:extLst>
                </p:cNvPr>
                <p:cNvPicPr/>
                <p:nvPr/>
              </p:nvPicPr>
              <p:blipFill>
                <a:blip r:embed="rId67"/>
                <a:stretch>
                  <a:fillRect/>
                </a:stretch>
              </p:blipFill>
              <p:spPr>
                <a:xfrm>
                  <a:off x="4423022" y="2086783"/>
                  <a:ext cx="208440" cy="92880"/>
                </a:xfrm>
                <a:prstGeom prst="rect">
                  <a:avLst/>
                </a:prstGeom>
              </p:spPr>
            </p:pic>
          </mc:Fallback>
        </mc:AlternateContent>
      </p:grpSp>
      <p:grpSp>
        <p:nvGrpSpPr>
          <p:cNvPr id="63" name="Gruppieren 62">
            <a:extLst>
              <a:ext uri="{FF2B5EF4-FFF2-40B4-BE49-F238E27FC236}">
                <a16:creationId xmlns:a16="http://schemas.microsoft.com/office/drawing/2014/main" id="{86AD1224-F4CC-4C1F-884B-8C714C9374F7}"/>
              </a:ext>
            </a:extLst>
          </p:cNvPr>
          <p:cNvGrpSpPr/>
          <p:nvPr/>
        </p:nvGrpSpPr>
        <p:grpSpPr>
          <a:xfrm>
            <a:off x="4248782" y="2345983"/>
            <a:ext cx="413640" cy="172800"/>
            <a:chOff x="4248782" y="2345983"/>
            <a:chExt cx="413640" cy="172800"/>
          </a:xfrm>
        </p:grpSpPr>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D196A43A-2A78-408F-822B-9EFF6D3224AF}"/>
                    </a:ext>
                  </a:extLst>
                </p14:cNvPr>
                <p14:cNvContentPartPr/>
                <p14:nvPr/>
              </p14:nvContentPartPr>
              <p14:xfrm>
                <a:off x="4264262" y="2361463"/>
                <a:ext cx="59040" cy="157320"/>
              </p14:xfrm>
            </p:contentPart>
          </mc:Choice>
          <mc:Fallback>
            <p:pic>
              <p:nvPicPr>
                <p:cNvPr id="59" name="Freihand 58">
                  <a:extLst>
                    <a:ext uri="{FF2B5EF4-FFF2-40B4-BE49-F238E27FC236}">
                      <a16:creationId xmlns:a16="http://schemas.microsoft.com/office/drawing/2014/main" id="{D196A43A-2A78-408F-822B-9EFF6D3224AF}"/>
                    </a:ext>
                  </a:extLst>
                </p:cNvPr>
                <p:cNvPicPr/>
                <p:nvPr/>
              </p:nvPicPr>
              <p:blipFill>
                <a:blip r:embed="rId69"/>
                <a:stretch>
                  <a:fillRect/>
                </a:stretch>
              </p:blipFill>
              <p:spPr>
                <a:xfrm>
                  <a:off x="4259942" y="2357143"/>
                  <a:ext cx="67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DFB8ED12-8B56-4B76-A173-8052EB1A0D7A}"/>
                    </a:ext>
                  </a:extLst>
                </p14:cNvPr>
                <p14:cNvContentPartPr/>
                <p14:nvPr/>
              </p14:nvContentPartPr>
              <p14:xfrm>
                <a:off x="4248782" y="2429143"/>
                <a:ext cx="97560" cy="15480"/>
              </p14:xfrm>
            </p:contentPart>
          </mc:Choice>
          <mc:Fallback>
            <p:pic>
              <p:nvPicPr>
                <p:cNvPr id="60" name="Freihand 59">
                  <a:extLst>
                    <a:ext uri="{FF2B5EF4-FFF2-40B4-BE49-F238E27FC236}">
                      <a16:creationId xmlns:a16="http://schemas.microsoft.com/office/drawing/2014/main" id="{DFB8ED12-8B56-4B76-A173-8052EB1A0D7A}"/>
                    </a:ext>
                  </a:extLst>
                </p:cNvPr>
                <p:cNvPicPr/>
                <p:nvPr/>
              </p:nvPicPr>
              <p:blipFill>
                <a:blip r:embed="rId71"/>
                <a:stretch>
                  <a:fillRect/>
                </a:stretch>
              </p:blipFill>
              <p:spPr>
                <a:xfrm>
                  <a:off x="4244462" y="2424823"/>
                  <a:ext cx="106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0703CB27-359A-468B-A6E7-19E83644AEC7}"/>
                    </a:ext>
                  </a:extLst>
                </p14:cNvPr>
                <p14:cNvContentPartPr/>
                <p14:nvPr/>
              </p14:nvContentPartPr>
              <p14:xfrm>
                <a:off x="4406462" y="2424103"/>
                <a:ext cx="54720" cy="40680"/>
              </p14:xfrm>
            </p:contentPart>
          </mc:Choice>
          <mc:Fallback>
            <p:pic>
              <p:nvPicPr>
                <p:cNvPr id="61" name="Freihand 60">
                  <a:extLst>
                    <a:ext uri="{FF2B5EF4-FFF2-40B4-BE49-F238E27FC236}">
                      <a16:creationId xmlns:a16="http://schemas.microsoft.com/office/drawing/2014/main" id="{0703CB27-359A-468B-A6E7-19E83644AEC7}"/>
                    </a:ext>
                  </a:extLst>
                </p:cNvPr>
                <p:cNvPicPr/>
                <p:nvPr/>
              </p:nvPicPr>
              <p:blipFill>
                <a:blip r:embed="rId73"/>
                <a:stretch>
                  <a:fillRect/>
                </a:stretch>
              </p:blipFill>
              <p:spPr>
                <a:xfrm>
                  <a:off x="4402142" y="2419783"/>
                  <a:ext cx="63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Freihand 61">
                  <a:extLst>
                    <a:ext uri="{FF2B5EF4-FFF2-40B4-BE49-F238E27FC236}">
                      <a16:creationId xmlns:a16="http://schemas.microsoft.com/office/drawing/2014/main" id="{2785FC20-1ABD-4148-A1F1-18ED9591BBAE}"/>
                    </a:ext>
                  </a:extLst>
                </p14:cNvPr>
                <p14:cNvContentPartPr/>
                <p14:nvPr/>
              </p14:nvContentPartPr>
              <p14:xfrm>
                <a:off x="4588622" y="2345983"/>
                <a:ext cx="73800" cy="138240"/>
              </p14:xfrm>
            </p:contentPart>
          </mc:Choice>
          <mc:Fallback>
            <p:pic>
              <p:nvPicPr>
                <p:cNvPr id="62" name="Freihand 61">
                  <a:extLst>
                    <a:ext uri="{FF2B5EF4-FFF2-40B4-BE49-F238E27FC236}">
                      <a16:creationId xmlns:a16="http://schemas.microsoft.com/office/drawing/2014/main" id="{2785FC20-1ABD-4148-A1F1-18ED9591BBAE}"/>
                    </a:ext>
                  </a:extLst>
                </p:cNvPr>
                <p:cNvPicPr/>
                <p:nvPr/>
              </p:nvPicPr>
              <p:blipFill>
                <a:blip r:embed="rId75"/>
                <a:stretch>
                  <a:fillRect/>
                </a:stretch>
              </p:blipFill>
              <p:spPr>
                <a:xfrm>
                  <a:off x="4584302" y="2341663"/>
                  <a:ext cx="8244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128" name="Freihand 127">
                <a:extLst>
                  <a:ext uri="{FF2B5EF4-FFF2-40B4-BE49-F238E27FC236}">
                    <a16:creationId xmlns:a16="http://schemas.microsoft.com/office/drawing/2014/main" id="{875FCF88-688C-4715-A995-E4FD0737D661}"/>
                  </a:ext>
                </a:extLst>
              </p14:cNvPr>
              <p14:cNvContentPartPr/>
              <p14:nvPr/>
            </p14:nvContentPartPr>
            <p14:xfrm>
              <a:off x="4559822" y="2783383"/>
              <a:ext cx="83520" cy="157320"/>
            </p14:xfrm>
          </p:contentPart>
        </mc:Choice>
        <mc:Fallback>
          <p:pic>
            <p:nvPicPr>
              <p:cNvPr id="128" name="Freihand 127">
                <a:extLst>
                  <a:ext uri="{FF2B5EF4-FFF2-40B4-BE49-F238E27FC236}">
                    <a16:creationId xmlns:a16="http://schemas.microsoft.com/office/drawing/2014/main" id="{875FCF88-688C-4715-A995-E4FD0737D661}"/>
                  </a:ext>
                </a:extLst>
              </p:cNvPr>
              <p:cNvPicPr/>
              <p:nvPr/>
            </p:nvPicPr>
            <p:blipFill>
              <a:blip r:embed="rId77"/>
              <a:stretch>
                <a:fillRect/>
              </a:stretch>
            </p:blipFill>
            <p:spPr>
              <a:xfrm>
                <a:off x="4555502" y="2779063"/>
                <a:ext cx="92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9" name="Freihand 128">
                <a:extLst>
                  <a:ext uri="{FF2B5EF4-FFF2-40B4-BE49-F238E27FC236}">
                    <a16:creationId xmlns:a16="http://schemas.microsoft.com/office/drawing/2014/main" id="{EBF067B3-5A69-42D5-85C1-5E731C0C99F1}"/>
                  </a:ext>
                </a:extLst>
              </p14:cNvPr>
              <p14:cNvContentPartPr/>
              <p14:nvPr/>
            </p14:nvContentPartPr>
            <p14:xfrm>
              <a:off x="4546862" y="2839543"/>
              <a:ext cx="166320" cy="32400"/>
            </p14:xfrm>
          </p:contentPart>
        </mc:Choice>
        <mc:Fallback>
          <p:pic>
            <p:nvPicPr>
              <p:cNvPr id="129" name="Freihand 128">
                <a:extLst>
                  <a:ext uri="{FF2B5EF4-FFF2-40B4-BE49-F238E27FC236}">
                    <a16:creationId xmlns:a16="http://schemas.microsoft.com/office/drawing/2014/main" id="{EBF067B3-5A69-42D5-85C1-5E731C0C99F1}"/>
                  </a:ext>
                </a:extLst>
              </p:cNvPr>
              <p:cNvPicPr/>
              <p:nvPr/>
            </p:nvPicPr>
            <p:blipFill>
              <a:blip r:embed="rId79"/>
              <a:stretch>
                <a:fillRect/>
              </a:stretch>
            </p:blipFill>
            <p:spPr>
              <a:xfrm>
                <a:off x="4542542" y="2835223"/>
                <a:ext cx="174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0" name="Freihand 129">
                <a:extLst>
                  <a:ext uri="{FF2B5EF4-FFF2-40B4-BE49-F238E27FC236}">
                    <a16:creationId xmlns:a16="http://schemas.microsoft.com/office/drawing/2014/main" id="{B3FC1159-E735-441D-9BC1-E22865D4AC72}"/>
                  </a:ext>
                </a:extLst>
              </p14:cNvPr>
              <p14:cNvContentPartPr/>
              <p14:nvPr/>
            </p14:nvContentPartPr>
            <p14:xfrm>
              <a:off x="4500422" y="2697703"/>
              <a:ext cx="173160" cy="32400"/>
            </p14:xfrm>
          </p:contentPart>
        </mc:Choice>
        <mc:Fallback>
          <p:pic>
            <p:nvPicPr>
              <p:cNvPr id="130" name="Freihand 129">
                <a:extLst>
                  <a:ext uri="{FF2B5EF4-FFF2-40B4-BE49-F238E27FC236}">
                    <a16:creationId xmlns:a16="http://schemas.microsoft.com/office/drawing/2014/main" id="{B3FC1159-E735-441D-9BC1-E22865D4AC72}"/>
                  </a:ext>
                </a:extLst>
              </p:cNvPr>
              <p:cNvPicPr/>
              <p:nvPr/>
            </p:nvPicPr>
            <p:blipFill>
              <a:blip r:embed="rId81"/>
              <a:stretch>
                <a:fillRect/>
              </a:stretch>
            </p:blipFill>
            <p:spPr>
              <a:xfrm>
                <a:off x="4496102" y="2693383"/>
                <a:ext cx="181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1" name="Freihand 130">
                <a:extLst>
                  <a:ext uri="{FF2B5EF4-FFF2-40B4-BE49-F238E27FC236}">
                    <a16:creationId xmlns:a16="http://schemas.microsoft.com/office/drawing/2014/main" id="{A57476F2-51B8-4D2C-A0CD-4B27ABC17ED8}"/>
                  </a:ext>
                </a:extLst>
              </p14:cNvPr>
              <p14:cNvContentPartPr/>
              <p14:nvPr/>
            </p14:nvContentPartPr>
            <p14:xfrm>
              <a:off x="4745942" y="2770063"/>
              <a:ext cx="147240" cy="71640"/>
            </p14:xfrm>
          </p:contentPart>
        </mc:Choice>
        <mc:Fallback>
          <p:pic>
            <p:nvPicPr>
              <p:cNvPr id="131" name="Freihand 130">
                <a:extLst>
                  <a:ext uri="{FF2B5EF4-FFF2-40B4-BE49-F238E27FC236}">
                    <a16:creationId xmlns:a16="http://schemas.microsoft.com/office/drawing/2014/main" id="{A57476F2-51B8-4D2C-A0CD-4B27ABC17ED8}"/>
                  </a:ext>
                </a:extLst>
              </p:cNvPr>
              <p:cNvPicPr/>
              <p:nvPr/>
            </p:nvPicPr>
            <p:blipFill>
              <a:blip r:embed="rId83"/>
              <a:stretch>
                <a:fillRect/>
              </a:stretch>
            </p:blipFill>
            <p:spPr>
              <a:xfrm>
                <a:off x="4741622" y="2765743"/>
                <a:ext cx="155880" cy="80280"/>
              </a:xfrm>
              <a:prstGeom prst="rect">
                <a:avLst/>
              </a:prstGeom>
            </p:spPr>
          </p:pic>
        </mc:Fallback>
      </mc:AlternateContent>
      <p:grpSp>
        <p:nvGrpSpPr>
          <p:cNvPr id="202" name="Gruppieren 201">
            <a:extLst>
              <a:ext uri="{FF2B5EF4-FFF2-40B4-BE49-F238E27FC236}">
                <a16:creationId xmlns:a16="http://schemas.microsoft.com/office/drawing/2014/main" id="{E73CAC63-E088-4F75-BD99-780A5C3A6FD3}"/>
              </a:ext>
            </a:extLst>
          </p:cNvPr>
          <p:cNvGrpSpPr/>
          <p:nvPr/>
        </p:nvGrpSpPr>
        <p:grpSpPr>
          <a:xfrm>
            <a:off x="4935302" y="1618063"/>
            <a:ext cx="6537240" cy="1389240"/>
            <a:chOff x="4935302" y="1618063"/>
            <a:chExt cx="6537240" cy="1389240"/>
          </a:xfrm>
        </p:grpSpPr>
        <mc:AlternateContent xmlns:mc="http://schemas.openxmlformats.org/markup-compatibility/2006">
          <mc:Choice xmlns:p14="http://schemas.microsoft.com/office/powerpoint/2010/main" Requires="p14">
            <p:contentPart p14:bwMode="auto" r:id="rId84">
              <p14:nvContentPartPr>
                <p14:cNvPr id="111" name="Freihand 110">
                  <a:extLst>
                    <a:ext uri="{FF2B5EF4-FFF2-40B4-BE49-F238E27FC236}">
                      <a16:creationId xmlns:a16="http://schemas.microsoft.com/office/drawing/2014/main" id="{7DB3FCDE-28FA-489C-91D1-E4F912B16871}"/>
                    </a:ext>
                  </a:extLst>
                </p14:cNvPr>
                <p14:cNvContentPartPr/>
                <p14:nvPr/>
              </p14:nvContentPartPr>
              <p14:xfrm>
                <a:off x="10231622" y="1776463"/>
                <a:ext cx="133200" cy="43560"/>
              </p14:xfrm>
            </p:contentPart>
          </mc:Choice>
          <mc:Fallback>
            <p:pic>
              <p:nvPicPr>
                <p:cNvPr id="111" name="Freihand 110">
                  <a:extLst>
                    <a:ext uri="{FF2B5EF4-FFF2-40B4-BE49-F238E27FC236}">
                      <a16:creationId xmlns:a16="http://schemas.microsoft.com/office/drawing/2014/main" id="{7DB3FCDE-28FA-489C-91D1-E4F912B16871}"/>
                    </a:ext>
                  </a:extLst>
                </p:cNvPr>
                <p:cNvPicPr/>
                <p:nvPr/>
              </p:nvPicPr>
              <p:blipFill>
                <a:blip r:embed="rId85"/>
                <a:stretch>
                  <a:fillRect/>
                </a:stretch>
              </p:blipFill>
              <p:spPr>
                <a:xfrm>
                  <a:off x="10227302" y="1772143"/>
                  <a:ext cx="141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2" name="Freihand 111">
                  <a:extLst>
                    <a:ext uri="{FF2B5EF4-FFF2-40B4-BE49-F238E27FC236}">
                      <a16:creationId xmlns:a16="http://schemas.microsoft.com/office/drawing/2014/main" id="{D22D7259-2A70-4941-A5F4-10091D529838}"/>
                    </a:ext>
                  </a:extLst>
                </p14:cNvPr>
                <p14:cNvContentPartPr/>
                <p14:nvPr/>
              </p14:nvContentPartPr>
              <p14:xfrm>
                <a:off x="10286342" y="1849183"/>
                <a:ext cx="121320" cy="15480"/>
              </p14:xfrm>
            </p:contentPart>
          </mc:Choice>
          <mc:Fallback>
            <p:pic>
              <p:nvPicPr>
                <p:cNvPr id="112" name="Freihand 111">
                  <a:extLst>
                    <a:ext uri="{FF2B5EF4-FFF2-40B4-BE49-F238E27FC236}">
                      <a16:creationId xmlns:a16="http://schemas.microsoft.com/office/drawing/2014/main" id="{D22D7259-2A70-4941-A5F4-10091D529838}"/>
                    </a:ext>
                  </a:extLst>
                </p:cNvPr>
                <p:cNvPicPr/>
                <p:nvPr/>
              </p:nvPicPr>
              <p:blipFill>
                <a:blip r:embed="rId87"/>
                <a:stretch>
                  <a:fillRect/>
                </a:stretch>
              </p:blipFill>
              <p:spPr>
                <a:xfrm>
                  <a:off x="10282022" y="1844863"/>
                  <a:ext cx="129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3" name="Freihand 112">
                  <a:extLst>
                    <a:ext uri="{FF2B5EF4-FFF2-40B4-BE49-F238E27FC236}">
                      <a16:creationId xmlns:a16="http://schemas.microsoft.com/office/drawing/2014/main" id="{7C849E9E-AA2D-4B68-AEFC-AF9527BBCE1C}"/>
                    </a:ext>
                  </a:extLst>
                </p14:cNvPr>
                <p14:cNvContentPartPr/>
                <p14:nvPr/>
              </p14:nvContentPartPr>
              <p14:xfrm>
                <a:off x="10533302" y="1690063"/>
                <a:ext cx="145440" cy="188280"/>
              </p14:xfrm>
            </p:contentPart>
          </mc:Choice>
          <mc:Fallback>
            <p:pic>
              <p:nvPicPr>
                <p:cNvPr id="113" name="Freihand 112">
                  <a:extLst>
                    <a:ext uri="{FF2B5EF4-FFF2-40B4-BE49-F238E27FC236}">
                      <a16:creationId xmlns:a16="http://schemas.microsoft.com/office/drawing/2014/main" id="{7C849E9E-AA2D-4B68-AEFC-AF9527BBCE1C}"/>
                    </a:ext>
                  </a:extLst>
                </p:cNvPr>
                <p:cNvPicPr/>
                <p:nvPr/>
              </p:nvPicPr>
              <p:blipFill>
                <a:blip r:embed="rId89"/>
                <a:stretch>
                  <a:fillRect/>
                </a:stretch>
              </p:blipFill>
              <p:spPr>
                <a:xfrm>
                  <a:off x="10528982" y="1685743"/>
                  <a:ext cx="154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5" name="Freihand 114">
                  <a:extLst>
                    <a:ext uri="{FF2B5EF4-FFF2-40B4-BE49-F238E27FC236}">
                      <a16:creationId xmlns:a16="http://schemas.microsoft.com/office/drawing/2014/main" id="{7ED328AF-8121-44C8-948E-CD8F73FF6EA7}"/>
                    </a:ext>
                  </a:extLst>
                </p14:cNvPr>
                <p14:cNvContentPartPr/>
                <p14:nvPr/>
              </p14:nvContentPartPr>
              <p14:xfrm>
                <a:off x="10729142" y="1687903"/>
                <a:ext cx="132840" cy="149040"/>
              </p14:xfrm>
            </p:contentPart>
          </mc:Choice>
          <mc:Fallback>
            <p:pic>
              <p:nvPicPr>
                <p:cNvPr id="115" name="Freihand 114">
                  <a:extLst>
                    <a:ext uri="{FF2B5EF4-FFF2-40B4-BE49-F238E27FC236}">
                      <a16:creationId xmlns:a16="http://schemas.microsoft.com/office/drawing/2014/main" id="{7ED328AF-8121-44C8-948E-CD8F73FF6EA7}"/>
                    </a:ext>
                  </a:extLst>
                </p:cNvPr>
                <p:cNvPicPr/>
                <p:nvPr/>
              </p:nvPicPr>
              <p:blipFill>
                <a:blip r:embed="rId91"/>
                <a:stretch>
                  <a:fillRect/>
                </a:stretch>
              </p:blipFill>
              <p:spPr>
                <a:xfrm>
                  <a:off x="10724822" y="1683583"/>
                  <a:ext cx="141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6" name="Freihand 115">
                  <a:extLst>
                    <a:ext uri="{FF2B5EF4-FFF2-40B4-BE49-F238E27FC236}">
                      <a16:creationId xmlns:a16="http://schemas.microsoft.com/office/drawing/2014/main" id="{BE2B9715-2BDA-433A-823D-AF3E57DDB439}"/>
                    </a:ext>
                  </a:extLst>
                </p14:cNvPr>
                <p14:cNvContentPartPr/>
                <p14:nvPr/>
              </p14:nvContentPartPr>
              <p14:xfrm>
                <a:off x="10917062" y="1675663"/>
                <a:ext cx="101520" cy="182880"/>
              </p14:xfrm>
            </p:contentPart>
          </mc:Choice>
          <mc:Fallback>
            <p:pic>
              <p:nvPicPr>
                <p:cNvPr id="116" name="Freihand 115">
                  <a:extLst>
                    <a:ext uri="{FF2B5EF4-FFF2-40B4-BE49-F238E27FC236}">
                      <a16:creationId xmlns:a16="http://schemas.microsoft.com/office/drawing/2014/main" id="{BE2B9715-2BDA-433A-823D-AF3E57DDB439}"/>
                    </a:ext>
                  </a:extLst>
                </p:cNvPr>
                <p:cNvPicPr/>
                <p:nvPr/>
              </p:nvPicPr>
              <p:blipFill>
                <a:blip r:embed="rId93"/>
                <a:stretch>
                  <a:fillRect/>
                </a:stretch>
              </p:blipFill>
              <p:spPr>
                <a:xfrm>
                  <a:off x="10912742" y="1671343"/>
                  <a:ext cx="110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7" name="Freihand 116">
                  <a:extLst>
                    <a:ext uri="{FF2B5EF4-FFF2-40B4-BE49-F238E27FC236}">
                      <a16:creationId xmlns:a16="http://schemas.microsoft.com/office/drawing/2014/main" id="{BFE1C71F-3F6B-4E62-98A2-A63494013351}"/>
                    </a:ext>
                  </a:extLst>
                </p14:cNvPr>
                <p14:cNvContentPartPr/>
                <p14:nvPr/>
              </p14:nvContentPartPr>
              <p14:xfrm>
                <a:off x="11085542" y="1667743"/>
                <a:ext cx="87480" cy="157680"/>
              </p14:xfrm>
            </p:contentPart>
          </mc:Choice>
          <mc:Fallback>
            <p:pic>
              <p:nvPicPr>
                <p:cNvPr id="117" name="Freihand 116">
                  <a:extLst>
                    <a:ext uri="{FF2B5EF4-FFF2-40B4-BE49-F238E27FC236}">
                      <a16:creationId xmlns:a16="http://schemas.microsoft.com/office/drawing/2014/main" id="{BFE1C71F-3F6B-4E62-98A2-A63494013351}"/>
                    </a:ext>
                  </a:extLst>
                </p:cNvPr>
                <p:cNvPicPr/>
                <p:nvPr/>
              </p:nvPicPr>
              <p:blipFill>
                <a:blip r:embed="rId95"/>
                <a:stretch>
                  <a:fillRect/>
                </a:stretch>
              </p:blipFill>
              <p:spPr>
                <a:xfrm>
                  <a:off x="11081222" y="1663423"/>
                  <a:ext cx="96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8" name="Freihand 117">
                  <a:extLst>
                    <a:ext uri="{FF2B5EF4-FFF2-40B4-BE49-F238E27FC236}">
                      <a16:creationId xmlns:a16="http://schemas.microsoft.com/office/drawing/2014/main" id="{350CB06D-DA21-4335-B0CA-4086DA93CB49}"/>
                    </a:ext>
                  </a:extLst>
                </p14:cNvPr>
                <p14:cNvContentPartPr/>
                <p14:nvPr/>
              </p14:nvContentPartPr>
              <p14:xfrm>
                <a:off x="11084462" y="1642183"/>
                <a:ext cx="154080" cy="38160"/>
              </p14:xfrm>
            </p:contentPart>
          </mc:Choice>
          <mc:Fallback>
            <p:pic>
              <p:nvPicPr>
                <p:cNvPr id="118" name="Freihand 117">
                  <a:extLst>
                    <a:ext uri="{FF2B5EF4-FFF2-40B4-BE49-F238E27FC236}">
                      <a16:creationId xmlns:a16="http://schemas.microsoft.com/office/drawing/2014/main" id="{350CB06D-DA21-4335-B0CA-4086DA93CB49}"/>
                    </a:ext>
                  </a:extLst>
                </p:cNvPr>
                <p:cNvPicPr/>
                <p:nvPr/>
              </p:nvPicPr>
              <p:blipFill>
                <a:blip r:embed="rId97"/>
                <a:stretch>
                  <a:fillRect/>
                </a:stretch>
              </p:blipFill>
              <p:spPr>
                <a:xfrm>
                  <a:off x="11080142" y="1637863"/>
                  <a:ext cx="162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9" name="Freihand 118">
                  <a:extLst>
                    <a:ext uri="{FF2B5EF4-FFF2-40B4-BE49-F238E27FC236}">
                      <a16:creationId xmlns:a16="http://schemas.microsoft.com/office/drawing/2014/main" id="{BF3EE602-E0F8-485D-8616-4056685248B7}"/>
                    </a:ext>
                  </a:extLst>
                </p14:cNvPr>
                <p14:cNvContentPartPr/>
                <p14:nvPr/>
              </p14:nvContentPartPr>
              <p14:xfrm>
                <a:off x="11314142" y="1654783"/>
                <a:ext cx="158400" cy="146520"/>
              </p14:xfrm>
            </p:contentPart>
          </mc:Choice>
          <mc:Fallback>
            <p:pic>
              <p:nvPicPr>
                <p:cNvPr id="119" name="Freihand 118">
                  <a:extLst>
                    <a:ext uri="{FF2B5EF4-FFF2-40B4-BE49-F238E27FC236}">
                      <a16:creationId xmlns:a16="http://schemas.microsoft.com/office/drawing/2014/main" id="{BF3EE602-E0F8-485D-8616-4056685248B7}"/>
                    </a:ext>
                  </a:extLst>
                </p:cNvPr>
                <p:cNvPicPr/>
                <p:nvPr/>
              </p:nvPicPr>
              <p:blipFill>
                <a:blip r:embed="rId99"/>
                <a:stretch>
                  <a:fillRect/>
                </a:stretch>
              </p:blipFill>
              <p:spPr>
                <a:xfrm>
                  <a:off x="11309822" y="1650463"/>
                  <a:ext cx="167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0" name="Freihand 119">
                  <a:extLst>
                    <a:ext uri="{FF2B5EF4-FFF2-40B4-BE49-F238E27FC236}">
                      <a16:creationId xmlns:a16="http://schemas.microsoft.com/office/drawing/2014/main" id="{57B39D68-E5E3-470E-9B37-FFB9665BE319}"/>
                    </a:ext>
                  </a:extLst>
                </p14:cNvPr>
                <p14:cNvContentPartPr/>
                <p14:nvPr/>
              </p14:nvContentPartPr>
              <p14:xfrm>
                <a:off x="11308742" y="1684303"/>
                <a:ext cx="163800" cy="34200"/>
              </p14:xfrm>
            </p:contentPart>
          </mc:Choice>
          <mc:Fallback>
            <p:pic>
              <p:nvPicPr>
                <p:cNvPr id="120" name="Freihand 119">
                  <a:extLst>
                    <a:ext uri="{FF2B5EF4-FFF2-40B4-BE49-F238E27FC236}">
                      <a16:creationId xmlns:a16="http://schemas.microsoft.com/office/drawing/2014/main" id="{57B39D68-E5E3-470E-9B37-FFB9665BE319}"/>
                    </a:ext>
                  </a:extLst>
                </p:cNvPr>
                <p:cNvPicPr/>
                <p:nvPr/>
              </p:nvPicPr>
              <p:blipFill>
                <a:blip r:embed="rId101"/>
                <a:stretch>
                  <a:fillRect/>
                </a:stretch>
              </p:blipFill>
              <p:spPr>
                <a:xfrm>
                  <a:off x="11304422" y="1679983"/>
                  <a:ext cx="172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1" name="Freihand 120">
                  <a:extLst>
                    <a:ext uri="{FF2B5EF4-FFF2-40B4-BE49-F238E27FC236}">
                      <a16:creationId xmlns:a16="http://schemas.microsoft.com/office/drawing/2014/main" id="{4672EDEB-D6C6-467E-AD1A-64CA71F75300}"/>
                    </a:ext>
                  </a:extLst>
                </p14:cNvPr>
                <p14:cNvContentPartPr/>
                <p14:nvPr/>
              </p14:nvContentPartPr>
              <p14:xfrm>
                <a:off x="11231342" y="1721023"/>
                <a:ext cx="236520" cy="41760"/>
              </p14:xfrm>
            </p:contentPart>
          </mc:Choice>
          <mc:Fallback>
            <p:pic>
              <p:nvPicPr>
                <p:cNvPr id="121" name="Freihand 120">
                  <a:extLst>
                    <a:ext uri="{FF2B5EF4-FFF2-40B4-BE49-F238E27FC236}">
                      <a16:creationId xmlns:a16="http://schemas.microsoft.com/office/drawing/2014/main" id="{4672EDEB-D6C6-467E-AD1A-64CA71F75300}"/>
                    </a:ext>
                  </a:extLst>
                </p:cNvPr>
                <p:cNvPicPr/>
                <p:nvPr/>
              </p:nvPicPr>
              <p:blipFill>
                <a:blip r:embed="rId103"/>
                <a:stretch>
                  <a:fillRect/>
                </a:stretch>
              </p:blipFill>
              <p:spPr>
                <a:xfrm>
                  <a:off x="11227022" y="1716703"/>
                  <a:ext cx="245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0" name="Freihand 39">
                  <a:extLst>
                    <a:ext uri="{FF2B5EF4-FFF2-40B4-BE49-F238E27FC236}">
                      <a16:creationId xmlns:a16="http://schemas.microsoft.com/office/drawing/2014/main" id="{26DB18F9-2229-4B4C-96B6-1A308371771C}"/>
                    </a:ext>
                  </a:extLst>
                </p14:cNvPr>
                <p14:cNvContentPartPr/>
                <p14:nvPr/>
              </p14:nvContentPartPr>
              <p14:xfrm>
                <a:off x="5076062" y="1821463"/>
                <a:ext cx="10080" cy="94680"/>
              </p14:xfrm>
            </p:contentPart>
          </mc:Choice>
          <mc:Fallback>
            <p:pic>
              <p:nvPicPr>
                <p:cNvPr id="40" name="Freihand 39">
                  <a:extLst>
                    <a:ext uri="{FF2B5EF4-FFF2-40B4-BE49-F238E27FC236}">
                      <a16:creationId xmlns:a16="http://schemas.microsoft.com/office/drawing/2014/main" id="{26DB18F9-2229-4B4C-96B6-1A308371771C}"/>
                    </a:ext>
                  </a:extLst>
                </p:cNvPr>
                <p:cNvPicPr/>
                <p:nvPr/>
              </p:nvPicPr>
              <p:blipFill>
                <a:blip r:embed="rId105"/>
                <a:stretch>
                  <a:fillRect/>
                </a:stretch>
              </p:blipFill>
              <p:spPr>
                <a:xfrm>
                  <a:off x="5071742" y="1817143"/>
                  <a:ext cx="18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1" name="Freihand 40">
                  <a:extLst>
                    <a:ext uri="{FF2B5EF4-FFF2-40B4-BE49-F238E27FC236}">
                      <a16:creationId xmlns:a16="http://schemas.microsoft.com/office/drawing/2014/main" id="{1B90DBA9-1995-430B-8EE3-167A2171CD1E}"/>
                    </a:ext>
                  </a:extLst>
                </p14:cNvPr>
                <p14:cNvContentPartPr/>
                <p14:nvPr/>
              </p14:nvContentPartPr>
              <p14:xfrm>
                <a:off x="5037902" y="1855663"/>
                <a:ext cx="110520" cy="18360"/>
              </p14:xfrm>
            </p:contentPart>
          </mc:Choice>
          <mc:Fallback>
            <p:pic>
              <p:nvPicPr>
                <p:cNvPr id="41" name="Freihand 40">
                  <a:extLst>
                    <a:ext uri="{FF2B5EF4-FFF2-40B4-BE49-F238E27FC236}">
                      <a16:creationId xmlns:a16="http://schemas.microsoft.com/office/drawing/2014/main" id="{1B90DBA9-1995-430B-8EE3-167A2171CD1E}"/>
                    </a:ext>
                  </a:extLst>
                </p:cNvPr>
                <p:cNvPicPr/>
                <p:nvPr/>
              </p:nvPicPr>
              <p:blipFill>
                <a:blip r:embed="rId107"/>
                <a:stretch>
                  <a:fillRect/>
                </a:stretch>
              </p:blipFill>
              <p:spPr>
                <a:xfrm>
                  <a:off x="5033582" y="1851343"/>
                  <a:ext cx="119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2" name="Freihand 41">
                  <a:extLst>
                    <a:ext uri="{FF2B5EF4-FFF2-40B4-BE49-F238E27FC236}">
                      <a16:creationId xmlns:a16="http://schemas.microsoft.com/office/drawing/2014/main" id="{20246A8F-06DA-4C16-BF71-E74E08489389}"/>
                    </a:ext>
                  </a:extLst>
                </p14:cNvPr>
                <p14:cNvContentPartPr/>
                <p14:nvPr/>
              </p14:nvContentPartPr>
              <p14:xfrm>
                <a:off x="5200622" y="1803103"/>
                <a:ext cx="15480" cy="97560"/>
              </p14:xfrm>
            </p:contentPart>
          </mc:Choice>
          <mc:Fallback>
            <p:pic>
              <p:nvPicPr>
                <p:cNvPr id="42" name="Freihand 41">
                  <a:extLst>
                    <a:ext uri="{FF2B5EF4-FFF2-40B4-BE49-F238E27FC236}">
                      <a16:creationId xmlns:a16="http://schemas.microsoft.com/office/drawing/2014/main" id="{20246A8F-06DA-4C16-BF71-E74E08489389}"/>
                    </a:ext>
                  </a:extLst>
                </p:cNvPr>
                <p:cNvPicPr/>
                <p:nvPr/>
              </p:nvPicPr>
              <p:blipFill>
                <a:blip r:embed="rId109"/>
                <a:stretch>
                  <a:fillRect/>
                </a:stretch>
              </p:blipFill>
              <p:spPr>
                <a:xfrm>
                  <a:off x="5196302" y="1798783"/>
                  <a:ext cx="24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3" name="Freihand 42">
                  <a:extLst>
                    <a:ext uri="{FF2B5EF4-FFF2-40B4-BE49-F238E27FC236}">
                      <a16:creationId xmlns:a16="http://schemas.microsoft.com/office/drawing/2014/main" id="{11C090A9-82F0-4BC5-9D87-518671F42C37}"/>
                    </a:ext>
                  </a:extLst>
                </p14:cNvPr>
                <p14:cNvContentPartPr/>
                <p14:nvPr/>
              </p14:nvContentPartPr>
              <p14:xfrm>
                <a:off x="5257502" y="1799503"/>
                <a:ext cx="94320" cy="110520"/>
              </p14:xfrm>
            </p:contentPart>
          </mc:Choice>
          <mc:Fallback>
            <p:pic>
              <p:nvPicPr>
                <p:cNvPr id="43" name="Freihand 42">
                  <a:extLst>
                    <a:ext uri="{FF2B5EF4-FFF2-40B4-BE49-F238E27FC236}">
                      <a16:creationId xmlns:a16="http://schemas.microsoft.com/office/drawing/2014/main" id="{11C090A9-82F0-4BC5-9D87-518671F42C37}"/>
                    </a:ext>
                  </a:extLst>
                </p:cNvPr>
                <p:cNvPicPr/>
                <p:nvPr/>
              </p:nvPicPr>
              <p:blipFill>
                <a:blip r:embed="rId111"/>
                <a:stretch>
                  <a:fillRect/>
                </a:stretch>
              </p:blipFill>
              <p:spPr>
                <a:xfrm>
                  <a:off x="5253182" y="1795183"/>
                  <a:ext cx="102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4" name="Freihand 43">
                  <a:extLst>
                    <a:ext uri="{FF2B5EF4-FFF2-40B4-BE49-F238E27FC236}">
                      <a16:creationId xmlns:a16="http://schemas.microsoft.com/office/drawing/2014/main" id="{BBAE42FC-0D34-4F5D-A7CB-31E2B23F7602}"/>
                    </a:ext>
                  </a:extLst>
                </p14:cNvPr>
                <p14:cNvContentPartPr/>
                <p14:nvPr/>
              </p14:nvContentPartPr>
              <p14:xfrm>
                <a:off x="5404742" y="1801303"/>
                <a:ext cx="52200" cy="103320"/>
              </p14:xfrm>
            </p:contentPart>
          </mc:Choice>
          <mc:Fallback>
            <p:pic>
              <p:nvPicPr>
                <p:cNvPr id="44" name="Freihand 43">
                  <a:extLst>
                    <a:ext uri="{FF2B5EF4-FFF2-40B4-BE49-F238E27FC236}">
                      <a16:creationId xmlns:a16="http://schemas.microsoft.com/office/drawing/2014/main" id="{BBAE42FC-0D34-4F5D-A7CB-31E2B23F7602}"/>
                    </a:ext>
                  </a:extLst>
                </p:cNvPr>
                <p:cNvPicPr/>
                <p:nvPr/>
              </p:nvPicPr>
              <p:blipFill>
                <a:blip r:embed="rId113"/>
                <a:stretch>
                  <a:fillRect/>
                </a:stretch>
              </p:blipFill>
              <p:spPr>
                <a:xfrm>
                  <a:off x="5400422" y="1796983"/>
                  <a:ext cx="60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5" name="Freihand 44">
                  <a:extLst>
                    <a:ext uri="{FF2B5EF4-FFF2-40B4-BE49-F238E27FC236}">
                      <a16:creationId xmlns:a16="http://schemas.microsoft.com/office/drawing/2014/main" id="{B2D5EAFE-38E7-4990-8EA3-C60793A768D3}"/>
                    </a:ext>
                  </a:extLst>
                </p14:cNvPr>
                <p14:cNvContentPartPr/>
                <p14:nvPr/>
              </p14:nvContentPartPr>
              <p14:xfrm>
                <a:off x="5353262" y="1773583"/>
                <a:ext cx="62640" cy="39960"/>
              </p14:xfrm>
            </p:contentPart>
          </mc:Choice>
          <mc:Fallback>
            <p:pic>
              <p:nvPicPr>
                <p:cNvPr id="45" name="Freihand 44">
                  <a:extLst>
                    <a:ext uri="{FF2B5EF4-FFF2-40B4-BE49-F238E27FC236}">
                      <a16:creationId xmlns:a16="http://schemas.microsoft.com/office/drawing/2014/main" id="{B2D5EAFE-38E7-4990-8EA3-C60793A768D3}"/>
                    </a:ext>
                  </a:extLst>
                </p:cNvPr>
                <p:cNvPicPr/>
                <p:nvPr/>
              </p:nvPicPr>
              <p:blipFill>
                <a:blip r:embed="rId115"/>
                <a:stretch>
                  <a:fillRect/>
                </a:stretch>
              </p:blipFill>
              <p:spPr>
                <a:xfrm>
                  <a:off x="5348942" y="1769263"/>
                  <a:ext cx="71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6" name="Freihand 45">
                  <a:extLst>
                    <a:ext uri="{FF2B5EF4-FFF2-40B4-BE49-F238E27FC236}">
                      <a16:creationId xmlns:a16="http://schemas.microsoft.com/office/drawing/2014/main" id="{5193B188-2520-4A39-B662-744988116F35}"/>
                    </a:ext>
                  </a:extLst>
                </p14:cNvPr>
                <p14:cNvContentPartPr/>
                <p14:nvPr/>
              </p14:nvContentPartPr>
              <p14:xfrm>
                <a:off x="5419862" y="1836583"/>
                <a:ext cx="69480" cy="79560"/>
              </p14:xfrm>
            </p:contentPart>
          </mc:Choice>
          <mc:Fallback>
            <p:pic>
              <p:nvPicPr>
                <p:cNvPr id="46" name="Freihand 45">
                  <a:extLst>
                    <a:ext uri="{FF2B5EF4-FFF2-40B4-BE49-F238E27FC236}">
                      <a16:creationId xmlns:a16="http://schemas.microsoft.com/office/drawing/2014/main" id="{5193B188-2520-4A39-B662-744988116F35}"/>
                    </a:ext>
                  </a:extLst>
                </p:cNvPr>
                <p:cNvPicPr/>
                <p:nvPr/>
              </p:nvPicPr>
              <p:blipFill>
                <a:blip r:embed="rId117"/>
                <a:stretch>
                  <a:fillRect/>
                </a:stretch>
              </p:blipFill>
              <p:spPr>
                <a:xfrm>
                  <a:off x="5415542" y="1832263"/>
                  <a:ext cx="78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3" name="Freihand 52">
                  <a:extLst>
                    <a:ext uri="{FF2B5EF4-FFF2-40B4-BE49-F238E27FC236}">
                      <a16:creationId xmlns:a16="http://schemas.microsoft.com/office/drawing/2014/main" id="{7879AA18-8282-4D71-B19D-81FFB3FE67EB}"/>
                    </a:ext>
                  </a:extLst>
                </p14:cNvPr>
                <p14:cNvContentPartPr/>
                <p14:nvPr/>
              </p14:nvContentPartPr>
              <p14:xfrm>
                <a:off x="5006582" y="2140063"/>
                <a:ext cx="124920" cy="6840"/>
              </p14:xfrm>
            </p:contentPart>
          </mc:Choice>
          <mc:Fallback>
            <p:pic>
              <p:nvPicPr>
                <p:cNvPr id="53" name="Freihand 52">
                  <a:extLst>
                    <a:ext uri="{FF2B5EF4-FFF2-40B4-BE49-F238E27FC236}">
                      <a16:creationId xmlns:a16="http://schemas.microsoft.com/office/drawing/2014/main" id="{7879AA18-8282-4D71-B19D-81FFB3FE67EB}"/>
                    </a:ext>
                  </a:extLst>
                </p:cNvPr>
                <p:cNvPicPr/>
                <p:nvPr/>
              </p:nvPicPr>
              <p:blipFill>
                <a:blip r:embed="rId119"/>
                <a:stretch>
                  <a:fillRect/>
                </a:stretch>
              </p:blipFill>
              <p:spPr>
                <a:xfrm>
                  <a:off x="5002262" y="2135743"/>
                  <a:ext cx="133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4" name="Freihand 53">
                  <a:extLst>
                    <a:ext uri="{FF2B5EF4-FFF2-40B4-BE49-F238E27FC236}">
                      <a16:creationId xmlns:a16="http://schemas.microsoft.com/office/drawing/2014/main" id="{CCA7933E-8F84-4223-8C78-B0424B26842B}"/>
                    </a:ext>
                  </a:extLst>
                </p14:cNvPr>
                <p14:cNvContentPartPr/>
                <p14:nvPr/>
              </p14:nvContentPartPr>
              <p14:xfrm>
                <a:off x="5209982" y="2062303"/>
                <a:ext cx="92520" cy="135360"/>
              </p14:xfrm>
            </p:contentPart>
          </mc:Choice>
          <mc:Fallback>
            <p:pic>
              <p:nvPicPr>
                <p:cNvPr id="54" name="Freihand 53">
                  <a:extLst>
                    <a:ext uri="{FF2B5EF4-FFF2-40B4-BE49-F238E27FC236}">
                      <a16:creationId xmlns:a16="http://schemas.microsoft.com/office/drawing/2014/main" id="{CCA7933E-8F84-4223-8C78-B0424B26842B}"/>
                    </a:ext>
                  </a:extLst>
                </p:cNvPr>
                <p:cNvPicPr/>
                <p:nvPr/>
              </p:nvPicPr>
              <p:blipFill>
                <a:blip r:embed="rId121"/>
                <a:stretch>
                  <a:fillRect/>
                </a:stretch>
              </p:blipFill>
              <p:spPr>
                <a:xfrm>
                  <a:off x="5205662" y="2057983"/>
                  <a:ext cx="101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 name="Freihand 54">
                  <a:extLst>
                    <a:ext uri="{FF2B5EF4-FFF2-40B4-BE49-F238E27FC236}">
                      <a16:creationId xmlns:a16="http://schemas.microsoft.com/office/drawing/2014/main" id="{9635F504-508F-476B-B8B7-5B1E9586FD04}"/>
                    </a:ext>
                  </a:extLst>
                </p14:cNvPr>
                <p14:cNvContentPartPr/>
                <p14:nvPr/>
              </p14:nvContentPartPr>
              <p14:xfrm>
                <a:off x="5371262" y="2083183"/>
                <a:ext cx="37800" cy="77040"/>
              </p14:xfrm>
            </p:contentPart>
          </mc:Choice>
          <mc:Fallback>
            <p:pic>
              <p:nvPicPr>
                <p:cNvPr id="55" name="Freihand 54">
                  <a:extLst>
                    <a:ext uri="{FF2B5EF4-FFF2-40B4-BE49-F238E27FC236}">
                      <a16:creationId xmlns:a16="http://schemas.microsoft.com/office/drawing/2014/main" id="{9635F504-508F-476B-B8B7-5B1E9586FD04}"/>
                    </a:ext>
                  </a:extLst>
                </p:cNvPr>
                <p:cNvPicPr/>
                <p:nvPr/>
              </p:nvPicPr>
              <p:blipFill>
                <a:blip r:embed="rId123"/>
                <a:stretch>
                  <a:fillRect/>
                </a:stretch>
              </p:blipFill>
              <p:spPr>
                <a:xfrm>
                  <a:off x="5366942" y="2078863"/>
                  <a:ext cx="46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 name="Freihand 55">
                  <a:extLst>
                    <a:ext uri="{FF2B5EF4-FFF2-40B4-BE49-F238E27FC236}">
                      <a16:creationId xmlns:a16="http://schemas.microsoft.com/office/drawing/2014/main" id="{807FE7BA-B5DD-472F-ACD7-D9B2924A023A}"/>
                    </a:ext>
                  </a:extLst>
                </p14:cNvPr>
                <p14:cNvContentPartPr/>
                <p14:nvPr/>
              </p14:nvContentPartPr>
              <p14:xfrm>
                <a:off x="5330222" y="2019103"/>
                <a:ext cx="57960" cy="47880"/>
              </p14:xfrm>
            </p:contentPart>
          </mc:Choice>
          <mc:Fallback>
            <p:pic>
              <p:nvPicPr>
                <p:cNvPr id="56" name="Freihand 55">
                  <a:extLst>
                    <a:ext uri="{FF2B5EF4-FFF2-40B4-BE49-F238E27FC236}">
                      <a16:creationId xmlns:a16="http://schemas.microsoft.com/office/drawing/2014/main" id="{807FE7BA-B5DD-472F-ACD7-D9B2924A023A}"/>
                    </a:ext>
                  </a:extLst>
                </p:cNvPr>
                <p:cNvPicPr/>
                <p:nvPr/>
              </p:nvPicPr>
              <p:blipFill>
                <a:blip r:embed="rId125"/>
                <a:stretch>
                  <a:fillRect/>
                </a:stretch>
              </p:blipFill>
              <p:spPr>
                <a:xfrm>
                  <a:off x="5325902" y="2014783"/>
                  <a:ext cx="66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7" name="Freihand 56">
                  <a:extLst>
                    <a:ext uri="{FF2B5EF4-FFF2-40B4-BE49-F238E27FC236}">
                      <a16:creationId xmlns:a16="http://schemas.microsoft.com/office/drawing/2014/main" id="{97BC0D03-A925-4ED6-AF77-B3E88F20E3A9}"/>
                    </a:ext>
                  </a:extLst>
                </p14:cNvPr>
                <p14:cNvContentPartPr/>
                <p14:nvPr/>
              </p14:nvContentPartPr>
              <p14:xfrm>
                <a:off x="5412302" y="2131423"/>
                <a:ext cx="69120" cy="43560"/>
              </p14:xfrm>
            </p:contentPart>
          </mc:Choice>
          <mc:Fallback>
            <p:pic>
              <p:nvPicPr>
                <p:cNvPr id="57" name="Freihand 56">
                  <a:extLst>
                    <a:ext uri="{FF2B5EF4-FFF2-40B4-BE49-F238E27FC236}">
                      <a16:creationId xmlns:a16="http://schemas.microsoft.com/office/drawing/2014/main" id="{97BC0D03-A925-4ED6-AF77-B3E88F20E3A9}"/>
                    </a:ext>
                  </a:extLst>
                </p:cNvPr>
                <p:cNvPicPr/>
                <p:nvPr/>
              </p:nvPicPr>
              <p:blipFill>
                <a:blip r:embed="rId127"/>
                <a:stretch>
                  <a:fillRect/>
                </a:stretch>
              </p:blipFill>
              <p:spPr>
                <a:xfrm>
                  <a:off x="5407982" y="2127103"/>
                  <a:ext cx="77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4" name="Freihand 63">
                  <a:extLst>
                    <a:ext uri="{FF2B5EF4-FFF2-40B4-BE49-F238E27FC236}">
                      <a16:creationId xmlns:a16="http://schemas.microsoft.com/office/drawing/2014/main" id="{596CAA07-0424-4C62-AC65-6B97E6B07065}"/>
                    </a:ext>
                  </a:extLst>
                </p14:cNvPr>
                <p14:cNvContentPartPr/>
                <p14:nvPr/>
              </p14:nvContentPartPr>
              <p14:xfrm>
                <a:off x="5132582" y="2373703"/>
                <a:ext cx="92880" cy="111600"/>
              </p14:xfrm>
            </p:contentPart>
          </mc:Choice>
          <mc:Fallback>
            <p:pic>
              <p:nvPicPr>
                <p:cNvPr id="64" name="Freihand 63">
                  <a:extLst>
                    <a:ext uri="{FF2B5EF4-FFF2-40B4-BE49-F238E27FC236}">
                      <a16:creationId xmlns:a16="http://schemas.microsoft.com/office/drawing/2014/main" id="{596CAA07-0424-4C62-AC65-6B97E6B07065}"/>
                    </a:ext>
                  </a:extLst>
                </p:cNvPr>
                <p:cNvPicPr/>
                <p:nvPr/>
              </p:nvPicPr>
              <p:blipFill>
                <a:blip r:embed="rId129"/>
                <a:stretch>
                  <a:fillRect/>
                </a:stretch>
              </p:blipFill>
              <p:spPr>
                <a:xfrm>
                  <a:off x="5128262" y="2369383"/>
                  <a:ext cx="101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5" name="Freihand 64">
                  <a:extLst>
                    <a:ext uri="{FF2B5EF4-FFF2-40B4-BE49-F238E27FC236}">
                      <a16:creationId xmlns:a16="http://schemas.microsoft.com/office/drawing/2014/main" id="{CA856162-73F9-41C9-BFAE-495F76050B37}"/>
                    </a:ext>
                  </a:extLst>
                </p14:cNvPr>
                <p14:cNvContentPartPr/>
                <p14:nvPr/>
              </p14:nvContentPartPr>
              <p14:xfrm>
                <a:off x="5284502" y="2344543"/>
                <a:ext cx="59040" cy="110880"/>
              </p14:xfrm>
            </p:contentPart>
          </mc:Choice>
          <mc:Fallback>
            <p:pic>
              <p:nvPicPr>
                <p:cNvPr id="65" name="Freihand 64">
                  <a:extLst>
                    <a:ext uri="{FF2B5EF4-FFF2-40B4-BE49-F238E27FC236}">
                      <a16:creationId xmlns:a16="http://schemas.microsoft.com/office/drawing/2014/main" id="{CA856162-73F9-41C9-BFAE-495F76050B37}"/>
                    </a:ext>
                  </a:extLst>
                </p:cNvPr>
                <p:cNvPicPr/>
                <p:nvPr/>
              </p:nvPicPr>
              <p:blipFill>
                <a:blip r:embed="rId131"/>
                <a:stretch>
                  <a:fillRect/>
                </a:stretch>
              </p:blipFill>
              <p:spPr>
                <a:xfrm>
                  <a:off x="5280182" y="2340223"/>
                  <a:ext cx="67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6" name="Freihand 65">
                  <a:extLst>
                    <a:ext uri="{FF2B5EF4-FFF2-40B4-BE49-F238E27FC236}">
                      <a16:creationId xmlns:a16="http://schemas.microsoft.com/office/drawing/2014/main" id="{5A3E38D3-5C13-4ED4-8ED9-6044BEC4C160}"/>
                    </a:ext>
                  </a:extLst>
                </p14:cNvPr>
                <p14:cNvContentPartPr/>
                <p14:nvPr/>
              </p14:nvContentPartPr>
              <p14:xfrm>
                <a:off x="5447582" y="2368303"/>
                <a:ext cx="52560" cy="100440"/>
              </p14:xfrm>
            </p:contentPart>
          </mc:Choice>
          <mc:Fallback>
            <p:pic>
              <p:nvPicPr>
                <p:cNvPr id="66" name="Freihand 65">
                  <a:extLst>
                    <a:ext uri="{FF2B5EF4-FFF2-40B4-BE49-F238E27FC236}">
                      <a16:creationId xmlns:a16="http://schemas.microsoft.com/office/drawing/2014/main" id="{5A3E38D3-5C13-4ED4-8ED9-6044BEC4C160}"/>
                    </a:ext>
                  </a:extLst>
                </p:cNvPr>
                <p:cNvPicPr/>
                <p:nvPr/>
              </p:nvPicPr>
              <p:blipFill>
                <a:blip r:embed="rId133"/>
                <a:stretch>
                  <a:fillRect/>
                </a:stretch>
              </p:blipFill>
              <p:spPr>
                <a:xfrm>
                  <a:off x="5443262" y="2363983"/>
                  <a:ext cx="61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7" name="Freihand 66">
                  <a:extLst>
                    <a:ext uri="{FF2B5EF4-FFF2-40B4-BE49-F238E27FC236}">
                      <a16:creationId xmlns:a16="http://schemas.microsoft.com/office/drawing/2014/main" id="{D4FE16C8-DC43-4AD9-B329-A7F228E9515C}"/>
                    </a:ext>
                  </a:extLst>
                </p14:cNvPr>
                <p14:cNvContentPartPr/>
                <p14:nvPr/>
              </p14:nvContentPartPr>
              <p14:xfrm>
                <a:off x="5383502" y="2294863"/>
                <a:ext cx="77760" cy="70560"/>
              </p14:xfrm>
            </p:contentPart>
          </mc:Choice>
          <mc:Fallback>
            <p:pic>
              <p:nvPicPr>
                <p:cNvPr id="67" name="Freihand 66">
                  <a:extLst>
                    <a:ext uri="{FF2B5EF4-FFF2-40B4-BE49-F238E27FC236}">
                      <a16:creationId xmlns:a16="http://schemas.microsoft.com/office/drawing/2014/main" id="{D4FE16C8-DC43-4AD9-B329-A7F228E9515C}"/>
                    </a:ext>
                  </a:extLst>
                </p:cNvPr>
                <p:cNvPicPr/>
                <p:nvPr/>
              </p:nvPicPr>
              <p:blipFill>
                <a:blip r:embed="rId135"/>
                <a:stretch>
                  <a:fillRect/>
                </a:stretch>
              </p:blipFill>
              <p:spPr>
                <a:xfrm>
                  <a:off x="5379182" y="2290543"/>
                  <a:ext cx="86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Freihand 67">
                  <a:extLst>
                    <a:ext uri="{FF2B5EF4-FFF2-40B4-BE49-F238E27FC236}">
                      <a16:creationId xmlns:a16="http://schemas.microsoft.com/office/drawing/2014/main" id="{3A729F12-424E-4082-A46D-6041E8184146}"/>
                    </a:ext>
                  </a:extLst>
                </p14:cNvPr>
                <p14:cNvContentPartPr/>
                <p14:nvPr/>
              </p14:nvContentPartPr>
              <p14:xfrm>
                <a:off x="5491862" y="2407903"/>
                <a:ext cx="45360" cy="59040"/>
              </p14:xfrm>
            </p:contentPart>
          </mc:Choice>
          <mc:Fallback>
            <p:pic>
              <p:nvPicPr>
                <p:cNvPr id="68" name="Freihand 67">
                  <a:extLst>
                    <a:ext uri="{FF2B5EF4-FFF2-40B4-BE49-F238E27FC236}">
                      <a16:creationId xmlns:a16="http://schemas.microsoft.com/office/drawing/2014/main" id="{3A729F12-424E-4082-A46D-6041E8184146}"/>
                    </a:ext>
                  </a:extLst>
                </p:cNvPr>
                <p:cNvPicPr/>
                <p:nvPr/>
              </p:nvPicPr>
              <p:blipFill>
                <a:blip r:embed="rId137"/>
                <a:stretch>
                  <a:fillRect/>
                </a:stretch>
              </p:blipFill>
              <p:spPr>
                <a:xfrm>
                  <a:off x="5487542" y="2403583"/>
                  <a:ext cx="54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7" name="Freihand 126">
                  <a:extLst>
                    <a:ext uri="{FF2B5EF4-FFF2-40B4-BE49-F238E27FC236}">
                      <a16:creationId xmlns:a16="http://schemas.microsoft.com/office/drawing/2014/main" id="{34B4FDC9-6CF2-4CB4-A1E4-A89F3ED376CA}"/>
                    </a:ext>
                  </a:extLst>
                </p14:cNvPr>
                <p14:cNvContentPartPr/>
                <p14:nvPr/>
              </p14:nvContentPartPr>
              <p14:xfrm>
                <a:off x="4935302" y="2595463"/>
                <a:ext cx="667080" cy="47880"/>
              </p14:xfrm>
            </p:contentPart>
          </mc:Choice>
          <mc:Fallback>
            <p:pic>
              <p:nvPicPr>
                <p:cNvPr id="127" name="Freihand 126">
                  <a:extLst>
                    <a:ext uri="{FF2B5EF4-FFF2-40B4-BE49-F238E27FC236}">
                      <a16:creationId xmlns:a16="http://schemas.microsoft.com/office/drawing/2014/main" id="{34B4FDC9-6CF2-4CB4-A1E4-A89F3ED376CA}"/>
                    </a:ext>
                  </a:extLst>
                </p:cNvPr>
                <p:cNvPicPr/>
                <p:nvPr/>
              </p:nvPicPr>
              <p:blipFill>
                <a:blip r:embed="rId139"/>
                <a:stretch>
                  <a:fillRect/>
                </a:stretch>
              </p:blipFill>
              <p:spPr>
                <a:xfrm>
                  <a:off x="4930982" y="2591143"/>
                  <a:ext cx="675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3" name="Freihand 132">
                  <a:extLst>
                    <a:ext uri="{FF2B5EF4-FFF2-40B4-BE49-F238E27FC236}">
                      <a16:creationId xmlns:a16="http://schemas.microsoft.com/office/drawing/2014/main" id="{A059FE93-1C69-4F79-9783-0CA2DF2CBAA0}"/>
                    </a:ext>
                  </a:extLst>
                </p14:cNvPr>
                <p14:cNvContentPartPr/>
                <p14:nvPr/>
              </p14:nvContentPartPr>
              <p14:xfrm>
                <a:off x="4992182" y="2694823"/>
                <a:ext cx="100800" cy="92880"/>
              </p14:xfrm>
            </p:contentPart>
          </mc:Choice>
          <mc:Fallback>
            <p:pic>
              <p:nvPicPr>
                <p:cNvPr id="133" name="Freihand 132">
                  <a:extLst>
                    <a:ext uri="{FF2B5EF4-FFF2-40B4-BE49-F238E27FC236}">
                      <a16:creationId xmlns:a16="http://schemas.microsoft.com/office/drawing/2014/main" id="{A059FE93-1C69-4F79-9783-0CA2DF2CBAA0}"/>
                    </a:ext>
                  </a:extLst>
                </p:cNvPr>
                <p:cNvPicPr/>
                <p:nvPr/>
              </p:nvPicPr>
              <p:blipFill>
                <a:blip r:embed="rId141"/>
                <a:stretch>
                  <a:fillRect/>
                </a:stretch>
              </p:blipFill>
              <p:spPr>
                <a:xfrm>
                  <a:off x="4987862" y="2690503"/>
                  <a:ext cx="109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4" name="Freihand 133">
                  <a:extLst>
                    <a:ext uri="{FF2B5EF4-FFF2-40B4-BE49-F238E27FC236}">
                      <a16:creationId xmlns:a16="http://schemas.microsoft.com/office/drawing/2014/main" id="{0BBD7F31-8701-4CA6-BD20-8003D5DC809F}"/>
                    </a:ext>
                  </a:extLst>
                </p14:cNvPr>
                <p14:cNvContentPartPr/>
                <p14:nvPr/>
              </p14:nvContentPartPr>
              <p14:xfrm>
                <a:off x="5118902" y="2690863"/>
                <a:ext cx="87480" cy="109800"/>
              </p14:xfrm>
            </p:contentPart>
          </mc:Choice>
          <mc:Fallback>
            <p:pic>
              <p:nvPicPr>
                <p:cNvPr id="134" name="Freihand 133">
                  <a:extLst>
                    <a:ext uri="{FF2B5EF4-FFF2-40B4-BE49-F238E27FC236}">
                      <a16:creationId xmlns:a16="http://schemas.microsoft.com/office/drawing/2014/main" id="{0BBD7F31-8701-4CA6-BD20-8003D5DC809F}"/>
                    </a:ext>
                  </a:extLst>
                </p:cNvPr>
                <p:cNvPicPr/>
                <p:nvPr/>
              </p:nvPicPr>
              <p:blipFill>
                <a:blip r:embed="rId143"/>
                <a:stretch>
                  <a:fillRect/>
                </a:stretch>
              </p:blipFill>
              <p:spPr>
                <a:xfrm>
                  <a:off x="5114582" y="2686543"/>
                  <a:ext cx="96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5" name="Freihand 134">
                  <a:extLst>
                    <a:ext uri="{FF2B5EF4-FFF2-40B4-BE49-F238E27FC236}">
                      <a16:creationId xmlns:a16="http://schemas.microsoft.com/office/drawing/2014/main" id="{6E768F54-9F4B-4D78-BF72-185F3FC210CC}"/>
                    </a:ext>
                  </a:extLst>
                </p14:cNvPr>
                <p14:cNvContentPartPr/>
                <p14:nvPr/>
              </p14:nvContentPartPr>
              <p14:xfrm>
                <a:off x="5296022" y="2685823"/>
                <a:ext cx="46800" cy="69120"/>
              </p14:xfrm>
            </p:contentPart>
          </mc:Choice>
          <mc:Fallback>
            <p:pic>
              <p:nvPicPr>
                <p:cNvPr id="135" name="Freihand 134">
                  <a:extLst>
                    <a:ext uri="{FF2B5EF4-FFF2-40B4-BE49-F238E27FC236}">
                      <a16:creationId xmlns:a16="http://schemas.microsoft.com/office/drawing/2014/main" id="{6E768F54-9F4B-4D78-BF72-185F3FC210CC}"/>
                    </a:ext>
                  </a:extLst>
                </p:cNvPr>
                <p:cNvPicPr/>
                <p:nvPr/>
              </p:nvPicPr>
              <p:blipFill>
                <a:blip r:embed="rId145"/>
                <a:stretch>
                  <a:fillRect/>
                </a:stretch>
              </p:blipFill>
              <p:spPr>
                <a:xfrm>
                  <a:off x="5291702" y="2681503"/>
                  <a:ext cx="55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6" name="Freihand 135">
                  <a:extLst>
                    <a:ext uri="{FF2B5EF4-FFF2-40B4-BE49-F238E27FC236}">
                      <a16:creationId xmlns:a16="http://schemas.microsoft.com/office/drawing/2014/main" id="{3A0F160E-27FE-43F7-B0F7-D39C120D91D5}"/>
                    </a:ext>
                  </a:extLst>
                </p14:cNvPr>
                <p14:cNvContentPartPr/>
                <p14:nvPr/>
              </p14:nvContentPartPr>
              <p14:xfrm>
                <a:off x="5263982" y="2655583"/>
                <a:ext cx="45000" cy="55800"/>
              </p14:xfrm>
            </p:contentPart>
          </mc:Choice>
          <mc:Fallback>
            <p:pic>
              <p:nvPicPr>
                <p:cNvPr id="136" name="Freihand 135">
                  <a:extLst>
                    <a:ext uri="{FF2B5EF4-FFF2-40B4-BE49-F238E27FC236}">
                      <a16:creationId xmlns:a16="http://schemas.microsoft.com/office/drawing/2014/main" id="{3A0F160E-27FE-43F7-B0F7-D39C120D91D5}"/>
                    </a:ext>
                  </a:extLst>
                </p:cNvPr>
                <p:cNvPicPr/>
                <p:nvPr/>
              </p:nvPicPr>
              <p:blipFill>
                <a:blip r:embed="rId147"/>
                <a:stretch>
                  <a:fillRect/>
                </a:stretch>
              </p:blipFill>
              <p:spPr>
                <a:xfrm>
                  <a:off x="5259662" y="2651263"/>
                  <a:ext cx="53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7" name="Freihand 136">
                  <a:extLst>
                    <a:ext uri="{FF2B5EF4-FFF2-40B4-BE49-F238E27FC236}">
                      <a16:creationId xmlns:a16="http://schemas.microsoft.com/office/drawing/2014/main" id="{2D75389C-5680-40DB-BFAC-DFAEAD52CC94}"/>
                    </a:ext>
                  </a:extLst>
                </p14:cNvPr>
                <p14:cNvContentPartPr/>
                <p14:nvPr/>
              </p14:nvContentPartPr>
              <p14:xfrm>
                <a:off x="5315822" y="2699503"/>
                <a:ext cx="46080" cy="38160"/>
              </p14:xfrm>
            </p:contentPart>
          </mc:Choice>
          <mc:Fallback>
            <p:pic>
              <p:nvPicPr>
                <p:cNvPr id="137" name="Freihand 136">
                  <a:extLst>
                    <a:ext uri="{FF2B5EF4-FFF2-40B4-BE49-F238E27FC236}">
                      <a16:creationId xmlns:a16="http://schemas.microsoft.com/office/drawing/2014/main" id="{2D75389C-5680-40DB-BFAC-DFAEAD52CC94}"/>
                    </a:ext>
                  </a:extLst>
                </p:cNvPr>
                <p:cNvPicPr/>
                <p:nvPr/>
              </p:nvPicPr>
              <p:blipFill>
                <a:blip r:embed="rId149"/>
                <a:stretch>
                  <a:fillRect/>
                </a:stretch>
              </p:blipFill>
              <p:spPr>
                <a:xfrm>
                  <a:off x="5311502" y="2695183"/>
                  <a:ext cx="54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8" name="Freihand 137">
                  <a:extLst>
                    <a:ext uri="{FF2B5EF4-FFF2-40B4-BE49-F238E27FC236}">
                      <a16:creationId xmlns:a16="http://schemas.microsoft.com/office/drawing/2014/main" id="{CF5E5F89-939E-41D6-A083-18263EB05A49}"/>
                    </a:ext>
                  </a:extLst>
                </p14:cNvPr>
                <p14:cNvContentPartPr/>
                <p14:nvPr/>
              </p14:nvContentPartPr>
              <p14:xfrm>
                <a:off x="5023142" y="2813983"/>
                <a:ext cx="387360" cy="43920"/>
              </p14:xfrm>
            </p:contentPart>
          </mc:Choice>
          <mc:Fallback>
            <p:pic>
              <p:nvPicPr>
                <p:cNvPr id="138" name="Freihand 137">
                  <a:extLst>
                    <a:ext uri="{FF2B5EF4-FFF2-40B4-BE49-F238E27FC236}">
                      <a16:creationId xmlns:a16="http://schemas.microsoft.com/office/drawing/2014/main" id="{CF5E5F89-939E-41D6-A083-18263EB05A49}"/>
                    </a:ext>
                  </a:extLst>
                </p:cNvPr>
                <p:cNvPicPr/>
                <p:nvPr/>
              </p:nvPicPr>
              <p:blipFill>
                <a:blip r:embed="rId151"/>
                <a:stretch>
                  <a:fillRect/>
                </a:stretch>
              </p:blipFill>
              <p:spPr>
                <a:xfrm>
                  <a:off x="5018822" y="2809663"/>
                  <a:ext cx="396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9" name="Freihand 138">
                  <a:extLst>
                    <a:ext uri="{FF2B5EF4-FFF2-40B4-BE49-F238E27FC236}">
                      <a16:creationId xmlns:a16="http://schemas.microsoft.com/office/drawing/2014/main" id="{606A2ABE-0EB2-40D7-AEDA-0F69C4B5B675}"/>
                    </a:ext>
                  </a:extLst>
                </p14:cNvPr>
                <p14:cNvContentPartPr/>
                <p14:nvPr/>
              </p14:nvContentPartPr>
              <p14:xfrm>
                <a:off x="5162102" y="2886703"/>
                <a:ext cx="120240" cy="120600"/>
              </p14:xfrm>
            </p:contentPart>
          </mc:Choice>
          <mc:Fallback>
            <p:pic>
              <p:nvPicPr>
                <p:cNvPr id="139" name="Freihand 138">
                  <a:extLst>
                    <a:ext uri="{FF2B5EF4-FFF2-40B4-BE49-F238E27FC236}">
                      <a16:creationId xmlns:a16="http://schemas.microsoft.com/office/drawing/2014/main" id="{606A2ABE-0EB2-40D7-AEDA-0F69C4B5B675}"/>
                    </a:ext>
                  </a:extLst>
                </p:cNvPr>
                <p:cNvPicPr/>
                <p:nvPr/>
              </p:nvPicPr>
              <p:blipFill>
                <a:blip r:embed="rId153"/>
                <a:stretch>
                  <a:fillRect/>
                </a:stretch>
              </p:blipFill>
              <p:spPr>
                <a:xfrm>
                  <a:off x="5157782" y="2882383"/>
                  <a:ext cx="128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0" name="Freihand 139">
                  <a:extLst>
                    <a:ext uri="{FF2B5EF4-FFF2-40B4-BE49-F238E27FC236}">
                      <a16:creationId xmlns:a16="http://schemas.microsoft.com/office/drawing/2014/main" id="{950EA14E-A26A-4771-A31C-E72BC509CE7B}"/>
                    </a:ext>
                  </a:extLst>
                </p14:cNvPr>
                <p14:cNvContentPartPr/>
                <p14:nvPr/>
              </p14:nvContentPartPr>
              <p14:xfrm>
                <a:off x="5508422" y="2781223"/>
                <a:ext cx="122040" cy="34920"/>
              </p14:xfrm>
            </p:contentPart>
          </mc:Choice>
          <mc:Fallback>
            <p:pic>
              <p:nvPicPr>
                <p:cNvPr id="140" name="Freihand 139">
                  <a:extLst>
                    <a:ext uri="{FF2B5EF4-FFF2-40B4-BE49-F238E27FC236}">
                      <a16:creationId xmlns:a16="http://schemas.microsoft.com/office/drawing/2014/main" id="{950EA14E-A26A-4771-A31C-E72BC509CE7B}"/>
                    </a:ext>
                  </a:extLst>
                </p:cNvPr>
                <p:cNvPicPr/>
                <p:nvPr/>
              </p:nvPicPr>
              <p:blipFill>
                <a:blip r:embed="rId155"/>
                <a:stretch>
                  <a:fillRect/>
                </a:stretch>
              </p:blipFill>
              <p:spPr>
                <a:xfrm>
                  <a:off x="5504102" y="2776903"/>
                  <a:ext cx="130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1" name="Freihand 140">
                  <a:extLst>
                    <a:ext uri="{FF2B5EF4-FFF2-40B4-BE49-F238E27FC236}">
                      <a16:creationId xmlns:a16="http://schemas.microsoft.com/office/drawing/2014/main" id="{5FF6375C-CDB0-4CD9-BD54-2DCEF473008F}"/>
                    </a:ext>
                  </a:extLst>
                </p14:cNvPr>
                <p14:cNvContentPartPr/>
                <p14:nvPr/>
              </p14:nvContentPartPr>
              <p14:xfrm>
                <a:off x="5530742" y="2843863"/>
                <a:ext cx="129960" cy="51840"/>
              </p14:xfrm>
            </p:contentPart>
          </mc:Choice>
          <mc:Fallback>
            <p:pic>
              <p:nvPicPr>
                <p:cNvPr id="141" name="Freihand 140">
                  <a:extLst>
                    <a:ext uri="{FF2B5EF4-FFF2-40B4-BE49-F238E27FC236}">
                      <a16:creationId xmlns:a16="http://schemas.microsoft.com/office/drawing/2014/main" id="{5FF6375C-CDB0-4CD9-BD54-2DCEF473008F}"/>
                    </a:ext>
                  </a:extLst>
                </p:cNvPr>
                <p:cNvPicPr/>
                <p:nvPr/>
              </p:nvPicPr>
              <p:blipFill>
                <a:blip r:embed="rId157"/>
                <a:stretch>
                  <a:fillRect/>
                </a:stretch>
              </p:blipFill>
              <p:spPr>
                <a:xfrm>
                  <a:off x="5526422" y="2839543"/>
                  <a:ext cx="138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0" name="Freihand 69">
                  <a:extLst>
                    <a:ext uri="{FF2B5EF4-FFF2-40B4-BE49-F238E27FC236}">
                      <a16:creationId xmlns:a16="http://schemas.microsoft.com/office/drawing/2014/main" id="{8375F517-E24E-442A-A254-60BA959BAB2B}"/>
                    </a:ext>
                  </a:extLst>
                </p14:cNvPr>
                <p14:cNvContentPartPr/>
                <p14:nvPr/>
              </p14:nvContentPartPr>
              <p14:xfrm>
                <a:off x="5857262" y="1881943"/>
                <a:ext cx="128880" cy="543960"/>
              </p14:xfrm>
            </p:contentPart>
          </mc:Choice>
          <mc:Fallback>
            <p:pic>
              <p:nvPicPr>
                <p:cNvPr id="70" name="Freihand 69">
                  <a:extLst>
                    <a:ext uri="{FF2B5EF4-FFF2-40B4-BE49-F238E27FC236}">
                      <a16:creationId xmlns:a16="http://schemas.microsoft.com/office/drawing/2014/main" id="{8375F517-E24E-442A-A254-60BA959BAB2B}"/>
                    </a:ext>
                  </a:extLst>
                </p:cNvPr>
                <p:cNvPicPr/>
                <p:nvPr/>
              </p:nvPicPr>
              <p:blipFill>
                <a:blip r:embed="rId159"/>
                <a:stretch>
                  <a:fillRect/>
                </a:stretch>
              </p:blipFill>
              <p:spPr>
                <a:xfrm>
                  <a:off x="5852942" y="1877623"/>
                  <a:ext cx="1375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1" name="Freihand 70">
                  <a:extLst>
                    <a:ext uri="{FF2B5EF4-FFF2-40B4-BE49-F238E27FC236}">
                      <a16:creationId xmlns:a16="http://schemas.microsoft.com/office/drawing/2014/main" id="{B3173CAE-23CE-45B8-AA73-7ECF30BFFC30}"/>
                    </a:ext>
                  </a:extLst>
                </p14:cNvPr>
                <p14:cNvContentPartPr/>
                <p14:nvPr/>
              </p14:nvContentPartPr>
              <p14:xfrm>
                <a:off x="6191702" y="1997863"/>
                <a:ext cx="119880" cy="166680"/>
              </p14:xfrm>
            </p:contentPart>
          </mc:Choice>
          <mc:Fallback>
            <p:pic>
              <p:nvPicPr>
                <p:cNvPr id="71" name="Freihand 70">
                  <a:extLst>
                    <a:ext uri="{FF2B5EF4-FFF2-40B4-BE49-F238E27FC236}">
                      <a16:creationId xmlns:a16="http://schemas.microsoft.com/office/drawing/2014/main" id="{B3173CAE-23CE-45B8-AA73-7ECF30BFFC30}"/>
                    </a:ext>
                  </a:extLst>
                </p:cNvPr>
                <p:cNvPicPr/>
                <p:nvPr/>
              </p:nvPicPr>
              <p:blipFill>
                <a:blip r:embed="rId161"/>
                <a:stretch>
                  <a:fillRect/>
                </a:stretch>
              </p:blipFill>
              <p:spPr>
                <a:xfrm>
                  <a:off x="6187382" y="1993543"/>
                  <a:ext cx="128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2" name="Freihand 71">
                  <a:extLst>
                    <a:ext uri="{FF2B5EF4-FFF2-40B4-BE49-F238E27FC236}">
                      <a16:creationId xmlns:a16="http://schemas.microsoft.com/office/drawing/2014/main" id="{E5204765-08F8-4DAC-94E3-4DE370C92712}"/>
                    </a:ext>
                  </a:extLst>
                </p14:cNvPr>
                <p14:cNvContentPartPr/>
                <p14:nvPr/>
              </p14:nvContentPartPr>
              <p14:xfrm>
                <a:off x="6189542" y="2038183"/>
                <a:ext cx="139320" cy="83160"/>
              </p14:xfrm>
            </p:contentPart>
          </mc:Choice>
          <mc:Fallback>
            <p:pic>
              <p:nvPicPr>
                <p:cNvPr id="72" name="Freihand 71">
                  <a:extLst>
                    <a:ext uri="{FF2B5EF4-FFF2-40B4-BE49-F238E27FC236}">
                      <a16:creationId xmlns:a16="http://schemas.microsoft.com/office/drawing/2014/main" id="{E5204765-08F8-4DAC-94E3-4DE370C92712}"/>
                    </a:ext>
                  </a:extLst>
                </p:cNvPr>
                <p:cNvPicPr/>
                <p:nvPr/>
              </p:nvPicPr>
              <p:blipFill>
                <a:blip r:embed="rId163"/>
                <a:stretch>
                  <a:fillRect/>
                </a:stretch>
              </p:blipFill>
              <p:spPr>
                <a:xfrm>
                  <a:off x="6185222" y="2033863"/>
                  <a:ext cx="147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3" name="Freihand 72">
                  <a:extLst>
                    <a:ext uri="{FF2B5EF4-FFF2-40B4-BE49-F238E27FC236}">
                      <a16:creationId xmlns:a16="http://schemas.microsoft.com/office/drawing/2014/main" id="{ECC4B60C-B53F-4BCD-A170-9C6573DF96E0}"/>
                    </a:ext>
                  </a:extLst>
                </p14:cNvPr>
                <p14:cNvContentPartPr/>
                <p14:nvPr/>
              </p14:nvContentPartPr>
              <p14:xfrm>
                <a:off x="6322742" y="2077063"/>
                <a:ext cx="115920" cy="164520"/>
              </p14:xfrm>
            </p:contentPart>
          </mc:Choice>
          <mc:Fallback>
            <p:pic>
              <p:nvPicPr>
                <p:cNvPr id="73" name="Freihand 72">
                  <a:extLst>
                    <a:ext uri="{FF2B5EF4-FFF2-40B4-BE49-F238E27FC236}">
                      <a16:creationId xmlns:a16="http://schemas.microsoft.com/office/drawing/2014/main" id="{ECC4B60C-B53F-4BCD-A170-9C6573DF96E0}"/>
                    </a:ext>
                  </a:extLst>
                </p:cNvPr>
                <p:cNvPicPr/>
                <p:nvPr/>
              </p:nvPicPr>
              <p:blipFill>
                <a:blip r:embed="rId165"/>
                <a:stretch>
                  <a:fillRect/>
                </a:stretch>
              </p:blipFill>
              <p:spPr>
                <a:xfrm>
                  <a:off x="6318422" y="2072743"/>
                  <a:ext cx="124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4" name="Freihand 73">
                  <a:extLst>
                    <a:ext uri="{FF2B5EF4-FFF2-40B4-BE49-F238E27FC236}">
                      <a16:creationId xmlns:a16="http://schemas.microsoft.com/office/drawing/2014/main" id="{5507A335-BEA3-4851-8609-43E80A89A11E}"/>
                    </a:ext>
                  </a:extLst>
                </p14:cNvPr>
                <p14:cNvContentPartPr/>
                <p14:nvPr/>
              </p14:nvContentPartPr>
              <p14:xfrm>
                <a:off x="6572222" y="2017663"/>
                <a:ext cx="117000" cy="10080"/>
              </p14:xfrm>
            </p:contentPart>
          </mc:Choice>
          <mc:Fallback>
            <p:pic>
              <p:nvPicPr>
                <p:cNvPr id="74" name="Freihand 73">
                  <a:extLst>
                    <a:ext uri="{FF2B5EF4-FFF2-40B4-BE49-F238E27FC236}">
                      <a16:creationId xmlns:a16="http://schemas.microsoft.com/office/drawing/2014/main" id="{5507A335-BEA3-4851-8609-43E80A89A11E}"/>
                    </a:ext>
                  </a:extLst>
                </p:cNvPr>
                <p:cNvPicPr/>
                <p:nvPr/>
              </p:nvPicPr>
              <p:blipFill>
                <a:blip r:embed="rId167"/>
                <a:stretch>
                  <a:fillRect/>
                </a:stretch>
              </p:blipFill>
              <p:spPr>
                <a:xfrm>
                  <a:off x="6567902" y="2013343"/>
                  <a:ext cx="125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5" name="Freihand 74">
                  <a:extLst>
                    <a:ext uri="{FF2B5EF4-FFF2-40B4-BE49-F238E27FC236}">
                      <a16:creationId xmlns:a16="http://schemas.microsoft.com/office/drawing/2014/main" id="{7F406A48-84CE-4338-B3DE-46EDE7ABA16B}"/>
                    </a:ext>
                  </a:extLst>
                </p14:cNvPr>
                <p14:cNvContentPartPr/>
                <p14:nvPr/>
              </p14:nvContentPartPr>
              <p14:xfrm>
                <a:off x="6576182" y="2069503"/>
                <a:ext cx="114840" cy="12240"/>
              </p14:xfrm>
            </p:contentPart>
          </mc:Choice>
          <mc:Fallback>
            <p:pic>
              <p:nvPicPr>
                <p:cNvPr id="75" name="Freihand 74">
                  <a:extLst>
                    <a:ext uri="{FF2B5EF4-FFF2-40B4-BE49-F238E27FC236}">
                      <a16:creationId xmlns:a16="http://schemas.microsoft.com/office/drawing/2014/main" id="{7F406A48-84CE-4338-B3DE-46EDE7ABA16B}"/>
                    </a:ext>
                  </a:extLst>
                </p:cNvPr>
                <p:cNvPicPr/>
                <p:nvPr/>
              </p:nvPicPr>
              <p:blipFill>
                <a:blip r:embed="rId169"/>
                <a:stretch>
                  <a:fillRect/>
                </a:stretch>
              </p:blipFill>
              <p:spPr>
                <a:xfrm>
                  <a:off x="6571862" y="2065183"/>
                  <a:ext cx="12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7" name="Freihand 76">
                  <a:extLst>
                    <a:ext uri="{FF2B5EF4-FFF2-40B4-BE49-F238E27FC236}">
                      <a16:creationId xmlns:a16="http://schemas.microsoft.com/office/drawing/2014/main" id="{0E77CCF9-FEEE-4297-AE0F-362491FB4E81}"/>
                    </a:ext>
                  </a:extLst>
                </p14:cNvPr>
                <p14:cNvContentPartPr/>
                <p14:nvPr/>
              </p14:nvContentPartPr>
              <p14:xfrm>
                <a:off x="6893342" y="2002183"/>
                <a:ext cx="112680" cy="108720"/>
              </p14:xfrm>
            </p:contentPart>
          </mc:Choice>
          <mc:Fallback>
            <p:pic>
              <p:nvPicPr>
                <p:cNvPr id="77" name="Freihand 76">
                  <a:extLst>
                    <a:ext uri="{FF2B5EF4-FFF2-40B4-BE49-F238E27FC236}">
                      <a16:creationId xmlns:a16="http://schemas.microsoft.com/office/drawing/2014/main" id="{0E77CCF9-FEEE-4297-AE0F-362491FB4E81}"/>
                    </a:ext>
                  </a:extLst>
                </p:cNvPr>
                <p:cNvPicPr/>
                <p:nvPr/>
              </p:nvPicPr>
              <p:blipFill>
                <a:blip r:embed="rId171"/>
                <a:stretch>
                  <a:fillRect/>
                </a:stretch>
              </p:blipFill>
              <p:spPr>
                <a:xfrm>
                  <a:off x="6889022" y="1997863"/>
                  <a:ext cx="121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8" name="Freihand 77">
                  <a:extLst>
                    <a:ext uri="{FF2B5EF4-FFF2-40B4-BE49-F238E27FC236}">
                      <a16:creationId xmlns:a16="http://schemas.microsoft.com/office/drawing/2014/main" id="{859295B4-8FDF-4BC6-B337-AFF358FFBA81}"/>
                    </a:ext>
                  </a:extLst>
                </p14:cNvPr>
                <p14:cNvContentPartPr/>
                <p14:nvPr/>
              </p14:nvContentPartPr>
              <p14:xfrm>
                <a:off x="7057142" y="2015143"/>
                <a:ext cx="66960" cy="75240"/>
              </p14:xfrm>
            </p:contentPart>
          </mc:Choice>
          <mc:Fallback>
            <p:pic>
              <p:nvPicPr>
                <p:cNvPr id="78" name="Freihand 77">
                  <a:extLst>
                    <a:ext uri="{FF2B5EF4-FFF2-40B4-BE49-F238E27FC236}">
                      <a16:creationId xmlns:a16="http://schemas.microsoft.com/office/drawing/2014/main" id="{859295B4-8FDF-4BC6-B337-AFF358FFBA81}"/>
                    </a:ext>
                  </a:extLst>
                </p:cNvPr>
                <p:cNvPicPr/>
                <p:nvPr/>
              </p:nvPicPr>
              <p:blipFill>
                <a:blip r:embed="rId173"/>
                <a:stretch>
                  <a:fillRect/>
                </a:stretch>
              </p:blipFill>
              <p:spPr>
                <a:xfrm>
                  <a:off x="7052822" y="2010823"/>
                  <a:ext cx="75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9" name="Freihand 78">
                  <a:extLst>
                    <a:ext uri="{FF2B5EF4-FFF2-40B4-BE49-F238E27FC236}">
                      <a16:creationId xmlns:a16="http://schemas.microsoft.com/office/drawing/2014/main" id="{75A03CA6-BDA7-4F22-8813-7B39BE1CA37F}"/>
                    </a:ext>
                  </a:extLst>
                </p14:cNvPr>
                <p14:cNvContentPartPr/>
                <p14:nvPr/>
              </p14:nvContentPartPr>
              <p14:xfrm>
                <a:off x="7159382" y="2007583"/>
                <a:ext cx="77760" cy="69840"/>
              </p14:xfrm>
            </p:contentPart>
          </mc:Choice>
          <mc:Fallback>
            <p:pic>
              <p:nvPicPr>
                <p:cNvPr id="79" name="Freihand 78">
                  <a:extLst>
                    <a:ext uri="{FF2B5EF4-FFF2-40B4-BE49-F238E27FC236}">
                      <a16:creationId xmlns:a16="http://schemas.microsoft.com/office/drawing/2014/main" id="{75A03CA6-BDA7-4F22-8813-7B39BE1CA37F}"/>
                    </a:ext>
                  </a:extLst>
                </p:cNvPr>
                <p:cNvPicPr/>
                <p:nvPr/>
              </p:nvPicPr>
              <p:blipFill>
                <a:blip r:embed="rId175"/>
                <a:stretch>
                  <a:fillRect/>
                </a:stretch>
              </p:blipFill>
              <p:spPr>
                <a:xfrm>
                  <a:off x="7155062" y="2003263"/>
                  <a:ext cx="86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0" name="Freihand 79">
                  <a:extLst>
                    <a:ext uri="{FF2B5EF4-FFF2-40B4-BE49-F238E27FC236}">
                      <a16:creationId xmlns:a16="http://schemas.microsoft.com/office/drawing/2014/main" id="{C4605B37-F87E-4A1D-8E53-CC3A12407E8B}"/>
                    </a:ext>
                  </a:extLst>
                </p14:cNvPr>
                <p14:cNvContentPartPr/>
                <p14:nvPr/>
              </p14:nvContentPartPr>
              <p14:xfrm>
                <a:off x="7266662" y="1988143"/>
                <a:ext cx="72000" cy="75240"/>
              </p14:xfrm>
            </p:contentPart>
          </mc:Choice>
          <mc:Fallback>
            <p:pic>
              <p:nvPicPr>
                <p:cNvPr id="80" name="Freihand 79">
                  <a:extLst>
                    <a:ext uri="{FF2B5EF4-FFF2-40B4-BE49-F238E27FC236}">
                      <a16:creationId xmlns:a16="http://schemas.microsoft.com/office/drawing/2014/main" id="{C4605B37-F87E-4A1D-8E53-CC3A12407E8B}"/>
                    </a:ext>
                  </a:extLst>
                </p:cNvPr>
                <p:cNvPicPr/>
                <p:nvPr/>
              </p:nvPicPr>
              <p:blipFill>
                <a:blip r:embed="rId177"/>
                <a:stretch>
                  <a:fillRect/>
                </a:stretch>
              </p:blipFill>
              <p:spPr>
                <a:xfrm>
                  <a:off x="7262342" y="1983823"/>
                  <a:ext cx="80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1" name="Freihand 80">
                  <a:extLst>
                    <a:ext uri="{FF2B5EF4-FFF2-40B4-BE49-F238E27FC236}">
                      <a16:creationId xmlns:a16="http://schemas.microsoft.com/office/drawing/2014/main" id="{E65166CC-692F-4828-A060-9408EFC25F44}"/>
                    </a:ext>
                  </a:extLst>
                </p14:cNvPr>
                <p14:cNvContentPartPr/>
                <p14:nvPr/>
              </p14:nvContentPartPr>
              <p14:xfrm>
                <a:off x="7434782" y="1885543"/>
                <a:ext cx="87840" cy="220680"/>
              </p14:xfrm>
            </p:contentPart>
          </mc:Choice>
          <mc:Fallback>
            <p:pic>
              <p:nvPicPr>
                <p:cNvPr id="81" name="Freihand 80">
                  <a:extLst>
                    <a:ext uri="{FF2B5EF4-FFF2-40B4-BE49-F238E27FC236}">
                      <a16:creationId xmlns:a16="http://schemas.microsoft.com/office/drawing/2014/main" id="{E65166CC-692F-4828-A060-9408EFC25F44}"/>
                    </a:ext>
                  </a:extLst>
                </p:cNvPr>
                <p:cNvPicPr/>
                <p:nvPr/>
              </p:nvPicPr>
              <p:blipFill>
                <a:blip r:embed="rId179"/>
                <a:stretch>
                  <a:fillRect/>
                </a:stretch>
              </p:blipFill>
              <p:spPr>
                <a:xfrm>
                  <a:off x="7430462" y="1881223"/>
                  <a:ext cx="96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3" name="Freihand 82">
                  <a:extLst>
                    <a:ext uri="{FF2B5EF4-FFF2-40B4-BE49-F238E27FC236}">
                      <a16:creationId xmlns:a16="http://schemas.microsoft.com/office/drawing/2014/main" id="{219D0A05-F19E-428F-A99A-7E9C69C06C8A}"/>
                    </a:ext>
                  </a:extLst>
                </p14:cNvPr>
                <p14:cNvContentPartPr/>
                <p14:nvPr/>
              </p14:nvContentPartPr>
              <p14:xfrm>
                <a:off x="7592462" y="1918663"/>
                <a:ext cx="91800" cy="105840"/>
              </p14:xfrm>
            </p:contentPart>
          </mc:Choice>
          <mc:Fallback>
            <p:pic>
              <p:nvPicPr>
                <p:cNvPr id="83" name="Freihand 82">
                  <a:extLst>
                    <a:ext uri="{FF2B5EF4-FFF2-40B4-BE49-F238E27FC236}">
                      <a16:creationId xmlns:a16="http://schemas.microsoft.com/office/drawing/2014/main" id="{219D0A05-F19E-428F-A99A-7E9C69C06C8A}"/>
                    </a:ext>
                  </a:extLst>
                </p:cNvPr>
                <p:cNvPicPr/>
                <p:nvPr/>
              </p:nvPicPr>
              <p:blipFill>
                <a:blip r:embed="rId181"/>
                <a:stretch>
                  <a:fillRect/>
                </a:stretch>
              </p:blipFill>
              <p:spPr>
                <a:xfrm>
                  <a:off x="7588142" y="1914343"/>
                  <a:ext cx="100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4" name="Freihand 83">
                  <a:extLst>
                    <a:ext uri="{FF2B5EF4-FFF2-40B4-BE49-F238E27FC236}">
                      <a16:creationId xmlns:a16="http://schemas.microsoft.com/office/drawing/2014/main" id="{1761F9AA-9036-4B70-8FCC-BD465A159CE8}"/>
                    </a:ext>
                  </a:extLst>
                </p14:cNvPr>
                <p14:cNvContentPartPr/>
                <p14:nvPr/>
              </p14:nvContentPartPr>
              <p14:xfrm>
                <a:off x="7757342" y="1934863"/>
                <a:ext cx="13320" cy="107640"/>
              </p14:xfrm>
            </p:contentPart>
          </mc:Choice>
          <mc:Fallback>
            <p:pic>
              <p:nvPicPr>
                <p:cNvPr id="84" name="Freihand 83">
                  <a:extLst>
                    <a:ext uri="{FF2B5EF4-FFF2-40B4-BE49-F238E27FC236}">
                      <a16:creationId xmlns:a16="http://schemas.microsoft.com/office/drawing/2014/main" id="{1761F9AA-9036-4B70-8FCC-BD465A159CE8}"/>
                    </a:ext>
                  </a:extLst>
                </p:cNvPr>
                <p:cNvPicPr/>
                <p:nvPr/>
              </p:nvPicPr>
              <p:blipFill>
                <a:blip r:embed="rId183"/>
                <a:stretch>
                  <a:fillRect/>
                </a:stretch>
              </p:blipFill>
              <p:spPr>
                <a:xfrm>
                  <a:off x="7753022" y="1930543"/>
                  <a:ext cx="2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5" name="Freihand 84">
                  <a:extLst>
                    <a:ext uri="{FF2B5EF4-FFF2-40B4-BE49-F238E27FC236}">
                      <a16:creationId xmlns:a16="http://schemas.microsoft.com/office/drawing/2014/main" id="{F812AA67-DDB6-4E76-974E-B5AC6EC016AB}"/>
                    </a:ext>
                  </a:extLst>
                </p14:cNvPr>
                <p14:cNvContentPartPr/>
                <p14:nvPr/>
              </p14:nvContentPartPr>
              <p14:xfrm>
                <a:off x="7715942" y="1921903"/>
                <a:ext cx="208800" cy="96840"/>
              </p14:xfrm>
            </p:contentPart>
          </mc:Choice>
          <mc:Fallback>
            <p:pic>
              <p:nvPicPr>
                <p:cNvPr id="85" name="Freihand 84">
                  <a:extLst>
                    <a:ext uri="{FF2B5EF4-FFF2-40B4-BE49-F238E27FC236}">
                      <a16:creationId xmlns:a16="http://schemas.microsoft.com/office/drawing/2014/main" id="{F812AA67-DDB6-4E76-974E-B5AC6EC016AB}"/>
                    </a:ext>
                  </a:extLst>
                </p:cNvPr>
                <p:cNvPicPr/>
                <p:nvPr/>
              </p:nvPicPr>
              <p:blipFill>
                <a:blip r:embed="rId185"/>
                <a:stretch>
                  <a:fillRect/>
                </a:stretch>
              </p:blipFill>
              <p:spPr>
                <a:xfrm>
                  <a:off x="7711622" y="1917583"/>
                  <a:ext cx="217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6" name="Freihand 85">
                  <a:extLst>
                    <a:ext uri="{FF2B5EF4-FFF2-40B4-BE49-F238E27FC236}">
                      <a16:creationId xmlns:a16="http://schemas.microsoft.com/office/drawing/2014/main" id="{20C3B54A-540B-4D86-9301-FD2B9E242150}"/>
                    </a:ext>
                  </a:extLst>
                </p14:cNvPr>
                <p14:cNvContentPartPr/>
                <p14:nvPr/>
              </p14:nvContentPartPr>
              <p14:xfrm>
                <a:off x="7959662" y="1902103"/>
                <a:ext cx="67680" cy="116640"/>
              </p14:xfrm>
            </p:contentPart>
          </mc:Choice>
          <mc:Fallback>
            <p:pic>
              <p:nvPicPr>
                <p:cNvPr id="86" name="Freihand 85">
                  <a:extLst>
                    <a:ext uri="{FF2B5EF4-FFF2-40B4-BE49-F238E27FC236}">
                      <a16:creationId xmlns:a16="http://schemas.microsoft.com/office/drawing/2014/main" id="{20C3B54A-540B-4D86-9301-FD2B9E242150}"/>
                    </a:ext>
                  </a:extLst>
                </p:cNvPr>
                <p:cNvPicPr/>
                <p:nvPr/>
              </p:nvPicPr>
              <p:blipFill>
                <a:blip r:embed="rId187"/>
                <a:stretch>
                  <a:fillRect/>
                </a:stretch>
              </p:blipFill>
              <p:spPr>
                <a:xfrm>
                  <a:off x="7955342" y="1897783"/>
                  <a:ext cx="76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7" name="Freihand 86">
                  <a:extLst>
                    <a:ext uri="{FF2B5EF4-FFF2-40B4-BE49-F238E27FC236}">
                      <a16:creationId xmlns:a16="http://schemas.microsoft.com/office/drawing/2014/main" id="{A3FCB135-A306-4BB7-81C2-2DB57977D4F9}"/>
                    </a:ext>
                  </a:extLst>
                </p14:cNvPr>
                <p14:cNvContentPartPr/>
                <p14:nvPr/>
              </p14:nvContentPartPr>
              <p14:xfrm>
                <a:off x="7970822" y="1902103"/>
                <a:ext cx="235800" cy="96480"/>
              </p14:xfrm>
            </p:contentPart>
          </mc:Choice>
          <mc:Fallback>
            <p:pic>
              <p:nvPicPr>
                <p:cNvPr id="87" name="Freihand 86">
                  <a:extLst>
                    <a:ext uri="{FF2B5EF4-FFF2-40B4-BE49-F238E27FC236}">
                      <a16:creationId xmlns:a16="http://schemas.microsoft.com/office/drawing/2014/main" id="{A3FCB135-A306-4BB7-81C2-2DB57977D4F9}"/>
                    </a:ext>
                  </a:extLst>
                </p:cNvPr>
                <p:cNvPicPr/>
                <p:nvPr/>
              </p:nvPicPr>
              <p:blipFill>
                <a:blip r:embed="rId189"/>
                <a:stretch>
                  <a:fillRect/>
                </a:stretch>
              </p:blipFill>
              <p:spPr>
                <a:xfrm>
                  <a:off x="7966502" y="1897783"/>
                  <a:ext cx="244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8" name="Freihand 87">
                  <a:extLst>
                    <a:ext uri="{FF2B5EF4-FFF2-40B4-BE49-F238E27FC236}">
                      <a16:creationId xmlns:a16="http://schemas.microsoft.com/office/drawing/2014/main" id="{72870189-C9B8-4201-8BC3-269D6D35EB8C}"/>
                    </a:ext>
                  </a:extLst>
                </p14:cNvPr>
                <p14:cNvContentPartPr/>
                <p14:nvPr/>
              </p14:nvContentPartPr>
              <p14:xfrm>
                <a:off x="8089262" y="1858543"/>
                <a:ext cx="64800" cy="63360"/>
              </p14:xfrm>
            </p:contentPart>
          </mc:Choice>
          <mc:Fallback>
            <p:pic>
              <p:nvPicPr>
                <p:cNvPr id="88" name="Freihand 87">
                  <a:extLst>
                    <a:ext uri="{FF2B5EF4-FFF2-40B4-BE49-F238E27FC236}">
                      <a16:creationId xmlns:a16="http://schemas.microsoft.com/office/drawing/2014/main" id="{72870189-C9B8-4201-8BC3-269D6D35EB8C}"/>
                    </a:ext>
                  </a:extLst>
                </p:cNvPr>
                <p:cNvPicPr/>
                <p:nvPr/>
              </p:nvPicPr>
              <p:blipFill>
                <a:blip r:embed="rId191"/>
                <a:stretch>
                  <a:fillRect/>
                </a:stretch>
              </p:blipFill>
              <p:spPr>
                <a:xfrm>
                  <a:off x="8084942" y="1854223"/>
                  <a:ext cx="73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9" name="Freihand 88">
                  <a:extLst>
                    <a:ext uri="{FF2B5EF4-FFF2-40B4-BE49-F238E27FC236}">
                      <a16:creationId xmlns:a16="http://schemas.microsoft.com/office/drawing/2014/main" id="{7C120928-73A1-4E6C-A351-2400836C3895}"/>
                    </a:ext>
                  </a:extLst>
                </p14:cNvPr>
                <p14:cNvContentPartPr/>
                <p14:nvPr/>
              </p14:nvContentPartPr>
              <p14:xfrm>
                <a:off x="8176742" y="1939903"/>
                <a:ext cx="47880" cy="48960"/>
              </p14:xfrm>
            </p:contentPart>
          </mc:Choice>
          <mc:Fallback>
            <p:pic>
              <p:nvPicPr>
                <p:cNvPr id="89" name="Freihand 88">
                  <a:extLst>
                    <a:ext uri="{FF2B5EF4-FFF2-40B4-BE49-F238E27FC236}">
                      <a16:creationId xmlns:a16="http://schemas.microsoft.com/office/drawing/2014/main" id="{7C120928-73A1-4E6C-A351-2400836C3895}"/>
                    </a:ext>
                  </a:extLst>
                </p:cNvPr>
                <p:cNvPicPr/>
                <p:nvPr/>
              </p:nvPicPr>
              <p:blipFill>
                <a:blip r:embed="rId193"/>
                <a:stretch>
                  <a:fillRect/>
                </a:stretch>
              </p:blipFill>
              <p:spPr>
                <a:xfrm>
                  <a:off x="8172422" y="1935583"/>
                  <a:ext cx="56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0" name="Freihand 89">
                  <a:extLst>
                    <a:ext uri="{FF2B5EF4-FFF2-40B4-BE49-F238E27FC236}">
                      <a16:creationId xmlns:a16="http://schemas.microsoft.com/office/drawing/2014/main" id="{0563E53A-7385-4517-8473-02050ED48358}"/>
                    </a:ext>
                  </a:extLst>
                </p14:cNvPr>
                <p14:cNvContentPartPr/>
                <p14:nvPr/>
              </p14:nvContentPartPr>
              <p14:xfrm>
                <a:off x="8261342" y="1819663"/>
                <a:ext cx="60480" cy="192960"/>
              </p14:xfrm>
            </p:contentPart>
          </mc:Choice>
          <mc:Fallback>
            <p:pic>
              <p:nvPicPr>
                <p:cNvPr id="90" name="Freihand 89">
                  <a:extLst>
                    <a:ext uri="{FF2B5EF4-FFF2-40B4-BE49-F238E27FC236}">
                      <a16:creationId xmlns:a16="http://schemas.microsoft.com/office/drawing/2014/main" id="{0563E53A-7385-4517-8473-02050ED48358}"/>
                    </a:ext>
                  </a:extLst>
                </p:cNvPr>
                <p:cNvPicPr/>
                <p:nvPr/>
              </p:nvPicPr>
              <p:blipFill>
                <a:blip r:embed="rId195"/>
                <a:stretch>
                  <a:fillRect/>
                </a:stretch>
              </p:blipFill>
              <p:spPr>
                <a:xfrm>
                  <a:off x="8257022" y="1815343"/>
                  <a:ext cx="69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91" name="Freihand 90">
                  <a:extLst>
                    <a:ext uri="{FF2B5EF4-FFF2-40B4-BE49-F238E27FC236}">
                      <a16:creationId xmlns:a16="http://schemas.microsoft.com/office/drawing/2014/main" id="{6D61375A-3700-4710-9B4A-E3463B4DF55D}"/>
                    </a:ext>
                  </a:extLst>
                </p14:cNvPr>
                <p14:cNvContentPartPr/>
                <p14:nvPr/>
              </p14:nvContentPartPr>
              <p14:xfrm>
                <a:off x="8338022" y="1826503"/>
                <a:ext cx="136440" cy="221040"/>
              </p14:xfrm>
            </p:contentPart>
          </mc:Choice>
          <mc:Fallback>
            <p:pic>
              <p:nvPicPr>
                <p:cNvPr id="91" name="Freihand 90">
                  <a:extLst>
                    <a:ext uri="{FF2B5EF4-FFF2-40B4-BE49-F238E27FC236}">
                      <a16:creationId xmlns:a16="http://schemas.microsoft.com/office/drawing/2014/main" id="{6D61375A-3700-4710-9B4A-E3463B4DF55D}"/>
                    </a:ext>
                  </a:extLst>
                </p:cNvPr>
                <p:cNvPicPr/>
                <p:nvPr/>
              </p:nvPicPr>
              <p:blipFill>
                <a:blip r:embed="rId197"/>
                <a:stretch>
                  <a:fillRect/>
                </a:stretch>
              </p:blipFill>
              <p:spPr>
                <a:xfrm>
                  <a:off x="8333702" y="1822183"/>
                  <a:ext cx="145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2" name="Freihand 91">
                  <a:extLst>
                    <a:ext uri="{FF2B5EF4-FFF2-40B4-BE49-F238E27FC236}">
                      <a16:creationId xmlns:a16="http://schemas.microsoft.com/office/drawing/2014/main" id="{B6BB7DB9-1AC9-42CF-B936-0452DFA0FEF8}"/>
                    </a:ext>
                  </a:extLst>
                </p14:cNvPr>
                <p14:cNvContentPartPr/>
                <p14:nvPr/>
              </p14:nvContentPartPr>
              <p14:xfrm>
                <a:off x="8473382" y="1872583"/>
                <a:ext cx="122400" cy="112680"/>
              </p14:xfrm>
            </p:contentPart>
          </mc:Choice>
          <mc:Fallback>
            <p:pic>
              <p:nvPicPr>
                <p:cNvPr id="92" name="Freihand 91">
                  <a:extLst>
                    <a:ext uri="{FF2B5EF4-FFF2-40B4-BE49-F238E27FC236}">
                      <a16:creationId xmlns:a16="http://schemas.microsoft.com/office/drawing/2014/main" id="{B6BB7DB9-1AC9-42CF-B936-0452DFA0FEF8}"/>
                    </a:ext>
                  </a:extLst>
                </p:cNvPr>
                <p:cNvPicPr/>
                <p:nvPr/>
              </p:nvPicPr>
              <p:blipFill>
                <a:blip r:embed="rId199"/>
                <a:stretch>
                  <a:fillRect/>
                </a:stretch>
              </p:blipFill>
              <p:spPr>
                <a:xfrm>
                  <a:off x="8469062" y="1868263"/>
                  <a:ext cx="131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3" name="Freihand 92">
                  <a:extLst>
                    <a:ext uri="{FF2B5EF4-FFF2-40B4-BE49-F238E27FC236}">
                      <a16:creationId xmlns:a16="http://schemas.microsoft.com/office/drawing/2014/main" id="{564B32D7-3B0A-47A0-9E60-74D0A91CEFE4}"/>
                    </a:ext>
                  </a:extLst>
                </p14:cNvPr>
                <p14:cNvContentPartPr/>
                <p14:nvPr/>
              </p14:nvContentPartPr>
              <p14:xfrm>
                <a:off x="8638262" y="1936663"/>
                <a:ext cx="85680" cy="15480"/>
              </p14:xfrm>
            </p:contentPart>
          </mc:Choice>
          <mc:Fallback>
            <p:pic>
              <p:nvPicPr>
                <p:cNvPr id="93" name="Freihand 92">
                  <a:extLst>
                    <a:ext uri="{FF2B5EF4-FFF2-40B4-BE49-F238E27FC236}">
                      <a16:creationId xmlns:a16="http://schemas.microsoft.com/office/drawing/2014/main" id="{564B32D7-3B0A-47A0-9E60-74D0A91CEFE4}"/>
                    </a:ext>
                  </a:extLst>
                </p:cNvPr>
                <p:cNvPicPr/>
                <p:nvPr/>
              </p:nvPicPr>
              <p:blipFill>
                <a:blip r:embed="rId201"/>
                <a:stretch>
                  <a:fillRect/>
                </a:stretch>
              </p:blipFill>
              <p:spPr>
                <a:xfrm>
                  <a:off x="8633942" y="1932343"/>
                  <a:ext cx="94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4" name="Freihand 93">
                  <a:extLst>
                    <a:ext uri="{FF2B5EF4-FFF2-40B4-BE49-F238E27FC236}">
                      <a16:creationId xmlns:a16="http://schemas.microsoft.com/office/drawing/2014/main" id="{53F6928A-6DD8-47B2-8500-C9AF4E26F8D4}"/>
                    </a:ext>
                  </a:extLst>
                </p14:cNvPr>
                <p14:cNvContentPartPr/>
                <p14:nvPr/>
              </p14:nvContentPartPr>
              <p14:xfrm>
                <a:off x="8835542" y="1872223"/>
                <a:ext cx="66600" cy="143280"/>
              </p14:xfrm>
            </p:contentPart>
          </mc:Choice>
          <mc:Fallback>
            <p:pic>
              <p:nvPicPr>
                <p:cNvPr id="94" name="Freihand 93">
                  <a:extLst>
                    <a:ext uri="{FF2B5EF4-FFF2-40B4-BE49-F238E27FC236}">
                      <a16:creationId xmlns:a16="http://schemas.microsoft.com/office/drawing/2014/main" id="{53F6928A-6DD8-47B2-8500-C9AF4E26F8D4}"/>
                    </a:ext>
                  </a:extLst>
                </p:cNvPr>
                <p:cNvPicPr/>
                <p:nvPr/>
              </p:nvPicPr>
              <p:blipFill>
                <a:blip r:embed="rId203"/>
                <a:stretch>
                  <a:fillRect/>
                </a:stretch>
              </p:blipFill>
              <p:spPr>
                <a:xfrm>
                  <a:off x="8831222" y="1867903"/>
                  <a:ext cx="75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95" name="Freihand 94">
                  <a:extLst>
                    <a:ext uri="{FF2B5EF4-FFF2-40B4-BE49-F238E27FC236}">
                      <a16:creationId xmlns:a16="http://schemas.microsoft.com/office/drawing/2014/main" id="{BEC98467-AE3F-49F8-B12E-C20649558EEA}"/>
                    </a:ext>
                  </a:extLst>
                </p14:cNvPr>
                <p14:cNvContentPartPr/>
                <p14:nvPr/>
              </p14:nvContentPartPr>
              <p14:xfrm>
                <a:off x="8982422" y="1888423"/>
                <a:ext cx="73440" cy="95400"/>
              </p14:xfrm>
            </p:contentPart>
          </mc:Choice>
          <mc:Fallback>
            <p:pic>
              <p:nvPicPr>
                <p:cNvPr id="95" name="Freihand 94">
                  <a:extLst>
                    <a:ext uri="{FF2B5EF4-FFF2-40B4-BE49-F238E27FC236}">
                      <a16:creationId xmlns:a16="http://schemas.microsoft.com/office/drawing/2014/main" id="{BEC98467-AE3F-49F8-B12E-C20649558EEA}"/>
                    </a:ext>
                  </a:extLst>
                </p:cNvPr>
                <p:cNvPicPr/>
                <p:nvPr/>
              </p:nvPicPr>
              <p:blipFill>
                <a:blip r:embed="rId205"/>
                <a:stretch>
                  <a:fillRect/>
                </a:stretch>
              </p:blipFill>
              <p:spPr>
                <a:xfrm>
                  <a:off x="8978102" y="1884103"/>
                  <a:ext cx="82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96" name="Freihand 95">
                  <a:extLst>
                    <a:ext uri="{FF2B5EF4-FFF2-40B4-BE49-F238E27FC236}">
                      <a16:creationId xmlns:a16="http://schemas.microsoft.com/office/drawing/2014/main" id="{CB551178-DE96-43A0-BB07-0109FD6D938E}"/>
                    </a:ext>
                  </a:extLst>
                </p14:cNvPr>
                <p14:cNvContentPartPr/>
                <p14:nvPr/>
              </p14:nvContentPartPr>
              <p14:xfrm>
                <a:off x="8943902" y="1837663"/>
                <a:ext cx="48960" cy="48600"/>
              </p14:xfrm>
            </p:contentPart>
          </mc:Choice>
          <mc:Fallback>
            <p:pic>
              <p:nvPicPr>
                <p:cNvPr id="96" name="Freihand 95">
                  <a:extLst>
                    <a:ext uri="{FF2B5EF4-FFF2-40B4-BE49-F238E27FC236}">
                      <a16:creationId xmlns:a16="http://schemas.microsoft.com/office/drawing/2014/main" id="{CB551178-DE96-43A0-BB07-0109FD6D938E}"/>
                    </a:ext>
                  </a:extLst>
                </p:cNvPr>
                <p:cNvPicPr/>
                <p:nvPr/>
              </p:nvPicPr>
              <p:blipFill>
                <a:blip r:embed="rId207"/>
                <a:stretch>
                  <a:fillRect/>
                </a:stretch>
              </p:blipFill>
              <p:spPr>
                <a:xfrm>
                  <a:off x="8939582" y="1833343"/>
                  <a:ext cx="57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97" name="Freihand 96">
                  <a:extLst>
                    <a:ext uri="{FF2B5EF4-FFF2-40B4-BE49-F238E27FC236}">
                      <a16:creationId xmlns:a16="http://schemas.microsoft.com/office/drawing/2014/main" id="{676A8E80-9ED4-4D6A-A840-3BE7F56AFDEA}"/>
                    </a:ext>
                  </a:extLst>
                </p14:cNvPr>
                <p14:cNvContentPartPr/>
                <p14:nvPr/>
              </p14:nvContentPartPr>
              <p14:xfrm>
                <a:off x="9028502" y="1944583"/>
                <a:ext cx="45360" cy="52200"/>
              </p14:xfrm>
            </p:contentPart>
          </mc:Choice>
          <mc:Fallback>
            <p:pic>
              <p:nvPicPr>
                <p:cNvPr id="97" name="Freihand 96">
                  <a:extLst>
                    <a:ext uri="{FF2B5EF4-FFF2-40B4-BE49-F238E27FC236}">
                      <a16:creationId xmlns:a16="http://schemas.microsoft.com/office/drawing/2014/main" id="{676A8E80-9ED4-4D6A-A840-3BE7F56AFDEA}"/>
                    </a:ext>
                  </a:extLst>
                </p:cNvPr>
                <p:cNvPicPr/>
                <p:nvPr/>
              </p:nvPicPr>
              <p:blipFill>
                <a:blip r:embed="rId209"/>
                <a:stretch>
                  <a:fillRect/>
                </a:stretch>
              </p:blipFill>
              <p:spPr>
                <a:xfrm>
                  <a:off x="9024182" y="1940263"/>
                  <a:ext cx="54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98" name="Freihand 97">
                  <a:extLst>
                    <a:ext uri="{FF2B5EF4-FFF2-40B4-BE49-F238E27FC236}">
                      <a16:creationId xmlns:a16="http://schemas.microsoft.com/office/drawing/2014/main" id="{B344D86A-57B3-4D15-82EB-B25BAA6ABE3C}"/>
                    </a:ext>
                  </a:extLst>
                </p14:cNvPr>
                <p14:cNvContentPartPr/>
                <p14:nvPr/>
              </p14:nvContentPartPr>
              <p14:xfrm>
                <a:off x="9115262" y="1825423"/>
                <a:ext cx="81360" cy="186840"/>
              </p14:xfrm>
            </p:contentPart>
          </mc:Choice>
          <mc:Fallback>
            <p:pic>
              <p:nvPicPr>
                <p:cNvPr id="98" name="Freihand 97">
                  <a:extLst>
                    <a:ext uri="{FF2B5EF4-FFF2-40B4-BE49-F238E27FC236}">
                      <a16:creationId xmlns:a16="http://schemas.microsoft.com/office/drawing/2014/main" id="{B344D86A-57B3-4D15-82EB-B25BAA6ABE3C}"/>
                    </a:ext>
                  </a:extLst>
                </p:cNvPr>
                <p:cNvPicPr/>
                <p:nvPr/>
              </p:nvPicPr>
              <p:blipFill>
                <a:blip r:embed="rId211"/>
                <a:stretch>
                  <a:fillRect/>
                </a:stretch>
              </p:blipFill>
              <p:spPr>
                <a:xfrm>
                  <a:off x="9110942" y="1821103"/>
                  <a:ext cx="90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9" name="Freihand 98">
                  <a:extLst>
                    <a:ext uri="{FF2B5EF4-FFF2-40B4-BE49-F238E27FC236}">
                      <a16:creationId xmlns:a16="http://schemas.microsoft.com/office/drawing/2014/main" id="{FE315022-5DD2-412A-AD0C-684DFC5EE835}"/>
                    </a:ext>
                  </a:extLst>
                </p14:cNvPr>
                <p14:cNvContentPartPr/>
                <p14:nvPr/>
              </p14:nvContentPartPr>
              <p14:xfrm>
                <a:off x="9227222" y="1818583"/>
                <a:ext cx="71280" cy="200520"/>
              </p14:xfrm>
            </p:contentPart>
          </mc:Choice>
          <mc:Fallback>
            <p:pic>
              <p:nvPicPr>
                <p:cNvPr id="99" name="Freihand 98">
                  <a:extLst>
                    <a:ext uri="{FF2B5EF4-FFF2-40B4-BE49-F238E27FC236}">
                      <a16:creationId xmlns:a16="http://schemas.microsoft.com/office/drawing/2014/main" id="{FE315022-5DD2-412A-AD0C-684DFC5EE835}"/>
                    </a:ext>
                  </a:extLst>
                </p:cNvPr>
                <p:cNvPicPr/>
                <p:nvPr/>
              </p:nvPicPr>
              <p:blipFill>
                <a:blip r:embed="rId213"/>
                <a:stretch>
                  <a:fillRect/>
                </a:stretch>
              </p:blipFill>
              <p:spPr>
                <a:xfrm>
                  <a:off x="9222902" y="1814263"/>
                  <a:ext cx="79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0" name="Freihand 99">
                  <a:extLst>
                    <a:ext uri="{FF2B5EF4-FFF2-40B4-BE49-F238E27FC236}">
                      <a16:creationId xmlns:a16="http://schemas.microsoft.com/office/drawing/2014/main" id="{C7135295-E400-4A03-B1BB-94B87F1A1E1D}"/>
                    </a:ext>
                  </a:extLst>
                </p14:cNvPr>
                <p14:cNvContentPartPr/>
                <p14:nvPr/>
              </p14:nvContentPartPr>
              <p14:xfrm>
                <a:off x="9314702" y="1866103"/>
                <a:ext cx="128520" cy="119520"/>
              </p14:xfrm>
            </p:contentPart>
          </mc:Choice>
          <mc:Fallback>
            <p:pic>
              <p:nvPicPr>
                <p:cNvPr id="100" name="Freihand 99">
                  <a:extLst>
                    <a:ext uri="{FF2B5EF4-FFF2-40B4-BE49-F238E27FC236}">
                      <a16:creationId xmlns:a16="http://schemas.microsoft.com/office/drawing/2014/main" id="{C7135295-E400-4A03-B1BB-94B87F1A1E1D}"/>
                    </a:ext>
                  </a:extLst>
                </p:cNvPr>
                <p:cNvPicPr/>
                <p:nvPr/>
              </p:nvPicPr>
              <p:blipFill>
                <a:blip r:embed="rId215"/>
                <a:stretch>
                  <a:fillRect/>
                </a:stretch>
              </p:blipFill>
              <p:spPr>
                <a:xfrm>
                  <a:off x="9310382" y="1861783"/>
                  <a:ext cx="137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2" name="Freihand 101">
                  <a:extLst>
                    <a:ext uri="{FF2B5EF4-FFF2-40B4-BE49-F238E27FC236}">
                      <a16:creationId xmlns:a16="http://schemas.microsoft.com/office/drawing/2014/main" id="{15238475-CEBA-4FD5-9529-73EC9C7AD21A}"/>
                    </a:ext>
                  </a:extLst>
                </p14:cNvPr>
                <p14:cNvContentPartPr/>
                <p14:nvPr/>
              </p14:nvContentPartPr>
              <p14:xfrm>
                <a:off x="9536462" y="1890943"/>
                <a:ext cx="6480" cy="109440"/>
              </p14:xfrm>
            </p:contentPart>
          </mc:Choice>
          <mc:Fallback>
            <p:pic>
              <p:nvPicPr>
                <p:cNvPr id="102" name="Freihand 101">
                  <a:extLst>
                    <a:ext uri="{FF2B5EF4-FFF2-40B4-BE49-F238E27FC236}">
                      <a16:creationId xmlns:a16="http://schemas.microsoft.com/office/drawing/2014/main" id="{15238475-CEBA-4FD5-9529-73EC9C7AD21A}"/>
                    </a:ext>
                  </a:extLst>
                </p:cNvPr>
                <p:cNvPicPr/>
                <p:nvPr/>
              </p:nvPicPr>
              <p:blipFill>
                <a:blip r:embed="rId217"/>
                <a:stretch>
                  <a:fillRect/>
                </a:stretch>
              </p:blipFill>
              <p:spPr>
                <a:xfrm>
                  <a:off x="9532142" y="1886623"/>
                  <a:ext cx="15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3" name="Freihand 102">
                  <a:extLst>
                    <a:ext uri="{FF2B5EF4-FFF2-40B4-BE49-F238E27FC236}">
                      <a16:creationId xmlns:a16="http://schemas.microsoft.com/office/drawing/2014/main" id="{89321859-3B44-4AAE-A866-16A1330EE414}"/>
                    </a:ext>
                  </a:extLst>
                </p14:cNvPr>
                <p14:cNvContentPartPr/>
                <p14:nvPr/>
              </p14:nvContentPartPr>
              <p14:xfrm>
                <a:off x="9501542" y="1916863"/>
                <a:ext cx="109080" cy="24840"/>
              </p14:xfrm>
            </p:contentPart>
          </mc:Choice>
          <mc:Fallback>
            <p:pic>
              <p:nvPicPr>
                <p:cNvPr id="103" name="Freihand 102">
                  <a:extLst>
                    <a:ext uri="{FF2B5EF4-FFF2-40B4-BE49-F238E27FC236}">
                      <a16:creationId xmlns:a16="http://schemas.microsoft.com/office/drawing/2014/main" id="{89321859-3B44-4AAE-A866-16A1330EE414}"/>
                    </a:ext>
                  </a:extLst>
                </p:cNvPr>
                <p:cNvPicPr/>
                <p:nvPr/>
              </p:nvPicPr>
              <p:blipFill>
                <a:blip r:embed="rId219"/>
                <a:stretch>
                  <a:fillRect/>
                </a:stretch>
              </p:blipFill>
              <p:spPr>
                <a:xfrm>
                  <a:off x="9497222" y="1912543"/>
                  <a:ext cx="117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4" name="Freihand 103">
                  <a:extLst>
                    <a:ext uri="{FF2B5EF4-FFF2-40B4-BE49-F238E27FC236}">
                      <a16:creationId xmlns:a16="http://schemas.microsoft.com/office/drawing/2014/main" id="{A84F1511-6703-45B9-99EE-FF90BF750BB0}"/>
                    </a:ext>
                  </a:extLst>
                </p14:cNvPr>
                <p14:cNvContentPartPr/>
                <p14:nvPr/>
              </p14:nvContentPartPr>
              <p14:xfrm>
                <a:off x="9641222" y="1862863"/>
                <a:ext cx="24840" cy="106560"/>
              </p14:xfrm>
            </p:contentPart>
          </mc:Choice>
          <mc:Fallback>
            <p:pic>
              <p:nvPicPr>
                <p:cNvPr id="104" name="Freihand 103">
                  <a:extLst>
                    <a:ext uri="{FF2B5EF4-FFF2-40B4-BE49-F238E27FC236}">
                      <a16:creationId xmlns:a16="http://schemas.microsoft.com/office/drawing/2014/main" id="{A84F1511-6703-45B9-99EE-FF90BF750BB0}"/>
                    </a:ext>
                  </a:extLst>
                </p:cNvPr>
                <p:cNvPicPr/>
                <p:nvPr/>
              </p:nvPicPr>
              <p:blipFill>
                <a:blip r:embed="rId221"/>
                <a:stretch>
                  <a:fillRect/>
                </a:stretch>
              </p:blipFill>
              <p:spPr>
                <a:xfrm>
                  <a:off x="9636902" y="1858543"/>
                  <a:ext cx="33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5" name="Freihand 104">
                  <a:extLst>
                    <a:ext uri="{FF2B5EF4-FFF2-40B4-BE49-F238E27FC236}">
                      <a16:creationId xmlns:a16="http://schemas.microsoft.com/office/drawing/2014/main" id="{E4317787-5721-4413-9BF5-80813AA22836}"/>
                    </a:ext>
                  </a:extLst>
                </p14:cNvPr>
                <p14:cNvContentPartPr/>
                <p14:nvPr/>
              </p14:nvContentPartPr>
              <p14:xfrm>
                <a:off x="9698822" y="1836943"/>
                <a:ext cx="97920" cy="101880"/>
              </p14:xfrm>
            </p:contentPart>
          </mc:Choice>
          <mc:Fallback>
            <p:pic>
              <p:nvPicPr>
                <p:cNvPr id="105" name="Freihand 104">
                  <a:extLst>
                    <a:ext uri="{FF2B5EF4-FFF2-40B4-BE49-F238E27FC236}">
                      <a16:creationId xmlns:a16="http://schemas.microsoft.com/office/drawing/2014/main" id="{E4317787-5721-4413-9BF5-80813AA22836}"/>
                    </a:ext>
                  </a:extLst>
                </p:cNvPr>
                <p:cNvPicPr/>
                <p:nvPr/>
              </p:nvPicPr>
              <p:blipFill>
                <a:blip r:embed="rId223"/>
                <a:stretch>
                  <a:fillRect/>
                </a:stretch>
              </p:blipFill>
              <p:spPr>
                <a:xfrm>
                  <a:off x="9694502" y="1832623"/>
                  <a:ext cx="106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6" name="Freihand 105">
                  <a:extLst>
                    <a:ext uri="{FF2B5EF4-FFF2-40B4-BE49-F238E27FC236}">
                      <a16:creationId xmlns:a16="http://schemas.microsoft.com/office/drawing/2014/main" id="{16643B12-C1DB-4633-9C31-B2C7F703C4DF}"/>
                    </a:ext>
                  </a:extLst>
                </p14:cNvPr>
                <p14:cNvContentPartPr/>
                <p14:nvPr/>
              </p14:nvContentPartPr>
              <p14:xfrm>
                <a:off x="9865142" y="1838743"/>
                <a:ext cx="72000" cy="111600"/>
              </p14:xfrm>
            </p:contentPart>
          </mc:Choice>
          <mc:Fallback>
            <p:pic>
              <p:nvPicPr>
                <p:cNvPr id="106" name="Freihand 105">
                  <a:extLst>
                    <a:ext uri="{FF2B5EF4-FFF2-40B4-BE49-F238E27FC236}">
                      <a16:creationId xmlns:a16="http://schemas.microsoft.com/office/drawing/2014/main" id="{16643B12-C1DB-4633-9C31-B2C7F703C4DF}"/>
                    </a:ext>
                  </a:extLst>
                </p:cNvPr>
                <p:cNvPicPr/>
                <p:nvPr/>
              </p:nvPicPr>
              <p:blipFill>
                <a:blip r:embed="rId225"/>
                <a:stretch>
                  <a:fillRect/>
                </a:stretch>
              </p:blipFill>
              <p:spPr>
                <a:xfrm>
                  <a:off x="9860822" y="1834423"/>
                  <a:ext cx="80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7" name="Freihand 106">
                  <a:extLst>
                    <a:ext uri="{FF2B5EF4-FFF2-40B4-BE49-F238E27FC236}">
                      <a16:creationId xmlns:a16="http://schemas.microsoft.com/office/drawing/2014/main" id="{C112CEC0-A50C-4A4B-BAB7-36828D906E53}"/>
                    </a:ext>
                  </a:extLst>
                </p14:cNvPr>
                <p14:cNvContentPartPr/>
                <p14:nvPr/>
              </p14:nvContentPartPr>
              <p14:xfrm>
                <a:off x="9822302" y="1770703"/>
                <a:ext cx="63720" cy="69840"/>
              </p14:xfrm>
            </p:contentPart>
          </mc:Choice>
          <mc:Fallback>
            <p:pic>
              <p:nvPicPr>
                <p:cNvPr id="107" name="Freihand 106">
                  <a:extLst>
                    <a:ext uri="{FF2B5EF4-FFF2-40B4-BE49-F238E27FC236}">
                      <a16:creationId xmlns:a16="http://schemas.microsoft.com/office/drawing/2014/main" id="{C112CEC0-A50C-4A4B-BAB7-36828D906E53}"/>
                    </a:ext>
                  </a:extLst>
                </p:cNvPr>
                <p:cNvPicPr/>
                <p:nvPr/>
              </p:nvPicPr>
              <p:blipFill>
                <a:blip r:embed="rId227"/>
                <a:stretch>
                  <a:fillRect/>
                </a:stretch>
              </p:blipFill>
              <p:spPr>
                <a:xfrm>
                  <a:off x="9817982" y="1766383"/>
                  <a:ext cx="72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8" name="Freihand 107">
                  <a:extLst>
                    <a:ext uri="{FF2B5EF4-FFF2-40B4-BE49-F238E27FC236}">
                      <a16:creationId xmlns:a16="http://schemas.microsoft.com/office/drawing/2014/main" id="{58CA851C-55D9-4A5A-B367-754B699E35FD}"/>
                    </a:ext>
                  </a:extLst>
                </p14:cNvPr>
                <p14:cNvContentPartPr/>
                <p14:nvPr/>
              </p14:nvContentPartPr>
              <p14:xfrm>
                <a:off x="9910142" y="1887703"/>
                <a:ext cx="51480" cy="51480"/>
              </p14:xfrm>
            </p:contentPart>
          </mc:Choice>
          <mc:Fallback>
            <p:pic>
              <p:nvPicPr>
                <p:cNvPr id="108" name="Freihand 107">
                  <a:extLst>
                    <a:ext uri="{FF2B5EF4-FFF2-40B4-BE49-F238E27FC236}">
                      <a16:creationId xmlns:a16="http://schemas.microsoft.com/office/drawing/2014/main" id="{58CA851C-55D9-4A5A-B367-754B699E35FD}"/>
                    </a:ext>
                  </a:extLst>
                </p:cNvPr>
                <p:cNvPicPr/>
                <p:nvPr/>
              </p:nvPicPr>
              <p:blipFill>
                <a:blip r:embed="rId229"/>
                <a:stretch>
                  <a:fillRect/>
                </a:stretch>
              </p:blipFill>
              <p:spPr>
                <a:xfrm>
                  <a:off x="9905822" y="1883383"/>
                  <a:ext cx="60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9" name="Freihand 108">
                  <a:extLst>
                    <a:ext uri="{FF2B5EF4-FFF2-40B4-BE49-F238E27FC236}">
                      <a16:creationId xmlns:a16="http://schemas.microsoft.com/office/drawing/2014/main" id="{82F04EEA-4E6E-4FB8-B027-59F5D492DD3B}"/>
                    </a:ext>
                  </a:extLst>
                </p14:cNvPr>
                <p14:cNvContentPartPr/>
                <p14:nvPr/>
              </p14:nvContentPartPr>
              <p14:xfrm>
                <a:off x="9994022" y="1744783"/>
                <a:ext cx="83160" cy="226080"/>
              </p14:xfrm>
            </p:contentPart>
          </mc:Choice>
          <mc:Fallback>
            <p:pic>
              <p:nvPicPr>
                <p:cNvPr id="109" name="Freihand 108">
                  <a:extLst>
                    <a:ext uri="{FF2B5EF4-FFF2-40B4-BE49-F238E27FC236}">
                      <a16:creationId xmlns:a16="http://schemas.microsoft.com/office/drawing/2014/main" id="{82F04EEA-4E6E-4FB8-B027-59F5D492DD3B}"/>
                    </a:ext>
                  </a:extLst>
                </p:cNvPr>
                <p:cNvPicPr/>
                <p:nvPr/>
              </p:nvPicPr>
              <p:blipFill>
                <a:blip r:embed="rId231"/>
                <a:stretch>
                  <a:fillRect/>
                </a:stretch>
              </p:blipFill>
              <p:spPr>
                <a:xfrm>
                  <a:off x="9989702" y="1740463"/>
                  <a:ext cx="918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3" name="Freihand 122">
                  <a:extLst>
                    <a:ext uri="{FF2B5EF4-FFF2-40B4-BE49-F238E27FC236}">
                      <a16:creationId xmlns:a16="http://schemas.microsoft.com/office/drawing/2014/main" id="{22DACDAA-9130-4786-AB31-A7AC7E1F9E28}"/>
                    </a:ext>
                  </a:extLst>
                </p14:cNvPr>
                <p14:cNvContentPartPr/>
                <p14:nvPr/>
              </p14:nvContentPartPr>
              <p14:xfrm>
                <a:off x="7381862" y="1965463"/>
                <a:ext cx="67680" cy="63720"/>
              </p14:xfrm>
            </p:contentPart>
          </mc:Choice>
          <mc:Fallback>
            <p:pic>
              <p:nvPicPr>
                <p:cNvPr id="123" name="Freihand 122">
                  <a:extLst>
                    <a:ext uri="{FF2B5EF4-FFF2-40B4-BE49-F238E27FC236}">
                      <a16:creationId xmlns:a16="http://schemas.microsoft.com/office/drawing/2014/main" id="{22DACDAA-9130-4786-AB31-A7AC7E1F9E28}"/>
                    </a:ext>
                  </a:extLst>
                </p:cNvPr>
                <p:cNvPicPr/>
                <p:nvPr/>
              </p:nvPicPr>
              <p:blipFill>
                <a:blip r:embed="rId233"/>
                <a:stretch>
                  <a:fillRect/>
                </a:stretch>
              </p:blipFill>
              <p:spPr>
                <a:xfrm>
                  <a:off x="7377542" y="1961143"/>
                  <a:ext cx="76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4" name="Freihand 123">
                  <a:extLst>
                    <a:ext uri="{FF2B5EF4-FFF2-40B4-BE49-F238E27FC236}">
                      <a16:creationId xmlns:a16="http://schemas.microsoft.com/office/drawing/2014/main" id="{E9556D62-F86A-42EF-9C15-9F0B68D1B1C8}"/>
                    </a:ext>
                  </a:extLst>
                </p14:cNvPr>
                <p14:cNvContentPartPr/>
                <p14:nvPr/>
              </p14:nvContentPartPr>
              <p14:xfrm>
                <a:off x="7349462" y="1991023"/>
                <a:ext cx="86400" cy="12600"/>
              </p14:xfrm>
            </p:contentPart>
          </mc:Choice>
          <mc:Fallback>
            <p:pic>
              <p:nvPicPr>
                <p:cNvPr id="124" name="Freihand 123">
                  <a:extLst>
                    <a:ext uri="{FF2B5EF4-FFF2-40B4-BE49-F238E27FC236}">
                      <a16:creationId xmlns:a16="http://schemas.microsoft.com/office/drawing/2014/main" id="{E9556D62-F86A-42EF-9C15-9F0B68D1B1C8}"/>
                    </a:ext>
                  </a:extLst>
                </p:cNvPr>
                <p:cNvPicPr/>
                <p:nvPr/>
              </p:nvPicPr>
              <p:blipFill>
                <a:blip r:embed="rId235"/>
                <a:stretch>
                  <a:fillRect/>
                </a:stretch>
              </p:blipFill>
              <p:spPr>
                <a:xfrm>
                  <a:off x="7345142" y="1986703"/>
                  <a:ext cx="95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5" name="Freihand 124">
                  <a:extLst>
                    <a:ext uri="{FF2B5EF4-FFF2-40B4-BE49-F238E27FC236}">
                      <a16:creationId xmlns:a16="http://schemas.microsoft.com/office/drawing/2014/main" id="{0550E13C-0139-4B1F-A8C8-A02B228EE967}"/>
                    </a:ext>
                  </a:extLst>
                </p14:cNvPr>
                <p14:cNvContentPartPr/>
                <p14:nvPr/>
              </p14:nvContentPartPr>
              <p14:xfrm>
                <a:off x="7341902" y="2019463"/>
                <a:ext cx="96840" cy="16920"/>
              </p14:xfrm>
            </p:contentPart>
          </mc:Choice>
          <mc:Fallback>
            <p:pic>
              <p:nvPicPr>
                <p:cNvPr id="125" name="Freihand 124">
                  <a:extLst>
                    <a:ext uri="{FF2B5EF4-FFF2-40B4-BE49-F238E27FC236}">
                      <a16:creationId xmlns:a16="http://schemas.microsoft.com/office/drawing/2014/main" id="{0550E13C-0139-4B1F-A8C8-A02B228EE967}"/>
                    </a:ext>
                  </a:extLst>
                </p:cNvPr>
                <p:cNvPicPr/>
                <p:nvPr/>
              </p:nvPicPr>
              <p:blipFill>
                <a:blip r:embed="rId237"/>
                <a:stretch>
                  <a:fillRect/>
                </a:stretch>
              </p:blipFill>
              <p:spPr>
                <a:xfrm>
                  <a:off x="7337582" y="2015143"/>
                  <a:ext cx="105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3" name="Freihand 142">
                  <a:extLst>
                    <a:ext uri="{FF2B5EF4-FFF2-40B4-BE49-F238E27FC236}">
                      <a16:creationId xmlns:a16="http://schemas.microsoft.com/office/drawing/2014/main" id="{EFEDF008-8507-4F6D-8DAB-0A6ABCD6C1F3}"/>
                    </a:ext>
                  </a:extLst>
                </p14:cNvPr>
                <p14:cNvContentPartPr/>
                <p14:nvPr/>
              </p14:nvContentPartPr>
              <p14:xfrm>
                <a:off x="5783102" y="2702383"/>
                <a:ext cx="92880" cy="155520"/>
              </p14:xfrm>
            </p:contentPart>
          </mc:Choice>
          <mc:Fallback>
            <p:pic>
              <p:nvPicPr>
                <p:cNvPr id="143" name="Freihand 142">
                  <a:extLst>
                    <a:ext uri="{FF2B5EF4-FFF2-40B4-BE49-F238E27FC236}">
                      <a16:creationId xmlns:a16="http://schemas.microsoft.com/office/drawing/2014/main" id="{EFEDF008-8507-4F6D-8DAB-0A6ABCD6C1F3}"/>
                    </a:ext>
                  </a:extLst>
                </p:cNvPr>
                <p:cNvPicPr/>
                <p:nvPr/>
              </p:nvPicPr>
              <p:blipFill>
                <a:blip r:embed="rId239"/>
                <a:stretch>
                  <a:fillRect/>
                </a:stretch>
              </p:blipFill>
              <p:spPr>
                <a:xfrm>
                  <a:off x="5778782" y="2698063"/>
                  <a:ext cx="101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4" name="Freihand 143">
                  <a:extLst>
                    <a:ext uri="{FF2B5EF4-FFF2-40B4-BE49-F238E27FC236}">
                      <a16:creationId xmlns:a16="http://schemas.microsoft.com/office/drawing/2014/main" id="{676DF6E9-9F92-4738-A169-B0427E89CBC0}"/>
                    </a:ext>
                  </a:extLst>
                </p14:cNvPr>
                <p14:cNvContentPartPr/>
                <p14:nvPr/>
              </p14:nvContentPartPr>
              <p14:xfrm>
                <a:off x="5951582" y="2822623"/>
                <a:ext cx="13320" cy="68400"/>
              </p14:xfrm>
            </p:contentPart>
          </mc:Choice>
          <mc:Fallback>
            <p:pic>
              <p:nvPicPr>
                <p:cNvPr id="144" name="Freihand 143">
                  <a:extLst>
                    <a:ext uri="{FF2B5EF4-FFF2-40B4-BE49-F238E27FC236}">
                      <a16:creationId xmlns:a16="http://schemas.microsoft.com/office/drawing/2014/main" id="{676DF6E9-9F92-4738-A169-B0427E89CBC0}"/>
                    </a:ext>
                  </a:extLst>
                </p:cNvPr>
                <p:cNvPicPr/>
                <p:nvPr/>
              </p:nvPicPr>
              <p:blipFill>
                <a:blip r:embed="rId241"/>
                <a:stretch>
                  <a:fillRect/>
                </a:stretch>
              </p:blipFill>
              <p:spPr>
                <a:xfrm>
                  <a:off x="5947262" y="2818303"/>
                  <a:ext cx="21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5" name="Freihand 144">
                  <a:extLst>
                    <a:ext uri="{FF2B5EF4-FFF2-40B4-BE49-F238E27FC236}">
                      <a16:creationId xmlns:a16="http://schemas.microsoft.com/office/drawing/2014/main" id="{389F2D43-34DF-49DD-85C8-8198E3D37528}"/>
                    </a:ext>
                  </a:extLst>
                </p14:cNvPr>
                <p14:cNvContentPartPr/>
                <p14:nvPr/>
              </p14:nvContentPartPr>
              <p14:xfrm>
                <a:off x="6017462" y="2695903"/>
                <a:ext cx="85680" cy="131760"/>
              </p14:xfrm>
            </p:contentPart>
          </mc:Choice>
          <mc:Fallback>
            <p:pic>
              <p:nvPicPr>
                <p:cNvPr id="145" name="Freihand 144">
                  <a:extLst>
                    <a:ext uri="{FF2B5EF4-FFF2-40B4-BE49-F238E27FC236}">
                      <a16:creationId xmlns:a16="http://schemas.microsoft.com/office/drawing/2014/main" id="{389F2D43-34DF-49DD-85C8-8198E3D37528}"/>
                    </a:ext>
                  </a:extLst>
                </p:cNvPr>
                <p:cNvPicPr/>
                <p:nvPr/>
              </p:nvPicPr>
              <p:blipFill>
                <a:blip r:embed="rId243"/>
                <a:stretch>
                  <a:fillRect/>
                </a:stretch>
              </p:blipFill>
              <p:spPr>
                <a:xfrm>
                  <a:off x="6013142" y="2691583"/>
                  <a:ext cx="94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6" name="Freihand 145">
                  <a:extLst>
                    <a:ext uri="{FF2B5EF4-FFF2-40B4-BE49-F238E27FC236}">
                      <a16:creationId xmlns:a16="http://schemas.microsoft.com/office/drawing/2014/main" id="{00383365-1F52-4A18-9AF7-2600BB8B9447}"/>
                    </a:ext>
                  </a:extLst>
                </p14:cNvPr>
                <p14:cNvContentPartPr/>
                <p14:nvPr/>
              </p14:nvContentPartPr>
              <p14:xfrm>
                <a:off x="5943662" y="2603023"/>
                <a:ext cx="161280" cy="28440"/>
              </p14:xfrm>
            </p:contentPart>
          </mc:Choice>
          <mc:Fallback>
            <p:pic>
              <p:nvPicPr>
                <p:cNvPr id="146" name="Freihand 145">
                  <a:extLst>
                    <a:ext uri="{FF2B5EF4-FFF2-40B4-BE49-F238E27FC236}">
                      <a16:creationId xmlns:a16="http://schemas.microsoft.com/office/drawing/2014/main" id="{00383365-1F52-4A18-9AF7-2600BB8B9447}"/>
                    </a:ext>
                  </a:extLst>
                </p:cNvPr>
                <p:cNvPicPr/>
                <p:nvPr/>
              </p:nvPicPr>
              <p:blipFill>
                <a:blip r:embed="rId245"/>
                <a:stretch>
                  <a:fillRect/>
                </a:stretch>
              </p:blipFill>
              <p:spPr>
                <a:xfrm>
                  <a:off x="5939342" y="2598703"/>
                  <a:ext cx="169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7" name="Freihand 146">
                  <a:extLst>
                    <a:ext uri="{FF2B5EF4-FFF2-40B4-BE49-F238E27FC236}">
                      <a16:creationId xmlns:a16="http://schemas.microsoft.com/office/drawing/2014/main" id="{84D662EF-32F0-44CC-B512-354F477937D0}"/>
                    </a:ext>
                  </a:extLst>
                </p14:cNvPr>
                <p14:cNvContentPartPr/>
                <p14:nvPr/>
              </p14:nvContentPartPr>
              <p14:xfrm>
                <a:off x="6178022" y="2698783"/>
                <a:ext cx="63360" cy="100800"/>
              </p14:xfrm>
            </p:contentPart>
          </mc:Choice>
          <mc:Fallback>
            <p:pic>
              <p:nvPicPr>
                <p:cNvPr id="147" name="Freihand 146">
                  <a:extLst>
                    <a:ext uri="{FF2B5EF4-FFF2-40B4-BE49-F238E27FC236}">
                      <a16:creationId xmlns:a16="http://schemas.microsoft.com/office/drawing/2014/main" id="{84D662EF-32F0-44CC-B512-354F477937D0}"/>
                    </a:ext>
                  </a:extLst>
                </p:cNvPr>
                <p:cNvPicPr/>
                <p:nvPr/>
              </p:nvPicPr>
              <p:blipFill>
                <a:blip r:embed="rId247"/>
                <a:stretch>
                  <a:fillRect/>
                </a:stretch>
              </p:blipFill>
              <p:spPr>
                <a:xfrm>
                  <a:off x="6173702" y="2694463"/>
                  <a:ext cx="72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8" name="Freihand 147">
                  <a:extLst>
                    <a:ext uri="{FF2B5EF4-FFF2-40B4-BE49-F238E27FC236}">
                      <a16:creationId xmlns:a16="http://schemas.microsoft.com/office/drawing/2014/main" id="{AE6BB3FF-A1EB-4EC0-A2FC-4B98E95262B4}"/>
                    </a:ext>
                  </a:extLst>
                </p14:cNvPr>
                <p14:cNvContentPartPr/>
                <p14:nvPr/>
              </p14:nvContentPartPr>
              <p14:xfrm>
                <a:off x="6137702" y="2649823"/>
                <a:ext cx="68400" cy="60480"/>
              </p14:xfrm>
            </p:contentPart>
          </mc:Choice>
          <mc:Fallback>
            <p:pic>
              <p:nvPicPr>
                <p:cNvPr id="148" name="Freihand 147">
                  <a:extLst>
                    <a:ext uri="{FF2B5EF4-FFF2-40B4-BE49-F238E27FC236}">
                      <a16:creationId xmlns:a16="http://schemas.microsoft.com/office/drawing/2014/main" id="{AE6BB3FF-A1EB-4EC0-A2FC-4B98E95262B4}"/>
                    </a:ext>
                  </a:extLst>
                </p:cNvPr>
                <p:cNvPicPr/>
                <p:nvPr/>
              </p:nvPicPr>
              <p:blipFill>
                <a:blip r:embed="rId249"/>
                <a:stretch>
                  <a:fillRect/>
                </a:stretch>
              </p:blipFill>
              <p:spPr>
                <a:xfrm>
                  <a:off x="6133382" y="2645503"/>
                  <a:ext cx="77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9" name="Freihand 148">
                  <a:extLst>
                    <a:ext uri="{FF2B5EF4-FFF2-40B4-BE49-F238E27FC236}">
                      <a16:creationId xmlns:a16="http://schemas.microsoft.com/office/drawing/2014/main" id="{62A9D179-33B7-4926-A13D-2D8D03E35E9B}"/>
                    </a:ext>
                  </a:extLst>
                </p14:cNvPr>
                <p14:cNvContentPartPr/>
                <p14:nvPr/>
              </p14:nvContentPartPr>
              <p14:xfrm>
                <a:off x="6224462" y="2771863"/>
                <a:ext cx="72000" cy="52560"/>
              </p14:xfrm>
            </p:contentPart>
          </mc:Choice>
          <mc:Fallback>
            <p:pic>
              <p:nvPicPr>
                <p:cNvPr id="149" name="Freihand 148">
                  <a:extLst>
                    <a:ext uri="{FF2B5EF4-FFF2-40B4-BE49-F238E27FC236}">
                      <a16:creationId xmlns:a16="http://schemas.microsoft.com/office/drawing/2014/main" id="{62A9D179-33B7-4926-A13D-2D8D03E35E9B}"/>
                    </a:ext>
                  </a:extLst>
                </p:cNvPr>
                <p:cNvPicPr/>
                <p:nvPr/>
              </p:nvPicPr>
              <p:blipFill>
                <a:blip r:embed="rId251"/>
                <a:stretch>
                  <a:fillRect/>
                </a:stretch>
              </p:blipFill>
              <p:spPr>
                <a:xfrm>
                  <a:off x="6220142" y="2767543"/>
                  <a:ext cx="80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1" name="Freihand 150">
                  <a:extLst>
                    <a:ext uri="{FF2B5EF4-FFF2-40B4-BE49-F238E27FC236}">
                      <a16:creationId xmlns:a16="http://schemas.microsoft.com/office/drawing/2014/main" id="{2550FB13-2863-4E46-ADBC-65B2AED07A65}"/>
                    </a:ext>
                  </a:extLst>
                </p14:cNvPr>
                <p14:cNvContentPartPr/>
                <p14:nvPr/>
              </p14:nvContentPartPr>
              <p14:xfrm>
                <a:off x="6510302" y="2659903"/>
                <a:ext cx="100080" cy="137520"/>
              </p14:xfrm>
            </p:contentPart>
          </mc:Choice>
          <mc:Fallback>
            <p:pic>
              <p:nvPicPr>
                <p:cNvPr id="151" name="Freihand 150">
                  <a:extLst>
                    <a:ext uri="{FF2B5EF4-FFF2-40B4-BE49-F238E27FC236}">
                      <a16:creationId xmlns:a16="http://schemas.microsoft.com/office/drawing/2014/main" id="{2550FB13-2863-4E46-ADBC-65B2AED07A65}"/>
                    </a:ext>
                  </a:extLst>
                </p:cNvPr>
                <p:cNvPicPr/>
                <p:nvPr/>
              </p:nvPicPr>
              <p:blipFill>
                <a:blip r:embed="rId253"/>
                <a:stretch>
                  <a:fillRect/>
                </a:stretch>
              </p:blipFill>
              <p:spPr>
                <a:xfrm>
                  <a:off x="6505982" y="2655583"/>
                  <a:ext cx="108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2" name="Freihand 151">
                  <a:extLst>
                    <a:ext uri="{FF2B5EF4-FFF2-40B4-BE49-F238E27FC236}">
                      <a16:creationId xmlns:a16="http://schemas.microsoft.com/office/drawing/2014/main" id="{A141F08A-202B-4F59-80BC-26EF15936A6A}"/>
                    </a:ext>
                  </a:extLst>
                </p14:cNvPr>
                <p14:cNvContentPartPr/>
                <p14:nvPr/>
              </p14:nvContentPartPr>
              <p14:xfrm>
                <a:off x="6506342" y="2691943"/>
                <a:ext cx="109800" cy="78480"/>
              </p14:xfrm>
            </p:contentPart>
          </mc:Choice>
          <mc:Fallback>
            <p:pic>
              <p:nvPicPr>
                <p:cNvPr id="152" name="Freihand 151">
                  <a:extLst>
                    <a:ext uri="{FF2B5EF4-FFF2-40B4-BE49-F238E27FC236}">
                      <a16:creationId xmlns:a16="http://schemas.microsoft.com/office/drawing/2014/main" id="{A141F08A-202B-4F59-80BC-26EF15936A6A}"/>
                    </a:ext>
                  </a:extLst>
                </p:cNvPr>
                <p:cNvPicPr/>
                <p:nvPr/>
              </p:nvPicPr>
              <p:blipFill>
                <a:blip r:embed="rId255"/>
                <a:stretch>
                  <a:fillRect/>
                </a:stretch>
              </p:blipFill>
              <p:spPr>
                <a:xfrm>
                  <a:off x="6502022" y="2687623"/>
                  <a:ext cx="118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C0ED7B8D-1D07-4DD4-963B-C8238D2F308A}"/>
                    </a:ext>
                  </a:extLst>
                </p14:cNvPr>
                <p14:cNvContentPartPr/>
                <p14:nvPr/>
              </p14:nvContentPartPr>
              <p14:xfrm>
                <a:off x="6447302" y="2530303"/>
                <a:ext cx="186840" cy="106920"/>
              </p14:xfrm>
            </p:contentPart>
          </mc:Choice>
          <mc:Fallback>
            <p:pic>
              <p:nvPicPr>
                <p:cNvPr id="153" name="Freihand 152">
                  <a:extLst>
                    <a:ext uri="{FF2B5EF4-FFF2-40B4-BE49-F238E27FC236}">
                      <a16:creationId xmlns:a16="http://schemas.microsoft.com/office/drawing/2014/main" id="{C0ED7B8D-1D07-4DD4-963B-C8238D2F308A}"/>
                    </a:ext>
                  </a:extLst>
                </p:cNvPr>
                <p:cNvPicPr/>
                <p:nvPr/>
              </p:nvPicPr>
              <p:blipFill>
                <a:blip r:embed="rId257"/>
                <a:stretch>
                  <a:fillRect/>
                </a:stretch>
              </p:blipFill>
              <p:spPr>
                <a:xfrm>
                  <a:off x="6442982" y="2525983"/>
                  <a:ext cx="195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5" name="Freihand 154">
                  <a:extLst>
                    <a:ext uri="{FF2B5EF4-FFF2-40B4-BE49-F238E27FC236}">
                      <a16:creationId xmlns:a16="http://schemas.microsoft.com/office/drawing/2014/main" id="{6CE2866B-2900-462D-A4E7-EFB3A857E7A2}"/>
                    </a:ext>
                  </a:extLst>
                </p14:cNvPr>
                <p14:cNvContentPartPr/>
                <p14:nvPr/>
              </p14:nvContentPartPr>
              <p14:xfrm>
                <a:off x="6653582" y="2750623"/>
                <a:ext cx="97560" cy="122760"/>
              </p14:xfrm>
            </p:contentPart>
          </mc:Choice>
          <mc:Fallback>
            <p:pic>
              <p:nvPicPr>
                <p:cNvPr id="155" name="Freihand 154">
                  <a:extLst>
                    <a:ext uri="{FF2B5EF4-FFF2-40B4-BE49-F238E27FC236}">
                      <a16:creationId xmlns:a16="http://schemas.microsoft.com/office/drawing/2014/main" id="{6CE2866B-2900-462D-A4E7-EFB3A857E7A2}"/>
                    </a:ext>
                  </a:extLst>
                </p:cNvPr>
                <p:cNvPicPr/>
                <p:nvPr/>
              </p:nvPicPr>
              <p:blipFill>
                <a:blip r:embed="rId259"/>
                <a:stretch>
                  <a:fillRect/>
                </a:stretch>
              </p:blipFill>
              <p:spPr>
                <a:xfrm>
                  <a:off x="6649262" y="2746303"/>
                  <a:ext cx="106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5E41545C-0A16-4066-BDBE-CAB12BE28EAD}"/>
                    </a:ext>
                  </a:extLst>
                </p14:cNvPr>
                <p14:cNvContentPartPr/>
                <p14:nvPr/>
              </p14:nvContentPartPr>
              <p14:xfrm>
                <a:off x="6881822" y="2572063"/>
                <a:ext cx="104400" cy="122400"/>
              </p14:xfrm>
            </p:contentPart>
          </mc:Choice>
          <mc:Fallback>
            <p:pic>
              <p:nvPicPr>
                <p:cNvPr id="157" name="Freihand 156">
                  <a:extLst>
                    <a:ext uri="{FF2B5EF4-FFF2-40B4-BE49-F238E27FC236}">
                      <a16:creationId xmlns:a16="http://schemas.microsoft.com/office/drawing/2014/main" id="{5E41545C-0A16-4066-BDBE-CAB12BE28EAD}"/>
                    </a:ext>
                  </a:extLst>
                </p:cNvPr>
                <p:cNvPicPr/>
                <p:nvPr/>
              </p:nvPicPr>
              <p:blipFill>
                <a:blip r:embed="rId261"/>
                <a:stretch>
                  <a:fillRect/>
                </a:stretch>
              </p:blipFill>
              <p:spPr>
                <a:xfrm>
                  <a:off x="6877502" y="2567743"/>
                  <a:ext cx="113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8F03275F-A124-4FC4-A735-07C14C982B06}"/>
                    </a:ext>
                  </a:extLst>
                </p14:cNvPr>
                <p14:cNvContentPartPr/>
                <p14:nvPr/>
              </p14:nvContentPartPr>
              <p14:xfrm>
                <a:off x="7035182" y="2575303"/>
                <a:ext cx="74520" cy="91800"/>
              </p14:xfrm>
            </p:contentPart>
          </mc:Choice>
          <mc:Fallback>
            <p:pic>
              <p:nvPicPr>
                <p:cNvPr id="158" name="Freihand 157">
                  <a:extLst>
                    <a:ext uri="{FF2B5EF4-FFF2-40B4-BE49-F238E27FC236}">
                      <a16:creationId xmlns:a16="http://schemas.microsoft.com/office/drawing/2014/main" id="{8F03275F-A124-4FC4-A735-07C14C982B06}"/>
                    </a:ext>
                  </a:extLst>
                </p:cNvPr>
                <p:cNvPicPr/>
                <p:nvPr/>
              </p:nvPicPr>
              <p:blipFill>
                <a:blip r:embed="rId263"/>
                <a:stretch>
                  <a:fillRect/>
                </a:stretch>
              </p:blipFill>
              <p:spPr>
                <a:xfrm>
                  <a:off x="7030862" y="2570983"/>
                  <a:ext cx="83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F0DA84C2-126B-43D9-AE58-49C9ABCF1162}"/>
                    </a:ext>
                  </a:extLst>
                </p14:cNvPr>
                <p14:cNvContentPartPr/>
                <p14:nvPr/>
              </p14:nvContentPartPr>
              <p14:xfrm>
                <a:off x="7129862" y="2571703"/>
                <a:ext cx="88560" cy="83880"/>
              </p14:xfrm>
            </p:contentPart>
          </mc:Choice>
          <mc:Fallback>
            <p:pic>
              <p:nvPicPr>
                <p:cNvPr id="159" name="Freihand 158">
                  <a:extLst>
                    <a:ext uri="{FF2B5EF4-FFF2-40B4-BE49-F238E27FC236}">
                      <a16:creationId xmlns:a16="http://schemas.microsoft.com/office/drawing/2014/main" id="{F0DA84C2-126B-43D9-AE58-49C9ABCF1162}"/>
                    </a:ext>
                  </a:extLst>
                </p:cNvPr>
                <p:cNvPicPr/>
                <p:nvPr/>
              </p:nvPicPr>
              <p:blipFill>
                <a:blip r:embed="rId265"/>
                <a:stretch>
                  <a:fillRect/>
                </a:stretch>
              </p:blipFill>
              <p:spPr>
                <a:xfrm>
                  <a:off x="7125542" y="2567383"/>
                  <a:ext cx="97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3D972CAB-2E55-4760-8E07-7BA0F0C14D62}"/>
                    </a:ext>
                  </a:extLst>
                </p14:cNvPr>
                <p14:cNvContentPartPr/>
                <p14:nvPr/>
              </p14:nvContentPartPr>
              <p14:xfrm>
                <a:off x="7254422" y="2547943"/>
                <a:ext cx="67680" cy="89280"/>
              </p14:xfrm>
            </p:contentPart>
          </mc:Choice>
          <mc:Fallback>
            <p:pic>
              <p:nvPicPr>
                <p:cNvPr id="160" name="Freihand 159">
                  <a:extLst>
                    <a:ext uri="{FF2B5EF4-FFF2-40B4-BE49-F238E27FC236}">
                      <a16:creationId xmlns:a16="http://schemas.microsoft.com/office/drawing/2014/main" id="{3D972CAB-2E55-4760-8E07-7BA0F0C14D62}"/>
                    </a:ext>
                  </a:extLst>
                </p:cNvPr>
                <p:cNvPicPr/>
                <p:nvPr/>
              </p:nvPicPr>
              <p:blipFill>
                <a:blip r:embed="rId267"/>
                <a:stretch>
                  <a:fillRect/>
                </a:stretch>
              </p:blipFill>
              <p:spPr>
                <a:xfrm>
                  <a:off x="7250102" y="2543623"/>
                  <a:ext cx="76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Freihand 161">
                  <a:extLst>
                    <a:ext uri="{FF2B5EF4-FFF2-40B4-BE49-F238E27FC236}">
                      <a16:creationId xmlns:a16="http://schemas.microsoft.com/office/drawing/2014/main" id="{3E7DEB0A-1F7D-45F7-ABB9-7117E4F5AE0C}"/>
                    </a:ext>
                  </a:extLst>
                </p14:cNvPr>
                <p14:cNvContentPartPr/>
                <p14:nvPr/>
              </p14:nvContentPartPr>
              <p14:xfrm>
                <a:off x="7398782" y="2456503"/>
                <a:ext cx="88920" cy="218880"/>
              </p14:xfrm>
            </p:contentPart>
          </mc:Choice>
          <mc:Fallback>
            <p:pic>
              <p:nvPicPr>
                <p:cNvPr id="162" name="Freihand 161">
                  <a:extLst>
                    <a:ext uri="{FF2B5EF4-FFF2-40B4-BE49-F238E27FC236}">
                      <a16:creationId xmlns:a16="http://schemas.microsoft.com/office/drawing/2014/main" id="{3E7DEB0A-1F7D-45F7-ABB9-7117E4F5AE0C}"/>
                    </a:ext>
                  </a:extLst>
                </p:cNvPr>
                <p:cNvPicPr/>
                <p:nvPr/>
              </p:nvPicPr>
              <p:blipFill>
                <a:blip r:embed="rId269"/>
                <a:stretch>
                  <a:fillRect/>
                </a:stretch>
              </p:blipFill>
              <p:spPr>
                <a:xfrm>
                  <a:off x="7394462" y="2452183"/>
                  <a:ext cx="97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5A021F9B-372A-4B0B-818A-B186FB18CDB6}"/>
                    </a:ext>
                  </a:extLst>
                </p14:cNvPr>
                <p14:cNvContentPartPr/>
                <p14:nvPr/>
              </p14:nvContentPartPr>
              <p14:xfrm>
                <a:off x="7547822" y="2465863"/>
                <a:ext cx="131760" cy="117360"/>
              </p14:xfrm>
            </p:contentPart>
          </mc:Choice>
          <mc:Fallback>
            <p:pic>
              <p:nvPicPr>
                <p:cNvPr id="163" name="Freihand 162">
                  <a:extLst>
                    <a:ext uri="{FF2B5EF4-FFF2-40B4-BE49-F238E27FC236}">
                      <a16:creationId xmlns:a16="http://schemas.microsoft.com/office/drawing/2014/main" id="{5A021F9B-372A-4B0B-818A-B186FB18CDB6}"/>
                    </a:ext>
                  </a:extLst>
                </p:cNvPr>
                <p:cNvPicPr/>
                <p:nvPr/>
              </p:nvPicPr>
              <p:blipFill>
                <a:blip r:embed="rId271"/>
                <a:stretch>
                  <a:fillRect/>
                </a:stretch>
              </p:blipFill>
              <p:spPr>
                <a:xfrm>
                  <a:off x="7543502" y="2461543"/>
                  <a:ext cx="140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77D84D8E-CD5C-4D57-9CC9-3CA18EEB5CEB}"/>
                    </a:ext>
                  </a:extLst>
                </p14:cNvPr>
                <p14:cNvContentPartPr/>
                <p14:nvPr/>
              </p14:nvContentPartPr>
              <p14:xfrm>
                <a:off x="7709462" y="2483143"/>
                <a:ext cx="119880" cy="109440"/>
              </p14:xfrm>
            </p:contentPart>
          </mc:Choice>
          <mc:Fallback>
            <p:pic>
              <p:nvPicPr>
                <p:cNvPr id="164" name="Freihand 163">
                  <a:extLst>
                    <a:ext uri="{FF2B5EF4-FFF2-40B4-BE49-F238E27FC236}">
                      <a16:creationId xmlns:a16="http://schemas.microsoft.com/office/drawing/2014/main" id="{77D84D8E-CD5C-4D57-9CC9-3CA18EEB5CEB}"/>
                    </a:ext>
                  </a:extLst>
                </p:cNvPr>
                <p:cNvPicPr/>
                <p:nvPr/>
              </p:nvPicPr>
              <p:blipFill>
                <a:blip r:embed="rId273"/>
                <a:stretch>
                  <a:fillRect/>
                </a:stretch>
              </p:blipFill>
              <p:spPr>
                <a:xfrm>
                  <a:off x="7705142" y="2478823"/>
                  <a:ext cx="128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E0EB21E7-C02D-4484-9890-F7B9C047E0E3}"/>
                    </a:ext>
                  </a:extLst>
                </p14:cNvPr>
                <p14:cNvContentPartPr/>
                <p14:nvPr/>
              </p14:nvContentPartPr>
              <p14:xfrm>
                <a:off x="7873982" y="2466583"/>
                <a:ext cx="81000" cy="105480"/>
              </p14:xfrm>
            </p:contentPart>
          </mc:Choice>
          <mc:Fallback>
            <p:pic>
              <p:nvPicPr>
                <p:cNvPr id="165" name="Freihand 164">
                  <a:extLst>
                    <a:ext uri="{FF2B5EF4-FFF2-40B4-BE49-F238E27FC236}">
                      <a16:creationId xmlns:a16="http://schemas.microsoft.com/office/drawing/2014/main" id="{E0EB21E7-C02D-4484-9890-F7B9C047E0E3}"/>
                    </a:ext>
                  </a:extLst>
                </p:cNvPr>
                <p:cNvPicPr/>
                <p:nvPr/>
              </p:nvPicPr>
              <p:blipFill>
                <a:blip r:embed="rId275"/>
                <a:stretch>
                  <a:fillRect/>
                </a:stretch>
              </p:blipFill>
              <p:spPr>
                <a:xfrm>
                  <a:off x="7869662" y="2462263"/>
                  <a:ext cx="89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CA3450E3-A46E-484E-A5D1-A8DB45EFB6F9}"/>
                    </a:ext>
                  </a:extLst>
                </p14:cNvPr>
                <p14:cNvContentPartPr/>
                <p14:nvPr/>
              </p14:nvContentPartPr>
              <p14:xfrm>
                <a:off x="7954622" y="2540383"/>
                <a:ext cx="28080" cy="92520"/>
              </p14:xfrm>
            </p:contentPart>
          </mc:Choice>
          <mc:Fallback>
            <p:pic>
              <p:nvPicPr>
                <p:cNvPr id="166" name="Freihand 165">
                  <a:extLst>
                    <a:ext uri="{FF2B5EF4-FFF2-40B4-BE49-F238E27FC236}">
                      <a16:creationId xmlns:a16="http://schemas.microsoft.com/office/drawing/2014/main" id="{CA3450E3-A46E-484E-A5D1-A8DB45EFB6F9}"/>
                    </a:ext>
                  </a:extLst>
                </p:cNvPr>
                <p:cNvPicPr/>
                <p:nvPr/>
              </p:nvPicPr>
              <p:blipFill>
                <a:blip r:embed="rId277"/>
                <a:stretch>
                  <a:fillRect/>
                </a:stretch>
              </p:blipFill>
              <p:spPr>
                <a:xfrm>
                  <a:off x="7950302" y="2536063"/>
                  <a:ext cx="36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CD00AA8C-6D8A-49EC-A2D4-7DE7DF623EE7}"/>
                    </a:ext>
                  </a:extLst>
                </p14:cNvPr>
                <p14:cNvContentPartPr/>
                <p14:nvPr/>
              </p14:nvContentPartPr>
              <p14:xfrm>
                <a:off x="8042102" y="2457583"/>
                <a:ext cx="81000" cy="119160"/>
              </p14:xfrm>
            </p:contentPart>
          </mc:Choice>
          <mc:Fallback>
            <p:pic>
              <p:nvPicPr>
                <p:cNvPr id="167" name="Freihand 166">
                  <a:extLst>
                    <a:ext uri="{FF2B5EF4-FFF2-40B4-BE49-F238E27FC236}">
                      <a16:creationId xmlns:a16="http://schemas.microsoft.com/office/drawing/2014/main" id="{CD00AA8C-6D8A-49EC-A2D4-7DE7DF623EE7}"/>
                    </a:ext>
                  </a:extLst>
                </p:cNvPr>
                <p:cNvPicPr/>
                <p:nvPr/>
              </p:nvPicPr>
              <p:blipFill>
                <a:blip r:embed="rId279"/>
                <a:stretch>
                  <a:fillRect/>
                </a:stretch>
              </p:blipFill>
              <p:spPr>
                <a:xfrm>
                  <a:off x="8037782" y="2453263"/>
                  <a:ext cx="89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78278D9B-9F6F-48E6-A763-22948C04F9A0}"/>
                    </a:ext>
                  </a:extLst>
                </p14:cNvPr>
                <p14:cNvContentPartPr/>
                <p14:nvPr/>
              </p14:nvContentPartPr>
              <p14:xfrm>
                <a:off x="8010062" y="2406463"/>
                <a:ext cx="118080" cy="15840"/>
              </p14:xfrm>
            </p:contentPart>
          </mc:Choice>
          <mc:Fallback>
            <p:pic>
              <p:nvPicPr>
                <p:cNvPr id="168" name="Freihand 167">
                  <a:extLst>
                    <a:ext uri="{FF2B5EF4-FFF2-40B4-BE49-F238E27FC236}">
                      <a16:creationId xmlns:a16="http://schemas.microsoft.com/office/drawing/2014/main" id="{78278D9B-9F6F-48E6-A763-22948C04F9A0}"/>
                    </a:ext>
                  </a:extLst>
                </p:cNvPr>
                <p:cNvPicPr/>
                <p:nvPr/>
              </p:nvPicPr>
              <p:blipFill>
                <a:blip r:embed="rId281"/>
                <a:stretch>
                  <a:fillRect/>
                </a:stretch>
              </p:blipFill>
              <p:spPr>
                <a:xfrm>
                  <a:off x="8005742" y="2402143"/>
                  <a:ext cx="126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A7F73654-A4CC-4D01-AA87-07B9E075BCA3}"/>
                    </a:ext>
                  </a:extLst>
                </p14:cNvPr>
                <p14:cNvContentPartPr/>
                <p14:nvPr/>
              </p14:nvContentPartPr>
              <p14:xfrm>
                <a:off x="8182502" y="2435263"/>
                <a:ext cx="50400" cy="112320"/>
              </p14:xfrm>
            </p:contentPart>
          </mc:Choice>
          <mc:Fallback>
            <p:pic>
              <p:nvPicPr>
                <p:cNvPr id="169" name="Freihand 168">
                  <a:extLst>
                    <a:ext uri="{FF2B5EF4-FFF2-40B4-BE49-F238E27FC236}">
                      <a16:creationId xmlns:a16="http://schemas.microsoft.com/office/drawing/2014/main" id="{A7F73654-A4CC-4D01-AA87-07B9E075BCA3}"/>
                    </a:ext>
                  </a:extLst>
                </p:cNvPr>
                <p:cNvPicPr/>
                <p:nvPr/>
              </p:nvPicPr>
              <p:blipFill>
                <a:blip r:embed="rId283"/>
                <a:stretch>
                  <a:fillRect/>
                </a:stretch>
              </p:blipFill>
              <p:spPr>
                <a:xfrm>
                  <a:off x="8178182" y="2430943"/>
                  <a:ext cx="59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9F8AF1E9-8D2B-449A-8D44-E443A2F5ACE7}"/>
                    </a:ext>
                  </a:extLst>
                </p14:cNvPr>
                <p14:cNvContentPartPr/>
                <p14:nvPr/>
              </p14:nvContentPartPr>
              <p14:xfrm>
                <a:off x="8150102" y="2403583"/>
                <a:ext cx="53640" cy="63360"/>
              </p14:xfrm>
            </p:contentPart>
          </mc:Choice>
          <mc:Fallback>
            <p:pic>
              <p:nvPicPr>
                <p:cNvPr id="170" name="Freihand 169">
                  <a:extLst>
                    <a:ext uri="{FF2B5EF4-FFF2-40B4-BE49-F238E27FC236}">
                      <a16:creationId xmlns:a16="http://schemas.microsoft.com/office/drawing/2014/main" id="{9F8AF1E9-8D2B-449A-8D44-E443A2F5ACE7}"/>
                    </a:ext>
                  </a:extLst>
                </p:cNvPr>
                <p:cNvPicPr/>
                <p:nvPr/>
              </p:nvPicPr>
              <p:blipFill>
                <a:blip r:embed="rId285"/>
                <a:stretch>
                  <a:fillRect/>
                </a:stretch>
              </p:blipFill>
              <p:spPr>
                <a:xfrm>
                  <a:off x="8145782" y="2399263"/>
                  <a:ext cx="62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FFECE4D7-4B36-4D26-9AF0-B0126830596C}"/>
                    </a:ext>
                  </a:extLst>
                </p14:cNvPr>
                <p14:cNvContentPartPr/>
                <p14:nvPr/>
              </p14:nvContentPartPr>
              <p14:xfrm>
                <a:off x="8218862" y="2478463"/>
                <a:ext cx="75240" cy="87120"/>
              </p14:xfrm>
            </p:contentPart>
          </mc:Choice>
          <mc:Fallback>
            <p:pic>
              <p:nvPicPr>
                <p:cNvPr id="171" name="Freihand 170">
                  <a:extLst>
                    <a:ext uri="{FF2B5EF4-FFF2-40B4-BE49-F238E27FC236}">
                      <a16:creationId xmlns:a16="http://schemas.microsoft.com/office/drawing/2014/main" id="{FFECE4D7-4B36-4D26-9AF0-B0126830596C}"/>
                    </a:ext>
                  </a:extLst>
                </p:cNvPr>
                <p:cNvPicPr/>
                <p:nvPr/>
              </p:nvPicPr>
              <p:blipFill>
                <a:blip r:embed="rId287"/>
                <a:stretch>
                  <a:fillRect/>
                </a:stretch>
              </p:blipFill>
              <p:spPr>
                <a:xfrm>
                  <a:off x="8214542" y="2474143"/>
                  <a:ext cx="83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9EEFD55B-A5A0-4993-8E2B-ECC3A2D93A97}"/>
                    </a:ext>
                  </a:extLst>
                </p14:cNvPr>
                <p14:cNvContentPartPr/>
                <p14:nvPr/>
              </p14:nvContentPartPr>
              <p14:xfrm>
                <a:off x="8256662" y="2379103"/>
                <a:ext cx="61560" cy="226800"/>
              </p14:xfrm>
            </p:contentPart>
          </mc:Choice>
          <mc:Fallback>
            <p:pic>
              <p:nvPicPr>
                <p:cNvPr id="172" name="Freihand 171">
                  <a:extLst>
                    <a:ext uri="{FF2B5EF4-FFF2-40B4-BE49-F238E27FC236}">
                      <a16:creationId xmlns:a16="http://schemas.microsoft.com/office/drawing/2014/main" id="{9EEFD55B-A5A0-4993-8E2B-ECC3A2D93A97}"/>
                    </a:ext>
                  </a:extLst>
                </p:cNvPr>
                <p:cNvPicPr/>
                <p:nvPr/>
              </p:nvPicPr>
              <p:blipFill>
                <a:blip r:embed="rId289"/>
                <a:stretch>
                  <a:fillRect/>
                </a:stretch>
              </p:blipFill>
              <p:spPr>
                <a:xfrm>
                  <a:off x="8252342" y="2374783"/>
                  <a:ext cx="702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0719E260-B4EE-4373-88EA-86B000734515}"/>
                    </a:ext>
                  </a:extLst>
                </p14:cNvPr>
                <p14:cNvContentPartPr/>
                <p14:nvPr/>
              </p14:nvContentPartPr>
              <p14:xfrm>
                <a:off x="8344142" y="2233303"/>
                <a:ext cx="90000" cy="161280"/>
              </p14:xfrm>
            </p:contentPart>
          </mc:Choice>
          <mc:Fallback>
            <p:pic>
              <p:nvPicPr>
                <p:cNvPr id="173" name="Freihand 172">
                  <a:extLst>
                    <a:ext uri="{FF2B5EF4-FFF2-40B4-BE49-F238E27FC236}">
                      <a16:creationId xmlns:a16="http://schemas.microsoft.com/office/drawing/2014/main" id="{0719E260-B4EE-4373-88EA-86B000734515}"/>
                    </a:ext>
                  </a:extLst>
                </p:cNvPr>
                <p:cNvPicPr/>
                <p:nvPr/>
              </p:nvPicPr>
              <p:blipFill>
                <a:blip r:embed="rId291"/>
                <a:stretch>
                  <a:fillRect/>
                </a:stretch>
              </p:blipFill>
              <p:spPr>
                <a:xfrm>
                  <a:off x="8339822" y="2228983"/>
                  <a:ext cx="98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CCE94835-D264-41A2-ACAE-60DA44B4F0B4}"/>
                    </a:ext>
                  </a:extLst>
                </p14:cNvPr>
                <p14:cNvContentPartPr/>
                <p14:nvPr/>
              </p14:nvContentPartPr>
              <p14:xfrm>
                <a:off x="8480222" y="2447503"/>
                <a:ext cx="160200" cy="24120"/>
              </p14:xfrm>
            </p:contentPart>
          </mc:Choice>
          <mc:Fallback>
            <p:pic>
              <p:nvPicPr>
                <p:cNvPr id="174" name="Freihand 173">
                  <a:extLst>
                    <a:ext uri="{FF2B5EF4-FFF2-40B4-BE49-F238E27FC236}">
                      <a16:creationId xmlns:a16="http://schemas.microsoft.com/office/drawing/2014/main" id="{CCE94835-D264-41A2-ACAE-60DA44B4F0B4}"/>
                    </a:ext>
                  </a:extLst>
                </p:cNvPr>
                <p:cNvPicPr/>
                <p:nvPr/>
              </p:nvPicPr>
              <p:blipFill>
                <a:blip r:embed="rId293"/>
                <a:stretch>
                  <a:fillRect/>
                </a:stretch>
              </p:blipFill>
              <p:spPr>
                <a:xfrm>
                  <a:off x="8475902" y="2443183"/>
                  <a:ext cx="168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5DD9711B-3F8F-41AF-B867-FEAB62D7F94D}"/>
                    </a:ext>
                  </a:extLst>
                </p14:cNvPr>
                <p14:cNvContentPartPr/>
                <p14:nvPr/>
              </p14:nvContentPartPr>
              <p14:xfrm>
                <a:off x="8488862" y="2474503"/>
                <a:ext cx="169200" cy="31680"/>
              </p14:xfrm>
            </p:contentPart>
          </mc:Choice>
          <mc:Fallback>
            <p:pic>
              <p:nvPicPr>
                <p:cNvPr id="175" name="Freihand 174">
                  <a:extLst>
                    <a:ext uri="{FF2B5EF4-FFF2-40B4-BE49-F238E27FC236}">
                      <a16:creationId xmlns:a16="http://schemas.microsoft.com/office/drawing/2014/main" id="{5DD9711B-3F8F-41AF-B867-FEAB62D7F94D}"/>
                    </a:ext>
                  </a:extLst>
                </p:cNvPr>
                <p:cNvPicPr/>
                <p:nvPr/>
              </p:nvPicPr>
              <p:blipFill>
                <a:blip r:embed="rId295"/>
                <a:stretch>
                  <a:fillRect/>
                </a:stretch>
              </p:blipFill>
              <p:spPr>
                <a:xfrm>
                  <a:off x="8484542" y="2470183"/>
                  <a:ext cx="177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7" name="Freihand 176">
                  <a:extLst>
                    <a:ext uri="{FF2B5EF4-FFF2-40B4-BE49-F238E27FC236}">
                      <a16:creationId xmlns:a16="http://schemas.microsoft.com/office/drawing/2014/main" id="{C599B749-D23F-4149-ACA7-E9634D8D398D}"/>
                    </a:ext>
                  </a:extLst>
                </p14:cNvPr>
                <p14:cNvContentPartPr/>
                <p14:nvPr/>
              </p14:nvContentPartPr>
              <p14:xfrm>
                <a:off x="8768222" y="2339503"/>
                <a:ext cx="122040" cy="179280"/>
              </p14:xfrm>
            </p:contentPart>
          </mc:Choice>
          <mc:Fallback>
            <p:pic>
              <p:nvPicPr>
                <p:cNvPr id="177" name="Freihand 176">
                  <a:extLst>
                    <a:ext uri="{FF2B5EF4-FFF2-40B4-BE49-F238E27FC236}">
                      <a16:creationId xmlns:a16="http://schemas.microsoft.com/office/drawing/2014/main" id="{C599B749-D23F-4149-ACA7-E9634D8D398D}"/>
                    </a:ext>
                  </a:extLst>
                </p:cNvPr>
                <p:cNvPicPr/>
                <p:nvPr/>
              </p:nvPicPr>
              <p:blipFill>
                <a:blip r:embed="rId297"/>
                <a:stretch>
                  <a:fillRect/>
                </a:stretch>
              </p:blipFill>
              <p:spPr>
                <a:xfrm>
                  <a:off x="8763902" y="2335183"/>
                  <a:ext cx="130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8" name="Freihand 177">
                  <a:extLst>
                    <a:ext uri="{FF2B5EF4-FFF2-40B4-BE49-F238E27FC236}">
                      <a16:creationId xmlns:a16="http://schemas.microsoft.com/office/drawing/2014/main" id="{BD1B1CDD-5810-4096-A9E4-4EA618EB7080}"/>
                    </a:ext>
                  </a:extLst>
                </p14:cNvPr>
                <p14:cNvContentPartPr/>
                <p14:nvPr/>
              </p14:nvContentPartPr>
              <p14:xfrm>
                <a:off x="8944622" y="2361463"/>
                <a:ext cx="81360" cy="114480"/>
              </p14:xfrm>
            </p:contentPart>
          </mc:Choice>
          <mc:Fallback>
            <p:pic>
              <p:nvPicPr>
                <p:cNvPr id="178" name="Freihand 177">
                  <a:extLst>
                    <a:ext uri="{FF2B5EF4-FFF2-40B4-BE49-F238E27FC236}">
                      <a16:creationId xmlns:a16="http://schemas.microsoft.com/office/drawing/2014/main" id="{BD1B1CDD-5810-4096-A9E4-4EA618EB7080}"/>
                    </a:ext>
                  </a:extLst>
                </p:cNvPr>
                <p:cNvPicPr/>
                <p:nvPr/>
              </p:nvPicPr>
              <p:blipFill>
                <a:blip r:embed="rId299"/>
                <a:stretch>
                  <a:fillRect/>
                </a:stretch>
              </p:blipFill>
              <p:spPr>
                <a:xfrm>
                  <a:off x="8940302" y="2357143"/>
                  <a:ext cx="90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9" name="Freihand 178">
                  <a:extLst>
                    <a:ext uri="{FF2B5EF4-FFF2-40B4-BE49-F238E27FC236}">
                      <a16:creationId xmlns:a16="http://schemas.microsoft.com/office/drawing/2014/main" id="{ABFE9186-73B6-46F0-99F7-A98C1CE64350}"/>
                    </a:ext>
                  </a:extLst>
                </p14:cNvPr>
                <p14:cNvContentPartPr/>
                <p14:nvPr/>
              </p14:nvContentPartPr>
              <p14:xfrm>
                <a:off x="9060542" y="2339863"/>
                <a:ext cx="64080" cy="114480"/>
              </p14:xfrm>
            </p:contentPart>
          </mc:Choice>
          <mc:Fallback>
            <p:pic>
              <p:nvPicPr>
                <p:cNvPr id="179" name="Freihand 178">
                  <a:extLst>
                    <a:ext uri="{FF2B5EF4-FFF2-40B4-BE49-F238E27FC236}">
                      <a16:creationId xmlns:a16="http://schemas.microsoft.com/office/drawing/2014/main" id="{ABFE9186-73B6-46F0-99F7-A98C1CE64350}"/>
                    </a:ext>
                  </a:extLst>
                </p:cNvPr>
                <p:cNvPicPr/>
                <p:nvPr/>
              </p:nvPicPr>
              <p:blipFill>
                <a:blip r:embed="rId301"/>
                <a:stretch>
                  <a:fillRect/>
                </a:stretch>
              </p:blipFill>
              <p:spPr>
                <a:xfrm>
                  <a:off x="9056222" y="2335543"/>
                  <a:ext cx="72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Freihand 179">
                  <a:extLst>
                    <a:ext uri="{FF2B5EF4-FFF2-40B4-BE49-F238E27FC236}">
                      <a16:creationId xmlns:a16="http://schemas.microsoft.com/office/drawing/2014/main" id="{D3B7388C-4DF8-4E3A-9EF5-612F8F2BF3AC}"/>
                    </a:ext>
                  </a:extLst>
                </p14:cNvPr>
                <p14:cNvContentPartPr/>
                <p14:nvPr/>
              </p14:nvContentPartPr>
              <p14:xfrm>
                <a:off x="8870102" y="2334463"/>
                <a:ext cx="87480" cy="142200"/>
              </p14:xfrm>
            </p:contentPart>
          </mc:Choice>
          <mc:Fallback>
            <p:pic>
              <p:nvPicPr>
                <p:cNvPr id="180" name="Freihand 179">
                  <a:extLst>
                    <a:ext uri="{FF2B5EF4-FFF2-40B4-BE49-F238E27FC236}">
                      <a16:creationId xmlns:a16="http://schemas.microsoft.com/office/drawing/2014/main" id="{D3B7388C-4DF8-4E3A-9EF5-612F8F2BF3AC}"/>
                    </a:ext>
                  </a:extLst>
                </p:cNvPr>
                <p:cNvPicPr/>
                <p:nvPr/>
              </p:nvPicPr>
              <p:blipFill>
                <a:blip r:embed="rId303"/>
                <a:stretch>
                  <a:fillRect/>
                </a:stretch>
              </p:blipFill>
              <p:spPr>
                <a:xfrm>
                  <a:off x="8865782" y="2330143"/>
                  <a:ext cx="96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1" name="Freihand 180">
                  <a:extLst>
                    <a:ext uri="{FF2B5EF4-FFF2-40B4-BE49-F238E27FC236}">
                      <a16:creationId xmlns:a16="http://schemas.microsoft.com/office/drawing/2014/main" id="{6787D17D-B233-49BC-AAC6-16A3A9D30505}"/>
                    </a:ext>
                  </a:extLst>
                </p14:cNvPr>
                <p14:cNvContentPartPr/>
                <p14:nvPr/>
              </p14:nvContentPartPr>
              <p14:xfrm>
                <a:off x="9038942" y="2439223"/>
                <a:ext cx="104760" cy="22680"/>
              </p14:xfrm>
            </p:contentPart>
          </mc:Choice>
          <mc:Fallback>
            <p:pic>
              <p:nvPicPr>
                <p:cNvPr id="181" name="Freihand 180">
                  <a:extLst>
                    <a:ext uri="{FF2B5EF4-FFF2-40B4-BE49-F238E27FC236}">
                      <a16:creationId xmlns:a16="http://schemas.microsoft.com/office/drawing/2014/main" id="{6787D17D-B233-49BC-AAC6-16A3A9D30505}"/>
                    </a:ext>
                  </a:extLst>
                </p:cNvPr>
                <p:cNvPicPr/>
                <p:nvPr/>
              </p:nvPicPr>
              <p:blipFill>
                <a:blip r:embed="rId305"/>
                <a:stretch>
                  <a:fillRect/>
                </a:stretch>
              </p:blipFill>
              <p:spPr>
                <a:xfrm>
                  <a:off x="9034622" y="2434903"/>
                  <a:ext cx="113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Freihand 181">
                  <a:extLst>
                    <a:ext uri="{FF2B5EF4-FFF2-40B4-BE49-F238E27FC236}">
                      <a16:creationId xmlns:a16="http://schemas.microsoft.com/office/drawing/2014/main" id="{FF5F301D-1894-4039-B8C9-039B63172945}"/>
                    </a:ext>
                  </a:extLst>
                </p14:cNvPr>
                <p14:cNvContentPartPr/>
                <p14:nvPr/>
              </p14:nvContentPartPr>
              <p14:xfrm>
                <a:off x="9205982" y="2457943"/>
                <a:ext cx="9360" cy="87120"/>
              </p14:xfrm>
            </p:contentPart>
          </mc:Choice>
          <mc:Fallback>
            <p:pic>
              <p:nvPicPr>
                <p:cNvPr id="182" name="Freihand 181">
                  <a:extLst>
                    <a:ext uri="{FF2B5EF4-FFF2-40B4-BE49-F238E27FC236}">
                      <a16:creationId xmlns:a16="http://schemas.microsoft.com/office/drawing/2014/main" id="{FF5F301D-1894-4039-B8C9-039B63172945}"/>
                    </a:ext>
                  </a:extLst>
                </p:cNvPr>
                <p:cNvPicPr/>
                <p:nvPr/>
              </p:nvPicPr>
              <p:blipFill>
                <a:blip r:embed="rId307"/>
                <a:stretch>
                  <a:fillRect/>
                </a:stretch>
              </p:blipFill>
              <p:spPr>
                <a:xfrm>
                  <a:off x="9201662" y="2453623"/>
                  <a:ext cx="18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F7479F52-D1BA-475A-8B24-EE1AEB2F98AD}"/>
                    </a:ext>
                  </a:extLst>
                </p14:cNvPr>
                <p14:cNvContentPartPr/>
                <p14:nvPr/>
              </p14:nvContentPartPr>
              <p14:xfrm>
                <a:off x="9236222" y="2343103"/>
                <a:ext cx="120960" cy="129240"/>
              </p14:xfrm>
            </p:contentPart>
          </mc:Choice>
          <mc:Fallback>
            <p:pic>
              <p:nvPicPr>
                <p:cNvPr id="183" name="Freihand 182">
                  <a:extLst>
                    <a:ext uri="{FF2B5EF4-FFF2-40B4-BE49-F238E27FC236}">
                      <a16:creationId xmlns:a16="http://schemas.microsoft.com/office/drawing/2014/main" id="{F7479F52-D1BA-475A-8B24-EE1AEB2F98AD}"/>
                    </a:ext>
                  </a:extLst>
                </p:cNvPr>
                <p:cNvPicPr/>
                <p:nvPr/>
              </p:nvPicPr>
              <p:blipFill>
                <a:blip r:embed="rId309"/>
                <a:stretch>
                  <a:fillRect/>
                </a:stretch>
              </p:blipFill>
              <p:spPr>
                <a:xfrm>
                  <a:off x="9231902" y="2338783"/>
                  <a:ext cx="129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C9851090-A7DE-4975-8E21-D121DFD38002}"/>
                    </a:ext>
                  </a:extLst>
                </p14:cNvPr>
                <p14:cNvContentPartPr/>
                <p14:nvPr/>
              </p14:nvContentPartPr>
              <p14:xfrm>
                <a:off x="9358622" y="2331943"/>
                <a:ext cx="93600" cy="145440"/>
              </p14:xfrm>
            </p:contentPart>
          </mc:Choice>
          <mc:Fallback>
            <p:pic>
              <p:nvPicPr>
                <p:cNvPr id="184" name="Freihand 183">
                  <a:extLst>
                    <a:ext uri="{FF2B5EF4-FFF2-40B4-BE49-F238E27FC236}">
                      <a16:creationId xmlns:a16="http://schemas.microsoft.com/office/drawing/2014/main" id="{C9851090-A7DE-4975-8E21-D121DFD38002}"/>
                    </a:ext>
                  </a:extLst>
                </p:cNvPr>
                <p:cNvPicPr/>
                <p:nvPr/>
              </p:nvPicPr>
              <p:blipFill>
                <a:blip r:embed="rId311"/>
                <a:stretch>
                  <a:fillRect/>
                </a:stretch>
              </p:blipFill>
              <p:spPr>
                <a:xfrm>
                  <a:off x="9354302" y="2327623"/>
                  <a:ext cx="102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A32B7454-EC5E-4940-8C70-71FE72073E1B}"/>
                    </a:ext>
                  </a:extLst>
                </p14:cNvPr>
                <p14:cNvContentPartPr/>
                <p14:nvPr/>
              </p14:nvContentPartPr>
              <p14:xfrm>
                <a:off x="9622142" y="2312863"/>
                <a:ext cx="137160" cy="110520"/>
              </p14:xfrm>
            </p:contentPart>
          </mc:Choice>
          <mc:Fallback>
            <p:pic>
              <p:nvPicPr>
                <p:cNvPr id="185" name="Freihand 184">
                  <a:extLst>
                    <a:ext uri="{FF2B5EF4-FFF2-40B4-BE49-F238E27FC236}">
                      <a16:creationId xmlns:a16="http://schemas.microsoft.com/office/drawing/2014/main" id="{A32B7454-EC5E-4940-8C70-71FE72073E1B}"/>
                    </a:ext>
                  </a:extLst>
                </p:cNvPr>
                <p:cNvPicPr/>
                <p:nvPr/>
              </p:nvPicPr>
              <p:blipFill>
                <a:blip r:embed="rId313"/>
                <a:stretch>
                  <a:fillRect/>
                </a:stretch>
              </p:blipFill>
              <p:spPr>
                <a:xfrm>
                  <a:off x="9617822" y="2308543"/>
                  <a:ext cx="145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8CA4568A-1A6A-4144-BB37-E9127AC0AC32}"/>
                    </a:ext>
                  </a:extLst>
                </p14:cNvPr>
                <p14:cNvContentPartPr/>
                <p14:nvPr/>
              </p14:nvContentPartPr>
              <p14:xfrm>
                <a:off x="9562742" y="2344543"/>
                <a:ext cx="161640" cy="42480"/>
              </p14:xfrm>
            </p:contentPart>
          </mc:Choice>
          <mc:Fallback>
            <p:pic>
              <p:nvPicPr>
                <p:cNvPr id="186" name="Freihand 185">
                  <a:extLst>
                    <a:ext uri="{FF2B5EF4-FFF2-40B4-BE49-F238E27FC236}">
                      <a16:creationId xmlns:a16="http://schemas.microsoft.com/office/drawing/2014/main" id="{8CA4568A-1A6A-4144-BB37-E9127AC0AC32}"/>
                    </a:ext>
                  </a:extLst>
                </p:cNvPr>
                <p:cNvPicPr/>
                <p:nvPr/>
              </p:nvPicPr>
              <p:blipFill>
                <a:blip r:embed="rId315"/>
                <a:stretch>
                  <a:fillRect/>
                </a:stretch>
              </p:blipFill>
              <p:spPr>
                <a:xfrm>
                  <a:off x="9558422" y="2340223"/>
                  <a:ext cx="170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55E950F7-908A-4346-A107-EB7A655D76D1}"/>
                    </a:ext>
                  </a:extLst>
                </p14:cNvPr>
                <p14:cNvContentPartPr/>
                <p14:nvPr/>
              </p14:nvContentPartPr>
              <p14:xfrm>
                <a:off x="9567062" y="2347063"/>
                <a:ext cx="185400" cy="63360"/>
              </p14:xfrm>
            </p:contentPart>
          </mc:Choice>
          <mc:Fallback>
            <p:pic>
              <p:nvPicPr>
                <p:cNvPr id="187" name="Freihand 186">
                  <a:extLst>
                    <a:ext uri="{FF2B5EF4-FFF2-40B4-BE49-F238E27FC236}">
                      <a16:creationId xmlns:a16="http://schemas.microsoft.com/office/drawing/2014/main" id="{55E950F7-908A-4346-A107-EB7A655D76D1}"/>
                    </a:ext>
                  </a:extLst>
                </p:cNvPr>
                <p:cNvPicPr/>
                <p:nvPr/>
              </p:nvPicPr>
              <p:blipFill>
                <a:blip r:embed="rId317"/>
                <a:stretch>
                  <a:fillRect/>
                </a:stretch>
              </p:blipFill>
              <p:spPr>
                <a:xfrm>
                  <a:off x="9562742" y="2342743"/>
                  <a:ext cx="194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Freihand 188">
                  <a:extLst>
                    <a:ext uri="{FF2B5EF4-FFF2-40B4-BE49-F238E27FC236}">
                      <a16:creationId xmlns:a16="http://schemas.microsoft.com/office/drawing/2014/main" id="{2C7A56CE-7309-41F5-94B2-A6DD03DDEAA7}"/>
                    </a:ext>
                  </a:extLst>
                </p14:cNvPr>
                <p14:cNvContentPartPr/>
                <p14:nvPr/>
              </p14:nvContentPartPr>
              <p14:xfrm>
                <a:off x="10083662" y="2043943"/>
                <a:ext cx="561600" cy="276840"/>
              </p14:xfrm>
            </p:contentPart>
          </mc:Choice>
          <mc:Fallback>
            <p:pic>
              <p:nvPicPr>
                <p:cNvPr id="189" name="Freihand 188">
                  <a:extLst>
                    <a:ext uri="{FF2B5EF4-FFF2-40B4-BE49-F238E27FC236}">
                      <a16:creationId xmlns:a16="http://schemas.microsoft.com/office/drawing/2014/main" id="{2C7A56CE-7309-41F5-94B2-A6DD03DDEAA7}"/>
                    </a:ext>
                  </a:extLst>
                </p:cNvPr>
                <p:cNvPicPr/>
                <p:nvPr/>
              </p:nvPicPr>
              <p:blipFill>
                <a:blip r:embed="rId319"/>
                <a:stretch>
                  <a:fillRect/>
                </a:stretch>
              </p:blipFill>
              <p:spPr>
                <a:xfrm>
                  <a:off x="10079342" y="2039623"/>
                  <a:ext cx="5702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0" name="Freihand 189">
                  <a:extLst>
                    <a:ext uri="{FF2B5EF4-FFF2-40B4-BE49-F238E27FC236}">
                      <a16:creationId xmlns:a16="http://schemas.microsoft.com/office/drawing/2014/main" id="{8CEF79DF-8F38-4171-8B81-A3A2725070E5}"/>
                    </a:ext>
                  </a:extLst>
                </p14:cNvPr>
                <p14:cNvContentPartPr/>
                <p14:nvPr/>
              </p14:nvContentPartPr>
              <p14:xfrm>
                <a:off x="10547702" y="1965463"/>
                <a:ext cx="164880" cy="174960"/>
              </p14:xfrm>
            </p:contentPart>
          </mc:Choice>
          <mc:Fallback>
            <p:pic>
              <p:nvPicPr>
                <p:cNvPr id="190" name="Freihand 189">
                  <a:extLst>
                    <a:ext uri="{FF2B5EF4-FFF2-40B4-BE49-F238E27FC236}">
                      <a16:creationId xmlns:a16="http://schemas.microsoft.com/office/drawing/2014/main" id="{8CEF79DF-8F38-4171-8B81-A3A2725070E5}"/>
                    </a:ext>
                  </a:extLst>
                </p:cNvPr>
                <p:cNvPicPr/>
                <p:nvPr/>
              </p:nvPicPr>
              <p:blipFill>
                <a:blip r:embed="rId321"/>
                <a:stretch>
                  <a:fillRect/>
                </a:stretch>
              </p:blipFill>
              <p:spPr>
                <a:xfrm>
                  <a:off x="10543382" y="1961143"/>
                  <a:ext cx="173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1" name="Freihand 190">
                  <a:extLst>
                    <a:ext uri="{FF2B5EF4-FFF2-40B4-BE49-F238E27FC236}">
                      <a16:creationId xmlns:a16="http://schemas.microsoft.com/office/drawing/2014/main" id="{667BC2C6-26C8-404F-8BA9-7B54BDF7ADCB}"/>
                    </a:ext>
                  </a:extLst>
                </p14:cNvPr>
                <p14:cNvContentPartPr/>
                <p14:nvPr/>
              </p14:nvContentPartPr>
              <p14:xfrm>
                <a:off x="9942182" y="2184343"/>
                <a:ext cx="289440" cy="289440"/>
              </p14:xfrm>
            </p:contentPart>
          </mc:Choice>
          <mc:Fallback>
            <p:pic>
              <p:nvPicPr>
                <p:cNvPr id="191" name="Freihand 190">
                  <a:extLst>
                    <a:ext uri="{FF2B5EF4-FFF2-40B4-BE49-F238E27FC236}">
                      <a16:creationId xmlns:a16="http://schemas.microsoft.com/office/drawing/2014/main" id="{667BC2C6-26C8-404F-8BA9-7B54BDF7ADCB}"/>
                    </a:ext>
                  </a:extLst>
                </p:cNvPr>
                <p:cNvPicPr/>
                <p:nvPr/>
              </p:nvPicPr>
              <p:blipFill>
                <a:blip r:embed="rId323"/>
                <a:stretch>
                  <a:fillRect/>
                </a:stretch>
              </p:blipFill>
              <p:spPr>
                <a:xfrm>
                  <a:off x="9937862" y="2180023"/>
                  <a:ext cx="2980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3" name="Freihand 192">
                  <a:extLst>
                    <a:ext uri="{FF2B5EF4-FFF2-40B4-BE49-F238E27FC236}">
                      <a16:creationId xmlns:a16="http://schemas.microsoft.com/office/drawing/2014/main" id="{4306C944-1B9C-44DB-A790-0F110A20ABB2}"/>
                    </a:ext>
                  </a:extLst>
                </p14:cNvPr>
                <p14:cNvContentPartPr/>
                <p14:nvPr/>
              </p14:nvContentPartPr>
              <p14:xfrm>
                <a:off x="10517822" y="2248063"/>
                <a:ext cx="123120" cy="138240"/>
              </p14:xfrm>
            </p:contentPart>
          </mc:Choice>
          <mc:Fallback>
            <p:pic>
              <p:nvPicPr>
                <p:cNvPr id="193" name="Freihand 192">
                  <a:extLst>
                    <a:ext uri="{FF2B5EF4-FFF2-40B4-BE49-F238E27FC236}">
                      <a16:creationId xmlns:a16="http://schemas.microsoft.com/office/drawing/2014/main" id="{4306C944-1B9C-44DB-A790-0F110A20ABB2}"/>
                    </a:ext>
                  </a:extLst>
                </p:cNvPr>
                <p:cNvPicPr/>
                <p:nvPr/>
              </p:nvPicPr>
              <p:blipFill>
                <a:blip r:embed="rId325"/>
                <a:stretch>
                  <a:fillRect/>
                </a:stretch>
              </p:blipFill>
              <p:spPr>
                <a:xfrm>
                  <a:off x="10513502" y="2243743"/>
                  <a:ext cx="131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4" name="Freihand 193">
                  <a:extLst>
                    <a:ext uri="{FF2B5EF4-FFF2-40B4-BE49-F238E27FC236}">
                      <a16:creationId xmlns:a16="http://schemas.microsoft.com/office/drawing/2014/main" id="{BF7388A6-1CD1-4D30-B71E-D07DC67B967B}"/>
                    </a:ext>
                  </a:extLst>
                </p14:cNvPr>
                <p14:cNvContentPartPr/>
                <p14:nvPr/>
              </p14:nvContentPartPr>
              <p14:xfrm>
                <a:off x="10586582" y="2243743"/>
                <a:ext cx="115200" cy="154440"/>
              </p14:xfrm>
            </p:contentPart>
          </mc:Choice>
          <mc:Fallback>
            <p:pic>
              <p:nvPicPr>
                <p:cNvPr id="194" name="Freihand 193">
                  <a:extLst>
                    <a:ext uri="{FF2B5EF4-FFF2-40B4-BE49-F238E27FC236}">
                      <a16:creationId xmlns:a16="http://schemas.microsoft.com/office/drawing/2014/main" id="{BF7388A6-1CD1-4D30-B71E-D07DC67B967B}"/>
                    </a:ext>
                  </a:extLst>
                </p:cNvPr>
                <p:cNvPicPr/>
                <p:nvPr/>
              </p:nvPicPr>
              <p:blipFill>
                <a:blip r:embed="rId327"/>
                <a:stretch>
                  <a:fillRect/>
                </a:stretch>
              </p:blipFill>
              <p:spPr>
                <a:xfrm>
                  <a:off x="10582262" y="2239423"/>
                  <a:ext cx="123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5" name="Freihand 194">
                  <a:extLst>
                    <a:ext uri="{FF2B5EF4-FFF2-40B4-BE49-F238E27FC236}">
                      <a16:creationId xmlns:a16="http://schemas.microsoft.com/office/drawing/2014/main" id="{ADA89317-0D9B-4200-BE0A-6521E4F9A9C4}"/>
                    </a:ext>
                  </a:extLst>
                </p14:cNvPr>
                <p14:cNvContentPartPr/>
                <p14:nvPr/>
              </p14:nvContentPartPr>
              <p14:xfrm>
                <a:off x="10507022" y="2209543"/>
                <a:ext cx="184680" cy="236880"/>
              </p14:xfrm>
            </p:contentPart>
          </mc:Choice>
          <mc:Fallback>
            <p:pic>
              <p:nvPicPr>
                <p:cNvPr id="195" name="Freihand 194">
                  <a:extLst>
                    <a:ext uri="{FF2B5EF4-FFF2-40B4-BE49-F238E27FC236}">
                      <a16:creationId xmlns:a16="http://schemas.microsoft.com/office/drawing/2014/main" id="{ADA89317-0D9B-4200-BE0A-6521E4F9A9C4}"/>
                    </a:ext>
                  </a:extLst>
                </p:cNvPr>
                <p:cNvPicPr/>
                <p:nvPr/>
              </p:nvPicPr>
              <p:blipFill>
                <a:blip r:embed="rId329"/>
                <a:stretch>
                  <a:fillRect/>
                </a:stretch>
              </p:blipFill>
              <p:spPr>
                <a:xfrm>
                  <a:off x="10502702" y="2205223"/>
                  <a:ext cx="193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7" name="Freihand 196">
                  <a:extLst>
                    <a:ext uri="{FF2B5EF4-FFF2-40B4-BE49-F238E27FC236}">
                      <a16:creationId xmlns:a16="http://schemas.microsoft.com/office/drawing/2014/main" id="{37759248-BAC7-4345-B4FF-0D16AEE78139}"/>
                    </a:ext>
                  </a:extLst>
                </p14:cNvPr>
                <p14:cNvContentPartPr/>
                <p14:nvPr/>
              </p14:nvContentPartPr>
              <p14:xfrm>
                <a:off x="7526942" y="1620943"/>
                <a:ext cx="1291680" cy="222480"/>
              </p14:xfrm>
            </p:contentPart>
          </mc:Choice>
          <mc:Fallback>
            <p:pic>
              <p:nvPicPr>
                <p:cNvPr id="197" name="Freihand 196">
                  <a:extLst>
                    <a:ext uri="{FF2B5EF4-FFF2-40B4-BE49-F238E27FC236}">
                      <a16:creationId xmlns:a16="http://schemas.microsoft.com/office/drawing/2014/main" id="{37759248-BAC7-4345-B4FF-0D16AEE78139}"/>
                    </a:ext>
                  </a:extLst>
                </p:cNvPr>
                <p:cNvPicPr/>
                <p:nvPr/>
              </p:nvPicPr>
              <p:blipFill>
                <a:blip r:embed="rId331"/>
                <a:stretch>
                  <a:fillRect/>
                </a:stretch>
              </p:blipFill>
              <p:spPr>
                <a:xfrm>
                  <a:off x="7522622" y="1616623"/>
                  <a:ext cx="13003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8" name="Freihand 197">
                  <a:extLst>
                    <a:ext uri="{FF2B5EF4-FFF2-40B4-BE49-F238E27FC236}">
                      <a16:creationId xmlns:a16="http://schemas.microsoft.com/office/drawing/2014/main" id="{2AC886FC-C048-4579-9F02-30ECE910EF19}"/>
                    </a:ext>
                  </a:extLst>
                </p14:cNvPr>
                <p14:cNvContentPartPr/>
                <p14:nvPr/>
              </p14:nvContentPartPr>
              <p14:xfrm>
                <a:off x="8797742" y="1618063"/>
                <a:ext cx="1288440" cy="123840"/>
              </p14:xfrm>
            </p:contentPart>
          </mc:Choice>
          <mc:Fallback>
            <p:pic>
              <p:nvPicPr>
                <p:cNvPr id="198" name="Freihand 197">
                  <a:extLst>
                    <a:ext uri="{FF2B5EF4-FFF2-40B4-BE49-F238E27FC236}">
                      <a16:creationId xmlns:a16="http://schemas.microsoft.com/office/drawing/2014/main" id="{2AC886FC-C048-4579-9F02-30ECE910EF19}"/>
                    </a:ext>
                  </a:extLst>
                </p:cNvPr>
                <p:cNvPicPr/>
                <p:nvPr/>
              </p:nvPicPr>
              <p:blipFill>
                <a:blip r:embed="rId333"/>
                <a:stretch>
                  <a:fillRect/>
                </a:stretch>
              </p:blipFill>
              <p:spPr>
                <a:xfrm>
                  <a:off x="8793422" y="1613743"/>
                  <a:ext cx="1297080" cy="132480"/>
                </a:xfrm>
                <a:prstGeom prst="rect">
                  <a:avLst/>
                </a:prstGeom>
              </p:spPr>
            </p:pic>
          </mc:Fallback>
        </mc:AlternateContent>
      </p:grpSp>
      <p:grpSp>
        <p:nvGrpSpPr>
          <p:cNvPr id="201" name="Gruppieren 200">
            <a:extLst>
              <a:ext uri="{FF2B5EF4-FFF2-40B4-BE49-F238E27FC236}">
                <a16:creationId xmlns:a16="http://schemas.microsoft.com/office/drawing/2014/main" id="{9E39FA4A-29DF-4A16-8334-73F05478AB24}"/>
              </a:ext>
            </a:extLst>
          </p:cNvPr>
          <p:cNvGrpSpPr/>
          <p:nvPr/>
        </p:nvGrpSpPr>
        <p:grpSpPr>
          <a:xfrm>
            <a:off x="8805302" y="908143"/>
            <a:ext cx="327240" cy="612360"/>
            <a:chOff x="8805302" y="908143"/>
            <a:chExt cx="327240" cy="612360"/>
          </a:xfrm>
        </p:grpSpPr>
        <mc:AlternateContent xmlns:mc="http://schemas.openxmlformats.org/markup-compatibility/2006">
          <mc:Choice xmlns:p14="http://schemas.microsoft.com/office/powerpoint/2010/main" Requires="p14">
            <p:contentPart p14:bwMode="auto" r:id="rId334">
              <p14:nvContentPartPr>
                <p14:cNvPr id="199" name="Freihand 198">
                  <a:extLst>
                    <a:ext uri="{FF2B5EF4-FFF2-40B4-BE49-F238E27FC236}">
                      <a16:creationId xmlns:a16="http://schemas.microsoft.com/office/drawing/2014/main" id="{EE4535D1-B562-4D84-9A87-AF5F2CA0A9E4}"/>
                    </a:ext>
                  </a:extLst>
                </p14:cNvPr>
                <p14:cNvContentPartPr/>
                <p14:nvPr/>
              </p14:nvContentPartPr>
              <p14:xfrm>
                <a:off x="8882342" y="908143"/>
                <a:ext cx="250200" cy="571320"/>
              </p14:xfrm>
            </p:contentPart>
          </mc:Choice>
          <mc:Fallback>
            <p:pic>
              <p:nvPicPr>
                <p:cNvPr id="199" name="Freihand 198">
                  <a:extLst>
                    <a:ext uri="{FF2B5EF4-FFF2-40B4-BE49-F238E27FC236}">
                      <a16:creationId xmlns:a16="http://schemas.microsoft.com/office/drawing/2014/main" id="{EE4535D1-B562-4D84-9A87-AF5F2CA0A9E4}"/>
                    </a:ext>
                  </a:extLst>
                </p:cNvPr>
                <p:cNvPicPr/>
                <p:nvPr/>
              </p:nvPicPr>
              <p:blipFill>
                <a:blip r:embed="rId335"/>
                <a:stretch>
                  <a:fillRect/>
                </a:stretch>
              </p:blipFill>
              <p:spPr>
                <a:xfrm>
                  <a:off x="8878022" y="903823"/>
                  <a:ext cx="25884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0" name="Freihand 199">
                  <a:extLst>
                    <a:ext uri="{FF2B5EF4-FFF2-40B4-BE49-F238E27FC236}">
                      <a16:creationId xmlns:a16="http://schemas.microsoft.com/office/drawing/2014/main" id="{A120FC7A-8E05-480A-B016-E8E1C85E8BA9}"/>
                    </a:ext>
                  </a:extLst>
                </p14:cNvPr>
                <p14:cNvContentPartPr/>
                <p14:nvPr/>
              </p14:nvContentPartPr>
              <p14:xfrm>
                <a:off x="8805302" y="1134583"/>
                <a:ext cx="236880" cy="385920"/>
              </p14:xfrm>
            </p:contentPart>
          </mc:Choice>
          <mc:Fallback>
            <p:pic>
              <p:nvPicPr>
                <p:cNvPr id="200" name="Freihand 199">
                  <a:extLst>
                    <a:ext uri="{FF2B5EF4-FFF2-40B4-BE49-F238E27FC236}">
                      <a16:creationId xmlns:a16="http://schemas.microsoft.com/office/drawing/2014/main" id="{A120FC7A-8E05-480A-B016-E8E1C85E8BA9}"/>
                    </a:ext>
                  </a:extLst>
                </p:cNvPr>
                <p:cNvPicPr/>
                <p:nvPr/>
              </p:nvPicPr>
              <p:blipFill>
                <a:blip r:embed="rId337"/>
                <a:stretch>
                  <a:fillRect/>
                </a:stretch>
              </p:blipFill>
              <p:spPr>
                <a:xfrm>
                  <a:off x="8800982" y="1130263"/>
                  <a:ext cx="245520" cy="394560"/>
                </a:xfrm>
                <a:prstGeom prst="rect">
                  <a:avLst/>
                </a:prstGeom>
              </p:spPr>
            </p:pic>
          </mc:Fallback>
        </mc:AlternateContent>
      </p:grpSp>
      <p:grpSp>
        <p:nvGrpSpPr>
          <p:cNvPr id="231" name="Gruppieren 230">
            <a:extLst>
              <a:ext uri="{FF2B5EF4-FFF2-40B4-BE49-F238E27FC236}">
                <a16:creationId xmlns:a16="http://schemas.microsoft.com/office/drawing/2014/main" id="{112E474A-3FF6-4584-A3E9-A4ABDC91D936}"/>
              </a:ext>
            </a:extLst>
          </p:cNvPr>
          <p:cNvGrpSpPr/>
          <p:nvPr/>
        </p:nvGrpSpPr>
        <p:grpSpPr>
          <a:xfrm>
            <a:off x="9000422" y="86623"/>
            <a:ext cx="2454840" cy="588960"/>
            <a:chOff x="9000422" y="86623"/>
            <a:chExt cx="2454840" cy="588960"/>
          </a:xfrm>
        </p:grpSpPr>
        <mc:AlternateContent xmlns:mc="http://schemas.openxmlformats.org/markup-compatibility/2006">
          <mc:Choice xmlns:p14="http://schemas.microsoft.com/office/powerpoint/2010/main" Requires="p14">
            <p:contentPart p14:bwMode="auto" r:id="rId338">
              <p14:nvContentPartPr>
                <p14:cNvPr id="203" name="Freihand 202">
                  <a:extLst>
                    <a:ext uri="{FF2B5EF4-FFF2-40B4-BE49-F238E27FC236}">
                      <a16:creationId xmlns:a16="http://schemas.microsoft.com/office/drawing/2014/main" id="{3D450EB9-8446-48B2-9577-AC39FE9D385D}"/>
                    </a:ext>
                  </a:extLst>
                </p14:cNvPr>
                <p14:cNvContentPartPr/>
                <p14:nvPr/>
              </p14:nvContentPartPr>
              <p14:xfrm>
                <a:off x="9000422" y="398023"/>
                <a:ext cx="130680" cy="243360"/>
              </p14:xfrm>
            </p:contentPart>
          </mc:Choice>
          <mc:Fallback>
            <p:pic>
              <p:nvPicPr>
                <p:cNvPr id="203" name="Freihand 202">
                  <a:extLst>
                    <a:ext uri="{FF2B5EF4-FFF2-40B4-BE49-F238E27FC236}">
                      <a16:creationId xmlns:a16="http://schemas.microsoft.com/office/drawing/2014/main" id="{3D450EB9-8446-48B2-9577-AC39FE9D385D}"/>
                    </a:ext>
                  </a:extLst>
                </p:cNvPr>
                <p:cNvPicPr/>
                <p:nvPr/>
              </p:nvPicPr>
              <p:blipFill>
                <a:blip r:embed="rId339"/>
                <a:stretch>
                  <a:fillRect/>
                </a:stretch>
              </p:blipFill>
              <p:spPr>
                <a:xfrm>
                  <a:off x="8996102" y="393703"/>
                  <a:ext cx="1393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4" name="Freihand 203">
                  <a:extLst>
                    <a:ext uri="{FF2B5EF4-FFF2-40B4-BE49-F238E27FC236}">
                      <a16:creationId xmlns:a16="http://schemas.microsoft.com/office/drawing/2014/main" id="{8F058A0A-703F-416E-98A2-4C2AE39943C0}"/>
                    </a:ext>
                  </a:extLst>
                </p14:cNvPr>
                <p14:cNvContentPartPr/>
                <p14:nvPr/>
              </p14:nvContentPartPr>
              <p14:xfrm>
                <a:off x="9168902" y="360223"/>
                <a:ext cx="70200" cy="111600"/>
              </p14:xfrm>
            </p:contentPart>
          </mc:Choice>
          <mc:Fallback>
            <p:pic>
              <p:nvPicPr>
                <p:cNvPr id="204" name="Freihand 203">
                  <a:extLst>
                    <a:ext uri="{FF2B5EF4-FFF2-40B4-BE49-F238E27FC236}">
                      <a16:creationId xmlns:a16="http://schemas.microsoft.com/office/drawing/2014/main" id="{8F058A0A-703F-416E-98A2-4C2AE39943C0}"/>
                    </a:ext>
                  </a:extLst>
                </p:cNvPr>
                <p:cNvPicPr/>
                <p:nvPr/>
              </p:nvPicPr>
              <p:blipFill>
                <a:blip r:embed="rId341"/>
                <a:stretch>
                  <a:fillRect/>
                </a:stretch>
              </p:blipFill>
              <p:spPr>
                <a:xfrm>
                  <a:off x="9164582" y="355903"/>
                  <a:ext cx="78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5" name="Freihand 204">
                  <a:extLst>
                    <a:ext uri="{FF2B5EF4-FFF2-40B4-BE49-F238E27FC236}">
                      <a16:creationId xmlns:a16="http://schemas.microsoft.com/office/drawing/2014/main" id="{03A61916-8EE2-46F0-98E6-39135A93661D}"/>
                    </a:ext>
                  </a:extLst>
                </p14:cNvPr>
                <p14:cNvContentPartPr/>
                <p14:nvPr/>
              </p14:nvContentPartPr>
              <p14:xfrm>
                <a:off x="9275102" y="357343"/>
                <a:ext cx="233640" cy="74160"/>
              </p14:xfrm>
            </p:contentPart>
          </mc:Choice>
          <mc:Fallback>
            <p:pic>
              <p:nvPicPr>
                <p:cNvPr id="205" name="Freihand 204">
                  <a:extLst>
                    <a:ext uri="{FF2B5EF4-FFF2-40B4-BE49-F238E27FC236}">
                      <a16:creationId xmlns:a16="http://schemas.microsoft.com/office/drawing/2014/main" id="{03A61916-8EE2-46F0-98E6-39135A93661D}"/>
                    </a:ext>
                  </a:extLst>
                </p:cNvPr>
                <p:cNvPicPr/>
                <p:nvPr/>
              </p:nvPicPr>
              <p:blipFill>
                <a:blip r:embed="rId343"/>
                <a:stretch>
                  <a:fillRect/>
                </a:stretch>
              </p:blipFill>
              <p:spPr>
                <a:xfrm>
                  <a:off x="9270782" y="353023"/>
                  <a:ext cx="242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6" name="Freihand 205">
                  <a:extLst>
                    <a:ext uri="{FF2B5EF4-FFF2-40B4-BE49-F238E27FC236}">
                      <a16:creationId xmlns:a16="http://schemas.microsoft.com/office/drawing/2014/main" id="{7669750C-E413-495C-BD5C-CCA7063C5DD9}"/>
                    </a:ext>
                  </a:extLst>
                </p14:cNvPr>
                <p14:cNvContentPartPr/>
                <p14:nvPr/>
              </p14:nvContentPartPr>
              <p14:xfrm>
                <a:off x="9551582" y="343303"/>
                <a:ext cx="50400" cy="47880"/>
              </p14:xfrm>
            </p:contentPart>
          </mc:Choice>
          <mc:Fallback>
            <p:pic>
              <p:nvPicPr>
                <p:cNvPr id="206" name="Freihand 205">
                  <a:extLst>
                    <a:ext uri="{FF2B5EF4-FFF2-40B4-BE49-F238E27FC236}">
                      <a16:creationId xmlns:a16="http://schemas.microsoft.com/office/drawing/2014/main" id="{7669750C-E413-495C-BD5C-CCA7063C5DD9}"/>
                    </a:ext>
                  </a:extLst>
                </p:cNvPr>
                <p:cNvPicPr/>
                <p:nvPr/>
              </p:nvPicPr>
              <p:blipFill>
                <a:blip r:embed="rId345"/>
                <a:stretch>
                  <a:fillRect/>
                </a:stretch>
              </p:blipFill>
              <p:spPr>
                <a:xfrm>
                  <a:off x="9547262" y="338983"/>
                  <a:ext cx="59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7" name="Freihand 206">
                  <a:extLst>
                    <a:ext uri="{FF2B5EF4-FFF2-40B4-BE49-F238E27FC236}">
                      <a16:creationId xmlns:a16="http://schemas.microsoft.com/office/drawing/2014/main" id="{7FD99F60-0430-492D-845D-61CE980161D8}"/>
                    </a:ext>
                  </a:extLst>
                </p14:cNvPr>
                <p14:cNvContentPartPr/>
                <p14:nvPr/>
              </p14:nvContentPartPr>
              <p14:xfrm>
                <a:off x="9613142" y="248623"/>
                <a:ext cx="126000" cy="100080"/>
              </p14:xfrm>
            </p:contentPart>
          </mc:Choice>
          <mc:Fallback>
            <p:pic>
              <p:nvPicPr>
                <p:cNvPr id="207" name="Freihand 206">
                  <a:extLst>
                    <a:ext uri="{FF2B5EF4-FFF2-40B4-BE49-F238E27FC236}">
                      <a16:creationId xmlns:a16="http://schemas.microsoft.com/office/drawing/2014/main" id="{7FD99F60-0430-492D-845D-61CE980161D8}"/>
                    </a:ext>
                  </a:extLst>
                </p:cNvPr>
                <p:cNvPicPr/>
                <p:nvPr/>
              </p:nvPicPr>
              <p:blipFill>
                <a:blip r:embed="rId347"/>
                <a:stretch>
                  <a:fillRect/>
                </a:stretch>
              </p:blipFill>
              <p:spPr>
                <a:xfrm>
                  <a:off x="9608822" y="244303"/>
                  <a:ext cx="134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8" name="Freihand 207">
                  <a:extLst>
                    <a:ext uri="{FF2B5EF4-FFF2-40B4-BE49-F238E27FC236}">
                      <a16:creationId xmlns:a16="http://schemas.microsoft.com/office/drawing/2014/main" id="{92DC7379-6B94-46F5-A799-D6A22155A2E9}"/>
                    </a:ext>
                  </a:extLst>
                </p14:cNvPr>
                <p14:cNvContentPartPr/>
                <p14:nvPr/>
              </p14:nvContentPartPr>
              <p14:xfrm>
                <a:off x="9703502" y="227023"/>
                <a:ext cx="7200" cy="23040"/>
              </p14:xfrm>
            </p:contentPart>
          </mc:Choice>
          <mc:Fallback>
            <p:pic>
              <p:nvPicPr>
                <p:cNvPr id="208" name="Freihand 207">
                  <a:extLst>
                    <a:ext uri="{FF2B5EF4-FFF2-40B4-BE49-F238E27FC236}">
                      <a16:creationId xmlns:a16="http://schemas.microsoft.com/office/drawing/2014/main" id="{92DC7379-6B94-46F5-A799-D6A22155A2E9}"/>
                    </a:ext>
                  </a:extLst>
                </p:cNvPr>
                <p:cNvPicPr/>
                <p:nvPr/>
              </p:nvPicPr>
              <p:blipFill>
                <a:blip r:embed="rId349"/>
                <a:stretch>
                  <a:fillRect/>
                </a:stretch>
              </p:blipFill>
              <p:spPr>
                <a:xfrm>
                  <a:off x="9699182" y="222703"/>
                  <a:ext cx="15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9" name="Freihand 208">
                  <a:extLst>
                    <a:ext uri="{FF2B5EF4-FFF2-40B4-BE49-F238E27FC236}">
                      <a16:creationId xmlns:a16="http://schemas.microsoft.com/office/drawing/2014/main" id="{8667D91E-B3DB-40EF-A057-660671A872AC}"/>
                    </a:ext>
                  </a:extLst>
                </p14:cNvPr>
                <p14:cNvContentPartPr/>
                <p14:nvPr/>
              </p14:nvContentPartPr>
              <p14:xfrm>
                <a:off x="9738422" y="299023"/>
                <a:ext cx="26640" cy="52920"/>
              </p14:xfrm>
            </p:contentPart>
          </mc:Choice>
          <mc:Fallback>
            <p:pic>
              <p:nvPicPr>
                <p:cNvPr id="209" name="Freihand 208">
                  <a:extLst>
                    <a:ext uri="{FF2B5EF4-FFF2-40B4-BE49-F238E27FC236}">
                      <a16:creationId xmlns:a16="http://schemas.microsoft.com/office/drawing/2014/main" id="{8667D91E-B3DB-40EF-A057-660671A872AC}"/>
                    </a:ext>
                  </a:extLst>
                </p:cNvPr>
                <p:cNvPicPr/>
                <p:nvPr/>
              </p:nvPicPr>
              <p:blipFill>
                <a:blip r:embed="rId351"/>
                <a:stretch>
                  <a:fillRect/>
                </a:stretch>
              </p:blipFill>
              <p:spPr>
                <a:xfrm>
                  <a:off x="9734102" y="294703"/>
                  <a:ext cx="35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0" name="Freihand 209">
                  <a:extLst>
                    <a:ext uri="{FF2B5EF4-FFF2-40B4-BE49-F238E27FC236}">
                      <a16:creationId xmlns:a16="http://schemas.microsoft.com/office/drawing/2014/main" id="{395382AE-B261-4600-83B3-05C7A93F115A}"/>
                    </a:ext>
                  </a:extLst>
                </p14:cNvPr>
                <p14:cNvContentPartPr/>
                <p14:nvPr/>
              </p14:nvContentPartPr>
              <p14:xfrm>
                <a:off x="9746702" y="242503"/>
                <a:ext cx="36720" cy="25560"/>
              </p14:xfrm>
            </p:contentPart>
          </mc:Choice>
          <mc:Fallback>
            <p:pic>
              <p:nvPicPr>
                <p:cNvPr id="210" name="Freihand 209">
                  <a:extLst>
                    <a:ext uri="{FF2B5EF4-FFF2-40B4-BE49-F238E27FC236}">
                      <a16:creationId xmlns:a16="http://schemas.microsoft.com/office/drawing/2014/main" id="{395382AE-B261-4600-83B3-05C7A93F115A}"/>
                    </a:ext>
                  </a:extLst>
                </p:cNvPr>
                <p:cNvPicPr/>
                <p:nvPr/>
              </p:nvPicPr>
              <p:blipFill>
                <a:blip r:embed="rId353"/>
                <a:stretch>
                  <a:fillRect/>
                </a:stretch>
              </p:blipFill>
              <p:spPr>
                <a:xfrm>
                  <a:off x="9742382" y="238183"/>
                  <a:ext cx="45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 name="Freihand 210">
                  <a:extLst>
                    <a:ext uri="{FF2B5EF4-FFF2-40B4-BE49-F238E27FC236}">
                      <a16:creationId xmlns:a16="http://schemas.microsoft.com/office/drawing/2014/main" id="{8E797B91-1E58-4C0A-8DEC-E20E5E44085E}"/>
                    </a:ext>
                  </a:extLst>
                </p14:cNvPr>
                <p14:cNvContentPartPr/>
                <p14:nvPr/>
              </p14:nvContentPartPr>
              <p14:xfrm>
                <a:off x="9784502" y="269503"/>
                <a:ext cx="65520" cy="66600"/>
              </p14:xfrm>
            </p:contentPart>
          </mc:Choice>
          <mc:Fallback>
            <p:pic>
              <p:nvPicPr>
                <p:cNvPr id="211" name="Freihand 210">
                  <a:extLst>
                    <a:ext uri="{FF2B5EF4-FFF2-40B4-BE49-F238E27FC236}">
                      <a16:creationId xmlns:a16="http://schemas.microsoft.com/office/drawing/2014/main" id="{8E797B91-1E58-4C0A-8DEC-E20E5E44085E}"/>
                    </a:ext>
                  </a:extLst>
                </p:cNvPr>
                <p:cNvPicPr/>
                <p:nvPr/>
              </p:nvPicPr>
              <p:blipFill>
                <a:blip r:embed="rId355"/>
                <a:stretch>
                  <a:fillRect/>
                </a:stretch>
              </p:blipFill>
              <p:spPr>
                <a:xfrm>
                  <a:off x="9780182" y="265183"/>
                  <a:ext cx="74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 name="Freihand 211">
                  <a:extLst>
                    <a:ext uri="{FF2B5EF4-FFF2-40B4-BE49-F238E27FC236}">
                      <a16:creationId xmlns:a16="http://schemas.microsoft.com/office/drawing/2014/main" id="{A87F09AB-C2F7-4516-8391-F5237AB1A22D}"/>
                    </a:ext>
                  </a:extLst>
                </p14:cNvPr>
                <p14:cNvContentPartPr/>
                <p14:nvPr/>
              </p14:nvContentPartPr>
              <p14:xfrm>
                <a:off x="9865142" y="190663"/>
                <a:ext cx="103320" cy="126360"/>
              </p14:xfrm>
            </p:contentPart>
          </mc:Choice>
          <mc:Fallback>
            <p:pic>
              <p:nvPicPr>
                <p:cNvPr id="212" name="Freihand 211">
                  <a:extLst>
                    <a:ext uri="{FF2B5EF4-FFF2-40B4-BE49-F238E27FC236}">
                      <a16:creationId xmlns:a16="http://schemas.microsoft.com/office/drawing/2014/main" id="{A87F09AB-C2F7-4516-8391-F5237AB1A22D}"/>
                    </a:ext>
                  </a:extLst>
                </p:cNvPr>
                <p:cNvPicPr/>
                <p:nvPr/>
              </p:nvPicPr>
              <p:blipFill>
                <a:blip r:embed="rId357"/>
                <a:stretch>
                  <a:fillRect/>
                </a:stretch>
              </p:blipFill>
              <p:spPr>
                <a:xfrm>
                  <a:off x="9860822" y="186343"/>
                  <a:ext cx="111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3" name="Freihand 212">
                  <a:extLst>
                    <a:ext uri="{FF2B5EF4-FFF2-40B4-BE49-F238E27FC236}">
                      <a16:creationId xmlns:a16="http://schemas.microsoft.com/office/drawing/2014/main" id="{47EBE8F4-3200-4BEC-AFB9-CF3BC6D6D35B}"/>
                    </a:ext>
                  </a:extLst>
                </p14:cNvPr>
                <p14:cNvContentPartPr/>
                <p14:nvPr/>
              </p14:nvContentPartPr>
              <p14:xfrm>
                <a:off x="9995822" y="225583"/>
                <a:ext cx="74520" cy="61200"/>
              </p14:xfrm>
            </p:contentPart>
          </mc:Choice>
          <mc:Fallback>
            <p:pic>
              <p:nvPicPr>
                <p:cNvPr id="213" name="Freihand 212">
                  <a:extLst>
                    <a:ext uri="{FF2B5EF4-FFF2-40B4-BE49-F238E27FC236}">
                      <a16:creationId xmlns:a16="http://schemas.microsoft.com/office/drawing/2014/main" id="{47EBE8F4-3200-4BEC-AFB9-CF3BC6D6D35B}"/>
                    </a:ext>
                  </a:extLst>
                </p:cNvPr>
                <p:cNvPicPr/>
                <p:nvPr/>
              </p:nvPicPr>
              <p:blipFill>
                <a:blip r:embed="rId359"/>
                <a:stretch>
                  <a:fillRect/>
                </a:stretch>
              </p:blipFill>
              <p:spPr>
                <a:xfrm>
                  <a:off x="9991502" y="221263"/>
                  <a:ext cx="83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4" name="Freihand 213">
                  <a:extLst>
                    <a:ext uri="{FF2B5EF4-FFF2-40B4-BE49-F238E27FC236}">
                      <a16:creationId xmlns:a16="http://schemas.microsoft.com/office/drawing/2014/main" id="{FF4A8C62-11BE-494F-8E8B-FC6EC019A989}"/>
                    </a:ext>
                  </a:extLst>
                </p14:cNvPr>
                <p14:cNvContentPartPr/>
                <p14:nvPr/>
              </p14:nvContentPartPr>
              <p14:xfrm>
                <a:off x="10272662" y="125143"/>
                <a:ext cx="192960" cy="177840"/>
              </p14:xfrm>
            </p:contentPart>
          </mc:Choice>
          <mc:Fallback>
            <p:pic>
              <p:nvPicPr>
                <p:cNvPr id="214" name="Freihand 213">
                  <a:extLst>
                    <a:ext uri="{FF2B5EF4-FFF2-40B4-BE49-F238E27FC236}">
                      <a16:creationId xmlns:a16="http://schemas.microsoft.com/office/drawing/2014/main" id="{FF4A8C62-11BE-494F-8E8B-FC6EC019A989}"/>
                    </a:ext>
                  </a:extLst>
                </p:cNvPr>
                <p:cNvPicPr/>
                <p:nvPr/>
              </p:nvPicPr>
              <p:blipFill>
                <a:blip r:embed="rId361"/>
                <a:stretch>
                  <a:fillRect/>
                </a:stretch>
              </p:blipFill>
              <p:spPr>
                <a:xfrm>
                  <a:off x="10268342" y="120823"/>
                  <a:ext cx="201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6" name="Freihand 215">
                  <a:extLst>
                    <a:ext uri="{FF2B5EF4-FFF2-40B4-BE49-F238E27FC236}">
                      <a16:creationId xmlns:a16="http://schemas.microsoft.com/office/drawing/2014/main" id="{D2883DC7-5017-4956-A579-C2E5B8679E6B}"/>
                    </a:ext>
                  </a:extLst>
                </p14:cNvPr>
                <p14:cNvContentPartPr/>
                <p14:nvPr/>
              </p14:nvContentPartPr>
              <p14:xfrm>
                <a:off x="10500542" y="115423"/>
                <a:ext cx="192960" cy="134280"/>
              </p14:xfrm>
            </p:contentPart>
          </mc:Choice>
          <mc:Fallback>
            <p:pic>
              <p:nvPicPr>
                <p:cNvPr id="216" name="Freihand 215">
                  <a:extLst>
                    <a:ext uri="{FF2B5EF4-FFF2-40B4-BE49-F238E27FC236}">
                      <a16:creationId xmlns:a16="http://schemas.microsoft.com/office/drawing/2014/main" id="{D2883DC7-5017-4956-A579-C2E5B8679E6B}"/>
                    </a:ext>
                  </a:extLst>
                </p:cNvPr>
                <p:cNvPicPr/>
                <p:nvPr/>
              </p:nvPicPr>
              <p:blipFill>
                <a:blip r:embed="rId363"/>
                <a:stretch>
                  <a:fillRect/>
                </a:stretch>
              </p:blipFill>
              <p:spPr>
                <a:xfrm>
                  <a:off x="10496222" y="111103"/>
                  <a:ext cx="201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7" name="Freihand 216">
                  <a:extLst>
                    <a:ext uri="{FF2B5EF4-FFF2-40B4-BE49-F238E27FC236}">
                      <a16:creationId xmlns:a16="http://schemas.microsoft.com/office/drawing/2014/main" id="{A182C43E-476B-4E5A-8C87-F4928CA1FC9A}"/>
                    </a:ext>
                  </a:extLst>
                </p14:cNvPr>
                <p14:cNvContentPartPr/>
                <p14:nvPr/>
              </p14:nvContentPartPr>
              <p14:xfrm>
                <a:off x="10448342" y="86623"/>
                <a:ext cx="360" cy="360"/>
              </p14:xfrm>
            </p:contentPart>
          </mc:Choice>
          <mc:Fallback>
            <p:pic>
              <p:nvPicPr>
                <p:cNvPr id="217" name="Freihand 216">
                  <a:extLst>
                    <a:ext uri="{FF2B5EF4-FFF2-40B4-BE49-F238E27FC236}">
                      <a16:creationId xmlns:a16="http://schemas.microsoft.com/office/drawing/2014/main" id="{A182C43E-476B-4E5A-8C87-F4928CA1FC9A}"/>
                    </a:ext>
                  </a:extLst>
                </p:cNvPr>
                <p:cNvPicPr/>
                <p:nvPr/>
              </p:nvPicPr>
              <p:blipFill>
                <a:blip r:embed="rId365"/>
                <a:stretch>
                  <a:fillRect/>
                </a:stretch>
              </p:blipFill>
              <p:spPr>
                <a:xfrm>
                  <a:off x="10444022" y="823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8" name="Freihand 217">
                  <a:extLst>
                    <a:ext uri="{FF2B5EF4-FFF2-40B4-BE49-F238E27FC236}">
                      <a16:creationId xmlns:a16="http://schemas.microsoft.com/office/drawing/2014/main" id="{8C01D8E9-F598-44C4-8064-84FC244C8939}"/>
                    </a:ext>
                  </a:extLst>
                </p14:cNvPr>
                <p14:cNvContentPartPr/>
                <p14:nvPr/>
              </p14:nvContentPartPr>
              <p14:xfrm>
                <a:off x="10816622" y="156463"/>
                <a:ext cx="229320" cy="105840"/>
              </p14:xfrm>
            </p:contentPart>
          </mc:Choice>
          <mc:Fallback>
            <p:pic>
              <p:nvPicPr>
                <p:cNvPr id="218" name="Freihand 217">
                  <a:extLst>
                    <a:ext uri="{FF2B5EF4-FFF2-40B4-BE49-F238E27FC236}">
                      <a16:creationId xmlns:a16="http://schemas.microsoft.com/office/drawing/2014/main" id="{8C01D8E9-F598-44C4-8064-84FC244C8939}"/>
                    </a:ext>
                  </a:extLst>
                </p:cNvPr>
                <p:cNvPicPr/>
                <p:nvPr/>
              </p:nvPicPr>
              <p:blipFill>
                <a:blip r:embed="rId367"/>
                <a:stretch>
                  <a:fillRect/>
                </a:stretch>
              </p:blipFill>
              <p:spPr>
                <a:xfrm>
                  <a:off x="10812302" y="152143"/>
                  <a:ext cx="237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9" name="Freihand 218">
                  <a:extLst>
                    <a:ext uri="{FF2B5EF4-FFF2-40B4-BE49-F238E27FC236}">
                      <a16:creationId xmlns:a16="http://schemas.microsoft.com/office/drawing/2014/main" id="{5D49A8DF-34C7-4E3B-88C6-2192A52D53A0}"/>
                    </a:ext>
                  </a:extLst>
                </p14:cNvPr>
                <p14:cNvContentPartPr/>
                <p14:nvPr/>
              </p14:nvContentPartPr>
              <p14:xfrm>
                <a:off x="9878822" y="502063"/>
                <a:ext cx="200520" cy="173520"/>
              </p14:xfrm>
            </p:contentPart>
          </mc:Choice>
          <mc:Fallback>
            <p:pic>
              <p:nvPicPr>
                <p:cNvPr id="219" name="Freihand 218">
                  <a:extLst>
                    <a:ext uri="{FF2B5EF4-FFF2-40B4-BE49-F238E27FC236}">
                      <a16:creationId xmlns:a16="http://schemas.microsoft.com/office/drawing/2014/main" id="{5D49A8DF-34C7-4E3B-88C6-2192A52D53A0}"/>
                    </a:ext>
                  </a:extLst>
                </p:cNvPr>
                <p:cNvPicPr/>
                <p:nvPr/>
              </p:nvPicPr>
              <p:blipFill>
                <a:blip r:embed="rId369"/>
                <a:stretch>
                  <a:fillRect/>
                </a:stretch>
              </p:blipFill>
              <p:spPr>
                <a:xfrm>
                  <a:off x="9874502" y="497743"/>
                  <a:ext cx="209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0" name="Freihand 219">
                  <a:extLst>
                    <a:ext uri="{FF2B5EF4-FFF2-40B4-BE49-F238E27FC236}">
                      <a16:creationId xmlns:a16="http://schemas.microsoft.com/office/drawing/2014/main" id="{8B8AA105-C90F-4A16-B9BD-15BDB1F8F6F2}"/>
                    </a:ext>
                  </a:extLst>
                </p14:cNvPr>
                <p14:cNvContentPartPr/>
                <p14:nvPr/>
              </p14:nvContentPartPr>
              <p14:xfrm>
                <a:off x="10112102" y="562543"/>
                <a:ext cx="61200" cy="84240"/>
              </p14:xfrm>
            </p:contentPart>
          </mc:Choice>
          <mc:Fallback>
            <p:pic>
              <p:nvPicPr>
                <p:cNvPr id="220" name="Freihand 219">
                  <a:extLst>
                    <a:ext uri="{FF2B5EF4-FFF2-40B4-BE49-F238E27FC236}">
                      <a16:creationId xmlns:a16="http://schemas.microsoft.com/office/drawing/2014/main" id="{8B8AA105-C90F-4A16-B9BD-15BDB1F8F6F2}"/>
                    </a:ext>
                  </a:extLst>
                </p:cNvPr>
                <p:cNvPicPr/>
                <p:nvPr/>
              </p:nvPicPr>
              <p:blipFill>
                <a:blip r:embed="rId371"/>
                <a:stretch>
                  <a:fillRect/>
                </a:stretch>
              </p:blipFill>
              <p:spPr>
                <a:xfrm>
                  <a:off x="10107782" y="558223"/>
                  <a:ext cx="69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1" name="Freihand 220">
                  <a:extLst>
                    <a:ext uri="{FF2B5EF4-FFF2-40B4-BE49-F238E27FC236}">
                      <a16:creationId xmlns:a16="http://schemas.microsoft.com/office/drawing/2014/main" id="{A7310629-6974-4C47-9D56-FA3269F98297}"/>
                    </a:ext>
                  </a:extLst>
                </p14:cNvPr>
                <p14:cNvContentPartPr/>
                <p14:nvPr/>
              </p14:nvContentPartPr>
              <p14:xfrm>
                <a:off x="10224422" y="478303"/>
                <a:ext cx="80280" cy="138240"/>
              </p14:xfrm>
            </p:contentPart>
          </mc:Choice>
          <mc:Fallback>
            <p:pic>
              <p:nvPicPr>
                <p:cNvPr id="221" name="Freihand 220">
                  <a:extLst>
                    <a:ext uri="{FF2B5EF4-FFF2-40B4-BE49-F238E27FC236}">
                      <a16:creationId xmlns:a16="http://schemas.microsoft.com/office/drawing/2014/main" id="{A7310629-6974-4C47-9D56-FA3269F98297}"/>
                    </a:ext>
                  </a:extLst>
                </p:cNvPr>
                <p:cNvPicPr/>
                <p:nvPr/>
              </p:nvPicPr>
              <p:blipFill>
                <a:blip r:embed="rId373"/>
                <a:stretch>
                  <a:fillRect/>
                </a:stretch>
              </p:blipFill>
              <p:spPr>
                <a:xfrm>
                  <a:off x="10220102" y="473983"/>
                  <a:ext cx="88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2" name="Freihand 221">
                  <a:extLst>
                    <a:ext uri="{FF2B5EF4-FFF2-40B4-BE49-F238E27FC236}">
                      <a16:creationId xmlns:a16="http://schemas.microsoft.com/office/drawing/2014/main" id="{2FF2E579-E4EB-4991-B6AA-FF5CAF4522C4}"/>
                    </a:ext>
                  </a:extLst>
                </p14:cNvPr>
                <p14:cNvContentPartPr/>
                <p14:nvPr/>
              </p14:nvContentPartPr>
              <p14:xfrm>
                <a:off x="10334942" y="523303"/>
                <a:ext cx="70200" cy="95040"/>
              </p14:xfrm>
            </p:contentPart>
          </mc:Choice>
          <mc:Fallback>
            <p:pic>
              <p:nvPicPr>
                <p:cNvPr id="222" name="Freihand 221">
                  <a:extLst>
                    <a:ext uri="{FF2B5EF4-FFF2-40B4-BE49-F238E27FC236}">
                      <a16:creationId xmlns:a16="http://schemas.microsoft.com/office/drawing/2014/main" id="{2FF2E579-E4EB-4991-B6AA-FF5CAF4522C4}"/>
                    </a:ext>
                  </a:extLst>
                </p:cNvPr>
                <p:cNvPicPr/>
                <p:nvPr/>
              </p:nvPicPr>
              <p:blipFill>
                <a:blip r:embed="rId375"/>
                <a:stretch>
                  <a:fillRect/>
                </a:stretch>
              </p:blipFill>
              <p:spPr>
                <a:xfrm>
                  <a:off x="10330622" y="518983"/>
                  <a:ext cx="78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3" name="Freihand 222">
                  <a:extLst>
                    <a:ext uri="{FF2B5EF4-FFF2-40B4-BE49-F238E27FC236}">
                      <a16:creationId xmlns:a16="http://schemas.microsoft.com/office/drawing/2014/main" id="{04A06D7D-243E-4579-83B5-006A97ED9857}"/>
                    </a:ext>
                  </a:extLst>
                </p14:cNvPr>
                <p14:cNvContentPartPr/>
                <p14:nvPr/>
              </p14:nvContentPartPr>
              <p14:xfrm>
                <a:off x="10411622" y="446983"/>
                <a:ext cx="237960" cy="128880"/>
              </p14:xfrm>
            </p:contentPart>
          </mc:Choice>
          <mc:Fallback>
            <p:pic>
              <p:nvPicPr>
                <p:cNvPr id="223" name="Freihand 222">
                  <a:extLst>
                    <a:ext uri="{FF2B5EF4-FFF2-40B4-BE49-F238E27FC236}">
                      <a16:creationId xmlns:a16="http://schemas.microsoft.com/office/drawing/2014/main" id="{04A06D7D-243E-4579-83B5-006A97ED9857}"/>
                    </a:ext>
                  </a:extLst>
                </p:cNvPr>
                <p:cNvPicPr/>
                <p:nvPr/>
              </p:nvPicPr>
              <p:blipFill>
                <a:blip r:embed="rId377"/>
                <a:stretch>
                  <a:fillRect/>
                </a:stretch>
              </p:blipFill>
              <p:spPr>
                <a:xfrm>
                  <a:off x="10407302" y="442663"/>
                  <a:ext cx="246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4" name="Freihand 223">
                  <a:extLst>
                    <a:ext uri="{FF2B5EF4-FFF2-40B4-BE49-F238E27FC236}">
                      <a16:creationId xmlns:a16="http://schemas.microsoft.com/office/drawing/2014/main" id="{4F30D5C2-55AF-40C8-993F-BF5462144626}"/>
                    </a:ext>
                  </a:extLst>
                </p14:cNvPr>
                <p14:cNvContentPartPr/>
                <p14:nvPr/>
              </p14:nvContentPartPr>
              <p14:xfrm>
                <a:off x="10673702" y="493063"/>
                <a:ext cx="65160" cy="62280"/>
              </p14:xfrm>
            </p:contentPart>
          </mc:Choice>
          <mc:Fallback>
            <p:pic>
              <p:nvPicPr>
                <p:cNvPr id="224" name="Freihand 223">
                  <a:extLst>
                    <a:ext uri="{FF2B5EF4-FFF2-40B4-BE49-F238E27FC236}">
                      <a16:creationId xmlns:a16="http://schemas.microsoft.com/office/drawing/2014/main" id="{4F30D5C2-55AF-40C8-993F-BF5462144626}"/>
                    </a:ext>
                  </a:extLst>
                </p:cNvPr>
                <p:cNvPicPr/>
                <p:nvPr/>
              </p:nvPicPr>
              <p:blipFill>
                <a:blip r:embed="rId379"/>
                <a:stretch>
                  <a:fillRect/>
                </a:stretch>
              </p:blipFill>
              <p:spPr>
                <a:xfrm>
                  <a:off x="10669382" y="488743"/>
                  <a:ext cx="73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5" name="Freihand 224">
                  <a:extLst>
                    <a:ext uri="{FF2B5EF4-FFF2-40B4-BE49-F238E27FC236}">
                      <a16:creationId xmlns:a16="http://schemas.microsoft.com/office/drawing/2014/main" id="{0A7A4249-2D8C-4639-86EC-52A8F15DA3E1}"/>
                    </a:ext>
                  </a:extLst>
                </p14:cNvPr>
                <p14:cNvContentPartPr/>
                <p14:nvPr/>
              </p14:nvContentPartPr>
              <p14:xfrm>
                <a:off x="10771262" y="399463"/>
                <a:ext cx="84240" cy="192960"/>
              </p14:xfrm>
            </p:contentPart>
          </mc:Choice>
          <mc:Fallback>
            <p:pic>
              <p:nvPicPr>
                <p:cNvPr id="225" name="Freihand 224">
                  <a:extLst>
                    <a:ext uri="{FF2B5EF4-FFF2-40B4-BE49-F238E27FC236}">
                      <a16:creationId xmlns:a16="http://schemas.microsoft.com/office/drawing/2014/main" id="{0A7A4249-2D8C-4639-86EC-52A8F15DA3E1}"/>
                    </a:ext>
                  </a:extLst>
                </p:cNvPr>
                <p:cNvPicPr/>
                <p:nvPr/>
              </p:nvPicPr>
              <p:blipFill>
                <a:blip r:embed="rId381"/>
                <a:stretch>
                  <a:fillRect/>
                </a:stretch>
              </p:blipFill>
              <p:spPr>
                <a:xfrm>
                  <a:off x="10766942" y="395143"/>
                  <a:ext cx="92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6" name="Freihand 225">
                  <a:extLst>
                    <a:ext uri="{FF2B5EF4-FFF2-40B4-BE49-F238E27FC236}">
                      <a16:creationId xmlns:a16="http://schemas.microsoft.com/office/drawing/2014/main" id="{55F92608-AC5F-40CD-B32C-54FF3F644471}"/>
                    </a:ext>
                  </a:extLst>
                </p14:cNvPr>
                <p14:cNvContentPartPr/>
                <p14:nvPr/>
              </p14:nvContentPartPr>
              <p14:xfrm>
                <a:off x="10856942" y="457063"/>
                <a:ext cx="79560" cy="66960"/>
              </p14:xfrm>
            </p:contentPart>
          </mc:Choice>
          <mc:Fallback>
            <p:pic>
              <p:nvPicPr>
                <p:cNvPr id="226" name="Freihand 225">
                  <a:extLst>
                    <a:ext uri="{FF2B5EF4-FFF2-40B4-BE49-F238E27FC236}">
                      <a16:creationId xmlns:a16="http://schemas.microsoft.com/office/drawing/2014/main" id="{55F92608-AC5F-40CD-B32C-54FF3F644471}"/>
                    </a:ext>
                  </a:extLst>
                </p:cNvPr>
                <p:cNvPicPr/>
                <p:nvPr/>
              </p:nvPicPr>
              <p:blipFill>
                <a:blip r:embed="rId383"/>
                <a:stretch>
                  <a:fillRect/>
                </a:stretch>
              </p:blipFill>
              <p:spPr>
                <a:xfrm>
                  <a:off x="10852622" y="452743"/>
                  <a:ext cx="88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7" name="Freihand 226">
                  <a:extLst>
                    <a:ext uri="{FF2B5EF4-FFF2-40B4-BE49-F238E27FC236}">
                      <a16:creationId xmlns:a16="http://schemas.microsoft.com/office/drawing/2014/main" id="{A94396AB-5FB4-4E97-AA9B-3D84C7DBAF49}"/>
                    </a:ext>
                  </a:extLst>
                </p14:cNvPr>
                <p14:cNvContentPartPr/>
                <p14:nvPr/>
              </p14:nvContentPartPr>
              <p14:xfrm>
                <a:off x="10964942" y="380023"/>
                <a:ext cx="60840" cy="118800"/>
              </p14:xfrm>
            </p:contentPart>
          </mc:Choice>
          <mc:Fallback>
            <p:pic>
              <p:nvPicPr>
                <p:cNvPr id="227" name="Freihand 226">
                  <a:extLst>
                    <a:ext uri="{FF2B5EF4-FFF2-40B4-BE49-F238E27FC236}">
                      <a16:creationId xmlns:a16="http://schemas.microsoft.com/office/drawing/2014/main" id="{A94396AB-5FB4-4E97-AA9B-3D84C7DBAF49}"/>
                    </a:ext>
                  </a:extLst>
                </p:cNvPr>
                <p:cNvPicPr/>
                <p:nvPr/>
              </p:nvPicPr>
              <p:blipFill>
                <a:blip r:embed="rId385"/>
                <a:stretch>
                  <a:fillRect/>
                </a:stretch>
              </p:blipFill>
              <p:spPr>
                <a:xfrm>
                  <a:off x="10960622" y="375703"/>
                  <a:ext cx="69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8" name="Freihand 227">
                  <a:extLst>
                    <a:ext uri="{FF2B5EF4-FFF2-40B4-BE49-F238E27FC236}">
                      <a16:creationId xmlns:a16="http://schemas.microsoft.com/office/drawing/2014/main" id="{ED423083-795D-4E29-A754-81E19E4481C7}"/>
                    </a:ext>
                  </a:extLst>
                </p14:cNvPr>
                <p14:cNvContentPartPr/>
                <p14:nvPr/>
              </p14:nvContentPartPr>
              <p14:xfrm>
                <a:off x="11039822" y="355543"/>
                <a:ext cx="331560" cy="133560"/>
              </p14:xfrm>
            </p:contentPart>
          </mc:Choice>
          <mc:Fallback>
            <p:pic>
              <p:nvPicPr>
                <p:cNvPr id="228" name="Freihand 227">
                  <a:extLst>
                    <a:ext uri="{FF2B5EF4-FFF2-40B4-BE49-F238E27FC236}">
                      <a16:creationId xmlns:a16="http://schemas.microsoft.com/office/drawing/2014/main" id="{ED423083-795D-4E29-A754-81E19E4481C7}"/>
                    </a:ext>
                  </a:extLst>
                </p:cNvPr>
                <p:cNvPicPr/>
                <p:nvPr/>
              </p:nvPicPr>
              <p:blipFill>
                <a:blip r:embed="rId387"/>
                <a:stretch>
                  <a:fillRect/>
                </a:stretch>
              </p:blipFill>
              <p:spPr>
                <a:xfrm>
                  <a:off x="11035502" y="351223"/>
                  <a:ext cx="340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9" name="Freihand 228">
                  <a:extLst>
                    <a:ext uri="{FF2B5EF4-FFF2-40B4-BE49-F238E27FC236}">
                      <a16:creationId xmlns:a16="http://schemas.microsoft.com/office/drawing/2014/main" id="{0CFAA763-9E46-410E-8973-A89016291230}"/>
                    </a:ext>
                  </a:extLst>
                </p14:cNvPr>
                <p14:cNvContentPartPr/>
                <p14:nvPr/>
              </p14:nvContentPartPr>
              <p14:xfrm>
                <a:off x="11448062" y="219103"/>
                <a:ext cx="7200" cy="134640"/>
              </p14:xfrm>
            </p:contentPart>
          </mc:Choice>
          <mc:Fallback>
            <p:pic>
              <p:nvPicPr>
                <p:cNvPr id="229" name="Freihand 228">
                  <a:extLst>
                    <a:ext uri="{FF2B5EF4-FFF2-40B4-BE49-F238E27FC236}">
                      <a16:creationId xmlns:a16="http://schemas.microsoft.com/office/drawing/2014/main" id="{0CFAA763-9E46-410E-8973-A89016291230}"/>
                    </a:ext>
                  </a:extLst>
                </p:cNvPr>
                <p:cNvPicPr/>
                <p:nvPr/>
              </p:nvPicPr>
              <p:blipFill>
                <a:blip r:embed="rId389"/>
                <a:stretch>
                  <a:fillRect/>
                </a:stretch>
              </p:blipFill>
              <p:spPr>
                <a:xfrm>
                  <a:off x="11443742" y="214783"/>
                  <a:ext cx="15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0" name="Freihand 229">
                  <a:extLst>
                    <a:ext uri="{FF2B5EF4-FFF2-40B4-BE49-F238E27FC236}">
                      <a16:creationId xmlns:a16="http://schemas.microsoft.com/office/drawing/2014/main" id="{06D9AFE1-98D0-4B00-AEC5-674E915F7F1D}"/>
                    </a:ext>
                  </a:extLst>
                </p14:cNvPr>
                <p14:cNvContentPartPr/>
                <p14:nvPr/>
              </p14:nvContentPartPr>
              <p14:xfrm>
                <a:off x="11449502" y="439423"/>
                <a:ext cx="360" cy="360"/>
              </p14:xfrm>
            </p:contentPart>
          </mc:Choice>
          <mc:Fallback>
            <p:pic>
              <p:nvPicPr>
                <p:cNvPr id="230" name="Freihand 229">
                  <a:extLst>
                    <a:ext uri="{FF2B5EF4-FFF2-40B4-BE49-F238E27FC236}">
                      <a16:creationId xmlns:a16="http://schemas.microsoft.com/office/drawing/2014/main" id="{06D9AFE1-98D0-4B00-AEC5-674E915F7F1D}"/>
                    </a:ext>
                  </a:extLst>
                </p:cNvPr>
                <p:cNvPicPr/>
                <p:nvPr/>
              </p:nvPicPr>
              <p:blipFill>
                <a:blip r:embed="rId365"/>
                <a:stretch>
                  <a:fillRect/>
                </a:stretch>
              </p:blipFill>
              <p:spPr>
                <a:xfrm>
                  <a:off x="11445182" y="435103"/>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1">
            <p14:nvContentPartPr>
              <p14:cNvPr id="298" name="Freihand 297">
                <a:extLst>
                  <a:ext uri="{FF2B5EF4-FFF2-40B4-BE49-F238E27FC236}">
                    <a16:creationId xmlns:a16="http://schemas.microsoft.com/office/drawing/2014/main" id="{83966F61-1A97-44E8-97F9-C2FB33198279}"/>
                  </a:ext>
                </a:extLst>
              </p14:cNvPr>
              <p14:cNvContentPartPr/>
              <p14:nvPr/>
            </p14:nvContentPartPr>
            <p14:xfrm>
              <a:off x="1081432" y="3297689"/>
              <a:ext cx="60840" cy="146160"/>
            </p14:xfrm>
          </p:contentPart>
        </mc:Choice>
        <mc:Fallback>
          <p:pic>
            <p:nvPicPr>
              <p:cNvPr id="298" name="Freihand 297">
                <a:extLst>
                  <a:ext uri="{FF2B5EF4-FFF2-40B4-BE49-F238E27FC236}">
                    <a16:creationId xmlns:a16="http://schemas.microsoft.com/office/drawing/2014/main" id="{83966F61-1A97-44E8-97F9-C2FB33198279}"/>
                  </a:ext>
                </a:extLst>
              </p:cNvPr>
              <p:cNvPicPr/>
              <p:nvPr/>
            </p:nvPicPr>
            <p:blipFill>
              <a:blip r:embed="rId392"/>
              <a:stretch>
                <a:fillRect/>
              </a:stretch>
            </p:blipFill>
            <p:spPr>
              <a:xfrm>
                <a:off x="1077112" y="3293369"/>
                <a:ext cx="69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9" name="Freihand 298">
                <a:extLst>
                  <a:ext uri="{FF2B5EF4-FFF2-40B4-BE49-F238E27FC236}">
                    <a16:creationId xmlns:a16="http://schemas.microsoft.com/office/drawing/2014/main" id="{7A74833B-742D-4AA8-98B4-7D81F08A82F4}"/>
                  </a:ext>
                </a:extLst>
              </p14:cNvPr>
              <p14:cNvContentPartPr/>
              <p14:nvPr/>
            </p14:nvContentPartPr>
            <p14:xfrm>
              <a:off x="1149832" y="3323969"/>
              <a:ext cx="60120" cy="73080"/>
            </p14:xfrm>
          </p:contentPart>
        </mc:Choice>
        <mc:Fallback>
          <p:pic>
            <p:nvPicPr>
              <p:cNvPr id="299" name="Freihand 298">
                <a:extLst>
                  <a:ext uri="{FF2B5EF4-FFF2-40B4-BE49-F238E27FC236}">
                    <a16:creationId xmlns:a16="http://schemas.microsoft.com/office/drawing/2014/main" id="{7A74833B-742D-4AA8-98B4-7D81F08A82F4}"/>
                  </a:ext>
                </a:extLst>
              </p:cNvPr>
              <p:cNvPicPr/>
              <p:nvPr/>
            </p:nvPicPr>
            <p:blipFill>
              <a:blip r:embed="rId394"/>
              <a:stretch>
                <a:fillRect/>
              </a:stretch>
            </p:blipFill>
            <p:spPr>
              <a:xfrm>
                <a:off x="1145512" y="3319649"/>
                <a:ext cx="68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00" name="Freihand 299">
                <a:extLst>
                  <a:ext uri="{FF2B5EF4-FFF2-40B4-BE49-F238E27FC236}">
                    <a16:creationId xmlns:a16="http://schemas.microsoft.com/office/drawing/2014/main" id="{D3613D9E-74B1-4B75-934B-13938FCB698C}"/>
                  </a:ext>
                </a:extLst>
              </p14:cNvPr>
              <p14:cNvContentPartPr/>
              <p14:nvPr/>
            </p14:nvContentPartPr>
            <p14:xfrm>
              <a:off x="1222552" y="3327929"/>
              <a:ext cx="41400" cy="91080"/>
            </p14:xfrm>
          </p:contentPart>
        </mc:Choice>
        <mc:Fallback>
          <p:pic>
            <p:nvPicPr>
              <p:cNvPr id="300" name="Freihand 299">
                <a:extLst>
                  <a:ext uri="{FF2B5EF4-FFF2-40B4-BE49-F238E27FC236}">
                    <a16:creationId xmlns:a16="http://schemas.microsoft.com/office/drawing/2014/main" id="{D3613D9E-74B1-4B75-934B-13938FCB698C}"/>
                  </a:ext>
                </a:extLst>
              </p:cNvPr>
              <p:cNvPicPr/>
              <p:nvPr/>
            </p:nvPicPr>
            <p:blipFill>
              <a:blip r:embed="rId396"/>
              <a:stretch>
                <a:fillRect/>
              </a:stretch>
            </p:blipFill>
            <p:spPr>
              <a:xfrm>
                <a:off x="1218232" y="3323609"/>
                <a:ext cx="50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1" name="Freihand 300">
                <a:extLst>
                  <a:ext uri="{FF2B5EF4-FFF2-40B4-BE49-F238E27FC236}">
                    <a16:creationId xmlns:a16="http://schemas.microsoft.com/office/drawing/2014/main" id="{0A5A1E65-C2FE-4A63-85BC-5B67055A02AC}"/>
                  </a:ext>
                </a:extLst>
              </p14:cNvPr>
              <p14:cNvContentPartPr/>
              <p14:nvPr/>
            </p14:nvContentPartPr>
            <p14:xfrm>
              <a:off x="1319032" y="3305969"/>
              <a:ext cx="16920" cy="81360"/>
            </p14:xfrm>
          </p:contentPart>
        </mc:Choice>
        <mc:Fallback>
          <p:pic>
            <p:nvPicPr>
              <p:cNvPr id="301" name="Freihand 300">
                <a:extLst>
                  <a:ext uri="{FF2B5EF4-FFF2-40B4-BE49-F238E27FC236}">
                    <a16:creationId xmlns:a16="http://schemas.microsoft.com/office/drawing/2014/main" id="{0A5A1E65-C2FE-4A63-85BC-5B67055A02AC}"/>
                  </a:ext>
                </a:extLst>
              </p:cNvPr>
              <p:cNvPicPr/>
              <p:nvPr/>
            </p:nvPicPr>
            <p:blipFill>
              <a:blip r:embed="rId398"/>
              <a:stretch>
                <a:fillRect/>
              </a:stretch>
            </p:blipFill>
            <p:spPr>
              <a:xfrm>
                <a:off x="1314712" y="3301649"/>
                <a:ext cx="25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02" name="Freihand 301">
                <a:extLst>
                  <a:ext uri="{FF2B5EF4-FFF2-40B4-BE49-F238E27FC236}">
                    <a16:creationId xmlns:a16="http://schemas.microsoft.com/office/drawing/2014/main" id="{BB86E8B9-2531-41D4-B139-8B19ECB04CAA}"/>
                  </a:ext>
                </a:extLst>
              </p14:cNvPr>
              <p14:cNvContentPartPr/>
              <p14:nvPr/>
            </p14:nvContentPartPr>
            <p14:xfrm>
              <a:off x="1357192" y="3299489"/>
              <a:ext cx="85680" cy="92880"/>
            </p14:xfrm>
          </p:contentPart>
        </mc:Choice>
        <mc:Fallback>
          <p:pic>
            <p:nvPicPr>
              <p:cNvPr id="302" name="Freihand 301">
                <a:extLst>
                  <a:ext uri="{FF2B5EF4-FFF2-40B4-BE49-F238E27FC236}">
                    <a16:creationId xmlns:a16="http://schemas.microsoft.com/office/drawing/2014/main" id="{BB86E8B9-2531-41D4-B139-8B19ECB04CAA}"/>
                  </a:ext>
                </a:extLst>
              </p:cNvPr>
              <p:cNvPicPr/>
              <p:nvPr/>
            </p:nvPicPr>
            <p:blipFill>
              <a:blip r:embed="rId400"/>
              <a:stretch>
                <a:fillRect/>
              </a:stretch>
            </p:blipFill>
            <p:spPr>
              <a:xfrm>
                <a:off x="1352872" y="3295169"/>
                <a:ext cx="94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03" name="Freihand 302">
                <a:extLst>
                  <a:ext uri="{FF2B5EF4-FFF2-40B4-BE49-F238E27FC236}">
                    <a16:creationId xmlns:a16="http://schemas.microsoft.com/office/drawing/2014/main" id="{049AFCD0-DC00-42AE-A222-2F0002E90104}"/>
                  </a:ext>
                </a:extLst>
              </p14:cNvPr>
              <p14:cNvContentPartPr/>
              <p14:nvPr/>
            </p14:nvContentPartPr>
            <p14:xfrm>
              <a:off x="1376992" y="3282929"/>
              <a:ext cx="144720" cy="77040"/>
            </p14:xfrm>
          </p:contentPart>
        </mc:Choice>
        <mc:Fallback>
          <p:pic>
            <p:nvPicPr>
              <p:cNvPr id="303" name="Freihand 302">
                <a:extLst>
                  <a:ext uri="{FF2B5EF4-FFF2-40B4-BE49-F238E27FC236}">
                    <a16:creationId xmlns:a16="http://schemas.microsoft.com/office/drawing/2014/main" id="{049AFCD0-DC00-42AE-A222-2F0002E90104}"/>
                  </a:ext>
                </a:extLst>
              </p:cNvPr>
              <p:cNvPicPr/>
              <p:nvPr/>
            </p:nvPicPr>
            <p:blipFill>
              <a:blip r:embed="rId402"/>
              <a:stretch>
                <a:fillRect/>
              </a:stretch>
            </p:blipFill>
            <p:spPr>
              <a:xfrm>
                <a:off x="1372672" y="3278609"/>
                <a:ext cx="153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04" name="Freihand 303">
                <a:extLst>
                  <a:ext uri="{FF2B5EF4-FFF2-40B4-BE49-F238E27FC236}">
                    <a16:creationId xmlns:a16="http://schemas.microsoft.com/office/drawing/2014/main" id="{437D39BE-C629-41D9-B8D5-6DBEA2B359B2}"/>
                  </a:ext>
                </a:extLst>
              </p14:cNvPr>
              <p14:cNvContentPartPr/>
              <p14:nvPr/>
            </p14:nvContentPartPr>
            <p14:xfrm>
              <a:off x="1454032" y="3253409"/>
              <a:ext cx="54720" cy="52920"/>
            </p14:xfrm>
          </p:contentPart>
        </mc:Choice>
        <mc:Fallback>
          <p:pic>
            <p:nvPicPr>
              <p:cNvPr id="304" name="Freihand 303">
                <a:extLst>
                  <a:ext uri="{FF2B5EF4-FFF2-40B4-BE49-F238E27FC236}">
                    <a16:creationId xmlns:a16="http://schemas.microsoft.com/office/drawing/2014/main" id="{437D39BE-C629-41D9-B8D5-6DBEA2B359B2}"/>
                  </a:ext>
                </a:extLst>
              </p:cNvPr>
              <p:cNvPicPr/>
              <p:nvPr/>
            </p:nvPicPr>
            <p:blipFill>
              <a:blip r:embed="rId404"/>
              <a:stretch>
                <a:fillRect/>
              </a:stretch>
            </p:blipFill>
            <p:spPr>
              <a:xfrm>
                <a:off x="1449712" y="3249089"/>
                <a:ext cx="63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05" name="Freihand 304">
                <a:extLst>
                  <a:ext uri="{FF2B5EF4-FFF2-40B4-BE49-F238E27FC236}">
                    <a16:creationId xmlns:a16="http://schemas.microsoft.com/office/drawing/2014/main" id="{1BEAFD49-F8BE-4528-A12A-89ECDAEFA6F2}"/>
                  </a:ext>
                </a:extLst>
              </p14:cNvPr>
              <p14:cNvContentPartPr/>
              <p14:nvPr/>
            </p14:nvContentPartPr>
            <p14:xfrm>
              <a:off x="1523512" y="3312089"/>
              <a:ext cx="36360" cy="46080"/>
            </p14:xfrm>
          </p:contentPart>
        </mc:Choice>
        <mc:Fallback>
          <p:pic>
            <p:nvPicPr>
              <p:cNvPr id="305" name="Freihand 304">
                <a:extLst>
                  <a:ext uri="{FF2B5EF4-FFF2-40B4-BE49-F238E27FC236}">
                    <a16:creationId xmlns:a16="http://schemas.microsoft.com/office/drawing/2014/main" id="{1BEAFD49-F8BE-4528-A12A-89ECDAEFA6F2}"/>
                  </a:ext>
                </a:extLst>
              </p:cNvPr>
              <p:cNvPicPr/>
              <p:nvPr/>
            </p:nvPicPr>
            <p:blipFill>
              <a:blip r:embed="rId406"/>
              <a:stretch>
                <a:fillRect/>
              </a:stretch>
            </p:blipFill>
            <p:spPr>
              <a:xfrm>
                <a:off x="1519192" y="3307769"/>
                <a:ext cx="45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06" name="Freihand 305">
                <a:extLst>
                  <a:ext uri="{FF2B5EF4-FFF2-40B4-BE49-F238E27FC236}">
                    <a16:creationId xmlns:a16="http://schemas.microsoft.com/office/drawing/2014/main" id="{F8B8EB8B-AB69-45D2-8B5C-FD1456901817}"/>
                  </a:ext>
                </a:extLst>
              </p14:cNvPr>
              <p14:cNvContentPartPr/>
              <p14:nvPr/>
            </p14:nvContentPartPr>
            <p14:xfrm>
              <a:off x="1540792" y="3235769"/>
              <a:ext cx="39240" cy="147600"/>
            </p14:xfrm>
          </p:contentPart>
        </mc:Choice>
        <mc:Fallback>
          <p:pic>
            <p:nvPicPr>
              <p:cNvPr id="306" name="Freihand 305">
                <a:extLst>
                  <a:ext uri="{FF2B5EF4-FFF2-40B4-BE49-F238E27FC236}">
                    <a16:creationId xmlns:a16="http://schemas.microsoft.com/office/drawing/2014/main" id="{F8B8EB8B-AB69-45D2-8B5C-FD1456901817}"/>
                  </a:ext>
                </a:extLst>
              </p:cNvPr>
              <p:cNvPicPr/>
              <p:nvPr/>
            </p:nvPicPr>
            <p:blipFill>
              <a:blip r:embed="rId408"/>
              <a:stretch>
                <a:fillRect/>
              </a:stretch>
            </p:blipFill>
            <p:spPr>
              <a:xfrm>
                <a:off x="1536472" y="3231449"/>
                <a:ext cx="47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7" name="Freihand 306">
                <a:extLst>
                  <a:ext uri="{FF2B5EF4-FFF2-40B4-BE49-F238E27FC236}">
                    <a16:creationId xmlns:a16="http://schemas.microsoft.com/office/drawing/2014/main" id="{6EFEBF9E-EA46-4E45-8EEB-75D3D955E85C}"/>
                  </a:ext>
                </a:extLst>
              </p14:cNvPr>
              <p14:cNvContentPartPr/>
              <p14:nvPr/>
            </p14:nvContentPartPr>
            <p14:xfrm>
              <a:off x="1579312" y="3212009"/>
              <a:ext cx="31320" cy="119880"/>
            </p14:xfrm>
          </p:contentPart>
        </mc:Choice>
        <mc:Fallback>
          <p:pic>
            <p:nvPicPr>
              <p:cNvPr id="307" name="Freihand 306">
                <a:extLst>
                  <a:ext uri="{FF2B5EF4-FFF2-40B4-BE49-F238E27FC236}">
                    <a16:creationId xmlns:a16="http://schemas.microsoft.com/office/drawing/2014/main" id="{6EFEBF9E-EA46-4E45-8EEB-75D3D955E85C}"/>
                  </a:ext>
                </a:extLst>
              </p:cNvPr>
              <p:cNvPicPr/>
              <p:nvPr/>
            </p:nvPicPr>
            <p:blipFill>
              <a:blip r:embed="rId410"/>
              <a:stretch>
                <a:fillRect/>
              </a:stretch>
            </p:blipFill>
            <p:spPr>
              <a:xfrm>
                <a:off x="1574992" y="3207689"/>
                <a:ext cx="39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08" name="Freihand 307">
                <a:extLst>
                  <a:ext uri="{FF2B5EF4-FFF2-40B4-BE49-F238E27FC236}">
                    <a16:creationId xmlns:a16="http://schemas.microsoft.com/office/drawing/2014/main" id="{05FEC3A6-E1A9-452A-B9A9-B5E7B0601852}"/>
                  </a:ext>
                </a:extLst>
              </p14:cNvPr>
              <p14:cNvContentPartPr/>
              <p14:nvPr/>
            </p14:nvContentPartPr>
            <p14:xfrm>
              <a:off x="1629352" y="3225329"/>
              <a:ext cx="48600" cy="75960"/>
            </p14:xfrm>
          </p:contentPart>
        </mc:Choice>
        <mc:Fallback>
          <p:pic>
            <p:nvPicPr>
              <p:cNvPr id="308" name="Freihand 307">
                <a:extLst>
                  <a:ext uri="{FF2B5EF4-FFF2-40B4-BE49-F238E27FC236}">
                    <a16:creationId xmlns:a16="http://schemas.microsoft.com/office/drawing/2014/main" id="{05FEC3A6-E1A9-452A-B9A9-B5E7B0601852}"/>
                  </a:ext>
                </a:extLst>
              </p:cNvPr>
              <p:cNvPicPr/>
              <p:nvPr/>
            </p:nvPicPr>
            <p:blipFill>
              <a:blip r:embed="rId412"/>
              <a:stretch>
                <a:fillRect/>
              </a:stretch>
            </p:blipFill>
            <p:spPr>
              <a:xfrm>
                <a:off x="1625032" y="3221009"/>
                <a:ext cx="57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09" name="Freihand 308">
                <a:extLst>
                  <a:ext uri="{FF2B5EF4-FFF2-40B4-BE49-F238E27FC236}">
                    <a16:creationId xmlns:a16="http://schemas.microsoft.com/office/drawing/2014/main" id="{B98A966B-6C99-4D7F-B36C-DD4F544243BF}"/>
                  </a:ext>
                </a:extLst>
              </p14:cNvPr>
              <p14:cNvContentPartPr/>
              <p14:nvPr/>
            </p14:nvContentPartPr>
            <p14:xfrm>
              <a:off x="1698112" y="3266729"/>
              <a:ext cx="44280" cy="16200"/>
            </p14:xfrm>
          </p:contentPart>
        </mc:Choice>
        <mc:Fallback>
          <p:pic>
            <p:nvPicPr>
              <p:cNvPr id="309" name="Freihand 308">
                <a:extLst>
                  <a:ext uri="{FF2B5EF4-FFF2-40B4-BE49-F238E27FC236}">
                    <a16:creationId xmlns:a16="http://schemas.microsoft.com/office/drawing/2014/main" id="{B98A966B-6C99-4D7F-B36C-DD4F544243BF}"/>
                  </a:ext>
                </a:extLst>
              </p:cNvPr>
              <p:cNvPicPr/>
              <p:nvPr/>
            </p:nvPicPr>
            <p:blipFill>
              <a:blip r:embed="rId414"/>
              <a:stretch>
                <a:fillRect/>
              </a:stretch>
            </p:blipFill>
            <p:spPr>
              <a:xfrm>
                <a:off x="1693792" y="3262409"/>
                <a:ext cx="52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0" name="Freihand 309">
                <a:extLst>
                  <a:ext uri="{FF2B5EF4-FFF2-40B4-BE49-F238E27FC236}">
                    <a16:creationId xmlns:a16="http://schemas.microsoft.com/office/drawing/2014/main" id="{1601A75F-FDC1-47DF-965A-E74E7110F3D9}"/>
                  </a:ext>
                </a:extLst>
              </p14:cNvPr>
              <p14:cNvContentPartPr/>
              <p14:nvPr/>
            </p14:nvContentPartPr>
            <p14:xfrm>
              <a:off x="1757872" y="3202289"/>
              <a:ext cx="55800" cy="111240"/>
            </p14:xfrm>
          </p:contentPart>
        </mc:Choice>
        <mc:Fallback>
          <p:pic>
            <p:nvPicPr>
              <p:cNvPr id="310" name="Freihand 309">
                <a:extLst>
                  <a:ext uri="{FF2B5EF4-FFF2-40B4-BE49-F238E27FC236}">
                    <a16:creationId xmlns:a16="http://schemas.microsoft.com/office/drawing/2014/main" id="{1601A75F-FDC1-47DF-965A-E74E7110F3D9}"/>
                  </a:ext>
                </a:extLst>
              </p:cNvPr>
              <p:cNvPicPr/>
              <p:nvPr/>
            </p:nvPicPr>
            <p:blipFill>
              <a:blip r:embed="rId416"/>
              <a:stretch>
                <a:fillRect/>
              </a:stretch>
            </p:blipFill>
            <p:spPr>
              <a:xfrm>
                <a:off x="1753552" y="3197969"/>
                <a:ext cx="64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11" name="Freihand 310">
                <a:extLst>
                  <a:ext uri="{FF2B5EF4-FFF2-40B4-BE49-F238E27FC236}">
                    <a16:creationId xmlns:a16="http://schemas.microsoft.com/office/drawing/2014/main" id="{AA6B9D81-AFE2-4717-B4A0-3D51E99B4BB0}"/>
                  </a:ext>
                </a:extLst>
              </p14:cNvPr>
              <p14:cNvContentPartPr/>
              <p14:nvPr/>
            </p14:nvContentPartPr>
            <p14:xfrm>
              <a:off x="1864792" y="3200849"/>
              <a:ext cx="43200" cy="76320"/>
            </p14:xfrm>
          </p:contentPart>
        </mc:Choice>
        <mc:Fallback>
          <p:pic>
            <p:nvPicPr>
              <p:cNvPr id="311" name="Freihand 310">
                <a:extLst>
                  <a:ext uri="{FF2B5EF4-FFF2-40B4-BE49-F238E27FC236}">
                    <a16:creationId xmlns:a16="http://schemas.microsoft.com/office/drawing/2014/main" id="{AA6B9D81-AFE2-4717-B4A0-3D51E99B4BB0}"/>
                  </a:ext>
                </a:extLst>
              </p:cNvPr>
              <p:cNvPicPr/>
              <p:nvPr/>
            </p:nvPicPr>
            <p:blipFill>
              <a:blip r:embed="rId418"/>
              <a:stretch>
                <a:fillRect/>
              </a:stretch>
            </p:blipFill>
            <p:spPr>
              <a:xfrm>
                <a:off x="1860472" y="3196529"/>
                <a:ext cx="51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12" name="Freihand 311">
                <a:extLst>
                  <a:ext uri="{FF2B5EF4-FFF2-40B4-BE49-F238E27FC236}">
                    <a16:creationId xmlns:a16="http://schemas.microsoft.com/office/drawing/2014/main" id="{4F9E2E90-AB52-451F-B017-7025793247C7}"/>
                  </a:ext>
                </a:extLst>
              </p14:cNvPr>
              <p14:cNvContentPartPr/>
              <p14:nvPr/>
            </p14:nvContentPartPr>
            <p14:xfrm>
              <a:off x="1809352" y="3169889"/>
              <a:ext cx="65520" cy="52920"/>
            </p14:xfrm>
          </p:contentPart>
        </mc:Choice>
        <mc:Fallback>
          <p:pic>
            <p:nvPicPr>
              <p:cNvPr id="312" name="Freihand 311">
                <a:extLst>
                  <a:ext uri="{FF2B5EF4-FFF2-40B4-BE49-F238E27FC236}">
                    <a16:creationId xmlns:a16="http://schemas.microsoft.com/office/drawing/2014/main" id="{4F9E2E90-AB52-451F-B017-7025793247C7}"/>
                  </a:ext>
                </a:extLst>
              </p:cNvPr>
              <p:cNvPicPr/>
              <p:nvPr/>
            </p:nvPicPr>
            <p:blipFill>
              <a:blip r:embed="rId420"/>
              <a:stretch>
                <a:fillRect/>
              </a:stretch>
            </p:blipFill>
            <p:spPr>
              <a:xfrm>
                <a:off x="1805032" y="3165569"/>
                <a:ext cx="74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3" name="Freihand 312">
                <a:extLst>
                  <a:ext uri="{FF2B5EF4-FFF2-40B4-BE49-F238E27FC236}">
                    <a16:creationId xmlns:a16="http://schemas.microsoft.com/office/drawing/2014/main" id="{28CC71B6-1154-4767-8550-E26529E4DB7C}"/>
                  </a:ext>
                </a:extLst>
              </p14:cNvPr>
              <p14:cNvContentPartPr/>
              <p14:nvPr/>
            </p14:nvContentPartPr>
            <p14:xfrm>
              <a:off x="1887472" y="3245129"/>
              <a:ext cx="17640" cy="33120"/>
            </p14:xfrm>
          </p:contentPart>
        </mc:Choice>
        <mc:Fallback>
          <p:pic>
            <p:nvPicPr>
              <p:cNvPr id="313" name="Freihand 312">
                <a:extLst>
                  <a:ext uri="{FF2B5EF4-FFF2-40B4-BE49-F238E27FC236}">
                    <a16:creationId xmlns:a16="http://schemas.microsoft.com/office/drawing/2014/main" id="{28CC71B6-1154-4767-8550-E26529E4DB7C}"/>
                  </a:ext>
                </a:extLst>
              </p:cNvPr>
              <p:cNvPicPr/>
              <p:nvPr/>
            </p:nvPicPr>
            <p:blipFill>
              <a:blip r:embed="rId422"/>
              <a:stretch>
                <a:fillRect/>
              </a:stretch>
            </p:blipFill>
            <p:spPr>
              <a:xfrm>
                <a:off x="1883152" y="3240809"/>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14" name="Freihand 313">
                <a:extLst>
                  <a:ext uri="{FF2B5EF4-FFF2-40B4-BE49-F238E27FC236}">
                    <a16:creationId xmlns:a16="http://schemas.microsoft.com/office/drawing/2014/main" id="{ECBB29A1-4021-49F6-9A7E-E75E03FA6CF3}"/>
                  </a:ext>
                </a:extLst>
              </p14:cNvPr>
              <p14:cNvContentPartPr/>
              <p14:nvPr/>
            </p14:nvContentPartPr>
            <p14:xfrm>
              <a:off x="1922752" y="3133889"/>
              <a:ext cx="50400" cy="166680"/>
            </p14:xfrm>
          </p:contentPart>
        </mc:Choice>
        <mc:Fallback>
          <p:pic>
            <p:nvPicPr>
              <p:cNvPr id="314" name="Freihand 313">
                <a:extLst>
                  <a:ext uri="{FF2B5EF4-FFF2-40B4-BE49-F238E27FC236}">
                    <a16:creationId xmlns:a16="http://schemas.microsoft.com/office/drawing/2014/main" id="{ECBB29A1-4021-49F6-9A7E-E75E03FA6CF3}"/>
                  </a:ext>
                </a:extLst>
              </p:cNvPr>
              <p:cNvPicPr/>
              <p:nvPr/>
            </p:nvPicPr>
            <p:blipFill>
              <a:blip r:embed="rId424"/>
              <a:stretch>
                <a:fillRect/>
              </a:stretch>
            </p:blipFill>
            <p:spPr>
              <a:xfrm>
                <a:off x="1918432" y="3129569"/>
                <a:ext cx="59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15" name="Freihand 314">
                <a:extLst>
                  <a:ext uri="{FF2B5EF4-FFF2-40B4-BE49-F238E27FC236}">
                    <a16:creationId xmlns:a16="http://schemas.microsoft.com/office/drawing/2014/main" id="{42150C3B-80B2-4C87-A267-76CD99145881}"/>
                  </a:ext>
                </a:extLst>
              </p14:cNvPr>
              <p14:cNvContentPartPr/>
              <p14:nvPr/>
            </p14:nvContentPartPr>
            <p14:xfrm>
              <a:off x="1990792" y="3115529"/>
              <a:ext cx="28440" cy="148320"/>
            </p14:xfrm>
          </p:contentPart>
        </mc:Choice>
        <mc:Fallback>
          <p:pic>
            <p:nvPicPr>
              <p:cNvPr id="315" name="Freihand 314">
                <a:extLst>
                  <a:ext uri="{FF2B5EF4-FFF2-40B4-BE49-F238E27FC236}">
                    <a16:creationId xmlns:a16="http://schemas.microsoft.com/office/drawing/2014/main" id="{42150C3B-80B2-4C87-A267-76CD99145881}"/>
                  </a:ext>
                </a:extLst>
              </p:cNvPr>
              <p:cNvPicPr/>
              <p:nvPr/>
            </p:nvPicPr>
            <p:blipFill>
              <a:blip r:embed="rId426"/>
              <a:stretch>
                <a:fillRect/>
              </a:stretch>
            </p:blipFill>
            <p:spPr>
              <a:xfrm>
                <a:off x="1986472" y="3111209"/>
                <a:ext cx="37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16" name="Freihand 315">
                <a:extLst>
                  <a:ext uri="{FF2B5EF4-FFF2-40B4-BE49-F238E27FC236}">
                    <a16:creationId xmlns:a16="http://schemas.microsoft.com/office/drawing/2014/main" id="{390A0B5A-E071-44AE-BEFF-AA524B9435AB}"/>
                  </a:ext>
                </a:extLst>
              </p14:cNvPr>
              <p14:cNvContentPartPr/>
              <p14:nvPr/>
            </p14:nvContentPartPr>
            <p14:xfrm>
              <a:off x="2045872" y="3125249"/>
              <a:ext cx="53280" cy="87480"/>
            </p14:xfrm>
          </p:contentPart>
        </mc:Choice>
        <mc:Fallback>
          <p:pic>
            <p:nvPicPr>
              <p:cNvPr id="316" name="Freihand 315">
                <a:extLst>
                  <a:ext uri="{FF2B5EF4-FFF2-40B4-BE49-F238E27FC236}">
                    <a16:creationId xmlns:a16="http://schemas.microsoft.com/office/drawing/2014/main" id="{390A0B5A-E071-44AE-BEFF-AA524B9435AB}"/>
                  </a:ext>
                </a:extLst>
              </p:cNvPr>
              <p:cNvPicPr/>
              <p:nvPr/>
            </p:nvPicPr>
            <p:blipFill>
              <a:blip r:embed="rId428"/>
              <a:stretch>
                <a:fillRect/>
              </a:stretch>
            </p:blipFill>
            <p:spPr>
              <a:xfrm>
                <a:off x="2041552" y="3120929"/>
                <a:ext cx="61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7" name="Freihand 316">
                <a:extLst>
                  <a:ext uri="{FF2B5EF4-FFF2-40B4-BE49-F238E27FC236}">
                    <a16:creationId xmlns:a16="http://schemas.microsoft.com/office/drawing/2014/main" id="{64C740C7-251C-4923-8B8C-02D55F1A5D6B}"/>
                  </a:ext>
                </a:extLst>
              </p14:cNvPr>
              <p14:cNvContentPartPr/>
              <p14:nvPr/>
            </p14:nvContentPartPr>
            <p14:xfrm>
              <a:off x="2103472" y="3141089"/>
              <a:ext cx="59400" cy="89280"/>
            </p14:xfrm>
          </p:contentPart>
        </mc:Choice>
        <mc:Fallback>
          <p:pic>
            <p:nvPicPr>
              <p:cNvPr id="317" name="Freihand 316">
                <a:extLst>
                  <a:ext uri="{FF2B5EF4-FFF2-40B4-BE49-F238E27FC236}">
                    <a16:creationId xmlns:a16="http://schemas.microsoft.com/office/drawing/2014/main" id="{64C740C7-251C-4923-8B8C-02D55F1A5D6B}"/>
                  </a:ext>
                </a:extLst>
              </p:cNvPr>
              <p:cNvPicPr/>
              <p:nvPr/>
            </p:nvPicPr>
            <p:blipFill>
              <a:blip r:embed="rId430"/>
              <a:stretch>
                <a:fillRect/>
              </a:stretch>
            </p:blipFill>
            <p:spPr>
              <a:xfrm>
                <a:off x="2099152" y="3136769"/>
                <a:ext cx="68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8" name="Freihand 317">
                <a:extLst>
                  <a:ext uri="{FF2B5EF4-FFF2-40B4-BE49-F238E27FC236}">
                    <a16:creationId xmlns:a16="http://schemas.microsoft.com/office/drawing/2014/main" id="{8C080B4E-D36C-4C04-9662-C2B76F836C66}"/>
                  </a:ext>
                </a:extLst>
              </p14:cNvPr>
              <p14:cNvContentPartPr/>
              <p14:nvPr/>
            </p14:nvContentPartPr>
            <p14:xfrm>
              <a:off x="2180872" y="3113369"/>
              <a:ext cx="15840" cy="84960"/>
            </p14:xfrm>
          </p:contentPart>
        </mc:Choice>
        <mc:Fallback>
          <p:pic>
            <p:nvPicPr>
              <p:cNvPr id="318" name="Freihand 317">
                <a:extLst>
                  <a:ext uri="{FF2B5EF4-FFF2-40B4-BE49-F238E27FC236}">
                    <a16:creationId xmlns:a16="http://schemas.microsoft.com/office/drawing/2014/main" id="{8C080B4E-D36C-4C04-9662-C2B76F836C66}"/>
                  </a:ext>
                </a:extLst>
              </p:cNvPr>
              <p:cNvPicPr/>
              <p:nvPr/>
            </p:nvPicPr>
            <p:blipFill>
              <a:blip r:embed="rId432"/>
              <a:stretch>
                <a:fillRect/>
              </a:stretch>
            </p:blipFill>
            <p:spPr>
              <a:xfrm>
                <a:off x="2176552" y="3109049"/>
                <a:ext cx="24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9" name="Freihand 318">
                <a:extLst>
                  <a:ext uri="{FF2B5EF4-FFF2-40B4-BE49-F238E27FC236}">
                    <a16:creationId xmlns:a16="http://schemas.microsoft.com/office/drawing/2014/main" id="{5F89C831-7BCE-48F1-A149-7A8DFE0AD741}"/>
                  </a:ext>
                </a:extLst>
              </p14:cNvPr>
              <p14:cNvContentPartPr/>
              <p14:nvPr/>
            </p14:nvContentPartPr>
            <p14:xfrm>
              <a:off x="2226592" y="3110849"/>
              <a:ext cx="55440" cy="68760"/>
            </p14:xfrm>
          </p:contentPart>
        </mc:Choice>
        <mc:Fallback>
          <p:pic>
            <p:nvPicPr>
              <p:cNvPr id="319" name="Freihand 318">
                <a:extLst>
                  <a:ext uri="{FF2B5EF4-FFF2-40B4-BE49-F238E27FC236}">
                    <a16:creationId xmlns:a16="http://schemas.microsoft.com/office/drawing/2014/main" id="{5F89C831-7BCE-48F1-A149-7A8DFE0AD741}"/>
                  </a:ext>
                </a:extLst>
              </p:cNvPr>
              <p:cNvPicPr/>
              <p:nvPr/>
            </p:nvPicPr>
            <p:blipFill>
              <a:blip r:embed="rId434"/>
              <a:stretch>
                <a:fillRect/>
              </a:stretch>
            </p:blipFill>
            <p:spPr>
              <a:xfrm>
                <a:off x="2222272" y="3106529"/>
                <a:ext cx="64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0" name="Freihand 319">
                <a:extLst>
                  <a:ext uri="{FF2B5EF4-FFF2-40B4-BE49-F238E27FC236}">
                    <a16:creationId xmlns:a16="http://schemas.microsoft.com/office/drawing/2014/main" id="{1745A1D9-33BE-49EF-B922-2A76F2087B3E}"/>
                  </a:ext>
                </a:extLst>
              </p14:cNvPr>
              <p14:cNvContentPartPr/>
              <p14:nvPr/>
            </p14:nvContentPartPr>
            <p14:xfrm>
              <a:off x="2274832" y="3060089"/>
              <a:ext cx="84240" cy="96480"/>
            </p14:xfrm>
          </p:contentPart>
        </mc:Choice>
        <mc:Fallback>
          <p:pic>
            <p:nvPicPr>
              <p:cNvPr id="320" name="Freihand 319">
                <a:extLst>
                  <a:ext uri="{FF2B5EF4-FFF2-40B4-BE49-F238E27FC236}">
                    <a16:creationId xmlns:a16="http://schemas.microsoft.com/office/drawing/2014/main" id="{1745A1D9-33BE-49EF-B922-2A76F2087B3E}"/>
                  </a:ext>
                </a:extLst>
              </p:cNvPr>
              <p:cNvPicPr/>
              <p:nvPr/>
            </p:nvPicPr>
            <p:blipFill>
              <a:blip r:embed="rId436"/>
              <a:stretch>
                <a:fillRect/>
              </a:stretch>
            </p:blipFill>
            <p:spPr>
              <a:xfrm>
                <a:off x="2270512" y="3055769"/>
                <a:ext cx="92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1" name="Freihand 320">
                <a:extLst>
                  <a:ext uri="{FF2B5EF4-FFF2-40B4-BE49-F238E27FC236}">
                    <a16:creationId xmlns:a16="http://schemas.microsoft.com/office/drawing/2014/main" id="{3E74CC4C-E175-46C4-B9D3-31CACF70C62C}"/>
                  </a:ext>
                </a:extLst>
              </p14:cNvPr>
              <p14:cNvContentPartPr/>
              <p14:nvPr/>
            </p14:nvContentPartPr>
            <p14:xfrm>
              <a:off x="2325232" y="3127049"/>
              <a:ext cx="49680" cy="68040"/>
            </p14:xfrm>
          </p:contentPart>
        </mc:Choice>
        <mc:Fallback>
          <p:pic>
            <p:nvPicPr>
              <p:cNvPr id="321" name="Freihand 320">
                <a:extLst>
                  <a:ext uri="{FF2B5EF4-FFF2-40B4-BE49-F238E27FC236}">
                    <a16:creationId xmlns:a16="http://schemas.microsoft.com/office/drawing/2014/main" id="{3E74CC4C-E175-46C4-B9D3-31CACF70C62C}"/>
                  </a:ext>
                </a:extLst>
              </p:cNvPr>
              <p:cNvPicPr/>
              <p:nvPr/>
            </p:nvPicPr>
            <p:blipFill>
              <a:blip r:embed="rId438"/>
              <a:stretch>
                <a:fillRect/>
              </a:stretch>
            </p:blipFill>
            <p:spPr>
              <a:xfrm>
                <a:off x="2320912" y="3122729"/>
                <a:ext cx="58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2" name="Freihand 321">
                <a:extLst>
                  <a:ext uri="{FF2B5EF4-FFF2-40B4-BE49-F238E27FC236}">
                    <a16:creationId xmlns:a16="http://schemas.microsoft.com/office/drawing/2014/main" id="{AE2CF374-CB00-4E4F-96F3-395BA7BF5048}"/>
                  </a:ext>
                </a:extLst>
              </p14:cNvPr>
              <p14:cNvContentPartPr/>
              <p14:nvPr/>
            </p14:nvContentPartPr>
            <p14:xfrm>
              <a:off x="2333512" y="3012569"/>
              <a:ext cx="71280" cy="232920"/>
            </p14:xfrm>
          </p:contentPart>
        </mc:Choice>
        <mc:Fallback>
          <p:pic>
            <p:nvPicPr>
              <p:cNvPr id="322" name="Freihand 321">
                <a:extLst>
                  <a:ext uri="{FF2B5EF4-FFF2-40B4-BE49-F238E27FC236}">
                    <a16:creationId xmlns:a16="http://schemas.microsoft.com/office/drawing/2014/main" id="{AE2CF374-CB00-4E4F-96F3-395BA7BF5048}"/>
                  </a:ext>
                </a:extLst>
              </p:cNvPr>
              <p:cNvPicPr/>
              <p:nvPr/>
            </p:nvPicPr>
            <p:blipFill>
              <a:blip r:embed="rId440"/>
              <a:stretch>
                <a:fillRect/>
              </a:stretch>
            </p:blipFill>
            <p:spPr>
              <a:xfrm>
                <a:off x="2329192" y="3008249"/>
                <a:ext cx="79920" cy="241560"/>
              </a:xfrm>
              <a:prstGeom prst="rect">
                <a:avLst/>
              </a:prstGeom>
            </p:spPr>
          </p:pic>
        </mc:Fallback>
      </mc:AlternateContent>
      <p:grpSp>
        <p:nvGrpSpPr>
          <p:cNvPr id="365" name="Gruppieren 364">
            <a:extLst>
              <a:ext uri="{FF2B5EF4-FFF2-40B4-BE49-F238E27FC236}">
                <a16:creationId xmlns:a16="http://schemas.microsoft.com/office/drawing/2014/main" id="{3346815B-3004-4633-BED6-64DE78933B1D}"/>
              </a:ext>
            </a:extLst>
          </p:cNvPr>
          <p:cNvGrpSpPr/>
          <p:nvPr/>
        </p:nvGrpSpPr>
        <p:grpSpPr>
          <a:xfrm>
            <a:off x="272942" y="1519783"/>
            <a:ext cx="11380680" cy="2644920"/>
            <a:chOff x="272942" y="1519783"/>
            <a:chExt cx="11380680" cy="2644920"/>
          </a:xfrm>
        </p:grpSpPr>
        <mc:AlternateContent xmlns:mc="http://schemas.openxmlformats.org/markup-compatibility/2006">
          <mc:Choice xmlns:p14="http://schemas.microsoft.com/office/powerpoint/2010/main" Requires="p14">
            <p:contentPart p14:bwMode="auto" r:id="rId441">
              <p14:nvContentPartPr>
                <p14:cNvPr id="232" name="Freihand 231">
                  <a:extLst>
                    <a:ext uri="{FF2B5EF4-FFF2-40B4-BE49-F238E27FC236}">
                      <a16:creationId xmlns:a16="http://schemas.microsoft.com/office/drawing/2014/main" id="{C6B1B197-A401-4F33-BF78-DA08F08C7F83}"/>
                    </a:ext>
                  </a:extLst>
                </p14:cNvPr>
                <p14:cNvContentPartPr/>
                <p14:nvPr/>
              </p14:nvContentPartPr>
              <p14:xfrm>
                <a:off x="6019262" y="1519783"/>
                <a:ext cx="5634360" cy="815400"/>
              </p14:xfrm>
            </p:contentPart>
          </mc:Choice>
          <mc:Fallback>
            <p:pic>
              <p:nvPicPr>
                <p:cNvPr id="232" name="Freihand 231">
                  <a:extLst>
                    <a:ext uri="{FF2B5EF4-FFF2-40B4-BE49-F238E27FC236}">
                      <a16:creationId xmlns:a16="http://schemas.microsoft.com/office/drawing/2014/main" id="{C6B1B197-A401-4F33-BF78-DA08F08C7F83}"/>
                    </a:ext>
                  </a:extLst>
                </p:cNvPr>
                <p:cNvPicPr/>
                <p:nvPr/>
              </p:nvPicPr>
              <p:blipFill>
                <a:blip r:embed="rId442"/>
                <a:stretch>
                  <a:fillRect/>
                </a:stretch>
              </p:blipFill>
              <p:spPr>
                <a:xfrm>
                  <a:off x="6014942" y="1515463"/>
                  <a:ext cx="5643000" cy="824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33" name="Freihand 232">
                  <a:extLst>
                    <a:ext uri="{FF2B5EF4-FFF2-40B4-BE49-F238E27FC236}">
                      <a16:creationId xmlns:a16="http://schemas.microsoft.com/office/drawing/2014/main" id="{2C708B46-1846-44B4-8568-18FDF3B020C2}"/>
                    </a:ext>
                  </a:extLst>
                </p14:cNvPr>
                <p14:cNvContentPartPr/>
                <p14:nvPr/>
              </p14:nvContentPartPr>
              <p14:xfrm>
                <a:off x="3339782" y="2374423"/>
                <a:ext cx="2760480" cy="551520"/>
              </p14:xfrm>
            </p:contentPart>
          </mc:Choice>
          <mc:Fallback>
            <p:pic>
              <p:nvPicPr>
                <p:cNvPr id="233" name="Freihand 232">
                  <a:extLst>
                    <a:ext uri="{FF2B5EF4-FFF2-40B4-BE49-F238E27FC236}">
                      <a16:creationId xmlns:a16="http://schemas.microsoft.com/office/drawing/2014/main" id="{2C708B46-1846-44B4-8568-18FDF3B020C2}"/>
                    </a:ext>
                  </a:extLst>
                </p:cNvPr>
                <p:cNvPicPr/>
                <p:nvPr/>
              </p:nvPicPr>
              <p:blipFill>
                <a:blip r:embed="rId444"/>
                <a:stretch>
                  <a:fillRect/>
                </a:stretch>
              </p:blipFill>
              <p:spPr>
                <a:xfrm>
                  <a:off x="3335462" y="2370103"/>
                  <a:ext cx="276912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4" name="Freihand 233">
                  <a:extLst>
                    <a:ext uri="{FF2B5EF4-FFF2-40B4-BE49-F238E27FC236}">
                      <a16:creationId xmlns:a16="http://schemas.microsoft.com/office/drawing/2014/main" id="{EE944F46-2377-45E0-AD49-3853A8745939}"/>
                    </a:ext>
                  </a:extLst>
                </p14:cNvPr>
                <p14:cNvContentPartPr/>
                <p14:nvPr/>
              </p14:nvContentPartPr>
              <p14:xfrm>
                <a:off x="3150062" y="2809663"/>
                <a:ext cx="265320" cy="221040"/>
              </p14:xfrm>
            </p:contentPart>
          </mc:Choice>
          <mc:Fallback>
            <p:pic>
              <p:nvPicPr>
                <p:cNvPr id="234" name="Freihand 233">
                  <a:extLst>
                    <a:ext uri="{FF2B5EF4-FFF2-40B4-BE49-F238E27FC236}">
                      <a16:creationId xmlns:a16="http://schemas.microsoft.com/office/drawing/2014/main" id="{EE944F46-2377-45E0-AD49-3853A8745939}"/>
                    </a:ext>
                  </a:extLst>
                </p:cNvPr>
                <p:cNvPicPr/>
                <p:nvPr/>
              </p:nvPicPr>
              <p:blipFill>
                <a:blip r:embed="rId446"/>
                <a:stretch>
                  <a:fillRect/>
                </a:stretch>
              </p:blipFill>
              <p:spPr>
                <a:xfrm>
                  <a:off x="3145742" y="2805343"/>
                  <a:ext cx="273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36" name="Freihand 235">
                  <a:extLst>
                    <a:ext uri="{FF2B5EF4-FFF2-40B4-BE49-F238E27FC236}">
                      <a16:creationId xmlns:a16="http://schemas.microsoft.com/office/drawing/2014/main" id="{B5AE4586-ABFB-4337-A2D8-86503C1550A0}"/>
                    </a:ext>
                  </a:extLst>
                </p14:cNvPr>
                <p14:cNvContentPartPr/>
                <p14:nvPr/>
              </p14:nvContentPartPr>
              <p14:xfrm>
                <a:off x="328382" y="3030343"/>
                <a:ext cx="116640" cy="122760"/>
              </p14:xfrm>
            </p:contentPart>
          </mc:Choice>
          <mc:Fallback>
            <p:pic>
              <p:nvPicPr>
                <p:cNvPr id="236" name="Freihand 235">
                  <a:extLst>
                    <a:ext uri="{FF2B5EF4-FFF2-40B4-BE49-F238E27FC236}">
                      <a16:creationId xmlns:a16="http://schemas.microsoft.com/office/drawing/2014/main" id="{B5AE4586-ABFB-4337-A2D8-86503C1550A0}"/>
                    </a:ext>
                  </a:extLst>
                </p:cNvPr>
                <p:cNvPicPr/>
                <p:nvPr/>
              </p:nvPicPr>
              <p:blipFill>
                <a:blip r:embed="rId448"/>
                <a:stretch>
                  <a:fillRect/>
                </a:stretch>
              </p:blipFill>
              <p:spPr>
                <a:xfrm>
                  <a:off x="324062" y="3026023"/>
                  <a:ext cx="125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7" name="Freihand 236">
                  <a:extLst>
                    <a:ext uri="{FF2B5EF4-FFF2-40B4-BE49-F238E27FC236}">
                      <a16:creationId xmlns:a16="http://schemas.microsoft.com/office/drawing/2014/main" id="{88AC2A5D-ED45-47E2-A1AF-A653DD030F7A}"/>
                    </a:ext>
                  </a:extLst>
                </p14:cNvPr>
                <p14:cNvContentPartPr/>
                <p14:nvPr/>
              </p14:nvContentPartPr>
              <p14:xfrm>
                <a:off x="500102" y="3024223"/>
                <a:ext cx="63000" cy="105840"/>
              </p14:xfrm>
            </p:contentPart>
          </mc:Choice>
          <mc:Fallback>
            <p:pic>
              <p:nvPicPr>
                <p:cNvPr id="237" name="Freihand 236">
                  <a:extLst>
                    <a:ext uri="{FF2B5EF4-FFF2-40B4-BE49-F238E27FC236}">
                      <a16:creationId xmlns:a16="http://schemas.microsoft.com/office/drawing/2014/main" id="{88AC2A5D-ED45-47E2-A1AF-A653DD030F7A}"/>
                    </a:ext>
                  </a:extLst>
                </p:cNvPr>
                <p:cNvPicPr/>
                <p:nvPr/>
              </p:nvPicPr>
              <p:blipFill>
                <a:blip r:embed="rId450"/>
                <a:stretch>
                  <a:fillRect/>
                </a:stretch>
              </p:blipFill>
              <p:spPr>
                <a:xfrm>
                  <a:off x="495782" y="3019903"/>
                  <a:ext cx="71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8" name="Freihand 237">
                  <a:extLst>
                    <a:ext uri="{FF2B5EF4-FFF2-40B4-BE49-F238E27FC236}">
                      <a16:creationId xmlns:a16="http://schemas.microsoft.com/office/drawing/2014/main" id="{BD77B27C-44A1-4926-85E5-D64E86F9C0B3}"/>
                    </a:ext>
                  </a:extLst>
                </p14:cNvPr>
                <p14:cNvContentPartPr/>
                <p14:nvPr/>
              </p14:nvContentPartPr>
              <p14:xfrm>
                <a:off x="587942" y="3026383"/>
                <a:ext cx="66240" cy="79560"/>
              </p14:xfrm>
            </p:contentPart>
          </mc:Choice>
          <mc:Fallback>
            <p:pic>
              <p:nvPicPr>
                <p:cNvPr id="238" name="Freihand 237">
                  <a:extLst>
                    <a:ext uri="{FF2B5EF4-FFF2-40B4-BE49-F238E27FC236}">
                      <a16:creationId xmlns:a16="http://schemas.microsoft.com/office/drawing/2014/main" id="{BD77B27C-44A1-4926-85E5-D64E86F9C0B3}"/>
                    </a:ext>
                  </a:extLst>
                </p:cNvPr>
                <p:cNvPicPr/>
                <p:nvPr/>
              </p:nvPicPr>
              <p:blipFill>
                <a:blip r:embed="rId452"/>
                <a:stretch>
                  <a:fillRect/>
                </a:stretch>
              </p:blipFill>
              <p:spPr>
                <a:xfrm>
                  <a:off x="583622" y="3022063"/>
                  <a:ext cx="74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9" name="Freihand 238">
                  <a:extLst>
                    <a:ext uri="{FF2B5EF4-FFF2-40B4-BE49-F238E27FC236}">
                      <a16:creationId xmlns:a16="http://schemas.microsoft.com/office/drawing/2014/main" id="{4033CFCB-A01E-4653-889E-9A38A259C6A2}"/>
                    </a:ext>
                  </a:extLst>
                </p14:cNvPr>
                <p14:cNvContentPartPr/>
                <p14:nvPr/>
              </p14:nvContentPartPr>
              <p14:xfrm>
                <a:off x="653822" y="3013783"/>
                <a:ext cx="68400" cy="97200"/>
              </p14:xfrm>
            </p:contentPart>
          </mc:Choice>
          <mc:Fallback>
            <p:pic>
              <p:nvPicPr>
                <p:cNvPr id="239" name="Freihand 238">
                  <a:extLst>
                    <a:ext uri="{FF2B5EF4-FFF2-40B4-BE49-F238E27FC236}">
                      <a16:creationId xmlns:a16="http://schemas.microsoft.com/office/drawing/2014/main" id="{4033CFCB-A01E-4653-889E-9A38A259C6A2}"/>
                    </a:ext>
                  </a:extLst>
                </p:cNvPr>
                <p:cNvPicPr/>
                <p:nvPr/>
              </p:nvPicPr>
              <p:blipFill>
                <a:blip r:embed="rId454"/>
                <a:stretch>
                  <a:fillRect/>
                </a:stretch>
              </p:blipFill>
              <p:spPr>
                <a:xfrm>
                  <a:off x="649502" y="3009463"/>
                  <a:ext cx="77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0" name="Freihand 239">
                  <a:extLst>
                    <a:ext uri="{FF2B5EF4-FFF2-40B4-BE49-F238E27FC236}">
                      <a16:creationId xmlns:a16="http://schemas.microsoft.com/office/drawing/2014/main" id="{8EFAAE56-B0B6-4B80-A79B-BFBF80BBB40E}"/>
                    </a:ext>
                  </a:extLst>
                </p14:cNvPr>
                <p14:cNvContentPartPr/>
                <p14:nvPr/>
              </p14:nvContentPartPr>
              <p14:xfrm>
                <a:off x="739502" y="2941063"/>
                <a:ext cx="58320" cy="171360"/>
              </p14:xfrm>
            </p:contentPart>
          </mc:Choice>
          <mc:Fallback>
            <p:pic>
              <p:nvPicPr>
                <p:cNvPr id="240" name="Freihand 239">
                  <a:extLst>
                    <a:ext uri="{FF2B5EF4-FFF2-40B4-BE49-F238E27FC236}">
                      <a16:creationId xmlns:a16="http://schemas.microsoft.com/office/drawing/2014/main" id="{8EFAAE56-B0B6-4B80-A79B-BFBF80BBB40E}"/>
                    </a:ext>
                  </a:extLst>
                </p:cNvPr>
                <p:cNvPicPr/>
                <p:nvPr/>
              </p:nvPicPr>
              <p:blipFill>
                <a:blip r:embed="rId456"/>
                <a:stretch>
                  <a:fillRect/>
                </a:stretch>
              </p:blipFill>
              <p:spPr>
                <a:xfrm>
                  <a:off x="735182" y="2936743"/>
                  <a:ext cx="66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1" name="Freihand 240">
                  <a:extLst>
                    <a:ext uri="{FF2B5EF4-FFF2-40B4-BE49-F238E27FC236}">
                      <a16:creationId xmlns:a16="http://schemas.microsoft.com/office/drawing/2014/main" id="{DB22781F-F4F6-495A-A961-E29FDFB2B809}"/>
                    </a:ext>
                  </a:extLst>
                </p14:cNvPr>
                <p14:cNvContentPartPr/>
                <p14:nvPr/>
              </p14:nvContentPartPr>
              <p14:xfrm>
                <a:off x="825182" y="2989663"/>
                <a:ext cx="107280" cy="88200"/>
              </p14:xfrm>
            </p:contentPart>
          </mc:Choice>
          <mc:Fallback>
            <p:pic>
              <p:nvPicPr>
                <p:cNvPr id="241" name="Freihand 240">
                  <a:extLst>
                    <a:ext uri="{FF2B5EF4-FFF2-40B4-BE49-F238E27FC236}">
                      <a16:creationId xmlns:a16="http://schemas.microsoft.com/office/drawing/2014/main" id="{DB22781F-F4F6-495A-A961-E29FDFB2B809}"/>
                    </a:ext>
                  </a:extLst>
                </p:cNvPr>
                <p:cNvPicPr/>
                <p:nvPr/>
              </p:nvPicPr>
              <p:blipFill>
                <a:blip r:embed="rId458"/>
                <a:stretch>
                  <a:fillRect/>
                </a:stretch>
              </p:blipFill>
              <p:spPr>
                <a:xfrm>
                  <a:off x="820862" y="2985343"/>
                  <a:ext cx="115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2" name="Freihand 241">
                  <a:extLst>
                    <a:ext uri="{FF2B5EF4-FFF2-40B4-BE49-F238E27FC236}">
                      <a16:creationId xmlns:a16="http://schemas.microsoft.com/office/drawing/2014/main" id="{2D430736-7D31-4584-A2FA-6C708D58D9C6}"/>
                    </a:ext>
                  </a:extLst>
                </p14:cNvPr>
                <p14:cNvContentPartPr/>
                <p14:nvPr/>
              </p14:nvContentPartPr>
              <p14:xfrm>
                <a:off x="960542" y="2981023"/>
                <a:ext cx="21600" cy="99360"/>
              </p14:xfrm>
            </p:contentPart>
          </mc:Choice>
          <mc:Fallback>
            <p:pic>
              <p:nvPicPr>
                <p:cNvPr id="242" name="Freihand 241">
                  <a:extLst>
                    <a:ext uri="{FF2B5EF4-FFF2-40B4-BE49-F238E27FC236}">
                      <a16:creationId xmlns:a16="http://schemas.microsoft.com/office/drawing/2014/main" id="{2D430736-7D31-4584-A2FA-6C708D58D9C6}"/>
                    </a:ext>
                  </a:extLst>
                </p:cNvPr>
                <p:cNvPicPr/>
                <p:nvPr/>
              </p:nvPicPr>
              <p:blipFill>
                <a:blip r:embed="rId460"/>
                <a:stretch>
                  <a:fillRect/>
                </a:stretch>
              </p:blipFill>
              <p:spPr>
                <a:xfrm>
                  <a:off x="956222" y="2976703"/>
                  <a:ext cx="30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3" name="Freihand 242">
                  <a:extLst>
                    <a:ext uri="{FF2B5EF4-FFF2-40B4-BE49-F238E27FC236}">
                      <a16:creationId xmlns:a16="http://schemas.microsoft.com/office/drawing/2014/main" id="{0000AF89-1637-42A9-AD84-97982687235D}"/>
                    </a:ext>
                  </a:extLst>
                </p14:cNvPr>
                <p14:cNvContentPartPr/>
                <p14:nvPr/>
              </p14:nvContentPartPr>
              <p14:xfrm>
                <a:off x="937142" y="3034303"/>
                <a:ext cx="92160" cy="11520"/>
              </p14:xfrm>
            </p:contentPart>
          </mc:Choice>
          <mc:Fallback>
            <p:pic>
              <p:nvPicPr>
                <p:cNvPr id="243" name="Freihand 242">
                  <a:extLst>
                    <a:ext uri="{FF2B5EF4-FFF2-40B4-BE49-F238E27FC236}">
                      <a16:creationId xmlns:a16="http://schemas.microsoft.com/office/drawing/2014/main" id="{0000AF89-1637-42A9-AD84-97982687235D}"/>
                    </a:ext>
                  </a:extLst>
                </p:cNvPr>
                <p:cNvPicPr/>
                <p:nvPr/>
              </p:nvPicPr>
              <p:blipFill>
                <a:blip r:embed="rId462"/>
                <a:stretch>
                  <a:fillRect/>
                </a:stretch>
              </p:blipFill>
              <p:spPr>
                <a:xfrm>
                  <a:off x="932822" y="3029983"/>
                  <a:ext cx="100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4" name="Freihand 243">
                  <a:extLst>
                    <a:ext uri="{FF2B5EF4-FFF2-40B4-BE49-F238E27FC236}">
                      <a16:creationId xmlns:a16="http://schemas.microsoft.com/office/drawing/2014/main" id="{0BB6BE1E-DEBB-4425-84E9-E678F3F873B1}"/>
                    </a:ext>
                  </a:extLst>
                </p14:cNvPr>
                <p14:cNvContentPartPr/>
                <p14:nvPr/>
              </p14:nvContentPartPr>
              <p14:xfrm>
                <a:off x="1052342" y="2990743"/>
                <a:ext cx="80280" cy="199080"/>
              </p14:xfrm>
            </p:contentPart>
          </mc:Choice>
          <mc:Fallback>
            <p:pic>
              <p:nvPicPr>
                <p:cNvPr id="244" name="Freihand 243">
                  <a:extLst>
                    <a:ext uri="{FF2B5EF4-FFF2-40B4-BE49-F238E27FC236}">
                      <a16:creationId xmlns:a16="http://schemas.microsoft.com/office/drawing/2014/main" id="{0BB6BE1E-DEBB-4425-84E9-E678F3F873B1}"/>
                    </a:ext>
                  </a:extLst>
                </p:cNvPr>
                <p:cNvPicPr/>
                <p:nvPr/>
              </p:nvPicPr>
              <p:blipFill>
                <a:blip r:embed="rId464"/>
                <a:stretch>
                  <a:fillRect/>
                </a:stretch>
              </p:blipFill>
              <p:spPr>
                <a:xfrm>
                  <a:off x="1048022" y="2986423"/>
                  <a:ext cx="88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5" name="Freihand 244">
                  <a:extLst>
                    <a:ext uri="{FF2B5EF4-FFF2-40B4-BE49-F238E27FC236}">
                      <a16:creationId xmlns:a16="http://schemas.microsoft.com/office/drawing/2014/main" id="{E45FB8AA-70AB-46C2-811D-2C40074357A5}"/>
                    </a:ext>
                  </a:extLst>
                </p14:cNvPr>
                <p14:cNvContentPartPr/>
                <p14:nvPr/>
              </p14:nvContentPartPr>
              <p14:xfrm>
                <a:off x="1041182" y="2930623"/>
                <a:ext cx="125640" cy="15840"/>
              </p14:xfrm>
            </p:contentPart>
          </mc:Choice>
          <mc:Fallback>
            <p:pic>
              <p:nvPicPr>
                <p:cNvPr id="245" name="Freihand 244">
                  <a:extLst>
                    <a:ext uri="{FF2B5EF4-FFF2-40B4-BE49-F238E27FC236}">
                      <a16:creationId xmlns:a16="http://schemas.microsoft.com/office/drawing/2014/main" id="{E45FB8AA-70AB-46C2-811D-2C40074357A5}"/>
                    </a:ext>
                  </a:extLst>
                </p:cNvPr>
                <p:cNvPicPr/>
                <p:nvPr/>
              </p:nvPicPr>
              <p:blipFill>
                <a:blip r:embed="rId466"/>
                <a:stretch>
                  <a:fillRect/>
                </a:stretch>
              </p:blipFill>
              <p:spPr>
                <a:xfrm>
                  <a:off x="1036862" y="2926303"/>
                  <a:ext cx="134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7" name="Freihand 246">
                  <a:extLst>
                    <a:ext uri="{FF2B5EF4-FFF2-40B4-BE49-F238E27FC236}">
                      <a16:creationId xmlns:a16="http://schemas.microsoft.com/office/drawing/2014/main" id="{7BBF3BF7-E252-4C9C-A1D7-3FE441797080}"/>
                    </a:ext>
                  </a:extLst>
                </p14:cNvPr>
                <p14:cNvContentPartPr/>
                <p14:nvPr/>
              </p14:nvContentPartPr>
              <p14:xfrm>
                <a:off x="1143422" y="2888503"/>
                <a:ext cx="82800" cy="304560"/>
              </p14:xfrm>
            </p:contentPart>
          </mc:Choice>
          <mc:Fallback>
            <p:pic>
              <p:nvPicPr>
                <p:cNvPr id="247" name="Freihand 246">
                  <a:extLst>
                    <a:ext uri="{FF2B5EF4-FFF2-40B4-BE49-F238E27FC236}">
                      <a16:creationId xmlns:a16="http://schemas.microsoft.com/office/drawing/2014/main" id="{7BBF3BF7-E252-4C9C-A1D7-3FE441797080}"/>
                    </a:ext>
                  </a:extLst>
                </p:cNvPr>
                <p:cNvPicPr/>
                <p:nvPr/>
              </p:nvPicPr>
              <p:blipFill>
                <a:blip r:embed="rId468"/>
                <a:stretch>
                  <a:fillRect/>
                </a:stretch>
              </p:blipFill>
              <p:spPr>
                <a:xfrm>
                  <a:off x="1139102" y="2884183"/>
                  <a:ext cx="914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9" name="Freihand 248">
                  <a:extLst>
                    <a:ext uri="{FF2B5EF4-FFF2-40B4-BE49-F238E27FC236}">
                      <a16:creationId xmlns:a16="http://schemas.microsoft.com/office/drawing/2014/main" id="{D73A8D8B-D87B-4775-ABE5-06C73C88992D}"/>
                    </a:ext>
                  </a:extLst>
                </p14:cNvPr>
                <p14:cNvContentPartPr/>
                <p14:nvPr/>
              </p14:nvContentPartPr>
              <p14:xfrm>
                <a:off x="1224062" y="2764303"/>
                <a:ext cx="62280" cy="95760"/>
              </p14:xfrm>
            </p:contentPart>
          </mc:Choice>
          <mc:Fallback>
            <p:pic>
              <p:nvPicPr>
                <p:cNvPr id="249" name="Freihand 248">
                  <a:extLst>
                    <a:ext uri="{FF2B5EF4-FFF2-40B4-BE49-F238E27FC236}">
                      <a16:creationId xmlns:a16="http://schemas.microsoft.com/office/drawing/2014/main" id="{D73A8D8B-D87B-4775-ABE5-06C73C88992D}"/>
                    </a:ext>
                  </a:extLst>
                </p:cNvPr>
                <p:cNvPicPr/>
                <p:nvPr/>
              </p:nvPicPr>
              <p:blipFill>
                <a:blip r:embed="rId470"/>
                <a:stretch>
                  <a:fillRect/>
                </a:stretch>
              </p:blipFill>
              <p:spPr>
                <a:xfrm>
                  <a:off x="1219742" y="2759983"/>
                  <a:ext cx="70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50" name="Freihand 249">
                  <a:extLst>
                    <a:ext uri="{FF2B5EF4-FFF2-40B4-BE49-F238E27FC236}">
                      <a16:creationId xmlns:a16="http://schemas.microsoft.com/office/drawing/2014/main" id="{2A754254-C55B-47C6-8BA6-C0F3E46315B2}"/>
                    </a:ext>
                  </a:extLst>
                </p14:cNvPr>
                <p14:cNvContentPartPr/>
                <p14:nvPr/>
              </p14:nvContentPartPr>
              <p14:xfrm>
                <a:off x="1320182" y="2977783"/>
                <a:ext cx="135360" cy="10800"/>
              </p14:xfrm>
            </p:contentPart>
          </mc:Choice>
          <mc:Fallback>
            <p:pic>
              <p:nvPicPr>
                <p:cNvPr id="250" name="Freihand 249">
                  <a:extLst>
                    <a:ext uri="{FF2B5EF4-FFF2-40B4-BE49-F238E27FC236}">
                      <a16:creationId xmlns:a16="http://schemas.microsoft.com/office/drawing/2014/main" id="{2A754254-C55B-47C6-8BA6-C0F3E46315B2}"/>
                    </a:ext>
                  </a:extLst>
                </p:cNvPr>
                <p:cNvPicPr/>
                <p:nvPr/>
              </p:nvPicPr>
              <p:blipFill>
                <a:blip r:embed="rId472"/>
                <a:stretch>
                  <a:fillRect/>
                </a:stretch>
              </p:blipFill>
              <p:spPr>
                <a:xfrm>
                  <a:off x="1315862" y="2973463"/>
                  <a:ext cx="144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51" name="Freihand 250">
                  <a:extLst>
                    <a:ext uri="{FF2B5EF4-FFF2-40B4-BE49-F238E27FC236}">
                      <a16:creationId xmlns:a16="http://schemas.microsoft.com/office/drawing/2014/main" id="{7EDD810B-003C-44F4-8FEB-5FCFB366F0E2}"/>
                    </a:ext>
                  </a:extLst>
                </p14:cNvPr>
                <p14:cNvContentPartPr/>
                <p14:nvPr/>
              </p14:nvContentPartPr>
              <p14:xfrm>
                <a:off x="1318382" y="3022783"/>
                <a:ext cx="120240" cy="18360"/>
              </p14:xfrm>
            </p:contentPart>
          </mc:Choice>
          <mc:Fallback>
            <p:pic>
              <p:nvPicPr>
                <p:cNvPr id="251" name="Freihand 250">
                  <a:extLst>
                    <a:ext uri="{FF2B5EF4-FFF2-40B4-BE49-F238E27FC236}">
                      <a16:creationId xmlns:a16="http://schemas.microsoft.com/office/drawing/2014/main" id="{7EDD810B-003C-44F4-8FEB-5FCFB366F0E2}"/>
                    </a:ext>
                  </a:extLst>
                </p:cNvPr>
                <p:cNvPicPr/>
                <p:nvPr/>
              </p:nvPicPr>
              <p:blipFill>
                <a:blip r:embed="rId474"/>
                <a:stretch>
                  <a:fillRect/>
                </a:stretch>
              </p:blipFill>
              <p:spPr>
                <a:xfrm>
                  <a:off x="1314062" y="3018463"/>
                  <a:ext cx="128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54" name="Freihand 253">
                  <a:extLst>
                    <a:ext uri="{FF2B5EF4-FFF2-40B4-BE49-F238E27FC236}">
                      <a16:creationId xmlns:a16="http://schemas.microsoft.com/office/drawing/2014/main" id="{D125AABA-F115-4865-856E-41421A382267}"/>
                    </a:ext>
                  </a:extLst>
                </p14:cNvPr>
                <p14:cNvContentPartPr/>
                <p14:nvPr/>
              </p14:nvContentPartPr>
              <p14:xfrm>
                <a:off x="1500902" y="2910823"/>
                <a:ext cx="82440" cy="120960"/>
              </p14:xfrm>
            </p:contentPart>
          </mc:Choice>
          <mc:Fallback>
            <p:pic>
              <p:nvPicPr>
                <p:cNvPr id="254" name="Freihand 253">
                  <a:extLst>
                    <a:ext uri="{FF2B5EF4-FFF2-40B4-BE49-F238E27FC236}">
                      <a16:creationId xmlns:a16="http://schemas.microsoft.com/office/drawing/2014/main" id="{D125AABA-F115-4865-856E-41421A382267}"/>
                    </a:ext>
                  </a:extLst>
                </p:cNvPr>
                <p:cNvPicPr/>
                <p:nvPr/>
              </p:nvPicPr>
              <p:blipFill>
                <a:blip r:embed="rId476"/>
                <a:stretch>
                  <a:fillRect/>
                </a:stretch>
              </p:blipFill>
              <p:spPr>
                <a:xfrm>
                  <a:off x="1496582" y="2906503"/>
                  <a:ext cx="91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55" name="Freihand 254">
                  <a:extLst>
                    <a:ext uri="{FF2B5EF4-FFF2-40B4-BE49-F238E27FC236}">
                      <a16:creationId xmlns:a16="http://schemas.microsoft.com/office/drawing/2014/main" id="{7790EE3B-BDB1-4450-A294-EC15269983BF}"/>
                    </a:ext>
                  </a:extLst>
                </p14:cNvPr>
                <p14:cNvContentPartPr/>
                <p14:nvPr/>
              </p14:nvContentPartPr>
              <p14:xfrm>
                <a:off x="1591982" y="2924143"/>
                <a:ext cx="64800" cy="95760"/>
              </p14:xfrm>
            </p:contentPart>
          </mc:Choice>
          <mc:Fallback>
            <p:pic>
              <p:nvPicPr>
                <p:cNvPr id="255" name="Freihand 254">
                  <a:extLst>
                    <a:ext uri="{FF2B5EF4-FFF2-40B4-BE49-F238E27FC236}">
                      <a16:creationId xmlns:a16="http://schemas.microsoft.com/office/drawing/2014/main" id="{7790EE3B-BDB1-4450-A294-EC15269983BF}"/>
                    </a:ext>
                  </a:extLst>
                </p:cNvPr>
                <p:cNvPicPr/>
                <p:nvPr/>
              </p:nvPicPr>
              <p:blipFill>
                <a:blip r:embed="rId478"/>
                <a:stretch>
                  <a:fillRect/>
                </a:stretch>
              </p:blipFill>
              <p:spPr>
                <a:xfrm>
                  <a:off x="1587662" y="2919823"/>
                  <a:ext cx="73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56" name="Freihand 255">
                  <a:extLst>
                    <a:ext uri="{FF2B5EF4-FFF2-40B4-BE49-F238E27FC236}">
                      <a16:creationId xmlns:a16="http://schemas.microsoft.com/office/drawing/2014/main" id="{3F06BD3D-ACF7-4003-BC8F-80961E33879C}"/>
                    </a:ext>
                  </a:extLst>
                </p14:cNvPr>
                <p14:cNvContentPartPr/>
                <p14:nvPr/>
              </p14:nvContentPartPr>
              <p14:xfrm>
                <a:off x="1665782" y="2921623"/>
                <a:ext cx="63000" cy="72000"/>
              </p14:xfrm>
            </p:contentPart>
          </mc:Choice>
          <mc:Fallback>
            <p:pic>
              <p:nvPicPr>
                <p:cNvPr id="256" name="Freihand 255">
                  <a:extLst>
                    <a:ext uri="{FF2B5EF4-FFF2-40B4-BE49-F238E27FC236}">
                      <a16:creationId xmlns:a16="http://schemas.microsoft.com/office/drawing/2014/main" id="{3F06BD3D-ACF7-4003-BC8F-80961E33879C}"/>
                    </a:ext>
                  </a:extLst>
                </p:cNvPr>
                <p:cNvPicPr/>
                <p:nvPr/>
              </p:nvPicPr>
              <p:blipFill>
                <a:blip r:embed="rId480"/>
                <a:stretch>
                  <a:fillRect/>
                </a:stretch>
              </p:blipFill>
              <p:spPr>
                <a:xfrm>
                  <a:off x="1661462" y="2917303"/>
                  <a:ext cx="71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57" name="Freihand 256">
                  <a:extLst>
                    <a:ext uri="{FF2B5EF4-FFF2-40B4-BE49-F238E27FC236}">
                      <a16:creationId xmlns:a16="http://schemas.microsoft.com/office/drawing/2014/main" id="{43C99389-2A10-4127-BB9F-ADC3C134B38A}"/>
                    </a:ext>
                  </a:extLst>
                </p14:cNvPr>
                <p14:cNvContentPartPr/>
                <p14:nvPr/>
              </p14:nvContentPartPr>
              <p14:xfrm>
                <a:off x="1732022" y="2918743"/>
                <a:ext cx="51840" cy="70560"/>
              </p14:xfrm>
            </p:contentPart>
          </mc:Choice>
          <mc:Fallback>
            <p:pic>
              <p:nvPicPr>
                <p:cNvPr id="257" name="Freihand 256">
                  <a:extLst>
                    <a:ext uri="{FF2B5EF4-FFF2-40B4-BE49-F238E27FC236}">
                      <a16:creationId xmlns:a16="http://schemas.microsoft.com/office/drawing/2014/main" id="{43C99389-2A10-4127-BB9F-ADC3C134B38A}"/>
                    </a:ext>
                  </a:extLst>
                </p:cNvPr>
                <p:cNvPicPr/>
                <p:nvPr/>
              </p:nvPicPr>
              <p:blipFill>
                <a:blip r:embed="rId482"/>
                <a:stretch>
                  <a:fillRect/>
                </a:stretch>
              </p:blipFill>
              <p:spPr>
                <a:xfrm>
                  <a:off x="1727702" y="2914423"/>
                  <a:ext cx="60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8" name="Freihand 257">
                  <a:extLst>
                    <a:ext uri="{FF2B5EF4-FFF2-40B4-BE49-F238E27FC236}">
                      <a16:creationId xmlns:a16="http://schemas.microsoft.com/office/drawing/2014/main" id="{85E9983A-4529-494B-B2B2-4A6EDA4DDB05}"/>
                    </a:ext>
                  </a:extLst>
                </p14:cNvPr>
                <p14:cNvContentPartPr/>
                <p14:nvPr/>
              </p14:nvContentPartPr>
              <p14:xfrm>
                <a:off x="1788182" y="2837743"/>
                <a:ext cx="60840" cy="146160"/>
              </p14:xfrm>
            </p:contentPart>
          </mc:Choice>
          <mc:Fallback>
            <p:pic>
              <p:nvPicPr>
                <p:cNvPr id="258" name="Freihand 257">
                  <a:extLst>
                    <a:ext uri="{FF2B5EF4-FFF2-40B4-BE49-F238E27FC236}">
                      <a16:creationId xmlns:a16="http://schemas.microsoft.com/office/drawing/2014/main" id="{85E9983A-4529-494B-B2B2-4A6EDA4DDB05}"/>
                    </a:ext>
                  </a:extLst>
                </p:cNvPr>
                <p:cNvPicPr/>
                <p:nvPr/>
              </p:nvPicPr>
              <p:blipFill>
                <a:blip r:embed="rId392"/>
                <a:stretch>
                  <a:fillRect/>
                </a:stretch>
              </p:blipFill>
              <p:spPr>
                <a:xfrm>
                  <a:off x="1783862" y="2833423"/>
                  <a:ext cx="69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9" name="Freihand 258">
                  <a:extLst>
                    <a:ext uri="{FF2B5EF4-FFF2-40B4-BE49-F238E27FC236}">
                      <a16:creationId xmlns:a16="http://schemas.microsoft.com/office/drawing/2014/main" id="{1DCEE673-7D9E-43DB-89C0-6BAA566BFFD7}"/>
                    </a:ext>
                  </a:extLst>
                </p14:cNvPr>
                <p14:cNvContentPartPr/>
                <p14:nvPr/>
              </p14:nvContentPartPr>
              <p14:xfrm>
                <a:off x="1856582" y="2864023"/>
                <a:ext cx="60120" cy="73080"/>
              </p14:xfrm>
            </p:contentPart>
          </mc:Choice>
          <mc:Fallback>
            <p:pic>
              <p:nvPicPr>
                <p:cNvPr id="259" name="Freihand 258">
                  <a:extLst>
                    <a:ext uri="{FF2B5EF4-FFF2-40B4-BE49-F238E27FC236}">
                      <a16:creationId xmlns:a16="http://schemas.microsoft.com/office/drawing/2014/main" id="{1DCEE673-7D9E-43DB-89C0-6BAA566BFFD7}"/>
                    </a:ext>
                  </a:extLst>
                </p:cNvPr>
                <p:cNvPicPr/>
                <p:nvPr/>
              </p:nvPicPr>
              <p:blipFill>
                <a:blip r:embed="rId394"/>
                <a:stretch>
                  <a:fillRect/>
                </a:stretch>
              </p:blipFill>
              <p:spPr>
                <a:xfrm>
                  <a:off x="1852262" y="2859703"/>
                  <a:ext cx="68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60" name="Freihand 259">
                  <a:extLst>
                    <a:ext uri="{FF2B5EF4-FFF2-40B4-BE49-F238E27FC236}">
                      <a16:creationId xmlns:a16="http://schemas.microsoft.com/office/drawing/2014/main" id="{3A3EEE28-0BD9-4AE3-9F0F-A05DE6766FBF}"/>
                    </a:ext>
                  </a:extLst>
                </p14:cNvPr>
                <p14:cNvContentPartPr/>
                <p14:nvPr/>
              </p14:nvContentPartPr>
              <p14:xfrm>
                <a:off x="1929302" y="2867983"/>
                <a:ext cx="41400" cy="91080"/>
              </p14:xfrm>
            </p:contentPart>
          </mc:Choice>
          <mc:Fallback>
            <p:pic>
              <p:nvPicPr>
                <p:cNvPr id="260" name="Freihand 259">
                  <a:extLst>
                    <a:ext uri="{FF2B5EF4-FFF2-40B4-BE49-F238E27FC236}">
                      <a16:creationId xmlns:a16="http://schemas.microsoft.com/office/drawing/2014/main" id="{3A3EEE28-0BD9-4AE3-9F0F-A05DE6766FBF}"/>
                    </a:ext>
                  </a:extLst>
                </p:cNvPr>
                <p:cNvPicPr/>
                <p:nvPr/>
              </p:nvPicPr>
              <p:blipFill>
                <a:blip r:embed="rId396"/>
                <a:stretch>
                  <a:fillRect/>
                </a:stretch>
              </p:blipFill>
              <p:spPr>
                <a:xfrm>
                  <a:off x="1924982" y="2863663"/>
                  <a:ext cx="50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2" name="Freihand 261">
                  <a:extLst>
                    <a:ext uri="{FF2B5EF4-FFF2-40B4-BE49-F238E27FC236}">
                      <a16:creationId xmlns:a16="http://schemas.microsoft.com/office/drawing/2014/main" id="{B8D30FDA-C49C-4BBD-BF7B-C29FEFFD04D0}"/>
                    </a:ext>
                  </a:extLst>
                </p14:cNvPr>
                <p14:cNvContentPartPr/>
                <p14:nvPr/>
              </p14:nvContentPartPr>
              <p14:xfrm>
                <a:off x="2025782" y="2846023"/>
                <a:ext cx="16920" cy="81360"/>
              </p14:xfrm>
            </p:contentPart>
          </mc:Choice>
          <mc:Fallback>
            <p:pic>
              <p:nvPicPr>
                <p:cNvPr id="262" name="Freihand 261">
                  <a:extLst>
                    <a:ext uri="{FF2B5EF4-FFF2-40B4-BE49-F238E27FC236}">
                      <a16:creationId xmlns:a16="http://schemas.microsoft.com/office/drawing/2014/main" id="{B8D30FDA-C49C-4BBD-BF7B-C29FEFFD04D0}"/>
                    </a:ext>
                  </a:extLst>
                </p:cNvPr>
                <p:cNvPicPr/>
                <p:nvPr/>
              </p:nvPicPr>
              <p:blipFill>
                <a:blip r:embed="rId398"/>
                <a:stretch>
                  <a:fillRect/>
                </a:stretch>
              </p:blipFill>
              <p:spPr>
                <a:xfrm>
                  <a:off x="2021462" y="2841703"/>
                  <a:ext cx="25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63" name="Freihand 262">
                  <a:extLst>
                    <a:ext uri="{FF2B5EF4-FFF2-40B4-BE49-F238E27FC236}">
                      <a16:creationId xmlns:a16="http://schemas.microsoft.com/office/drawing/2014/main" id="{35B2D5BC-2A0A-4DF5-9F0D-5C5F47FA9F8C}"/>
                    </a:ext>
                  </a:extLst>
                </p14:cNvPr>
                <p14:cNvContentPartPr/>
                <p14:nvPr/>
              </p14:nvContentPartPr>
              <p14:xfrm>
                <a:off x="2063942" y="2839543"/>
                <a:ext cx="85680" cy="92880"/>
              </p14:xfrm>
            </p:contentPart>
          </mc:Choice>
          <mc:Fallback>
            <p:pic>
              <p:nvPicPr>
                <p:cNvPr id="263" name="Freihand 262">
                  <a:extLst>
                    <a:ext uri="{FF2B5EF4-FFF2-40B4-BE49-F238E27FC236}">
                      <a16:creationId xmlns:a16="http://schemas.microsoft.com/office/drawing/2014/main" id="{35B2D5BC-2A0A-4DF5-9F0D-5C5F47FA9F8C}"/>
                    </a:ext>
                  </a:extLst>
                </p:cNvPr>
                <p:cNvPicPr/>
                <p:nvPr/>
              </p:nvPicPr>
              <p:blipFill>
                <a:blip r:embed="rId400"/>
                <a:stretch>
                  <a:fillRect/>
                </a:stretch>
              </p:blipFill>
              <p:spPr>
                <a:xfrm>
                  <a:off x="2059622" y="2835223"/>
                  <a:ext cx="94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4" name="Freihand 263">
                  <a:extLst>
                    <a:ext uri="{FF2B5EF4-FFF2-40B4-BE49-F238E27FC236}">
                      <a16:creationId xmlns:a16="http://schemas.microsoft.com/office/drawing/2014/main" id="{DEFDC814-73CA-4738-AF3B-85F37351CFB5}"/>
                    </a:ext>
                  </a:extLst>
                </p14:cNvPr>
                <p14:cNvContentPartPr/>
                <p14:nvPr/>
              </p14:nvContentPartPr>
              <p14:xfrm>
                <a:off x="2083742" y="2822983"/>
                <a:ext cx="144720" cy="77040"/>
              </p14:xfrm>
            </p:contentPart>
          </mc:Choice>
          <mc:Fallback>
            <p:pic>
              <p:nvPicPr>
                <p:cNvPr id="264" name="Freihand 263">
                  <a:extLst>
                    <a:ext uri="{FF2B5EF4-FFF2-40B4-BE49-F238E27FC236}">
                      <a16:creationId xmlns:a16="http://schemas.microsoft.com/office/drawing/2014/main" id="{DEFDC814-73CA-4738-AF3B-85F37351CFB5}"/>
                    </a:ext>
                  </a:extLst>
                </p:cNvPr>
                <p:cNvPicPr/>
                <p:nvPr/>
              </p:nvPicPr>
              <p:blipFill>
                <a:blip r:embed="rId402"/>
                <a:stretch>
                  <a:fillRect/>
                </a:stretch>
              </p:blipFill>
              <p:spPr>
                <a:xfrm>
                  <a:off x="2079422" y="2818663"/>
                  <a:ext cx="153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65" name="Freihand 264">
                  <a:extLst>
                    <a:ext uri="{FF2B5EF4-FFF2-40B4-BE49-F238E27FC236}">
                      <a16:creationId xmlns:a16="http://schemas.microsoft.com/office/drawing/2014/main" id="{88D7AFDB-C46A-439B-BB89-7EA6C20FA5F4}"/>
                    </a:ext>
                  </a:extLst>
                </p14:cNvPr>
                <p14:cNvContentPartPr/>
                <p14:nvPr/>
              </p14:nvContentPartPr>
              <p14:xfrm>
                <a:off x="2160782" y="2793463"/>
                <a:ext cx="54720" cy="52920"/>
              </p14:xfrm>
            </p:contentPart>
          </mc:Choice>
          <mc:Fallback>
            <p:pic>
              <p:nvPicPr>
                <p:cNvPr id="265" name="Freihand 264">
                  <a:extLst>
                    <a:ext uri="{FF2B5EF4-FFF2-40B4-BE49-F238E27FC236}">
                      <a16:creationId xmlns:a16="http://schemas.microsoft.com/office/drawing/2014/main" id="{88D7AFDB-C46A-439B-BB89-7EA6C20FA5F4}"/>
                    </a:ext>
                  </a:extLst>
                </p:cNvPr>
                <p:cNvPicPr/>
                <p:nvPr/>
              </p:nvPicPr>
              <p:blipFill>
                <a:blip r:embed="rId404"/>
                <a:stretch>
                  <a:fillRect/>
                </a:stretch>
              </p:blipFill>
              <p:spPr>
                <a:xfrm>
                  <a:off x="2156462" y="2789143"/>
                  <a:ext cx="63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6" name="Freihand 265">
                  <a:extLst>
                    <a:ext uri="{FF2B5EF4-FFF2-40B4-BE49-F238E27FC236}">
                      <a16:creationId xmlns:a16="http://schemas.microsoft.com/office/drawing/2014/main" id="{2DCB6AF0-042C-4C30-B152-F155F337500C}"/>
                    </a:ext>
                  </a:extLst>
                </p14:cNvPr>
                <p14:cNvContentPartPr/>
                <p14:nvPr/>
              </p14:nvContentPartPr>
              <p14:xfrm>
                <a:off x="2230262" y="2852143"/>
                <a:ext cx="36360" cy="46080"/>
              </p14:xfrm>
            </p:contentPart>
          </mc:Choice>
          <mc:Fallback>
            <p:pic>
              <p:nvPicPr>
                <p:cNvPr id="266" name="Freihand 265">
                  <a:extLst>
                    <a:ext uri="{FF2B5EF4-FFF2-40B4-BE49-F238E27FC236}">
                      <a16:creationId xmlns:a16="http://schemas.microsoft.com/office/drawing/2014/main" id="{2DCB6AF0-042C-4C30-B152-F155F337500C}"/>
                    </a:ext>
                  </a:extLst>
                </p:cNvPr>
                <p:cNvPicPr/>
                <p:nvPr/>
              </p:nvPicPr>
              <p:blipFill>
                <a:blip r:embed="rId406"/>
                <a:stretch>
                  <a:fillRect/>
                </a:stretch>
              </p:blipFill>
              <p:spPr>
                <a:xfrm>
                  <a:off x="2225942" y="2847823"/>
                  <a:ext cx="45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67" name="Freihand 266">
                  <a:extLst>
                    <a:ext uri="{FF2B5EF4-FFF2-40B4-BE49-F238E27FC236}">
                      <a16:creationId xmlns:a16="http://schemas.microsoft.com/office/drawing/2014/main" id="{8A41097E-8E9A-4397-9E53-9AE98398E9EF}"/>
                    </a:ext>
                  </a:extLst>
                </p14:cNvPr>
                <p14:cNvContentPartPr/>
                <p14:nvPr/>
              </p14:nvContentPartPr>
              <p14:xfrm>
                <a:off x="2247542" y="2775823"/>
                <a:ext cx="39240" cy="147600"/>
              </p14:xfrm>
            </p:contentPart>
          </mc:Choice>
          <mc:Fallback>
            <p:pic>
              <p:nvPicPr>
                <p:cNvPr id="267" name="Freihand 266">
                  <a:extLst>
                    <a:ext uri="{FF2B5EF4-FFF2-40B4-BE49-F238E27FC236}">
                      <a16:creationId xmlns:a16="http://schemas.microsoft.com/office/drawing/2014/main" id="{8A41097E-8E9A-4397-9E53-9AE98398E9EF}"/>
                    </a:ext>
                  </a:extLst>
                </p:cNvPr>
                <p:cNvPicPr/>
                <p:nvPr/>
              </p:nvPicPr>
              <p:blipFill>
                <a:blip r:embed="rId408"/>
                <a:stretch>
                  <a:fillRect/>
                </a:stretch>
              </p:blipFill>
              <p:spPr>
                <a:xfrm>
                  <a:off x="2243222" y="2771503"/>
                  <a:ext cx="47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8" name="Freihand 267">
                  <a:extLst>
                    <a:ext uri="{FF2B5EF4-FFF2-40B4-BE49-F238E27FC236}">
                      <a16:creationId xmlns:a16="http://schemas.microsoft.com/office/drawing/2014/main" id="{FC9572E3-9818-4AFB-A6A1-E9F6629BB910}"/>
                    </a:ext>
                  </a:extLst>
                </p14:cNvPr>
                <p14:cNvContentPartPr/>
                <p14:nvPr/>
              </p14:nvContentPartPr>
              <p14:xfrm>
                <a:off x="2286062" y="2752063"/>
                <a:ext cx="31320" cy="119880"/>
              </p14:xfrm>
            </p:contentPart>
          </mc:Choice>
          <mc:Fallback>
            <p:pic>
              <p:nvPicPr>
                <p:cNvPr id="268" name="Freihand 267">
                  <a:extLst>
                    <a:ext uri="{FF2B5EF4-FFF2-40B4-BE49-F238E27FC236}">
                      <a16:creationId xmlns:a16="http://schemas.microsoft.com/office/drawing/2014/main" id="{FC9572E3-9818-4AFB-A6A1-E9F6629BB910}"/>
                    </a:ext>
                  </a:extLst>
                </p:cNvPr>
                <p:cNvPicPr/>
                <p:nvPr/>
              </p:nvPicPr>
              <p:blipFill>
                <a:blip r:embed="rId410"/>
                <a:stretch>
                  <a:fillRect/>
                </a:stretch>
              </p:blipFill>
              <p:spPr>
                <a:xfrm>
                  <a:off x="2281742" y="2747743"/>
                  <a:ext cx="39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69" name="Freihand 268">
                  <a:extLst>
                    <a:ext uri="{FF2B5EF4-FFF2-40B4-BE49-F238E27FC236}">
                      <a16:creationId xmlns:a16="http://schemas.microsoft.com/office/drawing/2014/main" id="{6A26F4D6-D6B8-461D-85CC-FE9D12ECCC52}"/>
                    </a:ext>
                  </a:extLst>
                </p14:cNvPr>
                <p14:cNvContentPartPr/>
                <p14:nvPr/>
              </p14:nvContentPartPr>
              <p14:xfrm>
                <a:off x="2336102" y="2765383"/>
                <a:ext cx="48600" cy="75960"/>
              </p14:xfrm>
            </p:contentPart>
          </mc:Choice>
          <mc:Fallback>
            <p:pic>
              <p:nvPicPr>
                <p:cNvPr id="269" name="Freihand 268">
                  <a:extLst>
                    <a:ext uri="{FF2B5EF4-FFF2-40B4-BE49-F238E27FC236}">
                      <a16:creationId xmlns:a16="http://schemas.microsoft.com/office/drawing/2014/main" id="{6A26F4D6-D6B8-461D-85CC-FE9D12ECCC52}"/>
                    </a:ext>
                  </a:extLst>
                </p:cNvPr>
                <p:cNvPicPr/>
                <p:nvPr/>
              </p:nvPicPr>
              <p:blipFill>
                <a:blip r:embed="rId412"/>
                <a:stretch>
                  <a:fillRect/>
                </a:stretch>
              </p:blipFill>
              <p:spPr>
                <a:xfrm>
                  <a:off x="2331782" y="2761063"/>
                  <a:ext cx="57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70" name="Freihand 269">
                  <a:extLst>
                    <a:ext uri="{FF2B5EF4-FFF2-40B4-BE49-F238E27FC236}">
                      <a16:creationId xmlns:a16="http://schemas.microsoft.com/office/drawing/2014/main" id="{A924B8A6-9EAA-4125-9C47-021911623E0A}"/>
                    </a:ext>
                  </a:extLst>
                </p14:cNvPr>
                <p14:cNvContentPartPr/>
                <p14:nvPr/>
              </p14:nvContentPartPr>
              <p14:xfrm>
                <a:off x="2404862" y="2806783"/>
                <a:ext cx="44280" cy="16200"/>
              </p14:xfrm>
            </p:contentPart>
          </mc:Choice>
          <mc:Fallback>
            <p:pic>
              <p:nvPicPr>
                <p:cNvPr id="270" name="Freihand 269">
                  <a:extLst>
                    <a:ext uri="{FF2B5EF4-FFF2-40B4-BE49-F238E27FC236}">
                      <a16:creationId xmlns:a16="http://schemas.microsoft.com/office/drawing/2014/main" id="{A924B8A6-9EAA-4125-9C47-021911623E0A}"/>
                    </a:ext>
                  </a:extLst>
                </p:cNvPr>
                <p:cNvPicPr/>
                <p:nvPr/>
              </p:nvPicPr>
              <p:blipFill>
                <a:blip r:embed="rId414"/>
                <a:stretch>
                  <a:fillRect/>
                </a:stretch>
              </p:blipFill>
              <p:spPr>
                <a:xfrm>
                  <a:off x="2400542" y="2802463"/>
                  <a:ext cx="52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71" name="Freihand 270">
                  <a:extLst>
                    <a:ext uri="{FF2B5EF4-FFF2-40B4-BE49-F238E27FC236}">
                      <a16:creationId xmlns:a16="http://schemas.microsoft.com/office/drawing/2014/main" id="{3356A7FF-02C9-4C31-B7F8-74FED804BA61}"/>
                    </a:ext>
                  </a:extLst>
                </p14:cNvPr>
                <p14:cNvContentPartPr/>
                <p14:nvPr/>
              </p14:nvContentPartPr>
              <p14:xfrm>
                <a:off x="2464622" y="2742343"/>
                <a:ext cx="55800" cy="111240"/>
              </p14:xfrm>
            </p:contentPart>
          </mc:Choice>
          <mc:Fallback>
            <p:pic>
              <p:nvPicPr>
                <p:cNvPr id="271" name="Freihand 270">
                  <a:extLst>
                    <a:ext uri="{FF2B5EF4-FFF2-40B4-BE49-F238E27FC236}">
                      <a16:creationId xmlns:a16="http://schemas.microsoft.com/office/drawing/2014/main" id="{3356A7FF-02C9-4C31-B7F8-74FED804BA61}"/>
                    </a:ext>
                  </a:extLst>
                </p:cNvPr>
                <p:cNvPicPr/>
                <p:nvPr/>
              </p:nvPicPr>
              <p:blipFill>
                <a:blip r:embed="rId416"/>
                <a:stretch>
                  <a:fillRect/>
                </a:stretch>
              </p:blipFill>
              <p:spPr>
                <a:xfrm>
                  <a:off x="2460302" y="2738023"/>
                  <a:ext cx="64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72" name="Freihand 271">
                  <a:extLst>
                    <a:ext uri="{FF2B5EF4-FFF2-40B4-BE49-F238E27FC236}">
                      <a16:creationId xmlns:a16="http://schemas.microsoft.com/office/drawing/2014/main" id="{B109F883-95ED-499F-87C8-D58A00B9C370}"/>
                    </a:ext>
                  </a:extLst>
                </p14:cNvPr>
                <p14:cNvContentPartPr/>
                <p14:nvPr/>
              </p14:nvContentPartPr>
              <p14:xfrm>
                <a:off x="2571542" y="2740903"/>
                <a:ext cx="43200" cy="76320"/>
              </p14:xfrm>
            </p:contentPart>
          </mc:Choice>
          <mc:Fallback>
            <p:pic>
              <p:nvPicPr>
                <p:cNvPr id="272" name="Freihand 271">
                  <a:extLst>
                    <a:ext uri="{FF2B5EF4-FFF2-40B4-BE49-F238E27FC236}">
                      <a16:creationId xmlns:a16="http://schemas.microsoft.com/office/drawing/2014/main" id="{B109F883-95ED-499F-87C8-D58A00B9C370}"/>
                    </a:ext>
                  </a:extLst>
                </p:cNvPr>
                <p:cNvPicPr/>
                <p:nvPr/>
              </p:nvPicPr>
              <p:blipFill>
                <a:blip r:embed="rId418"/>
                <a:stretch>
                  <a:fillRect/>
                </a:stretch>
              </p:blipFill>
              <p:spPr>
                <a:xfrm>
                  <a:off x="2567222" y="2736583"/>
                  <a:ext cx="51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73" name="Freihand 272">
                  <a:extLst>
                    <a:ext uri="{FF2B5EF4-FFF2-40B4-BE49-F238E27FC236}">
                      <a16:creationId xmlns:a16="http://schemas.microsoft.com/office/drawing/2014/main" id="{A46E684C-1364-4178-AC93-15B001AEC9FB}"/>
                    </a:ext>
                  </a:extLst>
                </p14:cNvPr>
                <p14:cNvContentPartPr/>
                <p14:nvPr/>
              </p14:nvContentPartPr>
              <p14:xfrm>
                <a:off x="2516102" y="2709943"/>
                <a:ext cx="65520" cy="52920"/>
              </p14:xfrm>
            </p:contentPart>
          </mc:Choice>
          <mc:Fallback>
            <p:pic>
              <p:nvPicPr>
                <p:cNvPr id="273" name="Freihand 272">
                  <a:extLst>
                    <a:ext uri="{FF2B5EF4-FFF2-40B4-BE49-F238E27FC236}">
                      <a16:creationId xmlns:a16="http://schemas.microsoft.com/office/drawing/2014/main" id="{A46E684C-1364-4178-AC93-15B001AEC9FB}"/>
                    </a:ext>
                  </a:extLst>
                </p:cNvPr>
                <p:cNvPicPr/>
                <p:nvPr/>
              </p:nvPicPr>
              <p:blipFill>
                <a:blip r:embed="rId420"/>
                <a:stretch>
                  <a:fillRect/>
                </a:stretch>
              </p:blipFill>
              <p:spPr>
                <a:xfrm>
                  <a:off x="2511782" y="2705623"/>
                  <a:ext cx="74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74" name="Freihand 273">
                  <a:extLst>
                    <a:ext uri="{FF2B5EF4-FFF2-40B4-BE49-F238E27FC236}">
                      <a16:creationId xmlns:a16="http://schemas.microsoft.com/office/drawing/2014/main" id="{20D61057-4EF1-4ADC-AA1C-C880C4CB8140}"/>
                    </a:ext>
                  </a:extLst>
                </p14:cNvPr>
                <p14:cNvContentPartPr/>
                <p14:nvPr/>
              </p14:nvContentPartPr>
              <p14:xfrm>
                <a:off x="2594222" y="2785183"/>
                <a:ext cx="17640" cy="33120"/>
              </p14:xfrm>
            </p:contentPart>
          </mc:Choice>
          <mc:Fallback>
            <p:pic>
              <p:nvPicPr>
                <p:cNvPr id="274" name="Freihand 273">
                  <a:extLst>
                    <a:ext uri="{FF2B5EF4-FFF2-40B4-BE49-F238E27FC236}">
                      <a16:creationId xmlns:a16="http://schemas.microsoft.com/office/drawing/2014/main" id="{20D61057-4EF1-4ADC-AA1C-C880C4CB8140}"/>
                    </a:ext>
                  </a:extLst>
                </p:cNvPr>
                <p:cNvPicPr/>
                <p:nvPr/>
              </p:nvPicPr>
              <p:blipFill>
                <a:blip r:embed="rId422"/>
                <a:stretch>
                  <a:fillRect/>
                </a:stretch>
              </p:blipFill>
              <p:spPr>
                <a:xfrm>
                  <a:off x="2589902" y="2780863"/>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75" name="Freihand 274">
                  <a:extLst>
                    <a:ext uri="{FF2B5EF4-FFF2-40B4-BE49-F238E27FC236}">
                      <a16:creationId xmlns:a16="http://schemas.microsoft.com/office/drawing/2014/main" id="{391AA9D5-85B7-4B0E-9FC7-AF8818332D2B}"/>
                    </a:ext>
                  </a:extLst>
                </p14:cNvPr>
                <p14:cNvContentPartPr/>
                <p14:nvPr/>
              </p14:nvContentPartPr>
              <p14:xfrm>
                <a:off x="2629502" y="2673943"/>
                <a:ext cx="50400" cy="166680"/>
              </p14:xfrm>
            </p:contentPart>
          </mc:Choice>
          <mc:Fallback>
            <p:pic>
              <p:nvPicPr>
                <p:cNvPr id="275" name="Freihand 274">
                  <a:extLst>
                    <a:ext uri="{FF2B5EF4-FFF2-40B4-BE49-F238E27FC236}">
                      <a16:creationId xmlns:a16="http://schemas.microsoft.com/office/drawing/2014/main" id="{391AA9D5-85B7-4B0E-9FC7-AF8818332D2B}"/>
                    </a:ext>
                  </a:extLst>
                </p:cNvPr>
                <p:cNvPicPr/>
                <p:nvPr/>
              </p:nvPicPr>
              <p:blipFill>
                <a:blip r:embed="rId424"/>
                <a:stretch>
                  <a:fillRect/>
                </a:stretch>
              </p:blipFill>
              <p:spPr>
                <a:xfrm>
                  <a:off x="2625182" y="2669623"/>
                  <a:ext cx="59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76" name="Freihand 275">
                  <a:extLst>
                    <a:ext uri="{FF2B5EF4-FFF2-40B4-BE49-F238E27FC236}">
                      <a16:creationId xmlns:a16="http://schemas.microsoft.com/office/drawing/2014/main" id="{E94EF8CD-7592-4183-BAE5-8F8DE916E3EC}"/>
                    </a:ext>
                  </a:extLst>
                </p14:cNvPr>
                <p14:cNvContentPartPr/>
                <p14:nvPr/>
              </p14:nvContentPartPr>
              <p14:xfrm>
                <a:off x="2697542" y="2655583"/>
                <a:ext cx="28440" cy="148320"/>
              </p14:xfrm>
            </p:contentPart>
          </mc:Choice>
          <mc:Fallback>
            <p:pic>
              <p:nvPicPr>
                <p:cNvPr id="276" name="Freihand 275">
                  <a:extLst>
                    <a:ext uri="{FF2B5EF4-FFF2-40B4-BE49-F238E27FC236}">
                      <a16:creationId xmlns:a16="http://schemas.microsoft.com/office/drawing/2014/main" id="{E94EF8CD-7592-4183-BAE5-8F8DE916E3EC}"/>
                    </a:ext>
                  </a:extLst>
                </p:cNvPr>
                <p:cNvPicPr/>
                <p:nvPr/>
              </p:nvPicPr>
              <p:blipFill>
                <a:blip r:embed="rId426"/>
                <a:stretch>
                  <a:fillRect/>
                </a:stretch>
              </p:blipFill>
              <p:spPr>
                <a:xfrm>
                  <a:off x="2693222" y="2651263"/>
                  <a:ext cx="37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77" name="Freihand 276">
                  <a:extLst>
                    <a:ext uri="{FF2B5EF4-FFF2-40B4-BE49-F238E27FC236}">
                      <a16:creationId xmlns:a16="http://schemas.microsoft.com/office/drawing/2014/main" id="{1BD348FE-8634-4327-AFEE-A15001FF2A90}"/>
                    </a:ext>
                  </a:extLst>
                </p14:cNvPr>
                <p14:cNvContentPartPr/>
                <p14:nvPr/>
              </p14:nvContentPartPr>
              <p14:xfrm>
                <a:off x="2752622" y="2665303"/>
                <a:ext cx="53280" cy="87480"/>
              </p14:xfrm>
            </p:contentPart>
          </mc:Choice>
          <mc:Fallback>
            <p:pic>
              <p:nvPicPr>
                <p:cNvPr id="277" name="Freihand 276">
                  <a:extLst>
                    <a:ext uri="{FF2B5EF4-FFF2-40B4-BE49-F238E27FC236}">
                      <a16:creationId xmlns:a16="http://schemas.microsoft.com/office/drawing/2014/main" id="{1BD348FE-8634-4327-AFEE-A15001FF2A90}"/>
                    </a:ext>
                  </a:extLst>
                </p:cNvPr>
                <p:cNvPicPr/>
                <p:nvPr/>
              </p:nvPicPr>
              <p:blipFill>
                <a:blip r:embed="rId428"/>
                <a:stretch>
                  <a:fillRect/>
                </a:stretch>
              </p:blipFill>
              <p:spPr>
                <a:xfrm>
                  <a:off x="2748302" y="2660983"/>
                  <a:ext cx="61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8" name="Freihand 277">
                  <a:extLst>
                    <a:ext uri="{FF2B5EF4-FFF2-40B4-BE49-F238E27FC236}">
                      <a16:creationId xmlns:a16="http://schemas.microsoft.com/office/drawing/2014/main" id="{BB557F83-1138-4553-A255-1C19E75FC36C}"/>
                    </a:ext>
                  </a:extLst>
                </p14:cNvPr>
                <p14:cNvContentPartPr/>
                <p14:nvPr/>
              </p14:nvContentPartPr>
              <p14:xfrm>
                <a:off x="2810222" y="2681143"/>
                <a:ext cx="59400" cy="89280"/>
              </p14:xfrm>
            </p:contentPart>
          </mc:Choice>
          <mc:Fallback>
            <p:pic>
              <p:nvPicPr>
                <p:cNvPr id="278" name="Freihand 277">
                  <a:extLst>
                    <a:ext uri="{FF2B5EF4-FFF2-40B4-BE49-F238E27FC236}">
                      <a16:creationId xmlns:a16="http://schemas.microsoft.com/office/drawing/2014/main" id="{BB557F83-1138-4553-A255-1C19E75FC36C}"/>
                    </a:ext>
                  </a:extLst>
                </p:cNvPr>
                <p:cNvPicPr/>
                <p:nvPr/>
              </p:nvPicPr>
              <p:blipFill>
                <a:blip r:embed="rId430"/>
                <a:stretch>
                  <a:fillRect/>
                </a:stretch>
              </p:blipFill>
              <p:spPr>
                <a:xfrm>
                  <a:off x="2805902" y="2676823"/>
                  <a:ext cx="68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79" name="Freihand 278">
                  <a:extLst>
                    <a:ext uri="{FF2B5EF4-FFF2-40B4-BE49-F238E27FC236}">
                      <a16:creationId xmlns:a16="http://schemas.microsoft.com/office/drawing/2014/main" id="{B390CF48-C314-4CA2-A239-3502F19CE28E}"/>
                    </a:ext>
                  </a:extLst>
                </p14:cNvPr>
                <p14:cNvContentPartPr/>
                <p14:nvPr/>
              </p14:nvContentPartPr>
              <p14:xfrm>
                <a:off x="2887622" y="2653423"/>
                <a:ext cx="15840" cy="84960"/>
              </p14:xfrm>
            </p:contentPart>
          </mc:Choice>
          <mc:Fallback>
            <p:pic>
              <p:nvPicPr>
                <p:cNvPr id="279" name="Freihand 278">
                  <a:extLst>
                    <a:ext uri="{FF2B5EF4-FFF2-40B4-BE49-F238E27FC236}">
                      <a16:creationId xmlns:a16="http://schemas.microsoft.com/office/drawing/2014/main" id="{B390CF48-C314-4CA2-A239-3502F19CE28E}"/>
                    </a:ext>
                  </a:extLst>
                </p:cNvPr>
                <p:cNvPicPr/>
                <p:nvPr/>
              </p:nvPicPr>
              <p:blipFill>
                <a:blip r:embed="rId432"/>
                <a:stretch>
                  <a:fillRect/>
                </a:stretch>
              </p:blipFill>
              <p:spPr>
                <a:xfrm>
                  <a:off x="2883302" y="2649103"/>
                  <a:ext cx="24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0" name="Freihand 279">
                  <a:extLst>
                    <a:ext uri="{FF2B5EF4-FFF2-40B4-BE49-F238E27FC236}">
                      <a16:creationId xmlns:a16="http://schemas.microsoft.com/office/drawing/2014/main" id="{2992B03D-B05C-4509-9495-E1B1DDF4D29D}"/>
                    </a:ext>
                  </a:extLst>
                </p14:cNvPr>
                <p14:cNvContentPartPr/>
                <p14:nvPr/>
              </p14:nvContentPartPr>
              <p14:xfrm>
                <a:off x="2933342" y="2650903"/>
                <a:ext cx="55440" cy="68760"/>
              </p14:xfrm>
            </p:contentPart>
          </mc:Choice>
          <mc:Fallback>
            <p:pic>
              <p:nvPicPr>
                <p:cNvPr id="280" name="Freihand 279">
                  <a:extLst>
                    <a:ext uri="{FF2B5EF4-FFF2-40B4-BE49-F238E27FC236}">
                      <a16:creationId xmlns:a16="http://schemas.microsoft.com/office/drawing/2014/main" id="{2992B03D-B05C-4509-9495-E1B1DDF4D29D}"/>
                    </a:ext>
                  </a:extLst>
                </p:cNvPr>
                <p:cNvPicPr/>
                <p:nvPr/>
              </p:nvPicPr>
              <p:blipFill>
                <a:blip r:embed="rId434"/>
                <a:stretch>
                  <a:fillRect/>
                </a:stretch>
              </p:blipFill>
              <p:spPr>
                <a:xfrm>
                  <a:off x="2929022" y="2646583"/>
                  <a:ext cx="64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1" name="Freihand 280">
                  <a:extLst>
                    <a:ext uri="{FF2B5EF4-FFF2-40B4-BE49-F238E27FC236}">
                      <a16:creationId xmlns:a16="http://schemas.microsoft.com/office/drawing/2014/main" id="{BF6D76D6-3070-405A-94C0-73A978409503}"/>
                    </a:ext>
                  </a:extLst>
                </p14:cNvPr>
                <p14:cNvContentPartPr/>
                <p14:nvPr/>
              </p14:nvContentPartPr>
              <p14:xfrm>
                <a:off x="2981582" y="2600143"/>
                <a:ext cx="84240" cy="96480"/>
              </p14:xfrm>
            </p:contentPart>
          </mc:Choice>
          <mc:Fallback>
            <p:pic>
              <p:nvPicPr>
                <p:cNvPr id="281" name="Freihand 280">
                  <a:extLst>
                    <a:ext uri="{FF2B5EF4-FFF2-40B4-BE49-F238E27FC236}">
                      <a16:creationId xmlns:a16="http://schemas.microsoft.com/office/drawing/2014/main" id="{BF6D76D6-3070-405A-94C0-73A978409503}"/>
                    </a:ext>
                  </a:extLst>
                </p:cNvPr>
                <p:cNvPicPr/>
                <p:nvPr/>
              </p:nvPicPr>
              <p:blipFill>
                <a:blip r:embed="rId436"/>
                <a:stretch>
                  <a:fillRect/>
                </a:stretch>
              </p:blipFill>
              <p:spPr>
                <a:xfrm>
                  <a:off x="2977262" y="2595823"/>
                  <a:ext cx="92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2" name="Freihand 281">
                  <a:extLst>
                    <a:ext uri="{FF2B5EF4-FFF2-40B4-BE49-F238E27FC236}">
                      <a16:creationId xmlns:a16="http://schemas.microsoft.com/office/drawing/2014/main" id="{5C0082B1-0569-43AD-BF9D-7EFD7DEDF13A}"/>
                    </a:ext>
                  </a:extLst>
                </p14:cNvPr>
                <p14:cNvContentPartPr/>
                <p14:nvPr/>
              </p14:nvContentPartPr>
              <p14:xfrm>
                <a:off x="3031982" y="2667103"/>
                <a:ext cx="49680" cy="68040"/>
              </p14:xfrm>
            </p:contentPart>
          </mc:Choice>
          <mc:Fallback>
            <p:pic>
              <p:nvPicPr>
                <p:cNvPr id="282" name="Freihand 281">
                  <a:extLst>
                    <a:ext uri="{FF2B5EF4-FFF2-40B4-BE49-F238E27FC236}">
                      <a16:creationId xmlns:a16="http://schemas.microsoft.com/office/drawing/2014/main" id="{5C0082B1-0569-43AD-BF9D-7EFD7DEDF13A}"/>
                    </a:ext>
                  </a:extLst>
                </p:cNvPr>
                <p:cNvPicPr/>
                <p:nvPr/>
              </p:nvPicPr>
              <p:blipFill>
                <a:blip r:embed="rId438"/>
                <a:stretch>
                  <a:fillRect/>
                </a:stretch>
              </p:blipFill>
              <p:spPr>
                <a:xfrm>
                  <a:off x="3027662" y="2662783"/>
                  <a:ext cx="58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83" name="Freihand 282">
                  <a:extLst>
                    <a:ext uri="{FF2B5EF4-FFF2-40B4-BE49-F238E27FC236}">
                      <a16:creationId xmlns:a16="http://schemas.microsoft.com/office/drawing/2014/main" id="{DE369533-D5D7-40BF-8C55-9D7096D69727}"/>
                    </a:ext>
                  </a:extLst>
                </p14:cNvPr>
                <p14:cNvContentPartPr/>
                <p14:nvPr/>
              </p14:nvContentPartPr>
              <p14:xfrm>
                <a:off x="3040262" y="2552623"/>
                <a:ext cx="71280" cy="232920"/>
              </p14:xfrm>
            </p:contentPart>
          </mc:Choice>
          <mc:Fallback>
            <p:pic>
              <p:nvPicPr>
                <p:cNvPr id="283" name="Freihand 282">
                  <a:extLst>
                    <a:ext uri="{FF2B5EF4-FFF2-40B4-BE49-F238E27FC236}">
                      <a16:creationId xmlns:a16="http://schemas.microsoft.com/office/drawing/2014/main" id="{DE369533-D5D7-40BF-8C55-9D7096D69727}"/>
                    </a:ext>
                  </a:extLst>
                </p:cNvPr>
                <p:cNvPicPr/>
                <p:nvPr/>
              </p:nvPicPr>
              <p:blipFill>
                <a:blip r:embed="rId440"/>
                <a:stretch>
                  <a:fillRect/>
                </a:stretch>
              </p:blipFill>
              <p:spPr>
                <a:xfrm>
                  <a:off x="3035942" y="2548303"/>
                  <a:ext cx="799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5" name="Freihand 284">
                  <a:extLst>
                    <a:ext uri="{FF2B5EF4-FFF2-40B4-BE49-F238E27FC236}">
                      <a16:creationId xmlns:a16="http://schemas.microsoft.com/office/drawing/2014/main" id="{50072257-4B25-4091-8B47-9E674FC044B2}"/>
                    </a:ext>
                  </a:extLst>
                </p14:cNvPr>
                <p14:cNvContentPartPr/>
                <p14:nvPr/>
              </p14:nvContentPartPr>
              <p14:xfrm>
                <a:off x="395342" y="2968063"/>
                <a:ext cx="334800" cy="278280"/>
              </p14:xfrm>
            </p:contentPart>
          </mc:Choice>
          <mc:Fallback>
            <p:pic>
              <p:nvPicPr>
                <p:cNvPr id="285" name="Freihand 284">
                  <a:extLst>
                    <a:ext uri="{FF2B5EF4-FFF2-40B4-BE49-F238E27FC236}">
                      <a16:creationId xmlns:a16="http://schemas.microsoft.com/office/drawing/2014/main" id="{50072257-4B25-4091-8B47-9E674FC044B2}"/>
                    </a:ext>
                  </a:extLst>
                </p:cNvPr>
                <p:cNvPicPr/>
                <p:nvPr/>
              </p:nvPicPr>
              <p:blipFill>
                <a:blip r:embed="rId509"/>
                <a:stretch>
                  <a:fillRect/>
                </a:stretch>
              </p:blipFill>
              <p:spPr>
                <a:xfrm>
                  <a:off x="391022" y="2963743"/>
                  <a:ext cx="3434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6" name="Freihand 285">
                  <a:extLst>
                    <a:ext uri="{FF2B5EF4-FFF2-40B4-BE49-F238E27FC236}">
                      <a16:creationId xmlns:a16="http://schemas.microsoft.com/office/drawing/2014/main" id="{007AE318-1C47-4CE7-BA67-B327437D8FB2}"/>
                    </a:ext>
                  </a:extLst>
                </p14:cNvPr>
                <p14:cNvContentPartPr/>
                <p14:nvPr/>
              </p14:nvContentPartPr>
              <p14:xfrm>
                <a:off x="1563902" y="2776903"/>
                <a:ext cx="230400" cy="373320"/>
              </p14:xfrm>
            </p:contentPart>
          </mc:Choice>
          <mc:Fallback>
            <p:pic>
              <p:nvPicPr>
                <p:cNvPr id="286" name="Freihand 285">
                  <a:extLst>
                    <a:ext uri="{FF2B5EF4-FFF2-40B4-BE49-F238E27FC236}">
                      <a16:creationId xmlns:a16="http://schemas.microsoft.com/office/drawing/2014/main" id="{007AE318-1C47-4CE7-BA67-B327437D8FB2}"/>
                    </a:ext>
                  </a:extLst>
                </p:cNvPr>
                <p:cNvPicPr/>
                <p:nvPr/>
              </p:nvPicPr>
              <p:blipFill>
                <a:blip r:embed="rId511"/>
                <a:stretch>
                  <a:fillRect/>
                </a:stretch>
              </p:blipFill>
              <p:spPr>
                <a:xfrm>
                  <a:off x="1559582" y="2772583"/>
                  <a:ext cx="23904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88" name="Freihand 287">
                  <a:extLst>
                    <a:ext uri="{FF2B5EF4-FFF2-40B4-BE49-F238E27FC236}">
                      <a16:creationId xmlns:a16="http://schemas.microsoft.com/office/drawing/2014/main" id="{E8A96DF7-3366-430D-AFED-1C0D51226214}"/>
                    </a:ext>
                  </a:extLst>
                </p14:cNvPr>
                <p14:cNvContentPartPr/>
                <p14:nvPr/>
              </p14:nvContentPartPr>
              <p14:xfrm>
                <a:off x="275462" y="3510583"/>
                <a:ext cx="141480" cy="28440"/>
              </p14:xfrm>
            </p:contentPart>
          </mc:Choice>
          <mc:Fallback>
            <p:pic>
              <p:nvPicPr>
                <p:cNvPr id="288" name="Freihand 287">
                  <a:extLst>
                    <a:ext uri="{FF2B5EF4-FFF2-40B4-BE49-F238E27FC236}">
                      <a16:creationId xmlns:a16="http://schemas.microsoft.com/office/drawing/2014/main" id="{E8A96DF7-3366-430D-AFED-1C0D51226214}"/>
                    </a:ext>
                  </a:extLst>
                </p:cNvPr>
                <p:cNvPicPr/>
                <p:nvPr/>
              </p:nvPicPr>
              <p:blipFill>
                <a:blip r:embed="rId513"/>
                <a:stretch>
                  <a:fillRect/>
                </a:stretch>
              </p:blipFill>
              <p:spPr>
                <a:xfrm>
                  <a:off x="271142" y="3506263"/>
                  <a:ext cx="150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89" name="Freihand 288">
                  <a:extLst>
                    <a:ext uri="{FF2B5EF4-FFF2-40B4-BE49-F238E27FC236}">
                      <a16:creationId xmlns:a16="http://schemas.microsoft.com/office/drawing/2014/main" id="{88D2F48F-E3E3-4944-8545-A91539AE9F8A}"/>
                    </a:ext>
                  </a:extLst>
                </p14:cNvPr>
                <p14:cNvContentPartPr/>
                <p14:nvPr/>
              </p14:nvContentPartPr>
              <p14:xfrm>
                <a:off x="272942" y="3528583"/>
                <a:ext cx="156240" cy="38160"/>
              </p14:xfrm>
            </p:contentPart>
          </mc:Choice>
          <mc:Fallback>
            <p:pic>
              <p:nvPicPr>
                <p:cNvPr id="289" name="Freihand 288">
                  <a:extLst>
                    <a:ext uri="{FF2B5EF4-FFF2-40B4-BE49-F238E27FC236}">
                      <a16:creationId xmlns:a16="http://schemas.microsoft.com/office/drawing/2014/main" id="{88D2F48F-E3E3-4944-8545-A91539AE9F8A}"/>
                    </a:ext>
                  </a:extLst>
                </p:cNvPr>
                <p:cNvPicPr/>
                <p:nvPr/>
              </p:nvPicPr>
              <p:blipFill>
                <a:blip r:embed="rId515"/>
                <a:stretch>
                  <a:fillRect/>
                </a:stretch>
              </p:blipFill>
              <p:spPr>
                <a:xfrm>
                  <a:off x="268622" y="3524263"/>
                  <a:ext cx="164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0" name="Freihand 289">
                  <a:extLst>
                    <a:ext uri="{FF2B5EF4-FFF2-40B4-BE49-F238E27FC236}">
                      <a16:creationId xmlns:a16="http://schemas.microsoft.com/office/drawing/2014/main" id="{1E29117B-F79A-49AB-94F1-A6F85C02E265}"/>
                    </a:ext>
                  </a:extLst>
                </p14:cNvPr>
                <p14:cNvContentPartPr/>
                <p14:nvPr/>
              </p14:nvContentPartPr>
              <p14:xfrm>
                <a:off x="438182" y="3444703"/>
                <a:ext cx="74880" cy="150840"/>
              </p14:xfrm>
            </p:contentPart>
          </mc:Choice>
          <mc:Fallback>
            <p:pic>
              <p:nvPicPr>
                <p:cNvPr id="290" name="Freihand 289">
                  <a:extLst>
                    <a:ext uri="{FF2B5EF4-FFF2-40B4-BE49-F238E27FC236}">
                      <a16:creationId xmlns:a16="http://schemas.microsoft.com/office/drawing/2014/main" id="{1E29117B-F79A-49AB-94F1-A6F85C02E265}"/>
                    </a:ext>
                  </a:extLst>
                </p:cNvPr>
                <p:cNvPicPr/>
                <p:nvPr/>
              </p:nvPicPr>
              <p:blipFill>
                <a:blip r:embed="rId517"/>
                <a:stretch>
                  <a:fillRect/>
                </a:stretch>
              </p:blipFill>
              <p:spPr>
                <a:xfrm>
                  <a:off x="433862" y="3440383"/>
                  <a:ext cx="83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2" name="Freihand 291">
                  <a:extLst>
                    <a:ext uri="{FF2B5EF4-FFF2-40B4-BE49-F238E27FC236}">
                      <a16:creationId xmlns:a16="http://schemas.microsoft.com/office/drawing/2014/main" id="{2B3E0B7F-9C35-4E83-8D01-2E5D449F04CC}"/>
                    </a:ext>
                  </a:extLst>
                </p14:cNvPr>
                <p14:cNvContentPartPr/>
                <p14:nvPr/>
              </p14:nvContentPartPr>
              <p14:xfrm>
                <a:off x="653462" y="3447943"/>
                <a:ext cx="91440" cy="185040"/>
              </p14:xfrm>
            </p:contentPart>
          </mc:Choice>
          <mc:Fallback>
            <p:pic>
              <p:nvPicPr>
                <p:cNvPr id="292" name="Freihand 291">
                  <a:extLst>
                    <a:ext uri="{FF2B5EF4-FFF2-40B4-BE49-F238E27FC236}">
                      <a16:creationId xmlns:a16="http://schemas.microsoft.com/office/drawing/2014/main" id="{2B3E0B7F-9C35-4E83-8D01-2E5D449F04CC}"/>
                    </a:ext>
                  </a:extLst>
                </p:cNvPr>
                <p:cNvPicPr/>
                <p:nvPr/>
              </p:nvPicPr>
              <p:blipFill>
                <a:blip r:embed="rId519"/>
                <a:stretch>
                  <a:fillRect/>
                </a:stretch>
              </p:blipFill>
              <p:spPr>
                <a:xfrm>
                  <a:off x="649142" y="3443623"/>
                  <a:ext cx="100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3" name="Freihand 292">
                  <a:extLst>
                    <a:ext uri="{FF2B5EF4-FFF2-40B4-BE49-F238E27FC236}">
                      <a16:creationId xmlns:a16="http://schemas.microsoft.com/office/drawing/2014/main" id="{9FDC1D26-CB8B-4BA0-A8DB-F320F5FA5B44}"/>
                    </a:ext>
                  </a:extLst>
                </p14:cNvPr>
                <p14:cNvContentPartPr/>
                <p14:nvPr/>
              </p14:nvContentPartPr>
              <p14:xfrm>
                <a:off x="626102" y="3329863"/>
                <a:ext cx="113040" cy="31320"/>
              </p14:xfrm>
            </p:contentPart>
          </mc:Choice>
          <mc:Fallback>
            <p:pic>
              <p:nvPicPr>
                <p:cNvPr id="293" name="Freihand 292">
                  <a:extLst>
                    <a:ext uri="{FF2B5EF4-FFF2-40B4-BE49-F238E27FC236}">
                      <a16:creationId xmlns:a16="http://schemas.microsoft.com/office/drawing/2014/main" id="{9FDC1D26-CB8B-4BA0-A8DB-F320F5FA5B44}"/>
                    </a:ext>
                  </a:extLst>
                </p:cNvPr>
                <p:cNvPicPr/>
                <p:nvPr/>
              </p:nvPicPr>
              <p:blipFill>
                <a:blip r:embed="rId521"/>
                <a:stretch>
                  <a:fillRect/>
                </a:stretch>
              </p:blipFill>
              <p:spPr>
                <a:xfrm>
                  <a:off x="621782" y="3325543"/>
                  <a:ext cx="121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4" name="Freihand 293">
                  <a:extLst>
                    <a:ext uri="{FF2B5EF4-FFF2-40B4-BE49-F238E27FC236}">
                      <a16:creationId xmlns:a16="http://schemas.microsoft.com/office/drawing/2014/main" id="{CF2F9CFD-CAF9-4F36-B67E-662FFB7808DF}"/>
                    </a:ext>
                  </a:extLst>
                </p14:cNvPr>
                <p14:cNvContentPartPr/>
                <p14:nvPr/>
              </p14:nvContentPartPr>
              <p14:xfrm>
                <a:off x="865862" y="3415183"/>
                <a:ext cx="108720" cy="18720"/>
              </p14:xfrm>
            </p:contentPart>
          </mc:Choice>
          <mc:Fallback>
            <p:pic>
              <p:nvPicPr>
                <p:cNvPr id="294" name="Freihand 293">
                  <a:extLst>
                    <a:ext uri="{FF2B5EF4-FFF2-40B4-BE49-F238E27FC236}">
                      <a16:creationId xmlns:a16="http://schemas.microsoft.com/office/drawing/2014/main" id="{CF2F9CFD-CAF9-4F36-B67E-662FFB7808DF}"/>
                    </a:ext>
                  </a:extLst>
                </p:cNvPr>
                <p:cNvPicPr/>
                <p:nvPr/>
              </p:nvPicPr>
              <p:blipFill>
                <a:blip r:embed="rId523"/>
                <a:stretch>
                  <a:fillRect/>
                </a:stretch>
              </p:blipFill>
              <p:spPr>
                <a:xfrm>
                  <a:off x="861542" y="3410863"/>
                  <a:ext cx="117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3" name="Freihand 322">
                  <a:extLst>
                    <a:ext uri="{FF2B5EF4-FFF2-40B4-BE49-F238E27FC236}">
                      <a16:creationId xmlns:a16="http://schemas.microsoft.com/office/drawing/2014/main" id="{AB5F9BFB-E3C9-41F0-A03F-62CA7AF62A97}"/>
                    </a:ext>
                  </a:extLst>
                </p14:cNvPr>
                <p14:cNvContentPartPr/>
                <p14:nvPr/>
              </p14:nvContentPartPr>
              <p14:xfrm>
                <a:off x="845342" y="3451183"/>
                <a:ext cx="127080" cy="47160"/>
              </p14:xfrm>
            </p:contentPart>
          </mc:Choice>
          <mc:Fallback>
            <p:pic>
              <p:nvPicPr>
                <p:cNvPr id="323" name="Freihand 322">
                  <a:extLst>
                    <a:ext uri="{FF2B5EF4-FFF2-40B4-BE49-F238E27FC236}">
                      <a16:creationId xmlns:a16="http://schemas.microsoft.com/office/drawing/2014/main" id="{AB5F9BFB-E3C9-41F0-A03F-62CA7AF62A97}"/>
                    </a:ext>
                  </a:extLst>
                </p:cNvPr>
                <p:cNvPicPr/>
                <p:nvPr/>
              </p:nvPicPr>
              <p:blipFill>
                <a:blip r:embed="rId525"/>
                <a:stretch>
                  <a:fillRect/>
                </a:stretch>
              </p:blipFill>
              <p:spPr>
                <a:xfrm>
                  <a:off x="841022" y="3446863"/>
                  <a:ext cx="135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5" name="Freihand 324">
                  <a:extLst>
                    <a:ext uri="{FF2B5EF4-FFF2-40B4-BE49-F238E27FC236}">
                      <a16:creationId xmlns:a16="http://schemas.microsoft.com/office/drawing/2014/main" id="{821B02B2-688C-41B0-B77C-858D82E533BE}"/>
                    </a:ext>
                  </a:extLst>
                </p14:cNvPr>
                <p14:cNvContentPartPr/>
                <p14:nvPr/>
              </p14:nvContentPartPr>
              <p14:xfrm>
                <a:off x="1007702" y="3243103"/>
                <a:ext cx="131040" cy="300240"/>
              </p14:xfrm>
            </p:contentPart>
          </mc:Choice>
          <mc:Fallback>
            <p:pic>
              <p:nvPicPr>
                <p:cNvPr id="325" name="Freihand 324">
                  <a:extLst>
                    <a:ext uri="{FF2B5EF4-FFF2-40B4-BE49-F238E27FC236}">
                      <a16:creationId xmlns:a16="http://schemas.microsoft.com/office/drawing/2014/main" id="{821B02B2-688C-41B0-B77C-858D82E533BE}"/>
                    </a:ext>
                  </a:extLst>
                </p:cNvPr>
                <p:cNvPicPr/>
                <p:nvPr/>
              </p:nvPicPr>
              <p:blipFill>
                <a:blip r:embed="rId527"/>
                <a:stretch>
                  <a:fillRect/>
                </a:stretch>
              </p:blipFill>
              <p:spPr>
                <a:xfrm>
                  <a:off x="1003382" y="3238783"/>
                  <a:ext cx="1396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6" name="Freihand 325">
                  <a:extLst>
                    <a:ext uri="{FF2B5EF4-FFF2-40B4-BE49-F238E27FC236}">
                      <a16:creationId xmlns:a16="http://schemas.microsoft.com/office/drawing/2014/main" id="{8D090C23-77DB-4983-98F3-E03035E22696}"/>
                    </a:ext>
                  </a:extLst>
                </p14:cNvPr>
                <p14:cNvContentPartPr/>
                <p14:nvPr/>
              </p14:nvContentPartPr>
              <p14:xfrm>
                <a:off x="2336102" y="2963383"/>
                <a:ext cx="129960" cy="293400"/>
              </p14:xfrm>
            </p:contentPart>
          </mc:Choice>
          <mc:Fallback>
            <p:pic>
              <p:nvPicPr>
                <p:cNvPr id="326" name="Freihand 325">
                  <a:extLst>
                    <a:ext uri="{FF2B5EF4-FFF2-40B4-BE49-F238E27FC236}">
                      <a16:creationId xmlns:a16="http://schemas.microsoft.com/office/drawing/2014/main" id="{8D090C23-77DB-4983-98F3-E03035E22696}"/>
                    </a:ext>
                  </a:extLst>
                </p:cNvPr>
                <p:cNvPicPr/>
                <p:nvPr/>
              </p:nvPicPr>
              <p:blipFill>
                <a:blip r:embed="rId529"/>
                <a:stretch>
                  <a:fillRect/>
                </a:stretch>
              </p:blipFill>
              <p:spPr>
                <a:xfrm>
                  <a:off x="2331782" y="2959063"/>
                  <a:ext cx="1386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8" name="Freihand 327">
                  <a:extLst>
                    <a:ext uri="{FF2B5EF4-FFF2-40B4-BE49-F238E27FC236}">
                      <a16:creationId xmlns:a16="http://schemas.microsoft.com/office/drawing/2014/main" id="{E5C16130-6700-410E-BAA9-CB6140AE3E77}"/>
                    </a:ext>
                  </a:extLst>
                </p14:cNvPr>
                <p14:cNvContentPartPr/>
                <p14:nvPr/>
              </p14:nvContentPartPr>
              <p14:xfrm>
                <a:off x="1187342" y="2633983"/>
                <a:ext cx="126720" cy="307800"/>
              </p14:xfrm>
            </p:contentPart>
          </mc:Choice>
          <mc:Fallback>
            <p:pic>
              <p:nvPicPr>
                <p:cNvPr id="328" name="Freihand 327">
                  <a:extLst>
                    <a:ext uri="{FF2B5EF4-FFF2-40B4-BE49-F238E27FC236}">
                      <a16:creationId xmlns:a16="http://schemas.microsoft.com/office/drawing/2014/main" id="{E5C16130-6700-410E-BAA9-CB6140AE3E77}"/>
                    </a:ext>
                  </a:extLst>
                </p:cNvPr>
                <p:cNvPicPr/>
                <p:nvPr/>
              </p:nvPicPr>
              <p:blipFill>
                <a:blip r:embed="rId531"/>
                <a:stretch>
                  <a:fillRect/>
                </a:stretch>
              </p:blipFill>
              <p:spPr>
                <a:xfrm>
                  <a:off x="1183022" y="2629663"/>
                  <a:ext cx="1353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0" name="Freihand 329">
                  <a:extLst>
                    <a:ext uri="{FF2B5EF4-FFF2-40B4-BE49-F238E27FC236}">
                      <a16:creationId xmlns:a16="http://schemas.microsoft.com/office/drawing/2014/main" id="{AF0678A0-0597-476A-BA60-0FEF17EC612B}"/>
                    </a:ext>
                  </a:extLst>
                </p14:cNvPr>
                <p14:cNvContentPartPr/>
                <p14:nvPr/>
              </p14:nvContentPartPr>
              <p14:xfrm>
                <a:off x="2456342" y="2885263"/>
                <a:ext cx="33840" cy="47520"/>
              </p14:xfrm>
            </p:contentPart>
          </mc:Choice>
          <mc:Fallback>
            <p:pic>
              <p:nvPicPr>
                <p:cNvPr id="330" name="Freihand 329">
                  <a:extLst>
                    <a:ext uri="{FF2B5EF4-FFF2-40B4-BE49-F238E27FC236}">
                      <a16:creationId xmlns:a16="http://schemas.microsoft.com/office/drawing/2014/main" id="{AF0678A0-0597-476A-BA60-0FEF17EC612B}"/>
                    </a:ext>
                  </a:extLst>
                </p:cNvPr>
                <p:cNvPicPr/>
                <p:nvPr/>
              </p:nvPicPr>
              <p:blipFill>
                <a:blip r:embed="rId533"/>
                <a:stretch>
                  <a:fillRect/>
                </a:stretch>
              </p:blipFill>
              <p:spPr>
                <a:xfrm>
                  <a:off x="2452022" y="2880943"/>
                  <a:ext cx="42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1" name="Freihand 330">
                  <a:extLst>
                    <a:ext uri="{FF2B5EF4-FFF2-40B4-BE49-F238E27FC236}">
                      <a16:creationId xmlns:a16="http://schemas.microsoft.com/office/drawing/2014/main" id="{59B4DE57-E3E7-4AEB-AABC-5DF10416CB39}"/>
                    </a:ext>
                  </a:extLst>
                </p14:cNvPr>
                <p14:cNvContentPartPr/>
                <p14:nvPr/>
              </p14:nvContentPartPr>
              <p14:xfrm>
                <a:off x="2460662" y="2925943"/>
                <a:ext cx="61200" cy="24840"/>
              </p14:xfrm>
            </p:contentPart>
          </mc:Choice>
          <mc:Fallback>
            <p:pic>
              <p:nvPicPr>
                <p:cNvPr id="331" name="Freihand 330">
                  <a:extLst>
                    <a:ext uri="{FF2B5EF4-FFF2-40B4-BE49-F238E27FC236}">
                      <a16:creationId xmlns:a16="http://schemas.microsoft.com/office/drawing/2014/main" id="{59B4DE57-E3E7-4AEB-AABC-5DF10416CB39}"/>
                    </a:ext>
                  </a:extLst>
                </p:cNvPr>
                <p:cNvPicPr/>
                <p:nvPr/>
              </p:nvPicPr>
              <p:blipFill>
                <a:blip r:embed="rId535"/>
                <a:stretch>
                  <a:fillRect/>
                </a:stretch>
              </p:blipFill>
              <p:spPr>
                <a:xfrm>
                  <a:off x="2456342" y="2921623"/>
                  <a:ext cx="69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2" name="Freihand 331">
                  <a:extLst>
                    <a:ext uri="{FF2B5EF4-FFF2-40B4-BE49-F238E27FC236}">
                      <a16:creationId xmlns:a16="http://schemas.microsoft.com/office/drawing/2014/main" id="{1DCAA6F2-CB7C-404A-AE31-9B865AB94CB5}"/>
                    </a:ext>
                  </a:extLst>
                </p14:cNvPr>
                <p14:cNvContentPartPr/>
                <p14:nvPr/>
              </p14:nvContentPartPr>
              <p14:xfrm>
                <a:off x="2470022" y="2980303"/>
                <a:ext cx="66240" cy="71640"/>
              </p14:xfrm>
            </p:contentPart>
          </mc:Choice>
          <mc:Fallback>
            <p:pic>
              <p:nvPicPr>
                <p:cNvPr id="332" name="Freihand 331">
                  <a:extLst>
                    <a:ext uri="{FF2B5EF4-FFF2-40B4-BE49-F238E27FC236}">
                      <a16:creationId xmlns:a16="http://schemas.microsoft.com/office/drawing/2014/main" id="{1DCAA6F2-CB7C-404A-AE31-9B865AB94CB5}"/>
                    </a:ext>
                  </a:extLst>
                </p:cNvPr>
                <p:cNvPicPr/>
                <p:nvPr/>
              </p:nvPicPr>
              <p:blipFill>
                <a:blip r:embed="rId537"/>
                <a:stretch>
                  <a:fillRect/>
                </a:stretch>
              </p:blipFill>
              <p:spPr>
                <a:xfrm>
                  <a:off x="2465702" y="2975983"/>
                  <a:ext cx="74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4" name="Freihand 333">
                  <a:extLst>
                    <a:ext uri="{FF2B5EF4-FFF2-40B4-BE49-F238E27FC236}">
                      <a16:creationId xmlns:a16="http://schemas.microsoft.com/office/drawing/2014/main" id="{DBD81B6D-3FB4-42ED-A814-15E93023A943}"/>
                    </a:ext>
                  </a:extLst>
                </p14:cNvPr>
                <p14:cNvContentPartPr/>
                <p14:nvPr/>
              </p14:nvContentPartPr>
              <p14:xfrm>
                <a:off x="806102" y="2902903"/>
                <a:ext cx="153000" cy="255960"/>
              </p14:xfrm>
            </p:contentPart>
          </mc:Choice>
          <mc:Fallback>
            <p:pic>
              <p:nvPicPr>
                <p:cNvPr id="334" name="Freihand 333">
                  <a:extLst>
                    <a:ext uri="{FF2B5EF4-FFF2-40B4-BE49-F238E27FC236}">
                      <a16:creationId xmlns:a16="http://schemas.microsoft.com/office/drawing/2014/main" id="{DBD81B6D-3FB4-42ED-A814-15E93023A943}"/>
                    </a:ext>
                  </a:extLst>
                </p:cNvPr>
                <p:cNvPicPr/>
                <p:nvPr/>
              </p:nvPicPr>
              <p:blipFill>
                <a:blip r:embed="rId539"/>
                <a:stretch>
                  <a:fillRect/>
                </a:stretch>
              </p:blipFill>
              <p:spPr>
                <a:xfrm>
                  <a:off x="801782" y="2898583"/>
                  <a:ext cx="1616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6" name="Freihand 335">
                  <a:extLst>
                    <a:ext uri="{FF2B5EF4-FFF2-40B4-BE49-F238E27FC236}">
                      <a16:creationId xmlns:a16="http://schemas.microsoft.com/office/drawing/2014/main" id="{B59E714D-8719-4DC2-9299-742C5EABD28E}"/>
                    </a:ext>
                  </a:extLst>
                </p14:cNvPr>
                <p14:cNvContentPartPr/>
                <p14:nvPr/>
              </p14:nvContentPartPr>
              <p14:xfrm>
                <a:off x="2586662" y="3090103"/>
                <a:ext cx="112320" cy="31320"/>
              </p14:xfrm>
            </p:contentPart>
          </mc:Choice>
          <mc:Fallback>
            <p:pic>
              <p:nvPicPr>
                <p:cNvPr id="336" name="Freihand 335">
                  <a:extLst>
                    <a:ext uri="{FF2B5EF4-FFF2-40B4-BE49-F238E27FC236}">
                      <a16:creationId xmlns:a16="http://schemas.microsoft.com/office/drawing/2014/main" id="{B59E714D-8719-4DC2-9299-742C5EABD28E}"/>
                    </a:ext>
                  </a:extLst>
                </p:cNvPr>
                <p:cNvPicPr/>
                <p:nvPr/>
              </p:nvPicPr>
              <p:blipFill>
                <a:blip r:embed="rId541"/>
                <a:stretch>
                  <a:fillRect/>
                </a:stretch>
              </p:blipFill>
              <p:spPr>
                <a:xfrm>
                  <a:off x="2582342" y="3085783"/>
                  <a:ext cx="120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7" name="Freihand 336">
                  <a:extLst>
                    <a:ext uri="{FF2B5EF4-FFF2-40B4-BE49-F238E27FC236}">
                      <a16:creationId xmlns:a16="http://schemas.microsoft.com/office/drawing/2014/main" id="{3692EB5C-708E-44C7-8902-60AEA13F0AFF}"/>
                    </a:ext>
                  </a:extLst>
                </p14:cNvPr>
                <p14:cNvContentPartPr/>
                <p14:nvPr/>
              </p14:nvContentPartPr>
              <p14:xfrm>
                <a:off x="2773502" y="2970583"/>
                <a:ext cx="101880" cy="125640"/>
              </p14:xfrm>
            </p:contentPart>
          </mc:Choice>
          <mc:Fallback>
            <p:pic>
              <p:nvPicPr>
                <p:cNvPr id="337" name="Freihand 336">
                  <a:extLst>
                    <a:ext uri="{FF2B5EF4-FFF2-40B4-BE49-F238E27FC236}">
                      <a16:creationId xmlns:a16="http://schemas.microsoft.com/office/drawing/2014/main" id="{3692EB5C-708E-44C7-8902-60AEA13F0AFF}"/>
                    </a:ext>
                  </a:extLst>
                </p:cNvPr>
                <p:cNvPicPr/>
                <p:nvPr/>
              </p:nvPicPr>
              <p:blipFill>
                <a:blip r:embed="rId543"/>
                <a:stretch>
                  <a:fillRect/>
                </a:stretch>
              </p:blipFill>
              <p:spPr>
                <a:xfrm>
                  <a:off x="2769182" y="2966263"/>
                  <a:ext cx="110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8" name="Freihand 337">
                  <a:extLst>
                    <a:ext uri="{FF2B5EF4-FFF2-40B4-BE49-F238E27FC236}">
                      <a16:creationId xmlns:a16="http://schemas.microsoft.com/office/drawing/2014/main" id="{170561CE-F0F1-4E1E-8D88-CF8F87AE7B1B}"/>
                    </a:ext>
                  </a:extLst>
                </p14:cNvPr>
                <p14:cNvContentPartPr/>
                <p14:nvPr/>
              </p14:nvContentPartPr>
              <p14:xfrm>
                <a:off x="995462" y="3510583"/>
                <a:ext cx="683640" cy="162720"/>
              </p14:xfrm>
            </p:contentPart>
          </mc:Choice>
          <mc:Fallback>
            <p:pic>
              <p:nvPicPr>
                <p:cNvPr id="338" name="Freihand 337">
                  <a:extLst>
                    <a:ext uri="{FF2B5EF4-FFF2-40B4-BE49-F238E27FC236}">
                      <a16:creationId xmlns:a16="http://schemas.microsoft.com/office/drawing/2014/main" id="{170561CE-F0F1-4E1E-8D88-CF8F87AE7B1B}"/>
                    </a:ext>
                  </a:extLst>
                </p:cNvPr>
                <p:cNvPicPr/>
                <p:nvPr/>
              </p:nvPicPr>
              <p:blipFill>
                <a:blip r:embed="rId545"/>
                <a:stretch>
                  <a:fillRect/>
                </a:stretch>
              </p:blipFill>
              <p:spPr>
                <a:xfrm>
                  <a:off x="991142" y="3506263"/>
                  <a:ext cx="692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0" name="Freihand 339">
                  <a:extLst>
                    <a:ext uri="{FF2B5EF4-FFF2-40B4-BE49-F238E27FC236}">
                      <a16:creationId xmlns:a16="http://schemas.microsoft.com/office/drawing/2014/main" id="{0EF9EEB7-A078-4C16-BB0E-DB94C4FDADDB}"/>
                    </a:ext>
                  </a:extLst>
                </p14:cNvPr>
                <p14:cNvContentPartPr/>
                <p14:nvPr/>
              </p14:nvContentPartPr>
              <p14:xfrm>
                <a:off x="1669382" y="3374863"/>
                <a:ext cx="643320" cy="189720"/>
              </p14:xfrm>
            </p:contentPart>
          </mc:Choice>
          <mc:Fallback>
            <p:pic>
              <p:nvPicPr>
                <p:cNvPr id="340" name="Freihand 339">
                  <a:extLst>
                    <a:ext uri="{FF2B5EF4-FFF2-40B4-BE49-F238E27FC236}">
                      <a16:creationId xmlns:a16="http://schemas.microsoft.com/office/drawing/2014/main" id="{0EF9EEB7-A078-4C16-BB0E-DB94C4FDADDB}"/>
                    </a:ext>
                  </a:extLst>
                </p:cNvPr>
                <p:cNvPicPr/>
                <p:nvPr/>
              </p:nvPicPr>
              <p:blipFill>
                <a:blip r:embed="rId547"/>
                <a:stretch>
                  <a:fillRect/>
                </a:stretch>
              </p:blipFill>
              <p:spPr>
                <a:xfrm>
                  <a:off x="1665062" y="3370543"/>
                  <a:ext cx="651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1" name="Freihand 340">
                  <a:extLst>
                    <a:ext uri="{FF2B5EF4-FFF2-40B4-BE49-F238E27FC236}">
                      <a16:creationId xmlns:a16="http://schemas.microsoft.com/office/drawing/2014/main" id="{2E75ED4E-A6C3-4A51-A576-18A4FEBDD54A}"/>
                    </a:ext>
                  </a:extLst>
                </p14:cNvPr>
                <p14:cNvContentPartPr/>
                <p14:nvPr/>
              </p14:nvContentPartPr>
              <p14:xfrm>
                <a:off x="1353662" y="3703543"/>
                <a:ext cx="114120" cy="212040"/>
              </p14:xfrm>
            </p:contentPart>
          </mc:Choice>
          <mc:Fallback>
            <p:pic>
              <p:nvPicPr>
                <p:cNvPr id="341" name="Freihand 340">
                  <a:extLst>
                    <a:ext uri="{FF2B5EF4-FFF2-40B4-BE49-F238E27FC236}">
                      <a16:creationId xmlns:a16="http://schemas.microsoft.com/office/drawing/2014/main" id="{2E75ED4E-A6C3-4A51-A576-18A4FEBDD54A}"/>
                    </a:ext>
                  </a:extLst>
                </p:cNvPr>
                <p:cNvPicPr/>
                <p:nvPr/>
              </p:nvPicPr>
              <p:blipFill>
                <a:blip r:embed="rId549"/>
                <a:stretch>
                  <a:fillRect/>
                </a:stretch>
              </p:blipFill>
              <p:spPr>
                <a:xfrm>
                  <a:off x="1349342" y="3699223"/>
                  <a:ext cx="122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2" name="Freihand 341">
                  <a:extLst>
                    <a:ext uri="{FF2B5EF4-FFF2-40B4-BE49-F238E27FC236}">
                      <a16:creationId xmlns:a16="http://schemas.microsoft.com/office/drawing/2014/main" id="{AD0DDF38-3E3F-48FB-8A6C-52D82A0C72F6}"/>
                    </a:ext>
                  </a:extLst>
                </p14:cNvPr>
                <p14:cNvContentPartPr/>
                <p14:nvPr/>
              </p14:nvContentPartPr>
              <p14:xfrm>
                <a:off x="1496582" y="3665023"/>
                <a:ext cx="91080" cy="78840"/>
              </p14:xfrm>
            </p:contentPart>
          </mc:Choice>
          <mc:Fallback>
            <p:pic>
              <p:nvPicPr>
                <p:cNvPr id="342" name="Freihand 341">
                  <a:extLst>
                    <a:ext uri="{FF2B5EF4-FFF2-40B4-BE49-F238E27FC236}">
                      <a16:creationId xmlns:a16="http://schemas.microsoft.com/office/drawing/2014/main" id="{AD0DDF38-3E3F-48FB-8A6C-52D82A0C72F6}"/>
                    </a:ext>
                  </a:extLst>
                </p:cNvPr>
                <p:cNvPicPr/>
                <p:nvPr/>
              </p:nvPicPr>
              <p:blipFill>
                <a:blip r:embed="rId551"/>
                <a:stretch>
                  <a:fillRect/>
                </a:stretch>
              </p:blipFill>
              <p:spPr>
                <a:xfrm>
                  <a:off x="1492262" y="3660703"/>
                  <a:ext cx="99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3" name="Freihand 342">
                  <a:extLst>
                    <a:ext uri="{FF2B5EF4-FFF2-40B4-BE49-F238E27FC236}">
                      <a16:creationId xmlns:a16="http://schemas.microsoft.com/office/drawing/2014/main" id="{52018169-FD87-44FB-9E09-527CD529927A}"/>
                    </a:ext>
                  </a:extLst>
                </p14:cNvPr>
                <p14:cNvContentPartPr/>
                <p14:nvPr/>
              </p14:nvContentPartPr>
              <p14:xfrm>
                <a:off x="1605662" y="3676543"/>
                <a:ext cx="238320" cy="57240"/>
              </p14:xfrm>
            </p:contentPart>
          </mc:Choice>
          <mc:Fallback>
            <p:pic>
              <p:nvPicPr>
                <p:cNvPr id="343" name="Freihand 342">
                  <a:extLst>
                    <a:ext uri="{FF2B5EF4-FFF2-40B4-BE49-F238E27FC236}">
                      <a16:creationId xmlns:a16="http://schemas.microsoft.com/office/drawing/2014/main" id="{52018169-FD87-44FB-9E09-527CD529927A}"/>
                    </a:ext>
                  </a:extLst>
                </p:cNvPr>
                <p:cNvPicPr/>
                <p:nvPr/>
              </p:nvPicPr>
              <p:blipFill>
                <a:blip r:embed="rId553"/>
                <a:stretch>
                  <a:fillRect/>
                </a:stretch>
              </p:blipFill>
              <p:spPr>
                <a:xfrm>
                  <a:off x="1601342" y="3672223"/>
                  <a:ext cx="246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4" name="Freihand 343">
                  <a:extLst>
                    <a:ext uri="{FF2B5EF4-FFF2-40B4-BE49-F238E27FC236}">
                      <a16:creationId xmlns:a16="http://schemas.microsoft.com/office/drawing/2014/main" id="{11643FC2-7223-4C8F-BF90-6B4DF77776C0}"/>
                    </a:ext>
                  </a:extLst>
                </p14:cNvPr>
                <p14:cNvContentPartPr/>
                <p14:nvPr/>
              </p14:nvContentPartPr>
              <p14:xfrm>
                <a:off x="1860902" y="3583303"/>
                <a:ext cx="189720" cy="106560"/>
              </p14:xfrm>
            </p:contentPart>
          </mc:Choice>
          <mc:Fallback>
            <p:pic>
              <p:nvPicPr>
                <p:cNvPr id="344" name="Freihand 343">
                  <a:extLst>
                    <a:ext uri="{FF2B5EF4-FFF2-40B4-BE49-F238E27FC236}">
                      <a16:creationId xmlns:a16="http://schemas.microsoft.com/office/drawing/2014/main" id="{11643FC2-7223-4C8F-BF90-6B4DF77776C0}"/>
                    </a:ext>
                  </a:extLst>
                </p:cNvPr>
                <p:cNvPicPr/>
                <p:nvPr/>
              </p:nvPicPr>
              <p:blipFill>
                <a:blip r:embed="rId555"/>
                <a:stretch>
                  <a:fillRect/>
                </a:stretch>
              </p:blipFill>
              <p:spPr>
                <a:xfrm>
                  <a:off x="1856582" y="3578983"/>
                  <a:ext cx="198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5" name="Freihand 344">
                  <a:extLst>
                    <a:ext uri="{FF2B5EF4-FFF2-40B4-BE49-F238E27FC236}">
                      <a16:creationId xmlns:a16="http://schemas.microsoft.com/office/drawing/2014/main" id="{B21A739B-2F56-489F-B06A-C69E04991E32}"/>
                    </a:ext>
                  </a:extLst>
                </p14:cNvPr>
                <p14:cNvContentPartPr/>
                <p14:nvPr/>
              </p14:nvContentPartPr>
              <p14:xfrm>
                <a:off x="2024702" y="3558823"/>
                <a:ext cx="12600" cy="20880"/>
              </p14:xfrm>
            </p:contentPart>
          </mc:Choice>
          <mc:Fallback>
            <p:pic>
              <p:nvPicPr>
                <p:cNvPr id="345" name="Freihand 344">
                  <a:extLst>
                    <a:ext uri="{FF2B5EF4-FFF2-40B4-BE49-F238E27FC236}">
                      <a16:creationId xmlns:a16="http://schemas.microsoft.com/office/drawing/2014/main" id="{B21A739B-2F56-489F-B06A-C69E04991E32}"/>
                    </a:ext>
                  </a:extLst>
                </p:cNvPr>
                <p:cNvPicPr/>
                <p:nvPr/>
              </p:nvPicPr>
              <p:blipFill>
                <a:blip r:embed="rId557"/>
                <a:stretch>
                  <a:fillRect/>
                </a:stretch>
              </p:blipFill>
              <p:spPr>
                <a:xfrm>
                  <a:off x="2020382" y="3554503"/>
                  <a:ext cx="21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6" name="Freihand 345">
                  <a:extLst>
                    <a:ext uri="{FF2B5EF4-FFF2-40B4-BE49-F238E27FC236}">
                      <a16:creationId xmlns:a16="http://schemas.microsoft.com/office/drawing/2014/main" id="{5E06514A-9A02-4C66-8413-AD880CF42A02}"/>
                    </a:ext>
                  </a:extLst>
                </p14:cNvPr>
                <p14:cNvContentPartPr/>
                <p14:nvPr/>
              </p14:nvContentPartPr>
              <p14:xfrm>
                <a:off x="2040182" y="3605623"/>
                <a:ext cx="83880" cy="68400"/>
              </p14:xfrm>
            </p:contentPart>
          </mc:Choice>
          <mc:Fallback>
            <p:pic>
              <p:nvPicPr>
                <p:cNvPr id="346" name="Freihand 345">
                  <a:extLst>
                    <a:ext uri="{FF2B5EF4-FFF2-40B4-BE49-F238E27FC236}">
                      <a16:creationId xmlns:a16="http://schemas.microsoft.com/office/drawing/2014/main" id="{5E06514A-9A02-4C66-8413-AD880CF42A02}"/>
                    </a:ext>
                  </a:extLst>
                </p:cNvPr>
                <p:cNvPicPr/>
                <p:nvPr/>
              </p:nvPicPr>
              <p:blipFill>
                <a:blip r:embed="rId559"/>
                <a:stretch>
                  <a:fillRect/>
                </a:stretch>
              </p:blipFill>
              <p:spPr>
                <a:xfrm>
                  <a:off x="2035862" y="3601303"/>
                  <a:ext cx="92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7" name="Freihand 346">
                  <a:extLst>
                    <a:ext uri="{FF2B5EF4-FFF2-40B4-BE49-F238E27FC236}">
                      <a16:creationId xmlns:a16="http://schemas.microsoft.com/office/drawing/2014/main" id="{41A78188-3246-4F0B-919E-A85518F3A455}"/>
                    </a:ext>
                  </a:extLst>
                </p14:cNvPr>
                <p14:cNvContentPartPr/>
                <p14:nvPr/>
              </p14:nvContentPartPr>
              <p14:xfrm>
                <a:off x="2152142" y="3523183"/>
                <a:ext cx="213840" cy="132480"/>
              </p14:xfrm>
            </p:contentPart>
          </mc:Choice>
          <mc:Fallback>
            <p:pic>
              <p:nvPicPr>
                <p:cNvPr id="347" name="Freihand 346">
                  <a:extLst>
                    <a:ext uri="{FF2B5EF4-FFF2-40B4-BE49-F238E27FC236}">
                      <a16:creationId xmlns:a16="http://schemas.microsoft.com/office/drawing/2014/main" id="{41A78188-3246-4F0B-919E-A85518F3A455}"/>
                    </a:ext>
                  </a:extLst>
                </p:cNvPr>
                <p:cNvPicPr/>
                <p:nvPr/>
              </p:nvPicPr>
              <p:blipFill>
                <a:blip r:embed="rId561"/>
                <a:stretch>
                  <a:fillRect/>
                </a:stretch>
              </p:blipFill>
              <p:spPr>
                <a:xfrm>
                  <a:off x="2147822" y="3518863"/>
                  <a:ext cx="222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8" name="Freihand 347">
                  <a:extLst>
                    <a:ext uri="{FF2B5EF4-FFF2-40B4-BE49-F238E27FC236}">
                      <a16:creationId xmlns:a16="http://schemas.microsoft.com/office/drawing/2014/main" id="{EC046990-9749-4167-A52E-35F173205C3E}"/>
                    </a:ext>
                  </a:extLst>
                </p14:cNvPr>
                <p14:cNvContentPartPr/>
                <p14:nvPr/>
              </p14:nvContentPartPr>
              <p14:xfrm>
                <a:off x="2484062" y="3411583"/>
                <a:ext cx="185040" cy="147600"/>
              </p14:xfrm>
            </p:contentPart>
          </mc:Choice>
          <mc:Fallback>
            <p:pic>
              <p:nvPicPr>
                <p:cNvPr id="348" name="Freihand 347">
                  <a:extLst>
                    <a:ext uri="{FF2B5EF4-FFF2-40B4-BE49-F238E27FC236}">
                      <a16:creationId xmlns:a16="http://schemas.microsoft.com/office/drawing/2014/main" id="{EC046990-9749-4167-A52E-35F173205C3E}"/>
                    </a:ext>
                  </a:extLst>
                </p:cNvPr>
                <p:cNvPicPr/>
                <p:nvPr/>
              </p:nvPicPr>
              <p:blipFill>
                <a:blip r:embed="rId563"/>
                <a:stretch>
                  <a:fillRect/>
                </a:stretch>
              </p:blipFill>
              <p:spPr>
                <a:xfrm>
                  <a:off x="2479742" y="3407263"/>
                  <a:ext cx="193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9" name="Freihand 348">
                  <a:extLst>
                    <a:ext uri="{FF2B5EF4-FFF2-40B4-BE49-F238E27FC236}">
                      <a16:creationId xmlns:a16="http://schemas.microsoft.com/office/drawing/2014/main" id="{27D5A932-1471-4B0B-8A65-7610CF5F3C18}"/>
                    </a:ext>
                  </a:extLst>
                </p14:cNvPr>
                <p14:cNvContentPartPr/>
                <p14:nvPr/>
              </p14:nvContentPartPr>
              <p14:xfrm>
                <a:off x="2683502" y="3308263"/>
                <a:ext cx="294480" cy="195480"/>
              </p14:xfrm>
            </p:contentPart>
          </mc:Choice>
          <mc:Fallback>
            <p:pic>
              <p:nvPicPr>
                <p:cNvPr id="349" name="Freihand 348">
                  <a:extLst>
                    <a:ext uri="{FF2B5EF4-FFF2-40B4-BE49-F238E27FC236}">
                      <a16:creationId xmlns:a16="http://schemas.microsoft.com/office/drawing/2014/main" id="{27D5A932-1471-4B0B-8A65-7610CF5F3C18}"/>
                    </a:ext>
                  </a:extLst>
                </p:cNvPr>
                <p:cNvPicPr/>
                <p:nvPr/>
              </p:nvPicPr>
              <p:blipFill>
                <a:blip r:embed="rId565"/>
                <a:stretch>
                  <a:fillRect/>
                </a:stretch>
              </p:blipFill>
              <p:spPr>
                <a:xfrm>
                  <a:off x="2679182" y="3303943"/>
                  <a:ext cx="303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0" name="Freihand 349">
                  <a:extLst>
                    <a:ext uri="{FF2B5EF4-FFF2-40B4-BE49-F238E27FC236}">
                      <a16:creationId xmlns:a16="http://schemas.microsoft.com/office/drawing/2014/main" id="{6648DF5F-D301-48A8-8E89-C1E3691CA747}"/>
                    </a:ext>
                  </a:extLst>
                </p14:cNvPr>
                <p14:cNvContentPartPr/>
                <p14:nvPr/>
              </p14:nvContentPartPr>
              <p14:xfrm>
                <a:off x="2689622" y="3272983"/>
                <a:ext cx="9360" cy="1800"/>
              </p14:xfrm>
            </p:contentPart>
          </mc:Choice>
          <mc:Fallback>
            <p:pic>
              <p:nvPicPr>
                <p:cNvPr id="350" name="Freihand 349">
                  <a:extLst>
                    <a:ext uri="{FF2B5EF4-FFF2-40B4-BE49-F238E27FC236}">
                      <a16:creationId xmlns:a16="http://schemas.microsoft.com/office/drawing/2014/main" id="{6648DF5F-D301-48A8-8E89-C1E3691CA747}"/>
                    </a:ext>
                  </a:extLst>
                </p:cNvPr>
                <p:cNvPicPr/>
                <p:nvPr/>
              </p:nvPicPr>
              <p:blipFill>
                <a:blip r:embed="rId567"/>
                <a:stretch>
                  <a:fillRect/>
                </a:stretch>
              </p:blipFill>
              <p:spPr>
                <a:xfrm>
                  <a:off x="2685302" y="3268663"/>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1" name="Freihand 350">
                  <a:extLst>
                    <a:ext uri="{FF2B5EF4-FFF2-40B4-BE49-F238E27FC236}">
                      <a16:creationId xmlns:a16="http://schemas.microsoft.com/office/drawing/2014/main" id="{5D1BA5D4-C06D-478F-8ADB-A0F27BE486F8}"/>
                    </a:ext>
                  </a:extLst>
                </p14:cNvPr>
                <p14:cNvContentPartPr/>
                <p14:nvPr/>
              </p14:nvContentPartPr>
              <p14:xfrm>
                <a:off x="1787462" y="3820183"/>
                <a:ext cx="271080" cy="131760"/>
              </p14:xfrm>
            </p:contentPart>
          </mc:Choice>
          <mc:Fallback>
            <p:pic>
              <p:nvPicPr>
                <p:cNvPr id="351" name="Freihand 350">
                  <a:extLst>
                    <a:ext uri="{FF2B5EF4-FFF2-40B4-BE49-F238E27FC236}">
                      <a16:creationId xmlns:a16="http://schemas.microsoft.com/office/drawing/2014/main" id="{5D1BA5D4-C06D-478F-8ADB-A0F27BE486F8}"/>
                    </a:ext>
                  </a:extLst>
                </p:cNvPr>
                <p:cNvPicPr/>
                <p:nvPr/>
              </p:nvPicPr>
              <p:blipFill>
                <a:blip r:embed="rId569"/>
                <a:stretch>
                  <a:fillRect/>
                </a:stretch>
              </p:blipFill>
              <p:spPr>
                <a:xfrm>
                  <a:off x="1783142" y="3815863"/>
                  <a:ext cx="279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2" name="Freihand 351">
                  <a:extLst>
                    <a:ext uri="{FF2B5EF4-FFF2-40B4-BE49-F238E27FC236}">
                      <a16:creationId xmlns:a16="http://schemas.microsoft.com/office/drawing/2014/main" id="{77982AA3-CE90-4866-9691-127C59B230D7}"/>
                    </a:ext>
                  </a:extLst>
                </p14:cNvPr>
                <p14:cNvContentPartPr/>
                <p14:nvPr/>
              </p14:nvContentPartPr>
              <p14:xfrm>
                <a:off x="2152862" y="3720463"/>
                <a:ext cx="190800" cy="151560"/>
              </p14:xfrm>
            </p:contentPart>
          </mc:Choice>
          <mc:Fallback>
            <p:pic>
              <p:nvPicPr>
                <p:cNvPr id="352" name="Freihand 351">
                  <a:extLst>
                    <a:ext uri="{FF2B5EF4-FFF2-40B4-BE49-F238E27FC236}">
                      <a16:creationId xmlns:a16="http://schemas.microsoft.com/office/drawing/2014/main" id="{77982AA3-CE90-4866-9691-127C59B230D7}"/>
                    </a:ext>
                  </a:extLst>
                </p:cNvPr>
                <p:cNvPicPr/>
                <p:nvPr/>
              </p:nvPicPr>
              <p:blipFill>
                <a:blip r:embed="rId571"/>
                <a:stretch>
                  <a:fillRect/>
                </a:stretch>
              </p:blipFill>
              <p:spPr>
                <a:xfrm>
                  <a:off x="2148542" y="3716143"/>
                  <a:ext cx="199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3" name="Freihand 352">
                  <a:extLst>
                    <a:ext uri="{FF2B5EF4-FFF2-40B4-BE49-F238E27FC236}">
                      <a16:creationId xmlns:a16="http://schemas.microsoft.com/office/drawing/2014/main" id="{82538E37-F401-43BC-9BE6-A27139E3F11B}"/>
                    </a:ext>
                  </a:extLst>
                </p14:cNvPr>
                <p14:cNvContentPartPr/>
                <p14:nvPr/>
              </p14:nvContentPartPr>
              <p14:xfrm>
                <a:off x="2358062" y="3758983"/>
                <a:ext cx="75240" cy="79200"/>
              </p14:xfrm>
            </p:contentPart>
          </mc:Choice>
          <mc:Fallback>
            <p:pic>
              <p:nvPicPr>
                <p:cNvPr id="353" name="Freihand 352">
                  <a:extLst>
                    <a:ext uri="{FF2B5EF4-FFF2-40B4-BE49-F238E27FC236}">
                      <a16:creationId xmlns:a16="http://schemas.microsoft.com/office/drawing/2014/main" id="{82538E37-F401-43BC-9BE6-A27139E3F11B}"/>
                    </a:ext>
                  </a:extLst>
                </p:cNvPr>
                <p:cNvPicPr/>
                <p:nvPr/>
              </p:nvPicPr>
              <p:blipFill>
                <a:blip r:embed="rId573"/>
                <a:stretch>
                  <a:fillRect/>
                </a:stretch>
              </p:blipFill>
              <p:spPr>
                <a:xfrm>
                  <a:off x="2353742" y="3754663"/>
                  <a:ext cx="83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4" name="Freihand 353">
                  <a:extLst>
                    <a:ext uri="{FF2B5EF4-FFF2-40B4-BE49-F238E27FC236}">
                      <a16:creationId xmlns:a16="http://schemas.microsoft.com/office/drawing/2014/main" id="{68E760C5-6737-4BCC-99DA-EE3DD0AFE5BE}"/>
                    </a:ext>
                  </a:extLst>
                </p14:cNvPr>
                <p14:cNvContentPartPr/>
                <p14:nvPr/>
              </p14:nvContentPartPr>
              <p14:xfrm>
                <a:off x="2472182" y="3643783"/>
                <a:ext cx="139680" cy="160560"/>
              </p14:xfrm>
            </p:contentPart>
          </mc:Choice>
          <mc:Fallback>
            <p:pic>
              <p:nvPicPr>
                <p:cNvPr id="354" name="Freihand 353">
                  <a:extLst>
                    <a:ext uri="{FF2B5EF4-FFF2-40B4-BE49-F238E27FC236}">
                      <a16:creationId xmlns:a16="http://schemas.microsoft.com/office/drawing/2014/main" id="{68E760C5-6737-4BCC-99DA-EE3DD0AFE5BE}"/>
                    </a:ext>
                  </a:extLst>
                </p:cNvPr>
                <p:cNvPicPr/>
                <p:nvPr/>
              </p:nvPicPr>
              <p:blipFill>
                <a:blip r:embed="rId575"/>
                <a:stretch>
                  <a:fillRect/>
                </a:stretch>
              </p:blipFill>
              <p:spPr>
                <a:xfrm>
                  <a:off x="2467862" y="3639463"/>
                  <a:ext cx="148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5" name="Freihand 354">
                  <a:extLst>
                    <a:ext uri="{FF2B5EF4-FFF2-40B4-BE49-F238E27FC236}">
                      <a16:creationId xmlns:a16="http://schemas.microsoft.com/office/drawing/2014/main" id="{95627919-5AB3-47CC-9798-40EF1B0ACE9C}"/>
                    </a:ext>
                  </a:extLst>
                </p14:cNvPr>
                <p14:cNvContentPartPr/>
                <p14:nvPr/>
              </p14:nvContentPartPr>
              <p14:xfrm>
                <a:off x="2639582" y="3676543"/>
                <a:ext cx="74880" cy="102960"/>
              </p14:xfrm>
            </p:contentPart>
          </mc:Choice>
          <mc:Fallback>
            <p:pic>
              <p:nvPicPr>
                <p:cNvPr id="355" name="Freihand 354">
                  <a:extLst>
                    <a:ext uri="{FF2B5EF4-FFF2-40B4-BE49-F238E27FC236}">
                      <a16:creationId xmlns:a16="http://schemas.microsoft.com/office/drawing/2014/main" id="{95627919-5AB3-47CC-9798-40EF1B0ACE9C}"/>
                    </a:ext>
                  </a:extLst>
                </p:cNvPr>
                <p:cNvPicPr/>
                <p:nvPr/>
              </p:nvPicPr>
              <p:blipFill>
                <a:blip r:embed="rId577"/>
                <a:stretch>
                  <a:fillRect/>
                </a:stretch>
              </p:blipFill>
              <p:spPr>
                <a:xfrm>
                  <a:off x="2635262" y="3672223"/>
                  <a:ext cx="83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6" name="Freihand 355">
                  <a:extLst>
                    <a:ext uri="{FF2B5EF4-FFF2-40B4-BE49-F238E27FC236}">
                      <a16:creationId xmlns:a16="http://schemas.microsoft.com/office/drawing/2014/main" id="{BAE0EB19-CF7B-4392-8359-C012FA99739A}"/>
                    </a:ext>
                  </a:extLst>
                </p14:cNvPr>
                <p14:cNvContentPartPr/>
                <p14:nvPr/>
              </p14:nvContentPartPr>
              <p14:xfrm>
                <a:off x="2716262" y="3595183"/>
                <a:ext cx="280080" cy="141840"/>
              </p14:xfrm>
            </p:contentPart>
          </mc:Choice>
          <mc:Fallback>
            <p:pic>
              <p:nvPicPr>
                <p:cNvPr id="356" name="Freihand 355">
                  <a:extLst>
                    <a:ext uri="{FF2B5EF4-FFF2-40B4-BE49-F238E27FC236}">
                      <a16:creationId xmlns:a16="http://schemas.microsoft.com/office/drawing/2014/main" id="{BAE0EB19-CF7B-4392-8359-C012FA99739A}"/>
                    </a:ext>
                  </a:extLst>
                </p:cNvPr>
                <p:cNvPicPr/>
                <p:nvPr/>
              </p:nvPicPr>
              <p:blipFill>
                <a:blip r:embed="rId579"/>
                <a:stretch>
                  <a:fillRect/>
                </a:stretch>
              </p:blipFill>
              <p:spPr>
                <a:xfrm>
                  <a:off x="2711942" y="3590863"/>
                  <a:ext cx="288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7" name="Freihand 356">
                  <a:extLst>
                    <a:ext uri="{FF2B5EF4-FFF2-40B4-BE49-F238E27FC236}">
                      <a16:creationId xmlns:a16="http://schemas.microsoft.com/office/drawing/2014/main" id="{1A4C80BD-1161-472A-AAC8-F7F55186E933}"/>
                    </a:ext>
                  </a:extLst>
                </p14:cNvPr>
                <p14:cNvContentPartPr/>
                <p14:nvPr/>
              </p14:nvContentPartPr>
              <p14:xfrm>
                <a:off x="2994182" y="3592663"/>
                <a:ext cx="73080" cy="69840"/>
              </p14:xfrm>
            </p:contentPart>
          </mc:Choice>
          <mc:Fallback>
            <p:pic>
              <p:nvPicPr>
                <p:cNvPr id="357" name="Freihand 356">
                  <a:extLst>
                    <a:ext uri="{FF2B5EF4-FFF2-40B4-BE49-F238E27FC236}">
                      <a16:creationId xmlns:a16="http://schemas.microsoft.com/office/drawing/2014/main" id="{1A4C80BD-1161-472A-AAC8-F7F55186E933}"/>
                    </a:ext>
                  </a:extLst>
                </p:cNvPr>
                <p:cNvPicPr/>
                <p:nvPr/>
              </p:nvPicPr>
              <p:blipFill>
                <a:blip r:embed="rId581"/>
                <a:stretch>
                  <a:fillRect/>
                </a:stretch>
              </p:blipFill>
              <p:spPr>
                <a:xfrm>
                  <a:off x="2989862" y="3588343"/>
                  <a:ext cx="81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8" name="Freihand 357">
                  <a:extLst>
                    <a:ext uri="{FF2B5EF4-FFF2-40B4-BE49-F238E27FC236}">
                      <a16:creationId xmlns:a16="http://schemas.microsoft.com/office/drawing/2014/main" id="{58A71080-3E67-41D9-8F62-F0BB75B8CD2F}"/>
                    </a:ext>
                  </a:extLst>
                </p14:cNvPr>
                <p14:cNvContentPartPr/>
                <p14:nvPr/>
              </p14:nvContentPartPr>
              <p14:xfrm>
                <a:off x="3094622" y="3418783"/>
                <a:ext cx="76680" cy="257760"/>
              </p14:xfrm>
            </p:contentPart>
          </mc:Choice>
          <mc:Fallback>
            <p:pic>
              <p:nvPicPr>
                <p:cNvPr id="358" name="Freihand 357">
                  <a:extLst>
                    <a:ext uri="{FF2B5EF4-FFF2-40B4-BE49-F238E27FC236}">
                      <a16:creationId xmlns:a16="http://schemas.microsoft.com/office/drawing/2014/main" id="{58A71080-3E67-41D9-8F62-F0BB75B8CD2F}"/>
                    </a:ext>
                  </a:extLst>
                </p:cNvPr>
                <p:cNvPicPr/>
                <p:nvPr/>
              </p:nvPicPr>
              <p:blipFill>
                <a:blip r:embed="rId583"/>
                <a:stretch>
                  <a:fillRect/>
                </a:stretch>
              </p:blipFill>
              <p:spPr>
                <a:xfrm>
                  <a:off x="3090302" y="3414463"/>
                  <a:ext cx="853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9" name="Freihand 358">
                  <a:extLst>
                    <a:ext uri="{FF2B5EF4-FFF2-40B4-BE49-F238E27FC236}">
                      <a16:creationId xmlns:a16="http://schemas.microsoft.com/office/drawing/2014/main" id="{EDE5C196-33EE-4384-8260-0B603A2628DF}"/>
                    </a:ext>
                  </a:extLst>
                </p14:cNvPr>
                <p14:cNvContentPartPr/>
                <p14:nvPr/>
              </p14:nvContentPartPr>
              <p14:xfrm>
                <a:off x="3169142" y="3507703"/>
                <a:ext cx="99000" cy="75240"/>
              </p14:xfrm>
            </p:contentPart>
          </mc:Choice>
          <mc:Fallback>
            <p:pic>
              <p:nvPicPr>
                <p:cNvPr id="359" name="Freihand 358">
                  <a:extLst>
                    <a:ext uri="{FF2B5EF4-FFF2-40B4-BE49-F238E27FC236}">
                      <a16:creationId xmlns:a16="http://schemas.microsoft.com/office/drawing/2014/main" id="{EDE5C196-33EE-4384-8260-0B603A2628DF}"/>
                    </a:ext>
                  </a:extLst>
                </p:cNvPr>
                <p:cNvPicPr/>
                <p:nvPr/>
              </p:nvPicPr>
              <p:blipFill>
                <a:blip r:embed="rId585"/>
                <a:stretch>
                  <a:fillRect/>
                </a:stretch>
              </p:blipFill>
              <p:spPr>
                <a:xfrm>
                  <a:off x="3164822" y="3503383"/>
                  <a:ext cx="107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0" name="Freihand 359">
                  <a:extLst>
                    <a:ext uri="{FF2B5EF4-FFF2-40B4-BE49-F238E27FC236}">
                      <a16:creationId xmlns:a16="http://schemas.microsoft.com/office/drawing/2014/main" id="{CE06DA78-4771-4804-82ED-84621065CA9F}"/>
                    </a:ext>
                  </a:extLst>
                </p14:cNvPr>
                <p14:cNvContentPartPr/>
                <p14:nvPr/>
              </p14:nvContentPartPr>
              <p14:xfrm>
                <a:off x="3272462" y="3400063"/>
                <a:ext cx="72720" cy="137520"/>
              </p14:xfrm>
            </p:contentPart>
          </mc:Choice>
          <mc:Fallback>
            <p:pic>
              <p:nvPicPr>
                <p:cNvPr id="360" name="Freihand 359">
                  <a:extLst>
                    <a:ext uri="{FF2B5EF4-FFF2-40B4-BE49-F238E27FC236}">
                      <a16:creationId xmlns:a16="http://schemas.microsoft.com/office/drawing/2014/main" id="{CE06DA78-4771-4804-82ED-84621065CA9F}"/>
                    </a:ext>
                  </a:extLst>
                </p:cNvPr>
                <p:cNvPicPr/>
                <p:nvPr/>
              </p:nvPicPr>
              <p:blipFill>
                <a:blip r:embed="rId587"/>
                <a:stretch>
                  <a:fillRect/>
                </a:stretch>
              </p:blipFill>
              <p:spPr>
                <a:xfrm>
                  <a:off x="3268142" y="3395743"/>
                  <a:ext cx="81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1" name="Freihand 360">
                  <a:extLst>
                    <a:ext uri="{FF2B5EF4-FFF2-40B4-BE49-F238E27FC236}">
                      <a16:creationId xmlns:a16="http://schemas.microsoft.com/office/drawing/2014/main" id="{88494688-6982-4FF7-92DB-C2386023A860}"/>
                    </a:ext>
                  </a:extLst>
                </p14:cNvPr>
                <p14:cNvContentPartPr/>
                <p14:nvPr/>
              </p14:nvContentPartPr>
              <p14:xfrm>
                <a:off x="3356702" y="3357583"/>
                <a:ext cx="71640" cy="154080"/>
              </p14:xfrm>
            </p:contentPart>
          </mc:Choice>
          <mc:Fallback>
            <p:pic>
              <p:nvPicPr>
                <p:cNvPr id="361" name="Freihand 360">
                  <a:extLst>
                    <a:ext uri="{FF2B5EF4-FFF2-40B4-BE49-F238E27FC236}">
                      <a16:creationId xmlns:a16="http://schemas.microsoft.com/office/drawing/2014/main" id="{88494688-6982-4FF7-92DB-C2386023A860}"/>
                    </a:ext>
                  </a:extLst>
                </p:cNvPr>
                <p:cNvPicPr/>
                <p:nvPr/>
              </p:nvPicPr>
              <p:blipFill>
                <a:blip r:embed="rId589"/>
                <a:stretch>
                  <a:fillRect/>
                </a:stretch>
              </p:blipFill>
              <p:spPr>
                <a:xfrm>
                  <a:off x="3352382" y="3353263"/>
                  <a:ext cx="80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2" name="Freihand 361">
                  <a:extLst>
                    <a:ext uri="{FF2B5EF4-FFF2-40B4-BE49-F238E27FC236}">
                      <a16:creationId xmlns:a16="http://schemas.microsoft.com/office/drawing/2014/main" id="{591B4FAB-6FD0-4D71-A84A-FB04722541B0}"/>
                    </a:ext>
                  </a:extLst>
                </p14:cNvPr>
                <p14:cNvContentPartPr/>
                <p14:nvPr/>
              </p14:nvContentPartPr>
              <p14:xfrm>
                <a:off x="3416822" y="3375223"/>
                <a:ext cx="268200" cy="104040"/>
              </p14:xfrm>
            </p:contentPart>
          </mc:Choice>
          <mc:Fallback>
            <p:pic>
              <p:nvPicPr>
                <p:cNvPr id="362" name="Freihand 361">
                  <a:extLst>
                    <a:ext uri="{FF2B5EF4-FFF2-40B4-BE49-F238E27FC236}">
                      <a16:creationId xmlns:a16="http://schemas.microsoft.com/office/drawing/2014/main" id="{591B4FAB-6FD0-4D71-A84A-FB04722541B0}"/>
                    </a:ext>
                  </a:extLst>
                </p:cNvPr>
                <p:cNvPicPr/>
                <p:nvPr/>
              </p:nvPicPr>
              <p:blipFill>
                <a:blip r:embed="rId591"/>
                <a:stretch>
                  <a:fillRect/>
                </a:stretch>
              </p:blipFill>
              <p:spPr>
                <a:xfrm>
                  <a:off x="3412502" y="3370903"/>
                  <a:ext cx="276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4" name="Freihand 363">
                  <a:extLst>
                    <a:ext uri="{FF2B5EF4-FFF2-40B4-BE49-F238E27FC236}">
                      <a16:creationId xmlns:a16="http://schemas.microsoft.com/office/drawing/2014/main" id="{C05E9A06-7C3E-4D04-94AC-06B02328A240}"/>
                    </a:ext>
                  </a:extLst>
                </p14:cNvPr>
                <p14:cNvContentPartPr/>
                <p14:nvPr/>
              </p14:nvContentPartPr>
              <p14:xfrm>
                <a:off x="1669022" y="3493663"/>
                <a:ext cx="2094480" cy="671040"/>
              </p14:xfrm>
            </p:contentPart>
          </mc:Choice>
          <mc:Fallback>
            <p:pic>
              <p:nvPicPr>
                <p:cNvPr id="364" name="Freihand 363">
                  <a:extLst>
                    <a:ext uri="{FF2B5EF4-FFF2-40B4-BE49-F238E27FC236}">
                      <a16:creationId xmlns:a16="http://schemas.microsoft.com/office/drawing/2014/main" id="{C05E9A06-7C3E-4D04-94AC-06B02328A240}"/>
                    </a:ext>
                  </a:extLst>
                </p:cNvPr>
                <p:cNvPicPr/>
                <p:nvPr/>
              </p:nvPicPr>
              <p:blipFill>
                <a:blip r:embed="rId593"/>
                <a:stretch>
                  <a:fillRect/>
                </a:stretch>
              </p:blipFill>
              <p:spPr>
                <a:xfrm>
                  <a:off x="1664702" y="3489343"/>
                  <a:ext cx="2103120" cy="679680"/>
                </a:xfrm>
                <a:prstGeom prst="rect">
                  <a:avLst/>
                </a:prstGeom>
              </p:spPr>
            </p:pic>
          </mc:Fallback>
        </mc:AlternateContent>
      </p:grpSp>
      <p:grpSp>
        <p:nvGrpSpPr>
          <p:cNvPr id="378" name="Gruppieren 377">
            <a:extLst>
              <a:ext uri="{FF2B5EF4-FFF2-40B4-BE49-F238E27FC236}">
                <a16:creationId xmlns:a16="http://schemas.microsoft.com/office/drawing/2014/main" id="{67F3F87E-A475-4B5C-965F-1A68957CD0BF}"/>
              </a:ext>
            </a:extLst>
          </p:cNvPr>
          <p:cNvGrpSpPr/>
          <p:nvPr/>
        </p:nvGrpSpPr>
        <p:grpSpPr>
          <a:xfrm>
            <a:off x="5072102" y="862783"/>
            <a:ext cx="2860200" cy="1001880"/>
            <a:chOff x="5072102" y="862783"/>
            <a:chExt cx="2860200" cy="1001880"/>
          </a:xfrm>
        </p:grpSpPr>
        <mc:AlternateContent xmlns:mc="http://schemas.openxmlformats.org/markup-compatibility/2006">
          <mc:Choice xmlns:p14="http://schemas.microsoft.com/office/powerpoint/2010/main" Requires="p14">
            <p:contentPart p14:bwMode="auto" r:id="rId594">
              <p14:nvContentPartPr>
                <p14:cNvPr id="366" name="Freihand 365">
                  <a:extLst>
                    <a:ext uri="{FF2B5EF4-FFF2-40B4-BE49-F238E27FC236}">
                      <a16:creationId xmlns:a16="http://schemas.microsoft.com/office/drawing/2014/main" id="{6181F6D9-4C24-4B9E-BD55-B7EB71AF5B7A}"/>
                    </a:ext>
                  </a:extLst>
                </p14:cNvPr>
                <p14:cNvContentPartPr/>
                <p14:nvPr/>
              </p14:nvContentPartPr>
              <p14:xfrm>
                <a:off x="5072102" y="1121623"/>
                <a:ext cx="2860200" cy="743040"/>
              </p14:xfrm>
            </p:contentPart>
          </mc:Choice>
          <mc:Fallback>
            <p:pic>
              <p:nvPicPr>
                <p:cNvPr id="366" name="Freihand 365">
                  <a:extLst>
                    <a:ext uri="{FF2B5EF4-FFF2-40B4-BE49-F238E27FC236}">
                      <a16:creationId xmlns:a16="http://schemas.microsoft.com/office/drawing/2014/main" id="{6181F6D9-4C24-4B9E-BD55-B7EB71AF5B7A}"/>
                    </a:ext>
                  </a:extLst>
                </p:cNvPr>
                <p:cNvPicPr/>
                <p:nvPr/>
              </p:nvPicPr>
              <p:blipFill>
                <a:blip r:embed="rId595"/>
                <a:stretch>
                  <a:fillRect/>
                </a:stretch>
              </p:blipFill>
              <p:spPr>
                <a:xfrm>
                  <a:off x="5067782" y="1117303"/>
                  <a:ext cx="286884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7" name="Freihand 366">
                  <a:extLst>
                    <a:ext uri="{FF2B5EF4-FFF2-40B4-BE49-F238E27FC236}">
                      <a16:creationId xmlns:a16="http://schemas.microsoft.com/office/drawing/2014/main" id="{60BD0E77-281D-4389-9592-2F7055E5B4C3}"/>
                    </a:ext>
                  </a:extLst>
                </p14:cNvPr>
                <p14:cNvContentPartPr/>
                <p14:nvPr/>
              </p14:nvContentPartPr>
              <p14:xfrm>
                <a:off x="5522102" y="862783"/>
                <a:ext cx="266040" cy="257400"/>
              </p14:xfrm>
            </p:contentPart>
          </mc:Choice>
          <mc:Fallback>
            <p:pic>
              <p:nvPicPr>
                <p:cNvPr id="367" name="Freihand 366">
                  <a:extLst>
                    <a:ext uri="{FF2B5EF4-FFF2-40B4-BE49-F238E27FC236}">
                      <a16:creationId xmlns:a16="http://schemas.microsoft.com/office/drawing/2014/main" id="{60BD0E77-281D-4389-9592-2F7055E5B4C3}"/>
                    </a:ext>
                  </a:extLst>
                </p:cNvPr>
                <p:cNvPicPr/>
                <p:nvPr/>
              </p:nvPicPr>
              <p:blipFill>
                <a:blip r:embed="rId597"/>
                <a:stretch>
                  <a:fillRect/>
                </a:stretch>
              </p:blipFill>
              <p:spPr>
                <a:xfrm>
                  <a:off x="5517782" y="858463"/>
                  <a:ext cx="274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8" name="Freihand 367">
                  <a:extLst>
                    <a:ext uri="{FF2B5EF4-FFF2-40B4-BE49-F238E27FC236}">
                      <a16:creationId xmlns:a16="http://schemas.microsoft.com/office/drawing/2014/main" id="{0E6AEAD5-1E01-46F4-B368-895165B5690A}"/>
                    </a:ext>
                  </a:extLst>
                </p14:cNvPr>
                <p14:cNvContentPartPr/>
                <p14:nvPr/>
              </p14:nvContentPartPr>
              <p14:xfrm>
                <a:off x="5642342" y="974743"/>
                <a:ext cx="243000" cy="184320"/>
              </p14:xfrm>
            </p:contentPart>
          </mc:Choice>
          <mc:Fallback>
            <p:pic>
              <p:nvPicPr>
                <p:cNvPr id="368" name="Freihand 367">
                  <a:extLst>
                    <a:ext uri="{FF2B5EF4-FFF2-40B4-BE49-F238E27FC236}">
                      <a16:creationId xmlns:a16="http://schemas.microsoft.com/office/drawing/2014/main" id="{0E6AEAD5-1E01-46F4-B368-895165B5690A}"/>
                    </a:ext>
                  </a:extLst>
                </p:cNvPr>
                <p:cNvPicPr/>
                <p:nvPr/>
              </p:nvPicPr>
              <p:blipFill>
                <a:blip r:embed="rId599"/>
                <a:stretch>
                  <a:fillRect/>
                </a:stretch>
              </p:blipFill>
              <p:spPr>
                <a:xfrm>
                  <a:off x="5638022" y="970423"/>
                  <a:ext cx="251640" cy="192960"/>
                </a:xfrm>
                <a:prstGeom prst="rect">
                  <a:avLst/>
                </a:prstGeom>
              </p:spPr>
            </p:pic>
          </mc:Fallback>
        </mc:AlternateContent>
      </p:grpSp>
      <p:grpSp>
        <p:nvGrpSpPr>
          <p:cNvPr id="377" name="Gruppieren 376">
            <a:extLst>
              <a:ext uri="{FF2B5EF4-FFF2-40B4-BE49-F238E27FC236}">
                <a16:creationId xmlns:a16="http://schemas.microsoft.com/office/drawing/2014/main" id="{21C7671E-CCD2-4B31-8DF5-74FC51923230}"/>
              </a:ext>
            </a:extLst>
          </p:cNvPr>
          <p:cNvGrpSpPr/>
          <p:nvPr/>
        </p:nvGrpSpPr>
        <p:grpSpPr>
          <a:xfrm>
            <a:off x="3996062" y="642463"/>
            <a:ext cx="1176840" cy="272160"/>
            <a:chOff x="3996062" y="642463"/>
            <a:chExt cx="1176840" cy="272160"/>
          </a:xfrm>
        </p:grpSpPr>
        <mc:AlternateContent xmlns:mc="http://schemas.openxmlformats.org/markup-compatibility/2006">
          <mc:Choice xmlns:p14="http://schemas.microsoft.com/office/powerpoint/2010/main" Requires="p14">
            <p:contentPart p14:bwMode="auto" r:id="rId600">
              <p14:nvContentPartPr>
                <p14:cNvPr id="369" name="Freihand 368">
                  <a:extLst>
                    <a:ext uri="{FF2B5EF4-FFF2-40B4-BE49-F238E27FC236}">
                      <a16:creationId xmlns:a16="http://schemas.microsoft.com/office/drawing/2014/main" id="{1E9BDAF3-3DB2-4536-943C-A7AD86902CAB}"/>
                    </a:ext>
                  </a:extLst>
                </p14:cNvPr>
                <p14:cNvContentPartPr/>
                <p14:nvPr/>
              </p14:nvContentPartPr>
              <p14:xfrm>
                <a:off x="4090022" y="723823"/>
                <a:ext cx="19800" cy="190800"/>
              </p14:xfrm>
            </p:contentPart>
          </mc:Choice>
          <mc:Fallback>
            <p:pic>
              <p:nvPicPr>
                <p:cNvPr id="369" name="Freihand 368">
                  <a:extLst>
                    <a:ext uri="{FF2B5EF4-FFF2-40B4-BE49-F238E27FC236}">
                      <a16:creationId xmlns:a16="http://schemas.microsoft.com/office/drawing/2014/main" id="{1E9BDAF3-3DB2-4536-943C-A7AD86902CAB}"/>
                    </a:ext>
                  </a:extLst>
                </p:cNvPr>
                <p:cNvPicPr/>
                <p:nvPr/>
              </p:nvPicPr>
              <p:blipFill>
                <a:blip r:embed="rId601"/>
                <a:stretch>
                  <a:fillRect/>
                </a:stretch>
              </p:blipFill>
              <p:spPr>
                <a:xfrm>
                  <a:off x="4085702" y="719503"/>
                  <a:ext cx="284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0" name="Freihand 369">
                  <a:extLst>
                    <a:ext uri="{FF2B5EF4-FFF2-40B4-BE49-F238E27FC236}">
                      <a16:creationId xmlns:a16="http://schemas.microsoft.com/office/drawing/2014/main" id="{B424ACB9-584A-40FA-A83C-6D2F9BF1EB78}"/>
                    </a:ext>
                  </a:extLst>
                </p14:cNvPr>
                <p14:cNvContentPartPr/>
                <p14:nvPr/>
              </p14:nvContentPartPr>
              <p14:xfrm>
                <a:off x="3996062" y="674503"/>
                <a:ext cx="164160" cy="176400"/>
              </p14:xfrm>
            </p:contentPart>
          </mc:Choice>
          <mc:Fallback>
            <p:pic>
              <p:nvPicPr>
                <p:cNvPr id="370" name="Freihand 369">
                  <a:extLst>
                    <a:ext uri="{FF2B5EF4-FFF2-40B4-BE49-F238E27FC236}">
                      <a16:creationId xmlns:a16="http://schemas.microsoft.com/office/drawing/2014/main" id="{B424ACB9-584A-40FA-A83C-6D2F9BF1EB78}"/>
                    </a:ext>
                  </a:extLst>
                </p:cNvPr>
                <p:cNvPicPr/>
                <p:nvPr/>
              </p:nvPicPr>
              <p:blipFill>
                <a:blip r:embed="rId603"/>
                <a:stretch>
                  <a:fillRect/>
                </a:stretch>
              </p:blipFill>
              <p:spPr>
                <a:xfrm>
                  <a:off x="3991742" y="670183"/>
                  <a:ext cx="172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1" name="Freihand 370">
                  <a:extLst>
                    <a:ext uri="{FF2B5EF4-FFF2-40B4-BE49-F238E27FC236}">
                      <a16:creationId xmlns:a16="http://schemas.microsoft.com/office/drawing/2014/main" id="{B718A2A5-4948-4E06-B988-7B1E4FFA5E42}"/>
                    </a:ext>
                  </a:extLst>
                </p14:cNvPr>
                <p14:cNvContentPartPr/>
                <p14:nvPr/>
              </p14:nvContentPartPr>
              <p14:xfrm>
                <a:off x="4167422" y="773503"/>
                <a:ext cx="114120" cy="120240"/>
              </p14:xfrm>
            </p:contentPart>
          </mc:Choice>
          <mc:Fallback>
            <p:pic>
              <p:nvPicPr>
                <p:cNvPr id="371" name="Freihand 370">
                  <a:extLst>
                    <a:ext uri="{FF2B5EF4-FFF2-40B4-BE49-F238E27FC236}">
                      <a16:creationId xmlns:a16="http://schemas.microsoft.com/office/drawing/2014/main" id="{B718A2A5-4948-4E06-B988-7B1E4FFA5E42}"/>
                    </a:ext>
                  </a:extLst>
                </p:cNvPr>
                <p:cNvPicPr/>
                <p:nvPr/>
              </p:nvPicPr>
              <p:blipFill>
                <a:blip r:embed="rId605"/>
                <a:stretch>
                  <a:fillRect/>
                </a:stretch>
              </p:blipFill>
              <p:spPr>
                <a:xfrm>
                  <a:off x="4163102" y="769183"/>
                  <a:ext cx="122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2" name="Freihand 371">
                  <a:extLst>
                    <a:ext uri="{FF2B5EF4-FFF2-40B4-BE49-F238E27FC236}">
                      <a16:creationId xmlns:a16="http://schemas.microsoft.com/office/drawing/2014/main" id="{9DEDB3D9-12B8-458E-80C4-B5C7339EAF73}"/>
                    </a:ext>
                  </a:extLst>
                </p14:cNvPr>
                <p14:cNvContentPartPr/>
                <p14:nvPr/>
              </p14:nvContentPartPr>
              <p14:xfrm>
                <a:off x="4275062" y="785743"/>
                <a:ext cx="70920" cy="81720"/>
              </p14:xfrm>
            </p:contentPart>
          </mc:Choice>
          <mc:Fallback>
            <p:pic>
              <p:nvPicPr>
                <p:cNvPr id="372" name="Freihand 371">
                  <a:extLst>
                    <a:ext uri="{FF2B5EF4-FFF2-40B4-BE49-F238E27FC236}">
                      <a16:creationId xmlns:a16="http://schemas.microsoft.com/office/drawing/2014/main" id="{9DEDB3D9-12B8-458E-80C4-B5C7339EAF73}"/>
                    </a:ext>
                  </a:extLst>
                </p:cNvPr>
                <p:cNvPicPr/>
                <p:nvPr/>
              </p:nvPicPr>
              <p:blipFill>
                <a:blip r:embed="rId607"/>
                <a:stretch>
                  <a:fillRect/>
                </a:stretch>
              </p:blipFill>
              <p:spPr>
                <a:xfrm>
                  <a:off x="4270742" y="781423"/>
                  <a:ext cx="79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3" name="Freihand 372">
                  <a:extLst>
                    <a:ext uri="{FF2B5EF4-FFF2-40B4-BE49-F238E27FC236}">
                      <a16:creationId xmlns:a16="http://schemas.microsoft.com/office/drawing/2014/main" id="{557602B6-B6C9-4C36-82B0-94F6CAAA0E96}"/>
                    </a:ext>
                  </a:extLst>
                </p14:cNvPr>
                <p14:cNvContentPartPr/>
                <p14:nvPr/>
              </p14:nvContentPartPr>
              <p14:xfrm>
                <a:off x="4357862" y="716623"/>
                <a:ext cx="225720" cy="124560"/>
              </p14:xfrm>
            </p:contentPart>
          </mc:Choice>
          <mc:Fallback>
            <p:pic>
              <p:nvPicPr>
                <p:cNvPr id="373" name="Freihand 372">
                  <a:extLst>
                    <a:ext uri="{FF2B5EF4-FFF2-40B4-BE49-F238E27FC236}">
                      <a16:creationId xmlns:a16="http://schemas.microsoft.com/office/drawing/2014/main" id="{557602B6-B6C9-4C36-82B0-94F6CAAA0E96}"/>
                    </a:ext>
                  </a:extLst>
                </p:cNvPr>
                <p:cNvPicPr/>
                <p:nvPr/>
              </p:nvPicPr>
              <p:blipFill>
                <a:blip r:embed="rId609"/>
                <a:stretch>
                  <a:fillRect/>
                </a:stretch>
              </p:blipFill>
              <p:spPr>
                <a:xfrm>
                  <a:off x="4353542" y="712303"/>
                  <a:ext cx="234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4" name="Freihand 373">
                  <a:extLst>
                    <a:ext uri="{FF2B5EF4-FFF2-40B4-BE49-F238E27FC236}">
                      <a16:creationId xmlns:a16="http://schemas.microsoft.com/office/drawing/2014/main" id="{773B973E-D02F-4AF9-8D79-CFFCCC877BA0}"/>
                    </a:ext>
                  </a:extLst>
                </p14:cNvPr>
                <p14:cNvContentPartPr/>
                <p14:nvPr/>
              </p14:nvContentPartPr>
              <p14:xfrm>
                <a:off x="4614542" y="650743"/>
                <a:ext cx="91440" cy="141120"/>
              </p14:xfrm>
            </p:contentPart>
          </mc:Choice>
          <mc:Fallback>
            <p:pic>
              <p:nvPicPr>
                <p:cNvPr id="374" name="Freihand 373">
                  <a:extLst>
                    <a:ext uri="{FF2B5EF4-FFF2-40B4-BE49-F238E27FC236}">
                      <a16:creationId xmlns:a16="http://schemas.microsoft.com/office/drawing/2014/main" id="{773B973E-D02F-4AF9-8D79-CFFCCC877BA0}"/>
                    </a:ext>
                  </a:extLst>
                </p:cNvPr>
                <p:cNvPicPr/>
                <p:nvPr/>
              </p:nvPicPr>
              <p:blipFill>
                <a:blip r:embed="rId611"/>
                <a:stretch>
                  <a:fillRect/>
                </a:stretch>
              </p:blipFill>
              <p:spPr>
                <a:xfrm>
                  <a:off x="4610222" y="646423"/>
                  <a:ext cx="100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5" name="Freihand 374">
                  <a:extLst>
                    <a:ext uri="{FF2B5EF4-FFF2-40B4-BE49-F238E27FC236}">
                      <a16:creationId xmlns:a16="http://schemas.microsoft.com/office/drawing/2014/main" id="{4B7F0AB1-3E87-40F0-9E68-3869C693BF9E}"/>
                    </a:ext>
                  </a:extLst>
                </p14:cNvPr>
                <p14:cNvContentPartPr/>
                <p14:nvPr/>
              </p14:nvContentPartPr>
              <p14:xfrm>
                <a:off x="4708502" y="642463"/>
                <a:ext cx="94680" cy="161640"/>
              </p14:xfrm>
            </p:contentPart>
          </mc:Choice>
          <mc:Fallback>
            <p:pic>
              <p:nvPicPr>
                <p:cNvPr id="375" name="Freihand 374">
                  <a:extLst>
                    <a:ext uri="{FF2B5EF4-FFF2-40B4-BE49-F238E27FC236}">
                      <a16:creationId xmlns:a16="http://schemas.microsoft.com/office/drawing/2014/main" id="{4B7F0AB1-3E87-40F0-9E68-3869C693BF9E}"/>
                    </a:ext>
                  </a:extLst>
                </p:cNvPr>
                <p:cNvPicPr/>
                <p:nvPr/>
              </p:nvPicPr>
              <p:blipFill>
                <a:blip r:embed="rId613"/>
                <a:stretch>
                  <a:fillRect/>
                </a:stretch>
              </p:blipFill>
              <p:spPr>
                <a:xfrm>
                  <a:off x="4704182" y="638143"/>
                  <a:ext cx="103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6" name="Freihand 375">
                  <a:extLst>
                    <a:ext uri="{FF2B5EF4-FFF2-40B4-BE49-F238E27FC236}">
                      <a16:creationId xmlns:a16="http://schemas.microsoft.com/office/drawing/2014/main" id="{E1622A2A-AD7B-4CB7-91BE-F1327AFA0889}"/>
                    </a:ext>
                  </a:extLst>
                </p14:cNvPr>
                <p14:cNvContentPartPr/>
                <p14:nvPr/>
              </p14:nvContentPartPr>
              <p14:xfrm>
                <a:off x="4903262" y="656503"/>
                <a:ext cx="269640" cy="142920"/>
              </p14:xfrm>
            </p:contentPart>
          </mc:Choice>
          <mc:Fallback>
            <p:pic>
              <p:nvPicPr>
                <p:cNvPr id="376" name="Freihand 375">
                  <a:extLst>
                    <a:ext uri="{FF2B5EF4-FFF2-40B4-BE49-F238E27FC236}">
                      <a16:creationId xmlns:a16="http://schemas.microsoft.com/office/drawing/2014/main" id="{E1622A2A-AD7B-4CB7-91BE-F1327AFA0889}"/>
                    </a:ext>
                  </a:extLst>
                </p:cNvPr>
                <p:cNvPicPr/>
                <p:nvPr/>
              </p:nvPicPr>
              <p:blipFill>
                <a:blip r:embed="rId615"/>
                <a:stretch>
                  <a:fillRect/>
                </a:stretch>
              </p:blipFill>
              <p:spPr>
                <a:xfrm>
                  <a:off x="4898942" y="652183"/>
                  <a:ext cx="278280" cy="151560"/>
                </a:xfrm>
                <a:prstGeom prst="rect">
                  <a:avLst/>
                </a:prstGeom>
              </p:spPr>
            </p:pic>
          </mc:Fallback>
        </mc:AlternateContent>
      </p:grpSp>
      <p:grpSp>
        <p:nvGrpSpPr>
          <p:cNvPr id="405" name="Gruppieren 404">
            <a:extLst>
              <a:ext uri="{FF2B5EF4-FFF2-40B4-BE49-F238E27FC236}">
                <a16:creationId xmlns:a16="http://schemas.microsoft.com/office/drawing/2014/main" id="{B749412E-7AC4-43F0-A84F-C268838BDA1B}"/>
              </a:ext>
            </a:extLst>
          </p:cNvPr>
          <p:cNvGrpSpPr/>
          <p:nvPr/>
        </p:nvGrpSpPr>
        <p:grpSpPr>
          <a:xfrm>
            <a:off x="5281982" y="376423"/>
            <a:ext cx="3319200" cy="445320"/>
            <a:chOff x="5281982" y="376423"/>
            <a:chExt cx="3319200" cy="445320"/>
          </a:xfrm>
        </p:grpSpPr>
        <mc:AlternateContent xmlns:mc="http://schemas.openxmlformats.org/markup-compatibility/2006">
          <mc:Choice xmlns:p14="http://schemas.microsoft.com/office/powerpoint/2010/main" Requires="p14">
            <p:contentPart p14:bwMode="auto" r:id="rId616">
              <p14:nvContentPartPr>
                <p14:cNvPr id="379" name="Freihand 378">
                  <a:extLst>
                    <a:ext uri="{FF2B5EF4-FFF2-40B4-BE49-F238E27FC236}">
                      <a16:creationId xmlns:a16="http://schemas.microsoft.com/office/drawing/2014/main" id="{CADF51D4-930E-48FA-9F62-254A9925EEE7}"/>
                    </a:ext>
                  </a:extLst>
                </p14:cNvPr>
                <p14:cNvContentPartPr/>
                <p14:nvPr/>
              </p14:nvContentPartPr>
              <p14:xfrm>
                <a:off x="5281982" y="634903"/>
                <a:ext cx="176040" cy="168480"/>
              </p14:xfrm>
            </p:contentPart>
          </mc:Choice>
          <mc:Fallback>
            <p:pic>
              <p:nvPicPr>
                <p:cNvPr id="379" name="Freihand 378">
                  <a:extLst>
                    <a:ext uri="{FF2B5EF4-FFF2-40B4-BE49-F238E27FC236}">
                      <a16:creationId xmlns:a16="http://schemas.microsoft.com/office/drawing/2014/main" id="{CADF51D4-930E-48FA-9F62-254A9925EEE7}"/>
                    </a:ext>
                  </a:extLst>
                </p:cNvPr>
                <p:cNvPicPr/>
                <p:nvPr/>
              </p:nvPicPr>
              <p:blipFill>
                <a:blip r:embed="rId617"/>
                <a:stretch>
                  <a:fillRect/>
                </a:stretch>
              </p:blipFill>
              <p:spPr>
                <a:xfrm>
                  <a:off x="5277662" y="630583"/>
                  <a:ext cx="184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0" name="Freihand 379">
                  <a:extLst>
                    <a:ext uri="{FF2B5EF4-FFF2-40B4-BE49-F238E27FC236}">
                      <a16:creationId xmlns:a16="http://schemas.microsoft.com/office/drawing/2014/main" id="{90CF1200-84DA-4F9E-9326-E5F6DECDCA2D}"/>
                    </a:ext>
                  </a:extLst>
                </p14:cNvPr>
                <p14:cNvContentPartPr/>
                <p14:nvPr/>
              </p14:nvContentPartPr>
              <p14:xfrm>
                <a:off x="5482502" y="695023"/>
                <a:ext cx="140400" cy="74160"/>
              </p14:xfrm>
            </p:contentPart>
          </mc:Choice>
          <mc:Fallback>
            <p:pic>
              <p:nvPicPr>
                <p:cNvPr id="380" name="Freihand 379">
                  <a:extLst>
                    <a:ext uri="{FF2B5EF4-FFF2-40B4-BE49-F238E27FC236}">
                      <a16:creationId xmlns:a16="http://schemas.microsoft.com/office/drawing/2014/main" id="{90CF1200-84DA-4F9E-9326-E5F6DECDCA2D}"/>
                    </a:ext>
                  </a:extLst>
                </p:cNvPr>
                <p:cNvPicPr/>
                <p:nvPr/>
              </p:nvPicPr>
              <p:blipFill>
                <a:blip r:embed="rId619"/>
                <a:stretch>
                  <a:fillRect/>
                </a:stretch>
              </p:blipFill>
              <p:spPr>
                <a:xfrm>
                  <a:off x="5478182" y="690703"/>
                  <a:ext cx="149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1" name="Freihand 380">
                  <a:extLst>
                    <a:ext uri="{FF2B5EF4-FFF2-40B4-BE49-F238E27FC236}">
                      <a16:creationId xmlns:a16="http://schemas.microsoft.com/office/drawing/2014/main" id="{0A3ADB9F-13C2-4C61-A626-5B3B627857ED}"/>
                    </a:ext>
                  </a:extLst>
                </p14:cNvPr>
                <p14:cNvContentPartPr/>
                <p14:nvPr/>
              </p14:nvContentPartPr>
              <p14:xfrm>
                <a:off x="5636942" y="612583"/>
                <a:ext cx="132480" cy="149400"/>
              </p14:xfrm>
            </p:contentPart>
          </mc:Choice>
          <mc:Fallback>
            <p:pic>
              <p:nvPicPr>
                <p:cNvPr id="381" name="Freihand 380">
                  <a:extLst>
                    <a:ext uri="{FF2B5EF4-FFF2-40B4-BE49-F238E27FC236}">
                      <a16:creationId xmlns:a16="http://schemas.microsoft.com/office/drawing/2014/main" id="{0A3ADB9F-13C2-4C61-A626-5B3B627857ED}"/>
                    </a:ext>
                  </a:extLst>
                </p:cNvPr>
                <p:cNvPicPr/>
                <p:nvPr/>
              </p:nvPicPr>
              <p:blipFill>
                <a:blip r:embed="rId621"/>
                <a:stretch>
                  <a:fillRect/>
                </a:stretch>
              </p:blipFill>
              <p:spPr>
                <a:xfrm>
                  <a:off x="5632622" y="608263"/>
                  <a:ext cx="141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3" name="Freihand 382">
                  <a:extLst>
                    <a:ext uri="{FF2B5EF4-FFF2-40B4-BE49-F238E27FC236}">
                      <a16:creationId xmlns:a16="http://schemas.microsoft.com/office/drawing/2014/main" id="{4F7457B2-FD2C-4394-8690-46CC165DCD82}"/>
                    </a:ext>
                  </a:extLst>
                </p14:cNvPr>
                <p14:cNvContentPartPr/>
                <p14:nvPr/>
              </p14:nvContentPartPr>
              <p14:xfrm>
                <a:off x="5868062" y="722023"/>
                <a:ext cx="115920" cy="6840"/>
              </p14:xfrm>
            </p:contentPart>
          </mc:Choice>
          <mc:Fallback>
            <p:pic>
              <p:nvPicPr>
                <p:cNvPr id="383" name="Freihand 382">
                  <a:extLst>
                    <a:ext uri="{FF2B5EF4-FFF2-40B4-BE49-F238E27FC236}">
                      <a16:creationId xmlns:a16="http://schemas.microsoft.com/office/drawing/2014/main" id="{4F7457B2-FD2C-4394-8690-46CC165DCD82}"/>
                    </a:ext>
                  </a:extLst>
                </p:cNvPr>
                <p:cNvPicPr/>
                <p:nvPr/>
              </p:nvPicPr>
              <p:blipFill>
                <a:blip r:embed="rId623"/>
                <a:stretch>
                  <a:fillRect/>
                </a:stretch>
              </p:blipFill>
              <p:spPr>
                <a:xfrm>
                  <a:off x="5863742" y="717703"/>
                  <a:ext cx="124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4" name="Freihand 383">
                  <a:extLst>
                    <a:ext uri="{FF2B5EF4-FFF2-40B4-BE49-F238E27FC236}">
                      <a16:creationId xmlns:a16="http://schemas.microsoft.com/office/drawing/2014/main" id="{E250E698-34A2-44F0-BB4A-4BF5F46A96BE}"/>
                    </a:ext>
                  </a:extLst>
                </p14:cNvPr>
                <p14:cNvContentPartPr/>
                <p14:nvPr/>
              </p14:nvContentPartPr>
              <p14:xfrm>
                <a:off x="5949062" y="698623"/>
                <a:ext cx="84960" cy="123120"/>
              </p14:xfrm>
            </p:contentPart>
          </mc:Choice>
          <mc:Fallback>
            <p:pic>
              <p:nvPicPr>
                <p:cNvPr id="384" name="Freihand 383">
                  <a:extLst>
                    <a:ext uri="{FF2B5EF4-FFF2-40B4-BE49-F238E27FC236}">
                      <a16:creationId xmlns:a16="http://schemas.microsoft.com/office/drawing/2014/main" id="{E250E698-34A2-44F0-BB4A-4BF5F46A96BE}"/>
                    </a:ext>
                  </a:extLst>
                </p:cNvPr>
                <p:cNvPicPr/>
                <p:nvPr/>
              </p:nvPicPr>
              <p:blipFill>
                <a:blip r:embed="rId625"/>
                <a:stretch>
                  <a:fillRect/>
                </a:stretch>
              </p:blipFill>
              <p:spPr>
                <a:xfrm>
                  <a:off x="5944742" y="694303"/>
                  <a:ext cx="93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6" name="Freihand 385">
                  <a:extLst>
                    <a:ext uri="{FF2B5EF4-FFF2-40B4-BE49-F238E27FC236}">
                      <a16:creationId xmlns:a16="http://schemas.microsoft.com/office/drawing/2014/main" id="{8FA6A6D5-09CE-4232-8489-1C7CDCAD4E02}"/>
                    </a:ext>
                  </a:extLst>
                </p14:cNvPr>
                <p14:cNvContentPartPr/>
                <p14:nvPr/>
              </p14:nvContentPartPr>
              <p14:xfrm>
                <a:off x="6151742" y="664423"/>
                <a:ext cx="235800" cy="127080"/>
              </p14:xfrm>
            </p:contentPart>
          </mc:Choice>
          <mc:Fallback>
            <p:pic>
              <p:nvPicPr>
                <p:cNvPr id="386" name="Freihand 385">
                  <a:extLst>
                    <a:ext uri="{FF2B5EF4-FFF2-40B4-BE49-F238E27FC236}">
                      <a16:creationId xmlns:a16="http://schemas.microsoft.com/office/drawing/2014/main" id="{8FA6A6D5-09CE-4232-8489-1C7CDCAD4E02}"/>
                    </a:ext>
                  </a:extLst>
                </p:cNvPr>
                <p:cNvPicPr/>
                <p:nvPr/>
              </p:nvPicPr>
              <p:blipFill>
                <a:blip r:embed="rId627"/>
                <a:stretch>
                  <a:fillRect/>
                </a:stretch>
              </p:blipFill>
              <p:spPr>
                <a:xfrm>
                  <a:off x="6147422" y="660103"/>
                  <a:ext cx="244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7" name="Freihand 386">
                  <a:extLst>
                    <a:ext uri="{FF2B5EF4-FFF2-40B4-BE49-F238E27FC236}">
                      <a16:creationId xmlns:a16="http://schemas.microsoft.com/office/drawing/2014/main" id="{AF237758-B698-4FBF-AA5A-25237C164A93}"/>
                    </a:ext>
                  </a:extLst>
                </p14:cNvPr>
                <p14:cNvContentPartPr/>
                <p14:nvPr/>
              </p14:nvContentPartPr>
              <p14:xfrm>
                <a:off x="6307622" y="664423"/>
                <a:ext cx="360" cy="360"/>
              </p14:xfrm>
            </p:contentPart>
          </mc:Choice>
          <mc:Fallback>
            <p:pic>
              <p:nvPicPr>
                <p:cNvPr id="387" name="Freihand 386">
                  <a:extLst>
                    <a:ext uri="{FF2B5EF4-FFF2-40B4-BE49-F238E27FC236}">
                      <a16:creationId xmlns:a16="http://schemas.microsoft.com/office/drawing/2014/main" id="{AF237758-B698-4FBF-AA5A-25237C164A93}"/>
                    </a:ext>
                  </a:extLst>
                </p:cNvPr>
                <p:cNvPicPr/>
                <p:nvPr/>
              </p:nvPicPr>
              <p:blipFill>
                <a:blip r:embed="rId629"/>
                <a:stretch>
                  <a:fillRect/>
                </a:stretch>
              </p:blipFill>
              <p:spPr>
                <a:xfrm>
                  <a:off x="6303302" y="6601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8" name="Freihand 387">
                  <a:extLst>
                    <a:ext uri="{FF2B5EF4-FFF2-40B4-BE49-F238E27FC236}">
                      <a16:creationId xmlns:a16="http://schemas.microsoft.com/office/drawing/2014/main" id="{B8402716-2236-4890-AA3E-9474CE985F0B}"/>
                    </a:ext>
                  </a:extLst>
                </p14:cNvPr>
                <p14:cNvContentPartPr/>
                <p14:nvPr/>
              </p14:nvContentPartPr>
              <p14:xfrm>
                <a:off x="6515702" y="719143"/>
                <a:ext cx="121680" cy="70560"/>
              </p14:xfrm>
            </p:contentPart>
          </mc:Choice>
          <mc:Fallback>
            <p:pic>
              <p:nvPicPr>
                <p:cNvPr id="388" name="Freihand 387">
                  <a:extLst>
                    <a:ext uri="{FF2B5EF4-FFF2-40B4-BE49-F238E27FC236}">
                      <a16:creationId xmlns:a16="http://schemas.microsoft.com/office/drawing/2014/main" id="{B8402716-2236-4890-AA3E-9474CE985F0B}"/>
                    </a:ext>
                  </a:extLst>
                </p:cNvPr>
                <p:cNvPicPr/>
                <p:nvPr/>
              </p:nvPicPr>
              <p:blipFill>
                <a:blip r:embed="rId631"/>
                <a:stretch>
                  <a:fillRect/>
                </a:stretch>
              </p:blipFill>
              <p:spPr>
                <a:xfrm>
                  <a:off x="6511382" y="714823"/>
                  <a:ext cx="130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9" name="Freihand 388">
                  <a:extLst>
                    <a:ext uri="{FF2B5EF4-FFF2-40B4-BE49-F238E27FC236}">
                      <a16:creationId xmlns:a16="http://schemas.microsoft.com/office/drawing/2014/main" id="{73E8E247-F7C2-4A82-AF38-C94E82A3C6BC}"/>
                    </a:ext>
                  </a:extLst>
                </p14:cNvPr>
                <p14:cNvContentPartPr/>
                <p14:nvPr/>
              </p14:nvContentPartPr>
              <p14:xfrm>
                <a:off x="6672302" y="733543"/>
                <a:ext cx="82080" cy="18360"/>
              </p14:xfrm>
            </p:contentPart>
          </mc:Choice>
          <mc:Fallback>
            <p:pic>
              <p:nvPicPr>
                <p:cNvPr id="389" name="Freihand 388">
                  <a:extLst>
                    <a:ext uri="{FF2B5EF4-FFF2-40B4-BE49-F238E27FC236}">
                      <a16:creationId xmlns:a16="http://schemas.microsoft.com/office/drawing/2014/main" id="{73E8E247-F7C2-4A82-AF38-C94E82A3C6BC}"/>
                    </a:ext>
                  </a:extLst>
                </p:cNvPr>
                <p:cNvPicPr/>
                <p:nvPr/>
              </p:nvPicPr>
              <p:blipFill>
                <a:blip r:embed="rId633"/>
                <a:stretch>
                  <a:fillRect/>
                </a:stretch>
              </p:blipFill>
              <p:spPr>
                <a:xfrm>
                  <a:off x="6667982" y="729223"/>
                  <a:ext cx="90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0" name="Freihand 389">
                  <a:extLst>
                    <a:ext uri="{FF2B5EF4-FFF2-40B4-BE49-F238E27FC236}">
                      <a16:creationId xmlns:a16="http://schemas.microsoft.com/office/drawing/2014/main" id="{8B423C7B-7C15-49EE-AB25-AB8A60E1873E}"/>
                    </a:ext>
                  </a:extLst>
                </p14:cNvPr>
                <p14:cNvContentPartPr/>
                <p14:nvPr/>
              </p14:nvContentPartPr>
              <p14:xfrm>
                <a:off x="6792902" y="652543"/>
                <a:ext cx="129600" cy="156960"/>
              </p14:xfrm>
            </p:contentPart>
          </mc:Choice>
          <mc:Fallback>
            <p:pic>
              <p:nvPicPr>
                <p:cNvPr id="390" name="Freihand 389">
                  <a:extLst>
                    <a:ext uri="{FF2B5EF4-FFF2-40B4-BE49-F238E27FC236}">
                      <a16:creationId xmlns:a16="http://schemas.microsoft.com/office/drawing/2014/main" id="{8B423C7B-7C15-49EE-AB25-AB8A60E1873E}"/>
                    </a:ext>
                  </a:extLst>
                </p:cNvPr>
                <p:cNvPicPr/>
                <p:nvPr/>
              </p:nvPicPr>
              <p:blipFill>
                <a:blip r:embed="rId635"/>
                <a:stretch>
                  <a:fillRect/>
                </a:stretch>
              </p:blipFill>
              <p:spPr>
                <a:xfrm>
                  <a:off x="6788582" y="648223"/>
                  <a:ext cx="138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2" name="Freihand 391">
                  <a:extLst>
                    <a:ext uri="{FF2B5EF4-FFF2-40B4-BE49-F238E27FC236}">
                      <a16:creationId xmlns:a16="http://schemas.microsoft.com/office/drawing/2014/main" id="{445AD645-396C-49DD-8555-B24CD8293F71}"/>
                    </a:ext>
                  </a:extLst>
                </p14:cNvPr>
                <p14:cNvContentPartPr/>
                <p14:nvPr/>
              </p14:nvContentPartPr>
              <p14:xfrm>
                <a:off x="7021142" y="643543"/>
                <a:ext cx="207360" cy="133560"/>
              </p14:xfrm>
            </p:contentPart>
          </mc:Choice>
          <mc:Fallback>
            <p:pic>
              <p:nvPicPr>
                <p:cNvPr id="392" name="Freihand 391">
                  <a:extLst>
                    <a:ext uri="{FF2B5EF4-FFF2-40B4-BE49-F238E27FC236}">
                      <a16:creationId xmlns:a16="http://schemas.microsoft.com/office/drawing/2014/main" id="{445AD645-396C-49DD-8555-B24CD8293F71}"/>
                    </a:ext>
                  </a:extLst>
                </p:cNvPr>
                <p:cNvPicPr/>
                <p:nvPr/>
              </p:nvPicPr>
              <p:blipFill>
                <a:blip r:embed="rId637"/>
                <a:stretch>
                  <a:fillRect/>
                </a:stretch>
              </p:blipFill>
              <p:spPr>
                <a:xfrm>
                  <a:off x="7016822" y="639223"/>
                  <a:ext cx="216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3" name="Freihand 392">
                  <a:extLst>
                    <a:ext uri="{FF2B5EF4-FFF2-40B4-BE49-F238E27FC236}">
                      <a16:creationId xmlns:a16="http://schemas.microsoft.com/office/drawing/2014/main" id="{3D78BBA0-04D9-4077-87D2-6F6AE99FB593}"/>
                    </a:ext>
                  </a:extLst>
                </p14:cNvPr>
                <p14:cNvContentPartPr/>
                <p14:nvPr/>
              </p14:nvContentPartPr>
              <p14:xfrm>
                <a:off x="7255862" y="716983"/>
                <a:ext cx="261000" cy="78480"/>
              </p14:xfrm>
            </p:contentPart>
          </mc:Choice>
          <mc:Fallback>
            <p:pic>
              <p:nvPicPr>
                <p:cNvPr id="393" name="Freihand 392">
                  <a:extLst>
                    <a:ext uri="{FF2B5EF4-FFF2-40B4-BE49-F238E27FC236}">
                      <a16:creationId xmlns:a16="http://schemas.microsoft.com/office/drawing/2014/main" id="{3D78BBA0-04D9-4077-87D2-6F6AE99FB593}"/>
                    </a:ext>
                  </a:extLst>
                </p:cNvPr>
                <p:cNvPicPr/>
                <p:nvPr/>
              </p:nvPicPr>
              <p:blipFill>
                <a:blip r:embed="rId639"/>
                <a:stretch>
                  <a:fillRect/>
                </a:stretch>
              </p:blipFill>
              <p:spPr>
                <a:xfrm>
                  <a:off x="7251542" y="712663"/>
                  <a:ext cx="269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4" name="Freihand 393">
                  <a:extLst>
                    <a:ext uri="{FF2B5EF4-FFF2-40B4-BE49-F238E27FC236}">
                      <a16:creationId xmlns:a16="http://schemas.microsoft.com/office/drawing/2014/main" id="{CD1A7B92-47B0-4E9B-A96E-9075B246686E}"/>
                    </a:ext>
                  </a:extLst>
                </p14:cNvPr>
                <p14:cNvContentPartPr/>
                <p14:nvPr/>
              </p14:nvContentPartPr>
              <p14:xfrm>
                <a:off x="7450982" y="733903"/>
                <a:ext cx="99360" cy="21240"/>
              </p14:xfrm>
            </p:contentPart>
          </mc:Choice>
          <mc:Fallback>
            <p:pic>
              <p:nvPicPr>
                <p:cNvPr id="394" name="Freihand 393">
                  <a:extLst>
                    <a:ext uri="{FF2B5EF4-FFF2-40B4-BE49-F238E27FC236}">
                      <a16:creationId xmlns:a16="http://schemas.microsoft.com/office/drawing/2014/main" id="{CD1A7B92-47B0-4E9B-A96E-9075B246686E}"/>
                    </a:ext>
                  </a:extLst>
                </p:cNvPr>
                <p:cNvPicPr/>
                <p:nvPr/>
              </p:nvPicPr>
              <p:blipFill>
                <a:blip r:embed="rId641"/>
                <a:stretch>
                  <a:fillRect/>
                </a:stretch>
              </p:blipFill>
              <p:spPr>
                <a:xfrm>
                  <a:off x="7446662" y="729583"/>
                  <a:ext cx="108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6" name="Freihand 395">
                  <a:extLst>
                    <a:ext uri="{FF2B5EF4-FFF2-40B4-BE49-F238E27FC236}">
                      <a16:creationId xmlns:a16="http://schemas.microsoft.com/office/drawing/2014/main" id="{AC2F9AA1-6DDB-429C-8F0B-6872E063A815}"/>
                    </a:ext>
                  </a:extLst>
                </p14:cNvPr>
                <p14:cNvContentPartPr/>
                <p14:nvPr/>
              </p14:nvContentPartPr>
              <p14:xfrm>
                <a:off x="7583822" y="601783"/>
                <a:ext cx="196560" cy="159840"/>
              </p14:xfrm>
            </p:contentPart>
          </mc:Choice>
          <mc:Fallback>
            <p:pic>
              <p:nvPicPr>
                <p:cNvPr id="396" name="Freihand 395">
                  <a:extLst>
                    <a:ext uri="{FF2B5EF4-FFF2-40B4-BE49-F238E27FC236}">
                      <a16:creationId xmlns:a16="http://schemas.microsoft.com/office/drawing/2014/main" id="{AC2F9AA1-6DDB-429C-8F0B-6872E063A815}"/>
                    </a:ext>
                  </a:extLst>
                </p:cNvPr>
                <p:cNvPicPr/>
                <p:nvPr/>
              </p:nvPicPr>
              <p:blipFill>
                <a:blip r:embed="rId643"/>
                <a:stretch>
                  <a:fillRect/>
                </a:stretch>
              </p:blipFill>
              <p:spPr>
                <a:xfrm>
                  <a:off x="7579502" y="597463"/>
                  <a:ext cx="205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7" name="Freihand 396">
                  <a:extLst>
                    <a:ext uri="{FF2B5EF4-FFF2-40B4-BE49-F238E27FC236}">
                      <a16:creationId xmlns:a16="http://schemas.microsoft.com/office/drawing/2014/main" id="{2545C9F9-307F-4EE8-869B-EFCDF4D0734D}"/>
                    </a:ext>
                  </a:extLst>
                </p14:cNvPr>
                <p14:cNvContentPartPr/>
                <p14:nvPr/>
              </p14:nvContentPartPr>
              <p14:xfrm>
                <a:off x="7903862" y="653263"/>
                <a:ext cx="100080" cy="95400"/>
              </p14:xfrm>
            </p:contentPart>
          </mc:Choice>
          <mc:Fallback>
            <p:pic>
              <p:nvPicPr>
                <p:cNvPr id="397" name="Freihand 396">
                  <a:extLst>
                    <a:ext uri="{FF2B5EF4-FFF2-40B4-BE49-F238E27FC236}">
                      <a16:creationId xmlns:a16="http://schemas.microsoft.com/office/drawing/2014/main" id="{2545C9F9-307F-4EE8-869B-EFCDF4D0734D}"/>
                    </a:ext>
                  </a:extLst>
                </p:cNvPr>
                <p:cNvPicPr/>
                <p:nvPr/>
              </p:nvPicPr>
              <p:blipFill>
                <a:blip r:embed="rId645"/>
                <a:stretch>
                  <a:fillRect/>
                </a:stretch>
              </p:blipFill>
              <p:spPr>
                <a:xfrm>
                  <a:off x="7899542" y="648943"/>
                  <a:ext cx="108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8" name="Freihand 397">
                  <a:extLst>
                    <a:ext uri="{FF2B5EF4-FFF2-40B4-BE49-F238E27FC236}">
                      <a16:creationId xmlns:a16="http://schemas.microsoft.com/office/drawing/2014/main" id="{780323B2-BEA5-4E48-B184-4544646DBBD5}"/>
                    </a:ext>
                  </a:extLst>
                </p14:cNvPr>
                <p14:cNvContentPartPr/>
                <p14:nvPr/>
              </p14:nvContentPartPr>
              <p14:xfrm>
                <a:off x="7906382" y="652903"/>
                <a:ext cx="157680" cy="94320"/>
              </p14:xfrm>
            </p:contentPart>
          </mc:Choice>
          <mc:Fallback>
            <p:pic>
              <p:nvPicPr>
                <p:cNvPr id="398" name="Freihand 397">
                  <a:extLst>
                    <a:ext uri="{FF2B5EF4-FFF2-40B4-BE49-F238E27FC236}">
                      <a16:creationId xmlns:a16="http://schemas.microsoft.com/office/drawing/2014/main" id="{780323B2-BEA5-4E48-B184-4544646DBBD5}"/>
                    </a:ext>
                  </a:extLst>
                </p:cNvPr>
                <p:cNvPicPr/>
                <p:nvPr/>
              </p:nvPicPr>
              <p:blipFill>
                <a:blip r:embed="rId647"/>
                <a:stretch>
                  <a:fillRect/>
                </a:stretch>
              </p:blipFill>
              <p:spPr>
                <a:xfrm>
                  <a:off x="7902062" y="648583"/>
                  <a:ext cx="166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9" name="Freihand 398">
                  <a:extLst>
                    <a:ext uri="{FF2B5EF4-FFF2-40B4-BE49-F238E27FC236}">
                      <a16:creationId xmlns:a16="http://schemas.microsoft.com/office/drawing/2014/main" id="{22A14A3A-5503-4457-B34F-42EE7565C72E}"/>
                    </a:ext>
                  </a:extLst>
                </p14:cNvPr>
                <p14:cNvContentPartPr/>
                <p14:nvPr/>
              </p14:nvContentPartPr>
              <p14:xfrm>
                <a:off x="8061542" y="533023"/>
                <a:ext cx="191160" cy="194400"/>
              </p14:xfrm>
            </p:contentPart>
          </mc:Choice>
          <mc:Fallback>
            <p:pic>
              <p:nvPicPr>
                <p:cNvPr id="399" name="Freihand 398">
                  <a:extLst>
                    <a:ext uri="{FF2B5EF4-FFF2-40B4-BE49-F238E27FC236}">
                      <a16:creationId xmlns:a16="http://schemas.microsoft.com/office/drawing/2014/main" id="{22A14A3A-5503-4457-B34F-42EE7565C72E}"/>
                    </a:ext>
                  </a:extLst>
                </p:cNvPr>
                <p:cNvPicPr/>
                <p:nvPr/>
              </p:nvPicPr>
              <p:blipFill>
                <a:blip r:embed="rId649"/>
                <a:stretch>
                  <a:fillRect/>
                </a:stretch>
              </p:blipFill>
              <p:spPr>
                <a:xfrm>
                  <a:off x="8057222" y="528703"/>
                  <a:ext cx="199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0" name="Freihand 399">
                  <a:extLst>
                    <a:ext uri="{FF2B5EF4-FFF2-40B4-BE49-F238E27FC236}">
                      <a16:creationId xmlns:a16="http://schemas.microsoft.com/office/drawing/2014/main" id="{82A7A296-D120-4AAA-ACD9-742E8FD10759}"/>
                    </a:ext>
                  </a:extLst>
                </p14:cNvPr>
                <p14:cNvContentPartPr/>
                <p14:nvPr/>
              </p14:nvContentPartPr>
              <p14:xfrm>
                <a:off x="8281142" y="633463"/>
                <a:ext cx="163080" cy="65880"/>
              </p14:xfrm>
            </p:contentPart>
          </mc:Choice>
          <mc:Fallback>
            <p:pic>
              <p:nvPicPr>
                <p:cNvPr id="400" name="Freihand 399">
                  <a:extLst>
                    <a:ext uri="{FF2B5EF4-FFF2-40B4-BE49-F238E27FC236}">
                      <a16:creationId xmlns:a16="http://schemas.microsoft.com/office/drawing/2014/main" id="{82A7A296-D120-4AAA-ACD9-742E8FD10759}"/>
                    </a:ext>
                  </a:extLst>
                </p:cNvPr>
                <p:cNvPicPr/>
                <p:nvPr/>
              </p:nvPicPr>
              <p:blipFill>
                <a:blip r:embed="rId651"/>
                <a:stretch>
                  <a:fillRect/>
                </a:stretch>
              </p:blipFill>
              <p:spPr>
                <a:xfrm>
                  <a:off x="8276822" y="629143"/>
                  <a:ext cx="171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1" name="Freihand 400">
                  <a:extLst>
                    <a:ext uri="{FF2B5EF4-FFF2-40B4-BE49-F238E27FC236}">
                      <a16:creationId xmlns:a16="http://schemas.microsoft.com/office/drawing/2014/main" id="{5CD422A0-615B-4C9C-970E-BA086D804179}"/>
                    </a:ext>
                  </a:extLst>
                </p14:cNvPr>
                <p14:cNvContentPartPr/>
                <p14:nvPr/>
              </p14:nvContentPartPr>
              <p14:xfrm>
                <a:off x="8122382" y="500983"/>
                <a:ext cx="360" cy="360"/>
              </p14:xfrm>
            </p:contentPart>
          </mc:Choice>
          <mc:Fallback>
            <p:pic>
              <p:nvPicPr>
                <p:cNvPr id="401" name="Freihand 400">
                  <a:extLst>
                    <a:ext uri="{FF2B5EF4-FFF2-40B4-BE49-F238E27FC236}">
                      <a16:creationId xmlns:a16="http://schemas.microsoft.com/office/drawing/2014/main" id="{5CD422A0-615B-4C9C-970E-BA086D804179}"/>
                    </a:ext>
                  </a:extLst>
                </p:cNvPr>
                <p:cNvPicPr/>
                <p:nvPr/>
              </p:nvPicPr>
              <p:blipFill>
                <a:blip r:embed="rId629"/>
                <a:stretch>
                  <a:fillRect/>
                </a:stretch>
              </p:blipFill>
              <p:spPr>
                <a:xfrm>
                  <a:off x="8118062" y="4966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3" name="Freihand 402">
                  <a:extLst>
                    <a:ext uri="{FF2B5EF4-FFF2-40B4-BE49-F238E27FC236}">
                      <a16:creationId xmlns:a16="http://schemas.microsoft.com/office/drawing/2014/main" id="{1F0605CB-659D-412D-BFD3-A1996A8CB933}"/>
                    </a:ext>
                  </a:extLst>
                </p14:cNvPr>
                <p14:cNvContentPartPr/>
                <p14:nvPr/>
              </p14:nvContentPartPr>
              <p14:xfrm>
                <a:off x="8539622" y="376423"/>
                <a:ext cx="61560" cy="192240"/>
              </p14:xfrm>
            </p:contentPart>
          </mc:Choice>
          <mc:Fallback>
            <p:pic>
              <p:nvPicPr>
                <p:cNvPr id="403" name="Freihand 402">
                  <a:extLst>
                    <a:ext uri="{FF2B5EF4-FFF2-40B4-BE49-F238E27FC236}">
                      <a16:creationId xmlns:a16="http://schemas.microsoft.com/office/drawing/2014/main" id="{1F0605CB-659D-412D-BFD3-A1996A8CB933}"/>
                    </a:ext>
                  </a:extLst>
                </p:cNvPr>
                <p:cNvPicPr/>
                <p:nvPr/>
              </p:nvPicPr>
              <p:blipFill>
                <a:blip r:embed="rId654"/>
                <a:stretch>
                  <a:fillRect/>
                </a:stretch>
              </p:blipFill>
              <p:spPr>
                <a:xfrm>
                  <a:off x="8535302" y="372103"/>
                  <a:ext cx="70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4" name="Freihand 403">
                  <a:extLst>
                    <a:ext uri="{FF2B5EF4-FFF2-40B4-BE49-F238E27FC236}">
                      <a16:creationId xmlns:a16="http://schemas.microsoft.com/office/drawing/2014/main" id="{838AAB79-F0E7-4418-943F-C2A6AFE6512F}"/>
                    </a:ext>
                  </a:extLst>
                </p14:cNvPr>
                <p14:cNvContentPartPr/>
                <p14:nvPr/>
              </p14:nvContentPartPr>
              <p14:xfrm>
                <a:off x="8540342" y="692143"/>
                <a:ext cx="7200" cy="30960"/>
              </p14:xfrm>
            </p:contentPart>
          </mc:Choice>
          <mc:Fallback>
            <p:pic>
              <p:nvPicPr>
                <p:cNvPr id="404" name="Freihand 403">
                  <a:extLst>
                    <a:ext uri="{FF2B5EF4-FFF2-40B4-BE49-F238E27FC236}">
                      <a16:creationId xmlns:a16="http://schemas.microsoft.com/office/drawing/2014/main" id="{838AAB79-F0E7-4418-943F-C2A6AFE6512F}"/>
                    </a:ext>
                  </a:extLst>
                </p:cNvPr>
                <p:cNvPicPr/>
                <p:nvPr/>
              </p:nvPicPr>
              <p:blipFill>
                <a:blip r:embed="rId656"/>
                <a:stretch>
                  <a:fillRect/>
                </a:stretch>
              </p:blipFill>
              <p:spPr>
                <a:xfrm>
                  <a:off x="8536022" y="687823"/>
                  <a:ext cx="1584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7">
            <p14:nvContentPartPr>
              <p14:cNvPr id="406" name="Freihand 405">
                <a:extLst>
                  <a:ext uri="{FF2B5EF4-FFF2-40B4-BE49-F238E27FC236}">
                    <a16:creationId xmlns:a16="http://schemas.microsoft.com/office/drawing/2014/main" id="{FEF4089C-72C0-40E8-9D0C-82368314820C}"/>
                  </a:ext>
                </a:extLst>
              </p14:cNvPr>
              <p14:cNvContentPartPr/>
              <p14:nvPr/>
            </p14:nvContentPartPr>
            <p14:xfrm>
              <a:off x="4668182" y="3639823"/>
              <a:ext cx="2982240" cy="34200"/>
            </p14:xfrm>
          </p:contentPart>
        </mc:Choice>
        <mc:Fallback>
          <p:pic>
            <p:nvPicPr>
              <p:cNvPr id="406" name="Freihand 405">
                <a:extLst>
                  <a:ext uri="{FF2B5EF4-FFF2-40B4-BE49-F238E27FC236}">
                    <a16:creationId xmlns:a16="http://schemas.microsoft.com/office/drawing/2014/main" id="{FEF4089C-72C0-40E8-9D0C-82368314820C}"/>
                  </a:ext>
                </a:extLst>
              </p:cNvPr>
              <p:cNvPicPr/>
              <p:nvPr/>
            </p:nvPicPr>
            <p:blipFill>
              <a:blip r:embed="rId658"/>
              <a:stretch>
                <a:fillRect/>
              </a:stretch>
            </p:blipFill>
            <p:spPr>
              <a:xfrm>
                <a:off x="4663862" y="3635503"/>
                <a:ext cx="2990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7" name="Freihand 406">
                <a:extLst>
                  <a:ext uri="{FF2B5EF4-FFF2-40B4-BE49-F238E27FC236}">
                    <a16:creationId xmlns:a16="http://schemas.microsoft.com/office/drawing/2014/main" id="{D440E940-E91B-40F3-A4F8-DCC747D8EE64}"/>
                  </a:ext>
                </a:extLst>
              </p14:cNvPr>
              <p14:cNvContentPartPr/>
              <p14:nvPr/>
            </p14:nvContentPartPr>
            <p14:xfrm>
              <a:off x="6659342" y="4524343"/>
              <a:ext cx="1133280" cy="620280"/>
            </p14:xfrm>
          </p:contentPart>
        </mc:Choice>
        <mc:Fallback>
          <p:pic>
            <p:nvPicPr>
              <p:cNvPr id="407" name="Freihand 406">
                <a:extLst>
                  <a:ext uri="{FF2B5EF4-FFF2-40B4-BE49-F238E27FC236}">
                    <a16:creationId xmlns:a16="http://schemas.microsoft.com/office/drawing/2014/main" id="{D440E940-E91B-40F3-A4F8-DCC747D8EE64}"/>
                  </a:ext>
                </a:extLst>
              </p:cNvPr>
              <p:cNvPicPr/>
              <p:nvPr/>
            </p:nvPicPr>
            <p:blipFill>
              <a:blip r:embed="rId660"/>
              <a:stretch>
                <a:fillRect/>
              </a:stretch>
            </p:blipFill>
            <p:spPr>
              <a:xfrm>
                <a:off x="6655022" y="4520023"/>
                <a:ext cx="1141920" cy="628920"/>
              </a:xfrm>
              <a:prstGeom prst="rect">
                <a:avLst/>
              </a:prstGeom>
            </p:spPr>
          </p:pic>
        </mc:Fallback>
      </mc:AlternateContent>
      <p:grpSp>
        <p:nvGrpSpPr>
          <p:cNvPr id="465" name="Gruppieren 464">
            <a:extLst>
              <a:ext uri="{FF2B5EF4-FFF2-40B4-BE49-F238E27FC236}">
                <a16:creationId xmlns:a16="http://schemas.microsoft.com/office/drawing/2014/main" id="{81BF94A4-2EC0-4785-B065-E3DE2A8419AC}"/>
              </a:ext>
            </a:extLst>
          </p:cNvPr>
          <p:cNvGrpSpPr/>
          <p:nvPr/>
        </p:nvGrpSpPr>
        <p:grpSpPr>
          <a:xfrm>
            <a:off x="7871102" y="2626063"/>
            <a:ext cx="3775680" cy="2062440"/>
            <a:chOff x="7871102" y="2626063"/>
            <a:chExt cx="3775680" cy="2062440"/>
          </a:xfrm>
        </p:grpSpPr>
        <mc:AlternateContent xmlns:mc="http://schemas.openxmlformats.org/markup-compatibility/2006">
          <mc:Choice xmlns:p14="http://schemas.microsoft.com/office/powerpoint/2010/main" Requires="p14">
            <p:contentPart p14:bwMode="auto" r:id="rId661">
              <p14:nvContentPartPr>
                <p14:cNvPr id="408" name="Freihand 407">
                  <a:extLst>
                    <a:ext uri="{FF2B5EF4-FFF2-40B4-BE49-F238E27FC236}">
                      <a16:creationId xmlns:a16="http://schemas.microsoft.com/office/drawing/2014/main" id="{7FB6F01F-B798-4532-8E28-28A1FB12BC01}"/>
                    </a:ext>
                  </a:extLst>
                </p14:cNvPr>
                <p14:cNvContentPartPr/>
                <p14:nvPr/>
              </p14:nvContentPartPr>
              <p14:xfrm>
                <a:off x="7899542" y="3799303"/>
                <a:ext cx="617040" cy="869400"/>
              </p14:xfrm>
            </p:contentPart>
          </mc:Choice>
          <mc:Fallback>
            <p:pic>
              <p:nvPicPr>
                <p:cNvPr id="408" name="Freihand 407">
                  <a:extLst>
                    <a:ext uri="{FF2B5EF4-FFF2-40B4-BE49-F238E27FC236}">
                      <a16:creationId xmlns:a16="http://schemas.microsoft.com/office/drawing/2014/main" id="{7FB6F01F-B798-4532-8E28-28A1FB12BC01}"/>
                    </a:ext>
                  </a:extLst>
                </p:cNvPr>
                <p:cNvPicPr/>
                <p:nvPr/>
              </p:nvPicPr>
              <p:blipFill>
                <a:blip r:embed="rId662"/>
                <a:stretch>
                  <a:fillRect/>
                </a:stretch>
              </p:blipFill>
              <p:spPr>
                <a:xfrm>
                  <a:off x="7895222" y="3794983"/>
                  <a:ext cx="625680" cy="8780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9" name="Freihand 408">
                  <a:extLst>
                    <a:ext uri="{FF2B5EF4-FFF2-40B4-BE49-F238E27FC236}">
                      <a16:creationId xmlns:a16="http://schemas.microsoft.com/office/drawing/2014/main" id="{340CAD6E-1994-41B6-A7C6-AC2880F6A010}"/>
                    </a:ext>
                  </a:extLst>
                </p14:cNvPr>
                <p14:cNvContentPartPr/>
                <p14:nvPr/>
              </p14:nvContentPartPr>
              <p14:xfrm>
                <a:off x="7871102" y="4319863"/>
                <a:ext cx="190800" cy="368640"/>
              </p14:xfrm>
            </p:contentPart>
          </mc:Choice>
          <mc:Fallback>
            <p:pic>
              <p:nvPicPr>
                <p:cNvPr id="409" name="Freihand 408">
                  <a:extLst>
                    <a:ext uri="{FF2B5EF4-FFF2-40B4-BE49-F238E27FC236}">
                      <a16:creationId xmlns:a16="http://schemas.microsoft.com/office/drawing/2014/main" id="{340CAD6E-1994-41B6-A7C6-AC2880F6A010}"/>
                    </a:ext>
                  </a:extLst>
                </p:cNvPr>
                <p:cNvPicPr/>
                <p:nvPr/>
              </p:nvPicPr>
              <p:blipFill>
                <a:blip r:embed="rId664"/>
                <a:stretch>
                  <a:fillRect/>
                </a:stretch>
              </p:blipFill>
              <p:spPr>
                <a:xfrm>
                  <a:off x="7866782" y="4315543"/>
                  <a:ext cx="19944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1" name="Freihand 410">
                  <a:extLst>
                    <a:ext uri="{FF2B5EF4-FFF2-40B4-BE49-F238E27FC236}">
                      <a16:creationId xmlns:a16="http://schemas.microsoft.com/office/drawing/2014/main" id="{D4BA2853-9498-49CB-883F-068878E47C08}"/>
                    </a:ext>
                  </a:extLst>
                </p14:cNvPr>
                <p14:cNvContentPartPr/>
                <p14:nvPr/>
              </p14:nvContentPartPr>
              <p14:xfrm>
                <a:off x="8572022" y="3432103"/>
                <a:ext cx="97920" cy="178560"/>
              </p14:xfrm>
            </p:contentPart>
          </mc:Choice>
          <mc:Fallback>
            <p:pic>
              <p:nvPicPr>
                <p:cNvPr id="411" name="Freihand 410">
                  <a:extLst>
                    <a:ext uri="{FF2B5EF4-FFF2-40B4-BE49-F238E27FC236}">
                      <a16:creationId xmlns:a16="http://schemas.microsoft.com/office/drawing/2014/main" id="{D4BA2853-9498-49CB-883F-068878E47C08}"/>
                    </a:ext>
                  </a:extLst>
                </p:cNvPr>
                <p:cNvPicPr/>
                <p:nvPr/>
              </p:nvPicPr>
              <p:blipFill>
                <a:blip r:embed="rId666"/>
                <a:stretch>
                  <a:fillRect/>
                </a:stretch>
              </p:blipFill>
              <p:spPr>
                <a:xfrm>
                  <a:off x="8567702" y="3427783"/>
                  <a:ext cx="106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2" name="Freihand 411">
                  <a:extLst>
                    <a:ext uri="{FF2B5EF4-FFF2-40B4-BE49-F238E27FC236}">
                      <a16:creationId xmlns:a16="http://schemas.microsoft.com/office/drawing/2014/main" id="{81E585EB-0497-4C5A-82CB-16F3525CBF7F}"/>
                    </a:ext>
                  </a:extLst>
                </p14:cNvPr>
                <p14:cNvContentPartPr/>
                <p14:nvPr/>
              </p14:nvContentPartPr>
              <p14:xfrm>
                <a:off x="8687582" y="3389983"/>
                <a:ext cx="339840" cy="146160"/>
              </p14:xfrm>
            </p:contentPart>
          </mc:Choice>
          <mc:Fallback>
            <p:pic>
              <p:nvPicPr>
                <p:cNvPr id="412" name="Freihand 411">
                  <a:extLst>
                    <a:ext uri="{FF2B5EF4-FFF2-40B4-BE49-F238E27FC236}">
                      <a16:creationId xmlns:a16="http://schemas.microsoft.com/office/drawing/2014/main" id="{81E585EB-0497-4C5A-82CB-16F3525CBF7F}"/>
                    </a:ext>
                  </a:extLst>
                </p:cNvPr>
                <p:cNvPicPr/>
                <p:nvPr/>
              </p:nvPicPr>
              <p:blipFill>
                <a:blip r:embed="rId668"/>
                <a:stretch>
                  <a:fillRect/>
                </a:stretch>
              </p:blipFill>
              <p:spPr>
                <a:xfrm>
                  <a:off x="8683262" y="3385663"/>
                  <a:ext cx="348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3" name="Freihand 412">
                  <a:extLst>
                    <a:ext uri="{FF2B5EF4-FFF2-40B4-BE49-F238E27FC236}">
                      <a16:creationId xmlns:a16="http://schemas.microsoft.com/office/drawing/2014/main" id="{315869C7-7631-4022-AD2E-6C9D19357D05}"/>
                    </a:ext>
                  </a:extLst>
                </p14:cNvPr>
                <p14:cNvContentPartPr/>
                <p14:nvPr/>
              </p14:nvContentPartPr>
              <p14:xfrm>
                <a:off x="9051902" y="3331303"/>
                <a:ext cx="141120" cy="74160"/>
              </p14:xfrm>
            </p:contentPart>
          </mc:Choice>
          <mc:Fallback>
            <p:pic>
              <p:nvPicPr>
                <p:cNvPr id="413" name="Freihand 412">
                  <a:extLst>
                    <a:ext uri="{FF2B5EF4-FFF2-40B4-BE49-F238E27FC236}">
                      <a16:creationId xmlns:a16="http://schemas.microsoft.com/office/drawing/2014/main" id="{315869C7-7631-4022-AD2E-6C9D19357D05}"/>
                    </a:ext>
                  </a:extLst>
                </p:cNvPr>
                <p:cNvPicPr/>
                <p:nvPr/>
              </p:nvPicPr>
              <p:blipFill>
                <a:blip r:embed="rId670"/>
                <a:stretch>
                  <a:fillRect/>
                </a:stretch>
              </p:blipFill>
              <p:spPr>
                <a:xfrm>
                  <a:off x="9047582" y="3326983"/>
                  <a:ext cx="149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4" name="Freihand 413">
                  <a:extLst>
                    <a:ext uri="{FF2B5EF4-FFF2-40B4-BE49-F238E27FC236}">
                      <a16:creationId xmlns:a16="http://schemas.microsoft.com/office/drawing/2014/main" id="{2BCF54B0-3CF5-4123-A1B0-90502725A466}"/>
                    </a:ext>
                  </a:extLst>
                </p14:cNvPr>
                <p14:cNvContentPartPr/>
                <p14:nvPr/>
              </p14:nvContentPartPr>
              <p14:xfrm>
                <a:off x="9232982" y="3259303"/>
                <a:ext cx="79920" cy="74520"/>
              </p14:xfrm>
            </p:contentPart>
          </mc:Choice>
          <mc:Fallback>
            <p:pic>
              <p:nvPicPr>
                <p:cNvPr id="414" name="Freihand 413">
                  <a:extLst>
                    <a:ext uri="{FF2B5EF4-FFF2-40B4-BE49-F238E27FC236}">
                      <a16:creationId xmlns:a16="http://schemas.microsoft.com/office/drawing/2014/main" id="{2BCF54B0-3CF5-4123-A1B0-90502725A466}"/>
                    </a:ext>
                  </a:extLst>
                </p:cNvPr>
                <p:cNvPicPr/>
                <p:nvPr/>
              </p:nvPicPr>
              <p:blipFill>
                <a:blip r:embed="rId672"/>
                <a:stretch>
                  <a:fillRect/>
                </a:stretch>
              </p:blipFill>
              <p:spPr>
                <a:xfrm>
                  <a:off x="9228662" y="3254983"/>
                  <a:ext cx="88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5" name="Freihand 414">
                  <a:extLst>
                    <a:ext uri="{FF2B5EF4-FFF2-40B4-BE49-F238E27FC236}">
                      <a16:creationId xmlns:a16="http://schemas.microsoft.com/office/drawing/2014/main" id="{4DDED52C-3D7B-4E6C-8688-6544256504A8}"/>
                    </a:ext>
                  </a:extLst>
                </p14:cNvPr>
                <p14:cNvContentPartPr/>
                <p14:nvPr/>
              </p14:nvContentPartPr>
              <p14:xfrm>
                <a:off x="9475622" y="3103423"/>
                <a:ext cx="298080" cy="159120"/>
              </p14:xfrm>
            </p:contentPart>
          </mc:Choice>
          <mc:Fallback>
            <p:pic>
              <p:nvPicPr>
                <p:cNvPr id="415" name="Freihand 414">
                  <a:extLst>
                    <a:ext uri="{FF2B5EF4-FFF2-40B4-BE49-F238E27FC236}">
                      <a16:creationId xmlns:a16="http://schemas.microsoft.com/office/drawing/2014/main" id="{4DDED52C-3D7B-4E6C-8688-6544256504A8}"/>
                    </a:ext>
                  </a:extLst>
                </p:cNvPr>
                <p:cNvPicPr/>
                <p:nvPr/>
              </p:nvPicPr>
              <p:blipFill>
                <a:blip r:embed="rId674"/>
                <a:stretch>
                  <a:fillRect/>
                </a:stretch>
              </p:blipFill>
              <p:spPr>
                <a:xfrm>
                  <a:off x="9471302" y="3099103"/>
                  <a:ext cx="306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7" name="Freihand 416">
                  <a:extLst>
                    <a:ext uri="{FF2B5EF4-FFF2-40B4-BE49-F238E27FC236}">
                      <a16:creationId xmlns:a16="http://schemas.microsoft.com/office/drawing/2014/main" id="{EF01715A-2901-4EA4-ABD4-071501CFB688}"/>
                    </a:ext>
                  </a:extLst>
                </p14:cNvPr>
                <p14:cNvContentPartPr/>
                <p14:nvPr/>
              </p14:nvContentPartPr>
              <p14:xfrm>
                <a:off x="9915902" y="2975623"/>
                <a:ext cx="92160" cy="188280"/>
              </p14:xfrm>
            </p:contentPart>
          </mc:Choice>
          <mc:Fallback>
            <p:pic>
              <p:nvPicPr>
                <p:cNvPr id="417" name="Freihand 416">
                  <a:extLst>
                    <a:ext uri="{FF2B5EF4-FFF2-40B4-BE49-F238E27FC236}">
                      <a16:creationId xmlns:a16="http://schemas.microsoft.com/office/drawing/2014/main" id="{EF01715A-2901-4EA4-ABD4-071501CFB688}"/>
                    </a:ext>
                  </a:extLst>
                </p:cNvPr>
                <p:cNvPicPr/>
                <p:nvPr/>
              </p:nvPicPr>
              <p:blipFill>
                <a:blip r:embed="rId676"/>
                <a:stretch>
                  <a:fillRect/>
                </a:stretch>
              </p:blipFill>
              <p:spPr>
                <a:xfrm>
                  <a:off x="9911582" y="2971303"/>
                  <a:ext cx="100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8" name="Freihand 417">
                  <a:extLst>
                    <a:ext uri="{FF2B5EF4-FFF2-40B4-BE49-F238E27FC236}">
                      <a16:creationId xmlns:a16="http://schemas.microsoft.com/office/drawing/2014/main" id="{28C12117-7398-4604-B11F-F77ECD3C023E}"/>
                    </a:ext>
                  </a:extLst>
                </p14:cNvPr>
                <p14:cNvContentPartPr/>
                <p14:nvPr/>
              </p14:nvContentPartPr>
              <p14:xfrm>
                <a:off x="9967382" y="3029263"/>
                <a:ext cx="163080" cy="93600"/>
              </p14:xfrm>
            </p:contentPart>
          </mc:Choice>
          <mc:Fallback>
            <p:pic>
              <p:nvPicPr>
                <p:cNvPr id="418" name="Freihand 417">
                  <a:extLst>
                    <a:ext uri="{FF2B5EF4-FFF2-40B4-BE49-F238E27FC236}">
                      <a16:creationId xmlns:a16="http://schemas.microsoft.com/office/drawing/2014/main" id="{28C12117-7398-4604-B11F-F77ECD3C023E}"/>
                    </a:ext>
                  </a:extLst>
                </p:cNvPr>
                <p:cNvPicPr/>
                <p:nvPr/>
              </p:nvPicPr>
              <p:blipFill>
                <a:blip r:embed="rId678"/>
                <a:stretch>
                  <a:fillRect/>
                </a:stretch>
              </p:blipFill>
              <p:spPr>
                <a:xfrm>
                  <a:off x="9963062" y="3024943"/>
                  <a:ext cx="171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9" name="Freihand 418">
                  <a:extLst>
                    <a:ext uri="{FF2B5EF4-FFF2-40B4-BE49-F238E27FC236}">
                      <a16:creationId xmlns:a16="http://schemas.microsoft.com/office/drawing/2014/main" id="{386EDB4E-2947-40FB-AE72-6D01FE449CFD}"/>
                    </a:ext>
                  </a:extLst>
                </p14:cNvPr>
                <p14:cNvContentPartPr/>
                <p14:nvPr/>
              </p14:nvContentPartPr>
              <p14:xfrm>
                <a:off x="10129742" y="2825143"/>
                <a:ext cx="573840" cy="256680"/>
              </p14:xfrm>
            </p:contentPart>
          </mc:Choice>
          <mc:Fallback>
            <p:pic>
              <p:nvPicPr>
                <p:cNvPr id="419" name="Freihand 418">
                  <a:extLst>
                    <a:ext uri="{FF2B5EF4-FFF2-40B4-BE49-F238E27FC236}">
                      <a16:creationId xmlns:a16="http://schemas.microsoft.com/office/drawing/2014/main" id="{386EDB4E-2947-40FB-AE72-6D01FE449CFD}"/>
                    </a:ext>
                  </a:extLst>
                </p:cNvPr>
                <p:cNvPicPr/>
                <p:nvPr/>
              </p:nvPicPr>
              <p:blipFill>
                <a:blip r:embed="rId680"/>
                <a:stretch>
                  <a:fillRect/>
                </a:stretch>
              </p:blipFill>
              <p:spPr>
                <a:xfrm>
                  <a:off x="10125422" y="2820823"/>
                  <a:ext cx="5824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1" name="Freihand 420">
                  <a:extLst>
                    <a:ext uri="{FF2B5EF4-FFF2-40B4-BE49-F238E27FC236}">
                      <a16:creationId xmlns:a16="http://schemas.microsoft.com/office/drawing/2014/main" id="{955AAF2F-457E-4DF1-9F52-AD16188D4D71}"/>
                    </a:ext>
                  </a:extLst>
                </p14:cNvPr>
                <p14:cNvContentPartPr/>
                <p14:nvPr/>
              </p14:nvContentPartPr>
              <p14:xfrm>
                <a:off x="7905662" y="3451543"/>
                <a:ext cx="108360" cy="200520"/>
              </p14:xfrm>
            </p:contentPart>
          </mc:Choice>
          <mc:Fallback>
            <p:pic>
              <p:nvPicPr>
                <p:cNvPr id="421" name="Freihand 420">
                  <a:extLst>
                    <a:ext uri="{FF2B5EF4-FFF2-40B4-BE49-F238E27FC236}">
                      <a16:creationId xmlns:a16="http://schemas.microsoft.com/office/drawing/2014/main" id="{955AAF2F-457E-4DF1-9F52-AD16188D4D71}"/>
                    </a:ext>
                  </a:extLst>
                </p:cNvPr>
                <p:cNvPicPr/>
                <p:nvPr/>
              </p:nvPicPr>
              <p:blipFill>
                <a:blip r:embed="rId682"/>
                <a:stretch>
                  <a:fillRect/>
                </a:stretch>
              </p:blipFill>
              <p:spPr>
                <a:xfrm>
                  <a:off x="7901342" y="3447223"/>
                  <a:ext cx="117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2" name="Freihand 421">
                  <a:extLst>
                    <a:ext uri="{FF2B5EF4-FFF2-40B4-BE49-F238E27FC236}">
                      <a16:creationId xmlns:a16="http://schemas.microsoft.com/office/drawing/2014/main" id="{6B6A49BF-3F4F-4BA3-8CB0-4996C8F90C3A}"/>
                    </a:ext>
                  </a:extLst>
                </p14:cNvPr>
                <p14:cNvContentPartPr/>
                <p14:nvPr/>
              </p14:nvContentPartPr>
              <p14:xfrm>
                <a:off x="8002502" y="3539023"/>
                <a:ext cx="56160" cy="83880"/>
              </p14:xfrm>
            </p:contentPart>
          </mc:Choice>
          <mc:Fallback>
            <p:pic>
              <p:nvPicPr>
                <p:cNvPr id="422" name="Freihand 421">
                  <a:extLst>
                    <a:ext uri="{FF2B5EF4-FFF2-40B4-BE49-F238E27FC236}">
                      <a16:creationId xmlns:a16="http://schemas.microsoft.com/office/drawing/2014/main" id="{6B6A49BF-3F4F-4BA3-8CB0-4996C8F90C3A}"/>
                    </a:ext>
                  </a:extLst>
                </p:cNvPr>
                <p:cNvPicPr/>
                <p:nvPr/>
              </p:nvPicPr>
              <p:blipFill>
                <a:blip r:embed="rId684"/>
                <a:stretch>
                  <a:fillRect/>
                </a:stretch>
              </p:blipFill>
              <p:spPr>
                <a:xfrm>
                  <a:off x="7998182" y="3534703"/>
                  <a:ext cx="64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3" name="Freihand 422">
                  <a:extLst>
                    <a:ext uri="{FF2B5EF4-FFF2-40B4-BE49-F238E27FC236}">
                      <a16:creationId xmlns:a16="http://schemas.microsoft.com/office/drawing/2014/main" id="{7271EB44-3B7A-457D-975F-D6E5B4A94BAE}"/>
                    </a:ext>
                  </a:extLst>
                </p14:cNvPr>
                <p14:cNvContentPartPr/>
                <p14:nvPr/>
              </p14:nvContentPartPr>
              <p14:xfrm>
                <a:off x="8071982" y="3476023"/>
                <a:ext cx="87120" cy="114120"/>
              </p14:xfrm>
            </p:contentPart>
          </mc:Choice>
          <mc:Fallback>
            <p:pic>
              <p:nvPicPr>
                <p:cNvPr id="423" name="Freihand 422">
                  <a:extLst>
                    <a:ext uri="{FF2B5EF4-FFF2-40B4-BE49-F238E27FC236}">
                      <a16:creationId xmlns:a16="http://schemas.microsoft.com/office/drawing/2014/main" id="{7271EB44-3B7A-457D-975F-D6E5B4A94BAE}"/>
                    </a:ext>
                  </a:extLst>
                </p:cNvPr>
                <p:cNvPicPr/>
                <p:nvPr/>
              </p:nvPicPr>
              <p:blipFill>
                <a:blip r:embed="rId686"/>
                <a:stretch>
                  <a:fillRect/>
                </a:stretch>
              </p:blipFill>
              <p:spPr>
                <a:xfrm>
                  <a:off x="8067662" y="3471703"/>
                  <a:ext cx="95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24" name="Freihand 423">
                  <a:extLst>
                    <a:ext uri="{FF2B5EF4-FFF2-40B4-BE49-F238E27FC236}">
                      <a16:creationId xmlns:a16="http://schemas.microsoft.com/office/drawing/2014/main" id="{456C3CA8-2FC6-41C9-9ED1-74A2434105B6}"/>
                    </a:ext>
                  </a:extLst>
                </p14:cNvPr>
                <p14:cNvContentPartPr/>
                <p14:nvPr/>
              </p14:nvContentPartPr>
              <p14:xfrm>
                <a:off x="8126342" y="3386023"/>
                <a:ext cx="123480" cy="150480"/>
              </p14:xfrm>
            </p:contentPart>
          </mc:Choice>
          <mc:Fallback>
            <p:pic>
              <p:nvPicPr>
                <p:cNvPr id="424" name="Freihand 423">
                  <a:extLst>
                    <a:ext uri="{FF2B5EF4-FFF2-40B4-BE49-F238E27FC236}">
                      <a16:creationId xmlns:a16="http://schemas.microsoft.com/office/drawing/2014/main" id="{456C3CA8-2FC6-41C9-9ED1-74A2434105B6}"/>
                    </a:ext>
                  </a:extLst>
                </p:cNvPr>
                <p:cNvPicPr/>
                <p:nvPr/>
              </p:nvPicPr>
              <p:blipFill>
                <a:blip r:embed="rId688"/>
                <a:stretch>
                  <a:fillRect/>
                </a:stretch>
              </p:blipFill>
              <p:spPr>
                <a:xfrm>
                  <a:off x="8122022" y="3381703"/>
                  <a:ext cx="132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5" name="Freihand 424">
                  <a:extLst>
                    <a:ext uri="{FF2B5EF4-FFF2-40B4-BE49-F238E27FC236}">
                      <a16:creationId xmlns:a16="http://schemas.microsoft.com/office/drawing/2014/main" id="{F7E1BFAD-A1D0-4BFC-831B-0806F0D3CEF7}"/>
                    </a:ext>
                  </a:extLst>
                </p14:cNvPr>
                <p14:cNvContentPartPr/>
                <p14:nvPr/>
              </p14:nvContentPartPr>
              <p14:xfrm>
                <a:off x="8263142" y="3321943"/>
                <a:ext cx="207360" cy="160200"/>
              </p14:xfrm>
            </p:contentPart>
          </mc:Choice>
          <mc:Fallback>
            <p:pic>
              <p:nvPicPr>
                <p:cNvPr id="425" name="Freihand 424">
                  <a:extLst>
                    <a:ext uri="{FF2B5EF4-FFF2-40B4-BE49-F238E27FC236}">
                      <a16:creationId xmlns:a16="http://schemas.microsoft.com/office/drawing/2014/main" id="{F7E1BFAD-A1D0-4BFC-831B-0806F0D3CEF7}"/>
                    </a:ext>
                  </a:extLst>
                </p:cNvPr>
                <p:cNvPicPr/>
                <p:nvPr/>
              </p:nvPicPr>
              <p:blipFill>
                <a:blip r:embed="rId690"/>
                <a:stretch>
                  <a:fillRect/>
                </a:stretch>
              </p:blipFill>
              <p:spPr>
                <a:xfrm>
                  <a:off x="8258822" y="3317623"/>
                  <a:ext cx="216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6" name="Freihand 425">
                  <a:extLst>
                    <a:ext uri="{FF2B5EF4-FFF2-40B4-BE49-F238E27FC236}">
                      <a16:creationId xmlns:a16="http://schemas.microsoft.com/office/drawing/2014/main" id="{0CF1DE6E-0BD0-4CEB-B50F-0255464DE259}"/>
                    </a:ext>
                  </a:extLst>
                </p14:cNvPr>
                <p14:cNvContentPartPr/>
                <p14:nvPr/>
              </p14:nvContentPartPr>
              <p14:xfrm>
                <a:off x="8460062" y="3190903"/>
                <a:ext cx="76680" cy="156600"/>
              </p14:xfrm>
            </p:contentPart>
          </mc:Choice>
          <mc:Fallback>
            <p:pic>
              <p:nvPicPr>
                <p:cNvPr id="426" name="Freihand 425">
                  <a:extLst>
                    <a:ext uri="{FF2B5EF4-FFF2-40B4-BE49-F238E27FC236}">
                      <a16:creationId xmlns:a16="http://schemas.microsoft.com/office/drawing/2014/main" id="{0CF1DE6E-0BD0-4CEB-B50F-0255464DE259}"/>
                    </a:ext>
                  </a:extLst>
                </p:cNvPr>
                <p:cNvPicPr/>
                <p:nvPr/>
              </p:nvPicPr>
              <p:blipFill>
                <a:blip r:embed="rId692"/>
                <a:stretch>
                  <a:fillRect/>
                </a:stretch>
              </p:blipFill>
              <p:spPr>
                <a:xfrm>
                  <a:off x="8455742" y="3186583"/>
                  <a:ext cx="85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28" name="Freihand 427">
                  <a:extLst>
                    <a:ext uri="{FF2B5EF4-FFF2-40B4-BE49-F238E27FC236}">
                      <a16:creationId xmlns:a16="http://schemas.microsoft.com/office/drawing/2014/main" id="{344E03C8-80EE-49FF-A84B-4C4FC68077C1}"/>
                    </a:ext>
                  </a:extLst>
                </p14:cNvPr>
                <p14:cNvContentPartPr/>
                <p14:nvPr/>
              </p14:nvContentPartPr>
              <p14:xfrm>
                <a:off x="8672822" y="3038983"/>
                <a:ext cx="270000" cy="195840"/>
              </p14:xfrm>
            </p:contentPart>
          </mc:Choice>
          <mc:Fallback>
            <p:pic>
              <p:nvPicPr>
                <p:cNvPr id="428" name="Freihand 427">
                  <a:extLst>
                    <a:ext uri="{FF2B5EF4-FFF2-40B4-BE49-F238E27FC236}">
                      <a16:creationId xmlns:a16="http://schemas.microsoft.com/office/drawing/2014/main" id="{344E03C8-80EE-49FF-A84B-4C4FC68077C1}"/>
                    </a:ext>
                  </a:extLst>
                </p:cNvPr>
                <p:cNvPicPr/>
                <p:nvPr/>
              </p:nvPicPr>
              <p:blipFill>
                <a:blip r:embed="rId694"/>
                <a:stretch>
                  <a:fillRect/>
                </a:stretch>
              </p:blipFill>
              <p:spPr>
                <a:xfrm>
                  <a:off x="8668502" y="3034663"/>
                  <a:ext cx="278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29" name="Freihand 428">
                  <a:extLst>
                    <a:ext uri="{FF2B5EF4-FFF2-40B4-BE49-F238E27FC236}">
                      <a16:creationId xmlns:a16="http://schemas.microsoft.com/office/drawing/2014/main" id="{0BB9B0C9-7310-4A4F-A077-2169821E0B40}"/>
                    </a:ext>
                  </a:extLst>
                </p14:cNvPr>
                <p14:cNvContentPartPr/>
                <p14:nvPr/>
              </p14:nvContentPartPr>
              <p14:xfrm>
                <a:off x="8447462" y="3170743"/>
                <a:ext cx="475920" cy="495720"/>
              </p14:xfrm>
            </p:contentPart>
          </mc:Choice>
          <mc:Fallback>
            <p:pic>
              <p:nvPicPr>
                <p:cNvPr id="429" name="Freihand 428">
                  <a:extLst>
                    <a:ext uri="{FF2B5EF4-FFF2-40B4-BE49-F238E27FC236}">
                      <a16:creationId xmlns:a16="http://schemas.microsoft.com/office/drawing/2014/main" id="{0BB9B0C9-7310-4A4F-A077-2169821E0B40}"/>
                    </a:ext>
                  </a:extLst>
                </p:cNvPr>
                <p:cNvPicPr/>
                <p:nvPr/>
              </p:nvPicPr>
              <p:blipFill>
                <a:blip r:embed="rId696"/>
                <a:stretch>
                  <a:fillRect/>
                </a:stretch>
              </p:blipFill>
              <p:spPr>
                <a:xfrm>
                  <a:off x="8443142" y="3166423"/>
                  <a:ext cx="48456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31" name="Freihand 430">
                  <a:extLst>
                    <a:ext uri="{FF2B5EF4-FFF2-40B4-BE49-F238E27FC236}">
                      <a16:creationId xmlns:a16="http://schemas.microsoft.com/office/drawing/2014/main" id="{66CDCCAA-7631-49B4-A9C5-C016D271C2D7}"/>
                    </a:ext>
                  </a:extLst>
                </p14:cNvPr>
                <p14:cNvContentPartPr/>
                <p14:nvPr/>
              </p14:nvContentPartPr>
              <p14:xfrm>
                <a:off x="10714382" y="2641903"/>
                <a:ext cx="120600" cy="452160"/>
              </p14:xfrm>
            </p:contentPart>
          </mc:Choice>
          <mc:Fallback>
            <p:pic>
              <p:nvPicPr>
                <p:cNvPr id="431" name="Freihand 430">
                  <a:extLst>
                    <a:ext uri="{FF2B5EF4-FFF2-40B4-BE49-F238E27FC236}">
                      <a16:creationId xmlns:a16="http://schemas.microsoft.com/office/drawing/2014/main" id="{66CDCCAA-7631-49B4-A9C5-C016D271C2D7}"/>
                    </a:ext>
                  </a:extLst>
                </p:cNvPr>
                <p:cNvPicPr/>
                <p:nvPr/>
              </p:nvPicPr>
              <p:blipFill>
                <a:blip r:embed="rId698"/>
                <a:stretch>
                  <a:fillRect/>
                </a:stretch>
              </p:blipFill>
              <p:spPr>
                <a:xfrm>
                  <a:off x="10710062" y="2637583"/>
                  <a:ext cx="12924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2" name="Freihand 431">
                  <a:extLst>
                    <a:ext uri="{FF2B5EF4-FFF2-40B4-BE49-F238E27FC236}">
                      <a16:creationId xmlns:a16="http://schemas.microsoft.com/office/drawing/2014/main" id="{11E88B0C-F8B5-4DF9-B9C1-3558F38C5AF9}"/>
                    </a:ext>
                  </a:extLst>
                </p14:cNvPr>
                <p14:cNvContentPartPr/>
                <p14:nvPr/>
              </p14:nvContentPartPr>
              <p14:xfrm>
                <a:off x="10977182" y="2727943"/>
                <a:ext cx="37800" cy="46800"/>
              </p14:xfrm>
            </p:contentPart>
          </mc:Choice>
          <mc:Fallback>
            <p:pic>
              <p:nvPicPr>
                <p:cNvPr id="432" name="Freihand 431">
                  <a:extLst>
                    <a:ext uri="{FF2B5EF4-FFF2-40B4-BE49-F238E27FC236}">
                      <a16:creationId xmlns:a16="http://schemas.microsoft.com/office/drawing/2014/main" id="{11E88B0C-F8B5-4DF9-B9C1-3558F38C5AF9}"/>
                    </a:ext>
                  </a:extLst>
                </p:cNvPr>
                <p:cNvPicPr/>
                <p:nvPr/>
              </p:nvPicPr>
              <p:blipFill>
                <a:blip r:embed="rId700"/>
                <a:stretch>
                  <a:fillRect/>
                </a:stretch>
              </p:blipFill>
              <p:spPr>
                <a:xfrm>
                  <a:off x="10972862" y="2723623"/>
                  <a:ext cx="46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3" name="Freihand 432">
                  <a:extLst>
                    <a:ext uri="{FF2B5EF4-FFF2-40B4-BE49-F238E27FC236}">
                      <a16:creationId xmlns:a16="http://schemas.microsoft.com/office/drawing/2014/main" id="{5328349E-2D48-4768-81B4-564A6054DE39}"/>
                    </a:ext>
                  </a:extLst>
                </p14:cNvPr>
                <p14:cNvContentPartPr/>
                <p14:nvPr/>
              </p14:nvContentPartPr>
              <p14:xfrm>
                <a:off x="11094542" y="2626063"/>
                <a:ext cx="124560" cy="80280"/>
              </p14:xfrm>
            </p:contentPart>
          </mc:Choice>
          <mc:Fallback>
            <p:pic>
              <p:nvPicPr>
                <p:cNvPr id="433" name="Freihand 432">
                  <a:extLst>
                    <a:ext uri="{FF2B5EF4-FFF2-40B4-BE49-F238E27FC236}">
                      <a16:creationId xmlns:a16="http://schemas.microsoft.com/office/drawing/2014/main" id="{5328349E-2D48-4768-81B4-564A6054DE39}"/>
                    </a:ext>
                  </a:extLst>
                </p:cNvPr>
                <p:cNvPicPr/>
                <p:nvPr/>
              </p:nvPicPr>
              <p:blipFill>
                <a:blip r:embed="rId702"/>
                <a:stretch>
                  <a:fillRect/>
                </a:stretch>
              </p:blipFill>
              <p:spPr>
                <a:xfrm>
                  <a:off x="11090222" y="2621743"/>
                  <a:ext cx="133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5" name="Freihand 434">
                  <a:extLst>
                    <a:ext uri="{FF2B5EF4-FFF2-40B4-BE49-F238E27FC236}">
                      <a16:creationId xmlns:a16="http://schemas.microsoft.com/office/drawing/2014/main" id="{FF2156B4-4BCF-4C93-88C5-A2301D484C06}"/>
                    </a:ext>
                  </a:extLst>
                </p14:cNvPr>
                <p14:cNvContentPartPr/>
                <p14:nvPr/>
              </p14:nvContentPartPr>
              <p14:xfrm>
                <a:off x="8739782" y="3838183"/>
                <a:ext cx="171360" cy="70920"/>
              </p14:xfrm>
            </p:contentPart>
          </mc:Choice>
          <mc:Fallback>
            <p:pic>
              <p:nvPicPr>
                <p:cNvPr id="435" name="Freihand 434">
                  <a:extLst>
                    <a:ext uri="{FF2B5EF4-FFF2-40B4-BE49-F238E27FC236}">
                      <a16:creationId xmlns:a16="http://schemas.microsoft.com/office/drawing/2014/main" id="{FF2156B4-4BCF-4C93-88C5-A2301D484C06}"/>
                    </a:ext>
                  </a:extLst>
                </p:cNvPr>
                <p:cNvPicPr/>
                <p:nvPr/>
              </p:nvPicPr>
              <p:blipFill>
                <a:blip r:embed="rId704"/>
                <a:stretch>
                  <a:fillRect/>
                </a:stretch>
              </p:blipFill>
              <p:spPr>
                <a:xfrm>
                  <a:off x="8735462" y="3833863"/>
                  <a:ext cx="180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6" name="Freihand 435">
                  <a:extLst>
                    <a:ext uri="{FF2B5EF4-FFF2-40B4-BE49-F238E27FC236}">
                      <a16:creationId xmlns:a16="http://schemas.microsoft.com/office/drawing/2014/main" id="{3E14E47F-19CF-41DE-94F3-85B89C95530A}"/>
                    </a:ext>
                  </a:extLst>
                </p14:cNvPr>
                <p14:cNvContentPartPr/>
                <p14:nvPr/>
              </p14:nvContentPartPr>
              <p14:xfrm>
                <a:off x="8769662" y="3882103"/>
                <a:ext cx="155880" cy="91080"/>
              </p14:xfrm>
            </p:contentPart>
          </mc:Choice>
          <mc:Fallback>
            <p:pic>
              <p:nvPicPr>
                <p:cNvPr id="436" name="Freihand 435">
                  <a:extLst>
                    <a:ext uri="{FF2B5EF4-FFF2-40B4-BE49-F238E27FC236}">
                      <a16:creationId xmlns:a16="http://schemas.microsoft.com/office/drawing/2014/main" id="{3E14E47F-19CF-41DE-94F3-85B89C95530A}"/>
                    </a:ext>
                  </a:extLst>
                </p:cNvPr>
                <p:cNvPicPr/>
                <p:nvPr/>
              </p:nvPicPr>
              <p:blipFill>
                <a:blip r:embed="rId706"/>
                <a:stretch>
                  <a:fillRect/>
                </a:stretch>
              </p:blipFill>
              <p:spPr>
                <a:xfrm>
                  <a:off x="8765342" y="3877783"/>
                  <a:ext cx="16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37" name="Freihand 436">
                  <a:extLst>
                    <a:ext uri="{FF2B5EF4-FFF2-40B4-BE49-F238E27FC236}">
                      <a16:creationId xmlns:a16="http://schemas.microsoft.com/office/drawing/2014/main" id="{8FF53F20-A939-4617-96AA-CC916B6F5ED8}"/>
                    </a:ext>
                  </a:extLst>
                </p14:cNvPr>
                <p14:cNvContentPartPr/>
                <p14:nvPr/>
              </p14:nvContentPartPr>
              <p14:xfrm>
                <a:off x="8720342" y="3665383"/>
                <a:ext cx="176760" cy="163440"/>
              </p14:xfrm>
            </p:contentPart>
          </mc:Choice>
          <mc:Fallback>
            <p:pic>
              <p:nvPicPr>
                <p:cNvPr id="437" name="Freihand 436">
                  <a:extLst>
                    <a:ext uri="{FF2B5EF4-FFF2-40B4-BE49-F238E27FC236}">
                      <a16:creationId xmlns:a16="http://schemas.microsoft.com/office/drawing/2014/main" id="{8FF53F20-A939-4617-96AA-CC916B6F5ED8}"/>
                    </a:ext>
                  </a:extLst>
                </p:cNvPr>
                <p:cNvPicPr/>
                <p:nvPr/>
              </p:nvPicPr>
              <p:blipFill>
                <a:blip r:embed="rId708"/>
                <a:stretch>
                  <a:fillRect/>
                </a:stretch>
              </p:blipFill>
              <p:spPr>
                <a:xfrm>
                  <a:off x="8716022" y="3661063"/>
                  <a:ext cx="185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39" name="Freihand 438">
                  <a:extLst>
                    <a:ext uri="{FF2B5EF4-FFF2-40B4-BE49-F238E27FC236}">
                      <a16:creationId xmlns:a16="http://schemas.microsoft.com/office/drawing/2014/main" id="{ED2D7CAD-2B0C-447D-93EB-51284D89A672}"/>
                    </a:ext>
                  </a:extLst>
                </p14:cNvPr>
                <p14:cNvContentPartPr/>
                <p14:nvPr/>
              </p14:nvContentPartPr>
              <p14:xfrm>
                <a:off x="9105902" y="3604543"/>
                <a:ext cx="105480" cy="160200"/>
              </p14:xfrm>
            </p:contentPart>
          </mc:Choice>
          <mc:Fallback>
            <p:pic>
              <p:nvPicPr>
                <p:cNvPr id="439" name="Freihand 438">
                  <a:extLst>
                    <a:ext uri="{FF2B5EF4-FFF2-40B4-BE49-F238E27FC236}">
                      <a16:creationId xmlns:a16="http://schemas.microsoft.com/office/drawing/2014/main" id="{ED2D7CAD-2B0C-447D-93EB-51284D89A672}"/>
                    </a:ext>
                  </a:extLst>
                </p:cNvPr>
                <p:cNvPicPr/>
                <p:nvPr/>
              </p:nvPicPr>
              <p:blipFill>
                <a:blip r:embed="rId710"/>
                <a:stretch>
                  <a:fillRect/>
                </a:stretch>
              </p:blipFill>
              <p:spPr>
                <a:xfrm>
                  <a:off x="9101582" y="3600223"/>
                  <a:ext cx="114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0" name="Freihand 439">
                  <a:extLst>
                    <a:ext uri="{FF2B5EF4-FFF2-40B4-BE49-F238E27FC236}">
                      <a16:creationId xmlns:a16="http://schemas.microsoft.com/office/drawing/2014/main" id="{3B5A27F6-A351-4216-9255-BF92F5AD6338}"/>
                    </a:ext>
                  </a:extLst>
                </p14:cNvPr>
                <p14:cNvContentPartPr/>
                <p14:nvPr/>
              </p14:nvContentPartPr>
              <p14:xfrm>
                <a:off x="9205262" y="3673663"/>
                <a:ext cx="63000" cy="73440"/>
              </p14:xfrm>
            </p:contentPart>
          </mc:Choice>
          <mc:Fallback>
            <p:pic>
              <p:nvPicPr>
                <p:cNvPr id="440" name="Freihand 439">
                  <a:extLst>
                    <a:ext uri="{FF2B5EF4-FFF2-40B4-BE49-F238E27FC236}">
                      <a16:creationId xmlns:a16="http://schemas.microsoft.com/office/drawing/2014/main" id="{3B5A27F6-A351-4216-9255-BF92F5AD6338}"/>
                    </a:ext>
                  </a:extLst>
                </p:cNvPr>
                <p:cNvPicPr/>
                <p:nvPr/>
              </p:nvPicPr>
              <p:blipFill>
                <a:blip r:embed="rId712"/>
                <a:stretch>
                  <a:fillRect/>
                </a:stretch>
              </p:blipFill>
              <p:spPr>
                <a:xfrm>
                  <a:off x="9200942" y="3669343"/>
                  <a:ext cx="71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1" name="Freihand 440">
                  <a:extLst>
                    <a:ext uri="{FF2B5EF4-FFF2-40B4-BE49-F238E27FC236}">
                      <a16:creationId xmlns:a16="http://schemas.microsoft.com/office/drawing/2014/main" id="{AF8C2561-4031-4610-AC78-CC1E1229BD7E}"/>
                    </a:ext>
                  </a:extLst>
                </p14:cNvPr>
                <p14:cNvContentPartPr/>
                <p14:nvPr/>
              </p14:nvContentPartPr>
              <p14:xfrm>
                <a:off x="9268982" y="3615343"/>
                <a:ext cx="114840" cy="90720"/>
              </p14:xfrm>
            </p:contentPart>
          </mc:Choice>
          <mc:Fallback>
            <p:pic>
              <p:nvPicPr>
                <p:cNvPr id="441" name="Freihand 440">
                  <a:extLst>
                    <a:ext uri="{FF2B5EF4-FFF2-40B4-BE49-F238E27FC236}">
                      <a16:creationId xmlns:a16="http://schemas.microsoft.com/office/drawing/2014/main" id="{AF8C2561-4031-4610-AC78-CC1E1229BD7E}"/>
                    </a:ext>
                  </a:extLst>
                </p:cNvPr>
                <p:cNvPicPr/>
                <p:nvPr/>
              </p:nvPicPr>
              <p:blipFill>
                <a:blip r:embed="rId714"/>
                <a:stretch>
                  <a:fillRect/>
                </a:stretch>
              </p:blipFill>
              <p:spPr>
                <a:xfrm>
                  <a:off x="9264662" y="3611023"/>
                  <a:ext cx="123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2" name="Freihand 441">
                  <a:extLst>
                    <a:ext uri="{FF2B5EF4-FFF2-40B4-BE49-F238E27FC236}">
                      <a16:creationId xmlns:a16="http://schemas.microsoft.com/office/drawing/2014/main" id="{146E4821-D2E3-458D-8561-93F014081AEB}"/>
                    </a:ext>
                  </a:extLst>
                </p14:cNvPr>
                <p14:cNvContentPartPr/>
                <p14:nvPr/>
              </p14:nvContentPartPr>
              <p14:xfrm>
                <a:off x="9367982" y="3516703"/>
                <a:ext cx="145080" cy="130320"/>
              </p14:xfrm>
            </p:contentPart>
          </mc:Choice>
          <mc:Fallback>
            <p:pic>
              <p:nvPicPr>
                <p:cNvPr id="442" name="Freihand 441">
                  <a:extLst>
                    <a:ext uri="{FF2B5EF4-FFF2-40B4-BE49-F238E27FC236}">
                      <a16:creationId xmlns:a16="http://schemas.microsoft.com/office/drawing/2014/main" id="{146E4821-D2E3-458D-8561-93F014081AEB}"/>
                    </a:ext>
                  </a:extLst>
                </p:cNvPr>
                <p:cNvPicPr/>
                <p:nvPr/>
              </p:nvPicPr>
              <p:blipFill>
                <a:blip r:embed="rId716"/>
                <a:stretch>
                  <a:fillRect/>
                </a:stretch>
              </p:blipFill>
              <p:spPr>
                <a:xfrm>
                  <a:off x="9363662" y="3512383"/>
                  <a:ext cx="153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3" name="Freihand 442">
                  <a:extLst>
                    <a:ext uri="{FF2B5EF4-FFF2-40B4-BE49-F238E27FC236}">
                      <a16:creationId xmlns:a16="http://schemas.microsoft.com/office/drawing/2014/main" id="{444DDB9A-F631-4CD9-8CE3-8584AB17046D}"/>
                    </a:ext>
                  </a:extLst>
                </p14:cNvPr>
                <p14:cNvContentPartPr/>
                <p14:nvPr/>
              </p14:nvContentPartPr>
              <p14:xfrm>
                <a:off x="9534662" y="3363703"/>
                <a:ext cx="300240" cy="226800"/>
              </p14:xfrm>
            </p:contentPart>
          </mc:Choice>
          <mc:Fallback>
            <p:pic>
              <p:nvPicPr>
                <p:cNvPr id="443" name="Freihand 442">
                  <a:extLst>
                    <a:ext uri="{FF2B5EF4-FFF2-40B4-BE49-F238E27FC236}">
                      <a16:creationId xmlns:a16="http://schemas.microsoft.com/office/drawing/2014/main" id="{444DDB9A-F631-4CD9-8CE3-8584AB17046D}"/>
                    </a:ext>
                  </a:extLst>
                </p:cNvPr>
                <p:cNvPicPr/>
                <p:nvPr/>
              </p:nvPicPr>
              <p:blipFill>
                <a:blip r:embed="rId718"/>
                <a:stretch>
                  <a:fillRect/>
                </a:stretch>
              </p:blipFill>
              <p:spPr>
                <a:xfrm>
                  <a:off x="9530342" y="3359383"/>
                  <a:ext cx="308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4" name="Freihand 443">
                  <a:extLst>
                    <a:ext uri="{FF2B5EF4-FFF2-40B4-BE49-F238E27FC236}">
                      <a16:creationId xmlns:a16="http://schemas.microsoft.com/office/drawing/2014/main" id="{8330D433-1E66-4057-A201-EC527B630CE1}"/>
                    </a:ext>
                  </a:extLst>
                </p14:cNvPr>
                <p14:cNvContentPartPr/>
                <p14:nvPr/>
              </p14:nvContentPartPr>
              <p14:xfrm>
                <a:off x="10061702" y="3266863"/>
                <a:ext cx="177480" cy="130320"/>
              </p14:xfrm>
            </p:contentPart>
          </mc:Choice>
          <mc:Fallback>
            <p:pic>
              <p:nvPicPr>
                <p:cNvPr id="444" name="Freihand 443">
                  <a:extLst>
                    <a:ext uri="{FF2B5EF4-FFF2-40B4-BE49-F238E27FC236}">
                      <a16:creationId xmlns:a16="http://schemas.microsoft.com/office/drawing/2014/main" id="{8330D433-1E66-4057-A201-EC527B630CE1}"/>
                    </a:ext>
                  </a:extLst>
                </p:cNvPr>
                <p:cNvPicPr/>
                <p:nvPr/>
              </p:nvPicPr>
              <p:blipFill>
                <a:blip r:embed="rId720"/>
                <a:stretch>
                  <a:fillRect/>
                </a:stretch>
              </p:blipFill>
              <p:spPr>
                <a:xfrm>
                  <a:off x="10057382" y="3262543"/>
                  <a:ext cx="186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5" name="Freihand 444">
                  <a:extLst>
                    <a:ext uri="{FF2B5EF4-FFF2-40B4-BE49-F238E27FC236}">
                      <a16:creationId xmlns:a16="http://schemas.microsoft.com/office/drawing/2014/main" id="{54A67CE8-3A13-44FD-B034-EFA529336C77}"/>
                    </a:ext>
                  </a:extLst>
                </p14:cNvPr>
                <p14:cNvContentPartPr/>
                <p14:nvPr/>
              </p14:nvContentPartPr>
              <p14:xfrm>
                <a:off x="10257542" y="3262183"/>
                <a:ext cx="63360" cy="82800"/>
              </p14:xfrm>
            </p:contentPart>
          </mc:Choice>
          <mc:Fallback>
            <p:pic>
              <p:nvPicPr>
                <p:cNvPr id="445" name="Freihand 444">
                  <a:extLst>
                    <a:ext uri="{FF2B5EF4-FFF2-40B4-BE49-F238E27FC236}">
                      <a16:creationId xmlns:a16="http://schemas.microsoft.com/office/drawing/2014/main" id="{54A67CE8-3A13-44FD-B034-EFA529336C77}"/>
                    </a:ext>
                  </a:extLst>
                </p:cNvPr>
                <p:cNvPicPr/>
                <p:nvPr/>
              </p:nvPicPr>
              <p:blipFill>
                <a:blip r:embed="rId722"/>
                <a:stretch>
                  <a:fillRect/>
                </a:stretch>
              </p:blipFill>
              <p:spPr>
                <a:xfrm>
                  <a:off x="10253222" y="3257863"/>
                  <a:ext cx="72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6" name="Freihand 445">
                  <a:extLst>
                    <a:ext uri="{FF2B5EF4-FFF2-40B4-BE49-F238E27FC236}">
                      <a16:creationId xmlns:a16="http://schemas.microsoft.com/office/drawing/2014/main" id="{E3EC3475-2E4E-476E-82A8-BAF22835AAA8}"/>
                    </a:ext>
                  </a:extLst>
                </p14:cNvPr>
                <p14:cNvContentPartPr/>
                <p14:nvPr/>
              </p14:nvContentPartPr>
              <p14:xfrm>
                <a:off x="10483622" y="3151303"/>
                <a:ext cx="182880" cy="136800"/>
              </p14:xfrm>
            </p:contentPart>
          </mc:Choice>
          <mc:Fallback>
            <p:pic>
              <p:nvPicPr>
                <p:cNvPr id="446" name="Freihand 445">
                  <a:extLst>
                    <a:ext uri="{FF2B5EF4-FFF2-40B4-BE49-F238E27FC236}">
                      <a16:creationId xmlns:a16="http://schemas.microsoft.com/office/drawing/2014/main" id="{E3EC3475-2E4E-476E-82A8-BAF22835AAA8}"/>
                    </a:ext>
                  </a:extLst>
                </p:cNvPr>
                <p:cNvPicPr/>
                <p:nvPr/>
              </p:nvPicPr>
              <p:blipFill>
                <a:blip r:embed="rId724"/>
                <a:stretch>
                  <a:fillRect/>
                </a:stretch>
              </p:blipFill>
              <p:spPr>
                <a:xfrm>
                  <a:off x="10479302" y="3146983"/>
                  <a:ext cx="191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47" name="Freihand 446">
                  <a:extLst>
                    <a:ext uri="{FF2B5EF4-FFF2-40B4-BE49-F238E27FC236}">
                      <a16:creationId xmlns:a16="http://schemas.microsoft.com/office/drawing/2014/main" id="{E4919A2B-1EFF-469E-94E4-B0DF336AF16C}"/>
                    </a:ext>
                  </a:extLst>
                </p14:cNvPr>
                <p14:cNvContentPartPr/>
                <p14:nvPr/>
              </p14:nvContentPartPr>
              <p14:xfrm>
                <a:off x="10673702" y="3037183"/>
                <a:ext cx="308160" cy="155520"/>
              </p14:xfrm>
            </p:contentPart>
          </mc:Choice>
          <mc:Fallback>
            <p:pic>
              <p:nvPicPr>
                <p:cNvPr id="447" name="Freihand 446">
                  <a:extLst>
                    <a:ext uri="{FF2B5EF4-FFF2-40B4-BE49-F238E27FC236}">
                      <a16:creationId xmlns:a16="http://schemas.microsoft.com/office/drawing/2014/main" id="{E4919A2B-1EFF-469E-94E4-B0DF336AF16C}"/>
                    </a:ext>
                  </a:extLst>
                </p:cNvPr>
                <p:cNvPicPr/>
                <p:nvPr/>
              </p:nvPicPr>
              <p:blipFill>
                <a:blip r:embed="rId726"/>
                <a:stretch>
                  <a:fillRect/>
                </a:stretch>
              </p:blipFill>
              <p:spPr>
                <a:xfrm>
                  <a:off x="10669382" y="3032863"/>
                  <a:ext cx="316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48" name="Freihand 447">
                  <a:extLst>
                    <a:ext uri="{FF2B5EF4-FFF2-40B4-BE49-F238E27FC236}">
                      <a16:creationId xmlns:a16="http://schemas.microsoft.com/office/drawing/2014/main" id="{4C52EDCC-74FF-4099-B7C7-8D3017491FEA}"/>
                    </a:ext>
                  </a:extLst>
                </p14:cNvPr>
                <p14:cNvContentPartPr/>
                <p14:nvPr/>
              </p14:nvContentPartPr>
              <p14:xfrm>
                <a:off x="11000942" y="2869423"/>
                <a:ext cx="191160" cy="207360"/>
              </p14:xfrm>
            </p:contentPart>
          </mc:Choice>
          <mc:Fallback>
            <p:pic>
              <p:nvPicPr>
                <p:cNvPr id="448" name="Freihand 447">
                  <a:extLst>
                    <a:ext uri="{FF2B5EF4-FFF2-40B4-BE49-F238E27FC236}">
                      <a16:creationId xmlns:a16="http://schemas.microsoft.com/office/drawing/2014/main" id="{4C52EDCC-74FF-4099-B7C7-8D3017491FEA}"/>
                    </a:ext>
                  </a:extLst>
                </p:cNvPr>
                <p:cNvPicPr/>
                <p:nvPr/>
              </p:nvPicPr>
              <p:blipFill>
                <a:blip r:embed="rId728"/>
                <a:stretch>
                  <a:fillRect/>
                </a:stretch>
              </p:blipFill>
              <p:spPr>
                <a:xfrm>
                  <a:off x="10996622" y="2865103"/>
                  <a:ext cx="199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49" name="Freihand 448">
                  <a:extLst>
                    <a:ext uri="{FF2B5EF4-FFF2-40B4-BE49-F238E27FC236}">
                      <a16:creationId xmlns:a16="http://schemas.microsoft.com/office/drawing/2014/main" id="{F54F2986-61BE-4858-8595-EC59341FF5C6}"/>
                    </a:ext>
                  </a:extLst>
                </p14:cNvPr>
                <p14:cNvContentPartPr/>
                <p14:nvPr/>
              </p14:nvContentPartPr>
              <p14:xfrm>
                <a:off x="11192462" y="2886703"/>
                <a:ext cx="109080" cy="104040"/>
              </p14:xfrm>
            </p:contentPart>
          </mc:Choice>
          <mc:Fallback>
            <p:pic>
              <p:nvPicPr>
                <p:cNvPr id="449" name="Freihand 448">
                  <a:extLst>
                    <a:ext uri="{FF2B5EF4-FFF2-40B4-BE49-F238E27FC236}">
                      <a16:creationId xmlns:a16="http://schemas.microsoft.com/office/drawing/2014/main" id="{F54F2986-61BE-4858-8595-EC59341FF5C6}"/>
                    </a:ext>
                  </a:extLst>
                </p:cNvPr>
                <p:cNvPicPr/>
                <p:nvPr/>
              </p:nvPicPr>
              <p:blipFill>
                <a:blip r:embed="rId730"/>
                <a:stretch>
                  <a:fillRect/>
                </a:stretch>
              </p:blipFill>
              <p:spPr>
                <a:xfrm>
                  <a:off x="11188142" y="2882383"/>
                  <a:ext cx="117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0" name="Freihand 449">
                  <a:extLst>
                    <a:ext uri="{FF2B5EF4-FFF2-40B4-BE49-F238E27FC236}">
                      <a16:creationId xmlns:a16="http://schemas.microsoft.com/office/drawing/2014/main" id="{16C0B4A1-5EBC-4BB2-8168-981690858989}"/>
                    </a:ext>
                  </a:extLst>
                </p14:cNvPr>
                <p14:cNvContentPartPr/>
                <p14:nvPr/>
              </p14:nvContentPartPr>
              <p14:xfrm>
                <a:off x="11323142" y="2760343"/>
                <a:ext cx="323640" cy="177480"/>
              </p14:xfrm>
            </p:contentPart>
          </mc:Choice>
          <mc:Fallback>
            <p:pic>
              <p:nvPicPr>
                <p:cNvPr id="450" name="Freihand 449">
                  <a:extLst>
                    <a:ext uri="{FF2B5EF4-FFF2-40B4-BE49-F238E27FC236}">
                      <a16:creationId xmlns:a16="http://schemas.microsoft.com/office/drawing/2014/main" id="{16C0B4A1-5EBC-4BB2-8168-981690858989}"/>
                    </a:ext>
                  </a:extLst>
                </p:cNvPr>
                <p:cNvPicPr/>
                <p:nvPr/>
              </p:nvPicPr>
              <p:blipFill>
                <a:blip r:embed="rId732"/>
                <a:stretch>
                  <a:fillRect/>
                </a:stretch>
              </p:blipFill>
              <p:spPr>
                <a:xfrm>
                  <a:off x="11318822" y="2756023"/>
                  <a:ext cx="332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1" name="Freihand 450">
                  <a:extLst>
                    <a:ext uri="{FF2B5EF4-FFF2-40B4-BE49-F238E27FC236}">
                      <a16:creationId xmlns:a16="http://schemas.microsoft.com/office/drawing/2014/main" id="{C612192F-309F-4050-B292-9959F73C101D}"/>
                    </a:ext>
                  </a:extLst>
                </p14:cNvPr>
                <p14:cNvContentPartPr/>
                <p14:nvPr/>
              </p14:nvContentPartPr>
              <p14:xfrm>
                <a:off x="9609542" y="3685183"/>
                <a:ext cx="208080" cy="241200"/>
              </p14:xfrm>
            </p:contentPart>
          </mc:Choice>
          <mc:Fallback>
            <p:pic>
              <p:nvPicPr>
                <p:cNvPr id="451" name="Freihand 450">
                  <a:extLst>
                    <a:ext uri="{FF2B5EF4-FFF2-40B4-BE49-F238E27FC236}">
                      <a16:creationId xmlns:a16="http://schemas.microsoft.com/office/drawing/2014/main" id="{C612192F-309F-4050-B292-9959F73C101D}"/>
                    </a:ext>
                  </a:extLst>
                </p:cNvPr>
                <p:cNvPicPr/>
                <p:nvPr/>
              </p:nvPicPr>
              <p:blipFill>
                <a:blip r:embed="rId734"/>
                <a:stretch>
                  <a:fillRect/>
                </a:stretch>
              </p:blipFill>
              <p:spPr>
                <a:xfrm>
                  <a:off x="9605222" y="3680863"/>
                  <a:ext cx="216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2" name="Freihand 451">
                  <a:extLst>
                    <a:ext uri="{FF2B5EF4-FFF2-40B4-BE49-F238E27FC236}">
                      <a16:creationId xmlns:a16="http://schemas.microsoft.com/office/drawing/2014/main" id="{E548ACE9-8DE7-4198-8A63-EEBFA4E2C5D5}"/>
                    </a:ext>
                  </a:extLst>
                </p14:cNvPr>
                <p14:cNvContentPartPr/>
                <p14:nvPr/>
              </p14:nvContentPartPr>
              <p14:xfrm>
                <a:off x="9826982" y="3549823"/>
                <a:ext cx="262080" cy="253440"/>
              </p14:xfrm>
            </p:contentPart>
          </mc:Choice>
          <mc:Fallback>
            <p:pic>
              <p:nvPicPr>
                <p:cNvPr id="452" name="Freihand 451">
                  <a:extLst>
                    <a:ext uri="{FF2B5EF4-FFF2-40B4-BE49-F238E27FC236}">
                      <a16:creationId xmlns:a16="http://schemas.microsoft.com/office/drawing/2014/main" id="{E548ACE9-8DE7-4198-8A63-EEBFA4E2C5D5}"/>
                    </a:ext>
                  </a:extLst>
                </p:cNvPr>
                <p:cNvPicPr/>
                <p:nvPr/>
              </p:nvPicPr>
              <p:blipFill>
                <a:blip r:embed="rId736"/>
                <a:stretch>
                  <a:fillRect/>
                </a:stretch>
              </p:blipFill>
              <p:spPr>
                <a:xfrm>
                  <a:off x="9822662" y="3545503"/>
                  <a:ext cx="270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3" name="Freihand 452">
                  <a:extLst>
                    <a:ext uri="{FF2B5EF4-FFF2-40B4-BE49-F238E27FC236}">
                      <a16:creationId xmlns:a16="http://schemas.microsoft.com/office/drawing/2014/main" id="{7390986F-6618-4D37-809C-45561B3BB397}"/>
                    </a:ext>
                  </a:extLst>
                </p14:cNvPr>
                <p14:cNvContentPartPr/>
                <p14:nvPr/>
              </p14:nvContentPartPr>
              <p14:xfrm>
                <a:off x="10030022" y="3603463"/>
                <a:ext cx="103320" cy="126360"/>
              </p14:xfrm>
            </p:contentPart>
          </mc:Choice>
          <mc:Fallback>
            <p:pic>
              <p:nvPicPr>
                <p:cNvPr id="453" name="Freihand 452">
                  <a:extLst>
                    <a:ext uri="{FF2B5EF4-FFF2-40B4-BE49-F238E27FC236}">
                      <a16:creationId xmlns:a16="http://schemas.microsoft.com/office/drawing/2014/main" id="{7390986F-6618-4D37-809C-45561B3BB397}"/>
                    </a:ext>
                  </a:extLst>
                </p:cNvPr>
                <p:cNvPicPr/>
                <p:nvPr/>
              </p:nvPicPr>
              <p:blipFill>
                <a:blip r:embed="rId738"/>
                <a:stretch>
                  <a:fillRect/>
                </a:stretch>
              </p:blipFill>
              <p:spPr>
                <a:xfrm>
                  <a:off x="10025702" y="3599143"/>
                  <a:ext cx="111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54" name="Freihand 453">
                  <a:extLst>
                    <a:ext uri="{FF2B5EF4-FFF2-40B4-BE49-F238E27FC236}">
                      <a16:creationId xmlns:a16="http://schemas.microsoft.com/office/drawing/2014/main" id="{16697AD8-0877-4E14-977C-00FFE7F6265D}"/>
                    </a:ext>
                  </a:extLst>
                </p14:cNvPr>
                <p14:cNvContentPartPr/>
                <p14:nvPr/>
              </p14:nvContentPartPr>
              <p14:xfrm>
                <a:off x="9763982" y="3584383"/>
                <a:ext cx="360" cy="360"/>
              </p14:xfrm>
            </p:contentPart>
          </mc:Choice>
          <mc:Fallback>
            <p:pic>
              <p:nvPicPr>
                <p:cNvPr id="454" name="Freihand 453">
                  <a:extLst>
                    <a:ext uri="{FF2B5EF4-FFF2-40B4-BE49-F238E27FC236}">
                      <a16:creationId xmlns:a16="http://schemas.microsoft.com/office/drawing/2014/main" id="{16697AD8-0877-4E14-977C-00FFE7F6265D}"/>
                    </a:ext>
                  </a:extLst>
                </p:cNvPr>
                <p:cNvPicPr/>
                <p:nvPr/>
              </p:nvPicPr>
              <p:blipFill>
                <a:blip r:embed="rId740"/>
                <a:stretch>
                  <a:fillRect/>
                </a:stretch>
              </p:blipFill>
              <p:spPr>
                <a:xfrm>
                  <a:off x="9759662" y="35800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55" name="Freihand 454">
                  <a:extLst>
                    <a:ext uri="{FF2B5EF4-FFF2-40B4-BE49-F238E27FC236}">
                      <a16:creationId xmlns:a16="http://schemas.microsoft.com/office/drawing/2014/main" id="{818BB875-7B77-4ED1-BF11-95F77D60A9A4}"/>
                    </a:ext>
                  </a:extLst>
                </p14:cNvPr>
                <p14:cNvContentPartPr/>
                <p14:nvPr/>
              </p14:nvContentPartPr>
              <p14:xfrm>
                <a:off x="10282742" y="3494743"/>
                <a:ext cx="227520" cy="161280"/>
              </p14:xfrm>
            </p:contentPart>
          </mc:Choice>
          <mc:Fallback>
            <p:pic>
              <p:nvPicPr>
                <p:cNvPr id="455" name="Freihand 454">
                  <a:extLst>
                    <a:ext uri="{FF2B5EF4-FFF2-40B4-BE49-F238E27FC236}">
                      <a16:creationId xmlns:a16="http://schemas.microsoft.com/office/drawing/2014/main" id="{818BB875-7B77-4ED1-BF11-95F77D60A9A4}"/>
                    </a:ext>
                  </a:extLst>
                </p:cNvPr>
                <p:cNvPicPr/>
                <p:nvPr/>
              </p:nvPicPr>
              <p:blipFill>
                <a:blip r:embed="rId742"/>
                <a:stretch>
                  <a:fillRect/>
                </a:stretch>
              </p:blipFill>
              <p:spPr>
                <a:xfrm>
                  <a:off x="10278422" y="3490423"/>
                  <a:ext cx="236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6" name="Freihand 455">
                  <a:extLst>
                    <a:ext uri="{FF2B5EF4-FFF2-40B4-BE49-F238E27FC236}">
                      <a16:creationId xmlns:a16="http://schemas.microsoft.com/office/drawing/2014/main" id="{E29D98B8-8BEB-47B6-AD03-E209A209D2A8}"/>
                    </a:ext>
                  </a:extLst>
                </p14:cNvPr>
                <p14:cNvContentPartPr/>
                <p14:nvPr/>
              </p14:nvContentPartPr>
              <p14:xfrm>
                <a:off x="10664342" y="3348943"/>
                <a:ext cx="101880" cy="178560"/>
              </p14:xfrm>
            </p:contentPart>
          </mc:Choice>
          <mc:Fallback>
            <p:pic>
              <p:nvPicPr>
                <p:cNvPr id="456" name="Freihand 455">
                  <a:extLst>
                    <a:ext uri="{FF2B5EF4-FFF2-40B4-BE49-F238E27FC236}">
                      <a16:creationId xmlns:a16="http://schemas.microsoft.com/office/drawing/2014/main" id="{E29D98B8-8BEB-47B6-AD03-E209A209D2A8}"/>
                    </a:ext>
                  </a:extLst>
                </p:cNvPr>
                <p:cNvPicPr/>
                <p:nvPr/>
              </p:nvPicPr>
              <p:blipFill>
                <a:blip r:embed="rId744"/>
                <a:stretch>
                  <a:fillRect/>
                </a:stretch>
              </p:blipFill>
              <p:spPr>
                <a:xfrm>
                  <a:off x="10660022" y="3344623"/>
                  <a:ext cx="110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7" name="Freihand 456">
                  <a:extLst>
                    <a:ext uri="{FF2B5EF4-FFF2-40B4-BE49-F238E27FC236}">
                      <a16:creationId xmlns:a16="http://schemas.microsoft.com/office/drawing/2014/main" id="{16C423F1-FD03-4E92-80A7-404B1E30FF97}"/>
                    </a:ext>
                  </a:extLst>
                </p14:cNvPr>
                <p14:cNvContentPartPr/>
                <p14:nvPr/>
              </p14:nvContentPartPr>
              <p14:xfrm>
                <a:off x="10739222" y="3460543"/>
                <a:ext cx="35280" cy="65160"/>
              </p14:xfrm>
            </p:contentPart>
          </mc:Choice>
          <mc:Fallback>
            <p:pic>
              <p:nvPicPr>
                <p:cNvPr id="457" name="Freihand 456">
                  <a:extLst>
                    <a:ext uri="{FF2B5EF4-FFF2-40B4-BE49-F238E27FC236}">
                      <a16:creationId xmlns:a16="http://schemas.microsoft.com/office/drawing/2014/main" id="{16C423F1-FD03-4E92-80A7-404B1E30FF97}"/>
                    </a:ext>
                  </a:extLst>
                </p:cNvPr>
                <p:cNvPicPr/>
                <p:nvPr/>
              </p:nvPicPr>
              <p:blipFill>
                <a:blip r:embed="rId746"/>
                <a:stretch>
                  <a:fillRect/>
                </a:stretch>
              </p:blipFill>
              <p:spPr>
                <a:xfrm>
                  <a:off x="10734902" y="3456223"/>
                  <a:ext cx="43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58" name="Freihand 457">
                  <a:extLst>
                    <a:ext uri="{FF2B5EF4-FFF2-40B4-BE49-F238E27FC236}">
                      <a16:creationId xmlns:a16="http://schemas.microsoft.com/office/drawing/2014/main" id="{699611C0-23EA-40ED-BE96-21035A779071}"/>
                    </a:ext>
                  </a:extLst>
                </p14:cNvPr>
                <p14:cNvContentPartPr/>
                <p14:nvPr/>
              </p14:nvContentPartPr>
              <p14:xfrm>
                <a:off x="10784582" y="3364063"/>
                <a:ext cx="114480" cy="120600"/>
              </p14:xfrm>
            </p:contentPart>
          </mc:Choice>
          <mc:Fallback>
            <p:pic>
              <p:nvPicPr>
                <p:cNvPr id="458" name="Freihand 457">
                  <a:extLst>
                    <a:ext uri="{FF2B5EF4-FFF2-40B4-BE49-F238E27FC236}">
                      <a16:creationId xmlns:a16="http://schemas.microsoft.com/office/drawing/2014/main" id="{699611C0-23EA-40ED-BE96-21035A779071}"/>
                    </a:ext>
                  </a:extLst>
                </p:cNvPr>
                <p:cNvPicPr/>
                <p:nvPr/>
              </p:nvPicPr>
              <p:blipFill>
                <a:blip r:embed="rId748"/>
                <a:stretch>
                  <a:fillRect/>
                </a:stretch>
              </p:blipFill>
              <p:spPr>
                <a:xfrm>
                  <a:off x="10780262" y="3359743"/>
                  <a:ext cx="123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9" name="Freihand 458">
                  <a:extLst>
                    <a:ext uri="{FF2B5EF4-FFF2-40B4-BE49-F238E27FC236}">
                      <a16:creationId xmlns:a16="http://schemas.microsoft.com/office/drawing/2014/main" id="{1F993CB6-5EB5-49EC-8B44-79B0AF6F12FC}"/>
                    </a:ext>
                  </a:extLst>
                </p14:cNvPr>
                <p14:cNvContentPartPr/>
                <p14:nvPr/>
              </p14:nvContentPartPr>
              <p14:xfrm>
                <a:off x="10883582" y="3280543"/>
                <a:ext cx="115560" cy="165240"/>
              </p14:xfrm>
            </p:contentPart>
          </mc:Choice>
          <mc:Fallback>
            <p:pic>
              <p:nvPicPr>
                <p:cNvPr id="459" name="Freihand 458">
                  <a:extLst>
                    <a:ext uri="{FF2B5EF4-FFF2-40B4-BE49-F238E27FC236}">
                      <a16:creationId xmlns:a16="http://schemas.microsoft.com/office/drawing/2014/main" id="{1F993CB6-5EB5-49EC-8B44-79B0AF6F12FC}"/>
                    </a:ext>
                  </a:extLst>
                </p:cNvPr>
                <p:cNvPicPr/>
                <p:nvPr/>
              </p:nvPicPr>
              <p:blipFill>
                <a:blip r:embed="rId750"/>
                <a:stretch>
                  <a:fillRect/>
                </a:stretch>
              </p:blipFill>
              <p:spPr>
                <a:xfrm>
                  <a:off x="10879262" y="3276223"/>
                  <a:ext cx="124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0" name="Freihand 459">
                  <a:extLst>
                    <a:ext uri="{FF2B5EF4-FFF2-40B4-BE49-F238E27FC236}">
                      <a16:creationId xmlns:a16="http://schemas.microsoft.com/office/drawing/2014/main" id="{6FFC3697-25AA-4A9D-BC56-49680D15DDA5}"/>
                    </a:ext>
                  </a:extLst>
                </p14:cNvPr>
                <p14:cNvContentPartPr/>
                <p14:nvPr/>
              </p14:nvContentPartPr>
              <p14:xfrm>
                <a:off x="11000222" y="3356143"/>
                <a:ext cx="6840" cy="24480"/>
              </p14:xfrm>
            </p:contentPart>
          </mc:Choice>
          <mc:Fallback>
            <p:pic>
              <p:nvPicPr>
                <p:cNvPr id="460" name="Freihand 459">
                  <a:extLst>
                    <a:ext uri="{FF2B5EF4-FFF2-40B4-BE49-F238E27FC236}">
                      <a16:creationId xmlns:a16="http://schemas.microsoft.com/office/drawing/2014/main" id="{6FFC3697-25AA-4A9D-BC56-49680D15DDA5}"/>
                    </a:ext>
                  </a:extLst>
                </p:cNvPr>
                <p:cNvPicPr/>
                <p:nvPr/>
              </p:nvPicPr>
              <p:blipFill>
                <a:blip r:embed="rId752"/>
                <a:stretch>
                  <a:fillRect/>
                </a:stretch>
              </p:blipFill>
              <p:spPr>
                <a:xfrm>
                  <a:off x="10995902" y="3351823"/>
                  <a:ext cx="15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1" name="Freihand 460">
                  <a:extLst>
                    <a:ext uri="{FF2B5EF4-FFF2-40B4-BE49-F238E27FC236}">
                      <a16:creationId xmlns:a16="http://schemas.microsoft.com/office/drawing/2014/main" id="{6233F132-D63F-4B58-8827-BD175BB25497}"/>
                    </a:ext>
                  </a:extLst>
                </p14:cNvPr>
                <p14:cNvContentPartPr/>
                <p14:nvPr/>
              </p14:nvContentPartPr>
              <p14:xfrm>
                <a:off x="11016422" y="3258583"/>
                <a:ext cx="231120" cy="151200"/>
              </p14:xfrm>
            </p:contentPart>
          </mc:Choice>
          <mc:Fallback>
            <p:pic>
              <p:nvPicPr>
                <p:cNvPr id="461" name="Freihand 460">
                  <a:extLst>
                    <a:ext uri="{FF2B5EF4-FFF2-40B4-BE49-F238E27FC236}">
                      <a16:creationId xmlns:a16="http://schemas.microsoft.com/office/drawing/2014/main" id="{6233F132-D63F-4B58-8827-BD175BB25497}"/>
                    </a:ext>
                  </a:extLst>
                </p:cNvPr>
                <p:cNvPicPr/>
                <p:nvPr/>
              </p:nvPicPr>
              <p:blipFill>
                <a:blip r:embed="rId754"/>
                <a:stretch>
                  <a:fillRect/>
                </a:stretch>
              </p:blipFill>
              <p:spPr>
                <a:xfrm>
                  <a:off x="11012102" y="3254263"/>
                  <a:ext cx="239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2" name="Freihand 461">
                  <a:extLst>
                    <a:ext uri="{FF2B5EF4-FFF2-40B4-BE49-F238E27FC236}">
                      <a16:creationId xmlns:a16="http://schemas.microsoft.com/office/drawing/2014/main" id="{132918BB-D764-4A5C-8CFE-7E6D35408BF5}"/>
                    </a:ext>
                  </a:extLst>
                </p14:cNvPr>
                <p14:cNvContentPartPr/>
                <p14:nvPr/>
              </p14:nvContentPartPr>
              <p14:xfrm>
                <a:off x="11246822" y="3150943"/>
                <a:ext cx="145080" cy="180360"/>
              </p14:xfrm>
            </p:contentPart>
          </mc:Choice>
          <mc:Fallback>
            <p:pic>
              <p:nvPicPr>
                <p:cNvPr id="462" name="Freihand 461">
                  <a:extLst>
                    <a:ext uri="{FF2B5EF4-FFF2-40B4-BE49-F238E27FC236}">
                      <a16:creationId xmlns:a16="http://schemas.microsoft.com/office/drawing/2014/main" id="{132918BB-D764-4A5C-8CFE-7E6D35408BF5}"/>
                    </a:ext>
                  </a:extLst>
                </p:cNvPr>
                <p:cNvPicPr/>
                <p:nvPr/>
              </p:nvPicPr>
              <p:blipFill>
                <a:blip r:embed="rId756"/>
                <a:stretch>
                  <a:fillRect/>
                </a:stretch>
              </p:blipFill>
              <p:spPr>
                <a:xfrm>
                  <a:off x="11242502" y="3146623"/>
                  <a:ext cx="153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3" name="Freihand 462">
                  <a:extLst>
                    <a:ext uri="{FF2B5EF4-FFF2-40B4-BE49-F238E27FC236}">
                      <a16:creationId xmlns:a16="http://schemas.microsoft.com/office/drawing/2014/main" id="{D8E36CA4-5877-4B0E-BC21-51A93D76E5F4}"/>
                    </a:ext>
                  </a:extLst>
                </p14:cNvPr>
                <p14:cNvContentPartPr/>
                <p14:nvPr/>
              </p14:nvContentPartPr>
              <p14:xfrm>
                <a:off x="11443382" y="3019183"/>
                <a:ext cx="23400" cy="140760"/>
              </p14:xfrm>
            </p:contentPart>
          </mc:Choice>
          <mc:Fallback>
            <p:pic>
              <p:nvPicPr>
                <p:cNvPr id="463" name="Freihand 462">
                  <a:extLst>
                    <a:ext uri="{FF2B5EF4-FFF2-40B4-BE49-F238E27FC236}">
                      <a16:creationId xmlns:a16="http://schemas.microsoft.com/office/drawing/2014/main" id="{D8E36CA4-5877-4B0E-BC21-51A93D76E5F4}"/>
                    </a:ext>
                  </a:extLst>
                </p:cNvPr>
                <p:cNvPicPr/>
                <p:nvPr/>
              </p:nvPicPr>
              <p:blipFill>
                <a:blip r:embed="rId758"/>
                <a:stretch>
                  <a:fillRect/>
                </a:stretch>
              </p:blipFill>
              <p:spPr>
                <a:xfrm>
                  <a:off x="11439062" y="3014863"/>
                  <a:ext cx="32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4" name="Freihand 463">
                  <a:extLst>
                    <a:ext uri="{FF2B5EF4-FFF2-40B4-BE49-F238E27FC236}">
                      <a16:creationId xmlns:a16="http://schemas.microsoft.com/office/drawing/2014/main" id="{318FA80A-3C2D-4CB1-AC1C-2A394D2A0254}"/>
                    </a:ext>
                  </a:extLst>
                </p14:cNvPr>
                <p14:cNvContentPartPr/>
                <p14:nvPr/>
              </p14:nvContentPartPr>
              <p14:xfrm>
                <a:off x="11477942" y="3257863"/>
                <a:ext cx="3960" cy="10800"/>
              </p14:xfrm>
            </p:contentPart>
          </mc:Choice>
          <mc:Fallback>
            <p:pic>
              <p:nvPicPr>
                <p:cNvPr id="464" name="Freihand 463">
                  <a:extLst>
                    <a:ext uri="{FF2B5EF4-FFF2-40B4-BE49-F238E27FC236}">
                      <a16:creationId xmlns:a16="http://schemas.microsoft.com/office/drawing/2014/main" id="{318FA80A-3C2D-4CB1-AC1C-2A394D2A0254}"/>
                    </a:ext>
                  </a:extLst>
                </p:cNvPr>
                <p:cNvPicPr/>
                <p:nvPr/>
              </p:nvPicPr>
              <p:blipFill>
                <a:blip r:embed="rId760"/>
                <a:stretch>
                  <a:fillRect/>
                </a:stretch>
              </p:blipFill>
              <p:spPr>
                <a:xfrm>
                  <a:off x="11473622" y="3253543"/>
                  <a:ext cx="12600" cy="1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1">
            <p14:nvContentPartPr>
              <p14:cNvPr id="635" name="Freihand 634">
                <a:extLst>
                  <a:ext uri="{FF2B5EF4-FFF2-40B4-BE49-F238E27FC236}">
                    <a16:creationId xmlns:a16="http://schemas.microsoft.com/office/drawing/2014/main" id="{6C31B923-04B8-443D-829A-890125E72364}"/>
                  </a:ext>
                </a:extLst>
              </p14:cNvPr>
              <p14:cNvContentPartPr/>
              <p14:nvPr/>
            </p14:nvContentPartPr>
            <p14:xfrm>
              <a:off x="3632462" y="5049943"/>
              <a:ext cx="124560" cy="130320"/>
            </p14:xfrm>
          </p:contentPart>
        </mc:Choice>
        <mc:Fallback>
          <p:pic>
            <p:nvPicPr>
              <p:cNvPr id="635" name="Freihand 634">
                <a:extLst>
                  <a:ext uri="{FF2B5EF4-FFF2-40B4-BE49-F238E27FC236}">
                    <a16:creationId xmlns:a16="http://schemas.microsoft.com/office/drawing/2014/main" id="{6C31B923-04B8-443D-829A-890125E72364}"/>
                  </a:ext>
                </a:extLst>
              </p:cNvPr>
              <p:cNvPicPr/>
              <p:nvPr/>
            </p:nvPicPr>
            <p:blipFill>
              <a:blip r:embed="rId762"/>
              <a:stretch>
                <a:fillRect/>
              </a:stretch>
            </p:blipFill>
            <p:spPr>
              <a:xfrm>
                <a:off x="3628142" y="5045623"/>
                <a:ext cx="133200" cy="138960"/>
              </a:xfrm>
              <a:prstGeom prst="rect">
                <a:avLst/>
              </a:prstGeom>
            </p:spPr>
          </p:pic>
        </mc:Fallback>
      </mc:AlternateContent>
      <p:grpSp>
        <p:nvGrpSpPr>
          <p:cNvPr id="693" name="Gruppieren 692">
            <a:extLst>
              <a:ext uri="{FF2B5EF4-FFF2-40B4-BE49-F238E27FC236}">
                <a16:creationId xmlns:a16="http://schemas.microsoft.com/office/drawing/2014/main" id="{F16ACFDC-D3A3-40E4-9B27-01E2B3238EA5}"/>
              </a:ext>
            </a:extLst>
          </p:cNvPr>
          <p:cNvGrpSpPr/>
          <p:nvPr/>
        </p:nvGrpSpPr>
        <p:grpSpPr>
          <a:xfrm>
            <a:off x="302462" y="3607783"/>
            <a:ext cx="7128360" cy="2773800"/>
            <a:chOff x="302462" y="3607783"/>
            <a:chExt cx="7128360" cy="2773800"/>
          </a:xfrm>
        </p:grpSpPr>
        <mc:AlternateContent xmlns:mc="http://schemas.openxmlformats.org/markup-compatibility/2006">
          <mc:Choice xmlns:p14="http://schemas.microsoft.com/office/powerpoint/2010/main" Requires="p14">
            <p:contentPart p14:bwMode="auto" r:id="rId763">
              <p14:nvContentPartPr>
                <p14:cNvPr id="466" name="Freihand 465">
                  <a:extLst>
                    <a:ext uri="{FF2B5EF4-FFF2-40B4-BE49-F238E27FC236}">
                      <a16:creationId xmlns:a16="http://schemas.microsoft.com/office/drawing/2014/main" id="{D5C0C468-5406-481D-83A8-29CCCDE2422F}"/>
                    </a:ext>
                  </a:extLst>
                </p14:cNvPr>
                <p14:cNvContentPartPr/>
                <p14:nvPr/>
              </p14:nvContentPartPr>
              <p14:xfrm>
                <a:off x="420542" y="4456303"/>
                <a:ext cx="6480" cy="135720"/>
              </p14:xfrm>
            </p:contentPart>
          </mc:Choice>
          <mc:Fallback>
            <p:pic>
              <p:nvPicPr>
                <p:cNvPr id="466" name="Freihand 465">
                  <a:extLst>
                    <a:ext uri="{FF2B5EF4-FFF2-40B4-BE49-F238E27FC236}">
                      <a16:creationId xmlns:a16="http://schemas.microsoft.com/office/drawing/2014/main" id="{D5C0C468-5406-481D-83A8-29CCCDE2422F}"/>
                    </a:ext>
                  </a:extLst>
                </p:cNvPr>
                <p:cNvPicPr/>
                <p:nvPr/>
              </p:nvPicPr>
              <p:blipFill>
                <a:blip r:embed="rId764"/>
                <a:stretch>
                  <a:fillRect/>
                </a:stretch>
              </p:blipFill>
              <p:spPr>
                <a:xfrm>
                  <a:off x="416222" y="4451983"/>
                  <a:ext cx="15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67" name="Freihand 466">
                  <a:extLst>
                    <a:ext uri="{FF2B5EF4-FFF2-40B4-BE49-F238E27FC236}">
                      <a16:creationId xmlns:a16="http://schemas.microsoft.com/office/drawing/2014/main" id="{4FDDFC61-4732-468B-94A6-6D7C5EBDB789}"/>
                    </a:ext>
                  </a:extLst>
                </p14:cNvPr>
                <p14:cNvContentPartPr/>
                <p14:nvPr/>
              </p14:nvContentPartPr>
              <p14:xfrm>
                <a:off x="345302" y="4415983"/>
                <a:ext cx="162360" cy="196560"/>
              </p14:xfrm>
            </p:contentPart>
          </mc:Choice>
          <mc:Fallback>
            <p:pic>
              <p:nvPicPr>
                <p:cNvPr id="467" name="Freihand 466">
                  <a:extLst>
                    <a:ext uri="{FF2B5EF4-FFF2-40B4-BE49-F238E27FC236}">
                      <a16:creationId xmlns:a16="http://schemas.microsoft.com/office/drawing/2014/main" id="{4FDDFC61-4732-468B-94A6-6D7C5EBDB789}"/>
                    </a:ext>
                  </a:extLst>
                </p:cNvPr>
                <p:cNvPicPr/>
                <p:nvPr/>
              </p:nvPicPr>
              <p:blipFill>
                <a:blip r:embed="rId766"/>
                <a:stretch>
                  <a:fillRect/>
                </a:stretch>
              </p:blipFill>
              <p:spPr>
                <a:xfrm>
                  <a:off x="340982" y="4411663"/>
                  <a:ext cx="171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68" name="Freihand 467">
                  <a:extLst>
                    <a:ext uri="{FF2B5EF4-FFF2-40B4-BE49-F238E27FC236}">
                      <a16:creationId xmlns:a16="http://schemas.microsoft.com/office/drawing/2014/main" id="{80252F60-63D3-42EE-8DA3-D7CDCA83534E}"/>
                    </a:ext>
                  </a:extLst>
                </p14:cNvPr>
                <p14:cNvContentPartPr/>
                <p14:nvPr/>
              </p14:nvContentPartPr>
              <p14:xfrm>
                <a:off x="543662" y="4490143"/>
                <a:ext cx="81000" cy="91800"/>
              </p14:xfrm>
            </p:contentPart>
          </mc:Choice>
          <mc:Fallback>
            <p:pic>
              <p:nvPicPr>
                <p:cNvPr id="468" name="Freihand 467">
                  <a:extLst>
                    <a:ext uri="{FF2B5EF4-FFF2-40B4-BE49-F238E27FC236}">
                      <a16:creationId xmlns:a16="http://schemas.microsoft.com/office/drawing/2014/main" id="{80252F60-63D3-42EE-8DA3-D7CDCA83534E}"/>
                    </a:ext>
                  </a:extLst>
                </p:cNvPr>
                <p:cNvPicPr/>
                <p:nvPr/>
              </p:nvPicPr>
              <p:blipFill>
                <a:blip r:embed="rId768"/>
                <a:stretch>
                  <a:fillRect/>
                </a:stretch>
              </p:blipFill>
              <p:spPr>
                <a:xfrm>
                  <a:off x="539342" y="4485823"/>
                  <a:ext cx="89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69" name="Freihand 468">
                  <a:extLst>
                    <a:ext uri="{FF2B5EF4-FFF2-40B4-BE49-F238E27FC236}">
                      <a16:creationId xmlns:a16="http://schemas.microsoft.com/office/drawing/2014/main" id="{7AEF5052-0F64-44BA-A900-A887E6419D1D}"/>
                    </a:ext>
                  </a:extLst>
                </p14:cNvPr>
                <p14:cNvContentPartPr/>
                <p14:nvPr/>
              </p14:nvContentPartPr>
              <p14:xfrm>
                <a:off x="657422" y="4481503"/>
                <a:ext cx="88200" cy="155520"/>
              </p14:xfrm>
            </p:contentPart>
          </mc:Choice>
          <mc:Fallback>
            <p:pic>
              <p:nvPicPr>
                <p:cNvPr id="469" name="Freihand 468">
                  <a:extLst>
                    <a:ext uri="{FF2B5EF4-FFF2-40B4-BE49-F238E27FC236}">
                      <a16:creationId xmlns:a16="http://schemas.microsoft.com/office/drawing/2014/main" id="{7AEF5052-0F64-44BA-A900-A887E6419D1D}"/>
                    </a:ext>
                  </a:extLst>
                </p:cNvPr>
                <p:cNvPicPr/>
                <p:nvPr/>
              </p:nvPicPr>
              <p:blipFill>
                <a:blip r:embed="rId770"/>
                <a:stretch>
                  <a:fillRect/>
                </a:stretch>
              </p:blipFill>
              <p:spPr>
                <a:xfrm>
                  <a:off x="653102" y="4477183"/>
                  <a:ext cx="96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0" name="Freihand 469">
                  <a:extLst>
                    <a:ext uri="{FF2B5EF4-FFF2-40B4-BE49-F238E27FC236}">
                      <a16:creationId xmlns:a16="http://schemas.microsoft.com/office/drawing/2014/main" id="{0C061EC9-39AB-4CD7-92F1-8D3188B55794}"/>
                    </a:ext>
                  </a:extLst>
                </p14:cNvPr>
                <p14:cNvContentPartPr/>
                <p14:nvPr/>
              </p14:nvContentPartPr>
              <p14:xfrm>
                <a:off x="776942" y="4519303"/>
                <a:ext cx="20160" cy="27720"/>
              </p14:xfrm>
            </p:contentPart>
          </mc:Choice>
          <mc:Fallback>
            <p:pic>
              <p:nvPicPr>
                <p:cNvPr id="470" name="Freihand 469">
                  <a:extLst>
                    <a:ext uri="{FF2B5EF4-FFF2-40B4-BE49-F238E27FC236}">
                      <a16:creationId xmlns:a16="http://schemas.microsoft.com/office/drawing/2014/main" id="{0C061EC9-39AB-4CD7-92F1-8D3188B55794}"/>
                    </a:ext>
                  </a:extLst>
                </p:cNvPr>
                <p:cNvPicPr/>
                <p:nvPr/>
              </p:nvPicPr>
              <p:blipFill>
                <a:blip r:embed="rId772"/>
                <a:stretch>
                  <a:fillRect/>
                </a:stretch>
              </p:blipFill>
              <p:spPr>
                <a:xfrm>
                  <a:off x="772622" y="4514983"/>
                  <a:ext cx="28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1" name="Freihand 470">
                  <a:extLst>
                    <a:ext uri="{FF2B5EF4-FFF2-40B4-BE49-F238E27FC236}">
                      <a16:creationId xmlns:a16="http://schemas.microsoft.com/office/drawing/2014/main" id="{F100C2D0-C138-47E9-8AB2-FB5642C01C00}"/>
                    </a:ext>
                  </a:extLst>
                </p14:cNvPr>
                <p14:cNvContentPartPr/>
                <p14:nvPr/>
              </p14:nvContentPartPr>
              <p14:xfrm>
                <a:off x="302462" y="4593823"/>
                <a:ext cx="562320" cy="100080"/>
              </p14:xfrm>
            </p:contentPart>
          </mc:Choice>
          <mc:Fallback>
            <p:pic>
              <p:nvPicPr>
                <p:cNvPr id="471" name="Freihand 470">
                  <a:extLst>
                    <a:ext uri="{FF2B5EF4-FFF2-40B4-BE49-F238E27FC236}">
                      <a16:creationId xmlns:a16="http://schemas.microsoft.com/office/drawing/2014/main" id="{F100C2D0-C138-47E9-8AB2-FB5642C01C00}"/>
                    </a:ext>
                  </a:extLst>
                </p:cNvPr>
                <p:cNvPicPr/>
                <p:nvPr/>
              </p:nvPicPr>
              <p:blipFill>
                <a:blip r:embed="rId774"/>
                <a:stretch>
                  <a:fillRect/>
                </a:stretch>
              </p:blipFill>
              <p:spPr>
                <a:xfrm>
                  <a:off x="298142" y="4589503"/>
                  <a:ext cx="570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72" name="Freihand 471">
                  <a:extLst>
                    <a:ext uri="{FF2B5EF4-FFF2-40B4-BE49-F238E27FC236}">
                      <a16:creationId xmlns:a16="http://schemas.microsoft.com/office/drawing/2014/main" id="{92E4C992-32D1-4587-B96B-079BFA6C8906}"/>
                    </a:ext>
                  </a:extLst>
                </p14:cNvPr>
                <p14:cNvContentPartPr/>
                <p14:nvPr/>
              </p14:nvContentPartPr>
              <p14:xfrm>
                <a:off x="870902" y="4390423"/>
                <a:ext cx="6120" cy="201960"/>
              </p14:xfrm>
            </p:contentPart>
          </mc:Choice>
          <mc:Fallback>
            <p:pic>
              <p:nvPicPr>
                <p:cNvPr id="472" name="Freihand 471">
                  <a:extLst>
                    <a:ext uri="{FF2B5EF4-FFF2-40B4-BE49-F238E27FC236}">
                      <a16:creationId xmlns:a16="http://schemas.microsoft.com/office/drawing/2014/main" id="{92E4C992-32D1-4587-B96B-079BFA6C8906}"/>
                    </a:ext>
                  </a:extLst>
                </p:cNvPr>
                <p:cNvPicPr/>
                <p:nvPr/>
              </p:nvPicPr>
              <p:blipFill>
                <a:blip r:embed="rId776"/>
                <a:stretch>
                  <a:fillRect/>
                </a:stretch>
              </p:blipFill>
              <p:spPr>
                <a:xfrm>
                  <a:off x="866582" y="4386103"/>
                  <a:ext cx="14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74" name="Freihand 473">
                  <a:extLst>
                    <a:ext uri="{FF2B5EF4-FFF2-40B4-BE49-F238E27FC236}">
                      <a16:creationId xmlns:a16="http://schemas.microsoft.com/office/drawing/2014/main" id="{ABA6C2D5-7D2B-4371-8EEE-ABB6BE69467C}"/>
                    </a:ext>
                  </a:extLst>
                </p14:cNvPr>
                <p14:cNvContentPartPr/>
                <p14:nvPr/>
              </p14:nvContentPartPr>
              <p14:xfrm>
                <a:off x="1028582" y="4359463"/>
                <a:ext cx="171000" cy="129240"/>
              </p14:xfrm>
            </p:contentPart>
          </mc:Choice>
          <mc:Fallback>
            <p:pic>
              <p:nvPicPr>
                <p:cNvPr id="474" name="Freihand 473">
                  <a:extLst>
                    <a:ext uri="{FF2B5EF4-FFF2-40B4-BE49-F238E27FC236}">
                      <a16:creationId xmlns:a16="http://schemas.microsoft.com/office/drawing/2014/main" id="{ABA6C2D5-7D2B-4371-8EEE-ABB6BE69467C}"/>
                    </a:ext>
                  </a:extLst>
                </p:cNvPr>
                <p:cNvPicPr/>
                <p:nvPr/>
              </p:nvPicPr>
              <p:blipFill>
                <a:blip r:embed="rId778"/>
                <a:stretch>
                  <a:fillRect/>
                </a:stretch>
              </p:blipFill>
              <p:spPr>
                <a:xfrm>
                  <a:off x="1024262" y="4355143"/>
                  <a:ext cx="179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75" name="Freihand 474">
                  <a:extLst>
                    <a:ext uri="{FF2B5EF4-FFF2-40B4-BE49-F238E27FC236}">
                      <a16:creationId xmlns:a16="http://schemas.microsoft.com/office/drawing/2014/main" id="{5B17E609-464B-41A6-AB45-A0612A8C0F02}"/>
                    </a:ext>
                  </a:extLst>
                </p14:cNvPr>
                <p14:cNvContentPartPr/>
                <p14:nvPr/>
              </p14:nvContentPartPr>
              <p14:xfrm>
                <a:off x="1277702" y="4284943"/>
                <a:ext cx="72000" cy="159480"/>
              </p14:xfrm>
            </p:contentPart>
          </mc:Choice>
          <mc:Fallback>
            <p:pic>
              <p:nvPicPr>
                <p:cNvPr id="475" name="Freihand 474">
                  <a:extLst>
                    <a:ext uri="{FF2B5EF4-FFF2-40B4-BE49-F238E27FC236}">
                      <a16:creationId xmlns:a16="http://schemas.microsoft.com/office/drawing/2014/main" id="{5B17E609-464B-41A6-AB45-A0612A8C0F02}"/>
                    </a:ext>
                  </a:extLst>
                </p:cNvPr>
                <p:cNvPicPr/>
                <p:nvPr/>
              </p:nvPicPr>
              <p:blipFill>
                <a:blip r:embed="rId780"/>
                <a:stretch>
                  <a:fillRect/>
                </a:stretch>
              </p:blipFill>
              <p:spPr>
                <a:xfrm>
                  <a:off x="1273382" y="4280623"/>
                  <a:ext cx="80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76" name="Freihand 475">
                  <a:extLst>
                    <a:ext uri="{FF2B5EF4-FFF2-40B4-BE49-F238E27FC236}">
                      <a16:creationId xmlns:a16="http://schemas.microsoft.com/office/drawing/2014/main" id="{0C933715-34E9-4311-8127-754B54EAB742}"/>
                    </a:ext>
                  </a:extLst>
                </p14:cNvPr>
                <p14:cNvContentPartPr/>
                <p14:nvPr/>
              </p14:nvContentPartPr>
              <p14:xfrm>
                <a:off x="1285262" y="4350103"/>
                <a:ext cx="76320" cy="24120"/>
              </p14:xfrm>
            </p:contentPart>
          </mc:Choice>
          <mc:Fallback>
            <p:pic>
              <p:nvPicPr>
                <p:cNvPr id="476" name="Freihand 475">
                  <a:extLst>
                    <a:ext uri="{FF2B5EF4-FFF2-40B4-BE49-F238E27FC236}">
                      <a16:creationId xmlns:a16="http://schemas.microsoft.com/office/drawing/2014/main" id="{0C933715-34E9-4311-8127-754B54EAB742}"/>
                    </a:ext>
                  </a:extLst>
                </p:cNvPr>
                <p:cNvPicPr/>
                <p:nvPr/>
              </p:nvPicPr>
              <p:blipFill>
                <a:blip r:embed="rId782"/>
                <a:stretch>
                  <a:fillRect/>
                </a:stretch>
              </p:blipFill>
              <p:spPr>
                <a:xfrm>
                  <a:off x="1280942" y="4345783"/>
                  <a:ext cx="84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77" name="Freihand 476">
                  <a:extLst>
                    <a:ext uri="{FF2B5EF4-FFF2-40B4-BE49-F238E27FC236}">
                      <a16:creationId xmlns:a16="http://schemas.microsoft.com/office/drawing/2014/main" id="{72E87FD3-A813-4636-8AD1-AAB90475AE47}"/>
                    </a:ext>
                  </a:extLst>
                </p14:cNvPr>
                <p14:cNvContentPartPr/>
                <p14:nvPr/>
              </p14:nvContentPartPr>
              <p14:xfrm>
                <a:off x="1415222" y="4276303"/>
                <a:ext cx="75600" cy="137880"/>
              </p14:xfrm>
            </p:contentPart>
          </mc:Choice>
          <mc:Fallback>
            <p:pic>
              <p:nvPicPr>
                <p:cNvPr id="477" name="Freihand 476">
                  <a:extLst>
                    <a:ext uri="{FF2B5EF4-FFF2-40B4-BE49-F238E27FC236}">
                      <a16:creationId xmlns:a16="http://schemas.microsoft.com/office/drawing/2014/main" id="{72E87FD3-A813-4636-8AD1-AAB90475AE47}"/>
                    </a:ext>
                  </a:extLst>
                </p:cNvPr>
                <p:cNvPicPr/>
                <p:nvPr/>
              </p:nvPicPr>
              <p:blipFill>
                <a:blip r:embed="rId784"/>
                <a:stretch>
                  <a:fillRect/>
                </a:stretch>
              </p:blipFill>
              <p:spPr>
                <a:xfrm>
                  <a:off x="1410902" y="4271983"/>
                  <a:ext cx="84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78" name="Freihand 477">
                  <a:extLst>
                    <a:ext uri="{FF2B5EF4-FFF2-40B4-BE49-F238E27FC236}">
                      <a16:creationId xmlns:a16="http://schemas.microsoft.com/office/drawing/2014/main" id="{1B4AD9B4-B34B-432F-BDBA-5DD27E80B0F0}"/>
                    </a:ext>
                  </a:extLst>
                </p14:cNvPr>
                <p14:cNvContentPartPr/>
                <p14:nvPr/>
              </p14:nvContentPartPr>
              <p14:xfrm>
                <a:off x="1636622" y="4286743"/>
                <a:ext cx="142920" cy="25560"/>
              </p14:xfrm>
            </p:contentPart>
          </mc:Choice>
          <mc:Fallback>
            <p:pic>
              <p:nvPicPr>
                <p:cNvPr id="478" name="Freihand 477">
                  <a:extLst>
                    <a:ext uri="{FF2B5EF4-FFF2-40B4-BE49-F238E27FC236}">
                      <a16:creationId xmlns:a16="http://schemas.microsoft.com/office/drawing/2014/main" id="{1B4AD9B4-B34B-432F-BDBA-5DD27E80B0F0}"/>
                    </a:ext>
                  </a:extLst>
                </p:cNvPr>
                <p:cNvPicPr/>
                <p:nvPr/>
              </p:nvPicPr>
              <p:blipFill>
                <a:blip r:embed="rId786"/>
                <a:stretch>
                  <a:fillRect/>
                </a:stretch>
              </p:blipFill>
              <p:spPr>
                <a:xfrm>
                  <a:off x="1632302" y="4282423"/>
                  <a:ext cx="151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79" name="Freihand 478">
                  <a:extLst>
                    <a:ext uri="{FF2B5EF4-FFF2-40B4-BE49-F238E27FC236}">
                      <a16:creationId xmlns:a16="http://schemas.microsoft.com/office/drawing/2014/main" id="{D1BC2863-847D-4EB0-9FDB-451FC70F453B}"/>
                    </a:ext>
                  </a:extLst>
                </p14:cNvPr>
                <p14:cNvContentPartPr/>
                <p14:nvPr/>
              </p14:nvContentPartPr>
              <p14:xfrm>
                <a:off x="1871702" y="4212583"/>
                <a:ext cx="100800" cy="112320"/>
              </p14:xfrm>
            </p:contentPart>
          </mc:Choice>
          <mc:Fallback>
            <p:pic>
              <p:nvPicPr>
                <p:cNvPr id="479" name="Freihand 478">
                  <a:extLst>
                    <a:ext uri="{FF2B5EF4-FFF2-40B4-BE49-F238E27FC236}">
                      <a16:creationId xmlns:a16="http://schemas.microsoft.com/office/drawing/2014/main" id="{D1BC2863-847D-4EB0-9FDB-451FC70F453B}"/>
                    </a:ext>
                  </a:extLst>
                </p:cNvPr>
                <p:cNvPicPr/>
                <p:nvPr/>
              </p:nvPicPr>
              <p:blipFill>
                <a:blip r:embed="rId788"/>
                <a:stretch>
                  <a:fillRect/>
                </a:stretch>
              </p:blipFill>
              <p:spPr>
                <a:xfrm>
                  <a:off x="1867382" y="4208263"/>
                  <a:ext cx="109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80" name="Freihand 479">
                  <a:extLst>
                    <a:ext uri="{FF2B5EF4-FFF2-40B4-BE49-F238E27FC236}">
                      <a16:creationId xmlns:a16="http://schemas.microsoft.com/office/drawing/2014/main" id="{AFBB7D23-2666-414B-A9D5-AB1AC940646E}"/>
                    </a:ext>
                  </a:extLst>
                </p14:cNvPr>
                <p14:cNvContentPartPr/>
                <p14:nvPr/>
              </p14:nvContentPartPr>
              <p14:xfrm>
                <a:off x="1973942" y="4197463"/>
                <a:ext cx="115200" cy="121680"/>
              </p14:xfrm>
            </p:contentPart>
          </mc:Choice>
          <mc:Fallback>
            <p:pic>
              <p:nvPicPr>
                <p:cNvPr id="480" name="Freihand 479">
                  <a:extLst>
                    <a:ext uri="{FF2B5EF4-FFF2-40B4-BE49-F238E27FC236}">
                      <a16:creationId xmlns:a16="http://schemas.microsoft.com/office/drawing/2014/main" id="{AFBB7D23-2666-414B-A9D5-AB1AC940646E}"/>
                    </a:ext>
                  </a:extLst>
                </p:cNvPr>
                <p:cNvPicPr/>
                <p:nvPr/>
              </p:nvPicPr>
              <p:blipFill>
                <a:blip r:embed="rId790"/>
                <a:stretch>
                  <a:fillRect/>
                </a:stretch>
              </p:blipFill>
              <p:spPr>
                <a:xfrm>
                  <a:off x="1969622" y="4193143"/>
                  <a:ext cx="123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48" name="Freihand 547">
                  <a:extLst>
                    <a:ext uri="{FF2B5EF4-FFF2-40B4-BE49-F238E27FC236}">
                      <a16:creationId xmlns:a16="http://schemas.microsoft.com/office/drawing/2014/main" id="{BDA984D6-4129-4E7F-9987-2E949A368C9B}"/>
                    </a:ext>
                  </a:extLst>
                </p14:cNvPr>
                <p14:cNvContentPartPr/>
                <p14:nvPr/>
              </p14:nvContentPartPr>
              <p14:xfrm>
                <a:off x="1053422" y="4409503"/>
                <a:ext cx="766440" cy="158040"/>
              </p14:xfrm>
            </p:contentPart>
          </mc:Choice>
          <mc:Fallback>
            <p:pic>
              <p:nvPicPr>
                <p:cNvPr id="548" name="Freihand 547">
                  <a:extLst>
                    <a:ext uri="{FF2B5EF4-FFF2-40B4-BE49-F238E27FC236}">
                      <a16:creationId xmlns:a16="http://schemas.microsoft.com/office/drawing/2014/main" id="{BDA984D6-4129-4E7F-9987-2E949A368C9B}"/>
                    </a:ext>
                  </a:extLst>
                </p:cNvPr>
                <p:cNvPicPr/>
                <p:nvPr/>
              </p:nvPicPr>
              <p:blipFill>
                <a:blip r:embed="rId792"/>
                <a:stretch>
                  <a:fillRect/>
                </a:stretch>
              </p:blipFill>
              <p:spPr>
                <a:xfrm>
                  <a:off x="1049102" y="4405183"/>
                  <a:ext cx="775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49" name="Freihand 548">
                  <a:extLst>
                    <a:ext uri="{FF2B5EF4-FFF2-40B4-BE49-F238E27FC236}">
                      <a16:creationId xmlns:a16="http://schemas.microsoft.com/office/drawing/2014/main" id="{06B5BCA8-263F-4ACA-9C48-24C0DA44BF89}"/>
                    </a:ext>
                  </a:extLst>
                </p14:cNvPr>
                <p14:cNvContentPartPr/>
                <p14:nvPr/>
              </p14:nvContentPartPr>
              <p14:xfrm>
                <a:off x="1448342" y="4532623"/>
                <a:ext cx="74520" cy="94680"/>
              </p14:xfrm>
            </p:contentPart>
          </mc:Choice>
          <mc:Fallback>
            <p:pic>
              <p:nvPicPr>
                <p:cNvPr id="549" name="Freihand 548">
                  <a:extLst>
                    <a:ext uri="{FF2B5EF4-FFF2-40B4-BE49-F238E27FC236}">
                      <a16:creationId xmlns:a16="http://schemas.microsoft.com/office/drawing/2014/main" id="{06B5BCA8-263F-4ACA-9C48-24C0DA44BF89}"/>
                    </a:ext>
                  </a:extLst>
                </p:cNvPr>
                <p:cNvPicPr/>
                <p:nvPr/>
              </p:nvPicPr>
              <p:blipFill>
                <a:blip r:embed="rId794"/>
                <a:stretch>
                  <a:fillRect/>
                </a:stretch>
              </p:blipFill>
              <p:spPr>
                <a:xfrm>
                  <a:off x="1444022" y="4528303"/>
                  <a:ext cx="83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50" name="Freihand 549">
                  <a:extLst>
                    <a:ext uri="{FF2B5EF4-FFF2-40B4-BE49-F238E27FC236}">
                      <a16:creationId xmlns:a16="http://schemas.microsoft.com/office/drawing/2014/main" id="{7C646BCE-3744-43D8-955A-858BEB00ED6F}"/>
                    </a:ext>
                  </a:extLst>
                </p14:cNvPr>
                <p14:cNvContentPartPr/>
                <p14:nvPr/>
              </p14:nvContentPartPr>
              <p14:xfrm>
                <a:off x="1440782" y="4510303"/>
                <a:ext cx="109440" cy="33480"/>
              </p14:xfrm>
            </p:contentPart>
          </mc:Choice>
          <mc:Fallback>
            <p:pic>
              <p:nvPicPr>
                <p:cNvPr id="550" name="Freihand 549">
                  <a:extLst>
                    <a:ext uri="{FF2B5EF4-FFF2-40B4-BE49-F238E27FC236}">
                      <a16:creationId xmlns:a16="http://schemas.microsoft.com/office/drawing/2014/main" id="{7C646BCE-3744-43D8-955A-858BEB00ED6F}"/>
                    </a:ext>
                  </a:extLst>
                </p:cNvPr>
                <p:cNvPicPr/>
                <p:nvPr/>
              </p:nvPicPr>
              <p:blipFill>
                <a:blip r:embed="rId796"/>
                <a:stretch>
                  <a:fillRect/>
                </a:stretch>
              </p:blipFill>
              <p:spPr>
                <a:xfrm>
                  <a:off x="1436462" y="4505983"/>
                  <a:ext cx="118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51" name="Freihand 550">
                  <a:extLst>
                    <a:ext uri="{FF2B5EF4-FFF2-40B4-BE49-F238E27FC236}">
                      <a16:creationId xmlns:a16="http://schemas.microsoft.com/office/drawing/2014/main" id="{32D24E85-09F6-475D-9071-4509BEFC6BB3}"/>
                    </a:ext>
                  </a:extLst>
                </p14:cNvPr>
                <p14:cNvContentPartPr/>
                <p14:nvPr/>
              </p14:nvContentPartPr>
              <p14:xfrm>
                <a:off x="1566062" y="4496623"/>
                <a:ext cx="60480" cy="93600"/>
              </p14:xfrm>
            </p:contentPart>
          </mc:Choice>
          <mc:Fallback>
            <p:pic>
              <p:nvPicPr>
                <p:cNvPr id="551" name="Freihand 550">
                  <a:extLst>
                    <a:ext uri="{FF2B5EF4-FFF2-40B4-BE49-F238E27FC236}">
                      <a16:creationId xmlns:a16="http://schemas.microsoft.com/office/drawing/2014/main" id="{32D24E85-09F6-475D-9071-4509BEFC6BB3}"/>
                    </a:ext>
                  </a:extLst>
                </p:cNvPr>
                <p:cNvPicPr/>
                <p:nvPr/>
              </p:nvPicPr>
              <p:blipFill>
                <a:blip r:embed="rId798"/>
                <a:stretch>
                  <a:fillRect/>
                </a:stretch>
              </p:blipFill>
              <p:spPr>
                <a:xfrm>
                  <a:off x="1561742" y="4492303"/>
                  <a:ext cx="69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52" name="Freihand 551">
                  <a:extLst>
                    <a:ext uri="{FF2B5EF4-FFF2-40B4-BE49-F238E27FC236}">
                      <a16:creationId xmlns:a16="http://schemas.microsoft.com/office/drawing/2014/main" id="{44F3582B-73AE-4E53-9970-C4C0BC6C3863}"/>
                    </a:ext>
                  </a:extLst>
                </p14:cNvPr>
                <p14:cNvContentPartPr/>
                <p14:nvPr/>
              </p14:nvContentPartPr>
              <p14:xfrm>
                <a:off x="1653902" y="4451263"/>
                <a:ext cx="66240" cy="78120"/>
              </p14:xfrm>
            </p:contentPart>
          </mc:Choice>
          <mc:Fallback>
            <p:pic>
              <p:nvPicPr>
                <p:cNvPr id="552" name="Freihand 551">
                  <a:extLst>
                    <a:ext uri="{FF2B5EF4-FFF2-40B4-BE49-F238E27FC236}">
                      <a16:creationId xmlns:a16="http://schemas.microsoft.com/office/drawing/2014/main" id="{44F3582B-73AE-4E53-9970-C4C0BC6C3863}"/>
                    </a:ext>
                  </a:extLst>
                </p:cNvPr>
                <p:cNvPicPr/>
                <p:nvPr/>
              </p:nvPicPr>
              <p:blipFill>
                <a:blip r:embed="rId800"/>
                <a:stretch>
                  <a:fillRect/>
                </a:stretch>
              </p:blipFill>
              <p:spPr>
                <a:xfrm>
                  <a:off x="1649582" y="4446943"/>
                  <a:ext cx="74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53" name="Freihand 552">
                  <a:extLst>
                    <a:ext uri="{FF2B5EF4-FFF2-40B4-BE49-F238E27FC236}">
                      <a16:creationId xmlns:a16="http://schemas.microsoft.com/office/drawing/2014/main" id="{F1FD7FAD-D752-4279-B3D2-8B478A1416A4}"/>
                    </a:ext>
                  </a:extLst>
                </p14:cNvPr>
                <p14:cNvContentPartPr/>
                <p14:nvPr/>
              </p14:nvContentPartPr>
              <p14:xfrm>
                <a:off x="1692782" y="4481503"/>
                <a:ext cx="194400" cy="42480"/>
              </p14:xfrm>
            </p:contentPart>
          </mc:Choice>
          <mc:Fallback>
            <p:pic>
              <p:nvPicPr>
                <p:cNvPr id="553" name="Freihand 552">
                  <a:extLst>
                    <a:ext uri="{FF2B5EF4-FFF2-40B4-BE49-F238E27FC236}">
                      <a16:creationId xmlns:a16="http://schemas.microsoft.com/office/drawing/2014/main" id="{F1FD7FAD-D752-4279-B3D2-8B478A1416A4}"/>
                    </a:ext>
                  </a:extLst>
                </p:cNvPr>
                <p:cNvPicPr/>
                <p:nvPr/>
              </p:nvPicPr>
              <p:blipFill>
                <a:blip r:embed="rId802"/>
                <a:stretch>
                  <a:fillRect/>
                </a:stretch>
              </p:blipFill>
              <p:spPr>
                <a:xfrm>
                  <a:off x="1688462" y="4477183"/>
                  <a:ext cx="203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40" name="Freihand 539">
                  <a:extLst>
                    <a:ext uri="{FF2B5EF4-FFF2-40B4-BE49-F238E27FC236}">
                      <a16:creationId xmlns:a16="http://schemas.microsoft.com/office/drawing/2014/main" id="{2401FBDA-A050-4508-8EF0-871698A3584E}"/>
                    </a:ext>
                  </a:extLst>
                </p14:cNvPr>
                <p14:cNvContentPartPr/>
                <p14:nvPr/>
              </p14:nvContentPartPr>
              <p14:xfrm>
                <a:off x="960542" y="5040943"/>
                <a:ext cx="77400" cy="159840"/>
              </p14:xfrm>
            </p:contentPart>
          </mc:Choice>
          <mc:Fallback>
            <p:pic>
              <p:nvPicPr>
                <p:cNvPr id="540" name="Freihand 539">
                  <a:extLst>
                    <a:ext uri="{FF2B5EF4-FFF2-40B4-BE49-F238E27FC236}">
                      <a16:creationId xmlns:a16="http://schemas.microsoft.com/office/drawing/2014/main" id="{2401FBDA-A050-4508-8EF0-871698A3584E}"/>
                    </a:ext>
                  </a:extLst>
                </p:cNvPr>
                <p:cNvPicPr/>
                <p:nvPr/>
              </p:nvPicPr>
              <p:blipFill>
                <a:blip r:embed="rId804"/>
                <a:stretch>
                  <a:fillRect/>
                </a:stretch>
              </p:blipFill>
              <p:spPr>
                <a:xfrm>
                  <a:off x="956222" y="5036623"/>
                  <a:ext cx="86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41" name="Freihand 540">
                  <a:extLst>
                    <a:ext uri="{FF2B5EF4-FFF2-40B4-BE49-F238E27FC236}">
                      <a16:creationId xmlns:a16="http://schemas.microsoft.com/office/drawing/2014/main" id="{C7F98E0D-F508-4757-8FBE-C66F23C5C6A5}"/>
                    </a:ext>
                  </a:extLst>
                </p14:cNvPr>
                <p14:cNvContentPartPr/>
                <p14:nvPr/>
              </p14:nvContentPartPr>
              <p14:xfrm>
                <a:off x="912302" y="5130583"/>
                <a:ext cx="109800" cy="32400"/>
              </p14:xfrm>
            </p:contentPart>
          </mc:Choice>
          <mc:Fallback>
            <p:pic>
              <p:nvPicPr>
                <p:cNvPr id="541" name="Freihand 540">
                  <a:extLst>
                    <a:ext uri="{FF2B5EF4-FFF2-40B4-BE49-F238E27FC236}">
                      <a16:creationId xmlns:a16="http://schemas.microsoft.com/office/drawing/2014/main" id="{C7F98E0D-F508-4757-8FBE-C66F23C5C6A5}"/>
                    </a:ext>
                  </a:extLst>
                </p:cNvPr>
                <p:cNvPicPr/>
                <p:nvPr/>
              </p:nvPicPr>
              <p:blipFill>
                <a:blip r:embed="rId806"/>
                <a:stretch>
                  <a:fillRect/>
                </a:stretch>
              </p:blipFill>
              <p:spPr>
                <a:xfrm>
                  <a:off x="907982" y="5126263"/>
                  <a:ext cx="118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43" name="Freihand 542">
                  <a:extLst>
                    <a:ext uri="{FF2B5EF4-FFF2-40B4-BE49-F238E27FC236}">
                      <a16:creationId xmlns:a16="http://schemas.microsoft.com/office/drawing/2014/main" id="{EE0D4EBF-8008-44D5-868F-E1E24234612F}"/>
                    </a:ext>
                  </a:extLst>
                </p14:cNvPr>
                <p14:cNvContentPartPr/>
                <p14:nvPr/>
              </p14:nvContentPartPr>
              <p14:xfrm>
                <a:off x="1072502" y="5114383"/>
                <a:ext cx="102240" cy="123480"/>
              </p14:xfrm>
            </p:contentPart>
          </mc:Choice>
          <mc:Fallback>
            <p:pic>
              <p:nvPicPr>
                <p:cNvPr id="543" name="Freihand 542">
                  <a:extLst>
                    <a:ext uri="{FF2B5EF4-FFF2-40B4-BE49-F238E27FC236}">
                      <a16:creationId xmlns:a16="http://schemas.microsoft.com/office/drawing/2014/main" id="{EE0D4EBF-8008-44D5-868F-E1E24234612F}"/>
                    </a:ext>
                  </a:extLst>
                </p:cNvPr>
                <p:cNvPicPr/>
                <p:nvPr/>
              </p:nvPicPr>
              <p:blipFill>
                <a:blip r:embed="rId808"/>
                <a:stretch>
                  <a:fillRect/>
                </a:stretch>
              </p:blipFill>
              <p:spPr>
                <a:xfrm>
                  <a:off x="1068182" y="5110063"/>
                  <a:ext cx="110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45" name="Freihand 544">
                  <a:extLst>
                    <a:ext uri="{FF2B5EF4-FFF2-40B4-BE49-F238E27FC236}">
                      <a16:creationId xmlns:a16="http://schemas.microsoft.com/office/drawing/2014/main" id="{41F679DD-B8A3-4E6F-B3B6-A807D9251849}"/>
                    </a:ext>
                  </a:extLst>
                </p14:cNvPr>
                <p14:cNvContentPartPr/>
                <p14:nvPr/>
              </p14:nvContentPartPr>
              <p14:xfrm>
                <a:off x="755702" y="4839343"/>
                <a:ext cx="266040" cy="115200"/>
              </p14:xfrm>
            </p:contentPart>
          </mc:Choice>
          <mc:Fallback>
            <p:pic>
              <p:nvPicPr>
                <p:cNvPr id="545" name="Freihand 544">
                  <a:extLst>
                    <a:ext uri="{FF2B5EF4-FFF2-40B4-BE49-F238E27FC236}">
                      <a16:creationId xmlns:a16="http://schemas.microsoft.com/office/drawing/2014/main" id="{41F679DD-B8A3-4E6F-B3B6-A807D9251849}"/>
                    </a:ext>
                  </a:extLst>
                </p:cNvPr>
                <p:cNvPicPr/>
                <p:nvPr/>
              </p:nvPicPr>
              <p:blipFill>
                <a:blip r:embed="rId810"/>
                <a:stretch>
                  <a:fillRect/>
                </a:stretch>
              </p:blipFill>
              <p:spPr>
                <a:xfrm>
                  <a:off x="751382" y="4835023"/>
                  <a:ext cx="274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46" name="Freihand 545">
                  <a:extLst>
                    <a:ext uri="{FF2B5EF4-FFF2-40B4-BE49-F238E27FC236}">
                      <a16:creationId xmlns:a16="http://schemas.microsoft.com/office/drawing/2014/main" id="{63372FAE-4608-453C-BF63-F07C0A64F4A5}"/>
                    </a:ext>
                  </a:extLst>
                </p14:cNvPr>
                <p14:cNvContentPartPr/>
                <p14:nvPr/>
              </p14:nvContentPartPr>
              <p14:xfrm>
                <a:off x="969542" y="4787503"/>
                <a:ext cx="360" cy="360"/>
              </p14:xfrm>
            </p:contentPart>
          </mc:Choice>
          <mc:Fallback>
            <p:pic>
              <p:nvPicPr>
                <p:cNvPr id="546" name="Freihand 545">
                  <a:extLst>
                    <a:ext uri="{FF2B5EF4-FFF2-40B4-BE49-F238E27FC236}">
                      <a16:creationId xmlns:a16="http://schemas.microsoft.com/office/drawing/2014/main" id="{63372FAE-4608-453C-BF63-F07C0A64F4A5}"/>
                    </a:ext>
                  </a:extLst>
                </p:cNvPr>
                <p:cNvPicPr/>
                <p:nvPr/>
              </p:nvPicPr>
              <p:blipFill>
                <a:blip r:embed="rId740"/>
                <a:stretch>
                  <a:fillRect/>
                </a:stretch>
              </p:blipFill>
              <p:spPr>
                <a:xfrm>
                  <a:off x="965222" y="47831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55" name="Freihand 554">
                  <a:extLst>
                    <a:ext uri="{FF2B5EF4-FFF2-40B4-BE49-F238E27FC236}">
                      <a16:creationId xmlns:a16="http://schemas.microsoft.com/office/drawing/2014/main" id="{CA3CA858-F02A-48C9-B1C1-19E870852A9A}"/>
                    </a:ext>
                  </a:extLst>
                </p14:cNvPr>
                <p14:cNvContentPartPr/>
                <p14:nvPr/>
              </p14:nvContentPartPr>
              <p14:xfrm>
                <a:off x="1316222" y="5014303"/>
                <a:ext cx="115560" cy="21240"/>
              </p14:xfrm>
            </p:contentPart>
          </mc:Choice>
          <mc:Fallback>
            <p:pic>
              <p:nvPicPr>
                <p:cNvPr id="555" name="Freihand 554">
                  <a:extLst>
                    <a:ext uri="{FF2B5EF4-FFF2-40B4-BE49-F238E27FC236}">
                      <a16:creationId xmlns:a16="http://schemas.microsoft.com/office/drawing/2014/main" id="{CA3CA858-F02A-48C9-B1C1-19E870852A9A}"/>
                    </a:ext>
                  </a:extLst>
                </p:cNvPr>
                <p:cNvPicPr/>
                <p:nvPr/>
              </p:nvPicPr>
              <p:blipFill>
                <a:blip r:embed="rId813"/>
                <a:stretch>
                  <a:fillRect/>
                </a:stretch>
              </p:blipFill>
              <p:spPr>
                <a:xfrm>
                  <a:off x="1311902" y="5009983"/>
                  <a:ext cx="124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56" name="Freihand 555">
                  <a:extLst>
                    <a:ext uri="{FF2B5EF4-FFF2-40B4-BE49-F238E27FC236}">
                      <a16:creationId xmlns:a16="http://schemas.microsoft.com/office/drawing/2014/main" id="{88CB3266-EAC7-493A-9308-F417E58CA8C0}"/>
                    </a:ext>
                  </a:extLst>
                </p14:cNvPr>
                <p14:cNvContentPartPr/>
                <p14:nvPr/>
              </p14:nvContentPartPr>
              <p14:xfrm>
                <a:off x="1330622" y="5050303"/>
                <a:ext cx="73080" cy="32040"/>
              </p14:xfrm>
            </p:contentPart>
          </mc:Choice>
          <mc:Fallback>
            <p:pic>
              <p:nvPicPr>
                <p:cNvPr id="556" name="Freihand 555">
                  <a:extLst>
                    <a:ext uri="{FF2B5EF4-FFF2-40B4-BE49-F238E27FC236}">
                      <a16:creationId xmlns:a16="http://schemas.microsoft.com/office/drawing/2014/main" id="{88CB3266-EAC7-493A-9308-F417E58CA8C0}"/>
                    </a:ext>
                  </a:extLst>
                </p:cNvPr>
                <p:cNvPicPr/>
                <p:nvPr/>
              </p:nvPicPr>
              <p:blipFill>
                <a:blip r:embed="rId815"/>
                <a:stretch>
                  <a:fillRect/>
                </a:stretch>
              </p:blipFill>
              <p:spPr>
                <a:xfrm>
                  <a:off x="1326302" y="5045983"/>
                  <a:ext cx="81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57" name="Freihand 556">
                  <a:extLst>
                    <a:ext uri="{FF2B5EF4-FFF2-40B4-BE49-F238E27FC236}">
                      <a16:creationId xmlns:a16="http://schemas.microsoft.com/office/drawing/2014/main" id="{AD96546C-771D-4249-8D28-1AD6C9731F12}"/>
                    </a:ext>
                  </a:extLst>
                </p14:cNvPr>
                <p14:cNvContentPartPr/>
                <p14:nvPr/>
              </p14:nvContentPartPr>
              <p14:xfrm>
                <a:off x="1305062" y="4889023"/>
                <a:ext cx="92160" cy="95400"/>
              </p14:xfrm>
            </p:contentPart>
          </mc:Choice>
          <mc:Fallback>
            <p:pic>
              <p:nvPicPr>
                <p:cNvPr id="557" name="Freihand 556">
                  <a:extLst>
                    <a:ext uri="{FF2B5EF4-FFF2-40B4-BE49-F238E27FC236}">
                      <a16:creationId xmlns:a16="http://schemas.microsoft.com/office/drawing/2014/main" id="{AD96546C-771D-4249-8D28-1AD6C9731F12}"/>
                    </a:ext>
                  </a:extLst>
                </p:cNvPr>
                <p:cNvPicPr/>
                <p:nvPr/>
              </p:nvPicPr>
              <p:blipFill>
                <a:blip r:embed="rId817"/>
                <a:stretch>
                  <a:fillRect/>
                </a:stretch>
              </p:blipFill>
              <p:spPr>
                <a:xfrm>
                  <a:off x="1300742" y="4884703"/>
                  <a:ext cx="100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58" name="Freihand 557">
                  <a:extLst>
                    <a:ext uri="{FF2B5EF4-FFF2-40B4-BE49-F238E27FC236}">
                      <a16:creationId xmlns:a16="http://schemas.microsoft.com/office/drawing/2014/main" id="{6E8D6CDB-A0C7-4EA0-9C15-7292339E5266}"/>
                    </a:ext>
                  </a:extLst>
                </p14:cNvPr>
                <p14:cNvContentPartPr/>
                <p14:nvPr/>
              </p14:nvContentPartPr>
              <p14:xfrm>
                <a:off x="1630862" y="4915663"/>
                <a:ext cx="61560" cy="77760"/>
              </p14:xfrm>
            </p:contentPart>
          </mc:Choice>
          <mc:Fallback>
            <p:pic>
              <p:nvPicPr>
                <p:cNvPr id="558" name="Freihand 557">
                  <a:extLst>
                    <a:ext uri="{FF2B5EF4-FFF2-40B4-BE49-F238E27FC236}">
                      <a16:creationId xmlns:a16="http://schemas.microsoft.com/office/drawing/2014/main" id="{6E8D6CDB-A0C7-4EA0-9C15-7292339E5266}"/>
                    </a:ext>
                  </a:extLst>
                </p:cNvPr>
                <p:cNvPicPr/>
                <p:nvPr/>
              </p:nvPicPr>
              <p:blipFill>
                <a:blip r:embed="rId819"/>
                <a:stretch>
                  <a:fillRect/>
                </a:stretch>
              </p:blipFill>
              <p:spPr>
                <a:xfrm>
                  <a:off x="1626542" y="4911343"/>
                  <a:ext cx="70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59" name="Freihand 558">
                  <a:extLst>
                    <a:ext uri="{FF2B5EF4-FFF2-40B4-BE49-F238E27FC236}">
                      <a16:creationId xmlns:a16="http://schemas.microsoft.com/office/drawing/2014/main" id="{39D240D1-CC83-4893-B3C2-5CC41904E202}"/>
                    </a:ext>
                  </a:extLst>
                </p14:cNvPr>
                <p14:cNvContentPartPr/>
                <p14:nvPr/>
              </p14:nvContentPartPr>
              <p14:xfrm>
                <a:off x="1727702" y="4964623"/>
                <a:ext cx="35280" cy="61200"/>
              </p14:xfrm>
            </p:contentPart>
          </mc:Choice>
          <mc:Fallback>
            <p:pic>
              <p:nvPicPr>
                <p:cNvPr id="559" name="Freihand 558">
                  <a:extLst>
                    <a:ext uri="{FF2B5EF4-FFF2-40B4-BE49-F238E27FC236}">
                      <a16:creationId xmlns:a16="http://schemas.microsoft.com/office/drawing/2014/main" id="{39D240D1-CC83-4893-B3C2-5CC41904E202}"/>
                    </a:ext>
                  </a:extLst>
                </p:cNvPr>
                <p:cNvPicPr/>
                <p:nvPr/>
              </p:nvPicPr>
              <p:blipFill>
                <a:blip r:embed="rId821"/>
                <a:stretch>
                  <a:fillRect/>
                </a:stretch>
              </p:blipFill>
              <p:spPr>
                <a:xfrm>
                  <a:off x="1723382" y="4960303"/>
                  <a:ext cx="43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60" name="Freihand 559">
                  <a:extLst>
                    <a:ext uri="{FF2B5EF4-FFF2-40B4-BE49-F238E27FC236}">
                      <a16:creationId xmlns:a16="http://schemas.microsoft.com/office/drawing/2014/main" id="{FE3A8DB6-350F-43B6-A50F-6BFB18A45D7D}"/>
                    </a:ext>
                  </a:extLst>
                </p14:cNvPr>
                <p14:cNvContentPartPr/>
                <p14:nvPr/>
              </p14:nvContentPartPr>
              <p14:xfrm>
                <a:off x="1778462" y="4868863"/>
                <a:ext cx="75240" cy="97560"/>
              </p14:xfrm>
            </p:contentPart>
          </mc:Choice>
          <mc:Fallback>
            <p:pic>
              <p:nvPicPr>
                <p:cNvPr id="560" name="Freihand 559">
                  <a:extLst>
                    <a:ext uri="{FF2B5EF4-FFF2-40B4-BE49-F238E27FC236}">
                      <a16:creationId xmlns:a16="http://schemas.microsoft.com/office/drawing/2014/main" id="{FE3A8DB6-350F-43B6-A50F-6BFB18A45D7D}"/>
                    </a:ext>
                  </a:extLst>
                </p:cNvPr>
                <p:cNvPicPr/>
                <p:nvPr/>
              </p:nvPicPr>
              <p:blipFill>
                <a:blip r:embed="rId823"/>
                <a:stretch>
                  <a:fillRect/>
                </a:stretch>
              </p:blipFill>
              <p:spPr>
                <a:xfrm>
                  <a:off x="1774142" y="4864543"/>
                  <a:ext cx="83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61" name="Freihand 560">
                  <a:extLst>
                    <a:ext uri="{FF2B5EF4-FFF2-40B4-BE49-F238E27FC236}">
                      <a16:creationId xmlns:a16="http://schemas.microsoft.com/office/drawing/2014/main" id="{5943DA83-5ED2-4970-9396-5A8E276544F9}"/>
                    </a:ext>
                  </a:extLst>
                </p14:cNvPr>
                <p14:cNvContentPartPr/>
                <p14:nvPr/>
              </p14:nvContentPartPr>
              <p14:xfrm>
                <a:off x="1771622" y="4847623"/>
                <a:ext cx="72360" cy="28440"/>
              </p14:xfrm>
            </p:contentPart>
          </mc:Choice>
          <mc:Fallback>
            <p:pic>
              <p:nvPicPr>
                <p:cNvPr id="561" name="Freihand 560">
                  <a:extLst>
                    <a:ext uri="{FF2B5EF4-FFF2-40B4-BE49-F238E27FC236}">
                      <a16:creationId xmlns:a16="http://schemas.microsoft.com/office/drawing/2014/main" id="{5943DA83-5ED2-4970-9396-5A8E276544F9}"/>
                    </a:ext>
                  </a:extLst>
                </p:cNvPr>
                <p:cNvPicPr/>
                <p:nvPr/>
              </p:nvPicPr>
              <p:blipFill>
                <a:blip r:embed="rId825"/>
                <a:stretch>
                  <a:fillRect/>
                </a:stretch>
              </p:blipFill>
              <p:spPr>
                <a:xfrm>
                  <a:off x="1767302" y="4843303"/>
                  <a:ext cx="81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62" name="Freihand 561">
                  <a:extLst>
                    <a:ext uri="{FF2B5EF4-FFF2-40B4-BE49-F238E27FC236}">
                      <a16:creationId xmlns:a16="http://schemas.microsoft.com/office/drawing/2014/main" id="{203F0800-A953-4CC1-BFE3-CEB828875F3F}"/>
                    </a:ext>
                  </a:extLst>
                </p14:cNvPr>
                <p14:cNvContentPartPr/>
                <p14:nvPr/>
              </p14:nvContentPartPr>
              <p14:xfrm>
                <a:off x="1898702" y="4801903"/>
                <a:ext cx="79920" cy="114480"/>
              </p14:xfrm>
            </p:contentPart>
          </mc:Choice>
          <mc:Fallback>
            <p:pic>
              <p:nvPicPr>
                <p:cNvPr id="562" name="Freihand 561">
                  <a:extLst>
                    <a:ext uri="{FF2B5EF4-FFF2-40B4-BE49-F238E27FC236}">
                      <a16:creationId xmlns:a16="http://schemas.microsoft.com/office/drawing/2014/main" id="{203F0800-A953-4CC1-BFE3-CEB828875F3F}"/>
                    </a:ext>
                  </a:extLst>
                </p:cNvPr>
                <p:cNvPicPr/>
                <p:nvPr/>
              </p:nvPicPr>
              <p:blipFill>
                <a:blip r:embed="rId827"/>
                <a:stretch>
                  <a:fillRect/>
                </a:stretch>
              </p:blipFill>
              <p:spPr>
                <a:xfrm>
                  <a:off x="1894382" y="4797583"/>
                  <a:ext cx="88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65" name="Freihand 564">
                  <a:extLst>
                    <a:ext uri="{FF2B5EF4-FFF2-40B4-BE49-F238E27FC236}">
                      <a16:creationId xmlns:a16="http://schemas.microsoft.com/office/drawing/2014/main" id="{98868B22-A9E5-411F-AC03-1B6246A6A827}"/>
                    </a:ext>
                  </a:extLst>
                </p14:cNvPr>
                <p14:cNvContentPartPr/>
                <p14:nvPr/>
              </p14:nvContentPartPr>
              <p14:xfrm>
                <a:off x="1023902" y="5391583"/>
                <a:ext cx="88200" cy="151920"/>
              </p14:xfrm>
            </p:contentPart>
          </mc:Choice>
          <mc:Fallback>
            <p:pic>
              <p:nvPicPr>
                <p:cNvPr id="565" name="Freihand 564">
                  <a:extLst>
                    <a:ext uri="{FF2B5EF4-FFF2-40B4-BE49-F238E27FC236}">
                      <a16:creationId xmlns:a16="http://schemas.microsoft.com/office/drawing/2014/main" id="{98868B22-A9E5-411F-AC03-1B6246A6A827}"/>
                    </a:ext>
                  </a:extLst>
                </p:cNvPr>
                <p:cNvPicPr/>
                <p:nvPr/>
              </p:nvPicPr>
              <p:blipFill>
                <a:blip r:embed="rId829"/>
                <a:stretch>
                  <a:fillRect/>
                </a:stretch>
              </p:blipFill>
              <p:spPr>
                <a:xfrm>
                  <a:off x="1019582" y="5387263"/>
                  <a:ext cx="96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66" name="Freihand 565">
                  <a:extLst>
                    <a:ext uri="{FF2B5EF4-FFF2-40B4-BE49-F238E27FC236}">
                      <a16:creationId xmlns:a16="http://schemas.microsoft.com/office/drawing/2014/main" id="{CF2CA179-0DF2-418F-A6CB-6D209A60DDD5}"/>
                    </a:ext>
                  </a:extLst>
                </p14:cNvPr>
                <p14:cNvContentPartPr/>
                <p14:nvPr/>
              </p14:nvContentPartPr>
              <p14:xfrm>
                <a:off x="988622" y="5433703"/>
                <a:ext cx="114840" cy="42120"/>
              </p14:xfrm>
            </p:contentPart>
          </mc:Choice>
          <mc:Fallback>
            <p:pic>
              <p:nvPicPr>
                <p:cNvPr id="566" name="Freihand 565">
                  <a:extLst>
                    <a:ext uri="{FF2B5EF4-FFF2-40B4-BE49-F238E27FC236}">
                      <a16:creationId xmlns:a16="http://schemas.microsoft.com/office/drawing/2014/main" id="{CF2CA179-0DF2-418F-A6CB-6D209A60DDD5}"/>
                    </a:ext>
                  </a:extLst>
                </p:cNvPr>
                <p:cNvPicPr/>
                <p:nvPr/>
              </p:nvPicPr>
              <p:blipFill>
                <a:blip r:embed="rId831"/>
                <a:stretch>
                  <a:fillRect/>
                </a:stretch>
              </p:blipFill>
              <p:spPr>
                <a:xfrm>
                  <a:off x="984302" y="5429383"/>
                  <a:ext cx="123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67" name="Freihand 566">
                  <a:extLst>
                    <a:ext uri="{FF2B5EF4-FFF2-40B4-BE49-F238E27FC236}">
                      <a16:creationId xmlns:a16="http://schemas.microsoft.com/office/drawing/2014/main" id="{A8AC8279-BA36-4075-8A48-1BDFBBE42EAF}"/>
                    </a:ext>
                  </a:extLst>
                </p14:cNvPr>
                <p14:cNvContentPartPr/>
                <p14:nvPr/>
              </p14:nvContentPartPr>
              <p14:xfrm>
                <a:off x="1165382" y="5466823"/>
                <a:ext cx="85320" cy="103320"/>
              </p14:xfrm>
            </p:contentPart>
          </mc:Choice>
          <mc:Fallback>
            <p:pic>
              <p:nvPicPr>
                <p:cNvPr id="567" name="Freihand 566">
                  <a:extLst>
                    <a:ext uri="{FF2B5EF4-FFF2-40B4-BE49-F238E27FC236}">
                      <a16:creationId xmlns:a16="http://schemas.microsoft.com/office/drawing/2014/main" id="{A8AC8279-BA36-4075-8A48-1BDFBBE42EAF}"/>
                    </a:ext>
                  </a:extLst>
                </p:cNvPr>
                <p:cNvPicPr/>
                <p:nvPr/>
              </p:nvPicPr>
              <p:blipFill>
                <a:blip r:embed="rId833"/>
                <a:stretch>
                  <a:fillRect/>
                </a:stretch>
              </p:blipFill>
              <p:spPr>
                <a:xfrm>
                  <a:off x="1161062" y="5462503"/>
                  <a:ext cx="93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69" name="Freihand 568">
                  <a:extLst>
                    <a:ext uri="{FF2B5EF4-FFF2-40B4-BE49-F238E27FC236}">
                      <a16:creationId xmlns:a16="http://schemas.microsoft.com/office/drawing/2014/main" id="{2395AC3E-CD4F-408E-8DFE-903AE8E2694D}"/>
                    </a:ext>
                  </a:extLst>
                </p14:cNvPr>
                <p14:cNvContentPartPr/>
                <p14:nvPr/>
              </p14:nvContentPartPr>
              <p14:xfrm>
                <a:off x="1370942" y="5342263"/>
                <a:ext cx="104400" cy="16920"/>
              </p14:xfrm>
            </p:contentPart>
          </mc:Choice>
          <mc:Fallback>
            <p:pic>
              <p:nvPicPr>
                <p:cNvPr id="569" name="Freihand 568">
                  <a:extLst>
                    <a:ext uri="{FF2B5EF4-FFF2-40B4-BE49-F238E27FC236}">
                      <a16:creationId xmlns:a16="http://schemas.microsoft.com/office/drawing/2014/main" id="{2395AC3E-CD4F-408E-8DFE-903AE8E2694D}"/>
                    </a:ext>
                  </a:extLst>
                </p:cNvPr>
                <p:cNvPicPr/>
                <p:nvPr/>
              </p:nvPicPr>
              <p:blipFill>
                <a:blip r:embed="rId835"/>
                <a:stretch>
                  <a:fillRect/>
                </a:stretch>
              </p:blipFill>
              <p:spPr>
                <a:xfrm>
                  <a:off x="1366622" y="5337943"/>
                  <a:ext cx="11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70" name="Freihand 569">
                  <a:extLst>
                    <a:ext uri="{FF2B5EF4-FFF2-40B4-BE49-F238E27FC236}">
                      <a16:creationId xmlns:a16="http://schemas.microsoft.com/office/drawing/2014/main" id="{54FA9FF1-232C-4240-B9FD-B228AC8C0F23}"/>
                    </a:ext>
                  </a:extLst>
                </p14:cNvPr>
                <p14:cNvContentPartPr/>
                <p14:nvPr/>
              </p14:nvContentPartPr>
              <p14:xfrm>
                <a:off x="1413422" y="5371063"/>
                <a:ext cx="71280" cy="38880"/>
              </p14:xfrm>
            </p:contentPart>
          </mc:Choice>
          <mc:Fallback>
            <p:pic>
              <p:nvPicPr>
                <p:cNvPr id="570" name="Freihand 569">
                  <a:extLst>
                    <a:ext uri="{FF2B5EF4-FFF2-40B4-BE49-F238E27FC236}">
                      <a16:creationId xmlns:a16="http://schemas.microsoft.com/office/drawing/2014/main" id="{54FA9FF1-232C-4240-B9FD-B228AC8C0F23}"/>
                    </a:ext>
                  </a:extLst>
                </p:cNvPr>
                <p:cNvPicPr/>
                <p:nvPr/>
              </p:nvPicPr>
              <p:blipFill>
                <a:blip r:embed="rId837"/>
                <a:stretch>
                  <a:fillRect/>
                </a:stretch>
              </p:blipFill>
              <p:spPr>
                <a:xfrm>
                  <a:off x="1409102" y="5366743"/>
                  <a:ext cx="79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71" name="Freihand 570">
                  <a:extLst>
                    <a:ext uri="{FF2B5EF4-FFF2-40B4-BE49-F238E27FC236}">
                      <a16:creationId xmlns:a16="http://schemas.microsoft.com/office/drawing/2014/main" id="{D24FABFF-F366-44F7-A721-520BAD206EF6}"/>
                    </a:ext>
                  </a:extLst>
                </p14:cNvPr>
                <p14:cNvContentPartPr/>
                <p14:nvPr/>
              </p14:nvContentPartPr>
              <p14:xfrm>
                <a:off x="1371302" y="5202583"/>
                <a:ext cx="111960" cy="114840"/>
              </p14:xfrm>
            </p:contentPart>
          </mc:Choice>
          <mc:Fallback>
            <p:pic>
              <p:nvPicPr>
                <p:cNvPr id="571" name="Freihand 570">
                  <a:extLst>
                    <a:ext uri="{FF2B5EF4-FFF2-40B4-BE49-F238E27FC236}">
                      <a16:creationId xmlns:a16="http://schemas.microsoft.com/office/drawing/2014/main" id="{D24FABFF-F366-44F7-A721-520BAD206EF6}"/>
                    </a:ext>
                  </a:extLst>
                </p:cNvPr>
                <p:cNvPicPr/>
                <p:nvPr/>
              </p:nvPicPr>
              <p:blipFill>
                <a:blip r:embed="rId839"/>
                <a:stretch>
                  <a:fillRect/>
                </a:stretch>
              </p:blipFill>
              <p:spPr>
                <a:xfrm>
                  <a:off x="1366982" y="5198263"/>
                  <a:ext cx="120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73" name="Freihand 572">
                  <a:extLst>
                    <a:ext uri="{FF2B5EF4-FFF2-40B4-BE49-F238E27FC236}">
                      <a16:creationId xmlns:a16="http://schemas.microsoft.com/office/drawing/2014/main" id="{B1C01747-BDA4-46DC-A9A5-8B859AE6FAA1}"/>
                    </a:ext>
                  </a:extLst>
                </p14:cNvPr>
                <p14:cNvContentPartPr/>
                <p14:nvPr/>
              </p14:nvContentPartPr>
              <p14:xfrm>
                <a:off x="2908502" y="4334263"/>
                <a:ext cx="256320" cy="107640"/>
              </p14:xfrm>
            </p:contentPart>
          </mc:Choice>
          <mc:Fallback>
            <p:pic>
              <p:nvPicPr>
                <p:cNvPr id="573" name="Freihand 572">
                  <a:extLst>
                    <a:ext uri="{FF2B5EF4-FFF2-40B4-BE49-F238E27FC236}">
                      <a16:creationId xmlns:a16="http://schemas.microsoft.com/office/drawing/2014/main" id="{B1C01747-BDA4-46DC-A9A5-8B859AE6FAA1}"/>
                    </a:ext>
                  </a:extLst>
                </p:cNvPr>
                <p:cNvPicPr/>
                <p:nvPr/>
              </p:nvPicPr>
              <p:blipFill>
                <a:blip r:embed="rId841"/>
                <a:stretch>
                  <a:fillRect/>
                </a:stretch>
              </p:blipFill>
              <p:spPr>
                <a:xfrm>
                  <a:off x="2904182" y="4329943"/>
                  <a:ext cx="264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75" name="Freihand 574">
                  <a:extLst>
                    <a:ext uri="{FF2B5EF4-FFF2-40B4-BE49-F238E27FC236}">
                      <a16:creationId xmlns:a16="http://schemas.microsoft.com/office/drawing/2014/main" id="{004C9130-5A6A-4C29-966A-5D4E45D39652}"/>
                    </a:ext>
                  </a:extLst>
                </p14:cNvPr>
                <p14:cNvContentPartPr/>
                <p14:nvPr/>
              </p14:nvContentPartPr>
              <p14:xfrm>
                <a:off x="1741382" y="5171983"/>
                <a:ext cx="91440" cy="141480"/>
              </p14:xfrm>
            </p:contentPart>
          </mc:Choice>
          <mc:Fallback>
            <p:pic>
              <p:nvPicPr>
                <p:cNvPr id="575" name="Freihand 574">
                  <a:extLst>
                    <a:ext uri="{FF2B5EF4-FFF2-40B4-BE49-F238E27FC236}">
                      <a16:creationId xmlns:a16="http://schemas.microsoft.com/office/drawing/2014/main" id="{004C9130-5A6A-4C29-966A-5D4E45D39652}"/>
                    </a:ext>
                  </a:extLst>
                </p:cNvPr>
                <p:cNvPicPr/>
                <p:nvPr/>
              </p:nvPicPr>
              <p:blipFill>
                <a:blip r:embed="rId843"/>
                <a:stretch>
                  <a:fillRect/>
                </a:stretch>
              </p:blipFill>
              <p:spPr>
                <a:xfrm>
                  <a:off x="1737062" y="5167663"/>
                  <a:ext cx="100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76" name="Freihand 575">
                  <a:extLst>
                    <a:ext uri="{FF2B5EF4-FFF2-40B4-BE49-F238E27FC236}">
                      <a16:creationId xmlns:a16="http://schemas.microsoft.com/office/drawing/2014/main" id="{99A95B4C-E889-4F4C-9497-0AB3A8269777}"/>
                    </a:ext>
                  </a:extLst>
                </p14:cNvPr>
                <p14:cNvContentPartPr/>
                <p14:nvPr/>
              </p14:nvContentPartPr>
              <p14:xfrm>
                <a:off x="1872062" y="5130943"/>
                <a:ext cx="99720" cy="109800"/>
              </p14:xfrm>
            </p:contentPart>
          </mc:Choice>
          <mc:Fallback>
            <p:pic>
              <p:nvPicPr>
                <p:cNvPr id="576" name="Freihand 575">
                  <a:extLst>
                    <a:ext uri="{FF2B5EF4-FFF2-40B4-BE49-F238E27FC236}">
                      <a16:creationId xmlns:a16="http://schemas.microsoft.com/office/drawing/2014/main" id="{99A95B4C-E889-4F4C-9497-0AB3A8269777}"/>
                    </a:ext>
                  </a:extLst>
                </p:cNvPr>
                <p:cNvPicPr/>
                <p:nvPr/>
              </p:nvPicPr>
              <p:blipFill>
                <a:blip r:embed="rId845"/>
                <a:stretch>
                  <a:fillRect/>
                </a:stretch>
              </p:blipFill>
              <p:spPr>
                <a:xfrm>
                  <a:off x="1867742" y="5126623"/>
                  <a:ext cx="108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22" name="Freihand 521">
                  <a:extLst>
                    <a:ext uri="{FF2B5EF4-FFF2-40B4-BE49-F238E27FC236}">
                      <a16:creationId xmlns:a16="http://schemas.microsoft.com/office/drawing/2014/main" id="{B06CF5AD-5416-4A4B-A267-6C6EC57FC5E8}"/>
                    </a:ext>
                  </a:extLst>
                </p14:cNvPr>
                <p14:cNvContentPartPr/>
                <p14:nvPr/>
              </p14:nvContentPartPr>
              <p14:xfrm>
                <a:off x="5968502" y="3825223"/>
                <a:ext cx="78480" cy="86760"/>
              </p14:xfrm>
            </p:contentPart>
          </mc:Choice>
          <mc:Fallback>
            <p:pic>
              <p:nvPicPr>
                <p:cNvPr id="522" name="Freihand 521">
                  <a:extLst>
                    <a:ext uri="{FF2B5EF4-FFF2-40B4-BE49-F238E27FC236}">
                      <a16:creationId xmlns:a16="http://schemas.microsoft.com/office/drawing/2014/main" id="{B06CF5AD-5416-4A4B-A267-6C6EC57FC5E8}"/>
                    </a:ext>
                  </a:extLst>
                </p:cNvPr>
                <p:cNvPicPr/>
                <p:nvPr/>
              </p:nvPicPr>
              <p:blipFill>
                <a:blip r:embed="rId847"/>
                <a:stretch>
                  <a:fillRect/>
                </a:stretch>
              </p:blipFill>
              <p:spPr>
                <a:xfrm>
                  <a:off x="5964182" y="3820903"/>
                  <a:ext cx="87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23" name="Freihand 522">
                  <a:extLst>
                    <a:ext uri="{FF2B5EF4-FFF2-40B4-BE49-F238E27FC236}">
                      <a16:creationId xmlns:a16="http://schemas.microsoft.com/office/drawing/2014/main" id="{8F4819D0-A6C4-4F73-A25F-EFA336A90AEB}"/>
                    </a:ext>
                  </a:extLst>
                </p14:cNvPr>
                <p14:cNvContentPartPr/>
                <p14:nvPr/>
              </p14:nvContentPartPr>
              <p14:xfrm>
                <a:off x="5947262" y="3785983"/>
                <a:ext cx="127440" cy="156960"/>
              </p14:xfrm>
            </p:contentPart>
          </mc:Choice>
          <mc:Fallback>
            <p:pic>
              <p:nvPicPr>
                <p:cNvPr id="523" name="Freihand 522">
                  <a:extLst>
                    <a:ext uri="{FF2B5EF4-FFF2-40B4-BE49-F238E27FC236}">
                      <a16:creationId xmlns:a16="http://schemas.microsoft.com/office/drawing/2014/main" id="{8F4819D0-A6C4-4F73-A25F-EFA336A90AEB}"/>
                    </a:ext>
                  </a:extLst>
                </p:cNvPr>
                <p:cNvPicPr/>
                <p:nvPr/>
              </p:nvPicPr>
              <p:blipFill>
                <a:blip r:embed="rId849"/>
                <a:stretch>
                  <a:fillRect/>
                </a:stretch>
              </p:blipFill>
              <p:spPr>
                <a:xfrm>
                  <a:off x="5942942" y="3781663"/>
                  <a:ext cx="136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4" name="Freihand 523">
                  <a:extLst>
                    <a:ext uri="{FF2B5EF4-FFF2-40B4-BE49-F238E27FC236}">
                      <a16:creationId xmlns:a16="http://schemas.microsoft.com/office/drawing/2014/main" id="{FD671FC2-87D0-4BF5-AB10-21496A8A6510}"/>
                    </a:ext>
                  </a:extLst>
                </p14:cNvPr>
                <p14:cNvContentPartPr/>
                <p14:nvPr/>
              </p14:nvContentPartPr>
              <p14:xfrm>
                <a:off x="5952662" y="3827743"/>
                <a:ext cx="115920" cy="71640"/>
              </p14:xfrm>
            </p:contentPart>
          </mc:Choice>
          <mc:Fallback>
            <p:pic>
              <p:nvPicPr>
                <p:cNvPr id="524" name="Freihand 523">
                  <a:extLst>
                    <a:ext uri="{FF2B5EF4-FFF2-40B4-BE49-F238E27FC236}">
                      <a16:creationId xmlns:a16="http://schemas.microsoft.com/office/drawing/2014/main" id="{FD671FC2-87D0-4BF5-AB10-21496A8A6510}"/>
                    </a:ext>
                  </a:extLst>
                </p:cNvPr>
                <p:cNvPicPr/>
                <p:nvPr/>
              </p:nvPicPr>
              <p:blipFill>
                <a:blip r:embed="rId851"/>
                <a:stretch>
                  <a:fillRect/>
                </a:stretch>
              </p:blipFill>
              <p:spPr>
                <a:xfrm>
                  <a:off x="5948342" y="3823423"/>
                  <a:ext cx="124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25" name="Freihand 524">
                  <a:extLst>
                    <a:ext uri="{FF2B5EF4-FFF2-40B4-BE49-F238E27FC236}">
                      <a16:creationId xmlns:a16="http://schemas.microsoft.com/office/drawing/2014/main" id="{7DC42545-9BA7-451C-8268-7B579A072224}"/>
                    </a:ext>
                  </a:extLst>
                </p14:cNvPr>
                <p14:cNvContentPartPr/>
                <p14:nvPr/>
              </p14:nvContentPartPr>
              <p14:xfrm>
                <a:off x="5935022" y="3741343"/>
                <a:ext cx="139680" cy="16560"/>
              </p14:xfrm>
            </p:contentPart>
          </mc:Choice>
          <mc:Fallback>
            <p:pic>
              <p:nvPicPr>
                <p:cNvPr id="525" name="Freihand 524">
                  <a:extLst>
                    <a:ext uri="{FF2B5EF4-FFF2-40B4-BE49-F238E27FC236}">
                      <a16:creationId xmlns:a16="http://schemas.microsoft.com/office/drawing/2014/main" id="{7DC42545-9BA7-451C-8268-7B579A072224}"/>
                    </a:ext>
                  </a:extLst>
                </p:cNvPr>
                <p:cNvPicPr/>
                <p:nvPr/>
              </p:nvPicPr>
              <p:blipFill>
                <a:blip r:embed="rId853"/>
                <a:stretch>
                  <a:fillRect/>
                </a:stretch>
              </p:blipFill>
              <p:spPr>
                <a:xfrm>
                  <a:off x="5930702" y="3737023"/>
                  <a:ext cx="148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26" name="Freihand 525">
                  <a:extLst>
                    <a:ext uri="{FF2B5EF4-FFF2-40B4-BE49-F238E27FC236}">
                      <a16:creationId xmlns:a16="http://schemas.microsoft.com/office/drawing/2014/main" id="{79F52DC6-9DE0-4359-B28A-EA004A697593}"/>
                    </a:ext>
                  </a:extLst>
                </p14:cNvPr>
                <p14:cNvContentPartPr/>
                <p14:nvPr/>
              </p14:nvContentPartPr>
              <p14:xfrm>
                <a:off x="6147782" y="3830983"/>
                <a:ext cx="162360" cy="4680"/>
              </p14:xfrm>
            </p:contentPart>
          </mc:Choice>
          <mc:Fallback>
            <p:pic>
              <p:nvPicPr>
                <p:cNvPr id="526" name="Freihand 525">
                  <a:extLst>
                    <a:ext uri="{FF2B5EF4-FFF2-40B4-BE49-F238E27FC236}">
                      <a16:creationId xmlns:a16="http://schemas.microsoft.com/office/drawing/2014/main" id="{79F52DC6-9DE0-4359-B28A-EA004A697593}"/>
                    </a:ext>
                  </a:extLst>
                </p:cNvPr>
                <p:cNvPicPr/>
                <p:nvPr/>
              </p:nvPicPr>
              <p:blipFill>
                <a:blip r:embed="rId855"/>
                <a:stretch>
                  <a:fillRect/>
                </a:stretch>
              </p:blipFill>
              <p:spPr>
                <a:xfrm>
                  <a:off x="6143462" y="3826663"/>
                  <a:ext cx="171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27" name="Freihand 526">
                  <a:extLst>
                    <a:ext uri="{FF2B5EF4-FFF2-40B4-BE49-F238E27FC236}">
                      <a16:creationId xmlns:a16="http://schemas.microsoft.com/office/drawing/2014/main" id="{9914F4E9-AFB5-4147-9D60-A1F31C34D206}"/>
                    </a:ext>
                  </a:extLst>
                </p14:cNvPr>
                <p14:cNvContentPartPr/>
                <p14:nvPr/>
              </p14:nvContentPartPr>
              <p14:xfrm>
                <a:off x="6160742" y="3862663"/>
                <a:ext cx="130680" cy="12600"/>
              </p14:xfrm>
            </p:contentPart>
          </mc:Choice>
          <mc:Fallback>
            <p:pic>
              <p:nvPicPr>
                <p:cNvPr id="527" name="Freihand 526">
                  <a:extLst>
                    <a:ext uri="{FF2B5EF4-FFF2-40B4-BE49-F238E27FC236}">
                      <a16:creationId xmlns:a16="http://schemas.microsoft.com/office/drawing/2014/main" id="{9914F4E9-AFB5-4147-9D60-A1F31C34D206}"/>
                    </a:ext>
                  </a:extLst>
                </p:cNvPr>
                <p:cNvPicPr/>
                <p:nvPr/>
              </p:nvPicPr>
              <p:blipFill>
                <a:blip r:embed="rId857"/>
                <a:stretch>
                  <a:fillRect/>
                </a:stretch>
              </p:blipFill>
              <p:spPr>
                <a:xfrm>
                  <a:off x="6156422" y="3858343"/>
                  <a:ext cx="139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9" name="Freihand 528">
                  <a:extLst>
                    <a:ext uri="{FF2B5EF4-FFF2-40B4-BE49-F238E27FC236}">
                      <a16:creationId xmlns:a16="http://schemas.microsoft.com/office/drawing/2014/main" id="{91C0031E-F8B3-46A9-9702-CB6D6402141B}"/>
                    </a:ext>
                  </a:extLst>
                </p14:cNvPr>
                <p14:cNvContentPartPr/>
                <p14:nvPr/>
              </p14:nvContentPartPr>
              <p14:xfrm>
                <a:off x="6372422" y="3764023"/>
                <a:ext cx="133920" cy="123480"/>
              </p14:xfrm>
            </p:contentPart>
          </mc:Choice>
          <mc:Fallback>
            <p:pic>
              <p:nvPicPr>
                <p:cNvPr id="529" name="Freihand 528">
                  <a:extLst>
                    <a:ext uri="{FF2B5EF4-FFF2-40B4-BE49-F238E27FC236}">
                      <a16:creationId xmlns:a16="http://schemas.microsoft.com/office/drawing/2014/main" id="{91C0031E-F8B3-46A9-9702-CB6D6402141B}"/>
                    </a:ext>
                  </a:extLst>
                </p:cNvPr>
                <p:cNvPicPr/>
                <p:nvPr/>
              </p:nvPicPr>
              <p:blipFill>
                <a:blip r:embed="rId859"/>
                <a:stretch>
                  <a:fillRect/>
                </a:stretch>
              </p:blipFill>
              <p:spPr>
                <a:xfrm>
                  <a:off x="6368102" y="3759703"/>
                  <a:ext cx="142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30" name="Freihand 529">
                  <a:extLst>
                    <a:ext uri="{FF2B5EF4-FFF2-40B4-BE49-F238E27FC236}">
                      <a16:creationId xmlns:a16="http://schemas.microsoft.com/office/drawing/2014/main" id="{E8659226-1111-4748-9DE6-487139F641B8}"/>
                    </a:ext>
                  </a:extLst>
                </p14:cNvPr>
                <p14:cNvContentPartPr/>
                <p14:nvPr/>
              </p14:nvContentPartPr>
              <p14:xfrm>
                <a:off x="6414182" y="3798223"/>
                <a:ext cx="109080" cy="37440"/>
              </p14:xfrm>
            </p:contentPart>
          </mc:Choice>
          <mc:Fallback>
            <p:pic>
              <p:nvPicPr>
                <p:cNvPr id="530" name="Freihand 529">
                  <a:extLst>
                    <a:ext uri="{FF2B5EF4-FFF2-40B4-BE49-F238E27FC236}">
                      <a16:creationId xmlns:a16="http://schemas.microsoft.com/office/drawing/2014/main" id="{E8659226-1111-4748-9DE6-487139F641B8}"/>
                    </a:ext>
                  </a:extLst>
                </p:cNvPr>
                <p:cNvPicPr/>
                <p:nvPr/>
              </p:nvPicPr>
              <p:blipFill>
                <a:blip r:embed="rId861"/>
                <a:stretch>
                  <a:fillRect/>
                </a:stretch>
              </p:blipFill>
              <p:spPr>
                <a:xfrm>
                  <a:off x="6409862" y="3793903"/>
                  <a:ext cx="117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1" name="Freihand 530">
                  <a:extLst>
                    <a:ext uri="{FF2B5EF4-FFF2-40B4-BE49-F238E27FC236}">
                      <a16:creationId xmlns:a16="http://schemas.microsoft.com/office/drawing/2014/main" id="{48274DA5-3CB7-4B1D-8B81-4F931FAB3AA0}"/>
                    </a:ext>
                  </a:extLst>
                </p14:cNvPr>
                <p14:cNvContentPartPr/>
                <p14:nvPr/>
              </p14:nvContentPartPr>
              <p14:xfrm>
                <a:off x="6559262" y="3756103"/>
                <a:ext cx="117000" cy="127440"/>
              </p14:xfrm>
            </p:contentPart>
          </mc:Choice>
          <mc:Fallback>
            <p:pic>
              <p:nvPicPr>
                <p:cNvPr id="531" name="Freihand 530">
                  <a:extLst>
                    <a:ext uri="{FF2B5EF4-FFF2-40B4-BE49-F238E27FC236}">
                      <a16:creationId xmlns:a16="http://schemas.microsoft.com/office/drawing/2014/main" id="{48274DA5-3CB7-4B1D-8B81-4F931FAB3AA0}"/>
                    </a:ext>
                  </a:extLst>
                </p:cNvPr>
                <p:cNvPicPr/>
                <p:nvPr/>
              </p:nvPicPr>
              <p:blipFill>
                <a:blip r:embed="rId863"/>
                <a:stretch>
                  <a:fillRect/>
                </a:stretch>
              </p:blipFill>
              <p:spPr>
                <a:xfrm>
                  <a:off x="6554942" y="3751783"/>
                  <a:ext cx="125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32" name="Freihand 531">
                  <a:extLst>
                    <a:ext uri="{FF2B5EF4-FFF2-40B4-BE49-F238E27FC236}">
                      <a16:creationId xmlns:a16="http://schemas.microsoft.com/office/drawing/2014/main" id="{621E6B2D-24DA-45F7-9344-0ECFE1A977F0}"/>
                    </a:ext>
                  </a:extLst>
                </p14:cNvPr>
                <p14:cNvContentPartPr/>
                <p14:nvPr/>
              </p14:nvContentPartPr>
              <p14:xfrm>
                <a:off x="6759782" y="3706423"/>
                <a:ext cx="108360" cy="138240"/>
              </p14:xfrm>
            </p:contentPart>
          </mc:Choice>
          <mc:Fallback>
            <p:pic>
              <p:nvPicPr>
                <p:cNvPr id="532" name="Freihand 531">
                  <a:extLst>
                    <a:ext uri="{FF2B5EF4-FFF2-40B4-BE49-F238E27FC236}">
                      <a16:creationId xmlns:a16="http://schemas.microsoft.com/office/drawing/2014/main" id="{621E6B2D-24DA-45F7-9344-0ECFE1A977F0}"/>
                    </a:ext>
                  </a:extLst>
                </p:cNvPr>
                <p:cNvPicPr/>
                <p:nvPr/>
              </p:nvPicPr>
              <p:blipFill>
                <a:blip r:embed="rId865"/>
                <a:stretch>
                  <a:fillRect/>
                </a:stretch>
              </p:blipFill>
              <p:spPr>
                <a:xfrm>
                  <a:off x="6755462" y="3702103"/>
                  <a:ext cx="117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3" name="Freihand 532">
                  <a:extLst>
                    <a:ext uri="{FF2B5EF4-FFF2-40B4-BE49-F238E27FC236}">
                      <a16:creationId xmlns:a16="http://schemas.microsoft.com/office/drawing/2014/main" id="{D8DA3AA2-4D76-4182-8F1D-E949FA484A28}"/>
                    </a:ext>
                  </a:extLst>
                </p14:cNvPr>
                <p14:cNvContentPartPr/>
                <p14:nvPr/>
              </p14:nvContentPartPr>
              <p14:xfrm>
                <a:off x="6809102" y="3785623"/>
                <a:ext cx="276840" cy="55440"/>
              </p14:xfrm>
            </p:contentPart>
          </mc:Choice>
          <mc:Fallback>
            <p:pic>
              <p:nvPicPr>
                <p:cNvPr id="533" name="Freihand 532">
                  <a:extLst>
                    <a:ext uri="{FF2B5EF4-FFF2-40B4-BE49-F238E27FC236}">
                      <a16:creationId xmlns:a16="http://schemas.microsoft.com/office/drawing/2014/main" id="{D8DA3AA2-4D76-4182-8F1D-E949FA484A28}"/>
                    </a:ext>
                  </a:extLst>
                </p:cNvPr>
                <p:cNvPicPr/>
                <p:nvPr/>
              </p:nvPicPr>
              <p:blipFill>
                <a:blip r:embed="rId867"/>
                <a:stretch>
                  <a:fillRect/>
                </a:stretch>
              </p:blipFill>
              <p:spPr>
                <a:xfrm>
                  <a:off x="6804782" y="3781303"/>
                  <a:ext cx="285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34" name="Freihand 533">
                  <a:extLst>
                    <a:ext uri="{FF2B5EF4-FFF2-40B4-BE49-F238E27FC236}">
                      <a16:creationId xmlns:a16="http://schemas.microsoft.com/office/drawing/2014/main" id="{68853DF5-BE59-4828-9DC8-906FFB11738C}"/>
                    </a:ext>
                  </a:extLst>
                </p14:cNvPr>
                <p14:cNvContentPartPr/>
                <p14:nvPr/>
              </p14:nvContentPartPr>
              <p14:xfrm>
                <a:off x="7121582" y="3705343"/>
                <a:ext cx="37800" cy="134280"/>
              </p14:xfrm>
            </p:contentPart>
          </mc:Choice>
          <mc:Fallback>
            <p:pic>
              <p:nvPicPr>
                <p:cNvPr id="534" name="Freihand 533">
                  <a:extLst>
                    <a:ext uri="{FF2B5EF4-FFF2-40B4-BE49-F238E27FC236}">
                      <a16:creationId xmlns:a16="http://schemas.microsoft.com/office/drawing/2014/main" id="{68853DF5-BE59-4828-9DC8-906FFB11738C}"/>
                    </a:ext>
                  </a:extLst>
                </p:cNvPr>
                <p:cNvPicPr/>
                <p:nvPr/>
              </p:nvPicPr>
              <p:blipFill>
                <a:blip r:embed="rId869"/>
                <a:stretch>
                  <a:fillRect/>
                </a:stretch>
              </p:blipFill>
              <p:spPr>
                <a:xfrm>
                  <a:off x="7117262" y="3701023"/>
                  <a:ext cx="46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35" name="Freihand 534">
                  <a:extLst>
                    <a:ext uri="{FF2B5EF4-FFF2-40B4-BE49-F238E27FC236}">
                      <a16:creationId xmlns:a16="http://schemas.microsoft.com/office/drawing/2014/main" id="{EFDBBB3A-673B-4A08-9570-E65C2090DF95}"/>
                    </a:ext>
                  </a:extLst>
                </p14:cNvPr>
                <p14:cNvContentPartPr/>
                <p14:nvPr/>
              </p14:nvContentPartPr>
              <p14:xfrm>
                <a:off x="7176662" y="3709663"/>
                <a:ext cx="79200" cy="128160"/>
              </p14:xfrm>
            </p:contentPart>
          </mc:Choice>
          <mc:Fallback>
            <p:pic>
              <p:nvPicPr>
                <p:cNvPr id="535" name="Freihand 534">
                  <a:extLst>
                    <a:ext uri="{FF2B5EF4-FFF2-40B4-BE49-F238E27FC236}">
                      <a16:creationId xmlns:a16="http://schemas.microsoft.com/office/drawing/2014/main" id="{EFDBBB3A-673B-4A08-9570-E65C2090DF95}"/>
                    </a:ext>
                  </a:extLst>
                </p:cNvPr>
                <p:cNvPicPr/>
                <p:nvPr/>
              </p:nvPicPr>
              <p:blipFill>
                <a:blip r:embed="rId871"/>
                <a:stretch>
                  <a:fillRect/>
                </a:stretch>
              </p:blipFill>
              <p:spPr>
                <a:xfrm>
                  <a:off x="7172342" y="3705343"/>
                  <a:ext cx="87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36" name="Freihand 535">
                  <a:extLst>
                    <a:ext uri="{FF2B5EF4-FFF2-40B4-BE49-F238E27FC236}">
                      <a16:creationId xmlns:a16="http://schemas.microsoft.com/office/drawing/2014/main" id="{E8323B46-813D-463B-9AEF-91B615FF66C0}"/>
                    </a:ext>
                  </a:extLst>
                </p14:cNvPr>
                <p14:cNvContentPartPr/>
                <p14:nvPr/>
              </p14:nvContentPartPr>
              <p14:xfrm>
                <a:off x="7303382" y="3670783"/>
                <a:ext cx="360" cy="360"/>
              </p14:xfrm>
            </p:contentPart>
          </mc:Choice>
          <mc:Fallback>
            <p:pic>
              <p:nvPicPr>
                <p:cNvPr id="536" name="Freihand 535">
                  <a:extLst>
                    <a:ext uri="{FF2B5EF4-FFF2-40B4-BE49-F238E27FC236}">
                      <a16:creationId xmlns:a16="http://schemas.microsoft.com/office/drawing/2014/main" id="{E8323B46-813D-463B-9AEF-91B615FF66C0}"/>
                    </a:ext>
                  </a:extLst>
                </p:cNvPr>
                <p:cNvPicPr/>
                <p:nvPr/>
              </p:nvPicPr>
              <p:blipFill>
                <a:blip r:embed="rId740"/>
                <a:stretch>
                  <a:fillRect/>
                </a:stretch>
              </p:blipFill>
              <p:spPr>
                <a:xfrm>
                  <a:off x="7299062" y="36664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7" name="Freihand 536">
                  <a:extLst>
                    <a:ext uri="{FF2B5EF4-FFF2-40B4-BE49-F238E27FC236}">
                      <a16:creationId xmlns:a16="http://schemas.microsoft.com/office/drawing/2014/main" id="{2AD156A1-FFFC-4064-B727-8B26733C17C0}"/>
                    </a:ext>
                  </a:extLst>
                </p14:cNvPr>
                <p14:cNvContentPartPr/>
                <p14:nvPr/>
              </p14:nvContentPartPr>
              <p14:xfrm>
                <a:off x="7304822" y="3607783"/>
                <a:ext cx="126000" cy="126000"/>
              </p14:xfrm>
            </p:contentPart>
          </mc:Choice>
          <mc:Fallback>
            <p:pic>
              <p:nvPicPr>
                <p:cNvPr id="537" name="Freihand 536">
                  <a:extLst>
                    <a:ext uri="{FF2B5EF4-FFF2-40B4-BE49-F238E27FC236}">
                      <a16:creationId xmlns:a16="http://schemas.microsoft.com/office/drawing/2014/main" id="{2AD156A1-FFFC-4064-B727-8B26733C17C0}"/>
                    </a:ext>
                  </a:extLst>
                </p:cNvPr>
                <p:cNvPicPr/>
                <p:nvPr/>
              </p:nvPicPr>
              <p:blipFill>
                <a:blip r:embed="rId874"/>
                <a:stretch>
                  <a:fillRect/>
                </a:stretch>
              </p:blipFill>
              <p:spPr>
                <a:xfrm>
                  <a:off x="7300502" y="3603463"/>
                  <a:ext cx="134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8" name="Freihand 537">
                  <a:extLst>
                    <a:ext uri="{FF2B5EF4-FFF2-40B4-BE49-F238E27FC236}">
                      <a16:creationId xmlns:a16="http://schemas.microsoft.com/office/drawing/2014/main" id="{0496657F-32AB-414A-B332-5F3EA960FC3A}"/>
                    </a:ext>
                  </a:extLst>
                </p14:cNvPr>
                <p14:cNvContentPartPr/>
                <p14:nvPr/>
              </p14:nvContentPartPr>
              <p14:xfrm>
                <a:off x="7350542" y="3801823"/>
                <a:ext cx="18360" cy="18000"/>
              </p14:xfrm>
            </p:contentPart>
          </mc:Choice>
          <mc:Fallback>
            <p:pic>
              <p:nvPicPr>
                <p:cNvPr id="538" name="Freihand 537">
                  <a:extLst>
                    <a:ext uri="{FF2B5EF4-FFF2-40B4-BE49-F238E27FC236}">
                      <a16:creationId xmlns:a16="http://schemas.microsoft.com/office/drawing/2014/main" id="{0496657F-32AB-414A-B332-5F3EA960FC3A}"/>
                    </a:ext>
                  </a:extLst>
                </p:cNvPr>
                <p:cNvPicPr/>
                <p:nvPr/>
              </p:nvPicPr>
              <p:blipFill>
                <a:blip r:embed="rId876"/>
                <a:stretch>
                  <a:fillRect/>
                </a:stretch>
              </p:blipFill>
              <p:spPr>
                <a:xfrm>
                  <a:off x="7346222" y="3797503"/>
                  <a:ext cx="27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609" name="Freihand 608">
                  <a:extLst>
                    <a:ext uri="{FF2B5EF4-FFF2-40B4-BE49-F238E27FC236}">
                      <a16:creationId xmlns:a16="http://schemas.microsoft.com/office/drawing/2014/main" id="{805D4230-21BB-4384-9345-AFA4DFB9731A}"/>
                    </a:ext>
                  </a:extLst>
                </p14:cNvPr>
                <p14:cNvContentPartPr/>
                <p14:nvPr/>
              </p14:nvContentPartPr>
              <p14:xfrm>
                <a:off x="5951942" y="3776623"/>
                <a:ext cx="122400" cy="155160"/>
              </p14:xfrm>
            </p:contentPart>
          </mc:Choice>
          <mc:Fallback>
            <p:pic>
              <p:nvPicPr>
                <p:cNvPr id="609" name="Freihand 608">
                  <a:extLst>
                    <a:ext uri="{FF2B5EF4-FFF2-40B4-BE49-F238E27FC236}">
                      <a16:creationId xmlns:a16="http://schemas.microsoft.com/office/drawing/2014/main" id="{805D4230-21BB-4384-9345-AFA4DFB9731A}"/>
                    </a:ext>
                  </a:extLst>
                </p:cNvPr>
                <p:cNvPicPr/>
                <p:nvPr/>
              </p:nvPicPr>
              <p:blipFill>
                <a:blip r:embed="rId878"/>
                <a:stretch>
                  <a:fillRect/>
                </a:stretch>
              </p:blipFill>
              <p:spPr>
                <a:xfrm>
                  <a:off x="5947622" y="3772303"/>
                  <a:ext cx="131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610" name="Freihand 609">
                  <a:extLst>
                    <a:ext uri="{FF2B5EF4-FFF2-40B4-BE49-F238E27FC236}">
                      <a16:creationId xmlns:a16="http://schemas.microsoft.com/office/drawing/2014/main" id="{6F72D742-E048-497D-94DC-0C6FB30C2F57}"/>
                    </a:ext>
                  </a:extLst>
                </p14:cNvPr>
                <p14:cNvContentPartPr/>
                <p14:nvPr/>
              </p14:nvContentPartPr>
              <p14:xfrm>
                <a:off x="5949062" y="3769783"/>
                <a:ext cx="103320" cy="145080"/>
              </p14:xfrm>
            </p:contentPart>
          </mc:Choice>
          <mc:Fallback>
            <p:pic>
              <p:nvPicPr>
                <p:cNvPr id="610" name="Freihand 609">
                  <a:extLst>
                    <a:ext uri="{FF2B5EF4-FFF2-40B4-BE49-F238E27FC236}">
                      <a16:creationId xmlns:a16="http://schemas.microsoft.com/office/drawing/2014/main" id="{6F72D742-E048-497D-94DC-0C6FB30C2F57}"/>
                    </a:ext>
                  </a:extLst>
                </p:cNvPr>
                <p:cNvPicPr/>
                <p:nvPr/>
              </p:nvPicPr>
              <p:blipFill>
                <a:blip r:embed="rId880"/>
                <a:stretch>
                  <a:fillRect/>
                </a:stretch>
              </p:blipFill>
              <p:spPr>
                <a:xfrm>
                  <a:off x="5944742" y="3765463"/>
                  <a:ext cx="111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611" name="Freihand 610">
                  <a:extLst>
                    <a:ext uri="{FF2B5EF4-FFF2-40B4-BE49-F238E27FC236}">
                      <a16:creationId xmlns:a16="http://schemas.microsoft.com/office/drawing/2014/main" id="{71C3F18D-7A96-4598-85D6-99E09A092877}"/>
                    </a:ext>
                  </a:extLst>
                </p14:cNvPr>
                <p14:cNvContentPartPr/>
                <p14:nvPr/>
              </p14:nvContentPartPr>
              <p14:xfrm>
                <a:off x="5933582" y="3782383"/>
                <a:ext cx="126360" cy="147240"/>
              </p14:xfrm>
            </p:contentPart>
          </mc:Choice>
          <mc:Fallback>
            <p:pic>
              <p:nvPicPr>
                <p:cNvPr id="611" name="Freihand 610">
                  <a:extLst>
                    <a:ext uri="{FF2B5EF4-FFF2-40B4-BE49-F238E27FC236}">
                      <a16:creationId xmlns:a16="http://schemas.microsoft.com/office/drawing/2014/main" id="{71C3F18D-7A96-4598-85D6-99E09A092877}"/>
                    </a:ext>
                  </a:extLst>
                </p:cNvPr>
                <p:cNvPicPr/>
                <p:nvPr/>
              </p:nvPicPr>
              <p:blipFill>
                <a:blip r:embed="rId882"/>
                <a:stretch>
                  <a:fillRect/>
                </a:stretch>
              </p:blipFill>
              <p:spPr>
                <a:xfrm>
                  <a:off x="5929262" y="3778063"/>
                  <a:ext cx="135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613" name="Freihand 612">
                  <a:extLst>
                    <a:ext uri="{FF2B5EF4-FFF2-40B4-BE49-F238E27FC236}">
                      <a16:creationId xmlns:a16="http://schemas.microsoft.com/office/drawing/2014/main" id="{199E7F31-6237-4ACE-B656-A41C36098CE6}"/>
                    </a:ext>
                  </a:extLst>
                </p14:cNvPr>
                <p14:cNvContentPartPr/>
                <p14:nvPr/>
              </p14:nvContentPartPr>
              <p14:xfrm>
                <a:off x="1945862" y="5713783"/>
                <a:ext cx="136800" cy="160920"/>
              </p14:xfrm>
            </p:contentPart>
          </mc:Choice>
          <mc:Fallback>
            <p:pic>
              <p:nvPicPr>
                <p:cNvPr id="613" name="Freihand 612">
                  <a:extLst>
                    <a:ext uri="{FF2B5EF4-FFF2-40B4-BE49-F238E27FC236}">
                      <a16:creationId xmlns:a16="http://schemas.microsoft.com/office/drawing/2014/main" id="{199E7F31-6237-4ACE-B656-A41C36098CE6}"/>
                    </a:ext>
                  </a:extLst>
                </p:cNvPr>
                <p:cNvPicPr/>
                <p:nvPr/>
              </p:nvPicPr>
              <p:blipFill>
                <a:blip r:embed="rId884"/>
                <a:stretch>
                  <a:fillRect/>
                </a:stretch>
              </p:blipFill>
              <p:spPr>
                <a:xfrm>
                  <a:off x="1941542" y="5709463"/>
                  <a:ext cx="145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614" name="Freihand 613">
                  <a:extLst>
                    <a:ext uri="{FF2B5EF4-FFF2-40B4-BE49-F238E27FC236}">
                      <a16:creationId xmlns:a16="http://schemas.microsoft.com/office/drawing/2014/main" id="{227355B4-0184-4ECC-81BC-93077AE3C7D1}"/>
                    </a:ext>
                  </a:extLst>
                </p14:cNvPr>
                <p14:cNvContentPartPr/>
                <p14:nvPr/>
              </p14:nvContentPartPr>
              <p14:xfrm>
                <a:off x="1880702" y="5632063"/>
                <a:ext cx="195840" cy="52200"/>
              </p14:xfrm>
            </p:contentPart>
          </mc:Choice>
          <mc:Fallback>
            <p:pic>
              <p:nvPicPr>
                <p:cNvPr id="614" name="Freihand 613">
                  <a:extLst>
                    <a:ext uri="{FF2B5EF4-FFF2-40B4-BE49-F238E27FC236}">
                      <a16:creationId xmlns:a16="http://schemas.microsoft.com/office/drawing/2014/main" id="{227355B4-0184-4ECC-81BC-93077AE3C7D1}"/>
                    </a:ext>
                  </a:extLst>
                </p:cNvPr>
                <p:cNvPicPr/>
                <p:nvPr/>
              </p:nvPicPr>
              <p:blipFill>
                <a:blip r:embed="rId886"/>
                <a:stretch>
                  <a:fillRect/>
                </a:stretch>
              </p:blipFill>
              <p:spPr>
                <a:xfrm>
                  <a:off x="1876382" y="5627743"/>
                  <a:ext cx="204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660" name="Freihand 659">
                  <a:extLst>
                    <a:ext uri="{FF2B5EF4-FFF2-40B4-BE49-F238E27FC236}">
                      <a16:creationId xmlns:a16="http://schemas.microsoft.com/office/drawing/2014/main" id="{9627D71E-D0F8-441D-B06B-82B74C450271}"/>
                    </a:ext>
                  </a:extLst>
                </p14:cNvPr>
                <p14:cNvContentPartPr/>
                <p14:nvPr/>
              </p14:nvContentPartPr>
              <p14:xfrm>
                <a:off x="2860262" y="6106543"/>
                <a:ext cx="76680" cy="131400"/>
              </p14:xfrm>
            </p:contentPart>
          </mc:Choice>
          <mc:Fallback>
            <p:pic>
              <p:nvPicPr>
                <p:cNvPr id="660" name="Freihand 659">
                  <a:extLst>
                    <a:ext uri="{FF2B5EF4-FFF2-40B4-BE49-F238E27FC236}">
                      <a16:creationId xmlns:a16="http://schemas.microsoft.com/office/drawing/2014/main" id="{9627D71E-D0F8-441D-B06B-82B74C450271}"/>
                    </a:ext>
                  </a:extLst>
                </p:cNvPr>
                <p:cNvPicPr/>
                <p:nvPr/>
              </p:nvPicPr>
              <p:blipFill>
                <a:blip r:embed="rId888"/>
                <a:stretch>
                  <a:fillRect/>
                </a:stretch>
              </p:blipFill>
              <p:spPr>
                <a:xfrm>
                  <a:off x="2855942" y="6102223"/>
                  <a:ext cx="85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661" name="Freihand 660">
                  <a:extLst>
                    <a:ext uri="{FF2B5EF4-FFF2-40B4-BE49-F238E27FC236}">
                      <a16:creationId xmlns:a16="http://schemas.microsoft.com/office/drawing/2014/main" id="{C7ED3237-4769-42FA-ABB0-4942110AB322}"/>
                    </a:ext>
                  </a:extLst>
                </p14:cNvPr>
                <p14:cNvContentPartPr/>
                <p14:nvPr/>
              </p14:nvContentPartPr>
              <p14:xfrm>
                <a:off x="2839382" y="6147223"/>
                <a:ext cx="133560" cy="57960"/>
              </p14:xfrm>
            </p:contentPart>
          </mc:Choice>
          <mc:Fallback>
            <p:pic>
              <p:nvPicPr>
                <p:cNvPr id="661" name="Freihand 660">
                  <a:extLst>
                    <a:ext uri="{FF2B5EF4-FFF2-40B4-BE49-F238E27FC236}">
                      <a16:creationId xmlns:a16="http://schemas.microsoft.com/office/drawing/2014/main" id="{C7ED3237-4769-42FA-ABB0-4942110AB322}"/>
                    </a:ext>
                  </a:extLst>
                </p:cNvPr>
                <p:cNvPicPr/>
                <p:nvPr/>
              </p:nvPicPr>
              <p:blipFill>
                <a:blip r:embed="rId890"/>
                <a:stretch>
                  <a:fillRect/>
                </a:stretch>
              </p:blipFill>
              <p:spPr>
                <a:xfrm>
                  <a:off x="2835062" y="6142903"/>
                  <a:ext cx="142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662" name="Freihand 661">
                  <a:extLst>
                    <a:ext uri="{FF2B5EF4-FFF2-40B4-BE49-F238E27FC236}">
                      <a16:creationId xmlns:a16="http://schemas.microsoft.com/office/drawing/2014/main" id="{72D0072D-CC9A-4BD3-B681-3B9E37F58EA9}"/>
                    </a:ext>
                  </a:extLst>
                </p14:cNvPr>
                <p14:cNvContentPartPr/>
                <p14:nvPr/>
              </p14:nvContentPartPr>
              <p14:xfrm>
                <a:off x="2800502" y="6034903"/>
                <a:ext cx="145440" cy="52200"/>
              </p14:xfrm>
            </p:contentPart>
          </mc:Choice>
          <mc:Fallback>
            <p:pic>
              <p:nvPicPr>
                <p:cNvPr id="662" name="Freihand 661">
                  <a:extLst>
                    <a:ext uri="{FF2B5EF4-FFF2-40B4-BE49-F238E27FC236}">
                      <a16:creationId xmlns:a16="http://schemas.microsoft.com/office/drawing/2014/main" id="{72D0072D-CC9A-4BD3-B681-3B9E37F58EA9}"/>
                    </a:ext>
                  </a:extLst>
                </p:cNvPr>
                <p:cNvPicPr/>
                <p:nvPr/>
              </p:nvPicPr>
              <p:blipFill>
                <a:blip r:embed="rId892"/>
                <a:stretch>
                  <a:fillRect/>
                </a:stretch>
              </p:blipFill>
              <p:spPr>
                <a:xfrm>
                  <a:off x="2796182" y="6030583"/>
                  <a:ext cx="154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663" name="Freihand 662">
                  <a:extLst>
                    <a:ext uri="{FF2B5EF4-FFF2-40B4-BE49-F238E27FC236}">
                      <a16:creationId xmlns:a16="http://schemas.microsoft.com/office/drawing/2014/main" id="{B18A8B9B-6538-4DF0-B1BB-45126F07F11F}"/>
                    </a:ext>
                  </a:extLst>
                </p14:cNvPr>
                <p14:cNvContentPartPr/>
                <p14:nvPr/>
              </p14:nvContentPartPr>
              <p14:xfrm>
                <a:off x="3012182" y="6146503"/>
                <a:ext cx="77760" cy="74160"/>
              </p14:xfrm>
            </p:contentPart>
          </mc:Choice>
          <mc:Fallback>
            <p:pic>
              <p:nvPicPr>
                <p:cNvPr id="663" name="Freihand 662">
                  <a:extLst>
                    <a:ext uri="{FF2B5EF4-FFF2-40B4-BE49-F238E27FC236}">
                      <a16:creationId xmlns:a16="http://schemas.microsoft.com/office/drawing/2014/main" id="{B18A8B9B-6538-4DF0-B1BB-45126F07F11F}"/>
                    </a:ext>
                  </a:extLst>
                </p:cNvPr>
                <p:cNvPicPr/>
                <p:nvPr/>
              </p:nvPicPr>
              <p:blipFill>
                <a:blip r:embed="rId894"/>
                <a:stretch>
                  <a:fillRect/>
                </a:stretch>
              </p:blipFill>
              <p:spPr>
                <a:xfrm>
                  <a:off x="3007862" y="6142183"/>
                  <a:ext cx="86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664" name="Freihand 663">
                  <a:extLst>
                    <a:ext uri="{FF2B5EF4-FFF2-40B4-BE49-F238E27FC236}">
                      <a16:creationId xmlns:a16="http://schemas.microsoft.com/office/drawing/2014/main" id="{D753A55D-4269-409F-8DC8-719D5EDBBEF1}"/>
                    </a:ext>
                  </a:extLst>
                </p14:cNvPr>
                <p14:cNvContentPartPr/>
                <p14:nvPr/>
              </p14:nvContentPartPr>
              <p14:xfrm>
                <a:off x="3170222" y="6064063"/>
                <a:ext cx="120960" cy="16560"/>
              </p14:xfrm>
            </p:contentPart>
          </mc:Choice>
          <mc:Fallback>
            <p:pic>
              <p:nvPicPr>
                <p:cNvPr id="664" name="Freihand 663">
                  <a:extLst>
                    <a:ext uri="{FF2B5EF4-FFF2-40B4-BE49-F238E27FC236}">
                      <a16:creationId xmlns:a16="http://schemas.microsoft.com/office/drawing/2014/main" id="{D753A55D-4269-409F-8DC8-719D5EDBBEF1}"/>
                    </a:ext>
                  </a:extLst>
                </p:cNvPr>
                <p:cNvPicPr/>
                <p:nvPr/>
              </p:nvPicPr>
              <p:blipFill>
                <a:blip r:embed="rId896"/>
                <a:stretch>
                  <a:fillRect/>
                </a:stretch>
              </p:blipFill>
              <p:spPr>
                <a:xfrm>
                  <a:off x="3165902" y="6059743"/>
                  <a:ext cx="129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665" name="Freihand 664">
                  <a:extLst>
                    <a:ext uri="{FF2B5EF4-FFF2-40B4-BE49-F238E27FC236}">
                      <a16:creationId xmlns:a16="http://schemas.microsoft.com/office/drawing/2014/main" id="{8DA37E4B-56B5-443D-AB54-7D754AE6FA69}"/>
                    </a:ext>
                  </a:extLst>
                </p14:cNvPr>
                <p14:cNvContentPartPr/>
                <p14:nvPr/>
              </p14:nvContentPartPr>
              <p14:xfrm>
                <a:off x="3188222" y="6098623"/>
                <a:ext cx="122040" cy="24480"/>
              </p14:xfrm>
            </p:contentPart>
          </mc:Choice>
          <mc:Fallback>
            <p:pic>
              <p:nvPicPr>
                <p:cNvPr id="665" name="Freihand 664">
                  <a:extLst>
                    <a:ext uri="{FF2B5EF4-FFF2-40B4-BE49-F238E27FC236}">
                      <a16:creationId xmlns:a16="http://schemas.microsoft.com/office/drawing/2014/main" id="{8DA37E4B-56B5-443D-AB54-7D754AE6FA69}"/>
                    </a:ext>
                  </a:extLst>
                </p:cNvPr>
                <p:cNvPicPr/>
                <p:nvPr/>
              </p:nvPicPr>
              <p:blipFill>
                <a:blip r:embed="rId898"/>
                <a:stretch>
                  <a:fillRect/>
                </a:stretch>
              </p:blipFill>
              <p:spPr>
                <a:xfrm>
                  <a:off x="3183902" y="6094303"/>
                  <a:ext cx="130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82" name="Freihand 481">
                  <a:extLst>
                    <a:ext uri="{FF2B5EF4-FFF2-40B4-BE49-F238E27FC236}">
                      <a16:creationId xmlns:a16="http://schemas.microsoft.com/office/drawing/2014/main" id="{EF33840F-2C04-49C7-9BD0-62080B9ECD3E}"/>
                    </a:ext>
                  </a:extLst>
                </p14:cNvPr>
                <p14:cNvContentPartPr/>
                <p14:nvPr/>
              </p14:nvContentPartPr>
              <p14:xfrm>
                <a:off x="2336822" y="4095223"/>
                <a:ext cx="266400" cy="113760"/>
              </p14:xfrm>
            </p:contentPart>
          </mc:Choice>
          <mc:Fallback>
            <p:pic>
              <p:nvPicPr>
                <p:cNvPr id="482" name="Freihand 481">
                  <a:extLst>
                    <a:ext uri="{FF2B5EF4-FFF2-40B4-BE49-F238E27FC236}">
                      <a16:creationId xmlns:a16="http://schemas.microsoft.com/office/drawing/2014/main" id="{EF33840F-2C04-49C7-9BD0-62080B9ECD3E}"/>
                    </a:ext>
                  </a:extLst>
                </p:cNvPr>
                <p:cNvPicPr/>
                <p:nvPr/>
              </p:nvPicPr>
              <p:blipFill>
                <a:blip r:embed="rId900"/>
                <a:stretch>
                  <a:fillRect/>
                </a:stretch>
              </p:blipFill>
              <p:spPr>
                <a:xfrm>
                  <a:off x="2332502" y="4090903"/>
                  <a:ext cx="275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83" name="Freihand 482">
                  <a:extLst>
                    <a:ext uri="{FF2B5EF4-FFF2-40B4-BE49-F238E27FC236}">
                      <a16:creationId xmlns:a16="http://schemas.microsoft.com/office/drawing/2014/main" id="{C6D675D6-27BB-4B29-90EF-232CAB81BEDE}"/>
                    </a:ext>
                  </a:extLst>
                </p14:cNvPr>
                <p14:cNvContentPartPr/>
                <p14:nvPr/>
              </p14:nvContentPartPr>
              <p14:xfrm>
                <a:off x="2581622" y="4058503"/>
                <a:ext cx="360" cy="360"/>
              </p14:xfrm>
            </p:contentPart>
          </mc:Choice>
          <mc:Fallback>
            <p:pic>
              <p:nvPicPr>
                <p:cNvPr id="483" name="Freihand 482">
                  <a:extLst>
                    <a:ext uri="{FF2B5EF4-FFF2-40B4-BE49-F238E27FC236}">
                      <a16:creationId xmlns:a16="http://schemas.microsoft.com/office/drawing/2014/main" id="{C6D675D6-27BB-4B29-90EF-232CAB81BEDE}"/>
                    </a:ext>
                  </a:extLst>
                </p:cNvPr>
                <p:cNvPicPr/>
                <p:nvPr/>
              </p:nvPicPr>
              <p:blipFill>
                <a:blip r:embed="rId740"/>
                <a:stretch>
                  <a:fillRect/>
                </a:stretch>
              </p:blipFill>
              <p:spPr>
                <a:xfrm>
                  <a:off x="2577302" y="40541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84" name="Freihand 483">
                  <a:extLst>
                    <a:ext uri="{FF2B5EF4-FFF2-40B4-BE49-F238E27FC236}">
                      <a16:creationId xmlns:a16="http://schemas.microsoft.com/office/drawing/2014/main" id="{F885DAAE-9EF2-4C85-A24C-60470CA2001E}"/>
                    </a:ext>
                  </a:extLst>
                </p14:cNvPr>
                <p14:cNvContentPartPr/>
                <p14:nvPr/>
              </p14:nvContentPartPr>
              <p14:xfrm>
                <a:off x="2740382" y="3983263"/>
                <a:ext cx="128520" cy="151560"/>
              </p14:xfrm>
            </p:contentPart>
          </mc:Choice>
          <mc:Fallback>
            <p:pic>
              <p:nvPicPr>
                <p:cNvPr id="484" name="Freihand 483">
                  <a:extLst>
                    <a:ext uri="{FF2B5EF4-FFF2-40B4-BE49-F238E27FC236}">
                      <a16:creationId xmlns:a16="http://schemas.microsoft.com/office/drawing/2014/main" id="{F885DAAE-9EF2-4C85-A24C-60470CA2001E}"/>
                    </a:ext>
                  </a:extLst>
                </p:cNvPr>
                <p:cNvPicPr/>
                <p:nvPr/>
              </p:nvPicPr>
              <p:blipFill>
                <a:blip r:embed="rId903"/>
                <a:stretch>
                  <a:fillRect/>
                </a:stretch>
              </p:blipFill>
              <p:spPr>
                <a:xfrm>
                  <a:off x="2736062" y="3978943"/>
                  <a:ext cx="137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485" name="Freihand 484">
                  <a:extLst>
                    <a:ext uri="{FF2B5EF4-FFF2-40B4-BE49-F238E27FC236}">
                      <a16:creationId xmlns:a16="http://schemas.microsoft.com/office/drawing/2014/main" id="{9C3770C9-48D9-4FD4-9DFD-FB29D79FEAB1}"/>
                    </a:ext>
                  </a:extLst>
                </p14:cNvPr>
                <p14:cNvContentPartPr/>
                <p14:nvPr/>
              </p14:nvContentPartPr>
              <p14:xfrm>
                <a:off x="2877902" y="3990103"/>
                <a:ext cx="92160" cy="99720"/>
              </p14:xfrm>
            </p:contentPart>
          </mc:Choice>
          <mc:Fallback>
            <p:pic>
              <p:nvPicPr>
                <p:cNvPr id="485" name="Freihand 484">
                  <a:extLst>
                    <a:ext uri="{FF2B5EF4-FFF2-40B4-BE49-F238E27FC236}">
                      <a16:creationId xmlns:a16="http://schemas.microsoft.com/office/drawing/2014/main" id="{9C3770C9-48D9-4FD4-9DFD-FB29D79FEAB1}"/>
                    </a:ext>
                  </a:extLst>
                </p:cNvPr>
                <p:cNvPicPr/>
                <p:nvPr/>
              </p:nvPicPr>
              <p:blipFill>
                <a:blip r:embed="rId905"/>
                <a:stretch>
                  <a:fillRect/>
                </a:stretch>
              </p:blipFill>
              <p:spPr>
                <a:xfrm>
                  <a:off x="2873582" y="3985783"/>
                  <a:ext cx="100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486" name="Freihand 485">
                  <a:extLst>
                    <a:ext uri="{FF2B5EF4-FFF2-40B4-BE49-F238E27FC236}">
                      <a16:creationId xmlns:a16="http://schemas.microsoft.com/office/drawing/2014/main" id="{24CE07A9-38FE-4F3B-9EF6-F5424B4FF27D}"/>
                    </a:ext>
                  </a:extLst>
                </p14:cNvPr>
                <p14:cNvContentPartPr/>
                <p14:nvPr/>
              </p14:nvContentPartPr>
              <p14:xfrm>
                <a:off x="2984462" y="3961663"/>
                <a:ext cx="107640" cy="102240"/>
              </p14:xfrm>
            </p:contentPart>
          </mc:Choice>
          <mc:Fallback>
            <p:pic>
              <p:nvPicPr>
                <p:cNvPr id="486" name="Freihand 485">
                  <a:extLst>
                    <a:ext uri="{FF2B5EF4-FFF2-40B4-BE49-F238E27FC236}">
                      <a16:creationId xmlns:a16="http://schemas.microsoft.com/office/drawing/2014/main" id="{24CE07A9-38FE-4F3B-9EF6-F5424B4FF27D}"/>
                    </a:ext>
                  </a:extLst>
                </p:cNvPr>
                <p:cNvPicPr/>
                <p:nvPr/>
              </p:nvPicPr>
              <p:blipFill>
                <a:blip r:embed="rId907"/>
                <a:stretch>
                  <a:fillRect/>
                </a:stretch>
              </p:blipFill>
              <p:spPr>
                <a:xfrm>
                  <a:off x="2980142" y="3957343"/>
                  <a:ext cx="116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488" name="Freihand 487">
                  <a:extLst>
                    <a:ext uri="{FF2B5EF4-FFF2-40B4-BE49-F238E27FC236}">
                      <a16:creationId xmlns:a16="http://schemas.microsoft.com/office/drawing/2014/main" id="{E41528D6-5F02-4710-A353-507BFD687186}"/>
                    </a:ext>
                  </a:extLst>
                </p14:cNvPr>
                <p14:cNvContentPartPr/>
                <p14:nvPr/>
              </p14:nvContentPartPr>
              <p14:xfrm>
                <a:off x="3159062" y="3859783"/>
                <a:ext cx="95760" cy="128520"/>
              </p14:xfrm>
            </p:contentPart>
          </mc:Choice>
          <mc:Fallback>
            <p:pic>
              <p:nvPicPr>
                <p:cNvPr id="488" name="Freihand 487">
                  <a:extLst>
                    <a:ext uri="{FF2B5EF4-FFF2-40B4-BE49-F238E27FC236}">
                      <a16:creationId xmlns:a16="http://schemas.microsoft.com/office/drawing/2014/main" id="{E41528D6-5F02-4710-A353-507BFD687186}"/>
                    </a:ext>
                  </a:extLst>
                </p:cNvPr>
                <p:cNvPicPr/>
                <p:nvPr/>
              </p:nvPicPr>
              <p:blipFill>
                <a:blip r:embed="rId909"/>
                <a:stretch>
                  <a:fillRect/>
                </a:stretch>
              </p:blipFill>
              <p:spPr>
                <a:xfrm>
                  <a:off x="3154742" y="3855463"/>
                  <a:ext cx="104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489" name="Freihand 488">
                  <a:extLst>
                    <a:ext uri="{FF2B5EF4-FFF2-40B4-BE49-F238E27FC236}">
                      <a16:creationId xmlns:a16="http://schemas.microsoft.com/office/drawing/2014/main" id="{D4B1BD18-1186-4265-A3FA-6AA4FDC56B1C}"/>
                    </a:ext>
                  </a:extLst>
                </p14:cNvPr>
                <p14:cNvContentPartPr/>
                <p14:nvPr/>
              </p14:nvContentPartPr>
              <p14:xfrm>
                <a:off x="3221702" y="3905503"/>
                <a:ext cx="228240" cy="77760"/>
              </p14:xfrm>
            </p:contentPart>
          </mc:Choice>
          <mc:Fallback>
            <p:pic>
              <p:nvPicPr>
                <p:cNvPr id="489" name="Freihand 488">
                  <a:extLst>
                    <a:ext uri="{FF2B5EF4-FFF2-40B4-BE49-F238E27FC236}">
                      <a16:creationId xmlns:a16="http://schemas.microsoft.com/office/drawing/2014/main" id="{D4B1BD18-1186-4265-A3FA-6AA4FDC56B1C}"/>
                    </a:ext>
                  </a:extLst>
                </p:cNvPr>
                <p:cNvPicPr/>
                <p:nvPr/>
              </p:nvPicPr>
              <p:blipFill>
                <a:blip r:embed="rId911"/>
                <a:stretch>
                  <a:fillRect/>
                </a:stretch>
              </p:blipFill>
              <p:spPr>
                <a:xfrm>
                  <a:off x="3217382" y="3901183"/>
                  <a:ext cx="236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490" name="Freihand 489">
                  <a:extLst>
                    <a:ext uri="{FF2B5EF4-FFF2-40B4-BE49-F238E27FC236}">
                      <a16:creationId xmlns:a16="http://schemas.microsoft.com/office/drawing/2014/main" id="{F0732F66-378F-4A74-A7C4-53B3ACF75312}"/>
                    </a:ext>
                  </a:extLst>
                </p14:cNvPr>
                <p14:cNvContentPartPr/>
                <p14:nvPr/>
              </p14:nvContentPartPr>
              <p14:xfrm>
                <a:off x="3485942" y="3795703"/>
                <a:ext cx="32760" cy="165600"/>
              </p14:xfrm>
            </p:contentPart>
          </mc:Choice>
          <mc:Fallback>
            <p:pic>
              <p:nvPicPr>
                <p:cNvPr id="490" name="Freihand 489">
                  <a:extLst>
                    <a:ext uri="{FF2B5EF4-FFF2-40B4-BE49-F238E27FC236}">
                      <a16:creationId xmlns:a16="http://schemas.microsoft.com/office/drawing/2014/main" id="{F0732F66-378F-4A74-A7C4-53B3ACF75312}"/>
                    </a:ext>
                  </a:extLst>
                </p:cNvPr>
                <p:cNvPicPr/>
                <p:nvPr/>
              </p:nvPicPr>
              <p:blipFill>
                <a:blip r:embed="rId913"/>
                <a:stretch>
                  <a:fillRect/>
                </a:stretch>
              </p:blipFill>
              <p:spPr>
                <a:xfrm>
                  <a:off x="3481622" y="3791383"/>
                  <a:ext cx="41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491" name="Freihand 490">
                  <a:extLst>
                    <a:ext uri="{FF2B5EF4-FFF2-40B4-BE49-F238E27FC236}">
                      <a16:creationId xmlns:a16="http://schemas.microsoft.com/office/drawing/2014/main" id="{A851A3F8-AF39-497B-B204-9F9728905727}"/>
                    </a:ext>
                  </a:extLst>
                </p14:cNvPr>
                <p14:cNvContentPartPr/>
                <p14:nvPr/>
              </p14:nvContentPartPr>
              <p14:xfrm>
                <a:off x="3541382" y="3770143"/>
                <a:ext cx="59400" cy="150840"/>
              </p14:xfrm>
            </p:contentPart>
          </mc:Choice>
          <mc:Fallback>
            <p:pic>
              <p:nvPicPr>
                <p:cNvPr id="491" name="Freihand 490">
                  <a:extLst>
                    <a:ext uri="{FF2B5EF4-FFF2-40B4-BE49-F238E27FC236}">
                      <a16:creationId xmlns:a16="http://schemas.microsoft.com/office/drawing/2014/main" id="{A851A3F8-AF39-497B-B204-9F9728905727}"/>
                    </a:ext>
                  </a:extLst>
                </p:cNvPr>
                <p:cNvPicPr/>
                <p:nvPr/>
              </p:nvPicPr>
              <p:blipFill>
                <a:blip r:embed="rId915"/>
                <a:stretch>
                  <a:fillRect/>
                </a:stretch>
              </p:blipFill>
              <p:spPr>
                <a:xfrm>
                  <a:off x="3537062" y="3765823"/>
                  <a:ext cx="68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493" name="Freihand 492">
                  <a:extLst>
                    <a:ext uri="{FF2B5EF4-FFF2-40B4-BE49-F238E27FC236}">
                      <a16:creationId xmlns:a16="http://schemas.microsoft.com/office/drawing/2014/main" id="{75D8A94E-EA15-4A90-9187-AA4298A1D24D}"/>
                    </a:ext>
                  </a:extLst>
                </p14:cNvPr>
                <p14:cNvContentPartPr/>
                <p14:nvPr/>
              </p14:nvContentPartPr>
              <p14:xfrm>
                <a:off x="2305862" y="4381783"/>
                <a:ext cx="101880" cy="156600"/>
              </p14:xfrm>
            </p:contentPart>
          </mc:Choice>
          <mc:Fallback>
            <p:pic>
              <p:nvPicPr>
                <p:cNvPr id="493" name="Freihand 492">
                  <a:extLst>
                    <a:ext uri="{FF2B5EF4-FFF2-40B4-BE49-F238E27FC236}">
                      <a16:creationId xmlns:a16="http://schemas.microsoft.com/office/drawing/2014/main" id="{75D8A94E-EA15-4A90-9187-AA4298A1D24D}"/>
                    </a:ext>
                  </a:extLst>
                </p:cNvPr>
                <p:cNvPicPr/>
                <p:nvPr/>
              </p:nvPicPr>
              <p:blipFill>
                <a:blip r:embed="rId917"/>
                <a:stretch>
                  <a:fillRect/>
                </a:stretch>
              </p:blipFill>
              <p:spPr>
                <a:xfrm>
                  <a:off x="2301542" y="4377463"/>
                  <a:ext cx="110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494" name="Freihand 493">
                  <a:extLst>
                    <a:ext uri="{FF2B5EF4-FFF2-40B4-BE49-F238E27FC236}">
                      <a16:creationId xmlns:a16="http://schemas.microsoft.com/office/drawing/2014/main" id="{22394DE1-82B4-4FCF-8F73-8DECD93E0B81}"/>
                    </a:ext>
                  </a:extLst>
                </p14:cNvPr>
                <p14:cNvContentPartPr/>
                <p14:nvPr/>
              </p14:nvContentPartPr>
              <p14:xfrm>
                <a:off x="2326022" y="4445503"/>
                <a:ext cx="60480" cy="16200"/>
              </p14:xfrm>
            </p:contentPart>
          </mc:Choice>
          <mc:Fallback>
            <p:pic>
              <p:nvPicPr>
                <p:cNvPr id="494" name="Freihand 493">
                  <a:extLst>
                    <a:ext uri="{FF2B5EF4-FFF2-40B4-BE49-F238E27FC236}">
                      <a16:creationId xmlns:a16="http://schemas.microsoft.com/office/drawing/2014/main" id="{22394DE1-82B4-4FCF-8F73-8DECD93E0B81}"/>
                    </a:ext>
                  </a:extLst>
                </p:cNvPr>
                <p:cNvPicPr/>
                <p:nvPr/>
              </p:nvPicPr>
              <p:blipFill>
                <a:blip r:embed="rId919"/>
                <a:stretch>
                  <a:fillRect/>
                </a:stretch>
              </p:blipFill>
              <p:spPr>
                <a:xfrm>
                  <a:off x="2321702" y="4441183"/>
                  <a:ext cx="69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495" name="Freihand 494">
                  <a:extLst>
                    <a:ext uri="{FF2B5EF4-FFF2-40B4-BE49-F238E27FC236}">
                      <a16:creationId xmlns:a16="http://schemas.microsoft.com/office/drawing/2014/main" id="{42929D29-75F4-44F9-87F5-78FAE7B5AD3A}"/>
                    </a:ext>
                  </a:extLst>
                </p14:cNvPr>
                <p14:cNvContentPartPr/>
                <p14:nvPr/>
              </p14:nvContentPartPr>
              <p14:xfrm>
                <a:off x="2398382" y="4386823"/>
                <a:ext cx="228960" cy="106560"/>
              </p14:xfrm>
            </p:contentPart>
          </mc:Choice>
          <mc:Fallback>
            <p:pic>
              <p:nvPicPr>
                <p:cNvPr id="495" name="Freihand 494">
                  <a:extLst>
                    <a:ext uri="{FF2B5EF4-FFF2-40B4-BE49-F238E27FC236}">
                      <a16:creationId xmlns:a16="http://schemas.microsoft.com/office/drawing/2014/main" id="{42929D29-75F4-44F9-87F5-78FAE7B5AD3A}"/>
                    </a:ext>
                  </a:extLst>
                </p:cNvPr>
                <p:cNvPicPr/>
                <p:nvPr/>
              </p:nvPicPr>
              <p:blipFill>
                <a:blip r:embed="rId921"/>
                <a:stretch>
                  <a:fillRect/>
                </a:stretch>
              </p:blipFill>
              <p:spPr>
                <a:xfrm>
                  <a:off x="2394062" y="4382503"/>
                  <a:ext cx="237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496" name="Freihand 495">
                  <a:extLst>
                    <a:ext uri="{FF2B5EF4-FFF2-40B4-BE49-F238E27FC236}">
                      <a16:creationId xmlns:a16="http://schemas.microsoft.com/office/drawing/2014/main" id="{775B29E3-C831-4EF1-9E04-4710D22418C6}"/>
                    </a:ext>
                  </a:extLst>
                </p14:cNvPr>
                <p14:cNvContentPartPr/>
                <p14:nvPr/>
              </p14:nvContentPartPr>
              <p14:xfrm>
                <a:off x="2653262" y="4329223"/>
                <a:ext cx="169560" cy="110520"/>
              </p14:xfrm>
            </p:contentPart>
          </mc:Choice>
          <mc:Fallback>
            <p:pic>
              <p:nvPicPr>
                <p:cNvPr id="496" name="Freihand 495">
                  <a:extLst>
                    <a:ext uri="{FF2B5EF4-FFF2-40B4-BE49-F238E27FC236}">
                      <a16:creationId xmlns:a16="http://schemas.microsoft.com/office/drawing/2014/main" id="{775B29E3-C831-4EF1-9E04-4710D22418C6}"/>
                    </a:ext>
                  </a:extLst>
                </p:cNvPr>
                <p:cNvPicPr/>
                <p:nvPr/>
              </p:nvPicPr>
              <p:blipFill>
                <a:blip r:embed="rId923"/>
                <a:stretch>
                  <a:fillRect/>
                </a:stretch>
              </p:blipFill>
              <p:spPr>
                <a:xfrm>
                  <a:off x="2648942" y="4324903"/>
                  <a:ext cx="178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497" name="Freihand 496">
                  <a:extLst>
                    <a:ext uri="{FF2B5EF4-FFF2-40B4-BE49-F238E27FC236}">
                      <a16:creationId xmlns:a16="http://schemas.microsoft.com/office/drawing/2014/main" id="{E68D78B8-66AE-4E5D-B653-C612605DE67A}"/>
                    </a:ext>
                  </a:extLst>
                </p14:cNvPr>
                <p14:cNvContentPartPr/>
                <p14:nvPr/>
              </p14:nvContentPartPr>
              <p14:xfrm>
                <a:off x="2931182" y="4280263"/>
                <a:ext cx="61560" cy="100800"/>
              </p14:xfrm>
            </p:contentPart>
          </mc:Choice>
          <mc:Fallback>
            <p:pic>
              <p:nvPicPr>
                <p:cNvPr id="497" name="Freihand 496">
                  <a:extLst>
                    <a:ext uri="{FF2B5EF4-FFF2-40B4-BE49-F238E27FC236}">
                      <a16:creationId xmlns:a16="http://schemas.microsoft.com/office/drawing/2014/main" id="{E68D78B8-66AE-4E5D-B653-C612605DE67A}"/>
                    </a:ext>
                  </a:extLst>
                </p:cNvPr>
                <p:cNvPicPr/>
                <p:nvPr/>
              </p:nvPicPr>
              <p:blipFill>
                <a:blip r:embed="rId925"/>
                <a:stretch>
                  <a:fillRect/>
                </a:stretch>
              </p:blipFill>
              <p:spPr>
                <a:xfrm>
                  <a:off x="2926862" y="4275943"/>
                  <a:ext cx="70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498" name="Freihand 497">
                  <a:extLst>
                    <a:ext uri="{FF2B5EF4-FFF2-40B4-BE49-F238E27FC236}">
                      <a16:creationId xmlns:a16="http://schemas.microsoft.com/office/drawing/2014/main" id="{C9072E4B-F320-44C7-83EB-18C7F7EB0C5C}"/>
                    </a:ext>
                  </a:extLst>
                </p14:cNvPr>
                <p14:cNvContentPartPr/>
                <p14:nvPr/>
              </p14:nvContentPartPr>
              <p14:xfrm>
                <a:off x="2971862" y="4246423"/>
                <a:ext cx="69120" cy="14760"/>
              </p14:xfrm>
            </p:contentPart>
          </mc:Choice>
          <mc:Fallback>
            <p:pic>
              <p:nvPicPr>
                <p:cNvPr id="498" name="Freihand 497">
                  <a:extLst>
                    <a:ext uri="{FF2B5EF4-FFF2-40B4-BE49-F238E27FC236}">
                      <a16:creationId xmlns:a16="http://schemas.microsoft.com/office/drawing/2014/main" id="{C9072E4B-F320-44C7-83EB-18C7F7EB0C5C}"/>
                    </a:ext>
                  </a:extLst>
                </p:cNvPr>
                <p:cNvPicPr/>
                <p:nvPr/>
              </p:nvPicPr>
              <p:blipFill>
                <a:blip r:embed="rId927"/>
                <a:stretch>
                  <a:fillRect/>
                </a:stretch>
              </p:blipFill>
              <p:spPr>
                <a:xfrm>
                  <a:off x="2967542" y="4242103"/>
                  <a:ext cx="77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99" name="Freihand 498">
                  <a:extLst>
                    <a:ext uri="{FF2B5EF4-FFF2-40B4-BE49-F238E27FC236}">
                      <a16:creationId xmlns:a16="http://schemas.microsoft.com/office/drawing/2014/main" id="{CEBC3F1A-20DA-4BD6-B60D-302536EC22DE}"/>
                    </a:ext>
                  </a:extLst>
                </p14:cNvPr>
                <p14:cNvContentPartPr/>
                <p14:nvPr/>
              </p14:nvContentPartPr>
              <p14:xfrm>
                <a:off x="3054662" y="4241743"/>
                <a:ext cx="61200" cy="104760"/>
              </p14:xfrm>
            </p:contentPart>
          </mc:Choice>
          <mc:Fallback>
            <p:pic>
              <p:nvPicPr>
                <p:cNvPr id="499" name="Freihand 498">
                  <a:extLst>
                    <a:ext uri="{FF2B5EF4-FFF2-40B4-BE49-F238E27FC236}">
                      <a16:creationId xmlns:a16="http://schemas.microsoft.com/office/drawing/2014/main" id="{CEBC3F1A-20DA-4BD6-B60D-302536EC22DE}"/>
                    </a:ext>
                  </a:extLst>
                </p:cNvPr>
                <p:cNvPicPr/>
                <p:nvPr/>
              </p:nvPicPr>
              <p:blipFill>
                <a:blip r:embed="rId929"/>
                <a:stretch>
                  <a:fillRect/>
                </a:stretch>
              </p:blipFill>
              <p:spPr>
                <a:xfrm>
                  <a:off x="3050342" y="4237423"/>
                  <a:ext cx="69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00" name="Freihand 499">
                  <a:extLst>
                    <a:ext uri="{FF2B5EF4-FFF2-40B4-BE49-F238E27FC236}">
                      <a16:creationId xmlns:a16="http://schemas.microsoft.com/office/drawing/2014/main" id="{E47C66A1-C1F7-4920-A506-FA1414319C78}"/>
                    </a:ext>
                  </a:extLst>
                </p14:cNvPr>
                <p14:cNvContentPartPr/>
                <p14:nvPr/>
              </p14:nvContentPartPr>
              <p14:xfrm>
                <a:off x="3185342" y="4139143"/>
                <a:ext cx="91800" cy="123120"/>
              </p14:xfrm>
            </p:contentPart>
          </mc:Choice>
          <mc:Fallback>
            <p:pic>
              <p:nvPicPr>
                <p:cNvPr id="500" name="Freihand 499">
                  <a:extLst>
                    <a:ext uri="{FF2B5EF4-FFF2-40B4-BE49-F238E27FC236}">
                      <a16:creationId xmlns:a16="http://schemas.microsoft.com/office/drawing/2014/main" id="{E47C66A1-C1F7-4920-A506-FA1414319C78}"/>
                    </a:ext>
                  </a:extLst>
                </p:cNvPr>
                <p:cNvPicPr/>
                <p:nvPr/>
              </p:nvPicPr>
              <p:blipFill>
                <a:blip r:embed="rId931"/>
                <a:stretch>
                  <a:fillRect/>
                </a:stretch>
              </p:blipFill>
              <p:spPr>
                <a:xfrm>
                  <a:off x="3181022" y="4134823"/>
                  <a:ext cx="100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01" name="Freihand 500">
                  <a:extLst>
                    <a:ext uri="{FF2B5EF4-FFF2-40B4-BE49-F238E27FC236}">
                      <a16:creationId xmlns:a16="http://schemas.microsoft.com/office/drawing/2014/main" id="{2D38FAAB-2E19-4D60-8C0C-B938F81A2721}"/>
                    </a:ext>
                  </a:extLst>
                </p14:cNvPr>
                <p14:cNvContentPartPr/>
                <p14:nvPr/>
              </p14:nvContentPartPr>
              <p14:xfrm>
                <a:off x="3253742" y="4192423"/>
                <a:ext cx="47880" cy="47880"/>
              </p14:xfrm>
            </p:contentPart>
          </mc:Choice>
          <mc:Fallback>
            <p:pic>
              <p:nvPicPr>
                <p:cNvPr id="501" name="Freihand 500">
                  <a:extLst>
                    <a:ext uri="{FF2B5EF4-FFF2-40B4-BE49-F238E27FC236}">
                      <a16:creationId xmlns:a16="http://schemas.microsoft.com/office/drawing/2014/main" id="{2D38FAAB-2E19-4D60-8C0C-B938F81A2721}"/>
                    </a:ext>
                  </a:extLst>
                </p:cNvPr>
                <p:cNvPicPr/>
                <p:nvPr/>
              </p:nvPicPr>
              <p:blipFill>
                <a:blip r:embed="rId933"/>
                <a:stretch>
                  <a:fillRect/>
                </a:stretch>
              </p:blipFill>
              <p:spPr>
                <a:xfrm>
                  <a:off x="3249422" y="4188103"/>
                  <a:ext cx="56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02" name="Freihand 501">
                  <a:extLst>
                    <a:ext uri="{FF2B5EF4-FFF2-40B4-BE49-F238E27FC236}">
                      <a16:creationId xmlns:a16="http://schemas.microsoft.com/office/drawing/2014/main" id="{A30E3408-F900-4C1B-B731-004DBFD0D82B}"/>
                    </a:ext>
                  </a:extLst>
                </p14:cNvPr>
                <p14:cNvContentPartPr/>
                <p14:nvPr/>
              </p14:nvContentPartPr>
              <p14:xfrm>
                <a:off x="3309902" y="4193863"/>
                <a:ext cx="143280" cy="41400"/>
              </p14:xfrm>
            </p:contentPart>
          </mc:Choice>
          <mc:Fallback>
            <p:pic>
              <p:nvPicPr>
                <p:cNvPr id="502" name="Freihand 501">
                  <a:extLst>
                    <a:ext uri="{FF2B5EF4-FFF2-40B4-BE49-F238E27FC236}">
                      <a16:creationId xmlns:a16="http://schemas.microsoft.com/office/drawing/2014/main" id="{A30E3408-F900-4C1B-B731-004DBFD0D82B}"/>
                    </a:ext>
                  </a:extLst>
                </p:cNvPr>
                <p:cNvPicPr/>
                <p:nvPr/>
              </p:nvPicPr>
              <p:blipFill>
                <a:blip r:embed="rId935"/>
                <a:stretch>
                  <a:fillRect/>
                </a:stretch>
              </p:blipFill>
              <p:spPr>
                <a:xfrm>
                  <a:off x="3305582" y="4189543"/>
                  <a:ext cx="151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03" name="Freihand 502">
                  <a:extLst>
                    <a:ext uri="{FF2B5EF4-FFF2-40B4-BE49-F238E27FC236}">
                      <a16:creationId xmlns:a16="http://schemas.microsoft.com/office/drawing/2014/main" id="{077DD2BF-0A8D-4F3B-BE72-23A51C067FC1}"/>
                    </a:ext>
                  </a:extLst>
                </p14:cNvPr>
                <p14:cNvContentPartPr/>
                <p14:nvPr/>
              </p14:nvContentPartPr>
              <p14:xfrm>
                <a:off x="3466142" y="4079383"/>
                <a:ext cx="29520" cy="183960"/>
              </p14:xfrm>
            </p:contentPart>
          </mc:Choice>
          <mc:Fallback>
            <p:pic>
              <p:nvPicPr>
                <p:cNvPr id="503" name="Freihand 502">
                  <a:extLst>
                    <a:ext uri="{FF2B5EF4-FFF2-40B4-BE49-F238E27FC236}">
                      <a16:creationId xmlns:a16="http://schemas.microsoft.com/office/drawing/2014/main" id="{077DD2BF-0A8D-4F3B-BE72-23A51C067FC1}"/>
                    </a:ext>
                  </a:extLst>
                </p:cNvPr>
                <p:cNvPicPr/>
                <p:nvPr/>
              </p:nvPicPr>
              <p:blipFill>
                <a:blip r:embed="rId937"/>
                <a:stretch>
                  <a:fillRect/>
                </a:stretch>
              </p:blipFill>
              <p:spPr>
                <a:xfrm>
                  <a:off x="3461822" y="4075063"/>
                  <a:ext cx="38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04" name="Freihand 503">
                  <a:extLst>
                    <a:ext uri="{FF2B5EF4-FFF2-40B4-BE49-F238E27FC236}">
                      <a16:creationId xmlns:a16="http://schemas.microsoft.com/office/drawing/2014/main" id="{839DA8E4-71C6-4169-9A11-DB94C9F52C1F}"/>
                    </a:ext>
                  </a:extLst>
                </p14:cNvPr>
                <p14:cNvContentPartPr/>
                <p14:nvPr/>
              </p14:nvContentPartPr>
              <p14:xfrm>
                <a:off x="3527702" y="4070743"/>
                <a:ext cx="75240" cy="136080"/>
              </p14:xfrm>
            </p:contentPart>
          </mc:Choice>
          <mc:Fallback>
            <p:pic>
              <p:nvPicPr>
                <p:cNvPr id="504" name="Freihand 503">
                  <a:extLst>
                    <a:ext uri="{FF2B5EF4-FFF2-40B4-BE49-F238E27FC236}">
                      <a16:creationId xmlns:a16="http://schemas.microsoft.com/office/drawing/2014/main" id="{839DA8E4-71C6-4169-9A11-DB94C9F52C1F}"/>
                    </a:ext>
                  </a:extLst>
                </p:cNvPr>
                <p:cNvPicPr/>
                <p:nvPr/>
              </p:nvPicPr>
              <p:blipFill>
                <a:blip r:embed="rId939"/>
                <a:stretch>
                  <a:fillRect/>
                </a:stretch>
              </p:blipFill>
              <p:spPr>
                <a:xfrm>
                  <a:off x="3523382" y="4066423"/>
                  <a:ext cx="83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05" name="Freihand 504">
                  <a:extLst>
                    <a:ext uri="{FF2B5EF4-FFF2-40B4-BE49-F238E27FC236}">
                      <a16:creationId xmlns:a16="http://schemas.microsoft.com/office/drawing/2014/main" id="{7FD80E37-EC98-4D6A-BD54-B7FAA9117143}"/>
                    </a:ext>
                  </a:extLst>
                </p14:cNvPr>
                <p14:cNvContentPartPr/>
                <p14:nvPr/>
              </p14:nvContentPartPr>
              <p14:xfrm>
                <a:off x="3668462" y="3721543"/>
                <a:ext cx="143280" cy="465120"/>
              </p14:xfrm>
            </p:contentPart>
          </mc:Choice>
          <mc:Fallback>
            <p:pic>
              <p:nvPicPr>
                <p:cNvPr id="505" name="Freihand 504">
                  <a:extLst>
                    <a:ext uri="{FF2B5EF4-FFF2-40B4-BE49-F238E27FC236}">
                      <a16:creationId xmlns:a16="http://schemas.microsoft.com/office/drawing/2014/main" id="{7FD80E37-EC98-4D6A-BD54-B7FAA9117143}"/>
                    </a:ext>
                  </a:extLst>
                </p:cNvPr>
                <p:cNvPicPr/>
                <p:nvPr/>
              </p:nvPicPr>
              <p:blipFill>
                <a:blip r:embed="rId941"/>
                <a:stretch>
                  <a:fillRect/>
                </a:stretch>
              </p:blipFill>
              <p:spPr>
                <a:xfrm>
                  <a:off x="3664142" y="3717223"/>
                  <a:ext cx="15192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06" name="Freihand 505">
                  <a:extLst>
                    <a:ext uri="{FF2B5EF4-FFF2-40B4-BE49-F238E27FC236}">
                      <a16:creationId xmlns:a16="http://schemas.microsoft.com/office/drawing/2014/main" id="{7E20351E-CB8A-4B36-B86F-09A142ED8D1C}"/>
                    </a:ext>
                  </a:extLst>
                </p14:cNvPr>
                <p14:cNvContentPartPr/>
                <p14:nvPr/>
              </p14:nvContentPartPr>
              <p14:xfrm>
                <a:off x="3906422" y="3946903"/>
                <a:ext cx="116280" cy="25920"/>
              </p14:xfrm>
            </p:contentPart>
          </mc:Choice>
          <mc:Fallback>
            <p:pic>
              <p:nvPicPr>
                <p:cNvPr id="506" name="Freihand 505">
                  <a:extLst>
                    <a:ext uri="{FF2B5EF4-FFF2-40B4-BE49-F238E27FC236}">
                      <a16:creationId xmlns:a16="http://schemas.microsoft.com/office/drawing/2014/main" id="{7E20351E-CB8A-4B36-B86F-09A142ED8D1C}"/>
                    </a:ext>
                  </a:extLst>
                </p:cNvPr>
                <p:cNvPicPr/>
                <p:nvPr/>
              </p:nvPicPr>
              <p:blipFill>
                <a:blip r:embed="rId943"/>
                <a:stretch>
                  <a:fillRect/>
                </a:stretch>
              </p:blipFill>
              <p:spPr>
                <a:xfrm>
                  <a:off x="3902102" y="3942583"/>
                  <a:ext cx="124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07" name="Freihand 506">
                  <a:extLst>
                    <a:ext uri="{FF2B5EF4-FFF2-40B4-BE49-F238E27FC236}">
                      <a16:creationId xmlns:a16="http://schemas.microsoft.com/office/drawing/2014/main" id="{ADB38A97-6236-439C-B9CF-D448C1E5FF73}"/>
                    </a:ext>
                  </a:extLst>
                </p14:cNvPr>
                <p14:cNvContentPartPr/>
                <p14:nvPr/>
              </p14:nvContentPartPr>
              <p14:xfrm>
                <a:off x="3892022" y="3913783"/>
                <a:ext cx="196200" cy="138600"/>
              </p14:xfrm>
            </p:contentPart>
          </mc:Choice>
          <mc:Fallback>
            <p:pic>
              <p:nvPicPr>
                <p:cNvPr id="507" name="Freihand 506">
                  <a:extLst>
                    <a:ext uri="{FF2B5EF4-FFF2-40B4-BE49-F238E27FC236}">
                      <a16:creationId xmlns:a16="http://schemas.microsoft.com/office/drawing/2014/main" id="{ADB38A97-6236-439C-B9CF-D448C1E5FF73}"/>
                    </a:ext>
                  </a:extLst>
                </p:cNvPr>
                <p:cNvPicPr/>
                <p:nvPr/>
              </p:nvPicPr>
              <p:blipFill>
                <a:blip r:embed="rId945"/>
                <a:stretch>
                  <a:fillRect/>
                </a:stretch>
              </p:blipFill>
              <p:spPr>
                <a:xfrm>
                  <a:off x="3887702" y="3909463"/>
                  <a:ext cx="204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09" name="Freihand 508">
                  <a:extLst>
                    <a:ext uri="{FF2B5EF4-FFF2-40B4-BE49-F238E27FC236}">
                      <a16:creationId xmlns:a16="http://schemas.microsoft.com/office/drawing/2014/main" id="{57B1F78A-C8C3-4A9E-BCE4-C430F4EACB4C}"/>
                    </a:ext>
                  </a:extLst>
                </p14:cNvPr>
                <p14:cNvContentPartPr/>
                <p14:nvPr/>
              </p14:nvContentPartPr>
              <p14:xfrm>
                <a:off x="4225742" y="3887143"/>
                <a:ext cx="118800" cy="114480"/>
              </p14:xfrm>
            </p:contentPart>
          </mc:Choice>
          <mc:Fallback>
            <p:pic>
              <p:nvPicPr>
                <p:cNvPr id="509" name="Freihand 508">
                  <a:extLst>
                    <a:ext uri="{FF2B5EF4-FFF2-40B4-BE49-F238E27FC236}">
                      <a16:creationId xmlns:a16="http://schemas.microsoft.com/office/drawing/2014/main" id="{57B1F78A-C8C3-4A9E-BCE4-C430F4EACB4C}"/>
                    </a:ext>
                  </a:extLst>
                </p:cNvPr>
                <p:cNvPicPr/>
                <p:nvPr/>
              </p:nvPicPr>
              <p:blipFill>
                <a:blip r:embed="rId947"/>
                <a:stretch>
                  <a:fillRect/>
                </a:stretch>
              </p:blipFill>
              <p:spPr>
                <a:xfrm>
                  <a:off x="4221422" y="3882823"/>
                  <a:ext cx="127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10" name="Freihand 509">
                  <a:extLst>
                    <a:ext uri="{FF2B5EF4-FFF2-40B4-BE49-F238E27FC236}">
                      <a16:creationId xmlns:a16="http://schemas.microsoft.com/office/drawing/2014/main" id="{C3837BA5-4CDA-4A0A-BBD6-78B9B74CC840}"/>
                    </a:ext>
                  </a:extLst>
                </p14:cNvPr>
                <p14:cNvContentPartPr/>
                <p14:nvPr/>
              </p14:nvContentPartPr>
              <p14:xfrm>
                <a:off x="4288022" y="3800023"/>
                <a:ext cx="37080" cy="248400"/>
              </p14:xfrm>
            </p:contentPart>
          </mc:Choice>
          <mc:Fallback>
            <p:pic>
              <p:nvPicPr>
                <p:cNvPr id="510" name="Freihand 509">
                  <a:extLst>
                    <a:ext uri="{FF2B5EF4-FFF2-40B4-BE49-F238E27FC236}">
                      <a16:creationId xmlns:a16="http://schemas.microsoft.com/office/drawing/2014/main" id="{C3837BA5-4CDA-4A0A-BBD6-78B9B74CC840}"/>
                    </a:ext>
                  </a:extLst>
                </p:cNvPr>
                <p:cNvPicPr/>
                <p:nvPr/>
              </p:nvPicPr>
              <p:blipFill>
                <a:blip r:embed="rId949"/>
                <a:stretch>
                  <a:fillRect/>
                </a:stretch>
              </p:blipFill>
              <p:spPr>
                <a:xfrm>
                  <a:off x="4283702" y="3795703"/>
                  <a:ext cx="45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11" name="Freihand 510">
                  <a:extLst>
                    <a:ext uri="{FF2B5EF4-FFF2-40B4-BE49-F238E27FC236}">
                      <a16:creationId xmlns:a16="http://schemas.microsoft.com/office/drawing/2014/main" id="{7F4ACCB2-4BC9-4DF3-A2E0-C8D9393CB9BF}"/>
                    </a:ext>
                  </a:extLst>
                </p14:cNvPr>
                <p14:cNvContentPartPr/>
                <p14:nvPr/>
              </p14:nvContentPartPr>
              <p14:xfrm>
                <a:off x="4382702" y="3910183"/>
                <a:ext cx="102240" cy="6840"/>
              </p14:xfrm>
            </p:contentPart>
          </mc:Choice>
          <mc:Fallback>
            <p:pic>
              <p:nvPicPr>
                <p:cNvPr id="511" name="Freihand 510">
                  <a:extLst>
                    <a:ext uri="{FF2B5EF4-FFF2-40B4-BE49-F238E27FC236}">
                      <a16:creationId xmlns:a16="http://schemas.microsoft.com/office/drawing/2014/main" id="{7F4ACCB2-4BC9-4DF3-A2E0-C8D9393CB9BF}"/>
                    </a:ext>
                  </a:extLst>
                </p:cNvPr>
                <p:cNvPicPr/>
                <p:nvPr/>
              </p:nvPicPr>
              <p:blipFill>
                <a:blip r:embed="rId951"/>
                <a:stretch>
                  <a:fillRect/>
                </a:stretch>
              </p:blipFill>
              <p:spPr>
                <a:xfrm>
                  <a:off x="4378382" y="3905863"/>
                  <a:ext cx="110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12" name="Freihand 511">
                  <a:extLst>
                    <a:ext uri="{FF2B5EF4-FFF2-40B4-BE49-F238E27FC236}">
                      <a16:creationId xmlns:a16="http://schemas.microsoft.com/office/drawing/2014/main" id="{292F6045-D280-4378-86B8-FC9928038DCC}"/>
                    </a:ext>
                  </a:extLst>
                </p14:cNvPr>
                <p14:cNvContentPartPr/>
                <p14:nvPr/>
              </p14:nvContentPartPr>
              <p14:xfrm>
                <a:off x="4593662" y="3802183"/>
                <a:ext cx="109080" cy="149760"/>
              </p14:xfrm>
            </p:contentPart>
          </mc:Choice>
          <mc:Fallback>
            <p:pic>
              <p:nvPicPr>
                <p:cNvPr id="512" name="Freihand 511">
                  <a:extLst>
                    <a:ext uri="{FF2B5EF4-FFF2-40B4-BE49-F238E27FC236}">
                      <a16:creationId xmlns:a16="http://schemas.microsoft.com/office/drawing/2014/main" id="{292F6045-D280-4378-86B8-FC9928038DCC}"/>
                    </a:ext>
                  </a:extLst>
                </p:cNvPr>
                <p:cNvPicPr/>
                <p:nvPr/>
              </p:nvPicPr>
              <p:blipFill>
                <a:blip r:embed="rId953"/>
                <a:stretch>
                  <a:fillRect/>
                </a:stretch>
              </p:blipFill>
              <p:spPr>
                <a:xfrm>
                  <a:off x="4589342" y="3797863"/>
                  <a:ext cx="117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13" name="Freihand 512">
                  <a:extLst>
                    <a:ext uri="{FF2B5EF4-FFF2-40B4-BE49-F238E27FC236}">
                      <a16:creationId xmlns:a16="http://schemas.microsoft.com/office/drawing/2014/main" id="{F351DAC3-F6E0-462C-B7DD-61D948A2B54A}"/>
                    </a:ext>
                  </a:extLst>
                </p14:cNvPr>
                <p14:cNvContentPartPr/>
                <p14:nvPr/>
              </p14:nvContentPartPr>
              <p14:xfrm>
                <a:off x="4714262" y="3846103"/>
                <a:ext cx="73080" cy="86760"/>
              </p14:xfrm>
            </p:contentPart>
          </mc:Choice>
          <mc:Fallback>
            <p:pic>
              <p:nvPicPr>
                <p:cNvPr id="513" name="Freihand 512">
                  <a:extLst>
                    <a:ext uri="{FF2B5EF4-FFF2-40B4-BE49-F238E27FC236}">
                      <a16:creationId xmlns:a16="http://schemas.microsoft.com/office/drawing/2014/main" id="{F351DAC3-F6E0-462C-B7DD-61D948A2B54A}"/>
                    </a:ext>
                  </a:extLst>
                </p:cNvPr>
                <p:cNvPicPr/>
                <p:nvPr/>
              </p:nvPicPr>
              <p:blipFill>
                <a:blip r:embed="rId955"/>
                <a:stretch>
                  <a:fillRect/>
                </a:stretch>
              </p:blipFill>
              <p:spPr>
                <a:xfrm>
                  <a:off x="4709942" y="3841783"/>
                  <a:ext cx="81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14" name="Freihand 513">
                  <a:extLst>
                    <a:ext uri="{FF2B5EF4-FFF2-40B4-BE49-F238E27FC236}">
                      <a16:creationId xmlns:a16="http://schemas.microsoft.com/office/drawing/2014/main" id="{A8EA40FB-7187-4E4E-AE19-EC10A3F8DA4F}"/>
                    </a:ext>
                  </a:extLst>
                </p14:cNvPr>
                <p14:cNvContentPartPr/>
                <p14:nvPr/>
              </p14:nvContentPartPr>
              <p14:xfrm>
                <a:off x="4793462" y="3834223"/>
                <a:ext cx="80640" cy="95040"/>
              </p14:xfrm>
            </p:contentPart>
          </mc:Choice>
          <mc:Fallback>
            <p:pic>
              <p:nvPicPr>
                <p:cNvPr id="514" name="Freihand 513">
                  <a:extLst>
                    <a:ext uri="{FF2B5EF4-FFF2-40B4-BE49-F238E27FC236}">
                      <a16:creationId xmlns:a16="http://schemas.microsoft.com/office/drawing/2014/main" id="{A8EA40FB-7187-4E4E-AE19-EC10A3F8DA4F}"/>
                    </a:ext>
                  </a:extLst>
                </p:cNvPr>
                <p:cNvPicPr/>
                <p:nvPr/>
              </p:nvPicPr>
              <p:blipFill>
                <a:blip r:embed="rId957"/>
                <a:stretch>
                  <a:fillRect/>
                </a:stretch>
              </p:blipFill>
              <p:spPr>
                <a:xfrm>
                  <a:off x="4789142" y="3829903"/>
                  <a:ext cx="89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15" name="Freihand 514">
                  <a:extLst>
                    <a:ext uri="{FF2B5EF4-FFF2-40B4-BE49-F238E27FC236}">
                      <a16:creationId xmlns:a16="http://schemas.microsoft.com/office/drawing/2014/main" id="{44B92D11-CC5D-41C7-A30E-7EB14EAF90C9}"/>
                    </a:ext>
                  </a:extLst>
                </p14:cNvPr>
                <p14:cNvContentPartPr/>
                <p14:nvPr/>
              </p14:nvContentPartPr>
              <p14:xfrm>
                <a:off x="4864022" y="3774823"/>
                <a:ext cx="344880" cy="144360"/>
              </p14:xfrm>
            </p:contentPart>
          </mc:Choice>
          <mc:Fallback>
            <p:pic>
              <p:nvPicPr>
                <p:cNvPr id="515" name="Freihand 514">
                  <a:extLst>
                    <a:ext uri="{FF2B5EF4-FFF2-40B4-BE49-F238E27FC236}">
                      <a16:creationId xmlns:a16="http://schemas.microsoft.com/office/drawing/2014/main" id="{44B92D11-CC5D-41C7-A30E-7EB14EAF90C9}"/>
                    </a:ext>
                  </a:extLst>
                </p:cNvPr>
                <p:cNvPicPr/>
                <p:nvPr/>
              </p:nvPicPr>
              <p:blipFill>
                <a:blip r:embed="rId959"/>
                <a:stretch>
                  <a:fillRect/>
                </a:stretch>
              </p:blipFill>
              <p:spPr>
                <a:xfrm>
                  <a:off x="4859702" y="3770503"/>
                  <a:ext cx="353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16" name="Freihand 515">
                  <a:extLst>
                    <a:ext uri="{FF2B5EF4-FFF2-40B4-BE49-F238E27FC236}">
                      <a16:creationId xmlns:a16="http://schemas.microsoft.com/office/drawing/2014/main" id="{D3EB9426-CCCF-42C3-BBFB-496DBA0CDDD3}"/>
                    </a:ext>
                  </a:extLst>
                </p14:cNvPr>
                <p14:cNvContentPartPr/>
                <p14:nvPr/>
              </p14:nvContentPartPr>
              <p14:xfrm>
                <a:off x="5202782" y="3828823"/>
                <a:ext cx="360" cy="360"/>
              </p14:xfrm>
            </p:contentPart>
          </mc:Choice>
          <mc:Fallback>
            <p:pic>
              <p:nvPicPr>
                <p:cNvPr id="516" name="Freihand 515">
                  <a:extLst>
                    <a:ext uri="{FF2B5EF4-FFF2-40B4-BE49-F238E27FC236}">
                      <a16:creationId xmlns:a16="http://schemas.microsoft.com/office/drawing/2014/main" id="{D3EB9426-CCCF-42C3-BBFB-496DBA0CDDD3}"/>
                    </a:ext>
                  </a:extLst>
                </p:cNvPr>
                <p:cNvPicPr/>
                <p:nvPr/>
              </p:nvPicPr>
              <p:blipFill>
                <a:blip r:embed="rId740"/>
                <a:stretch>
                  <a:fillRect/>
                </a:stretch>
              </p:blipFill>
              <p:spPr>
                <a:xfrm>
                  <a:off x="5198462" y="38245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17" name="Freihand 516">
                  <a:extLst>
                    <a:ext uri="{FF2B5EF4-FFF2-40B4-BE49-F238E27FC236}">
                      <a16:creationId xmlns:a16="http://schemas.microsoft.com/office/drawing/2014/main" id="{B1DEA2D2-D112-4BBD-A87D-BA5C1014A9C2}"/>
                    </a:ext>
                  </a:extLst>
                </p14:cNvPr>
                <p14:cNvContentPartPr/>
                <p14:nvPr/>
              </p14:nvContentPartPr>
              <p14:xfrm>
                <a:off x="5235902" y="3807583"/>
                <a:ext cx="163800" cy="79200"/>
              </p14:xfrm>
            </p:contentPart>
          </mc:Choice>
          <mc:Fallback>
            <p:pic>
              <p:nvPicPr>
                <p:cNvPr id="517" name="Freihand 516">
                  <a:extLst>
                    <a:ext uri="{FF2B5EF4-FFF2-40B4-BE49-F238E27FC236}">
                      <a16:creationId xmlns:a16="http://schemas.microsoft.com/office/drawing/2014/main" id="{B1DEA2D2-D112-4BBD-A87D-BA5C1014A9C2}"/>
                    </a:ext>
                  </a:extLst>
                </p:cNvPr>
                <p:cNvPicPr/>
                <p:nvPr/>
              </p:nvPicPr>
              <p:blipFill>
                <a:blip r:embed="rId962"/>
                <a:stretch>
                  <a:fillRect/>
                </a:stretch>
              </p:blipFill>
              <p:spPr>
                <a:xfrm>
                  <a:off x="5231582" y="3803263"/>
                  <a:ext cx="172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18" name="Freihand 517">
                  <a:extLst>
                    <a:ext uri="{FF2B5EF4-FFF2-40B4-BE49-F238E27FC236}">
                      <a16:creationId xmlns:a16="http://schemas.microsoft.com/office/drawing/2014/main" id="{D657CBEB-01A6-4F37-865B-A8525D9A0F02}"/>
                    </a:ext>
                  </a:extLst>
                </p14:cNvPr>
                <p14:cNvContentPartPr/>
                <p14:nvPr/>
              </p14:nvContentPartPr>
              <p14:xfrm>
                <a:off x="5357222" y="3790663"/>
                <a:ext cx="105480" cy="189360"/>
              </p14:xfrm>
            </p:contentPart>
          </mc:Choice>
          <mc:Fallback>
            <p:pic>
              <p:nvPicPr>
                <p:cNvPr id="518" name="Freihand 517">
                  <a:extLst>
                    <a:ext uri="{FF2B5EF4-FFF2-40B4-BE49-F238E27FC236}">
                      <a16:creationId xmlns:a16="http://schemas.microsoft.com/office/drawing/2014/main" id="{D657CBEB-01A6-4F37-865B-A8525D9A0F02}"/>
                    </a:ext>
                  </a:extLst>
                </p:cNvPr>
                <p:cNvPicPr/>
                <p:nvPr/>
              </p:nvPicPr>
              <p:blipFill>
                <a:blip r:embed="rId964"/>
                <a:stretch>
                  <a:fillRect/>
                </a:stretch>
              </p:blipFill>
              <p:spPr>
                <a:xfrm>
                  <a:off x="5352902" y="3786343"/>
                  <a:ext cx="114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19" name="Freihand 518">
                  <a:extLst>
                    <a:ext uri="{FF2B5EF4-FFF2-40B4-BE49-F238E27FC236}">
                      <a16:creationId xmlns:a16="http://schemas.microsoft.com/office/drawing/2014/main" id="{22D2AA0B-A730-4309-BE03-8A38BB72CFAB}"/>
                    </a:ext>
                  </a:extLst>
                </p14:cNvPr>
                <p14:cNvContentPartPr/>
                <p14:nvPr/>
              </p14:nvContentPartPr>
              <p14:xfrm>
                <a:off x="5450102" y="3755743"/>
                <a:ext cx="90000" cy="139680"/>
              </p14:xfrm>
            </p:contentPart>
          </mc:Choice>
          <mc:Fallback>
            <p:pic>
              <p:nvPicPr>
                <p:cNvPr id="519" name="Freihand 518">
                  <a:extLst>
                    <a:ext uri="{FF2B5EF4-FFF2-40B4-BE49-F238E27FC236}">
                      <a16:creationId xmlns:a16="http://schemas.microsoft.com/office/drawing/2014/main" id="{22D2AA0B-A730-4309-BE03-8A38BB72CFAB}"/>
                    </a:ext>
                  </a:extLst>
                </p:cNvPr>
                <p:cNvPicPr/>
                <p:nvPr/>
              </p:nvPicPr>
              <p:blipFill>
                <a:blip r:embed="rId966"/>
                <a:stretch>
                  <a:fillRect/>
                </a:stretch>
              </p:blipFill>
              <p:spPr>
                <a:xfrm>
                  <a:off x="5445782" y="3751423"/>
                  <a:ext cx="98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20" name="Freihand 519">
                  <a:extLst>
                    <a:ext uri="{FF2B5EF4-FFF2-40B4-BE49-F238E27FC236}">
                      <a16:creationId xmlns:a16="http://schemas.microsoft.com/office/drawing/2014/main" id="{A2D0F073-FBD1-45B6-B76C-A6B282CB9E77}"/>
                    </a:ext>
                  </a:extLst>
                </p14:cNvPr>
                <p14:cNvContentPartPr/>
                <p14:nvPr/>
              </p14:nvContentPartPr>
              <p14:xfrm>
                <a:off x="5525702" y="3758263"/>
                <a:ext cx="220680" cy="142200"/>
              </p14:xfrm>
            </p:contentPart>
          </mc:Choice>
          <mc:Fallback>
            <p:pic>
              <p:nvPicPr>
                <p:cNvPr id="520" name="Freihand 519">
                  <a:extLst>
                    <a:ext uri="{FF2B5EF4-FFF2-40B4-BE49-F238E27FC236}">
                      <a16:creationId xmlns:a16="http://schemas.microsoft.com/office/drawing/2014/main" id="{A2D0F073-FBD1-45B6-B76C-A6B282CB9E77}"/>
                    </a:ext>
                  </a:extLst>
                </p:cNvPr>
                <p:cNvPicPr/>
                <p:nvPr/>
              </p:nvPicPr>
              <p:blipFill>
                <a:blip r:embed="rId968"/>
                <a:stretch>
                  <a:fillRect/>
                </a:stretch>
              </p:blipFill>
              <p:spPr>
                <a:xfrm>
                  <a:off x="5521382" y="3753943"/>
                  <a:ext cx="229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89" name="Freihand 588">
                  <a:extLst>
                    <a:ext uri="{FF2B5EF4-FFF2-40B4-BE49-F238E27FC236}">
                      <a16:creationId xmlns:a16="http://schemas.microsoft.com/office/drawing/2014/main" id="{35AC6B04-59AC-41C7-AC77-32C390C3077F}"/>
                    </a:ext>
                  </a:extLst>
                </p14:cNvPr>
                <p14:cNvContentPartPr/>
                <p14:nvPr/>
              </p14:nvContentPartPr>
              <p14:xfrm>
                <a:off x="3345182" y="4538383"/>
                <a:ext cx="144000" cy="154800"/>
              </p14:xfrm>
            </p:contentPart>
          </mc:Choice>
          <mc:Fallback>
            <p:pic>
              <p:nvPicPr>
                <p:cNvPr id="589" name="Freihand 588">
                  <a:extLst>
                    <a:ext uri="{FF2B5EF4-FFF2-40B4-BE49-F238E27FC236}">
                      <a16:creationId xmlns:a16="http://schemas.microsoft.com/office/drawing/2014/main" id="{35AC6B04-59AC-41C7-AC77-32C390C3077F}"/>
                    </a:ext>
                  </a:extLst>
                </p:cNvPr>
                <p:cNvPicPr/>
                <p:nvPr/>
              </p:nvPicPr>
              <p:blipFill>
                <a:blip r:embed="rId970"/>
                <a:stretch>
                  <a:fillRect/>
                </a:stretch>
              </p:blipFill>
              <p:spPr>
                <a:xfrm>
                  <a:off x="3340862" y="4534063"/>
                  <a:ext cx="152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0" name="Freihand 589">
                  <a:extLst>
                    <a:ext uri="{FF2B5EF4-FFF2-40B4-BE49-F238E27FC236}">
                      <a16:creationId xmlns:a16="http://schemas.microsoft.com/office/drawing/2014/main" id="{2C738D17-8991-4A31-9A1F-7124434F2FE2}"/>
                    </a:ext>
                  </a:extLst>
                </p14:cNvPr>
                <p14:cNvContentPartPr/>
                <p14:nvPr/>
              </p14:nvContentPartPr>
              <p14:xfrm>
                <a:off x="3492062" y="4520023"/>
                <a:ext cx="83880" cy="96840"/>
              </p14:xfrm>
            </p:contentPart>
          </mc:Choice>
          <mc:Fallback>
            <p:pic>
              <p:nvPicPr>
                <p:cNvPr id="590" name="Freihand 589">
                  <a:extLst>
                    <a:ext uri="{FF2B5EF4-FFF2-40B4-BE49-F238E27FC236}">
                      <a16:creationId xmlns:a16="http://schemas.microsoft.com/office/drawing/2014/main" id="{2C738D17-8991-4A31-9A1F-7124434F2FE2}"/>
                    </a:ext>
                  </a:extLst>
                </p:cNvPr>
                <p:cNvPicPr/>
                <p:nvPr/>
              </p:nvPicPr>
              <p:blipFill>
                <a:blip r:embed="rId972"/>
                <a:stretch>
                  <a:fillRect/>
                </a:stretch>
              </p:blipFill>
              <p:spPr>
                <a:xfrm>
                  <a:off x="3487742" y="4515703"/>
                  <a:ext cx="92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1" name="Freihand 590">
                  <a:extLst>
                    <a:ext uri="{FF2B5EF4-FFF2-40B4-BE49-F238E27FC236}">
                      <a16:creationId xmlns:a16="http://schemas.microsoft.com/office/drawing/2014/main" id="{A6326ADB-4347-4EE0-A1B4-6A5352196EB2}"/>
                    </a:ext>
                  </a:extLst>
                </p14:cNvPr>
                <p14:cNvContentPartPr/>
                <p14:nvPr/>
              </p14:nvContentPartPr>
              <p14:xfrm>
                <a:off x="3605822" y="4490863"/>
                <a:ext cx="73800" cy="96840"/>
              </p14:xfrm>
            </p:contentPart>
          </mc:Choice>
          <mc:Fallback>
            <p:pic>
              <p:nvPicPr>
                <p:cNvPr id="591" name="Freihand 590">
                  <a:extLst>
                    <a:ext uri="{FF2B5EF4-FFF2-40B4-BE49-F238E27FC236}">
                      <a16:creationId xmlns:a16="http://schemas.microsoft.com/office/drawing/2014/main" id="{A6326ADB-4347-4EE0-A1B4-6A5352196EB2}"/>
                    </a:ext>
                  </a:extLst>
                </p:cNvPr>
                <p:cNvPicPr/>
                <p:nvPr/>
              </p:nvPicPr>
              <p:blipFill>
                <a:blip r:embed="rId974"/>
                <a:stretch>
                  <a:fillRect/>
                </a:stretch>
              </p:blipFill>
              <p:spPr>
                <a:xfrm>
                  <a:off x="3601502" y="4486543"/>
                  <a:ext cx="82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92" name="Freihand 591">
                  <a:extLst>
                    <a:ext uri="{FF2B5EF4-FFF2-40B4-BE49-F238E27FC236}">
                      <a16:creationId xmlns:a16="http://schemas.microsoft.com/office/drawing/2014/main" id="{6DA8D39B-773A-4884-B3C9-422C14A6D062}"/>
                    </a:ext>
                  </a:extLst>
                </p14:cNvPr>
                <p14:cNvContentPartPr/>
                <p14:nvPr/>
              </p14:nvContentPartPr>
              <p14:xfrm>
                <a:off x="3719222" y="4390063"/>
                <a:ext cx="106560" cy="129960"/>
              </p14:xfrm>
            </p:contentPart>
          </mc:Choice>
          <mc:Fallback>
            <p:pic>
              <p:nvPicPr>
                <p:cNvPr id="592" name="Freihand 591">
                  <a:extLst>
                    <a:ext uri="{FF2B5EF4-FFF2-40B4-BE49-F238E27FC236}">
                      <a16:creationId xmlns:a16="http://schemas.microsoft.com/office/drawing/2014/main" id="{6DA8D39B-773A-4884-B3C9-422C14A6D062}"/>
                    </a:ext>
                  </a:extLst>
                </p:cNvPr>
                <p:cNvPicPr/>
                <p:nvPr/>
              </p:nvPicPr>
              <p:blipFill>
                <a:blip r:embed="rId976"/>
                <a:stretch>
                  <a:fillRect/>
                </a:stretch>
              </p:blipFill>
              <p:spPr>
                <a:xfrm>
                  <a:off x="3714902" y="4385743"/>
                  <a:ext cx="115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3" name="Freihand 592">
                  <a:extLst>
                    <a:ext uri="{FF2B5EF4-FFF2-40B4-BE49-F238E27FC236}">
                      <a16:creationId xmlns:a16="http://schemas.microsoft.com/office/drawing/2014/main" id="{081C920B-C255-457F-893C-7FCC21425C03}"/>
                    </a:ext>
                  </a:extLst>
                </p14:cNvPr>
                <p14:cNvContentPartPr/>
                <p14:nvPr/>
              </p14:nvContentPartPr>
              <p14:xfrm>
                <a:off x="3782222" y="4471063"/>
                <a:ext cx="63000" cy="45000"/>
              </p14:xfrm>
            </p:contentPart>
          </mc:Choice>
          <mc:Fallback>
            <p:pic>
              <p:nvPicPr>
                <p:cNvPr id="593" name="Freihand 592">
                  <a:extLst>
                    <a:ext uri="{FF2B5EF4-FFF2-40B4-BE49-F238E27FC236}">
                      <a16:creationId xmlns:a16="http://schemas.microsoft.com/office/drawing/2014/main" id="{081C920B-C255-457F-893C-7FCC21425C03}"/>
                    </a:ext>
                  </a:extLst>
                </p:cNvPr>
                <p:cNvPicPr/>
                <p:nvPr/>
              </p:nvPicPr>
              <p:blipFill>
                <a:blip r:embed="rId978"/>
                <a:stretch>
                  <a:fillRect/>
                </a:stretch>
              </p:blipFill>
              <p:spPr>
                <a:xfrm>
                  <a:off x="3777902" y="4466743"/>
                  <a:ext cx="71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94" name="Freihand 593">
                  <a:extLst>
                    <a:ext uri="{FF2B5EF4-FFF2-40B4-BE49-F238E27FC236}">
                      <a16:creationId xmlns:a16="http://schemas.microsoft.com/office/drawing/2014/main" id="{F2C2F9DE-D29B-4B1B-B989-2F1D5279F2A1}"/>
                    </a:ext>
                  </a:extLst>
                </p14:cNvPr>
                <p14:cNvContentPartPr/>
                <p14:nvPr/>
              </p14:nvContentPartPr>
              <p14:xfrm>
                <a:off x="3868982" y="4435783"/>
                <a:ext cx="192960" cy="41040"/>
              </p14:xfrm>
            </p:contentPart>
          </mc:Choice>
          <mc:Fallback>
            <p:pic>
              <p:nvPicPr>
                <p:cNvPr id="594" name="Freihand 593">
                  <a:extLst>
                    <a:ext uri="{FF2B5EF4-FFF2-40B4-BE49-F238E27FC236}">
                      <a16:creationId xmlns:a16="http://schemas.microsoft.com/office/drawing/2014/main" id="{F2C2F9DE-D29B-4B1B-B989-2F1D5279F2A1}"/>
                    </a:ext>
                  </a:extLst>
                </p:cNvPr>
                <p:cNvPicPr/>
                <p:nvPr/>
              </p:nvPicPr>
              <p:blipFill>
                <a:blip r:embed="rId980"/>
                <a:stretch>
                  <a:fillRect/>
                </a:stretch>
              </p:blipFill>
              <p:spPr>
                <a:xfrm>
                  <a:off x="3864662" y="4431463"/>
                  <a:ext cx="201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78" name="Freihand 577">
                  <a:extLst>
                    <a:ext uri="{FF2B5EF4-FFF2-40B4-BE49-F238E27FC236}">
                      <a16:creationId xmlns:a16="http://schemas.microsoft.com/office/drawing/2014/main" id="{005D83DA-B577-4627-B1F3-46E42BCB9C9D}"/>
                    </a:ext>
                  </a:extLst>
                </p14:cNvPr>
                <p14:cNvContentPartPr/>
                <p14:nvPr/>
              </p14:nvContentPartPr>
              <p14:xfrm>
                <a:off x="2487302" y="4872823"/>
                <a:ext cx="84600" cy="143280"/>
              </p14:xfrm>
            </p:contentPart>
          </mc:Choice>
          <mc:Fallback>
            <p:pic>
              <p:nvPicPr>
                <p:cNvPr id="578" name="Freihand 577">
                  <a:extLst>
                    <a:ext uri="{FF2B5EF4-FFF2-40B4-BE49-F238E27FC236}">
                      <a16:creationId xmlns:a16="http://schemas.microsoft.com/office/drawing/2014/main" id="{005D83DA-B577-4627-B1F3-46E42BCB9C9D}"/>
                    </a:ext>
                  </a:extLst>
                </p:cNvPr>
                <p:cNvPicPr/>
                <p:nvPr/>
              </p:nvPicPr>
              <p:blipFill>
                <a:blip r:embed="rId982"/>
                <a:stretch>
                  <a:fillRect/>
                </a:stretch>
              </p:blipFill>
              <p:spPr>
                <a:xfrm>
                  <a:off x="2482982" y="4868503"/>
                  <a:ext cx="93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79" name="Freihand 578">
                  <a:extLst>
                    <a:ext uri="{FF2B5EF4-FFF2-40B4-BE49-F238E27FC236}">
                      <a16:creationId xmlns:a16="http://schemas.microsoft.com/office/drawing/2014/main" id="{10A37A38-4A09-4B52-AC20-370E9D05E6C7}"/>
                    </a:ext>
                  </a:extLst>
                </p14:cNvPr>
                <p14:cNvContentPartPr/>
                <p14:nvPr/>
              </p14:nvContentPartPr>
              <p14:xfrm>
                <a:off x="2455982" y="4908823"/>
                <a:ext cx="125280" cy="33840"/>
              </p14:xfrm>
            </p:contentPart>
          </mc:Choice>
          <mc:Fallback>
            <p:pic>
              <p:nvPicPr>
                <p:cNvPr id="579" name="Freihand 578">
                  <a:extLst>
                    <a:ext uri="{FF2B5EF4-FFF2-40B4-BE49-F238E27FC236}">
                      <a16:creationId xmlns:a16="http://schemas.microsoft.com/office/drawing/2014/main" id="{10A37A38-4A09-4B52-AC20-370E9D05E6C7}"/>
                    </a:ext>
                  </a:extLst>
                </p:cNvPr>
                <p:cNvPicPr/>
                <p:nvPr/>
              </p:nvPicPr>
              <p:blipFill>
                <a:blip r:embed="rId984"/>
                <a:stretch>
                  <a:fillRect/>
                </a:stretch>
              </p:blipFill>
              <p:spPr>
                <a:xfrm>
                  <a:off x="2451662" y="4904503"/>
                  <a:ext cx="133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81" name="Freihand 580">
                  <a:extLst>
                    <a:ext uri="{FF2B5EF4-FFF2-40B4-BE49-F238E27FC236}">
                      <a16:creationId xmlns:a16="http://schemas.microsoft.com/office/drawing/2014/main" id="{7BA8C938-BA33-4619-A1E7-FFC21571A4B2}"/>
                    </a:ext>
                  </a:extLst>
                </p14:cNvPr>
                <p14:cNvContentPartPr/>
                <p14:nvPr/>
              </p14:nvContentPartPr>
              <p14:xfrm>
                <a:off x="2458502" y="4809823"/>
                <a:ext cx="120960" cy="163080"/>
              </p14:xfrm>
            </p:contentPart>
          </mc:Choice>
          <mc:Fallback>
            <p:pic>
              <p:nvPicPr>
                <p:cNvPr id="581" name="Freihand 580">
                  <a:extLst>
                    <a:ext uri="{FF2B5EF4-FFF2-40B4-BE49-F238E27FC236}">
                      <a16:creationId xmlns:a16="http://schemas.microsoft.com/office/drawing/2014/main" id="{7BA8C938-BA33-4619-A1E7-FFC21571A4B2}"/>
                    </a:ext>
                  </a:extLst>
                </p:cNvPr>
                <p:cNvPicPr/>
                <p:nvPr/>
              </p:nvPicPr>
              <p:blipFill>
                <a:blip r:embed="rId986"/>
                <a:stretch>
                  <a:fillRect/>
                </a:stretch>
              </p:blipFill>
              <p:spPr>
                <a:xfrm>
                  <a:off x="2454182" y="4805503"/>
                  <a:ext cx="129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82" name="Freihand 581">
                  <a:extLst>
                    <a:ext uri="{FF2B5EF4-FFF2-40B4-BE49-F238E27FC236}">
                      <a16:creationId xmlns:a16="http://schemas.microsoft.com/office/drawing/2014/main" id="{C672D910-FEF0-410A-A9AD-FFB325832969}"/>
                    </a:ext>
                  </a:extLst>
                </p14:cNvPr>
                <p14:cNvContentPartPr/>
                <p14:nvPr/>
              </p14:nvContentPartPr>
              <p14:xfrm>
                <a:off x="2631302" y="4860583"/>
                <a:ext cx="109800" cy="181800"/>
              </p14:xfrm>
            </p:contentPart>
          </mc:Choice>
          <mc:Fallback>
            <p:pic>
              <p:nvPicPr>
                <p:cNvPr id="582" name="Freihand 581">
                  <a:extLst>
                    <a:ext uri="{FF2B5EF4-FFF2-40B4-BE49-F238E27FC236}">
                      <a16:creationId xmlns:a16="http://schemas.microsoft.com/office/drawing/2014/main" id="{C672D910-FEF0-410A-A9AD-FFB325832969}"/>
                    </a:ext>
                  </a:extLst>
                </p:cNvPr>
                <p:cNvPicPr/>
                <p:nvPr/>
              </p:nvPicPr>
              <p:blipFill>
                <a:blip r:embed="rId988"/>
                <a:stretch>
                  <a:fillRect/>
                </a:stretch>
              </p:blipFill>
              <p:spPr>
                <a:xfrm>
                  <a:off x="2626982" y="4856263"/>
                  <a:ext cx="118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83" name="Freihand 582">
                  <a:extLst>
                    <a:ext uri="{FF2B5EF4-FFF2-40B4-BE49-F238E27FC236}">
                      <a16:creationId xmlns:a16="http://schemas.microsoft.com/office/drawing/2014/main" id="{EF8B3903-99E7-4E10-B185-689ACF6A7AE6}"/>
                    </a:ext>
                  </a:extLst>
                </p14:cNvPr>
                <p14:cNvContentPartPr/>
                <p14:nvPr/>
              </p14:nvContentPartPr>
              <p14:xfrm>
                <a:off x="2765582" y="4828903"/>
                <a:ext cx="57600" cy="80280"/>
              </p14:xfrm>
            </p:contentPart>
          </mc:Choice>
          <mc:Fallback>
            <p:pic>
              <p:nvPicPr>
                <p:cNvPr id="583" name="Freihand 582">
                  <a:extLst>
                    <a:ext uri="{FF2B5EF4-FFF2-40B4-BE49-F238E27FC236}">
                      <a16:creationId xmlns:a16="http://schemas.microsoft.com/office/drawing/2014/main" id="{EF8B3903-99E7-4E10-B185-689ACF6A7AE6}"/>
                    </a:ext>
                  </a:extLst>
                </p:cNvPr>
                <p:cNvPicPr/>
                <p:nvPr/>
              </p:nvPicPr>
              <p:blipFill>
                <a:blip r:embed="rId990"/>
                <a:stretch>
                  <a:fillRect/>
                </a:stretch>
              </p:blipFill>
              <p:spPr>
                <a:xfrm>
                  <a:off x="2761262" y="4824583"/>
                  <a:ext cx="66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84" name="Freihand 583">
                  <a:extLst>
                    <a:ext uri="{FF2B5EF4-FFF2-40B4-BE49-F238E27FC236}">
                      <a16:creationId xmlns:a16="http://schemas.microsoft.com/office/drawing/2014/main" id="{01A12DC5-2469-4B03-9BFB-446EE3264264}"/>
                    </a:ext>
                  </a:extLst>
                </p14:cNvPr>
                <p14:cNvContentPartPr/>
                <p14:nvPr/>
              </p14:nvContentPartPr>
              <p14:xfrm>
                <a:off x="2833622" y="4818463"/>
                <a:ext cx="156240" cy="41760"/>
              </p14:xfrm>
            </p:contentPart>
          </mc:Choice>
          <mc:Fallback>
            <p:pic>
              <p:nvPicPr>
                <p:cNvPr id="584" name="Freihand 583">
                  <a:extLst>
                    <a:ext uri="{FF2B5EF4-FFF2-40B4-BE49-F238E27FC236}">
                      <a16:creationId xmlns:a16="http://schemas.microsoft.com/office/drawing/2014/main" id="{01A12DC5-2469-4B03-9BFB-446EE3264264}"/>
                    </a:ext>
                  </a:extLst>
                </p:cNvPr>
                <p:cNvPicPr/>
                <p:nvPr/>
              </p:nvPicPr>
              <p:blipFill>
                <a:blip r:embed="rId992"/>
                <a:stretch>
                  <a:fillRect/>
                </a:stretch>
              </p:blipFill>
              <p:spPr>
                <a:xfrm>
                  <a:off x="2829302" y="4814143"/>
                  <a:ext cx="164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85" name="Freihand 584">
                  <a:extLst>
                    <a:ext uri="{FF2B5EF4-FFF2-40B4-BE49-F238E27FC236}">
                      <a16:creationId xmlns:a16="http://schemas.microsoft.com/office/drawing/2014/main" id="{778E2181-9FEB-4508-95AB-DB215B679E86}"/>
                    </a:ext>
                  </a:extLst>
                </p14:cNvPr>
                <p14:cNvContentPartPr/>
                <p14:nvPr/>
              </p14:nvContentPartPr>
              <p14:xfrm>
                <a:off x="2982662" y="4708303"/>
                <a:ext cx="102960" cy="120240"/>
              </p14:xfrm>
            </p:contentPart>
          </mc:Choice>
          <mc:Fallback>
            <p:pic>
              <p:nvPicPr>
                <p:cNvPr id="585" name="Freihand 584">
                  <a:extLst>
                    <a:ext uri="{FF2B5EF4-FFF2-40B4-BE49-F238E27FC236}">
                      <a16:creationId xmlns:a16="http://schemas.microsoft.com/office/drawing/2014/main" id="{778E2181-9FEB-4508-95AB-DB215B679E86}"/>
                    </a:ext>
                  </a:extLst>
                </p:cNvPr>
                <p:cNvPicPr/>
                <p:nvPr/>
              </p:nvPicPr>
              <p:blipFill>
                <a:blip r:embed="rId994"/>
                <a:stretch>
                  <a:fillRect/>
                </a:stretch>
              </p:blipFill>
              <p:spPr>
                <a:xfrm>
                  <a:off x="2978342" y="4703983"/>
                  <a:ext cx="11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86" name="Freihand 585">
                  <a:extLst>
                    <a:ext uri="{FF2B5EF4-FFF2-40B4-BE49-F238E27FC236}">
                      <a16:creationId xmlns:a16="http://schemas.microsoft.com/office/drawing/2014/main" id="{495EBAB5-209B-49A3-A412-FD04F71DECF5}"/>
                    </a:ext>
                  </a:extLst>
                </p14:cNvPr>
                <p14:cNvContentPartPr/>
                <p14:nvPr/>
              </p14:nvContentPartPr>
              <p14:xfrm>
                <a:off x="3138542" y="4653223"/>
                <a:ext cx="129960" cy="30600"/>
              </p14:xfrm>
            </p:contentPart>
          </mc:Choice>
          <mc:Fallback>
            <p:pic>
              <p:nvPicPr>
                <p:cNvPr id="586" name="Freihand 585">
                  <a:extLst>
                    <a:ext uri="{FF2B5EF4-FFF2-40B4-BE49-F238E27FC236}">
                      <a16:creationId xmlns:a16="http://schemas.microsoft.com/office/drawing/2014/main" id="{495EBAB5-209B-49A3-A412-FD04F71DECF5}"/>
                    </a:ext>
                  </a:extLst>
                </p:cNvPr>
                <p:cNvPicPr/>
                <p:nvPr/>
              </p:nvPicPr>
              <p:blipFill>
                <a:blip r:embed="rId996"/>
                <a:stretch>
                  <a:fillRect/>
                </a:stretch>
              </p:blipFill>
              <p:spPr>
                <a:xfrm>
                  <a:off x="3134222" y="4648903"/>
                  <a:ext cx="138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87" name="Freihand 586">
                  <a:extLst>
                    <a:ext uri="{FF2B5EF4-FFF2-40B4-BE49-F238E27FC236}">
                      <a16:creationId xmlns:a16="http://schemas.microsoft.com/office/drawing/2014/main" id="{BC3AFA32-DD46-4CC4-B69E-8B03DE909FBA}"/>
                    </a:ext>
                  </a:extLst>
                </p14:cNvPr>
                <p14:cNvContentPartPr/>
                <p14:nvPr/>
              </p14:nvContentPartPr>
              <p14:xfrm>
                <a:off x="3155822" y="4683823"/>
                <a:ext cx="120240" cy="32040"/>
              </p14:xfrm>
            </p:contentPart>
          </mc:Choice>
          <mc:Fallback>
            <p:pic>
              <p:nvPicPr>
                <p:cNvPr id="587" name="Freihand 586">
                  <a:extLst>
                    <a:ext uri="{FF2B5EF4-FFF2-40B4-BE49-F238E27FC236}">
                      <a16:creationId xmlns:a16="http://schemas.microsoft.com/office/drawing/2014/main" id="{BC3AFA32-DD46-4CC4-B69E-8B03DE909FBA}"/>
                    </a:ext>
                  </a:extLst>
                </p:cNvPr>
                <p:cNvPicPr/>
                <p:nvPr/>
              </p:nvPicPr>
              <p:blipFill>
                <a:blip r:embed="rId998"/>
                <a:stretch>
                  <a:fillRect/>
                </a:stretch>
              </p:blipFill>
              <p:spPr>
                <a:xfrm>
                  <a:off x="3151502" y="4679503"/>
                  <a:ext cx="128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96" name="Freihand 595">
                  <a:extLst>
                    <a:ext uri="{FF2B5EF4-FFF2-40B4-BE49-F238E27FC236}">
                      <a16:creationId xmlns:a16="http://schemas.microsoft.com/office/drawing/2014/main" id="{EE5F07FA-D6A1-4C1A-AD45-E3E644C62265}"/>
                    </a:ext>
                  </a:extLst>
                </p14:cNvPr>
                <p14:cNvContentPartPr/>
                <p14:nvPr/>
              </p14:nvContentPartPr>
              <p14:xfrm>
                <a:off x="2576942" y="5137063"/>
                <a:ext cx="74160" cy="119880"/>
              </p14:xfrm>
            </p:contentPart>
          </mc:Choice>
          <mc:Fallback>
            <p:pic>
              <p:nvPicPr>
                <p:cNvPr id="596" name="Freihand 595">
                  <a:extLst>
                    <a:ext uri="{FF2B5EF4-FFF2-40B4-BE49-F238E27FC236}">
                      <a16:creationId xmlns:a16="http://schemas.microsoft.com/office/drawing/2014/main" id="{EE5F07FA-D6A1-4C1A-AD45-E3E644C62265}"/>
                    </a:ext>
                  </a:extLst>
                </p:cNvPr>
                <p:cNvPicPr/>
                <p:nvPr/>
              </p:nvPicPr>
              <p:blipFill>
                <a:blip r:embed="rId1000"/>
                <a:stretch>
                  <a:fillRect/>
                </a:stretch>
              </p:blipFill>
              <p:spPr>
                <a:xfrm>
                  <a:off x="2572622" y="5132743"/>
                  <a:ext cx="82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97" name="Freihand 596">
                  <a:extLst>
                    <a:ext uri="{FF2B5EF4-FFF2-40B4-BE49-F238E27FC236}">
                      <a16:creationId xmlns:a16="http://schemas.microsoft.com/office/drawing/2014/main" id="{613B3C73-7E86-4356-B871-02AF5A8CB696}"/>
                    </a:ext>
                  </a:extLst>
                </p14:cNvPr>
                <p14:cNvContentPartPr/>
                <p14:nvPr/>
              </p14:nvContentPartPr>
              <p14:xfrm>
                <a:off x="2554262" y="5168743"/>
                <a:ext cx="94680" cy="27720"/>
              </p14:xfrm>
            </p:contentPart>
          </mc:Choice>
          <mc:Fallback>
            <p:pic>
              <p:nvPicPr>
                <p:cNvPr id="597" name="Freihand 596">
                  <a:extLst>
                    <a:ext uri="{FF2B5EF4-FFF2-40B4-BE49-F238E27FC236}">
                      <a16:creationId xmlns:a16="http://schemas.microsoft.com/office/drawing/2014/main" id="{613B3C73-7E86-4356-B871-02AF5A8CB696}"/>
                    </a:ext>
                  </a:extLst>
                </p:cNvPr>
                <p:cNvPicPr/>
                <p:nvPr/>
              </p:nvPicPr>
              <p:blipFill>
                <a:blip r:embed="rId1002"/>
                <a:stretch>
                  <a:fillRect/>
                </a:stretch>
              </p:blipFill>
              <p:spPr>
                <a:xfrm>
                  <a:off x="2549942" y="5164423"/>
                  <a:ext cx="103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98" name="Freihand 597">
                  <a:extLst>
                    <a:ext uri="{FF2B5EF4-FFF2-40B4-BE49-F238E27FC236}">
                      <a16:creationId xmlns:a16="http://schemas.microsoft.com/office/drawing/2014/main" id="{F36A2676-EF87-4AA9-A51F-1C3252121C0A}"/>
                    </a:ext>
                  </a:extLst>
                </p14:cNvPr>
                <p14:cNvContentPartPr/>
                <p14:nvPr/>
              </p14:nvContentPartPr>
              <p14:xfrm>
                <a:off x="2682062" y="5137063"/>
                <a:ext cx="86760" cy="169200"/>
              </p14:xfrm>
            </p:contentPart>
          </mc:Choice>
          <mc:Fallback>
            <p:pic>
              <p:nvPicPr>
                <p:cNvPr id="598" name="Freihand 597">
                  <a:extLst>
                    <a:ext uri="{FF2B5EF4-FFF2-40B4-BE49-F238E27FC236}">
                      <a16:creationId xmlns:a16="http://schemas.microsoft.com/office/drawing/2014/main" id="{F36A2676-EF87-4AA9-A51F-1C3252121C0A}"/>
                    </a:ext>
                  </a:extLst>
                </p:cNvPr>
                <p:cNvPicPr/>
                <p:nvPr/>
              </p:nvPicPr>
              <p:blipFill>
                <a:blip r:embed="rId1004"/>
                <a:stretch>
                  <a:fillRect/>
                </a:stretch>
              </p:blipFill>
              <p:spPr>
                <a:xfrm>
                  <a:off x="2677742" y="5132743"/>
                  <a:ext cx="95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99" name="Freihand 598">
                  <a:extLst>
                    <a:ext uri="{FF2B5EF4-FFF2-40B4-BE49-F238E27FC236}">
                      <a16:creationId xmlns:a16="http://schemas.microsoft.com/office/drawing/2014/main" id="{BA0EAAEE-AB58-4FCC-BDF2-2C4FD2F5437B}"/>
                    </a:ext>
                  </a:extLst>
                </p14:cNvPr>
                <p14:cNvContentPartPr/>
                <p14:nvPr/>
              </p14:nvContentPartPr>
              <p14:xfrm>
                <a:off x="2774222" y="5107903"/>
                <a:ext cx="57240" cy="85320"/>
              </p14:xfrm>
            </p:contentPart>
          </mc:Choice>
          <mc:Fallback>
            <p:pic>
              <p:nvPicPr>
                <p:cNvPr id="599" name="Freihand 598">
                  <a:extLst>
                    <a:ext uri="{FF2B5EF4-FFF2-40B4-BE49-F238E27FC236}">
                      <a16:creationId xmlns:a16="http://schemas.microsoft.com/office/drawing/2014/main" id="{BA0EAAEE-AB58-4FCC-BDF2-2C4FD2F5437B}"/>
                    </a:ext>
                  </a:extLst>
                </p:cNvPr>
                <p:cNvPicPr/>
                <p:nvPr/>
              </p:nvPicPr>
              <p:blipFill>
                <a:blip r:embed="rId1006"/>
                <a:stretch>
                  <a:fillRect/>
                </a:stretch>
              </p:blipFill>
              <p:spPr>
                <a:xfrm>
                  <a:off x="2769902" y="5103583"/>
                  <a:ext cx="65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00" name="Freihand 599">
                  <a:extLst>
                    <a:ext uri="{FF2B5EF4-FFF2-40B4-BE49-F238E27FC236}">
                      <a16:creationId xmlns:a16="http://schemas.microsoft.com/office/drawing/2014/main" id="{B384405F-C930-4D6E-AAAC-DB144139F20A}"/>
                    </a:ext>
                  </a:extLst>
                </p14:cNvPr>
                <p14:cNvContentPartPr/>
                <p14:nvPr/>
              </p14:nvContentPartPr>
              <p14:xfrm>
                <a:off x="2831102" y="4985143"/>
                <a:ext cx="279360" cy="169920"/>
              </p14:xfrm>
            </p:contentPart>
          </mc:Choice>
          <mc:Fallback>
            <p:pic>
              <p:nvPicPr>
                <p:cNvPr id="600" name="Freihand 599">
                  <a:extLst>
                    <a:ext uri="{FF2B5EF4-FFF2-40B4-BE49-F238E27FC236}">
                      <a16:creationId xmlns:a16="http://schemas.microsoft.com/office/drawing/2014/main" id="{B384405F-C930-4D6E-AAAC-DB144139F20A}"/>
                    </a:ext>
                  </a:extLst>
                </p:cNvPr>
                <p:cNvPicPr/>
                <p:nvPr/>
              </p:nvPicPr>
              <p:blipFill>
                <a:blip r:embed="rId1008"/>
                <a:stretch>
                  <a:fillRect/>
                </a:stretch>
              </p:blipFill>
              <p:spPr>
                <a:xfrm>
                  <a:off x="2826782" y="4980823"/>
                  <a:ext cx="288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01" name="Freihand 600">
                  <a:extLst>
                    <a:ext uri="{FF2B5EF4-FFF2-40B4-BE49-F238E27FC236}">
                      <a16:creationId xmlns:a16="http://schemas.microsoft.com/office/drawing/2014/main" id="{1F76DF13-7725-4D18-A7C8-AE1A0C672C89}"/>
                    </a:ext>
                  </a:extLst>
                </p14:cNvPr>
                <p14:cNvContentPartPr/>
                <p14:nvPr/>
              </p14:nvContentPartPr>
              <p14:xfrm>
                <a:off x="3221702" y="4953823"/>
                <a:ext cx="33840" cy="9360"/>
              </p14:xfrm>
            </p:contentPart>
          </mc:Choice>
          <mc:Fallback>
            <p:pic>
              <p:nvPicPr>
                <p:cNvPr id="601" name="Freihand 600">
                  <a:extLst>
                    <a:ext uri="{FF2B5EF4-FFF2-40B4-BE49-F238E27FC236}">
                      <a16:creationId xmlns:a16="http://schemas.microsoft.com/office/drawing/2014/main" id="{1F76DF13-7725-4D18-A7C8-AE1A0C672C89}"/>
                    </a:ext>
                  </a:extLst>
                </p:cNvPr>
                <p:cNvPicPr/>
                <p:nvPr/>
              </p:nvPicPr>
              <p:blipFill>
                <a:blip r:embed="rId1010"/>
                <a:stretch>
                  <a:fillRect/>
                </a:stretch>
              </p:blipFill>
              <p:spPr>
                <a:xfrm>
                  <a:off x="3217382" y="4949503"/>
                  <a:ext cx="42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02" name="Freihand 601">
                  <a:extLst>
                    <a:ext uri="{FF2B5EF4-FFF2-40B4-BE49-F238E27FC236}">
                      <a16:creationId xmlns:a16="http://schemas.microsoft.com/office/drawing/2014/main" id="{C0131B82-F609-4684-8763-78298DC608F4}"/>
                    </a:ext>
                  </a:extLst>
                </p14:cNvPr>
                <p14:cNvContentPartPr/>
                <p14:nvPr/>
              </p14:nvContentPartPr>
              <p14:xfrm>
                <a:off x="3181382" y="4977223"/>
                <a:ext cx="117360" cy="33480"/>
              </p14:xfrm>
            </p:contentPart>
          </mc:Choice>
          <mc:Fallback>
            <p:pic>
              <p:nvPicPr>
                <p:cNvPr id="602" name="Freihand 601">
                  <a:extLst>
                    <a:ext uri="{FF2B5EF4-FFF2-40B4-BE49-F238E27FC236}">
                      <a16:creationId xmlns:a16="http://schemas.microsoft.com/office/drawing/2014/main" id="{C0131B82-F609-4684-8763-78298DC608F4}"/>
                    </a:ext>
                  </a:extLst>
                </p:cNvPr>
                <p:cNvPicPr/>
                <p:nvPr/>
              </p:nvPicPr>
              <p:blipFill>
                <a:blip r:embed="rId1012"/>
                <a:stretch>
                  <a:fillRect/>
                </a:stretch>
              </p:blipFill>
              <p:spPr>
                <a:xfrm>
                  <a:off x="3177062" y="4972903"/>
                  <a:ext cx="126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04" name="Freihand 603">
                  <a:extLst>
                    <a:ext uri="{FF2B5EF4-FFF2-40B4-BE49-F238E27FC236}">
                      <a16:creationId xmlns:a16="http://schemas.microsoft.com/office/drawing/2014/main" id="{F13182FA-CA8D-4B60-9BE1-E6ABB3F0F77B}"/>
                    </a:ext>
                  </a:extLst>
                </p14:cNvPr>
                <p14:cNvContentPartPr/>
                <p14:nvPr/>
              </p14:nvContentPartPr>
              <p14:xfrm>
                <a:off x="3398822" y="4812703"/>
                <a:ext cx="100080" cy="148320"/>
              </p14:xfrm>
            </p:contentPart>
          </mc:Choice>
          <mc:Fallback>
            <p:pic>
              <p:nvPicPr>
                <p:cNvPr id="604" name="Freihand 603">
                  <a:extLst>
                    <a:ext uri="{FF2B5EF4-FFF2-40B4-BE49-F238E27FC236}">
                      <a16:creationId xmlns:a16="http://schemas.microsoft.com/office/drawing/2014/main" id="{F13182FA-CA8D-4B60-9BE1-E6ABB3F0F77B}"/>
                    </a:ext>
                  </a:extLst>
                </p:cNvPr>
                <p:cNvPicPr/>
                <p:nvPr/>
              </p:nvPicPr>
              <p:blipFill>
                <a:blip r:embed="rId1014"/>
                <a:stretch>
                  <a:fillRect/>
                </a:stretch>
              </p:blipFill>
              <p:spPr>
                <a:xfrm>
                  <a:off x="3394502" y="4808383"/>
                  <a:ext cx="108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05" name="Freihand 604">
                  <a:extLst>
                    <a:ext uri="{FF2B5EF4-FFF2-40B4-BE49-F238E27FC236}">
                      <a16:creationId xmlns:a16="http://schemas.microsoft.com/office/drawing/2014/main" id="{F892CD7E-0222-4EDE-B36C-D6D5720B087A}"/>
                    </a:ext>
                  </a:extLst>
                </p14:cNvPr>
                <p14:cNvContentPartPr/>
                <p14:nvPr/>
              </p14:nvContentPartPr>
              <p14:xfrm>
                <a:off x="3525182" y="4892263"/>
                <a:ext cx="11160" cy="77040"/>
              </p14:xfrm>
            </p:contentPart>
          </mc:Choice>
          <mc:Fallback>
            <p:pic>
              <p:nvPicPr>
                <p:cNvPr id="605" name="Freihand 604">
                  <a:extLst>
                    <a:ext uri="{FF2B5EF4-FFF2-40B4-BE49-F238E27FC236}">
                      <a16:creationId xmlns:a16="http://schemas.microsoft.com/office/drawing/2014/main" id="{F892CD7E-0222-4EDE-B36C-D6D5720B087A}"/>
                    </a:ext>
                  </a:extLst>
                </p:cNvPr>
                <p:cNvPicPr/>
                <p:nvPr/>
              </p:nvPicPr>
              <p:blipFill>
                <a:blip r:embed="rId1016"/>
                <a:stretch>
                  <a:fillRect/>
                </a:stretch>
              </p:blipFill>
              <p:spPr>
                <a:xfrm>
                  <a:off x="3520862" y="4887943"/>
                  <a:ext cx="19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06" name="Freihand 605">
                  <a:extLst>
                    <a:ext uri="{FF2B5EF4-FFF2-40B4-BE49-F238E27FC236}">
                      <a16:creationId xmlns:a16="http://schemas.microsoft.com/office/drawing/2014/main" id="{FF05AF7F-5831-4A98-AF2B-16B291691D42}"/>
                    </a:ext>
                  </a:extLst>
                </p14:cNvPr>
                <p14:cNvContentPartPr/>
                <p14:nvPr/>
              </p14:nvContentPartPr>
              <p14:xfrm>
                <a:off x="3573422" y="4735303"/>
                <a:ext cx="92160" cy="166320"/>
              </p14:xfrm>
            </p:contentPart>
          </mc:Choice>
          <mc:Fallback>
            <p:pic>
              <p:nvPicPr>
                <p:cNvPr id="606" name="Freihand 605">
                  <a:extLst>
                    <a:ext uri="{FF2B5EF4-FFF2-40B4-BE49-F238E27FC236}">
                      <a16:creationId xmlns:a16="http://schemas.microsoft.com/office/drawing/2014/main" id="{FF05AF7F-5831-4A98-AF2B-16B291691D42}"/>
                    </a:ext>
                  </a:extLst>
                </p:cNvPr>
                <p:cNvPicPr/>
                <p:nvPr/>
              </p:nvPicPr>
              <p:blipFill>
                <a:blip r:embed="rId1018"/>
                <a:stretch>
                  <a:fillRect/>
                </a:stretch>
              </p:blipFill>
              <p:spPr>
                <a:xfrm>
                  <a:off x="3569102" y="4730983"/>
                  <a:ext cx="100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07" name="Freihand 606">
                  <a:extLst>
                    <a:ext uri="{FF2B5EF4-FFF2-40B4-BE49-F238E27FC236}">
                      <a16:creationId xmlns:a16="http://schemas.microsoft.com/office/drawing/2014/main" id="{80C02C18-55C7-4991-BA75-5FD3B4510032}"/>
                    </a:ext>
                  </a:extLst>
                </p14:cNvPr>
                <p14:cNvContentPartPr/>
                <p14:nvPr/>
              </p14:nvContentPartPr>
              <p14:xfrm>
                <a:off x="3713462" y="4689943"/>
                <a:ext cx="116280" cy="142560"/>
              </p14:xfrm>
            </p:contentPart>
          </mc:Choice>
          <mc:Fallback>
            <p:pic>
              <p:nvPicPr>
                <p:cNvPr id="607" name="Freihand 606">
                  <a:extLst>
                    <a:ext uri="{FF2B5EF4-FFF2-40B4-BE49-F238E27FC236}">
                      <a16:creationId xmlns:a16="http://schemas.microsoft.com/office/drawing/2014/main" id="{80C02C18-55C7-4991-BA75-5FD3B4510032}"/>
                    </a:ext>
                  </a:extLst>
                </p:cNvPr>
                <p:cNvPicPr/>
                <p:nvPr/>
              </p:nvPicPr>
              <p:blipFill>
                <a:blip r:embed="rId1020"/>
                <a:stretch>
                  <a:fillRect/>
                </a:stretch>
              </p:blipFill>
              <p:spPr>
                <a:xfrm>
                  <a:off x="3709142" y="4685623"/>
                  <a:ext cx="124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16" name="Freihand 615">
                  <a:extLst>
                    <a:ext uri="{FF2B5EF4-FFF2-40B4-BE49-F238E27FC236}">
                      <a16:creationId xmlns:a16="http://schemas.microsoft.com/office/drawing/2014/main" id="{3FB8F6F9-3C7A-435C-9D34-B99276841972}"/>
                    </a:ext>
                  </a:extLst>
                </p14:cNvPr>
                <p14:cNvContentPartPr/>
                <p14:nvPr/>
              </p14:nvContentPartPr>
              <p14:xfrm>
                <a:off x="2319902" y="5713783"/>
                <a:ext cx="360" cy="360"/>
              </p14:xfrm>
            </p:contentPart>
          </mc:Choice>
          <mc:Fallback>
            <p:pic>
              <p:nvPicPr>
                <p:cNvPr id="616" name="Freihand 615">
                  <a:extLst>
                    <a:ext uri="{FF2B5EF4-FFF2-40B4-BE49-F238E27FC236}">
                      <a16:creationId xmlns:a16="http://schemas.microsoft.com/office/drawing/2014/main" id="{3FB8F6F9-3C7A-435C-9D34-B99276841972}"/>
                    </a:ext>
                  </a:extLst>
                </p:cNvPr>
                <p:cNvPicPr/>
                <p:nvPr/>
              </p:nvPicPr>
              <p:blipFill>
                <a:blip r:embed="rId740"/>
                <a:stretch>
                  <a:fillRect/>
                </a:stretch>
              </p:blipFill>
              <p:spPr>
                <a:xfrm>
                  <a:off x="2315582" y="57094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17" name="Freihand 616">
                  <a:extLst>
                    <a:ext uri="{FF2B5EF4-FFF2-40B4-BE49-F238E27FC236}">
                      <a16:creationId xmlns:a16="http://schemas.microsoft.com/office/drawing/2014/main" id="{19CFB685-FED4-4529-AE91-FF2DB02F9311}"/>
                    </a:ext>
                  </a:extLst>
                </p14:cNvPr>
                <p14:cNvContentPartPr/>
                <p14:nvPr/>
              </p14:nvContentPartPr>
              <p14:xfrm>
                <a:off x="2279222" y="5668423"/>
                <a:ext cx="142920" cy="49320"/>
              </p14:xfrm>
            </p:contentPart>
          </mc:Choice>
          <mc:Fallback>
            <p:pic>
              <p:nvPicPr>
                <p:cNvPr id="617" name="Freihand 616">
                  <a:extLst>
                    <a:ext uri="{FF2B5EF4-FFF2-40B4-BE49-F238E27FC236}">
                      <a16:creationId xmlns:a16="http://schemas.microsoft.com/office/drawing/2014/main" id="{19CFB685-FED4-4529-AE91-FF2DB02F9311}"/>
                    </a:ext>
                  </a:extLst>
                </p:cNvPr>
                <p:cNvPicPr/>
                <p:nvPr/>
              </p:nvPicPr>
              <p:blipFill>
                <a:blip r:embed="rId1023"/>
                <a:stretch>
                  <a:fillRect/>
                </a:stretch>
              </p:blipFill>
              <p:spPr>
                <a:xfrm>
                  <a:off x="2274902" y="5664103"/>
                  <a:ext cx="151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18" name="Freihand 617">
                  <a:extLst>
                    <a:ext uri="{FF2B5EF4-FFF2-40B4-BE49-F238E27FC236}">
                      <a16:creationId xmlns:a16="http://schemas.microsoft.com/office/drawing/2014/main" id="{69D0A423-02BE-4F34-8EC9-06088FA5AC47}"/>
                    </a:ext>
                  </a:extLst>
                </p14:cNvPr>
                <p14:cNvContentPartPr/>
                <p14:nvPr/>
              </p14:nvContentPartPr>
              <p14:xfrm>
                <a:off x="2291102" y="5710903"/>
                <a:ext cx="161280" cy="50760"/>
              </p14:xfrm>
            </p:contentPart>
          </mc:Choice>
          <mc:Fallback>
            <p:pic>
              <p:nvPicPr>
                <p:cNvPr id="618" name="Freihand 617">
                  <a:extLst>
                    <a:ext uri="{FF2B5EF4-FFF2-40B4-BE49-F238E27FC236}">
                      <a16:creationId xmlns:a16="http://schemas.microsoft.com/office/drawing/2014/main" id="{69D0A423-02BE-4F34-8EC9-06088FA5AC47}"/>
                    </a:ext>
                  </a:extLst>
                </p:cNvPr>
                <p:cNvPicPr/>
                <p:nvPr/>
              </p:nvPicPr>
              <p:blipFill>
                <a:blip r:embed="rId1025"/>
                <a:stretch>
                  <a:fillRect/>
                </a:stretch>
              </p:blipFill>
              <p:spPr>
                <a:xfrm>
                  <a:off x="2286782" y="5706583"/>
                  <a:ext cx="169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20" name="Freihand 619">
                  <a:extLst>
                    <a:ext uri="{FF2B5EF4-FFF2-40B4-BE49-F238E27FC236}">
                      <a16:creationId xmlns:a16="http://schemas.microsoft.com/office/drawing/2014/main" id="{2BF84266-490B-4C51-BDE1-0D072698F17F}"/>
                    </a:ext>
                  </a:extLst>
                </p14:cNvPr>
                <p14:cNvContentPartPr/>
                <p14:nvPr/>
              </p14:nvContentPartPr>
              <p14:xfrm>
                <a:off x="2570462" y="5459983"/>
                <a:ext cx="105480" cy="104400"/>
              </p14:xfrm>
            </p:contentPart>
          </mc:Choice>
          <mc:Fallback>
            <p:pic>
              <p:nvPicPr>
                <p:cNvPr id="620" name="Freihand 619">
                  <a:extLst>
                    <a:ext uri="{FF2B5EF4-FFF2-40B4-BE49-F238E27FC236}">
                      <a16:creationId xmlns:a16="http://schemas.microsoft.com/office/drawing/2014/main" id="{2BF84266-490B-4C51-BDE1-0D072698F17F}"/>
                    </a:ext>
                  </a:extLst>
                </p:cNvPr>
                <p:cNvPicPr/>
                <p:nvPr/>
              </p:nvPicPr>
              <p:blipFill>
                <a:blip r:embed="rId1027"/>
                <a:stretch>
                  <a:fillRect/>
                </a:stretch>
              </p:blipFill>
              <p:spPr>
                <a:xfrm>
                  <a:off x="2566142" y="5455663"/>
                  <a:ext cx="114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21" name="Freihand 620">
                  <a:extLst>
                    <a:ext uri="{FF2B5EF4-FFF2-40B4-BE49-F238E27FC236}">
                      <a16:creationId xmlns:a16="http://schemas.microsoft.com/office/drawing/2014/main" id="{473708A8-8D4C-49C0-873B-1B2426568360}"/>
                    </a:ext>
                  </a:extLst>
                </p14:cNvPr>
                <p14:cNvContentPartPr/>
                <p14:nvPr/>
              </p14:nvContentPartPr>
              <p14:xfrm>
                <a:off x="2718422" y="5440543"/>
                <a:ext cx="69840" cy="53640"/>
              </p14:xfrm>
            </p:contentPart>
          </mc:Choice>
          <mc:Fallback>
            <p:pic>
              <p:nvPicPr>
                <p:cNvPr id="621" name="Freihand 620">
                  <a:extLst>
                    <a:ext uri="{FF2B5EF4-FFF2-40B4-BE49-F238E27FC236}">
                      <a16:creationId xmlns:a16="http://schemas.microsoft.com/office/drawing/2014/main" id="{473708A8-8D4C-49C0-873B-1B2426568360}"/>
                    </a:ext>
                  </a:extLst>
                </p:cNvPr>
                <p:cNvPicPr/>
                <p:nvPr/>
              </p:nvPicPr>
              <p:blipFill>
                <a:blip r:embed="rId1029"/>
                <a:stretch>
                  <a:fillRect/>
                </a:stretch>
              </p:blipFill>
              <p:spPr>
                <a:xfrm>
                  <a:off x="2714102" y="5436223"/>
                  <a:ext cx="78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22" name="Freihand 621">
                  <a:extLst>
                    <a:ext uri="{FF2B5EF4-FFF2-40B4-BE49-F238E27FC236}">
                      <a16:creationId xmlns:a16="http://schemas.microsoft.com/office/drawing/2014/main" id="{987330B5-45FC-423B-A531-10F9EB289F77}"/>
                    </a:ext>
                  </a:extLst>
                </p14:cNvPr>
                <p14:cNvContentPartPr/>
                <p14:nvPr/>
              </p14:nvContentPartPr>
              <p14:xfrm>
                <a:off x="2827502" y="5390863"/>
                <a:ext cx="91080" cy="82440"/>
              </p14:xfrm>
            </p:contentPart>
          </mc:Choice>
          <mc:Fallback>
            <p:pic>
              <p:nvPicPr>
                <p:cNvPr id="622" name="Freihand 621">
                  <a:extLst>
                    <a:ext uri="{FF2B5EF4-FFF2-40B4-BE49-F238E27FC236}">
                      <a16:creationId xmlns:a16="http://schemas.microsoft.com/office/drawing/2014/main" id="{987330B5-45FC-423B-A531-10F9EB289F77}"/>
                    </a:ext>
                  </a:extLst>
                </p:cNvPr>
                <p:cNvPicPr/>
                <p:nvPr/>
              </p:nvPicPr>
              <p:blipFill>
                <a:blip r:embed="rId1031"/>
                <a:stretch>
                  <a:fillRect/>
                </a:stretch>
              </p:blipFill>
              <p:spPr>
                <a:xfrm>
                  <a:off x="2823182" y="5386543"/>
                  <a:ext cx="99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23" name="Freihand 622">
                  <a:extLst>
                    <a:ext uri="{FF2B5EF4-FFF2-40B4-BE49-F238E27FC236}">
                      <a16:creationId xmlns:a16="http://schemas.microsoft.com/office/drawing/2014/main" id="{4F386EF4-CBD1-4DFB-B28F-140ADCC2D768}"/>
                    </a:ext>
                  </a:extLst>
                </p14:cNvPr>
                <p14:cNvContentPartPr/>
                <p14:nvPr/>
              </p14:nvContentPartPr>
              <p14:xfrm>
                <a:off x="2942702" y="5303023"/>
                <a:ext cx="112320" cy="84240"/>
              </p14:xfrm>
            </p:contentPart>
          </mc:Choice>
          <mc:Fallback>
            <p:pic>
              <p:nvPicPr>
                <p:cNvPr id="623" name="Freihand 622">
                  <a:extLst>
                    <a:ext uri="{FF2B5EF4-FFF2-40B4-BE49-F238E27FC236}">
                      <a16:creationId xmlns:a16="http://schemas.microsoft.com/office/drawing/2014/main" id="{4F386EF4-CBD1-4DFB-B28F-140ADCC2D768}"/>
                    </a:ext>
                  </a:extLst>
                </p:cNvPr>
                <p:cNvPicPr/>
                <p:nvPr/>
              </p:nvPicPr>
              <p:blipFill>
                <a:blip r:embed="rId1033"/>
                <a:stretch>
                  <a:fillRect/>
                </a:stretch>
              </p:blipFill>
              <p:spPr>
                <a:xfrm>
                  <a:off x="2938382" y="5298703"/>
                  <a:ext cx="120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24" name="Freihand 623">
                  <a:extLst>
                    <a:ext uri="{FF2B5EF4-FFF2-40B4-BE49-F238E27FC236}">
                      <a16:creationId xmlns:a16="http://schemas.microsoft.com/office/drawing/2014/main" id="{65BE16B7-2930-4D8C-8E82-1A3CCB85AD72}"/>
                    </a:ext>
                  </a:extLst>
                </p14:cNvPr>
                <p14:cNvContentPartPr/>
                <p14:nvPr/>
              </p14:nvContentPartPr>
              <p14:xfrm>
                <a:off x="3020822" y="5295463"/>
                <a:ext cx="280440" cy="73800"/>
              </p14:xfrm>
            </p:contentPart>
          </mc:Choice>
          <mc:Fallback>
            <p:pic>
              <p:nvPicPr>
                <p:cNvPr id="624" name="Freihand 623">
                  <a:extLst>
                    <a:ext uri="{FF2B5EF4-FFF2-40B4-BE49-F238E27FC236}">
                      <a16:creationId xmlns:a16="http://schemas.microsoft.com/office/drawing/2014/main" id="{65BE16B7-2930-4D8C-8E82-1A3CCB85AD72}"/>
                    </a:ext>
                  </a:extLst>
                </p:cNvPr>
                <p:cNvPicPr/>
                <p:nvPr/>
              </p:nvPicPr>
              <p:blipFill>
                <a:blip r:embed="rId1035"/>
                <a:stretch>
                  <a:fillRect/>
                </a:stretch>
              </p:blipFill>
              <p:spPr>
                <a:xfrm>
                  <a:off x="3016502" y="5291143"/>
                  <a:ext cx="289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25" name="Freihand 624">
                  <a:extLst>
                    <a:ext uri="{FF2B5EF4-FFF2-40B4-BE49-F238E27FC236}">
                      <a16:creationId xmlns:a16="http://schemas.microsoft.com/office/drawing/2014/main" id="{505EC5BA-3E36-41E0-961F-55D60C719678}"/>
                    </a:ext>
                  </a:extLst>
                </p14:cNvPr>
                <p14:cNvContentPartPr/>
                <p14:nvPr/>
              </p14:nvContentPartPr>
              <p14:xfrm>
                <a:off x="2612942" y="5345503"/>
                <a:ext cx="687960" cy="296640"/>
              </p14:xfrm>
            </p:contentPart>
          </mc:Choice>
          <mc:Fallback>
            <p:pic>
              <p:nvPicPr>
                <p:cNvPr id="625" name="Freihand 624">
                  <a:extLst>
                    <a:ext uri="{FF2B5EF4-FFF2-40B4-BE49-F238E27FC236}">
                      <a16:creationId xmlns:a16="http://schemas.microsoft.com/office/drawing/2014/main" id="{505EC5BA-3E36-41E0-961F-55D60C719678}"/>
                    </a:ext>
                  </a:extLst>
                </p:cNvPr>
                <p:cNvPicPr/>
                <p:nvPr/>
              </p:nvPicPr>
              <p:blipFill>
                <a:blip r:embed="rId1037"/>
                <a:stretch>
                  <a:fillRect/>
                </a:stretch>
              </p:blipFill>
              <p:spPr>
                <a:xfrm>
                  <a:off x="2608622" y="5341183"/>
                  <a:ext cx="6966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26" name="Freihand 625">
                  <a:extLst>
                    <a:ext uri="{FF2B5EF4-FFF2-40B4-BE49-F238E27FC236}">
                      <a16:creationId xmlns:a16="http://schemas.microsoft.com/office/drawing/2014/main" id="{1FF95D72-AE22-4539-B68F-ADFDE12ABB46}"/>
                    </a:ext>
                  </a:extLst>
                </p14:cNvPr>
                <p14:cNvContentPartPr/>
                <p14:nvPr/>
              </p14:nvContentPartPr>
              <p14:xfrm>
                <a:off x="2735702" y="5626303"/>
                <a:ext cx="95040" cy="126360"/>
              </p14:xfrm>
            </p:contentPart>
          </mc:Choice>
          <mc:Fallback>
            <p:pic>
              <p:nvPicPr>
                <p:cNvPr id="626" name="Freihand 625">
                  <a:extLst>
                    <a:ext uri="{FF2B5EF4-FFF2-40B4-BE49-F238E27FC236}">
                      <a16:creationId xmlns:a16="http://schemas.microsoft.com/office/drawing/2014/main" id="{1FF95D72-AE22-4539-B68F-ADFDE12ABB46}"/>
                    </a:ext>
                  </a:extLst>
                </p:cNvPr>
                <p:cNvPicPr/>
                <p:nvPr/>
              </p:nvPicPr>
              <p:blipFill>
                <a:blip r:embed="rId1039"/>
                <a:stretch>
                  <a:fillRect/>
                </a:stretch>
              </p:blipFill>
              <p:spPr>
                <a:xfrm>
                  <a:off x="2731382" y="5621983"/>
                  <a:ext cx="103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27" name="Freihand 626">
                  <a:extLst>
                    <a:ext uri="{FF2B5EF4-FFF2-40B4-BE49-F238E27FC236}">
                      <a16:creationId xmlns:a16="http://schemas.microsoft.com/office/drawing/2014/main" id="{6288AB70-F32A-468C-A180-5D40642F8415}"/>
                    </a:ext>
                  </a:extLst>
                </p14:cNvPr>
                <p14:cNvContentPartPr/>
                <p14:nvPr/>
              </p14:nvContentPartPr>
              <p14:xfrm>
                <a:off x="2861342" y="5662663"/>
                <a:ext cx="30600" cy="75960"/>
              </p14:xfrm>
            </p:contentPart>
          </mc:Choice>
          <mc:Fallback>
            <p:pic>
              <p:nvPicPr>
                <p:cNvPr id="627" name="Freihand 626">
                  <a:extLst>
                    <a:ext uri="{FF2B5EF4-FFF2-40B4-BE49-F238E27FC236}">
                      <a16:creationId xmlns:a16="http://schemas.microsoft.com/office/drawing/2014/main" id="{6288AB70-F32A-468C-A180-5D40642F8415}"/>
                    </a:ext>
                  </a:extLst>
                </p:cNvPr>
                <p:cNvPicPr/>
                <p:nvPr/>
              </p:nvPicPr>
              <p:blipFill>
                <a:blip r:embed="rId1041"/>
                <a:stretch>
                  <a:fillRect/>
                </a:stretch>
              </p:blipFill>
              <p:spPr>
                <a:xfrm>
                  <a:off x="2857022" y="5658343"/>
                  <a:ext cx="39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28" name="Freihand 627">
                  <a:extLst>
                    <a:ext uri="{FF2B5EF4-FFF2-40B4-BE49-F238E27FC236}">
                      <a16:creationId xmlns:a16="http://schemas.microsoft.com/office/drawing/2014/main" id="{43495854-8B4D-499D-88CD-3BABD2C0AF62}"/>
                    </a:ext>
                  </a:extLst>
                </p14:cNvPr>
                <p14:cNvContentPartPr/>
                <p14:nvPr/>
              </p14:nvContentPartPr>
              <p14:xfrm>
                <a:off x="2914622" y="5533783"/>
                <a:ext cx="100440" cy="161640"/>
              </p14:xfrm>
            </p:contentPart>
          </mc:Choice>
          <mc:Fallback>
            <p:pic>
              <p:nvPicPr>
                <p:cNvPr id="628" name="Freihand 627">
                  <a:extLst>
                    <a:ext uri="{FF2B5EF4-FFF2-40B4-BE49-F238E27FC236}">
                      <a16:creationId xmlns:a16="http://schemas.microsoft.com/office/drawing/2014/main" id="{43495854-8B4D-499D-88CD-3BABD2C0AF62}"/>
                    </a:ext>
                  </a:extLst>
                </p:cNvPr>
                <p:cNvPicPr/>
                <p:nvPr/>
              </p:nvPicPr>
              <p:blipFill>
                <a:blip r:embed="rId1043"/>
                <a:stretch>
                  <a:fillRect/>
                </a:stretch>
              </p:blipFill>
              <p:spPr>
                <a:xfrm>
                  <a:off x="2910302" y="5529463"/>
                  <a:ext cx="109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30" name="Freihand 629">
                  <a:extLst>
                    <a:ext uri="{FF2B5EF4-FFF2-40B4-BE49-F238E27FC236}">
                      <a16:creationId xmlns:a16="http://schemas.microsoft.com/office/drawing/2014/main" id="{93881A4F-2379-4EC1-84F5-2FEDDE39FC2D}"/>
                    </a:ext>
                  </a:extLst>
                </p14:cNvPr>
                <p14:cNvContentPartPr/>
                <p14:nvPr/>
              </p14:nvContentPartPr>
              <p14:xfrm>
                <a:off x="3089222" y="5495983"/>
                <a:ext cx="108000" cy="112320"/>
              </p14:xfrm>
            </p:contentPart>
          </mc:Choice>
          <mc:Fallback>
            <p:pic>
              <p:nvPicPr>
                <p:cNvPr id="630" name="Freihand 629">
                  <a:extLst>
                    <a:ext uri="{FF2B5EF4-FFF2-40B4-BE49-F238E27FC236}">
                      <a16:creationId xmlns:a16="http://schemas.microsoft.com/office/drawing/2014/main" id="{93881A4F-2379-4EC1-84F5-2FEDDE39FC2D}"/>
                    </a:ext>
                  </a:extLst>
                </p:cNvPr>
                <p:cNvPicPr/>
                <p:nvPr/>
              </p:nvPicPr>
              <p:blipFill>
                <a:blip r:embed="rId1045"/>
                <a:stretch>
                  <a:fillRect/>
                </a:stretch>
              </p:blipFill>
              <p:spPr>
                <a:xfrm>
                  <a:off x="3084902" y="5491663"/>
                  <a:ext cx="116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32" name="Freihand 631">
                  <a:extLst>
                    <a:ext uri="{FF2B5EF4-FFF2-40B4-BE49-F238E27FC236}">
                      <a16:creationId xmlns:a16="http://schemas.microsoft.com/office/drawing/2014/main" id="{D6033A89-9AC2-4F65-BFFC-9F93AEB74D88}"/>
                    </a:ext>
                  </a:extLst>
                </p14:cNvPr>
                <p14:cNvContentPartPr/>
                <p14:nvPr/>
              </p14:nvContentPartPr>
              <p14:xfrm>
                <a:off x="3418622" y="5269903"/>
                <a:ext cx="111600" cy="40320"/>
              </p14:xfrm>
            </p:contentPart>
          </mc:Choice>
          <mc:Fallback>
            <p:pic>
              <p:nvPicPr>
                <p:cNvPr id="632" name="Freihand 631">
                  <a:extLst>
                    <a:ext uri="{FF2B5EF4-FFF2-40B4-BE49-F238E27FC236}">
                      <a16:creationId xmlns:a16="http://schemas.microsoft.com/office/drawing/2014/main" id="{D6033A89-9AC2-4F65-BFFC-9F93AEB74D88}"/>
                    </a:ext>
                  </a:extLst>
                </p:cNvPr>
                <p:cNvPicPr/>
                <p:nvPr/>
              </p:nvPicPr>
              <p:blipFill>
                <a:blip r:embed="rId1047"/>
                <a:stretch>
                  <a:fillRect/>
                </a:stretch>
              </p:blipFill>
              <p:spPr>
                <a:xfrm>
                  <a:off x="3414302" y="5265583"/>
                  <a:ext cx="120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33" name="Freihand 632">
                  <a:extLst>
                    <a:ext uri="{FF2B5EF4-FFF2-40B4-BE49-F238E27FC236}">
                      <a16:creationId xmlns:a16="http://schemas.microsoft.com/office/drawing/2014/main" id="{6BB7124E-427A-4577-8317-918948FE5996}"/>
                    </a:ext>
                  </a:extLst>
                </p14:cNvPr>
                <p14:cNvContentPartPr/>
                <p14:nvPr/>
              </p14:nvContentPartPr>
              <p14:xfrm>
                <a:off x="3444902" y="5301223"/>
                <a:ext cx="122400" cy="45720"/>
              </p14:xfrm>
            </p:contentPart>
          </mc:Choice>
          <mc:Fallback>
            <p:pic>
              <p:nvPicPr>
                <p:cNvPr id="633" name="Freihand 632">
                  <a:extLst>
                    <a:ext uri="{FF2B5EF4-FFF2-40B4-BE49-F238E27FC236}">
                      <a16:creationId xmlns:a16="http://schemas.microsoft.com/office/drawing/2014/main" id="{6BB7124E-427A-4577-8317-918948FE5996}"/>
                    </a:ext>
                  </a:extLst>
                </p:cNvPr>
                <p:cNvPicPr/>
                <p:nvPr/>
              </p:nvPicPr>
              <p:blipFill>
                <a:blip r:embed="rId1049"/>
                <a:stretch>
                  <a:fillRect/>
                </a:stretch>
              </p:blipFill>
              <p:spPr>
                <a:xfrm>
                  <a:off x="3440582" y="5296903"/>
                  <a:ext cx="131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36" name="Freihand 635">
                  <a:extLst>
                    <a:ext uri="{FF2B5EF4-FFF2-40B4-BE49-F238E27FC236}">
                      <a16:creationId xmlns:a16="http://schemas.microsoft.com/office/drawing/2014/main" id="{B7F15C21-78A5-47FE-83E4-6259811CDA48}"/>
                    </a:ext>
                  </a:extLst>
                </p14:cNvPr>
                <p14:cNvContentPartPr/>
                <p14:nvPr/>
              </p14:nvContentPartPr>
              <p14:xfrm>
                <a:off x="3628502" y="5052103"/>
                <a:ext cx="111600" cy="154440"/>
              </p14:xfrm>
            </p:contentPart>
          </mc:Choice>
          <mc:Fallback>
            <p:pic>
              <p:nvPicPr>
                <p:cNvPr id="636" name="Freihand 635">
                  <a:extLst>
                    <a:ext uri="{FF2B5EF4-FFF2-40B4-BE49-F238E27FC236}">
                      <a16:creationId xmlns:a16="http://schemas.microsoft.com/office/drawing/2014/main" id="{B7F15C21-78A5-47FE-83E4-6259811CDA48}"/>
                    </a:ext>
                  </a:extLst>
                </p:cNvPr>
                <p:cNvPicPr/>
                <p:nvPr/>
              </p:nvPicPr>
              <p:blipFill>
                <a:blip r:embed="rId1051"/>
                <a:stretch>
                  <a:fillRect/>
                </a:stretch>
              </p:blipFill>
              <p:spPr>
                <a:xfrm>
                  <a:off x="3624182" y="5047783"/>
                  <a:ext cx="120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37" name="Freihand 636">
                  <a:extLst>
                    <a:ext uri="{FF2B5EF4-FFF2-40B4-BE49-F238E27FC236}">
                      <a16:creationId xmlns:a16="http://schemas.microsoft.com/office/drawing/2014/main" id="{157A4484-8C0F-4B3E-B604-43414D8393B5}"/>
                    </a:ext>
                  </a:extLst>
                </p14:cNvPr>
                <p14:cNvContentPartPr/>
                <p14:nvPr/>
              </p14:nvContentPartPr>
              <p14:xfrm>
                <a:off x="3744062" y="5038783"/>
                <a:ext cx="66600" cy="100080"/>
              </p14:xfrm>
            </p:contentPart>
          </mc:Choice>
          <mc:Fallback>
            <p:pic>
              <p:nvPicPr>
                <p:cNvPr id="637" name="Freihand 636">
                  <a:extLst>
                    <a:ext uri="{FF2B5EF4-FFF2-40B4-BE49-F238E27FC236}">
                      <a16:creationId xmlns:a16="http://schemas.microsoft.com/office/drawing/2014/main" id="{157A4484-8C0F-4B3E-B604-43414D8393B5}"/>
                    </a:ext>
                  </a:extLst>
                </p:cNvPr>
                <p:cNvPicPr/>
                <p:nvPr/>
              </p:nvPicPr>
              <p:blipFill>
                <a:blip r:embed="rId1053"/>
                <a:stretch>
                  <a:fillRect/>
                </a:stretch>
              </p:blipFill>
              <p:spPr>
                <a:xfrm>
                  <a:off x="3739742" y="5034463"/>
                  <a:ext cx="75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38" name="Freihand 637">
                  <a:extLst>
                    <a:ext uri="{FF2B5EF4-FFF2-40B4-BE49-F238E27FC236}">
                      <a16:creationId xmlns:a16="http://schemas.microsoft.com/office/drawing/2014/main" id="{4846CC89-9D3A-49CA-A710-022ED33E35E4}"/>
                    </a:ext>
                  </a:extLst>
                </p14:cNvPr>
                <p14:cNvContentPartPr/>
                <p14:nvPr/>
              </p14:nvContentPartPr>
              <p14:xfrm>
                <a:off x="3834782" y="4989463"/>
                <a:ext cx="86760" cy="97200"/>
              </p14:xfrm>
            </p:contentPart>
          </mc:Choice>
          <mc:Fallback>
            <p:pic>
              <p:nvPicPr>
                <p:cNvPr id="638" name="Freihand 637">
                  <a:extLst>
                    <a:ext uri="{FF2B5EF4-FFF2-40B4-BE49-F238E27FC236}">
                      <a16:creationId xmlns:a16="http://schemas.microsoft.com/office/drawing/2014/main" id="{4846CC89-9D3A-49CA-A710-022ED33E35E4}"/>
                    </a:ext>
                  </a:extLst>
                </p:cNvPr>
                <p:cNvPicPr/>
                <p:nvPr/>
              </p:nvPicPr>
              <p:blipFill>
                <a:blip r:embed="rId1055"/>
                <a:stretch>
                  <a:fillRect/>
                </a:stretch>
              </p:blipFill>
              <p:spPr>
                <a:xfrm>
                  <a:off x="3830462" y="4985143"/>
                  <a:ext cx="95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39" name="Freihand 638">
                  <a:extLst>
                    <a:ext uri="{FF2B5EF4-FFF2-40B4-BE49-F238E27FC236}">
                      <a16:creationId xmlns:a16="http://schemas.microsoft.com/office/drawing/2014/main" id="{0167A58D-4DCF-4497-A343-3F58F8E2E0F1}"/>
                    </a:ext>
                  </a:extLst>
                </p14:cNvPr>
                <p14:cNvContentPartPr/>
                <p14:nvPr/>
              </p14:nvContentPartPr>
              <p14:xfrm>
                <a:off x="3926942" y="4895863"/>
                <a:ext cx="97560" cy="126360"/>
              </p14:xfrm>
            </p:contentPart>
          </mc:Choice>
          <mc:Fallback>
            <p:pic>
              <p:nvPicPr>
                <p:cNvPr id="639" name="Freihand 638">
                  <a:extLst>
                    <a:ext uri="{FF2B5EF4-FFF2-40B4-BE49-F238E27FC236}">
                      <a16:creationId xmlns:a16="http://schemas.microsoft.com/office/drawing/2014/main" id="{0167A58D-4DCF-4497-A343-3F58F8E2E0F1}"/>
                    </a:ext>
                  </a:extLst>
                </p:cNvPr>
                <p:cNvPicPr/>
                <p:nvPr/>
              </p:nvPicPr>
              <p:blipFill>
                <a:blip r:embed="rId1057"/>
                <a:stretch>
                  <a:fillRect/>
                </a:stretch>
              </p:blipFill>
              <p:spPr>
                <a:xfrm>
                  <a:off x="3922622" y="4891543"/>
                  <a:ext cx="106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40" name="Freihand 639">
                  <a:extLst>
                    <a:ext uri="{FF2B5EF4-FFF2-40B4-BE49-F238E27FC236}">
                      <a16:creationId xmlns:a16="http://schemas.microsoft.com/office/drawing/2014/main" id="{43259865-7797-48FA-B622-5794EC7CCCC9}"/>
                    </a:ext>
                  </a:extLst>
                </p14:cNvPr>
                <p14:cNvContentPartPr/>
                <p14:nvPr/>
              </p14:nvContentPartPr>
              <p14:xfrm>
                <a:off x="3995342" y="4905223"/>
                <a:ext cx="198360" cy="83880"/>
              </p14:xfrm>
            </p:contentPart>
          </mc:Choice>
          <mc:Fallback>
            <p:pic>
              <p:nvPicPr>
                <p:cNvPr id="640" name="Freihand 639">
                  <a:extLst>
                    <a:ext uri="{FF2B5EF4-FFF2-40B4-BE49-F238E27FC236}">
                      <a16:creationId xmlns:a16="http://schemas.microsoft.com/office/drawing/2014/main" id="{43259865-7797-48FA-B622-5794EC7CCCC9}"/>
                    </a:ext>
                  </a:extLst>
                </p:cNvPr>
                <p:cNvPicPr/>
                <p:nvPr/>
              </p:nvPicPr>
              <p:blipFill>
                <a:blip r:embed="rId1059"/>
                <a:stretch>
                  <a:fillRect/>
                </a:stretch>
              </p:blipFill>
              <p:spPr>
                <a:xfrm>
                  <a:off x="3991022" y="4900903"/>
                  <a:ext cx="207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41" name="Freihand 640">
                  <a:extLst>
                    <a:ext uri="{FF2B5EF4-FFF2-40B4-BE49-F238E27FC236}">
                      <a16:creationId xmlns:a16="http://schemas.microsoft.com/office/drawing/2014/main" id="{9CDEFB6A-75C8-4112-BACC-B7B88F281E56}"/>
                    </a:ext>
                  </a:extLst>
                </p14:cNvPr>
                <p14:cNvContentPartPr/>
                <p14:nvPr/>
              </p14:nvContentPartPr>
              <p14:xfrm>
                <a:off x="3666662" y="4969663"/>
                <a:ext cx="579600" cy="308520"/>
              </p14:xfrm>
            </p:contentPart>
          </mc:Choice>
          <mc:Fallback>
            <p:pic>
              <p:nvPicPr>
                <p:cNvPr id="641" name="Freihand 640">
                  <a:extLst>
                    <a:ext uri="{FF2B5EF4-FFF2-40B4-BE49-F238E27FC236}">
                      <a16:creationId xmlns:a16="http://schemas.microsoft.com/office/drawing/2014/main" id="{9CDEFB6A-75C8-4112-BACC-B7B88F281E56}"/>
                    </a:ext>
                  </a:extLst>
                </p:cNvPr>
                <p:cNvPicPr/>
                <p:nvPr/>
              </p:nvPicPr>
              <p:blipFill>
                <a:blip r:embed="rId1061"/>
                <a:stretch>
                  <a:fillRect/>
                </a:stretch>
              </p:blipFill>
              <p:spPr>
                <a:xfrm>
                  <a:off x="3662342" y="4965343"/>
                  <a:ext cx="5882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43" name="Freihand 642">
                  <a:extLst>
                    <a:ext uri="{FF2B5EF4-FFF2-40B4-BE49-F238E27FC236}">
                      <a16:creationId xmlns:a16="http://schemas.microsoft.com/office/drawing/2014/main" id="{E9AC9819-B57D-4D22-9A6E-3BF9170FD6FE}"/>
                    </a:ext>
                  </a:extLst>
                </p14:cNvPr>
                <p14:cNvContentPartPr/>
                <p14:nvPr/>
              </p14:nvContentPartPr>
              <p14:xfrm>
                <a:off x="3805622" y="5236783"/>
                <a:ext cx="75240" cy="114480"/>
              </p14:xfrm>
            </p:contentPart>
          </mc:Choice>
          <mc:Fallback>
            <p:pic>
              <p:nvPicPr>
                <p:cNvPr id="643" name="Freihand 642">
                  <a:extLst>
                    <a:ext uri="{FF2B5EF4-FFF2-40B4-BE49-F238E27FC236}">
                      <a16:creationId xmlns:a16="http://schemas.microsoft.com/office/drawing/2014/main" id="{E9AC9819-B57D-4D22-9A6E-3BF9170FD6FE}"/>
                    </a:ext>
                  </a:extLst>
                </p:cNvPr>
                <p:cNvPicPr/>
                <p:nvPr/>
              </p:nvPicPr>
              <p:blipFill>
                <a:blip r:embed="rId1063"/>
                <a:stretch>
                  <a:fillRect/>
                </a:stretch>
              </p:blipFill>
              <p:spPr>
                <a:xfrm>
                  <a:off x="3801302" y="5232463"/>
                  <a:ext cx="83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44" name="Freihand 643">
                  <a:extLst>
                    <a:ext uri="{FF2B5EF4-FFF2-40B4-BE49-F238E27FC236}">
                      <a16:creationId xmlns:a16="http://schemas.microsoft.com/office/drawing/2014/main" id="{5714C5EE-62AD-4983-840C-E88A64A0CA7D}"/>
                    </a:ext>
                  </a:extLst>
                </p14:cNvPr>
                <p14:cNvContentPartPr/>
                <p14:nvPr/>
              </p14:nvContentPartPr>
              <p14:xfrm>
                <a:off x="3879782" y="5257663"/>
                <a:ext cx="46080" cy="156240"/>
              </p14:xfrm>
            </p:contentPart>
          </mc:Choice>
          <mc:Fallback>
            <p:pic>
              <p:nvPicPr>
                <p:cNvPr id="644" name="Freihand 643">
                  <a:extLst>
                    <a:ext uri="{FF2B5EF4-FFF2-40B4-BE49-F238E27FC236}">
                      <a16:creationId xmlns:a16="http://schemas.microsoft.com/office/drawing/2014/main" id="{5714C5EE-62AD-4983-840C-E88A64A0CA7D}"/>
                    </a:ext>
                  </a:extLst>
                </p:cNvPr>
                <p:cNvPicPr/>
                <p:nvPr/>
              </p:nvPicPr>
              <p:blipFill>
                <a:blip r:embed="rId1065"/>
                <a:stretch>
                  <a:fillRect/>
                </a:stretch>
              </p:blipFill>
              <p:spPr>
                <a:xfrm>
                  <a:off x="3875462" y="5253343"/>
                  <a:ext cx="54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45" name="Freihand 644">
                  <a:extLst>
                    <a:ext uri="{FF2B5EF4-FFF2-40B4-BE49-F238E27FC236}">
                      <a16:creationId xmlns:a16="http://schemas.microsoft.com/office/drawing/2014/main" id="{C05E2EC4-3DDF-48DA-8EFC-6659E5D9D1AE}"/>
                    </a:ext>
                  </a:extLst>
                </p14:cNvPr>
                <p14:cNvContentPartPr/>
                <p14:nvPr/>
              </p14:nvContentPartPr>
              <p14:xfrm>
                <a:off x="3931262" y="5348743"/>
                <a:ext cx="71280" cy="99360"/>
              </p14:xfrm>
            </p:contentPart>
          </mc:Choice>
          <mc:Fallback>
            <p:pic>
              <p:nvPicPr>
                <p:cNvPr id="645" name="Freihand 644">
                  <a:extLst>
                    <a:ext uri="{FF2B5EF4-FFF2-40B4-BE49-F238E27FC236}">
                      <a16:creationId xmlns:a16="http://schemas.microsoft.com/office/drawing/2014/main" id="{C05E2EC4-3DDF-48DA-8EFC-6659E5D9D1AE}"/>
                    </a:ext>
                  </a:extLst>
                </p:cNvPr>
                <p:cNvPicPr/>
                <p:nvPr/>
              </p:nvPicPr>
              <p:blipFill>
                <a:blip r:embed="rId1067"/>
                <a:stretch>
                  <a:fillRect/>
                </a:stretch>
              </p:blipFill>
              <p:spPr>
                <a:xfrm>
                  <a:off x="3926942" y="5344423"/>
                  <a:ext cx="79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46" name="Freihand 645">
                  <a:extLst>
                    <a:ext uri="{FF2B5EF4-FFF2-40B4-BE49-F238E27FC236}">
                      <a16:creationId xmlns:a16="http://schemas.microsoft.com/office/drawing/2014/main" id="{62898C09-A3AA-487E-9E25-277474BF7D15}"/>
                    </a:ext>
                  </a:extLst>
                </p14:cNvPr>
                <p14:cNvContentPartPr/>
                <p14:nvPr/>
              </p14:nvContentPartPr>
              <p14:xfrm>
                <a:off x="4013342" y="5192503"/>
                <a:ext cx="133200" cy="97200"/>
              </p14:xfrm>
            </p:contentPart>
          </mc:Choice>
          <mc:Fallback>
            <p:pic>
              <p:nvPicPr>
                <p:cNvPr id="646" name="Freihand 645">
                  <a:extLst>
                    <a:ext uri="{FF2B5EF4-FFF2-40B4-BE49-F238E27FC236}">
                      <a16:creationId xmlns:a16="http://schemas.microsoft.com/office/drawing/2014/main" id="{62898C09-A3AA-487E-9E25-277474BF7D15}"/>
                    </a:ext>
                  </a:extLst>
                </p:cNvPr>
                <p:cNvPicPr/>
                <p:nvPr/>
              </p:nvPicPr>
              <p:blipFill>
                <a:blip r:embed="rId1069"/>
                <a:stretch>
                  <a:fillRect/>
                </a:stretch>
              </p:blipFill>
              <p:spPr>
                <a:xfrm>
                  <a:off x="4009022" y="5188183"/>
                  <a:ext cx="141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48" name="Freihand 647">
                  <a:extLst>
                    <a:ext uri="{FF2B5EF4-FFF2-40B4-BE49-F238E27FC236}">
                      <a16:creationId xmlns:a16="http://schemas.microsoft.com/office/drawing/2014/main" id="{89904EFB-0193-4224-A7AD-A3C732480D58}"/>
                    </a:ext>
                  </a:extLst>
                </p14:cNvPr>
                <p14:cNvContentPartPr/>
                <p14:nvPr/>
              </p14:nvContentPartPr>
              <p14:xfrm>
                <a:off x="4360742" y="4949503"/>
                <a:ext cx="141120" cy="21960"/>
              </p14:xfrm>
            </p:contentPart>
          </mc:Choice>
          <mc:Fallback>
            <p:pic>
              <p:nvPicPr>
                <p:cNvPr id="648" name="Freihand 647">
                  <a:extLst>
                    <a:ext uri="{FF2B5EF4-FFF2-40B4-BE49-F238E27FC236}">
                      <a16:creationId xmlns:a16="http://schemas.microsoft.com/office/drawing/2014/main" id="{89904EFB-0193-4224-A7AD-A3C732480D58}"/>
                    </a:ext>
                  </a:extLst>
                </p:cNvPr>
                <p:cNvPicPr/>
                <p:nvPr/>
              </p:nvPicPr>
              <p:blipFill>
                <a:blip r:embed="rId1071"/>
                <a:stretch>
                  <a:fillRect/>
                </a:stretch>
              </p:blipFill>
              <p:spPr>
                <a:xfrm>
                  <a:off x="4356422" y="4945183"/>
                  <a:ext cx="149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49" name="Freihand 648">
                  <a:extLst>
                    <a:ext uri="{FF2B5EF4-FFF2-40B4-BE49-F238E27FC236}">
                      <a16:creationId xmlns:a16="http://schemas.microsoft.com/office/drawing/2014/main" id="{403BC06C-176A-4A94-AC7D-F4BC12AF3066}"/>
                    </a:ext>
                  </a:extLst>
                </p14:cNvPr>
                <p14:cNvContentPartPr/>
                <p14:nvPr/>
              </p14:nvContentPartPr>
              <p14:xfrm>
                <a:off x="4380542" y="4987663"/>
                <a:ext cx="130320" cy="16560"/>
              </p14:xfrm>
            </p:contentPart>
          </mc:Choice>
          <mc:Fallback>
            <p:pic>
              <p:nvPicPr>
                <p:cNvPr id="649" name="Freihand 648">
                  <a:extLst>
                    <a:ext uri="{FF2B5EF4-FFF2-40B4-BE49-F238E27FC236}">
                      <a16:creationId xmlns:a16="http://schemas.microsoft.com/office/drawing/2014/main" id="{403BC06C-176A-4A94-AC7D-F4BC12AF3066}"/>
                    </a:ext>
                  </a:extLst>
                </p:cNvPr>
                <p:cNvPicPr/>
                <p:nvPr/>
              </p:nvPicPr>
              <p:blipFill>
                <a:blip r:embed="rId1073"/>
                <a:stretch>
                  <a:fillRect/>
                </a:stretch>
              </p:blipFill>
              <p:spPr>
                <a:xfrm>
                  <a:off x="4376222" y="4983343"/>
                  <a:ext cx="138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50" name="Freihand 649">
                  <a:extLst>
                    <a:ext uri="{FF2B5EF4-FFF2-40B4-BE49-F238E27FC236}">
                      <a16:creationId xmlns:a16="http://schemas.microsoft.com/office/drawing/2014/main" id="{41E060A2-6D05-459B-83F9-78DB4B72CF33}"/>
                    </a:ext>
                  </a:extLst>
                </p14:cNvPr>
                <p14:cNvContentPartPr/>
                <p14:nvPr/>
              </p14:nvContentPartPr>
              <p14:xfrm>
                <a:off x="4602662" y="4853023"/>
                <a:ext cx="86400" cy="146160"/>
              </p14:xfrm>
            </p:contentPart>
          </mc:Choice>
          <mc:Fallback>
            <p:pic>
              <p:nvPicPr>
                <p:cNvPr id="650" name="Freihand 649">
                  <a:extLst>
                    <a:ext uri="{FF2B5EF4-FFF2-40B4-BE49-F238E27FC236}">
                      <a16:creationId xmlns:a16="http://schemas.microsoft.com/office/drawing/2014/main" id="{41E060A2-6D05-459B-83F9-78DB4B72CF33}"/>
                    </a:ext>
                  </a:extLst>
                </p:cNvPr>
                <p:cNvPicPr/>
                <p:nvPr/>
              </p:nvPicPr>
              <p:blipFill>
                <a:blip r:embed="rId1075"/>
                <a:stretch>
                  <a:fillRect/>
                </a:stretch>
              </p:blipFill>
              <p:spPr>
                <a:xfrm>
                  <a:off x="4598342" y="4848703"/>
                  <a:ext cx="95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51" name="Freihand 650">
                  <a:extLst>
                    <a:ext uri="{FF2B5EF4-FFF2-40B4-BE49-F238E27FC236}">
                      <a16:creationId xmlns:a16="http://schemas.microsoft.com/office/drawing/2014/main" id="{2425CA26-3302-4BB6-AEDD-47E7D0393128}"/>
                    </a:ext>
                  </a:extLst>
                </p14:cNvPr>
                <p14:cNvContentPartPr/>
                <p14:nvPr/>
              </p14:nvContentPartPr>
              <p14:xfrm>
                <a:off x="4729022" y="4864903"/>
                <a:ext cx="91080" cy="114840"/>
              </p14:xfrm>
            </p:contentPart>
          </mc:Choice>
          <mc:Fallback>
            <p:pic>
              <p:nvPicPr>
                <p:cNvPr id="651" name="Freihand 650">
                  <a:extLst>
                    <a:ext uri="{FF2B5EF4-FFF2-40B4-BE49-F238E27FC236}">
                      <a16:creationId xmlns:a16="http://schemas.microsoft.com/office/drawing/2014/main" id="{2425CA26-3302-4BB6-AEDD-47E7D0393128}"/>
                    </a:ext>
                  </a:extLst>
                </p:cNvPr>
                <p:cNvPicPr/>
                <p:nvPr/>
              </p:nvPicPr>
              <p:blipFill>
                <a:blip r:embed="rId1077"/>
                <a:stretch>
                  <a:fillRect/>
                </a:stretch>
              </p:blipFill>
              <p:spPr>
                <a:xfrm>
                  <a:off x="4724702" y="4860583"/>
                  <a:ext cx="99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52" name="Freihand 651">
                  <a:extLst>
                    <a:ext uri="{FF2B5EF4-FFF2-40B4-BE49-F238E27FC236}">
                      <a16:creationId xmlns:a16="http://schemas.microsoft.com/office/drawing/2014/main" id="{B5FFC748-6F43-4103-B34A-A618C15D3C8C}"/>
                    </a:ext>
                  </a:extLst>
                </p14:cNvPr>
                <p14:cNvContentPartPr/>
                <p14:nvPr/>
              </p14:nvContentPartPr>
              <p14:xfrm>
                <a:off x="4842062" y="4955983"/>
                <a:ext cx="4320" cy="85320"/>
              </p14:xfrm>
            </p:contentPart>
          </mc:Choice>
          <mc:Fallback>
            <p:pic>
              <p:nvPicPr>
                <p:cNvPr id="652" name="Freihand 651">
                  <a:extLst>
                    <a:ext uri="{FF2B5EF4-FFF2-40B4-BE49-F238E27FC236}">
                      <a16:creationId xmlns:a16="http://schemas.microsoft.com/office/drawing/2014/main" id="{B5FFC748-6F43-4103-B34A-A618C15D3C8C}"/>
                    </a:ext>
                  </a:extLst>
                </p:cNvPr>
                <p:cNvPicPr/>
                <p:nvPr/>
              </p:nvPicPr>
              <p:blipFill>
                <a:blip r:embed="rId1079"/>
                <a:stretch>
                  <a:fillRect/>
                </a:stretch>
              </p:blipFill>
              <p:spPr>
                <a:xfrm>
                  <a:off x="4837742" y="4951663"/>
                  <a:ext cx="12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53" name="Freihand 652">
                  <a:extLst>
                    <a:ext uri="{FF2B5EF4-FFF2-40B4-BE49-F238E27FC236}">
                      <a16:creationId xmlns:a16="http://schemas.microsoft.com/office/drawing/2014/main" id="{C88433DB-5FFE-47CB-AEF8-0C43A132DF1E}"/>
                    </a:ext>
                  </a:extLst>
                </p14:cNvPr>
                <p14:cNvContentPartPr/>
                <p14:nvPr/>
              </p14:nvContentPartPr>
              <p14:xfrm>
                <a:off x="4933862" y="4865263"/>
                <a:ext cx="92880" cy="128880"/>
              </p14:xfrm>
            </p:contentPart>
          </mc:Choice>
          <mc:Fallback>
            <p:pic>
              <p:nvPicPr>
                <p:cNvPr id="653" name="Freihand 652">
                  <a:extLst>
                    <a:ext uri="{FF2B5EF4-FFF2-40B4-BE49-F238E27FC236}">
                      <a16:creationId xmlns:a16="http://schemas.microsoft.com/office/drawing/2014/main" id="{C88433DB-5FFE-47CB-AEF8-0C43A132DF1E}"/>
                    </a:ext>
                  </a:extLst>
                </p:cNvPr>
                <p:cNvPicPr/>
                <p:nvPr/>
              </p:nvPicPr>
              <p:blipFill>
                <a:blip r:embed="rId1081"/>
                <a:stretch>
                  <a:fillRect/>
                </a:stretch>
              </p:blipFill>
              <p:spPr>
                <a:xfrm>
                  <a:off x="4929542" y="4860943"/>
                  <a:ext cx="101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54" name="Freihand 653">
                  <a:extLst>
                    <a:ext uri="{FF2B5EF4-FFF2-40B4-BE49-F238E27FC236}">
                      <a16:creationId xmlns:a16="http://schemas.microsoft.com/office/drawing/2014/main" id="{12C25BEC-E5B2-4B1F-AED2-7831E5FDA226}"/>
                    </a:ext>
                  </a:extLst>
                </p14:cNvPr>
                <p14:cNvContentPartPr/>
                <p14:nvPr/>
              </p14:nvContentPartPr>
              <p14:xfrm>
                <a:off x="4861862" y="4809463"/>
                <a:ext cx="175680" cy="4680"/>
              </p14:xfrm>
            </p:contentPart>
          </mc:Choice>
          <mc:Fallback>
            <p:pic>
              <p:nvPicPr>
                <p:cNvPr id="654" name="Freihand 653">
                  <a:extLst>
                    <a:ext uri="{FF2B5EF4-FFF2-40B4-BE49-F238E27FC236}">
                      <a16:creationId xmlns:a16="http://schemas.microsoft.com/office/drawing/2014/main" id="{12C25BEC-E5B2-4B1F-AED2-7831E5FDA226}"/>
                    </a:ext>
                  </a:extLst>
                </p:cNvPr>
                <p:cNvPicPr/>
                <p:nvPr/>
              </p:nvPicPr>
              <p:blipFill>
                <a:blip r:embed="rId1083"/>
                <a:stretch>
                  <a:fillRect/>
                </a:stretch>
              </p:blipFill>
              <p:spPr>
                <a:xfrm>
                  <a:off x="4857542" y="4805143"/>
                  <a:ext cx="184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55" name="Freihand 654">
                  <a:extLst>
                    <a:ext uri="{FF2B5EF4-FFF2-40B4-BE49-F238E27FC236}">
                      <a16:creationId xmlns:a16="http://schemas.microsoft.com/office/drawing/2014/main" id="{8893CD39-38E6-4760-92DC-D0DD9106C507}"/>
                    </a:ext>
                  </a:extLst>
                </p14:cNvPr>
                <p14:cNvContentPartPr/>
                <p14:nvPr/>
              </p14:nvContentPartPr>
              <p14:xfrm>
                <a:off x="5162462" y="4792903"/>
                <a:ext cx="142200" cy="92880"/>
              </p14:xfrm>
            </p:contentPart>
          </mc:Choice>
          <mc:Fallback>
            <p:pic>
              <p:nvPicPr>
                <p:cNvPr id="655" name="Freihand 654">
                  <a:extLst>
                    <a:ext uri="{FF2B5EF4-FFF2-40B4-BE49-F238E27FC236}">
                      <a16:creationId xmlns:a16="http://schemas.microsoft.com/office/drawing/2014/main" id="{8893CD39-38E6-4760-92DC-D0DD9106C507}"/>
                    </a:ext>
                  </a:extLst>
                </p:cNvPr>
                <p:cNvPicPr/>
                <p:nvPr/>
              </p:nvPicPr>
              <p:blipFill>
                <a:blip r:embed="rId1085"/>
                <a:stretch>
                  <a:fillRect/>
                </a:stretch>
              </p:blipFill>
              <p:spPr>
                <a:xfrm>
                  <a:off x="5158142" y="4788583"/>
                  <a:ext cx="150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56" name="Freihand 655">
                  <a:extLst>
                    <a:ext uri="{FF2B5EF4-FFF2-40B4-BE49-F238E27FC236}">
                      <a16:creationId xmlns:a16="http://schemas.microsoft.com/office/drawing/2014/main" id="{EB1BA556-423B-4F91-AB1F-EBEF221164FE}"/>
                    </a:ext>
                  </a:extLst>
                </p14:cNvPr>
                <p14:cNvContentPartPr/>
                <p14:nvPr/>
              </p14:nvContentPartPr>
              <p14:xfrm>
                <a:off x="5315822" y="4843303"/>
                <a:ext cx="104400" cy="31320"/>
              </p14:xfrm>
            </p:contentPart>
          </mc:Choice>
          <mc:Fallback>
            <p:pic>
              <p:nvPicPr>
                <p:cNvPr id="656" name="Freihand 655">
                  <a:extLst>
                    <a:ext uri="{FF2B5EF4-FFF2-40B4-BE49-F238E27FC236}">
                      <a16:creationId xmlns:a16="http://schemas.microsoft.com/office/drawing/2014/main" id="{EB1BA556-423B-4F91-AB1F-EBEF221164FE}"/>
                    </a:ext>
                  </a:extLst>
                </p:cNvPr>
                <p:cNvPicPr/>
                <p:nvPr/>
              </p:nvPicPr>
              <p:blipFill>
                <a:blip r:embed="rId1087"/>
                <a:stretch>
                  <a:fillRect/>
                </a:stretch>
              </p:blipFill>
              <p:spPr>
                <a:xfrm>
                  <a:off x="5311502" y="4838983"/>
                  <a:ext cx="113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57" name="Freihand 656">
                  <a:extLst>
                    <a:ext uri="{FF2B5EF4-FFF2-40B4-BE49-F238E27FC236}">
                      <a16:creationId xmlns:a16="http://schemas.microsoft.com/office/drawing/2014/main" id="{B7E420FC-91D5-4F4A-9B9D-87F9C677A3E5}"/>
                    </a:ext>
                  </a:extLst>
                </p14:cNvPr>
                <p14:cNvContentPartPr/>
                <p14:nvPr/>
              </p14:nvContentPartPr>
              <p14:xfrm>
                <a:off x="5384942" y="4780663"/>
                <a:ext cx="109080" cy="195120"/>
              </p14:xfrm>
            </p:contentPart>
          </mc:Choice>
          <mc:Fallback>
            <p:pic>
              <p:nvPicPr>
                <p:cNvPr id="657" name="Freihand 656">
                  <a:extLst>
                    <a:ext uri="{FF2B5EF4-FFF2-40B4-BE49-F238E27FC236}">
                      <a16:creationId xmlns:a16="http://schemas.microsoft.com/office/drawing/2014/main" id="{B7E420FC-91D5-4F4A-9B9D-87F9C677A3E5}"/>
                    </a:ext>
                  </a:extLst>
                </p:cNvPr>
                <p:cNvPicPr/>
                <p:nvPr/>
              </p:nvPicPr>
              <p:blipFill>
                <a:blip r:embed="rId1089"/>
                <a:stretch>
                  <a:fillRect/>
                </a:stretch>
              </p:blipFill>
              <p:spPr>
                <a:xfrm>
                  <a:off x="5380622" y="4776343"/>
                  <a:ext cx="1177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58" name="Freihand 657">
                  <a:extLst>
                    <a:ext uri="{FF2B5EF4-FFF2-40B4-BE49-F238E27FC236}">
                      <a16:creationId xmlns:a16="http://schemas.microsoft.com/office/drawing/2014/main" id="{5F2EAF0A-72D1-461C-95E3-571C3E95CEAA}"/>
                    </a:ext>
                  </a:extLst>
                </p14:cNvPr>
                <p14:cNvContentPartPr/>
                <p14:nvPr/>
              </p14:nvContentPartPr>
              <p14:xfrm>
                <a:off x="5464502" y="4816663"/>
                <a:ext cx="84960" cy="167040"/>
              </p14:xfrm>
            </p:contentPart>
          </mc:Choice>
          <mc:Fallback>
            <p:pic>
              <p:nvPicPr>
                <p:cNvPr id="658" name="Freihand 657">
                  <a:extLst>
                    <a:ext uri="{FF2B5EF4-FFF2-40B4-BE49-F238E27FC236}">
                      <a16:creationId xmlns:a16="http://schemas.microsoft.com/office/drawing/2014/main" id="{5F2EAF0A-72D1-461C-95E3-571C3E95CEAA}"/>
                    </a:ext>
                  </a:extLst>
                </p:cNvPr>
                <p:cNvPicPr/>
                <p:nvPr/>
              </p:nvPicPr>
              <p:blipFill>
                <a:blip r:embed="rId1091"/>
                <a:stretch>
                  <a:fillRect/>
                </a:stretch>
              </p:blipFill>
              <p:spPr>
                <a:xfrm>
                  <a:off x="5460182" y="4812343"/>
                  <a:ext cx="93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67" name="Freihand 666">
                  <a:extLst>
                    <a:ext uri="{FF2B5EF4-FFF2-40B4-BE49-F238E27FC236}">
                      <a16:creationId xmlns:a16="http://schemas.microsoft.com/office/drawing/2014/main" id="{DF4E615A-9F6F-424E-AE46-DAE856C6298C}"/>
                    </a:ext>
                  </a:extLst>
                </p14:cNvPr>
                <p14:cNvContentPartPr/>
                <p14:nvPr/>
              </p14:nvContentPartPr>
              <p14:xfrm>
                <a:off x="2837582" y="3747823"/>
                <a:ext cx="580320" cy="187560"/>
              </p14:xfrm>
            </p:contentPart>
          </mc:Choice>
          <mc:Fallback>
            <p:pic>
              <p:nvPicPr>
                <p:cNvPr id="667" name="Freihand 666">
                  <a:extLst>
                    <a:ext uri="{FF2B5EF4-FFF2-40B4-BE49-F238E27FC236}">
                      <a16:creationId xmlns:a16="http://schemas.microsoft.com/office/drawing/2014/main" id="{DF4E615A-9F6F-424E-AE46-DAE856C6298C}"/>
                    </a:ext>
                  </a:extLst>
                </p:cNvPr>
                <p:cNvPicPr/>
                <p:nvPr/>
              </p:nvPicPr>
              <p:blipFill>
                <a:blip r:embed="rId1093"/>
                <a:stretch>
                  <a:fillRect/>
                </a:stretch>
              </p:blipFill>
              <p:spPr>
                <a:xfrm>
                  <a:off x="2833262" y="3743503"/>
                  <a:ext cx="588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68" name="Freihand 667">
                  <a:extLst>
                    <a:ext uri="{FF2B5EF4-FFF2-40B4-BE49-F238E27FC236}">
                      <a16:creationId xmlns:a16="http://schemas.microsoft.com/office/drawing/2014/main" id="{609C0CD2-9AA8-45CD-AA46-B638BBEC0DDD}"/>
                    </a:ext>
                  </a:extLst>
                </p14:cNvPr>
                <p14:cNvContentPartPr/>
                <p14:nvPr/>
              </p14:nvContentPartPr>
              <p14:xfrm>
                <a:off x="3319262" y="3628303"/>
                <a:ext cx="70920" cy="118800"/>
              </p14:xfrm>
            </p:contentPart>
          </mc:Choice>
          <mc:Fallback>
            <p:pic>
              <p:nvPicPr>
                <p:cNvPr id="668" name="Freihand 667">
                  <a:extLst>
                    <a:ext uri="{FF2B5EF4-FFF2-40B4-BE49-F238E27FC236}">
                      <a16:creationId xmlns:a16="http://schemas.microsoft.com/office/drawing/2014/main" id="{609C0CD2-9AA8-45CD-AA46-B638BBEC0DDD}"/>
                    </a:ext>
                  </a:extLst>
                </p:cNvPr>
                <p:cNvPicPr/>
                <p:nvPr/>
              </p:nvPicPr>
              <p:blipFill>
                <a:blip r:embed="rId1095"/>
                <a:stretch>
                  <a:fillRect/>
                </a:stretch>
              </p:blipFill>
              <p:spPr>
                <a:xfrm>
                  <a:off x="3314942" y="3623983"/>
                  <a:ext cx="79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69" name="Freihand 668">
                  <a:extLst>
                    <a:ext uri="{FF2B5EF4-FFF2-40B4-BE49-F238E27FC236}">
                      <a16:creationId xmlns:a16="http://schemas.microsoft.com/office/drawing/2014/main" id="{5F073245-FAE3-4F76-BCF0-B9F4C9AF0FC3}"/>
                    </a:ext>
                  </a:extLst>
                </p14:cNvPr>
                <p14:cNvContentPartPr/>
                <p14:nvPr/>
              </p14:nvContentPartPr>
              <p14:xfrm>
                <a:off x="3297302" y="3685543"/>
                <a:ext cx="140040" cy="15840"/>
              </p14:xfrm>
            </p:contentPart>
          </mc:Choice>
          <mc:Fallback>
            <p:pic>
              <p:nvPicPr>
                <p:cNvPr id="669" name="Freihand 668">
                  <a:extLst>
                    <a:ext uri="{FF2B5EF4-FFF2-40B4-BE49-F238E27FC236}">
                      <a16:creationId xmlns:a16="http://schemas.microsoft.com/office/drawing/2014/main" id="{5F073245-FAE3-4F76-BCF0-B9F4C9AF0FC3}"/>
                    </a:ext>
                  </a:extLst>
                </p:cNvPr>
                <p:cNvPicPr/>
                <p:nvPr/>
              </p:nvPicPr>
              <p:blipFill>
                <a:blip r:embed="rId1097"/>
                <a:stretch>
                  <a:fillRect/>
                </a:stretch>
              </p:blipFill>
              <p:spPr>
                <a:xfrm>
                  <a:off x="3292982" y="3681223"/>
                  <a:ext cx="148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70" name="Freihand 669">
                  <a:extLst>
                    <a:ext uri="{FF2B5EF4-FFF2-40B4-BE49-F238E27FC236}">
                      <a16:creationId xmlns:a16="http://schemas.microsoft.com/office/drawing/2014/main" id="{B510C346-ACCC-40D6-B89B-24127E10A36F}"/>
                    </a:ext>
                  </a:extLst>
                </p14:cNvPr>
                <p14:cNvContentPartPr/>
                <p14:nvPr/>
              </p14:nvContentPartPr>
              <p14:xfrm>
                <a:off x="3440222" y="3647023"/>
                <a:ext cx="74160" cy="63360"/>
              </p14:xfrm>
            </p:contentPart>
          </mc:Choice>
          <mc:Fallback>
            <p:pic>
              <p:nvPicPr>
                <p:cNvPr id="670" name="Freihand 669">
                  <a:extLst>
                    <a:ext uri="{FF2B5EF4-FFF2-40B4-BE49-F238E27FC236}">
                      <a16:creationId xmlns:a16="http://schemas.microsoft.com/office/drawing/2014/main" id="{B510C346-ACCC-40D6-B89B-24127E10A36F}"/>
                    </a:ext>
                  </a:extLst>
                </p:cNvPr>
                <p:cNvPicPr/>
                <p:nvPr/>
              </p:nvPicPr>
              <p:blipFill>
                <a:blip r:embed="rId1099"/>
                <a:stretch>
                  <a:fillRect/>
                </a:stretch>
              </p:blipFill>
              <p:spPr>
                <a:xfrm>
                  <a:off x="3435902" y="3642703"/>
                  <a:ext cx="82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71" name="Freihand 670">
                  <a:extLst>
                    <a:ext uri="{FF2B5EF4-FFF2-40B4-BE49-F238E27FC236}">
                      <a16:creationId xmlns:a16="http://schemas.microsoft.com/office/drawing/2014/main" id="{A27A07A0-2866-40B6-A14C-B56B849E4371}"/>
                    </a:ext>
                  </a:extLst>
                </p14:cNvPr>
                <p14:cNvContentPartPr/>
                <p14:nvPr/>
              </p14:nvContentPartPr>
              <p14:xfrm>
                <a:off x="2935862" y="4300783"/>
                <a:ext cx="449640" cy="140400"/>
              </p14:xfrm>
            </p:contentPart>
          </mc:Choice>
          <mc:Fallback>
            <p:pic>
              <p:nvPicPr>
                <p:cNvPr id="671" name="Freihand 670">
                  <a:extLst>
                    <a:ext uri="{FF2B5EF4-FFF2-40B4-BE49-F238E27FC236}">
                      <a16:creationId xmlns:a16="http://schemas.microsoft.com/office/drawing/2014/main" id="{A27A07A0-2866-40B6-A14C-B56B849E4371}"/>
                    </a:ext>
                  </a:extLst>
                </p:cNvPr>
                <p:cNvPicPr/>
                <p:nvPr/>
              </p:nvPicPr>
              <p:blipFill>
                <a:blip r:embed="rId1101"/>
                <a:stretch>
                  <a:fillRect/>
                </a:stretch>
              </p:blipFill>
              <p:spPr>
                <a:xfrm>
                  <a:off x="2931542" y="4296463"/>
                  <a:ext cx="458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72" name="Freihand 671">
                  <a:extLst>
                    <a:ext uri="{FF2B5EF4-FFF2-40B4-BE49-F238E27FC236}">
                      <a16:creationId xmlns:a16="http://schemas.microsoft.com/office/drawing/2014/main" id="{7988F820-EEAF-41EF-BC50-41BE8F677907}"/>
                    </a:ext>
                  </a:extLst>
                </p14:cNvPr>
                <p14:cNvContentPartPr/>
                <p14:nvPr/>
              </p14:nvContentPartPr>
              <p14:xfrm>
                <a:off x="3363542" y="4234903"/>
                <a:ext cx="240480" cy="98280"/>
              </p14:xfrm>
            </p:contentPart>
          </mc:Choice>
          <mc:Fallback>
            <p:pic>
              <p:nvPicPr>
                <p:cNvPr id="672" name="Freihand 671">
                  <a:extLst>
                    <a:ext uri="{FF2B5EF4-FFF2-40B4-BE49-F238E27FC236}">
                      <a16:creationId xmlns:a16="http://schemas.microsoft.com/office/drawing/2014/main" id="{7988F820-EEAF-41EF-BC50-41BE8F677907}"/>
                    </a:ext>
                  </a:extLst>
                </p:cNvPr>
                <p:cNvPicPr/>
                <p:nvPr/>
              </p:nvPicPr>
              <p:blipFill>
                <a:blip r:embed="rId1103"/>
                <a:stretch>
                  <a:fillRect/>
                </a:stretch>
              </p:blipFill>
              <p:spPr>
                <a:xfrm>
                  <a:off x="3359222" y="4230583"/>
                  <a:ext cx="249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73" name="Freihand 672">
                  <a:extLst>
                    <a:ext uri="{FF2B5EF4-FFF2-40B4-BE49-F238E27FC236}">
                      <a16:creationId xmlns:a16="http://schemas.microsoft.com/office/drawing/2014/main" id="{784A6789-3124-4000-930E-03098DDCCF06}"/>
                    </a:ext>
                  </a:extLst>
                </p14:cNvPr>
                <p14:cNvContentPartPr/>
                <p14:nvPr/>
              </p14:nvContentPartPr>
              <p14:xfrm>
                <a:off x="3486662" y="4321303"/>
                <a:ext cx="72360" cy="86760"/>
              </p14:xfrm>
            </p:contentPart>
          </mc:Choice>
          <mc:Fallback>
            <p:pic>
              <p:nvPicPr>
                <p:cNvPr id="673" name="Freihand 672">
                  <a:extLst>
                    <a:ext uri="{FF2B5EF4-FFF2-40B4-BE49-F238E27FC236}">
                      <a16:creationId xmlns:a16="http://schemas.microsoft.com/office/drawing/2014/main" id="{784A6789-3124-4000-930E-03098DDCCF06}"/>
                    </a:ext>
                  </a:extLst>
                </p:cNvPr>
                <p:cNvPicPr/>
                <p:nvPr/>
              </p:nvPicPr>
              <p:blipFill>
                <a:blip r:embed="rId1105"/>
                <a:stretch>
                  <a:fillRect/>
                </a:stretch>
              </p:blipFill>
              <p:spPr>
                <a:xfrm>
                  <a:off x="3482342" y="4316983"/>
                  <a:ext cx="81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74" name="Freihand 673">
                  <a:extLst>
                    <a:ext uri="{FF2B5EF4-FFF2-40B4-BE49-F238E27FC236}">
                      <a16:creationId xmlns:a16="http://schemas.microsoft.com/office/drawing/2014/main" id="{265B6CC3-6820-4A94-AF43-310176AD4568}"/>
                    </a:ext>
                  </a:extLst>
                </p14:cNvPr>
                <p14:cNvContentPartPr/>
                <p14:nvPr/>
              </p14:nvContentPartPr>
              <p14:xfrm>
                <a:off x="3461102" y="4360903"/>
                <a:ext cx="121320" cy="13680"/>
              </p14:xfrm>
            </p:contentPart>
          </mc:Choice>
          <mc:Fallback>
            <p:pic>
              <p:nvPicPr>
                <p:cNvPr id="674" name="Freihand 673">
                  <a:extLst>
                    <a:ext uri="{FF2B5EF4-FFF2-40B4-BE49-F238E27FC236}">
                      <a16:creationId xmlns:a16="http://schemas.microsoft.com/office/drawing/2014/main" id="{265B6CC3-6820-4A94-AF43-310176AD4568}"/>
                    </a:ext>
                  </a:extLst>
                </p:cNvPr>
                <p:cNvPicPr/>
                <p:nvPr/>
              </p:nvPicPr>
              <p:blipFill>
                <a:blip r:embed="rId1107"/>
                <a:stretch>
                  <a:fillRect/>
                </a:stretch>
              </p:blipFill>
              <p:spPr>
                <a:xfrm>
                  <a:off x="3456782" y="4356583"/>
                  <a:ext cx="129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75" name="Freihand 674">
                  <a:extLst>
                    <a:ext uri="{FF2B5EF4-FFF2-40B4-BE49-F238E27FC236}">
                      <a16:creationId xmlns:a16="http://schemas.microsoft.com/office/drawing/2014/main" id="{8AF2878A-D9CA-45C7-A59F-B112737A35AA}"/>
                    </a:ext>
                  </a:extLst>
                </p14:cNvPr>
                <p14:cNvContentPartPr/>
                <p14:nvPr/>
              </p14:nvContentPartPr>
              <p14:xfrm>
                <a:off x="3590342" y="4324903"/>
                <a:ext cx="88920" cy="82800"/>
              </p14:xfrm>
            </p:contentPart>
          </mc:Choice>
          <mc:Fallback>
            <p:pic>
              <p:nvPicPr>
                <p:cNvPr id="675" name="Freihand 674">
                  <a:extLst>
                    <a:ext uri="{FF2B5EF4-FFF2-40B4-BE49-F238E27FC236}">
                      <a16:creationId xmlns:a16="http://schemas.microsoft.com/office/drawing/2014/main" id="{8AF2878A-D9CA-45C7-A59F-B112737A35AA}"/>
                    </a:ext>
                  </a:extLst>
                </p:cNvPr>
                <p:cNvPicPr/>
                <p:nvPr/>
              </p:nvPicPr>
              <p:blipFill>
                <a:blip r:embed="rId1109"/>
                <a:stretch>
                  <a:fillRect/>
                </a:stretch>
              </p:blipFill>
              <p:spPr>
                <a:xfrm>
                  <a:off x="3586022" y="4320583"/>
                  <a:ext cx="97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77" name="Freihand 676">
                  <a:extLst>
                    <a:ext uri="{FF2B5EF4-FFF2-40B4-BE49-F238E27FC236}">
                      <a16:creationId xmlns:a16="http://schemas.microsoft.com/office/drawing/2014/main" id="{24F657E9-CC19-458F-9D43-AC5D3E330004}"/>
                    </a:ext>
                  </a:extLst>
                </p14:cNvPr>
                <p14:cNvContentPartPr/>
                <p14:nvPr/>
              </p14:nvContentPartPr>
              <p14:xfrm>
                <a:off x="3671702" y="5673463"/>
                <a:ext cx="151920" cy="141840"/>
              </p14:xfrm>
            </p:contentPart>
          </mc:Choice>
          <mc:Fallback>
            <p:pic>
              <p:nvPicPr>
                <p:cNvPr id="677" name="Freihand 676">
                  <a:extLst>
                    <a:ext uri="{FF2B5EF4-FFF2-40B4-BE49-F238E27FC236}">
                      <a16:creationId xmlns:a16="http://schemas.microsoft.com/office/drawing/2014/main" id="{24F657E9-CC19-458F-9D43-AC5D3E330004}"/>
                    </a:ext>
                  </a:extLst>
                </p:cNvPr>
                <p:cNvPicPr/>
                <p:nvPr/>
              </p:nvPicPr>
              <p:blipFill>
                <a:blip r:embed="rId1111"/>
                <a:stretch>
                  <a:fillRect/>
                </a:stretch>
              </p:blipFill>
              <p:spPr>
                <a:xfrm>
                  <a:off x="3667382" y="5669143"/>
                  <a:ext cx="160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78" name="Freihand 677">
                  <a:extLst>
                    <a:ext uri="{FF2B5EF4-FFF2-40B4-BE49-F238E27FC236}">
                      <a16:creationId xmlns:a16="http://schemas.microsoft.com/office/drawing/2014/main" id="{F252AAF9-613A-4858-8325-AEEDE60254F8}"/>
                    </a:ext>
                  </a:extLst>
                </p14:cNvPr>
                <p14:cNvContentPartPr/>
                <p14:nvPr/>
              </p14:nvContentPartPr>
              <p14:xfrm>
                <a:off x="3406022" y="5645383"/>
                <a:ext cx="908640" cy="342000"/>
              </p14:xfrm>
            </p:contentPart>
          </mc:Choice>
          <mc:Fallback>
            <p:pic>
              <p:nvPicPr>
                <p:cNvPr id="678" name="Freihand 677">
                  <a:extLst>
                    <a:ext uri="{FF2B5EF4-FFF2-40B4-BE49-F238E27FC236}">
                      <a16:creationId xmlns:a16="http://schemas.microsoft.com/office/drawing/2014/main" id="{F252AAF9-613A-4858-8325-AEEDE60254F8}"/>
                    </a:ext>
                  </a:extLst>
                </p:cNvPr>
                <p:cNvPicPr/>
                <p:nvPr/>
              </p:nvPicPr>
              <p:blipFill>
                <a:blip r:embed="rId1113"/>
                <a:stretch>
                  <a:fillRect/>
                </a:stretch>
              </p:blipFill>
              <p:spPr>
                <a:xfrm>
                  <a:off x="3401702" y="5641063"/>
                  <a:ext cx="9172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80" name="Freihand 679">
                  <a:extLst>
                    <a:ext uri="{FF2B5EF4-FFF2-40B4-BE49-F238E27FC236}">
                      <a16:creationId xmlns:a16="http://schemas.microsoft.com/office/drawing/2014/main" id="{AE3999C7-B375-4B6B-80A3-974FF67535B9}"/>
                    </a:ext>
                  </a:extLst>
                </p14:cNvPr>
                <p14:cNvContentPartPr/>
                <p14:nvPr/>
              </p14:nvContentPartPr>
              <p14:xfrm>
                <a:off x="3582062" y="5995663"/>
                <a:ext cx="90720" cy="120600"/>
              </p14:xfrm>
            </p:contentPart>
          </mc:Choice>
          <mc:Fallback>
            <p:pic>
              <p:nvPicPr>
                <p:cNvPr id="680" name="Freihand 679">
                  <a:extLst>
                    <a:ext uri="{FF2B5EF4-FFF2-40B4-BE49-F238E27FC236}">
                      <a16:creationId xmlns:a16="http://schemas.microsoft.com/office/drawing/2014/main" id="{AE3999C7-B375-4B6B-80A3-974FF67535B9}"/>
                    </a:ext>
                  </a:extLst>
                </p:cNvPr>
                <p:cNvPicPr/>
                <p:nvPr/>
              </p:nvPicPr>
              <p:blipFill>
                <a:blip r:embed="rId1115"/>
                <a:stretch>
                  <a:fillRect/>
                </a:stretch>
              </p:blipFill>
              <p:spPr>
                <a:xfrm>
                  <a:off x="3577742" y="5991343"/>
                  <a:ext cx="99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81" name="Freihand 680">
                  <a:extLst>
                    <a:ext uri="{FF2B5EF4-FFF2-40B4-BE49-F238E27FC236}">
                      <a16:creationId xmlns:a16="http://schemas.microsoft.com/office/drawing/2014/main" id="{B7BB0E0E-DADC-49C8-87F9-E2B231A2250E}"/>
                    </a:ext>
                  </a:extLst>
                </p14:cNvPr>
                <p14:cNvContentPartPr/>
                <p14:nvPr/>
              </p14:nvContentPartPr>
              <p14:xfrm>
                <a:off x="3535622" y="6084943"/>
                <a:ext cx="263520" cy="162360"/>
              </p14:xfrm>
            </p:contentPart>
          </mc:Choice>
          <mc:Fallback>
            <p:pic>
              <p:nvPicPr>
                <p:cNvPr id="681" name="Freihand 680">
                  <a:extLst>
                    <a:ext uri="{FF2B5EF4-FFF2-40B4-BE49-F238E27FC236}">
                      <a16:creationId xmlns:a16="http://schemas.microsoft.com/office/drawing/2014/main" id="{B7BB0E0E-DADC-49C8-87F9-E2B231A2250E}"/>
                    </a:ext>
                  </a:extLst>
                </p:cNvPr>
                <p:cNvPicPr/>
                <p:nvPr/>
              </p:nvPicPr>
              <p:blipFill>
                <a:blip r:embed="rId1117"/>
                <a:stretch>
                  <a:fillRect/>
                </a:stretch>
              </p:blipFill>
              <p:spPr>
                <a:xfrm>
                  <a:off x="3531302" y="6080623"/>
                  <a:ext cx="272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82" name="Freihand 681">
                  <a:extLst>
                    <a:ext uri="{FF2B5EF4-FFF2-40B4-BE49-F238E27FC236}">
                      <a16:creationId xmlns:a16="http://schemas.microsoft.com/office/drawing/2014/main" id="{DFA15D78-A6FC-4F25-9356-C18900E62A96}"/>
                    </a:ext>
                  </a:extLst>
                </p14:cNvPr>
                <p14:cNvContentPartPr/>
                <p14:nvPr/>
              </p14:nvContentPartPr>
              <p14:xfrm>
                <a:off x="3572342" y="6263143"/>
                <a:ext cx="74160" cy="118440"/>
              </p14:xfrm>
            </p:contentPart>
          </mc:Choice>
          <mc:Fallback>
            <p:pic>
              <p:nvPicPr>
                <p:cNvPr id="682" name="Freihand 681">
                  <a:extLst>
                    <a:ext uri="{FF2B5EF4-FFF2-40B4-BE49-F238E27FC236}">
                      <a16:creationId xmlns:a16="http://schemas.microsoft.com/office/drawing/2014/main" id="{DFA15D78-A6FC-4F25-9356-C18900E62A96}"/>
                    </a:ext>
                  </a:extLst>
                </p:cNvPr>
                <p:cNvPicPr/>
                <p:nvPr/>
              </p:nvPicPr>
              <p:blipFill>
                <a:blip r:embed="rId1119"/>
                <a:stretch>
                  <a:fillRect/>
                </a:stretch>
              </p:blipFill>
              <p:spPr>
                <a:xfrm>
                  <a:off x="3568022" y="6258823"/>
                  <a:ext cx="82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83" name="Freihand 682">
                  <a:extLst>
                    <a:ext uri="{FF2B5EF4-FFF2-40B4-BE49-F238E27FC236}">
                      <a16:creationId xmlns:a16="http://schemas.microsoft.com/office/drawing/2014/main" id="{7C33722D-F27C-4931-BBB0-8BC972E84AA0}"/>
                    </a:ext>
                  </a:extLst>
                </p14:cNvPr>
                <p14:cNvContentPartPr/>
                <p14:nvPr/>
              </p14:nvContentPartPr>
              <p14:xfrm>
                <a:off x="3674942" y="6230383"/>
                <a:ext cx="55440" cy="94680"/>
              </p14:xfrm>
            </p:contentPart>
          </mc:Choice>
          <mc:Fallback>
            <p:pic>
              <p:nvPicPr>
                <p:cNvPr id="683" name="Freihand 682">
                  <a:extLst>
                    <a:ext uri="{FF2B5EF4-FFF2-40B4-BE49-F238E27FC236}">
                      <a16:creationId xmlns:a16="http://schemas.microsoft.com/office/drawing/2014/main" id="{7C33722D-F27C-4931-BBB0-8BC972E84AA0}"/>
                    </a:ext>
                  </a:extLst>
                </p:cNvPr>
                <p:cNvPicPr/>
                <p:nvPr/>
              </p:nvPicPr>
              <p:blipFill>
                <a:blip r:embed="rId1121"/>
                <a:stretch>
                  <a:fillRect/>
                </a:stretch>
              </p:blipFill>
              <p:spPr>
                <a:xfrm>
                  <a:off x="3670622" y="6226063"/>
                  <a:ext cx="64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84" name="Freihand 683">
                  <a:extLst>
                    <a:ext uri="{FF2B5EF4-FFF2-40B4-BE49-F238E27FC236}">
                      <a16:creationId xmlns:a16="http://schemas.microsoft.com/office/drawing/2014/main" id="{899DC2E1-CE0F-424B-B68D-650143AFF043}"/>
                    </a:ext>
                  </a:extLst>
                </p14:cNvPr>
                <p14:cNvContentPartPr/>
                <p14:nvPr/>
              </p14:nvContentPartPr>
              <p14:xfrm>
                <a:off x="3768182" y="6210583"/>
                <a:ext cx="46440" cy="90360"/>
              </p14:xfrm>
            </p:contentPart>
          </mc:Choice>
          <mc:Fallback>
            <p:pic>
              <p:nvPicPr>
                <p:cNvPr id="684" name="Freihand 683">
                  <a:extLst>
                    <a:ext uri="{FF2B5EF4-FFF2-40B4-BE49-F238E27FC236}">
                      <a16:creationId xmlns:a16="http://schemas.microsoft.com/office/drawing/2014/main" id="{899DC2E1-CE0F-424B-B68D-650143AFF043}"/>
                    </a:ext>
                  </a:extLst>
                </p:cNvPr>
                <p:cNvPicPr/>
                <p:nvPr/>
              </p:nvPicPr>
              <p:blipFill>
                <a:blip r:embed="rId1123"/>
                <a:stretch>
                  <a:fillRect/>
                </a:stretch>
              </p:blipFill>
              <p:spPr>
                <a:xfrm>
                  <a:off x="3763862" y="6206263"/>
                  <a:ext cx="55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85" name="Freihand 684">
                  <a:extLst>
                    <a:ext uri="{FF2B5EF4-FFF2-40B4-BE49-F238E27FC236}">
                      <a16:creationId xmlns:a16="http://schemas.microsoft.com/office/drawing/2014/main" id="{A6748FA0-4CD8-4D09-A933-38B6209AD8C7}"/>
                    </a:ext>
                  </a:extLst>
                </p14:cNvPr>
                <p14:cNvContentPartPr/>
                <p14:nvPr/>
              </p14:nvContentPartPr>
              <p14:xfrm>
                <a:off x="3965822" y="5989183"/>
                <a:ext cx="55440" cy="131400"/>
              </p14:xfrm>
            </p:contentPart>
          </mc:Choice>
          <mc:Fallback>
            <p:pic>
              <p:nvPicPr>
                <p:cNvPr id="685" name="Freihand 684">
                  <a:extLst>
                    <a:ext uri="{FF2B5EF4-FFF2-40B4-BE49-F238E27FC236}">
                      <a16:creationId xmlns:a16="http://schemas.microsoft.com/office/drawing/2014/main" id="{A6748FA0-4CD8-4D09-A933-38B6209AD8C7}"/>
                    </a:ext>
                  </a:extLst>
                </p:cNvPr>
                <p:cNvPicPr/>
                <p:nvPr/>
              </p:nvPicPr>
              <p:blipFill>
                <a:blip r:embed="rId1125"/>
                <a:stretch>
                  <a:fillRect/>
                </a:stretch>
              </p:blipFill>
              <p:spPr>
                <a:xfrm>
                  <a:off x="3961502" y="5984863"/>
                  <a:ext cx="64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86" name="Freihand 685">
                  <a:extLst>
                    <a:ext uri="{FF2B5EF4-FFF2-40B4-BE49-F238E27FC236}">
                      <a16:creationId xmlns:a16="http://schemas.microsoft.com/office/drawing/2014/main" id="{727279FA-26DF-4AA5-9B5F-20CD95BFC09E}"/>
                    </a:ext>
                  </a:extLst>
                </p14:cNvPr>
                <p14:cNvContentPartPr/>
                <p14:nvPr/>
              </p14:nvContentPartPr>
              <p14:xfrm>
                <a:off x="3932342" y="6028423"/>
                <a:ext cx="103320" cy="59040"/>
              </p14:xfrm>
            </p:contentPart>
          </mc:Choice>
          <mc:Fallback>
            <p:pic>
              <p:nvPicPr>
                <p:cNvPr id="686" name="Freihand 685">
                  <a:extLst>
                    <a:ext uri="{FF2B5EF4-FFF2-40B4-BE49-F238E27FC236}">
                      <a16:creationId xmlns:a16="http://schemas.microsoft.com/office/drawing/2014/main" id="{727279FA-26DF-4AA5-9B5F-20CD95BFC09E}"/>
                    </a:ext>
                  </a:extLst>
                </p:cNvPr>
                <p:cNvPicPr/>
                <p:nvPr/>
              </p:nvPicPr>
              <p:blipFill>
                <a:blip r:embed="rId1127"/>
                <a:stretch>
                  <a:fillRect/>
                </a:stretch>
              </p:blipFill>
              <p:spPr>
                <a:xfrm>
                  <a:off x="3928022" y="6024103"/>
                  <a:ext cx="111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88" name="Freihand 687">
                  <a:extLst>
                    <a:ext uri="{FF2B5EF4-FFF2-40B4-BE49-F238E27FC236}">
                      <a16:creationId xmlns:a16="http://schemas.microsoft.com/office/drawing/2014/main" id="{5BA28CF5-A0D4-4A9A-959C-1A8A9B73A81B}"/>
                    </a:ext>
                  </a:extLst>
                </p14:cNvPr>
                <p14:cNvContentPartPr/>
                <p14:nvPr/>
              </p14:nvContentPartPr>
              <p14:xfrm>
                <a:off x="4143662" y="5754103"/>
                <a:ext cx="96480" cy="121680"/>
              </p14:xfrm>
            </p:contentPart>
          </mc:Choice>
          <mc:Fallback>
            <p:pic>
              <p:nvPicPr>
                <p:cNvPr id="688" name="Freihand 687">
                  <a:extLst>
                    <a:ext uri="{FF2B5EF4-FFF2-40B4-BE49-F238E27FC236}">
                      <a16:creationId xmlns:a16="http://schemas.microsoft.com/office/drawing/2014/main" id="{5BA28CF5-A0D4-4A9A-959C-1A8A9B73A81B}"/>
                    </a:ext>
                  </a:extLst>
                </p:cNvPr>
                <p:cNvPicPr/>
                <p:nvPr/>
              </p:nvPicPr>
              <p:blipFill>
                <a:blip r:embed="rId1129"/>
                <a:stretch>
                  <a:fillRect/>
                </a:stretch>
              </p:blipFill>
              <p:spPr>
                <a:xfrm>
                  <a:off x="4139342" y="5749783"/>
                  <a:ext cx="105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89" name="Freihand 688">
                  <a:extLst>
                    <a:ext uri="{FF2B5EF4-FFF2-40B4-BE49-F238E27FC236}">
                      <a16:creationId xmlns:a16="http://schemas.microsoft.com/office/drawing/2014/main" id="{2917FB6C-4432-40B6-AD81-286705614BA3}"/>
                    </a:ext>
                  </a:extLst>
                </p14:cNvPr>
                <p14:cNvContentPartPr/>
                <p14:nvPr/>
              </p14:nvContentPartPr>
              <p14:xfrm>
                <a:off x="4122062" y="5835103"/>
                <a:ext cx="217440" cy="101520"/>
              </p14:xfrm>
            </p:contentPart>
          </mc:Choice>
          <mc:Fallback>
            <p:pic>
              <p:nvPicPr>
                <p:cNvPr id="689" name="Freihand 688">
                  <a:extLst>
                    <a:ext uri="{FF2B5EF4-FFF2-40B4-BE49-F238E27FC236}">
                      <a16:creationId xmlns:a16="http://schemas.microsoft.com/office/drawing/2014/main" id="{2917FB6C-4432-40B6-AD81-286705614BA3}"/>
                    </a:ext>
                  </a:extLst>
                </p:cNvPr>
                <p:cNvPicPr/>
                <p:nvPr/>
              </p:nvPicPr>
              <p:blipFill>
                <a:blip r:embed="rId1131"/>
                <a:stretch>
                  <a:fillRect/>
                </a:stretch>
              </p:blipFill>
              <p:spPr>
                <a:xfrm>
                  <a:off x="4117742" y="5830783"/>
                  <a:ext cx="226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90" name="Freihand 689">
                  <a:extLst>
                    <a:ext uri="{FF2B5EF4-FFF2-40B4-BE49-F238E27FC236}">
                      <a16:creationId xmlns:a16="http://schemas.microsoft.com/office/drawing/2014/main" id="{44FACA96-4885-4509-A01E-C14CB19BA060}"/>
                    </a:ext>
                  </a:extLst>
                </p14:cNvPr>
                <p14:cNvContentPartPr/>
                <p14:nvPr/>
              </p14:nvContentPartPr>
              <p14:xfrm>
                <a:off x="4179662" y="6019423"/>
                <a:ext cx="82440" cy="99720"/>
              </p14:xfrm>
            </p:contentPart>
          </mc:Choice>
          <mc:Fallback>
            <p:pic>
              <p:nvPicPr>
                <p:cNvPr id="690" name="Freihand 689">
                  <a:extLst>
                    <a:ext uri="{FF2B5EF4-FFF2-40B4-BE49-F238E27FC236}">
                      <a16:creationId xmlns:a16="http://schemas.microsoft.com/office/drawing/2014/main" id="{44FACA96-4885-4509-A01E-C14CB19BA060}"/>
                    </a:ext>
                  </a:extLst>
                </p:cNvPr>
                <p:cNvPicPr/>
                <p:nvPr/>
              </p:nvPicPr>
              <p:blipFill>
                <a:blip r:embed="rId1133"/>
                <a:stretch>
                  <a:fillRect/>
                </a:stretch>
              </p:blipFill>
              <p:spPr>
                <a:xfrm>
                  <a:off x="4175342" y="6015103"/>
                  <a:ext cx="91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91" name="Freihand 690">
                  <a:extLst>
                    <a:ext uri="{FF2B5EF4-FFF2-40B4-BE49-F238E27FC236}">
                      <a16:creationId xmlns:a16="http://schemas.microsoft.com/office/drawing/2014/main" id="{0831C374-9D58-4B27-AEC1-FE40949A78F3}"/>
                    </a:ext>
                  </a:extLst>
                </p14:cNvPr>
                <p14:cNvContentPartPr/>
                <p14:nvPr/>
              </p14:nvContentPartPr>
              <p14:xfrm>
                <a:off x="4183982" y="5979463"/>
                <a:ext cx="61560" cy="23760"/>
              </p14:xfrm>
            </p:contentPart>
          </mc:Choice>
          <mc:Fallback>
            <p:pic>
              <p:nvPicPr>
                <p:cNvPr id="691" name="Freihand 690">
                  <a:extLst>
                    <a:ext uri="{FF2B5EF4-FFF2-40B4-BE49-F238E27FC236}">
                      <a16:creationId xmlns:a16="http://schemas.microsoft.com/office/drawing/2014/main" id="{0831C374-9D58-4B27-AEC1-FE40949A78F3}"/>
                    </a:ext>
                  </a:extLst>
                </p:cNvPr>
                <p:cNvPicPr/>
                <p:nvPr/>
              </p:nvPicPr>
              <p:blipFill>
                <a:blip r:embed="rId1135"/>
                <a:stretch>
                  <a:fillRect/>
                </a:stretch>
              </p:blipFill>
              <p:spPr>
                <a:xfrm>
                  <a:off x="4179662" y="5975143"/>
                  <a:ext cx="70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92" name="Freihand 691">
                  <a:extLst>
                    <a:ext uri="{FF2B5EF4-FFF2-40B4-BE49-F238E27FC236}">
                      <a16:creationId xmlns:a16="http://schemas.microsoft.com/office/drawing/2014/main" id="{67BD66E6-D1ED-4567-A22A-61E7F29B09A3}"/>
                    </a:ext>
                  </a:extLst>
                </p14:cNvPr>
                <p14:cNvContentPartPr/>
                <p14:nvPr/>
              </p14:nvContentPartPr>
              <p14:xfrm>
                <a:off x="4313222" y="5960023"/>
                <a:ext cx="60120" cy="90720"/>
              </p14:xfrm>
            </p:contentPart>
          </mc:Choice>
          <mc:Fallback>
            <p:pic>
              <p:nvPicPr>
                <p:cNvPr id="692" name="Freihand 691">
                  <a:extLst>
                    <a:ext uri="{FF2B5EF4-FFF2-40B4-BE49-F238E27FC236}">
                      <a16:creationId xmlns:a16="http://schemas.microsoft.com/office/drawing/2014/main" id="{67BD66E6-D1ED-4567-A22A-61E7F29B09A3}"/>
                    </a:ext>
                  </a:extLst>
                </p:cNvPr>
                <p:cNvPicPr/>
                <p:nvPr/>
              </p:nvPicPr>
              <p:blipFill>
                <a:blip r:embed="rId1137"/>
                <a:stretch>
                  <a:fillRect/>
                </a:stretch>
              </p:blipFill>
              <p:spPr>
                <a:xfrm>
                  <a:off x="4308902" y="5955703"/>
                  <a:ext cx="68760" cy="99360"/>
                </a:xfrm>
                <a:prstGeom prst="rect">
                  <a:avLst/>
                </a:prstGeom>
              </p:spPr>
            </p:pic>
          </mc:Fallback>
        </mc:AlternateContent>
      </p:grpSp>
      <p:grpSp>
        <p:nvGrpSpPr>
          <p:cNvPr id="699" name="Gruppieren 698">
            <a:extLst>
              <a:ext uri="{FF2B5EF4-FFF2-40B4-BE49-F238E27FC236}">
                <a16:creationId xmlns:a16="http://schemas.microsoft.com/office/drawing/2014/main" id="{4A9B7FBF-D09B-4918-A0A0-C2E3292B5419}"/>
              </a:ext>
            </a:extLst>
          </p:cNvPr>
          <p:cNvGrpSpPr/>
          <p:nvPr/>
        </p:nvGrpSpPr>
        <p:grpSpPr>
          <a:xfrm>
            <a:off x="4574582" y="5641423"/>
            <a:ext cx="171720" cy="84240"/>
            <a:chOff x="4574582" y="5641423"/>
            <a:chExt cx="171720" cy="84240"/>
          </a:xfrm>
        </p:grpSpPr>
        <mc:AlternateContent xmlns:mc="http://schemas.openxmlformats.org/markup-compatibility/2006">
          <mc:Choice xmlns:p14="http://schemas.microsoft.com/office/powerpoint/2010/main" Requires="p14">
            <p:contentPart p14:bwMode="auto" r:id="rId1138">
              <p14:nvContentPartPr>
                <p14:cNvPr id="694" name="Freihand 693">
                  <a:extLst>
                    <a:ext uri="{FF2B5EF4-FFF2-40B4-BE49-F238E27FC236}">
                      <a16:creationId xmlns:a16="http://schemas.microsoft.com/office/drawing/2014/main" id="{B89770A9-B28B-4680-8D1B-47EDF3DDA030}"/>
                    </a:ext>
                  </a:extLst>
                </p14:cNvPr>
                <p14:cNvContentPartPr/>
                <p14:nvPr/>
              </p14:nvContentPartPr>
              <p14:xfrm>
                <a:off x="4574582" y="5641423"/>
                <a:ext cx="138240" cy="28080"/>
              </p14:xfrm>
            </p:contentPart>
          </mc:Choice>
          <mc:Fallback>
            <p:pic>
              <p:nvPicPr>
                <p:cNvPr id="694" name="Freihand 693">
                  <a:extLst>
                    <a:ext uri="{FF2B5EF4-FFF2-40B4-BE49-F238E27FC236}">
                      <a16:creationId xmlns:a16="http://schemas.microsoft.com/office/drawing/2014/main" id="{B89770A9-B28B-4680-8D1B-47EDF3DDA030}"/>
                    </a:ext>
                  </a:extLst>
                </p:cNvPr>
                <p:cNvPicPr/>
                <p:nvPr/>
              </p:nvPicPr>
              <p:blipFill>
                <a:blip r:embed="rId1139"/>
                <a:stretch>
                  <a:fillRect/>
                </a:stretch>
              </p:blipFill>
              <p:spPr>
                <a:xfrm>
                  <a:off x="4570262" y="5637103"/>
                  <a:ext cx="146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95" name="Freihand 694">
                  <a:extLst>
                    <a:ext uri="{FF2B5EF4-FFF2-40B4-BE49-F238E27FC236}">
                      <a16:creationId xmlns:a16="http://schemas.microsoft.com/office/drawing/2014/main" id="{0F70F64C-F2C0-4D7F-9B5E-8E7742102F2F}"/>
                    </a:ext>
                  </a:extLst>
                </p14:cNvPr>
                <p14:cNvContentPartPr/>
                <p14:nvPr/>
              </p14:nvContentPartPr>
              <p14:xfrm>
                <a:off x="4607702" y="5709463"/>
                <a:ext cx="138600" cy="16200"/>
              </p14:xfrm>
            </p:contentPart>
          </mc:Choice>
          <mc:Fallback>
            <p:pic>
              <p:nvPicPr>
                <p:cNvPr id="695" name="Freihand 694">
                  <a:extLst>
                    <a:ext uri="{FF2B5EF4-FFF2-40B4-BE49-F238E27FC236}">
                      <a16:creationId xmlns:a16="http://schemas.microsoft.com/office/drawing/2014/main" id="{0F70F64C-F2C0-4D7F-9B5E-8E7742102F2F}"/>
                    </a:ext>
                  </a:extLst>
                </p:cNvPr>
                <p:cNvPicPr/>
                <p:nvPr/>
              </p:nvPicPr>
              <p:blipFill>
                <a:blip r:embed="rId1141"/>
                <a:stretch>
                  <a:fillRect/>
                </a:stretch>
              </p:blipFill>
              <p:spPr>
                <a:xfrm>
                  <a:off x="4603382" y="5705143"/>
                  <a:ext cx="147240" cy="24840"/>
                </a:xfrm>
                <a:prstGeom prst="rect">
                  <a:avLst/>
                </a:prstGeom>
              </p:spPr>
            </p:pic>
          </mc:Fallback>
        </mc:AlternateContent>
      </p:grpSp>
      <p:grpSp>
        <p:nvGrpSpPr>
          <p:cNvPr id="709" name="Gruppieren 708">
            <a:extLst>
              <a:ext uri="{FF2B5EF4-FFF2-40B4-BE49-F238E27FC236}">
                <a16:creationId xmlns:a16="http://schemas.microsoft.com/office/drawing/2014/main" id="{2B50F09E-5F3D-477B-8335-C92850CE3F09}"/>
              </a:ext>
            </a:extLst>
          </p:cNvPr>
          <p:cNvGrpSpPr/>
          <p:nvPr/>
        </p:nvGrpSpPr>
        <p:grpSpPr>
          <a:xfrm>
            <a:off x="4980662" y="5204743"/>
            <a:ext cx="873000" cy="647640"/>
            <a:chOff x="4980662" y="5204743"/>
            <a:chExt cx="873000" cy="647640"/>
          </a:xfrm>
        </p:grpSpPr>
        <mc:AlternateContent xmlns:mc="http://schemas.openxmlformats.org/markup-compatibility/2006">
          <mc:Choice xmlns:p14="http://schemas.microsoft.com/office/powerpoint/2010/main" Requires="p14">
            <p:contentPart p14:bwMode="auto" r:id="rId1142">
              <p14:nvContentPartPr>
                <p14:cNvPr id="696" name="Freihand 695">
                  <a:extLst>
                    <a:ext uri="{FF2B5EF4-FFF2-40B4-BE49-F238E27FC236}">
                      <a16:creationId xmlns:a16="http://schemas.microsoft.com/office/drawing/2014/main" id="{797BAF24-4C96-4CBB-A916-57955AFA0775}"/>
                    </a:ext>
                  </a:extLst>
                </p14:cNvPr>
                <p14:cNvContentPartPr/>
                <p14:nvPr/>
              </p14:nvContentPartPr>
              <p14:xfrm>
                <a:off x="5215742" y="5204743"/>
                <a:ext cx="122040" cy="123840"/>
              </p14:xfrm>
            </p:contentPart>
          </mc:Choice>
          <mc:Fallback>
            <p:pic>
              <p:nvPicPr>
                <p:cNvPr id="696" name="Freihand 695">
                  <a:extLst>
                    <a:ext uri="{FF2B5EF4-FFF2-40B4-BE49-F238E27FC236}">
                      <a16:creationId xmlns:a16="http://schemas.microsoft.com/office/drawing/2014/main" id="{797BAF24-4C96-4CBB-A916-57955AFA0775}"/>
                    </a:ext>
                  </a:extLst>
                </p:cNvPr>
                <p:cNvPicPr/>
                <p:nvPr/>
              </p:nvPicPr>
              <p:blipFill>
                <a:blip r:embed="rId1143"/>
                <a:stretch>
                  <a:fillRect/>
                </a:stretch>
              </p:blipFill>
              <p:spPr>
                <a:xfrm>
                  <a:off x="5211422" y="5200423"/>
                  <a:ext cx="130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97" name="Freihand 696">
                  <a:extLst>
                    <a:ext uri="{FF2B5EF4-FFF2-40B4-BE49-F238E27FC236}">
                      <a16:creationId xmlns:a16="http://schemas.microsoft.com/office/drawing/2014/main" id="{EBD3B10F-2927-4BBC-B5E3-0107360DAECE}"/>
                    </a:ext>
                  </a:extLst>
                </p14:cNvPr>
                <p14:cNvContentPartPr/>
                <p14:nvPr/>
              </p14:nvContentPartPr>
              <p14:xfrm>
                <a:off x="4980662" y="5327143"/>
                <a:ext cx="873000" cy="145800"/>
              </p14:xfrm>
            </p:contentPart>
          </mc:Choice>
          <mc:Fallback>
            <p:pic>
              <p:nvPicPr>
                <p:cNvPr id="697" name="Freihand 696">
                  <a:extLst>
                    <a:ext uri="{FF2B5EF4-FFF2-40B4-BE49-F238E27FC236}">
                      <a16:creationId xmlns:a16="http://schemas.microsoft.com/office/drawing/2014/main" id="{EBD3B10F-2927-4BBC-B5E3-0107360DAECE}"/>
                    </a:ext>
                  </a:extLst>
                </p:cNvPr>
                <p:cNvPicPr/>
                <p:nvPr/>
              </p:nvPicPr>
              <p:blipFill>
                <a:blip r:embed="rId1145"/>
                <a:stretch>
                  <a:fillRect/>
                </a:stretch>
              </p:blipFill>
              <p:spPr>
                <a:xfrm>
                  <a:off x="4976342" y="5322823"/>
                  <a:ext cx="881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00" name="Freihand 699">
                  <a:extLst>
                    <a:ext uri="{FF2B5EF4-FFF2-40B4-BE49-F238E27FC236}">
                      <a16:creationId xmlns:a16="http://schemas.microsoft.com/office/drawing/2014/main" id="{DAA139B3-A362-481B-ABBD-EA8AC6B324A9}"/>
                    </a:ext>
                  </a:extLst>
                </p14:cNvPr>
                <p14:cNvContentPartPr/>
                <p14:nvPr/>
              </p14:nvContentPartPr>
              <p14:xfrm>
                <a:off x="5112062" y="5538463"/>
                <a:ext cx="54720" cy="73800"/>
              </p14:xfrm>
            </p:contentPart>
          </mc:Choice>
          <mc:Fallback>
            <p:pic>
              <p:nvPicPr>
                <p:cNvPr id="700" name="Freihand 699">
                  <a:extLst>
                    <a:ext uri="{FF2B5EF4-FFF2-40B4-BE49-F238E27FC236}">
                      <a16:creationId xmlns:a16="http://schemas.microsoft.com/office/drawing/2014/main" id="{DAA139B3-A362-481B-ABBD-EA8AC6B324A9}"/>
                    </a:ext>
                  </a:extLst>
                </p:cNvPr>
                <p:cNvPicPr/>
                <p:nvPr/>
              </p:nvPicPr>
              <p:blipFill>
                <a:blip r:embed="rId1147"/>
                <a:stretch>
                  <a:fillRect/>
                </a:stretch>
              </p:blipFill>
              <p:spPr>
                <a:xfrm>
                  <a:off x="5107742" y="5534143"/>
                  <a:ext cx="63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02" name="Freihand 701">
                  <a:extLst>
                    <a:ext uri="{FF2B5EF4-FFF2-40B4-BE49-F238E27FC236}">
                      <a16:creationId xmlns:a16="http://schemas.microsoft.com/office/drawing/2014/main" id="{502C796A-EBC6-4537-B946-0DB5D2A81C3E}"/>
                    </a:ext>
                  </a:extLst>
                </p14:cNvPr>
                <p14:cNvContentPartPr/>
                <p14:nvPr/>
              </p14:nvContentPartPr>
              <p14:xfrm>
                <a:off x="5336702" y="5499583"/>
                <a:ext cx="9360" cy="102960"/>
              </p14:xfrm>
            </p:contentPart>
          </mc:Choice>
          <mc:Fallback>
            <p:pic>
              <p:nvPicPr>
                <p:cNvPr id="702" name="Freihand 701">
                  <a:extLst>
                    <a:ext uri="{FF2B5EF4-FFF2-40B4-BE49-F238E27FC236}">
                      <a16:creationId xmlns:a16="http://schemas.microsoft.com/office/drawing/2014/main" id="{502C796A-EBC6-4537-B946-0DB5D2A81C3E}"/>
                    </a:ext>
                  </a:extLst>
                </p:cNvPr>
                <p:cNvPicPr/>
                <p:nvPr/>
              </p:nvPicPr>
              <p:blipFill>
                <a:blip r:embed="rId1149"/>
                <a:stretch>
                  <a:fillRect/>
                </a:stretch>
              </p:blipFill>
              <p:spPr>
                <a:xfrm>
                  <a:off x="5332382" y="5495263"/>
                  <a:ext cx="18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03" name="Freihand 702">
                  <a:extLst>
                    <a:ext uri="{FF2B5EF4-FFF2-40B4-BE49-F238E27FC236}">
                      <a16:creationId xmlns:a16="http://schemas.microsoft.com/office/drawing/2014/main" id="{2608DE1C-2E2B-4092-B210-2845233DF6F0}"/>
                    </a:ext>
                  </a:extLst>
                </p14:cNvPr>
                <p14:cNvContentPartPr/>
                <p14:nvPr/>
              </p14:nvContentPartPr>
              <p14:xfrm>
                <a:off x="5300342" y="5541703"/>
                <a:ext cx="114840" cy="9000"/>
              </p14:xfrm>
            </p:contentPart>
          </mc:Choice>
          <mc:Fallback>
            <p:pic>
              <p:nvPicPr>
                <p:cNvPr id="703" name="Freihand 702">
                  <a:extLst>
                    <a:ext uri="{FF2B5EF4-FFF2-40B4-BE49-F238E27FC236}">
                      <a16:creationId xmlns:a16="http://schemas.microsoft.com/office/drawing/2014/main" id="{2608DE1C-2E2B-4092-B210-2845233DF6F0}"/>
                    </a:ext>
                  </a:extLst>
                </p:cNvPr>
                <p:cNvPicPr/>
                <p:nvPr/>
              </p:nvPicPr>
              <p:blipFill>
                <a:blip r:embed="rId1151"/>
                <a:stretch>
                  <a:fillRect/>
                </a:stretch>
              </p:blipFill>
              <p:spPr>
                <a:xfrm>
                  <a:off x="5296022" y="5537383"/>
                  <a:ext cx="123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04" name="Freihand 703">
                  <a:extLst>
                    <a:ext uri="{FF2B5EF4-FFF2-40B4-BE49-F238E27FC236}">
                      <a16:creationId xmlns:a16="http://schemas.microsoft.com/office/drawing/2014/main" id="{CC2ED0C9-A01E-40C2-97CE-583398E37A01}"/>
                    </a:ext>
                  </a:extLst>
                </p14:cNvPr>
                <p14:cNvContentPartPr/>
                <p14:nvPr/>
              </p14:nvContentPartPr>
              <p14:xfrm>
                <a:off x="5517782" y="5475103"/>
                <a:ext cx="106920" cy="79200"/>
              </p14:xfrm>
            </p:contentPart>
          </mc:Choice>
          <mc:Fallback>
            <p:pic>
              <p:nvPicPr>
                <p:cNvPr id="704" name="Freihand 703">
                  <a:extLst>
                    <a:ext uri="{FF2B5EF4-FFF2-40B4-BE49-F238E27FC236}">
                      <a16:creationId xmlns:a16="http://schemas.microsoft.com/office/drawing/2014/main" id="{CC2ED0C9-A01E-40C2-97CE-583398E37A01}"/>
                    </a:ext>
                  </a:extLst>
                </p:cNvPr>
                <p:cNvPicPr/>
                <p:nvPr/>
              </p:nvPicPr>
              <p:blipFill>
                <a:blip r:embed="rId1153"/>
                <a:stretch>
                  <a:fillRect/>
                </a:stretch>
              </p:blipFill>
              <p:spPr>
                <a:xfrm>
                  <a:off x="5513462" y="5470783"/>
                  <a:ext cx="115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05" name="Freihand 704">
                  <a:extLst>
                    <a:ext uri="{FF2B5EF4-FFF2-40B4-BE49-F238E27FC236}">
                      <a16:creationId xmlns:a16="http://schemas.microsoft.com/office/drawing/2014/main" id="{ACB26493-12F2-4772-8FBD-9605E94A9A53}"/>
                    </a:ext>
                  </a:extLst>
                </p14:cNvPr>
                <p14:cNvContentPartPr/>
                <p14:nvPr/>
              </p14:nvContentPartPr>
              <p14:xfrm>
                <a:off x="5089742" y="5598943"/>
                <a:ext cx="587520" cy="98280"/>
              </p14:xfrm>
            </p:contentPart>
          </mc:Choice>
          <mc:Fallback>
            <p:pic>
              <p:nvPicPr>
                <p:cNvPr id="705" name="Freihand 704">
                  <a:extLst>
                    <a:ext uri="{FF2B5EF4-FFF2-40B4-BE49-F238E27FC236}">
                      <a16:creationId xmlns:a16="http://schemas.microsoft.com/office/drawing/2014/main" id="{ACB26493-12F2-4772-8FBD-9605E94A9A53}"/>
                    </a:ext>
                  </a:extLst>
                </p:cNvPr>
                <p:cNvPicPr/>
                <p:nvPr/>
              </p:nvPicPr>
              <p:blipFill>
                <a:blip r:embed="rId1155"/>
                <a:stretch>
                  <a:fillRect/>
                </a:stretch>
              </p:blipFill>
              <p:spPr>
                <a:xfrm>
                  <a:off x="5085422" y="5594623"/>
                  <a:ext cx="596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06" name="Freihand 705">
                  <a:extLst>
                    <a:ext uri="{FF2B5EF4-FFF2-40B4-BE49-F238E27FC236}">
                      <a16:creationId xmlns:a16="http://schemas.microsoft.com/office/drawing/2014/main" id="{EBC9D713-64A2-4FE6-91E1-FC78E1E34C89}"/>
                    </a:ext>
                  </a:extLst>
                </p14:cNvPr>
                <p14:cNvContentPartPr/>
                <p14:nvPr/>
              </p14:nvContentPartPr>
              <p14:xfrm>
                <a:off x="5166422" y="5745823"/>
                <a:ext cx="114480" cy="106560"/>
              </p14:xfrm>
            </p:contentPart>
          </mc:Choice>
          <mc:Fallback>
            <p:pic>
              <p:nvPicPr>
                <p:cNvPr id="706" name="Freihand 705">
                  <a:extLst>
                    <a:ext uri="{FF2B5EF4-FFF2-40B4-BE49-F238E27FC236}">
                      <a16:creationId xmlns:a16="http://schemas.microsoft.com/office/drawing/2014/main" id="{EBC9D713-64A2-4FE6-91E1-FC78E1E34C89}"/>
                    </a:ext>
                  </a:extLst>
                </p:cNvPr>
                <p:cNvPicPr/>
                <p:nvPr/>
              </p:nvPicPr>
              <p:blipFill>
                <a:blip r:embed="rId1157"/>
                <a:stretch>
                  <a:fillRect/>
                </a:stretch>
              </p:blipFill>
              <p:spPr>
                <a:xfrm>
                  <a:off x="5162102" y="5741503"/>
                  <a:ext cx="123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07" name="Freihand 706">
                  <a:extLst>
                    <a:ext uri="{FF2B5EF4-FFF2-40B4-BE49-F238E27FC236}">
                      <a16:creationId xmlns:a16="http://schemas.microsoft.com/office/drawing/2014/main" id="{D6066849-8E59-4A41-A404-984632E24D78}"/>
                    </a:ext>
                  </a:extLst>
                </p14:cNvPr>
                <p14:cNvContentPartPr/>
                <p14:nvPr/>
              </p14:nvContentPartPr>
              <p14:xfrm>
                <a:off x="5345702" y="5747263"/>
                <a:ext cx="75240" cy="70200"/>
              </p14:xfrm>
            </p:contentPart>
          </mc:Choice>
          <mc:Fallback>
            <p:pic>
              <p:nvPicPr>
                <p:cNvPr id="707" name="Freihand 706">
                  <a:extLst>
                    <a:ext uri="{FF2B5EF4-FFF2-40B4-BE49-F238E27FC236}">
                      <a16:creationId xmlns:a16="http://schemas.microsoft.com/office/drawing/2014/main" id="{D6066849-8E59-4A41-A404-984632E24D78}"/>
                    </a:ext>
                  </a:extLst>
                </p:cNvPr>
                <p:cNvPicPr/>
                <p:nvPr/>
              </p:nvPicPr>
              <p:blipFill>
                <a:blip r:embed="rId1159"/>
                <a:stretch>
                  <a:fillRect/>
                </a:stretch>
              </p:blipFill>
              <p:spPr>
                <a:xfrm>
                  <a:off x="5341382" y="5742943"/>
                  <a:ext cx="83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08" name="Freihand 707">
                  <a:extLst>
                    <a:ext uri="{FF2B5EF4-FFF2-40B4-BE49-F238E27FC236}">
                      <a16:creationId xmlns:a16="http://schemas.microsoft.com/office/drawing/2014/main" id="{2A38175F-5DBD-422C-9C28-670B09978F39}"/>
                    </a:ext>
                  </a:extLst>
                </p14:cNvPr>
                <p14:cNvContentPartPr/>
                <p14:nvPr/>
              </p14:nvContentPartPr>
              <p14:xfrm>
                <a:off x="5450102" y="5728903"/>
                <a:ext cx="95400" cy="80640"/>
              </p14:xfrm>
            </p:contentPart>
          </mc:Choice>
          <mc:Fallback>
            <p:pic>
              <p:nvPicPr>
                <p:cNvPr id="708" name="Freihand 707">
                  <a:extLst>
                    <a:ext uri="{FF2B5EF4-FFF2-40B4-BE49-F238E27FC236}">
                      <a16:creationId xmlns:a16="http://schemas.microsoft.com/office/drawing/2014/main" id="{2A38175F-5DBD-422C-9C28-670B09978F39}"/>
                    </a:ext>
                  </a:extLst>
                </p:cNvPr>
                <p:cNvPicPr/>
                <p:nvPr/>
              </p:nvPicPr>
              <p:blipFill>
                <a:blip r:embed="rId1161"/>
                <a:stretch>
                  <a:fillRect/>
                </a:stretch>
              </p:blipFill>
              <p:spPr>
                <a:xfrm>
                  <a:off x="5445782" y="5724583"/>
                  <a:ext cx="104040" cy="89280"/>
                </a:xfrm>
                <a:prstGeom prst="rect">
                  <a:avLst/>
                </a:prstGeom>
              </p:spPr>
            </p:pic>
          </mc:Fallback>
        </mc:AlternateContent>
      </p:grpSp>
      <p:grpSp>
        <p:nvGrpSpPr>
          <p:cNvPr id="728" name="Gruppieren 727">
            <a:extLst>
              <a:ext uri="{FF2B5EF4-FFF2-40B4-BE49-F238E27FC236}">
                <a16:creationId xmlns:a16="http://schemas.microsoft.com/office/drawing/2014/main" id="{C21688F6-DE36-4BC4-83DE-44948F7B9546}"/>
              </a:ext>
            </a:extLst>
          </p:cNvPr>
          <p:cNvGrpSpPr/>
          <p:nvPr/>
        </p:nvGrpSpPr>
        <p:grpSpPr>
          <a:xfrm>
            <a:off x="6014942" y="5204743"/>
            <a:ext cx="1841040" cy="388080"/>
            <a:chOff x="6014942" y="5204743"/>
            <a:chExt cx="1841040" cy="388080"/>
          </a:xfrm>
        </p:grpSpPr>
        <mc:AlternateContent xmlns:mc="http://schemas.openxmlformats.org/markup-compatibility/2006">
          <mc:Choice xmlns:p14="http://schemas.microsoft.com/office/powerpoint/2010/main" Requires="p14">
            <p:contentPart p14:bwMode="auto" r:id="rId1162">
              <p14:nvContentPartPr>
                <p14:cNvPr id="710" name="Freihand 709">
                  <a:extLst>
                    <a:ext uri="{FF2B5EF4-FFF2-40B4-BE49-F238E27FC236}">
                      <a16:creationId xmlns:a16="http://schemas.microsoft.com/office/drawing/2014/main" id="{FDCD8744-C272-459B-888B-A0A6ECD7F394}"/>
                    </a:ext>
                  </a:extLst>
                </p14:cNvPr>
                <p14:cNvContentPartPr/>
                <p14:nvPr/>
              </p14:nvContentPartPr>
              <p14:xfrm>
                <a:off x="6014942" y="5499583"/>
                <a:ext cx="150120" cy="10800"/>
              </p14:xfrm>
            </p:contentPart>
          </mc:Choice>
          <mc:Fallback>
            <p:pic>
              <p:nvPicPr>
                <p:cNvPr id="710" name="Freihand 709">
                  <a:extLst>
                    <a:ext uri="{FF2B5EF4-FFF2-40B4-BE49-F238E27FC236}">
                      <a16:creationId xmlns:a16="http://schemas.microsoft.com/office/drawing/2014/main" id="{FDCD8744-C272-459B-888B-A0A6ECD7F394}"/>
                    </a:ext>
                  </a:extLst>
                </p:cNvPr>
                <p:cNvPicPr/>
                <p:nvPr/>
              </p:nvPicPr>
              <p:blipFill>
                <a:blip r:embed="rId1163"/>
                <a:stretch>
                  <a:fillRect/>
                </a:stretch>
              </p:blipFill>
              <p:spPr>
                <a:xfrm>
                  <a:off x="6010622" y="5495263"/>
                  <a:ext cx="158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11" name="Freihand 710">
                  <a:extLst>
                    <a:ext uri="{FF2B5EF4-FFF2-40B4-BE49-F238E27FC236}">
                      <a16:creationId xmlns:a16="http://schemas.microsoft.com/office/drawing/2014/main" id="{8ECD4AF0-AF03-4847-BAAC-164395F8D1AC}"/>
                    </a:ext>
                  </a:extLst>
                </p14:cNvPr>
                <p14:cNvContentPartPr/>
                <p14:nvPr/>
              </p14:nvContentPartPr>
              <p14:xfrm>
                <a:off x="6030422" y="5539903"/>
                <a:ext cx="162720" cy="10440"/>
              </p14:xfrm>
            </p:contentPart>
          </mc:Choice>
          <mc:Fallback>
            <p:pic>
              <p:nvPicPr>
                <p:cNvPr id="711" name="Freihand 710">
                  <a:extLst>
                    <a:ext uri="{FF2B5EF4-FFF2-40B4-BE49-F238E27FC236}">
                      <a16:creationId xmlns:a16="http://schemas.microsoft.com/office/drawing/2014/main" id="{8ECD4AF0-AF03-4847-BAAC-164395F8D1AC}"/>
                    </a:ext>
                  </a:extLst>
                </p:cNvPr>
                <p:cNvPicPr/>
                <p:nvPr/>
              </p:nvPicPr>
              <p:blipFill>
                <a:blip r:embed="rId1165"/>
                <a:stretch>
                  <a:fillRect/>
                </a:stretch>
              </p:blipFill>
              <p:spPr>
                <a:xfrm>
                  <a:off x="6026102" y="5535583"/>
                  <a:ext cx="171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13" name="Freihand 712">
                  <a:extLst>
                    <a:ext uri="{FF2B5EF4-FFF2-40B4-BE49-F238E27FC236}">
                      <a16:creationId xmlns:a16="http://schemas.microsoft.com/office/drawing/2014/main" id="{DA8FE3EE-4FA5-4F9C-B24C-9FF452B8C708}"/>
                    </a:ext>
                  </a:extLst>
                </p14:cNvPr>
                <p14:cNvContentPartPr/>
                <p14:nvPr/>
              </p14:nvContentPartPr>
              <p14:xfrm>
                <a:off x="6306182" y="5435503"/>
                <a:ext cx="107280" cy="112680"/>
              </p14:xfrm>
            </p:contentPart>
          </mc:Choice>
          <mc:Fallback>
            <p:pic>
              <p:nvPicPr>
                <p:cNvPr id="713" name="Freihand 712">
                  <a:extLst>
                    <a:ext uri="{FF2B5EF4-FFF2-40B4-BE49-F238E27FC236}">
                      <a16:creationId xmlns:a16="http://schemas.microsoft.com/office/drawing/2014/main" id="{DA8FE3EE-4FA5-4F9C-B24C-9FF452B8C708}"/>
                    </a:ext>
                  </a:extLst>
                </p:cNvPr>
                <p:cNvPicPr/>
                <p:nvPr/>
              </p:nvPicPr>
              <p:blipFill>
                <a:blip r:embed="rId1167"/>
                <a:stretch>
                  <a:fillRect/>
                </a:stretch>
              </p:blipFill>
              <p:spPr>
                <a:xfrm>
                  <a:off x="6301862" y="5431183"/>
                  <a:ext cx="115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14" name="Freihand 713">
                  <a:extLst>
                    <a:ext uri="{FF2B5EF4-FFF2-40B4-BE49-F238E27FC236}">
                      <a16:creationId xmlns:a16="http://schemas.microsoft.com/office/drawing/2014/main" id="{3F651C30-F128-41C1-98DE-727D363B6C1B}"/>
                    </a:ext>
                  </a:extLst>
                </p14:cNvPr>
                <p14:cNvContentPartPr/>
                <p14:nvPr/>
              </p14:nvContentPartPr>
              <p14:xfrm>
                <a:off x="6448742" y="5431183"/>
                <a:ext cx="80640" cy="81360"/>
              </p14:xfrm>
            </p:contentPart>
          </mc:Choice>
          <mc:Fallback>
            <p:pic>
              <p:nvPicPr>
                <p:cNvPr id="714" name="Freihand 713">
                  <a:extLst>
                    <a:ext uri="{FF2B5EF4-FFF2-40B4-BE49-F238E27FC236}">
                      <a16:creationId xmlns:a16="http://schemas.microsoft.com/office/drawing/2014/main" id="{3F651C30-F128-41C1-98DE-727D363B6C1B}"/>
                    </a:ext>
                  </a:extLst>
                </p:cNvPr>
                <p:cNvPicPr/>
                <p:nvPr/>
              </p:nvPicPr>
              <p:blipFill>
                <a:blip r:embed="rId1169"/>
                <a:stretch>
                  <a:fillRect/>
                </a:stretch>
              </p:blipFill>
              <p:spPr>
                <a:xfrm>
                  <a:off x="6444422" y="5426863"/>
                  <a:ext cx="89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15" name="Freihand 714">
                  <a:extLst>
                    <a:ext uri="{FF2B5EF4-FFF2-40B4-BE49-F238E27FC236}">
                      <a16:creationId xmlns:a16="http://schemas.microsoft.com/office/drawing/2014/main" id="{0C26A700-24B6-4F1F-A3F7-A3FF194E28D9}"/>
                    </a:ext>
                  </a:extLst>
                </p14:cNvPr>
                <p14:cNvContentPartPr/>
                <p14:nvPr/>
              </p14:nvContentPartPr>
              <p14:xfrm>
                <a:off x="6563222" y="5417863"/>
                <a:ext cx="63000" cy="78120"/>
              </p14:xfrm>
            </p:contentPart>
          </mc:Choice>
          <mc:Fallback>
            <p:pic>
              <p:nvPicPr>
                <p:cNvPr id="715" name="Freihand 714">
                  <a:extLst>
                    <a:ext uri="{FF2B5EF4-FFF2-40B4-BE49-F238E27FC236}">
                      <a16:creationId xmlns:a16="http://schemas.microsoft.com/office/drawing/2014/main" id="{0C26A700-24B6-4F1F-A3F7-A3FF194E28D9}"/>
                    </a:ext>
                  </a:extLst>
                </p:cNvPr>
                <p:cNvPicPr/>
                <p:nvPr/>
              </p:nvPicPr>
              <p:blipFill>
                <a:blip r:embed="rId1171"/>
                <a:stretch>
                  <a:fillRect/>
                </a:stretch>
              </p:blipFill>
              <p:spPr>
                <a:xfrm>
                  <a:off x="6558902" y="5413543"/>
                  <a:ext cx="71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16" name="Freihand 715">
                  <a:extLst>
                    <a:ext uri="{FF2B5EF4-FFF2-40B4-BE49-F238E27FC236}">
                      <a16:creationId xmlns:a16="http://schemas.microsoft.com/office/drawing/2014/main" id="{80783408-4485-4C18-B8CF-10E28FEF96A1}"/>
                    </a:ext>
                  </a:extLst>
                </p14:cNvPr>
                <p14:cNvContentPartPr/>
                <p14:nvPr/>
              </p14:nvContentPartPr>
              <p14:xfrm>
                <a:off x="6725942" y="5440543"/>
                <a:ext cx="8640" cy="11160"/>
              </p14:xfrm>
            </p:contentPart>
          </mc:Choice>
          <mc:Fallback>
            <p:pic>
              <p:nvPicPr>
                <p:cNvPr id="716" name="Freihand 715">
                  <a:extLst>
                    <a:ext uri="{FF2B5EF4-FFF2-40B4-BE49-F238E27FC236}">
                      <a16:creationId xmlns:a16="http://schemas.microsoft.com/office/drawing/2014/main" id="{80783408-4485-4C18-B8CF-10E28FEF96A1}"/>
                    </a:ext>
                  </a:extLst>
                </p:cNvPr>
                <p:cNvPicPr/>
                <p:nvPr/>
              </p:nvPicPr>
              <p:blipFill>
                <a:blip r:embed="rId1173"/>
                <a:stretch>
                  <a:fillRect/>
                </a:stretch>
              </p:blipFill>
              <p:spPr>
                <a:xfrm>
                  <a:off x="6721622" y="5436223"/>
                  <a:ext cx="17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17" name="Freihand 716">
                  <a:extLst>
                    <a:ext uri="{FF2B5EF4-FFF2-40B4-BE49-F238E27FC236}">
                      <a16:creationId xmlns:a16="http://schemas.microsoft.com/office/drawing/2014/main" id="{9DF16984-773C-4FC9-AFBE-949744237518}"/>
                    </a:ext>
                  </a:extLst>
                </p14:cNvPr>
                <p14:cNvContentPartPr/>
                <p14:nvPr/>
              </p14:nvContentPartPr>
              <p14:xfrm>
                <a:off x="6812702" y="5259103"/>
                <a:ext cx="124560" cy="129600"/>
              </p14:xfrm>
            </p:contentPart>
          </mc:Choice>
          <mc:Fallback>
            <p:pic>
              <p:nvPicPr>
                <p:cNvPr id="717" name="Freihand 716">
                  <a:extLst>
                    <a:ext uri="{FF2B5EF4-FFF2-40B4-BE49-F238E27FC236}">
                      <a16:creationId xmlns:a16="http://schemas.microsoft.com/office/drawing/2014/main" id="{9DF16984-773C-4FC9-AFBE-949744237518}"/>
                    </a:ext>
                  </a:extLst>
                </p:cNvPr>
                <p:cNvPicPr/>
                <p:nvPr/>
              </p:nvPicPr>
              <p:blipFill>
                <a:blip r:embed="rId1175"/>
                <a:stretch>
                  <a:fillRect/>
                </a:stretch>
              </p:blipFill>
              <p:spPr>
                <a:xfrm>
                  <a:off x="6808382" y="5254783"/>
                  <a:ext cx="133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18" name="Freihand 717">
                  <a:extLst>
                    <a:ext uri="{FF2B5EF4-FFF2-40B4-BE49-F238E27FC236}">
                      <a16:creationId xmlns:a16="http://schemas.microsoft.com/office/drawing/2014/main" id="{1A622BE8-4F85-4430-8F91-7DD258324ED7}"/>
                    </a:ext>
                  </a:extLst>
                </p14:cNvPr>
                <p14:cNvContentPartPr/>
                <p14:nvPr/>
              </p14:nvContentPartPr>
              <p14:xfrm>
                <a:off x="6813782" y="5395183"/>
                <a:ext cx="140760" cy="23400"/>
              </p14:xfrm>
            </p:contentPart>
          </mc:Choice>
          <mc:Fallback>
            <p:pic>
              <p:nvPicPr>
                <p:cNvPr id="718" name="Freihand 717">
                  <a:extLst>
                    <a:ext uri="{FF2B5EF4-FFF2-40B4-BE49-F238E27FC236}">
                      <a16:creationId xmlns:a16="http://schemas.microsoft.com/office/drawing/2014/main" id="{1A622BE8-4F85-4430-8F91-7DD258324ED7}"/>
                    </a:ext>
                  </a:extLst>
                </p:cNvPr>
                <p:cNvPicPr/>
                <p:nvPr/>
              </p:nvPicPr>
              <p:blipFill>
                <a:blip r:embed="rId1177"/>
                <a:stretch>
                  <a:fillRect/>
                </a:stretch>
              </p:blipFill>
              <p:spPr>
                <a:xfrm>
                  <a:off x="6809462" y="5390863"/>
                  <a:ext cx="149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19" name="Freihand 718">
                  <a:extLst>
                    <a:ext uri="{FF2B5EF4-FFF2-40B4-BE49-F238E27FC236}">
                      <a16:creationId xmlns:a16="http://schemas.microsoft.com/office/drawing/2014/main" id="{7CDBF4FB-7016-4832-9707-EC0625A866BC}"/>
                    </a:ext>
                  </a:extLst>
                </p14:cNvPr>
                <p14:cNvContentPartPr/>
                <p14:nvPr/>
              </p14:nvContentPartPr>
              <p14:xfrm>
                <a:off x="6835742" y="5470063"/>
                <a:ext cx="107280" cy="122760"/>
              </p14:xfrm>
            </p:contentPart>
          </mc:Choice>
          <mc:Fallback>
            <p:pic>
              <p:nvPicPr>
                <p:cNvPr id="719" name="Freihand 718">
                  <a:extLst>
                    <a:ext uri="{FF2B5EF4-FFF2-40B4-BE49-F238E27FC236}">
                      <a16:creationId xmlns:a16="http://schemas.microsoft.com/office/drawing/2014/main" id="{7CDBF4FB-7016-4832-9707-EC0625A866BC}"/>
                    </a:ext>
                  </a:extLst>
                </p:cNvPr>
                <p:cNvPicPr/>
                <p:nvPr/>
              </p:nvPicPr>
              <p:blipFill>
                <a:blip r:embed="rId1179"/>
                <a:stretch>
                  <a:fillRect/>
                </a:stretch>
              </p:blipFill>
              <p:spPr>
                <a:xfrm>
                  <a:off x="6831422" y="5465743"/>
                  <a:ext cx="115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20" name="Freihand 719">
                  <a:extLst>
                    <a:ext uri="{FF2B5EF4-FFF2-40B4-BE49-F238E27FC236}">
                      <a16:creationId xmlns:a16="http://schemas.microsoft.com/office/drawing/2014/main" id="{E3173CF1-1497-468D-9B26-EB56D46F7AC3}"/>
                    </a:ext>
                  </a:extLst>
                </p14:cNvPr>
                <p14:cNvContentPartPr/>
                <p14:nvPr/>
              </p14:nvContentPartPr>
              <p14:xfrm>
                <a:off x="7028342" y="5393383"/>
                <a:ext cx="159120" cy="9720"/>
              </p14:xfrm>
            </p:contentPart>
          </mc:Choice>
          <mc:Fallback>
            <p:pic>
              <p:nvPicPr>
                <p:cNvPr id="720" name="Freihand 719">
                  <a:extLst>
                    <a:ext uri="{FF2B5EF4-FFF2-40B4-BE49-F238E27FC236}">
                      <a16:creationId xmlns:a16="http://schemas.microsoft.com/office/drawing/2014/main" id="{E3173CF1-1497-468D-9B26-EB56D46F7AC3}"/>
                    </a:ext>
                  </a:extLst>
                </p:cNvPr>
                <p:cNvPicPr/>
                <p:nvPr/>
              </p:nvPicPr>
              <p:blipFill>
                <a:blip r:embed="rId1181"/>
                <a:stretch>
                  <a:fillRect/>
                </a:stretch>
              </p:blipFill>
              <p:spPr>
                <a:xfrm>
                  <a:off x="7024022" y="5389063"/>
                  <a:ext cx="167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21" name="Freihand 720">
                  <a:extLst>
                    <a:ext uri="{FF2B5EF4-FFF2-40B4-BE49-F238E27FC236}">
                      <a16:creationId xmlns:a16="http://schemas.microsoft.com/office/drawing/2014/main" id="{1DAD6D59-CD03-4B25-A322-286D50F56572}"/>
                    </a:ext>
                  </a:extLst>
                </p14:cNvPr>
                <p14:cNvContentPartPr/>
                <p14:nvPr/>
              </p14:nvContentPartPr>
              <p14:xfrm>
                <a:off x="7041662" y="5434423"/>
                <a:ext cx="163800" cy="19800"/>
              </p14:xfrm>
            </p:contentPart>
          </mc:Choice>
          <mc:Fallback>
            <p:pic>
              <p:nvPicPr>
                <p:cNvPr id="721" name="Freihand 720">
                  <a:extLst>
                    <a:ext uri="{FF2B5EF4-FFF2-40B4-BE49-F238E27FC236}">
                      <a16:creationId xmlns:a16="http://schemas.microsoft.com/office/drawing/2014/main" id="{1DAD6D59-CD03-4B25-A322-286D50F56572}"/>
                    </a:ext>
                  </a:extLst>
                </p:cNvPr>
                <p:cNvPicPr/>
                <p:nvPr/>
              </p:nvPicPr>
              <p:blipFill>
                <a:blip r:embed="rId1183"/>
                <a:stretch>
                  <a:fillRect/>
                </a:stretch>
              </p:blipFill>
              <p:spPr>
                <a:xfrm>
                  <a:off x="7037342" y="5430103"/>
                  <a:ext cx="172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22" name="Freihand 721">
                  <a:extLst>
                    <a:ext uri="{FF2B5EF4-FFF2-40B4-BE49-F238E27FC236}">
                      <a16:creationId xmlns:a16="http://schemas.microsoft.com/office/drawing/2014/main" id="{F531B7E5-4AE0-4262-91CF-0C30DC727965}"/>
                    </a:ext>
                  </a:extLst>
                </p14:cNvPr>
                <p14:cNvContentPartPr/>
                <p14:nvPr/>
              </p14:nvContentPartPr>
              <p14:xfrm>
                <a:off x="7289702" y="5300143"/>
                <a:ext cx="94680" cy="158760"/>
              </p14:xfrm>
            </p:contentPart>
          </mc:Choice>
          <mc:Fallback>
            <p:pic>
              <p:nvPicPr>
                <p:cNvPr id="722" name="Freihand 721">
                  <a:extLst>
                    <a:ext uri="{FF2B5EF4-FFF2-40B4-BE49-F238E27FC236}">
                      <a16:creationId xmlns:a16="http://schemas.microsoft.com/office/drawing/2014/main" id="{F531B7E5-4AE0-4262-91CF-0C30DC727965}"/>
                    </a:ext>
                  </a:extLst>
                </p:cNvPr>
                <p:cNvPicPr/>
                <p:nvPr/>
              </p:nvPicPr>
              <p:blipFill>
                <a:blip r:embed="rId1185"/>
                <a:stretch>
                  <a:fillRect/>
                </a:stretch>
              </p:blipFill>
              <p:spPr>
                <a:xfrm>
                  <a:off x="7285382" y="5295823"/>
                  <a:ext cx="103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23" name="Freihand 722">
                  <a:extLst>
                    <a:ext uri="{FF2B5EF4-FFF2-40B4-BE49-F238E27FC236}">
                      <a16:creationId xmlns:a16="http://schemas.microsoft.com/office/drawing/2014/main" id="{F0F407A5-2D3D-495E-B2F6-8EEC3FC905E7}"/>
                    </a:ext>
                  </a:extLst>
                </p14:cNvPr>
                <p14:cNvContentPartPr/>
                <p14:nvPr/>
              </p14:nvContentPartPr>
              <p14:xfrm>
                <a:off x="7423982" y="5324263"/>
                <a:ext cx="110520" cy="120600"/>
              </p14:xfrm>
            </p:contentPart>
          </mc:Choice>
          <mc:Fallback>
            <p:pic>
              <p:nvPicPr>
                <p:cNvPr id="723" name="Freihand 722">
                  <a:extLst>
                    <a:ext uri="{FF2B5EF4-FFF2-40B4-BE49-F238E27FC236}">
                      <a16:creationId xmlns:a16="http://schemas.microsoft.com/office/drawing/2014/main" id="{F0F407A5-2D3D-495E-B2F6-8EEC3FC905E7}"/>
                    </a:ext>
                  </a:extLst>
                </p:cNvPr>
                <p:cNvPicPr/>
                <p:nvPr/>
              </p:nvPicPr>
              <p:blipFill>
                <a:blip r:embed="rId1187"/>
                <a:stretch>
                  <a:fillRect/>
                </a:stretch>
              </p:blipFill>
              <p:spPr>
                <a:xfrm>
                  <a:off x="7419662" y="5319943"/>
                  <a:ext cx="119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24" name="Freihand 723">
                  <a:extLst>
                    <a:ext uri="{FF2B5EF4-FFF2-40B4-BE49-F238E27FC236}">
                      <a16:creationId xmlns:a16="http://schemas.microsoft.com/office/drawing/2014/main" id="{AB283195-5FFD-4E42-8146-B90FF7CCF4C5}"/>
                    </a:ext>
                  </a:extLst>
                </p14:cNvPr>
                <p14:cNvContentPartPr/>
                <p14:nvPr/>
              </p14:nvContentPartPr>
              <p14:xfrm>
                <a:off x="7601822" y="5412103"/>
                <a:ext cx="20520" cy="92160"/>
              </p14:xfrm>
            </p:contentPart>
          </mc:Choice>
          <mc:Fallback>
            <p:pic>
              <p:nvPicPr>
                <p:cNvPr id="724" name="Freihand 723">
                  <a:extLst>
                    <a:ext uri="{FF2B5EF4-FFF2-40B4-BE49-F238E27FC236}">
                      <a16:creationId xmlns:a16="http://schemas.microsoft.com/office/drawing/2014/main" id="{AB283195-5FFD-4E42-8146-B90FF7CCF4C5}"/>
                    </a:ext>
                  </a:extLst>
                </p:cNvPr>
                <p:cNvPicPr/>
                <p:nvPr/>
              </p:nvPicPr>
              <p:blipFill>
                <a:blip r:embed="rId1189"/>
                <a:stretch>
                  <a:fillRect/>
                </a:stretch>
              </p:blipFill>
              <p:spPr>
                <a:xfrm>
                  <a:off x="7597502" y="5407783"/>
                  <a:ext cx="29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25" name="Freihand 724">
                  <a:extLst>
                    <a:ext uri="{FF2B5EF4-FFF2-40B4-BE49-F238E27FC236}">
                      <a16:creationId xmlns:a16="http://schemas.microsoft.com/office/drawing/2014/main" id="{C4FB8E76-4066-4374-86A8-B4E271612B38}"/>
                    </a:ext>
                  </a:extLst>
                </p14:cNvPr>
                <p14:cNvContentPartPr/>
                <p14:nvPr/>
              </p14:nvContentPartPr>
              <p14:xfrm>
                <a:off x="7677062" y="5301583"/>
                <a:ext cx="90000" cy="118800"/>
              </p14:xfrm>
            </p:contentPart>
          </mc:Choice>
          <mc:Fallback>
            <p:pic>
              <p:nvPicPr>
                <p:cNvPr id="725" name="Freihand 724">
                  <a:extLst>
                    <a:ext uri="{FF2B5EF4-FFF2-40B4-BE49-F238E27FC236}">
                      <a16:creationId xmlns:a16="http://schemas.microsoft.com/office/drawing/2014/main" id="{C4FB8E76-4066-4374-86A8-B4E271612B38}"/>
                    </a:ext>
                  </a:extLst>
                </p:cNvPr>
                <p:cNvPicPr/>
                <p:nvPr/>
              </p:nvPicPr>
              <p:blipFill>
                <a:blip r:embed="rId1191"/>
                <a:stretch>
                  <a:fillRect/>
                </a:stretch>
              </p:blipFill>
              <p:spPr>
                <a:xfrm>
                  <a:off x="7672742" y="5297263"/>
                  <a:ext cx="98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27" name="Freihand 726">
                  <a:extLst>
                    <a:ext uri="{FF2B5EF4-FFF2-40B4-BE49-F238E27FC236}">
                      <a16:creationId xmlns:a16="http://schemas.microsoft.com/office/drawing/2014/main" id="{527EF96B-AF6C-4569-88B6-8A049F821CBF}"/>
                    </a:ext>
                  </a:extLst>
                </p14:cNvPr>
                <p14:cNvContentPartPr/>
                <p14:nvPr/>
              </p14:nvContentPartPr>
              <p14:xfrm>
                <a:off x="7602902" y="5204743"/>
                <a:ext cx="253080" cy="52200"/>
              </p14:xfrm>
            </p:contentPart>
          </mc:Choice>
          <mc:Fallback>
            <p:pic>
              <p:nvPicPr>
                <p:cNvPr id="727" name="Freihand 726">
                  <a:extLst>
                    <a:ext uri="{FF2B5EF4-FFF2-40B4-BE49-F238E27FC236}">
                      <a16:creationId xmlns:a16="http://schemas.microsoft.com/office/drawing/2014/main" id="{527EF96B-AF6C-4569-88B6-8A049F821CBF}"/>
                    </a:ext>
                  </a:extLst>
                </p:cNvPr>
                <p:cNvPicPr/>
                <p:nvPr/>
              </p:nvPicPr>
              <p:blipFill>
                <a:blip r:embed="rId1193"/>
                <a:stretch>
                  <a:fillRect/>
                </a:stretch>
              </p:blipFill>
              <p:spPr>
                <a:xfrm>
                  <a:off x="7598582" y="5200423"/>
                  <a:ext cx="261720" cy="6084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E5903EC8-05FC-4E36-8508-75538D645D75}"/>
                  </a:ext>
                </a:extLst>
              </p14:cNvPr>
              <p14:cNvContentPartPr/>
              <p14:nvPr/>
            </p14:nvContentPartPr>
            <p14:xfrm>
              <a:off x="10537982" y="1267423"/>
              <a:ext cx="40320" cy="29520"/>
            </p14:xfrm>
          </p:contentPart>
        </mc:Choice>
        <mc:Fallback>
          <p:pic>
            <p:nvPicPr>
              <p:cNvPr id="7" name="Freihand 6">
                <a:extLst>
                  <a:ext uri="{FF2B5EF4-FFF2-40B4-BE49-F238E27FC236}">
                    <a16:creationId xmlns:a16="http://schemas.microsoft.com/office/drawing/2014/main" id="{E5903EC8-05FC-4E36-8508-75538D645D75}"/>
                  </a:ext>
                </a:extLst>
              </p:cNvPr>
              <p:cNvPicPr/>
              <p:nvPr/>
            </p:nvPicPr>
            <p:blipFill>
              <a:blip r:embed="rId4"/>
              <a:stretch>
                <a:fillRect/>
              </a:stretch>
            </p:blipFill>
            <p:spPr>
              <a:xfrm>
                <a:off x="10533662" y="1263103"/>
                <a:ext cx="48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AD69DBFB-A216-40B0-A75F-9634D87B3509}"/>
                  </a:ext>
                </a:extLst>
              </p14:cNvPr>
              <p14:cNvContentPartPr/>
              <p14:nvPr/>
            </p14:nvContentPartPr>
            <p14:xfrm>
              <a:off x="5429222" y="704383"/>
              <a:ext cx="96480" cy="157680"/>
            </p14:xfrm>
          </p:contentPart>
        </mc:Choice>
        <mc:Fallback>
          <p:pic>
            <p:nvPicPr>
              <p:cNvPr id="8" name="Freihand 7">
                <a:extLst>
                  <a:ext uri="{FF2B5EF4-FFF2-40B4-BE49-F238E27FC236}">
                    <a16:creationId xmlns:a16="http://schemas.microsoft.com/office/drawing/2014/main" id="{AD69DBFB-A216-40B0-A75F-9634D87B3509}"/>
                  </a:ext>
                </a:extLst>
              </p:cNvPr>
              <p:cNvPicPr/>
              <p:nvPr/>
            </p:nvPicPr>
            <p:blipFill>
              <a:blip r:embed="rId6"/>
              <a:stretch>
                <a:fillRect/>
              </a:stretch>
            </p:blipFill>
            <p:spPr>
              <a:xfrm>
                <a:off x="5424902" y="700063"/>
                <a:ext cx="105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DBC075D0-A102-4C65-A978-06ED05B181C9}"/>
                  </a:ext>
                </a:extLst>
              </p14:cNvPr>
              <p14:cNvContentPartPr/>
              <p14:nvPr/>
            </p14:nvContentPartPr>
            <p14:xfrm>
              <a:off x="5425622" y="704383"/>
              <a:ext cx="96480" cy="132840"/>
            </p14:xfrm>
          </p:contentPart>
        </mc:Choice>
        <mc:Fallback>
          <p:pic>
            <p:nvPicPr>
              <p:cNvPr id="9" name="Freihand 8">
                <a:extLst>
                  <a:ext uri="{FF2B5EF4-FFF2-40B4-BE49-F238E27FC236}">
                    <a16:creationId xmlns:a16="http://schemas.microsoft.com/office/drawing/2014/main" id="{DBC075D0-A102-4C65-A978-06ED05B181C9}"/>
                  </a:ext>
                </a:extLst>
              </p:cNvPr>
              <p:cNvPicPr/>
              <p:nvPr/>
            </p:nvPicPr>
            <p:blipFill>
              <a:blip r:embed="rId8"/>
              <a:stretch>
                <a:fillRect/>
              </a:stretch>
            </p:blipFill>
            <p:spPr>
              <a:xfrm>
                <a:off x="5421302" y="700063"/>
                <a:ext cx="105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6A969733-23ED-4F18-B5BC-FF9327DADEA6}"/>
                  </a:ext>
                </a:extLst>
              </p14:cNvPr>
              <p14:cNvContentPartPr/>
              <p14:nvPr/>
            </p14:nvContentPartPr>
            <p14:xfrm>
              <a:off x="5595902" y="810223"/>
              <a:ext cx="49680" cy="89280"/>
            </p14:xfrm>
          </p:contentPart>
        </mc:Choice>
        <mc:Fallback>
          <p:pic>
            <p:nvPicPr>
              <p:cNvPr id="10" name="Freihand 9">
                <a:extLst>
                  <a:ext uri="{FF2B5EF4-FFF2-40B4-BE49-F238E27FC236}">
                    <a16:creationId xmlns:a16="http://schemas.microsoft.com/office/drawing/2014/main" id="{6A969733-23ED-4F18-B5BC-FF9327DADEA6}"/>
                  </a:ext>
                </a:extLst>
              </p:cNvPr>
              <p:cNvPicPr/>
              <p:nvPr/>
            </p:nvPicPr>
            <p:blipFill>
              <a:blip r:embed="rId10"/>
              <a:stretch>
                <a:fillRect/>
              </a:stretch>
            </p:blipFill>
            <p:spPr>
              <a:xfrm>
                <a:off x="5591582" y="805903"/>
                <a:ext cx="58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5791F52E-7877-421F-B7BE-3773A0C5F36F}"/>
                  </a:ext>
                </a:extLst>
              </p14:cNvPr>
              <p14:cNvContentPartPr/>
              <p14:nvPr/>
            </p14:nvContentPartPr>
            <p14:xfrm>
              <a:off x="5611022" y="733183"/>
              <a:ext cx="360" cy="360"/>
            </p14:xfrm>
          </p:contentPart>
        </mc:Choice>
        <mc:Fallback>
          <p:pic>
            <p:nvPicPr>
              <p:cNvPr id="11" name="Freihand 10">
                <a:extLst>
                  <a:ext uri="{FF2B5EF4-FFF2-40B4-BE49-F238E27FC236}">
                    <a16:creationId xmlns:a16="http://schemas.microsoft.com/office/drawing/2014/main" id="{5791F52E-7877-421F-B7BE-3773A0C5F36F}"/>
                  </a:ext>
                </a:extLst>
              </p:cNvPr>
              <p:cNvPicPr/>
              <p:nvPr/>
            </p:nvPicPr>
            <p:blipFill>
              <a:blip r:embed="rId12"/>
              <a:stretch>
                <a:fillRect/>
              </a:stretch>
            </p:blipFill>
            <p:spPr>
              <a:xfrm>
                <a:off x="5606702" y="7288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F52594A9-3977-43CC-99FD-4302B69198AB}"/>
                  </a:ext>
                </a:extLst>
              </p14:cNvPr>
              <p14:cNvContentPartPr/>
              <p14:nvPr/>
            </p14:nvContentPartPr>
            <p14:xfrm>
              <a:off x="5791742" y="732463"/>
              <a:ext cx="139320" cy="38520"/>
            </p14:xfrm>
          </p:contentPart>
        </mc:Choice>
        <mc:Fallback>
          <p:pic>
            <p:nvPicPr>
              <p:cNvPr id="12" name="Freihand 11">
                <a:extLst>
                  <a:ext uri="{FF2B5EF4-FFF2-40B4-BE49-F238E27FC236}">
                    <a16:creationId xmlns:a16="http://schemas.microsoft.com/office/drawing/2014/main" id="{F52594A9-3977-43CC-99FD-4302B69198AB}"/>
                  </a:ext>
                </a:extLst>
              </p:cNvPr>
              <p:cNvPicPr/>
              <p:nvPr/>
            </p:nvPicPr>
            <p:blipFill>
              <a:blip r:embed="rId14"/>
              <a:stretch>
                <a:fillRect/>
              </a:stretch>
            </p:blipFill>
            <p:spPr>
              <a:xfrm>
                <a:off x="5787422" y="728143"/>
                <a:ext cx="147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44EC12D-4583-46B1-B76A-79054A4BC015}"/>
                  </a:ext>
                </a:extLst>
              </p14:cNvPr>
              <p14:cNvContentPartPr/>
              <p14:nvPr/>
            </p14:nvContentPartPr>
            <p14:xfrm>
              <a:off x="5820902" y="801223"/>
              <a:ext cx="132120" cy="23760"/>
            </p14:xfrm>
          </p:contentPart>
        </mc:Choice>
        <mc:Fallback>
          <p:pic>
            <p:nvPicPr>
              <p:cNvPr id="13" name="Freihand 12">
                <a:extLst>
                  <a:ext uri="{FF2B5EF4-FFF2-40B4-BE49-F238E27FC236}">
                    <a16:creationId xmlns:a16="http://schemas.microsoft.com/office/drawing/2014/main" id="{044EC12D-4583-46B1-B76A-79054A4BC015}"/>
                  </a:ext>
                </a:extLst>
              </p:cNvPr>
              <p:cNvPicPr/>
              <p:nvPr/>
            </p:nvPicPr>
            <p:blipFill>
              <a:blip r:embed="rId16"/>
              <a:stretch>
                <a:fillRect/>
              </a:stretch>
            </p:blipFill>
            <p:spPr>
              <a:xfrm>
                <a:off x="5816582" y="796903"/>
                <a:ext cx="140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ECC7D3A-DC49-4BF3-B55A-A17D6AA9B6A0}"/>
                  </a:ext>
                </a:extLst>
              </p14:cNvPr>
              <p14:cNvContentPartPr/>
              <p14:nvPr/>
            </p14:nvContentPartPr>
            <p14:xfrm>
              <a:off x="6099542" y="606103"/>
              <a:ext cx="108720" cy="272520"/>
            </p14:xfrm>
          </p:contentPart>
        </mc:Choice>
        <mc:Fallback>
          <p:pic>
            <p:nvPicPr>
              <p:cNvPr id="14" name="Freihand 13">
                <a:extLst>
                  <a:ext uri="{FF2B5EF4-FFF2-40B4-BE49-F238E27FC236}">
                    <a16:creationId xmlns:a16="http://schemas.microsoft.com/office/drawing/2014/main" id="{1ECC7D3A-DC49-4BF3-B55A-A17D6AA9B6A0}"/>
                  </a:ext>
                </a:extLst>
              </p:cNvPr>
              <p:cNvPicPr/>
              <p:nvPr/>
            </p:nvPicPr>
            <p:blipFill>
              <a:blip r:embed="rId18"/>
              <a:stretch>
                <a:fillRect/>
              </a:stretch>
            </p:blipFill>
            <p:spPr>
              <a:xfrm>
                <a:off x="6095222" y="601783"/>
                <a:ext cx="1173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78C579EF-4C02-475D-963C-8A17D2659D54}"/>
                  </a:ext>
                </a:extLst>
              </p14:cNvPr>
              <p14:cNvContentPartPr/>
              <p14:nvPr/>
            </p14:nvContentPartPr>
            <p14:xfrm>
              <a:off x="6389702" y="639943"/>
              <a:ext cx="114480" cy="151200"/>
            </p14:xfrm>
          </p:contentPart>
        </mc:Choice>
        <mc:Fallback>
          <p:pic>
            <p:nvPicPr>
              <p:cNvPr id="15" name="Freihand 14">
                <a:extLst>
                  <a:ext uri="{FF2B5EF4-FFF2-40B4-BE49-F238E27FC236}">
                    <a16:creationId xmlns:a16="http://schemas.microsoft.com/office/drawing/2014/main" id="{78C579EF-4C02-475D-963C-8A17D2659D54}"/>
                  </a:ext>
                </a:extLst>
              </p:cNvPr>
              <p:cNvPicPr/>
              <p:nvPr/>
            </p:nvPicPr>
            <p:blipFill>
              <a:blip r:embed="rId20"/>
              <a:stretch>
                <a:fillRect/>
              </a:stretch>
            </p:blipFill>
            <p:spPr>
              <a:xfrm>
                <a:off x="6385382" y="635623"/>
                <a:ext cx="123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55ABCF3-1471-449A-95FB-E79E1653DE0F}"/>
                  </a:ext>
                </a:extLst>
              </p14:cNvPr>
              <p14:cNvContentPartPr/>
              <p14:nvPr/>
            </p14:nvContentPartPr>
            <p14:xfrm>
              <a:off x="6587342" y="748303"/>
              <a:ext cx="6480" cy="111600"/>
            </p14:xfrm>
          </p:contentPart>
        </mc:Choice>
        <mc:Fallback>
          <p:pic>
            <p:nvPicPr>
              <p:cNvPr id="16" name="Freihand 15">
                <a:extLst>
                  <a:ext uri="{FF2B5EF4-FFF2-40B4-BE49-F238E27FC236}">
                    <a16:creationId xmlns:a16="http://schemas.microsoft.com/office/drawing/2014/main" id="{D55ABCF3-1471-449A-95FB-E79E1653DE0F}"/>
                  </a:ext>
                </a:extLst>
              </p:cNvPr>
              <p:cNvPicPr/>
              <p:nvPr/>
            </p:nvPicPr>
            <p:blipFill>
              <a:blip r:embed="rId22"/>
              <a:stretch>
                <a:fillRect/>
              </a:stretch>
            </p:blipFill>
            <p:spPr>
              <a:xfrm>
                <a:off x="6583022" y="743983"/>
                <a:ext cx="15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4E8B89A-88DA-4E5D-944C-5889A2C00BF3}"/>
                  </a:ext>
                </a:extLst>
              </p14:cNvPr>
              <p14:cNvContentPartPr/>
              <p14:nvPr/>
            </p14:nvContentPartPr>
            <p14:xfrm>
              <a:off x="9527822" y="670543"/>
              <a:ext cx="5400" cy="129600"/>
            </p14:xfrm>
          </p:contentPart>
        </mc:Choice>
        <mc:Fallback>
          <p:pic>
            <p:nvPicPr>
              <p:cNvPr id="17" name="Freihand 16">
                <a:extLst>
                  <a:ext uri="{FF2B5EF4-FFF2-40B4-BE49-F238E27FC236}">
                    <a16:creationId xmlns:a16="http://schemas.microsoft.com/office/drawing/2014/main" id="{64E8B89A-88DA-4E5D-944C-5889A2C00BF3}"/>
                  </a:ext>
                </a:extLst>
              </p:cNvPr>
              <p:cNvPicPr/>
              <p:nvPr/>
            </p:nvPicPr>
            <p:blipFill>
              <a:blip r:embed="rId24"/>
              <a:stretch>
                <a:fillRect/>
              </a:stretch>
            </p:blipFill>
            <p:spPr>
              <a:xfrm>
                <a:off x="9523502" y="666223"/>
                <a:ext cx="14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4B23F13A-436F-4E88-B375-5FA54CD2F088}"/>
                  </a:ext>
                </a:extLst>
              </p14:cNvPr>
              <p14:cNvContentPartPr/>
              <p14:nvPr/>
            </p14:nvContentPartPr>
            <p14:xfrm>
              <a:off x="9673982" y="493423"/>
              <a:ext cx="159840" cy="169560"/>
            </p14:xfrm>
          </p:contentPart>
        </mc:Choice>
        <mc:Fallback>
          <p:pic>
            <p:nvPicPr>
              <p:cNvPr id="18" name="Freihand 17">
                <a:extLst>
                  <a:ext uri="{FF2B5EF4-FFF2-40B4-BE49-F238E27FC236}">
                    <a16:creationId xmlns:a16="http://schemas.microsoft.com/office/drawing/2014/main" id="{4B23F13A-436F-4E88-B375-5FA54CD2F088}"/>
                  </a:ext>
                </a:extLst>
              </p:cNvPr>
              <p:cNvPicPr/>
              <p:nvPr/>
            </p:nvPicPr>
            <p:blipFill>
              <a:blip r:embed="rId26"/>
              <a:stretch>
                <a:fillRect/>
              </a:stretch>
            </p:blipFill>
            <p:spPr>
              <a:xfrm>
                <a:off x="9669662" y="489103"/>
                <a:ext cx="168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3FEC949-B8B0-464A-AA32-180B94EB7E34}"/>
                  </a:ext>
                </a:extLst>
              </p14:cNvPr>
              <p14:cNvContentPartPr/>
              <p14:nvPr/>
            </p14:nvContentPartPr>
            <p14:xfrm>
              <a:off x="9894662" y="467863"/>
              <a:ext cx="129600" cy="200520"/>
            </p14:xfrm>
          </p:contentPart>
        </mc:Choice>
        <mc:Fallback>
          <p:pic>
            <p:nvPicPr>
              <p:cNvPr id="19" name="Freihand 18">
                <a:extLst>
                  <a:ext uri="{FF2B5EF4-FFF2-40B4-BE49-F238E27FC236}">
                    <a16:creationId xmlns:a16="http://schemas.microsoft.com/office/drawing/2014/main" id="{03FEC949-B8B0-464A-AA32-180B94EB7E34}"/>
                  </a:ext>
                </a:extLst>
              </p:cNvPr>
              <p:cNvPicPr/>
              <p:nvPr/>
            </p:nvPicPr>
            <p:blipFill>
              <a:blip r:embed="rId28"/>
              <a:stretch>
                <a:fillRect/>
              </a:stretch>
            </p:blipFill>
            <p:spPr>
              <a:xfrm>
                <a:off x="9890342" y="463543"/>
                <a:ext cx="138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BF7ACBB-0A0F-460A-AEA7-00F670B9DC7C}"/>
                  </a:ext>
                </a:extLst>
              </p14:cNvPr>
              <p14:cNvContentPartPr/>
              <p14:nvPr/>
            </p14:nvContentPartPr>
            <p14:xfrm>
              <a:off x="8176382" y="635983"/>
              <a:ext cx="360" cy="360"/>
            </p14:xfrm>
          </p:contentPart>
        </mc:Choice>
        <mc:Fallback>
          <p:pic>
            <p:nvPicPr>
              <p:cNvPr id="20" name="Freihand 19">
                <a:extLst>
                  <a:ext uri="{FF2B5EF4-FFF2-40B4-BE49-F238E27FC236}">
                    <a16:creationId xmlns:a16="http://schemas.microsoft.com/office/drawing/2014/main" id="{6BF7ACBB-0A0F-460A-AEA7-00F670B9DC7C}"/>
                  </a:ext>
                </a:extLst>
              </p:cNvPr>
              <p:cNvPicPr/>
              <p:nvPr/>
            </p:nvPicPr>
            <p:blipFill>
              <a:blip r:embed="rId12"/>
              <a:stretch>
                <a:fillRect/>
              </a:stretch>
            </p:blipFill>
            <p:spPr>
              <a:xfrm>
                <a:off x="8172062" y="6316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0D6685F5-445F-41F3-84E9-21D31C6B3AAF}"/>
                  </a:ext>
                </a:extLst>
              </p14:cNvPr>
              <p14:cNvContentPartPr/>
              <p14:nvPr/>
            </p14:nvContentPartPr>
            <p14:xfrm>
              <a:off x="9695942" y="755143"/>
              <a:ext cx="271440" cy="83880"/>
            </p14:xfrm>
          </p:contentPart>
        </mc:Choice>
        <mc:Fallback>
          <p:pic>
            <p:nvPicPr>
              <p:cNvPr id="21" name="Freihand 20">
                <a:extLst>
                  <a:ext uri="{FF2B5EF4-FFF2-40B4-BE49-F238E27FC236}">
                    <a16:creationId xmlns:a16="http://schemas.microsoft.com/office/drawing/2014/main" id="{0D6685F5-445F-41F3-84E9-21D31C6B3AAF}"/>
                  </a:ext>
                </a:extLst>
              </p:cNvPr>
              <p:cNvPicPr/>
              <p:nvPr/>
            </p:nvPicPr>
            <p:blipFill>
              <a:blip r:embed="rId31"/>
              <a:stretch>
                <a:fillRect/>
              </a:stretch>
            </p:blipFill>
            <p:spPr>
              <a:xfrm>
                <a:off x="9691622" y="750823"/>
                <a:ext cx="280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68C815B-F9D7-4367-B16D-92EF0936AAFD}"/>
                  </a:ext>
                </a:extLst>
              </p14:cNvPr>
              <p14:cNvContentPartPr/>
              <p14:nvPr/>
            </p14:nvContentPartPr>
            <p14:xfrm>
              <a:off x="10152782" y="660103"/>
              <a:ext cx="15120" cy="111960"/>
            </p14:xfrm>
          </p:contentPart>
        </mc:Choice>
        <mc:Fallback>
          <p:pic>
            <p:nvPicPr>
              <p:cNvPr id="22" name="Freihand 21">
                <a:extLst>
                  <a:ext uri="{FF2B5EF4-FFF2-40B4-BE49-F238E27FC236}">
                    <a16:creationId xmlns:a16="http://schemas.microsoft.com/office/drawing/2014/main" id="{668C815B-F9D7-4367-B16D-92EF0936AAFD}"/>
                  </a:ext>
                </a:extLst>
              </p:cNvPr>
              <p:cNvPicPr/>
              <p:nvPr/>
            </p:nvPicPr>
            <p:blipFill>
              <a:blip r:embed="rId33"/>
              <a:stretch>
                <a:fillRect/>
              </a:stretch>
            </p:blipFill>
            <p:spPr>
              <a:xfrm>
                <a:off x="10148462" y="655783"/>
                <a:ext cx="23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C8F46F21-801D-4DBF-AE31-191D6876B638}"/>
                  </a:ext>
                </a:extLst>
              </p14:cNvPr>
              <p14:cNvContentPartPr/>
              <p14:nvPr/>
            </p14:nvContentPartPr>
            <p14:xfrm>
              <a:off x="10299662" y="484783"/>
              <a:ext cx="96480" cy="177840"/>
            </p14:xfrm>
          </p:contentPart>
        </mc:Choice>
        <mc:Fallback>
          <p:pic>
            <p:nvPicPr>
              <p:cNvPr id="23" name="Freihand 22">
                <a:extLst>
                  <a:ext uri="{FF2B5EF4-FFF2-40B4-BE49-F238E27FC236}">
                    <a16:creationId xmlns:a16="http://schemas.microsoft.com/office/drawing/2014/main" id="{C8F46F21-801D-4DBF-AE31-191D6876B638}"/>
                  </a:ext>
                </a:extLst>
              </p:cNvPr>
              <p:cNvPicPr/>
              <p:nvPr/>
            </p:nvPicPr>
            <p:blipFill>
              <a:blip r:embed="rId35"/>
              <a:stretch>
                <a:fillRect/>
              </a:stretch>
            </p:blipFill>
            <p:spPr>
              <a:xfrm>
                <a:off x="10295342" y="480463"/>
                <a:ext cx="105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0E2F80C9-F480-4DB5-A0B8-F0EE27A35572}"/>
                  </a:ext>
                </a:extLst>
              </p14:cNvPr>
              <p14:cNvContentPartPr/>
              <p14:nvPr/>
            </p14:nvContentPartPr>
            <p14:xfrm>
              <a:off x="10342142" y="465343"/>
              <a:ext cx="107640" cy="23400"/>
            </p14:xfrm>
          </p:contentPart>
        </mc:Choice>
        <mc:Fallback>
          <p:pic>
            <p:nvPicPr>
              <p:cNvPr id="24" name="Freihand 23">
                <a:extLst>
                  <a:ext uri="{FF2B5EF4-FFF2-40B4-BE49-F238E27FC236}">
                    <a16:creationId xmlns:a16="http://schemas.microsoft.com/office/drawing/2014/main" id="{0E2F80C9-F480-4DB5-A0B8-F0EE27A35572}"/>
                  </a:ext>
                </a:extLst>
              </p:cNvPr>
              <p:cNvPicPr/>
              <p:nvPr/>
            </p:nvPicPr>
            <p:blipFill>
              <a:blip r:embed="rId37"/>
              <a:stretch>
                <a:fillRect/>
              </a:stretch>
            </p:blipFill>
            <p:spPr>
              <a:xfrm>
                <a:off x="10337822" y="461023"/>
                <a:ext cx="116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2C882CE6-69BA-4BA9-BBEF-D2B838900A1F}"/>
                  </a:ext>
                </a:extLst>
              </p14:cNvPr>
              <p14:cNvContentPartPr/>
              <p14:nvPr/>
            </p14:nvContentPartPr>
            <p14:xfrm>
              <a:off x="10440782" y="387223"/>
              <a:ext cx="143640" cy="355320"/>
            </p14:xfrm>
          </p:contentPart>
        </mc:Choice>
        <mc:Fallback>
          <p:pic>
            <p:nvPicPr>
              <p:cNvPr id="25" name="Freihand 24">
                <a:extLst>
                  <a:ext uri="{FF2B5EF4-FFF2-40B4-BE49-F238E27FC236}">
                    <a16:creationId xmlns:a16="http://schemas.microsoft.com/office/drawing/2014/main" id="{2C882CE6-69BA-4BA9-BBEF-D2B838900A1F}"/>
                  </a:ext>
                </a:extLst>
              </p:cNvPr>
              <p:cNvPicPr/>
              <p:nvPr/>
            </p:nvPicPr>
            <p:blipFill>
              <a:blip r:embed="rId39"/>
              <a:stretch>
                <a:fillRect/>
              </a:stretch>
            </p:blipFill>
            <p:spPr>
              <a:xfrm>
                <a:off x="10436462" y="382903"/>
                <a:ext cx="1522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9F98701C-CCF3-486F-971C-EEC872B940E0}"/>
                  </a:ext>
                </a:extLst>
              </p14:cNvPr>
              <p14:cNvContentPartPr/>
              <p14:nvPr/>
            </p14:nvContentPartPr>
            <p14:xfrm>
              <a:off x="10490822" y="389383"/>
              <a:ext cx="50040" cy="372960"/>
            </p14:xfrm>
          </p:contentPart>
        </mc:Choice>
        <mc:Fallback>
          <p:pic>
            <p:nvPicPr>
              <p:cNvPr id="26" name="Freihand 25">
                <a:extLst>
                  <a:ext uri="{FF2B5EF4-FFF2-40B4-BE49-F238E27FC236}">
                    <a16:creationId xmlns:a16="http://schemas.microsoft.com/office/drawing/2014/main" id="{9F98701C-CCF3-486F-971C-EEC872B940E0}"/>
                  </a:ext>
                </a:extLst>
              </p:cNvPr>
              <p:cNvPicPr/>
              <p:nvPr/>
            </p:nvPicPr>
            <p:blipFill>
              <a:blip r:embed="rId41"/>
              <a:stretch>
                <a:fillRect/>
              </a:stretch>
            </p:blipFill>
            <p:spPr>
              <a:xfrm>
                <a:off x="10486502" y="385063"/>
                <a:ext cx="5868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F9374E58-EBD8-4ED9-B80B-62BC131E2A37}"/>
                  </a:ext>
                </a:extLst>
              </p14:cNvPr>
              <p14:cNvContentPartPr/>
              <p14:nvPr/>
            </p14:nvContentPartPr>
            <p14:xfrm>
              <a:off x="10259702" y="712663"/>
              <a:ext cx="102240" cy="18720"/>
            </p14:xfrm>
          </p:contentPart>
        </mc:Choice>
        <mc:Fallback>
          <p:pic>
            <p:nvPicPr>
              <p:cNvPr id="27" name="Freihand 26">
                <a:extLst>
                  <a:ext uri="{FF2B5EF4-FFF2-40B4-BE49-F238E27FC236}">
                    <a16:creationId xmlns:a16="http://schemas.microsoft.com/office/drawing/2014/main" id="{F9374E58-EBD8-4ED9-B80B-62BC131E2A37}"/>
                  </a:ext>
                </a:extLst>
              </p:cNvPr>
              <p:cNvPicPr/>
              <p:nvPr/>
            </p:nvPicPr>
            <p:blipFill>
              <a:blip r:embed="rId43"/>
              <a:stretch>
                <a:fillRect/>
              </a:stretch>
            </p:blipFill>
            <p:spPr>
              <a:xfrm>
                <a:off x="10255382" y="708343"/>
                <a:ext cx="110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E5238429-5CCA-4FE7-86F1-F4CB7C01185F}"/>
                  </a:ext>
                </a:extLst>
              </p14:cNvPr>
              <p14:cNvContentPartPr/>
              <p14:nvPr/>
            </p14:nvContentPartPr>
            <p14:xfrm>
              <a:off x="6778142" y="841183"/>
              <a:ext cx="91800" cy="23400"/>
            </p14:xfrm>
          </p:contentPart>
        </mc:Choice>
        <mc:Fallback>
          <p:pic>
            <p:nvPicPr>
              <p:cNvPr id="28" name="Freihand 27">
                <a:extLst>
                  <a:ext uri="{FF2B5EF4-FFF2-40B4-BE49-F238E27FC236}">
                    <a16:creationId xmlns:a16="http://schemas.microsoft.com/office/drawing/2014/main" id="{E5238429-5CCA-4FE7-86F1-F4CB7C01185F}"/>
                  </a:ext>
                </a:extLst>
              </p:cNvPr>
              <p:cNvPicPr/>
              <p:nvPr/>
            </p:nvPicPr>
            <p:blipFill>
              <a:blip r:embed="rId45"/>
              <a:stretch>
                <a:fillRect/>
              </a:stretch>
            </p:blipFill>
            <p:spPr>
              <a:xfrm>
                <a:off x="6773822" y="836863"/>
                <a:ext cx="100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AE163060-6610-467F-ADE7-982FB10EEBFD}"/>
                  </a:ext>
                </a:extLst>
              </p14:cNvPr>
              <p14:cNvContentPartPr/>
              <p14:nvPr/>
            </p14:nvContentPartPr>
            <p14:xfrm>
              <a:off x="7588502" y="566863"/>
              <a:ext cx="112320" cy="180000"/>
            </p14:xfrm>
          </p:contentPart>
        </mc:Choice>
        <mc:Fallback>
          <p:pic>
            <p:nvPicPr>
              <p:cNvPr id="29" name="Freihand 28">
                <a:extLst>
                  <a:ext uri="{FF2B5EF4-FFF2-40B4-BE49-F238E27FC236}">
                    <a16:creationId xmlns:a16="http://schemas.microsoft.com/office/drawing/2014/main" id="{AE163060-6610-467F-ADE7-982FB10EEBFD}"/>
                  </a:ext>
                </a:extLst>
              </p:cNvPr>
              <p:cNvPicPr/>
              <p:nvPr/>
            </p:nvPicPr>
            <p:blipFill>
              <a:blip r:embed="rId47"/>
              <a:stretch>
                <a:fillRect/>
              </a:stretch>
            </p:blipFill>
            <p:spPr>
              <a:xfrm>
                <a:off x="7584182" y="562543"/>
                <a:ext cx="120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7B65BAFC-0901-49E1-8601-64CF49BFF164}"/>
                  </a:ext>
                </a:extLst>
              </p14:cNvPr>
              <p14:cNvContentPartPr/>
              <p14:nvPr/>
            </p14:nvContentPartPr>
            <p14:xfrm>
              <a:off x="7591742" y="656143"/>
              <a:ext cx="131040" cy="15480"/>
            </p14:xfrm>
          </p:contentPart>
        </mc:Choice>
        <mc:Fallback>
          <p:pic>
            <p:nvPicPr>
              <p:cNvPr id="30" name="Freihand 29">
                <a:extLst>
                  <a:ext uri="{FF2B5EF4-FFF2-40B4-BE49-F238E27FC236}">
                    <a16:creationId xmlns:a16="http://schemas.microsoft.com/office/drawing/2014/main" id="{7B65BAFC-0901-49E1-8601-64CF49BFF164}"/>
                  </a:ext>
                </a:extLst>
              </p:cNvPr>
              <p:cNvPicPr/>
              <p:nvPr/>
            </p:nvPicPr>
            <p:blipFill>
              <a:blip r:embed="rId49"/>
              <a:stretch>
                <a:fillRect/>
              </a:stretch>
            </p:blipFill>
            <p:spPr>
              <a:xfrm>
                <a:off x="7587422" y="651823"/>
                <a:ext cx="139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8D91370-39F3-4D4F-8A1E-5B5A2E2BD19D}"/>
                  </a:ext>
                </a:extLst>
              </p14:cNvPr>
              <p14:cNvContentPartPr/>
              <p14:nvPr/>
            </p14:nvContentPartPr>
            <p14:xfrm>
              <a:off x="7920062" y="722023"/>
              <a:ext cx="2520" cy="125280"/>
            </p14:xfrm>
          </p:contentPart>
        </mc:Choice>
        <mc:Fallback>
          <p:pic>
            <p:nvPicPr>
              <p:cNvPr id="31" name="Freihand 30">
                <a:extLst>
                  <a:ext uri="{FF2B5EF4-FFF2-40B4-BE49-F238E27FC236}">
                    <a16:creationId xmlns:a16="http://schemas.microsoft.com/office/drawing/2014/main" id="{A8D91370-39F3-4D4F-8A1E-5B5A2E2BD19D}"/>
                  </a:ext>
                </a:extLst>
              </p:cNvPr>
              <p:cNvPicPr/>
              <p:nvPr/>
            </p:nvPicPr>
            <p:blipFill>
              <a:blip r:embed="rId51"/>
              <a:stretch>
                <a:fillRect/>
              </a:stretch>
            </p:blipFill>
            <p:spPr>
              <a:xfrm>
                <a:off x="7915742" y="717703"/>
                <a:ext cx="11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BA1A46C7-E62B-44DB-A2FF-D55D5887A053}"/>
                  </a:ext>
                </a:extLst>
              </p14:cNvPr>
              <p14:cNvContentPartPr/>
              <p14:nvPr/>
            </p14:nvContentPartPr>
            <p14:xfrm>
              <a:off x="8430182" y="699703"/>
              <a:ext cx="18000" cy="120240"/>
            </p14:xfrm>
          </p:contentPart>
        </mc:Choice>
        <mc:Fallback>
          <p:pic>
            <p:nvPicPr>
              <p:cNvPr id="32" name="Freihand 31">
                <a:extLst>
                  <a:ext uri="{FF2B5EF4-FFF2-40B4-BE49-F238E27FC236}">
                    <a16:creationId xmlns:a16="http://schemas.microsoft.com/office/drawing/2014/main" id="{BA1A46C7-E62B-44DB-A2FF-D55D5887A053}"/>
                  </a:ext>
                </a:extLst>
              </p:cNvPr>
              <p:cNvPicPr/>
              <p:nvPr/>
            </p:nvPicPr>
            <p:blipFill>
              <a:blip r:embed="rId53"/>
              <a:stretch>
                <a:fillRect/>
              </a:stretch>
            </p:blipFill>
            <p:spPr>
              <a:xfrm>
                <a:off x="8425862" y="695383"/>
                <a:ext cx="26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A334B550-0589-4907-89EA-6CBF0268BEAC}"/>
                  </a:ext>
                </a:extLst>
              </p14:cNvPr>
              <p14:cNvContentPartPr/>
              <p14:nvPr/>
            </p14:nvContentPartPr>
            <p14:xfrm>
              <a:off x="8615582" y="549223"/>
              <a:ext cx="65160" cy="186480"/>
            </p14:xfrm>
          </p:contentPart>
        </mc:Choice>
        <mc:Fallback>
          <p:pic>
            <p:nvPicPr>
              <p:cNvPr id="33" name="Freihand 32">
                <a:extLst>
                  <a:ext uri="{FF2B5EF4-FFF2-40B4-BE49-F238E27FC236}">
                    <a16:creationId xmlns:a16="http://schemas.microsoft.com/office/drawing/2014/main" id="{A334B550-0589-4907-89EA-6CBF0268BEAC}"/>
                  </a:ext>
                </a:extLst>
              </p:cNvPr>
              <p:cNvPicPr/>
              <p:nvPr/>
            </p:nvPicPr>
            <p:blipFill>
              <a:blip r:embed="rId55"/>
              <a:stretch>
                <a:fillRect/>
              </a:stretch>
            </p:blipFill>
            <p:spPr>
              <a:xfrm>
                <a:off x="8611262" y="544903"/>
                <a:ext cx="73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0D2FAFAD-F1F2-4CCF-8DEC-8505E38AFEB3}"/>
                  </a:ext>
                </a:extLst>
              </p14:cNvPr>
              <p14:cNvContentPartPr/>
              <p14:nvPr/>
            </p14:nvContentPartPr>
            <p14:xfrm>
              <a:off x="8868662" y="697183"/>
              <a:ext cx="14400" cy="121680"/>
            </p14:xfrm>
          </p:contentPart>
        </mc:Choice>
        <mc:Fallback>
          <p:pic>
            <p:nvPicPr>
              <p:cNvPr id="34" name="Freihand 33">
                <a:extLst>
                  <a:ext uri="{FF2B5EF4-FFF2-40B4-BE49-F238E27FC236}">
                    <a16:creationId xmlns:a16="http://schemas.microsoft.com/office/drawing/2014/main" id="{0D2FAFAD-F1F2-4CCF-8DEC-8505E38AFEB3}"/>
                  </a:ext>
                </a:extLst>
              </p:cNvPr>
              <p:cNvPicPr/>
              <p:nvPr/>
            </p:nvPicPr>
            <p:blipFill>
              <a:blip r:embed="rId57"/>
              <a:stretch>
                <a:fillRect/>
              </a:stretch>
            </p:blipFill>
            <p:spPr>
              <a:xfrm>
                <a:off x="8864342" y="692863"/>
                <a:ext cx="23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8D10778B-68D2-471A-AFCB-6AA65EC754B2}"/>
                  </a:ext>
                </a:extLst>
              </p14:cNvPr>
              <p14:cNvContentPartPr/>
              <p14:nvPr/>
            </p14:nvContentPartPr>
            <p14:xfrm>
              <a:off x="9050822" y="541663"/>
              <a:ext cx="84240" cy="123840"/>
            </p14:xfrm>
          </p:contentPart>
        </mc:Choice>
        <mc:Fallback>
          <p:pic>
            <p:nvPicPr>
              <p:cNvPr id="35" name="Freihand 34">
                <a:extLst>
                  <a:ext uri="{FF2B5EF4-FFF2-40B4-BE49-F238E27FC236}">
                    <a16:creationId xmlns:a16="http://schemas.microsoft.com/office/drawing/2014/main" id="{8D10778B-68D2-471A-AFCB-6AA65EC754B2}"/>
                  </a:ext>
                </a:extLst>
              </p:cNvPr>
              <p:cNvPicPr/>
              <p:nvPr/>
            </p:nvPicPr>
            <p:blipFill>
              <a:blip r:embed="rId59"/>
              <a:stretch>
                <a:fillRect/>
              </a:stretch>
            </p:blipFill>
            <p:spPr>
              <a:xfrm>
                <a:off x="9046502" y="537343"/>
                <a:ext cx="92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4112A4A4-A7DC-42F0-8FB2-36E1EC93AE3C}"/>
                  </a:ext>
                </a:extLst>
              </p14:cNvPr>
              <p14:cNvContentPartPr/>
              <p14:nvPr/>
            </p14:nvContentPartPr>
            <p14:xfrm>
              <a:off x="9232262" y="496303"/>
              <a:ext cx="80640" cy="177840"/>
            </p14:xfrm>
          </p:contentPart>
        </mc:Choice>
        <mc:Fallback>
          <p:pic>
            <p:nvPicPr>
              <p:cNvPr id="36" name="Freihand 35">
                <a:extLst>
                  <a:ext uri="{FF2B5EF4-FFF2-40B4-BE49-F238E27FC236}">
                    <a16:creationId xmlns:a16="http://schemas.microsoft.com/office/drawing/2014/main" id="{4112A4A4-A7DC-42F0-8FB2-36E1EC93AE3C}"/>
                  </a:ext>
                </a:extLst>
              </p:cNvPr>
              <p:cNvPicPr/>
              <p:nvPr/>
            </p:nvPicPr>
            <p:blipFill>
              <a:blip r:embed="rId61"/>
              <a:stretch>
                <a:fillRect/>
              </a:stretch>
            </p:blipFill>
            <p:spPr>
              <a:xfrm>
                <a:off x="9227942" y="491983"/>
                <a:ext cx="89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B231BE65-AEF0-4572-A982-9BAAA6A1C223}"/>
                  </a:ext>
                </a:extLst>
              </p14:cNvPr>
              <p14:cNvContentPartPr/>
              <p14:nvPr/>
            </p14:nvContentPartPr>
            <p14:xfrm>
              <a:off x="9223622" y="583063"/>
              <a:ext cx="116280" cy="32400"/>
            </p14:xfrm>
          </p:contentPart>
        </mc:Choice>
        <mc:Fallback>
          <p:pic>
            <p:nvPicPr>
              <p:cNvPr id="37" name="Freihand 36">
                <a:extLst>
                  <a:ext uri="{FF2B5EF4-FFF2-40B4-BE49-F238E27FC236}">
                    <a16:creationId xmlns:a16="http://schemas.microsoft.com/office/drawing/2014/main" id="{B231BE65-AEF0-4572-A982-9BAAA6A1C223}"/>
                  </a:ext>
                </a:extLst>
              </p:cNvPr>
              <p:cNvPicPr/>
              <p:nvPr/>
            </p:nvPicPr>
            <p:blipFill>
              <a:blip r:embed="rId63"/>
              <a:stretch>
                <a:fillRect/>
              </a:stretch>
            </p:blipFill>
            <p:spPr>
              <a:xfrm>
                <a:off x="9219302" y="578743"/>
                <a:ext cx="124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BCA4FCCB-97A9-4694-8EA6-3B48AA2A47FF}"/>
                  </a:ext>
                </a:extLst>
              </p14:cNvPr>
              <p14:cNvContentPartPr/>
              <p14:nvPr/>
            </p14:nvContentPartPr>
            <p14:xfrm>
              <a:off x="8066222" y="555703"/>
              <a:ext cx="121320" cy="174960"/>
            </p14:xfrm>
          </p:contentPart>
        </mc:Choice>
        <mc:Fallback>
          <p:pic>
            <p:nvPicPr>
              <p:cNvPr id="38" name="Freihand 37">
                <a:extLst>
                  <a:ext uri="{FF2B5EF4-FFF2-40B4-BE49-F238E27FC236}">
                    <a16:creationId xmlns:a16="http://schemas.microsoft.com/office/drawing/2014/main" id="{BCA4FCCB-97A9-4694-8EA6-3B48AA2A47FF}"/>
                  </a:ext>
                </a:extLst>
              </p:cNvPr>
              <p:cNvPicPr/>
              <p:nvPr/>
            </p:nvPicPr>
            <p:blipFill>
              <a:blip r:embed="rId65"/>
              <a:stretch>
                <a:fillRect/>
              </a:stretch>
            </p:blipFill>
            <p:spPr>
              <a:xfrm>
                <a:off x="8061902" y="551383"/>
                <a:ext cx="129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533FCC9B-1CA2-4EBB-ADA1-1C6D8D096D9B}"/>
                  </a:ext>
                </a:extLst>
              </p14:cNvPr>
              <p14:cNvContentPartPr/>
              <p14:nvPr/>
            </p14:nvContentPartPr>
            <p14:xfrm>
              <a:off x="8107982" y="645343"/>
              <a:ext cx="116640" cy="18720"/>
            </p14:xfrm>
          </p:contentPart>
        </mc:Choice>
        <mc:Fallback>
          <p:pic>
            <p:nvPicPr>
              <p:cNvPr id="39" name="Freihand 38">
                <a:extLst>
                  <a:ext uri="{FF2B5EF4-FFF2-40B4-BE49-F238E27FC236}">
                    <a16:creationId xmlns:a16="http://schemas.microsoft.com/office/drawing/2014/main" id="{533FCC9B-1CA2-4EBB-ADA1-1C6D8D096D9B}"/>
                  </a:ext>
                </a:extLst>
              </p:cNvPr>
              <p:cNvPicPr/>
              <p:nvPr/>
            </p:nvPicPr>
            <p:blipFill>
              <a:blip r:embed="rId67"/>
              <a:stretch>
                <a:fillRect/>
              </a:stretch>
            </p:blipFill>
            <p:spPr>
              <a:xfrm>
                <a:off x="8103662" y="641023"/>
                <a:ext cx="125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08CF5A76-9D95-47B8-AE1A-4CAC479F2B43}"/>
                  </a:ext>
                </a:extLst>
              </p14:cNvPr>
              <p14:cNvContentPartPr/>
              <p14:nvPr/>
            </p14:nvContentPartPr>
            <p14:xfrm>
              <a:off x="8586062" y="846223"/>
              <a:ext cx="54360" cy="11520"/>
            </p14:xfrm>
          </p:contentPart>
        </mc:Choice>
        <mc:Fallback>
          <p:pic>
            <p:nvPicPr>
              <p:cNvPr id="40" name="Freihand 39">
                <a:extLst>
                  <a:ext uri="{FF2B5EF4-FFF2-40B4-BE49-F238E27FC236}">
                    <a16:creationId xmlns:a16="http://schemas.microsoft.com/office/drawing/2014/main" id="{08CF5A76-9D95-47B8-AE1A-4CAC479F2B43}"/>
                  </a:ext>
                </a:extLst>
              </p:cNvPr>
              <p:cNvPicPr/>
              <p:nvPr/>
            </p:nvPicPr>
            <p:blipFill>
              <a:blip r:embed="rId69"/>
              <a:stretch>
                <a:fillRect/>
              </a:stretch>
            </p:blipFill>
            <p:spPr>
              <a:xfrm>
                <a:off x="8581742" y="841903"/>
                <a:ext cx="63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E27ED91B-F7F6-473A-8549-8725A44D7E2D}"/>
                  </a:ext>
                </a:extLst>
              </p14:cNvPr>
              <p14:cNvContentPartPr/>
              <p14:nvPr/>
            </p14:nvContentPartPr>
            <p14:xfrm>
              <a:off x="8050742" y="833623"/>
              <a:ext cx="91080" cy="18000"/>
            </p14:xfrm>
          </p:contentPart>
        </mc:Choice>
        <mc:Fallback>
          <p:pic>
            <p:nvPicPr>
              <p:cNvPr id="41" name="Freihand 40">
                <a:extLst>
                  <a:ext uri="{FF2B5EF4-FFF2-40B4-BE49-F238E27FC236}">
                    <a16:creationId xmlns:a16="http://schemas.microsoft.com/office/drawing/2014/main" id="{E27ED91B-F7F6-473A-8549-8725A44D7E2D}"/>
                  </a:ext>
                </a:extLst>
              </p:cNvPr>
              <p:cNvPicPr/>
              <p:nvPr/>
            </p:nvPicPr>
            <p:blipFill>
              <a:blip r:embed="rId71"/>
              <a:stretch>
                <a:fillRect/>
              </a:stretch>
            </p:blipFill>
            <p:spPr>
              <a:xfrm>
                <a:off x="8046422" y="829303"/>
                <a:ext cx="99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C0AB20B2-CDD8-47A4-80DB-DF58861E1E4F}"/>
                  </a:ext>
                </a:extLst>
              </p14:cNvPr>
              <p14:cNvContentPartPr/>
              <p14:nvPr/>
            </p14:nvContentPartPr>
            <p14:xfrm>
              <a:off x="7564022" y="856303"/>
              <a:ext cx="108000" cy="3600"/>
            </p14:xfrm>
          </p:contentPart>
        </mc:Choice>
        <mc:Fallback>
          <p:pic>
            <p:nvPicPr>
              <p:cNvPr id="42" name="Freihand 41">
                <a:extLst>
                  <a:ext uri="{FF2B5EF4-FFF2-40B4-BE49-F238E27FC236}">
                    <a16:creationId xmlns:a16="http://schemas.microsoft.com/office/drawing/2014/main" id="{C0AB20B2-CDD8-47A4-80DB-DF58861E1E4F}"/>
                  </a:ext>
                </a:extLst>
              </p:cNvPr>
              <p:cNvPicPr/>
              <p:nvPr/>
            </p:nvPicPr>
            <p:blipFill>
              <a:blip r:embed="rId73"/>
              <a:stretch>
                <a:fillRect/>
              </a:stretch>
            </p:blipFill>
            <p:spPr>
              <a:xfrm>
                <a:off x="7559702" y="851983"/>
                <a:ext cx="116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42B2BE01-5AC6-469D-8990-B2C7C130D769}"/>
                  </a:ext>
                </a:extLst>
              </p14:cNvPr>
              <p14:cNvContentPartPr/>
              <p14:nvPr/>
            </p14:nvContentPartPr>
            <p14:xfrm>
              <a:off x="6767342" y="598543"/>
              <a:ext cx="86040" cy="178200"/>
            </p14:xfrm>
          </p:contentPart>
        </mc:Choice>
        <mc:Fallback>
          <p:pic>
            <p:nvPicPr>
              <p:cNvPr id="43" name="Freihand 42">
                <a:extLst>
                  <a:ext uri="{FF2B5EF4-FFF2-40B4-BE49-F238E27FC236}">
                    <a16:creationId xmlns:a16="http://schemas.microsoft.com/office/drawing/2014/main" id="{42B2BE01-5AC6-469D-8990-B2C7C130D769}"/>
                  </a:ext>
                </a:extLst>
              </p:cNvPr>
              <p:cNvPicPr/>
              <p:nvPr/>
            </p:nvPicPr>
            <p:blipFill>
              <a:blip r:embed="rId75"/>
              <a:stretch>
                <a:fillRect/>
              </a:stretch>
            </p:blipFill>
            <p:spPr>
              <a:xfrm>
                <a:off x="6763022" y="594223"/>
                <a:ext cx="94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56309A52-0FE0-4162-8AA5-2FEC7CF09C3B}"/>
                  </a:ext>
                </a:extLst>
              </p14:cNvPr>
              <p14:cNvContentPartPr/>
              <p14:nvPr/>
            </p14:nvContentPartPr>
            <p14:xfrm>
              <a:off x="7006742" y="740743"/>
              <a:ext cx="12960" cy="124200"/>
            </p14:xfrm>
          </p:contentPart>
        </mc:Choice>
        <mc:Fallback>
          <p:pic>
            <p:nvPicPr>
              <p:cNvPr id="44" name="Freihand 43">
                <a:extLst>
                  <a:ext uri="{FF2B5EF4-FFF2-40B4-BE49-F238E27FC236}">
                    <a16:creationId xmlns:a16="http://schemas.microsoft.com/office/drawing/2014/main" id="{56309A52-0FE0-4162-8AA5-2FEC7CF09C3B}"/>
                  </a:ext>
                </a:extLst>
              </p:cNvPr>
              <p:cNvPicPr/>
              <p:nvPr/>
            </p:nvPicPr>
            <p:blipFill>
              <a:blip r:embed="rId77"/>
              <a:stretch>
                <a:fillRect/>
              </a:stretch>
            </p:blipFill>
            <p:spPr>
              <a:xfrm>
                <a:off x="7002422" y="736423"/>
                <a:ext cx="21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60D96794-AD13-4FB8-9B94-209ED4C22338}"/>
                  </a:ext>
                </a:extLst>
              </p14:cNvPr>
              <p14:cNvContentPartPr/>
              <p14:nvPr/>
            </p14:nvContentPartPr>
            <p14:xfrm>
              <a:off x="7159382" y="614743"/>
              <a:ext cx="13680" cy="150480"/>
            </p14:xfrm>
          </p:contentPart>
        </mc:Choice>
        <mc:Fallback>
          <p:pic>
            <p:nvPicPr>
              <p:cNvPr id="45" name="Freihand 44">
                <a:extLst>
                  <a:ext uri="{FF2B5EF4-FFF2-40B4-BE49-F238E27FC236}">
                    <a16:creationId xmlns:a16="http://schemas.microsoft.com/office/drawing/2014/main" id="{60D96794-AD13-4FB8-9B94-209ED4C22338}"/>
                  </a:ext>
                </a:extLst>
              </p:cNvPr>
              <p:cNvPicPr/>
              <p:nvPr/>
            </p:nvPicPr>
            <p:blipFill>
              <a:blip r:embed="rId79"/>
              <a:stretch>
                <a:fillRect/>
              </a:stretch>
            </p:blipFill>
            <p:spPr>
              <a:xfrm>
                <a:off x="7155062" y="610423"/>
                <a:ext cx="22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C0AE8BDD-1397-4751-A3F8-6622359678B4}"/>
                  </a:ext>
                </a:extLst>
              </p14:cNvPr>
              <p14:cNvContentPartPr/>
              <p14:nvPr/>
            </p14:nvContentPartPr>
            <p14:xfrm>
              <a:off x="7239662" y="593503"/>
              <a:ext cx="96120" cy="146160"/>
            </p14:xfrm>
          </p:contentPart>
        </mc:Choice>
        <mc:Fallback>
          <p:pic>
            <p:nvPicPr>
              <p:cNvPr id="46" name="Freihand 45">
                <a:extLst>
                  <a:ext uri="{FF2B5EF4-FFF2-40B4-BE49-F238E27FC236}">
                    <a16:creationId xmlns:a16="http://schemas.microsoft.com/office/drawing/2014/main" id="{C0AE8BDD-1397-4751-A3F8-6622359678B4}"/>
                  </a:ext>
                </a:extLst>
              </p:cNvPr>
              <p:cNvPicPr/>
              <p:nvPr/>
            </p:nvPicPr>
            <p:blipFill>
              <a:blip r:embed="rId81"/>
              <a:stretch>
                <a:fillRect/>
              </a:stretch>
            </p:blipFill>
            <p:spPr>
              <a:xfrm>
                <a:off x="7235342" y="589183"/>
                <a:ext cx="104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5CE810CA-8561-4063-ACB4-E88F2971D8E2}"/>
                  </a:ext>
                </a:extLst>
              </p14:cNvPr>
              <p14:cNvContentPartPr/>
              <p14:nvPr/>
            </p14:nvContentPartPr>
            <p14:xfrm>
              <a:off x="7414982" y="727063"/>
              <a:ext cx="8640" cy="106560"/>
            </p14:xfrm>
          </p:contentPart>
        </mc:Choice>
        <mc:Fallback>
          <p:pic>
            <p:nvPicPr>
              <p:cNvPr id="47" name="Freihand 46">
                <a:extLst>
                  <a:ext uri="{FF2B5EF4-FFF2-40B4-BE49-F238E27FC236}">
                    <a16:creationId xmlns:a16="http://schemas.microsoft.com/office/drawing/2014/main" id="{5CE810CA-8561-4063-ACB4-E88F2971D8E2}"/>
                  </a:ext>
                </a:extLst>
              </p:cNvPr>
              <p:cNvPicPr/>
              <p:nvPr/>
            </p:nvPicPr>
            <p:blipFill>
              <a:blip r:embed="rId83"/>
              <a:stretch>
                <a:fillRect/>
              </a:stretch>
            </p:blipFill>
            <p:spPr>
              <a:xfrm>
                <a:off x="7410662" y="722743"/>
                <a:ext cx="17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3B25E032-4BA9-4577-A235-89C7E7378191}"/>
                  </a:ext>
                </a:extLst>
              </p14:cNvPr>
              <p14:cNvContentPartPr/>
              <p14:nvPr/>
            </p14:nvContentPartPr>
            <p14:xfrm>
              <a:off x="7152542" y="484063"/>
              <a:ext cx="250560" cy="40680"/>
            </p14:xfrm>
          </p:contentPart>
        </mc:Choice>
        <mc:Fallback>
          <p:pic>
            <p:nvPicPr>
              <p:cNvPr id="48" name="Freihand 47">
                <a:extLst>
                  <a:ext uri="{FF2B5EF4-FFF2-40B4-BE49-F238E27FC236}">
                    <a16:creationId xmlns:a16="http://schemas.microsoft.com/office/drawing/2014/main" id="{3B25E032-4BA9-4577-A235-89C7E7378191}"/>
                  </a:ext>
                </a:extLst>
              </p:cNvPr>
              <p:cNvPicPr/>
              <p:nvPr/>
            </p:nvPicPr>
            <p:blipFill>
              <a:blip r:embed="rId85"/>
              <a:stretch>
                <a:fillRect/>
              </a:stretch>
            </p:blipFill>
            <p:spPr>
              <a:xfrm>
                <a:off x="7148222" y="479743"/>
                <a:ext cx="259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5CF3EAE0-86C5-4E2C-BF44-98C782F91359}"/>
                  </a:ext>
                </a:extLst>
              </p14:cNvPr>
              <p14:cNvContentPartPr/>
              <p14:nvPr/>
            </p14:nvContentPartPr>
            <p14:xfrm>
              <a:off x="7550702" y="414583"/>
              <a:ext cx="1122120" cy="78480"/>
            </p14:xfrm>
          </p:contentPart>
        </mc:Choice>
        <mc:Fallback>
          <p:pic>
            <p:nvPicPr>
              <p:cNvPr id="49" name="Freihand 48">
                <a:extLst>
                  <a:ext uri="{FF2B5EF4-FFF2-40B4-BE49-F238E27FC236}">
                    <a16:creationId xmlns:a16="http://schemas.microsoft.com/office/drawing/2014/main" id="{5CF3EAE0-86C5-4E2C-BF44-98C782F91359}"/>
                  </a:ext>
                </a:extLst>
              </p:cNvPr>
              <p:cNvPicPr/>
              <p:nvPr/>
            </p:nvPicPr>
            <p:blipFill>
              <a:blip r:embed="rId87"/>
              <a:stretch>
                <a:fillRect/>
              </a:stretch>
            </p:blipFill>
            <p:spPr>
              <a:xfrm>
                <a:off x="7546382" y="410263"/>
                <a:ext cx="1130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E22A9D13-3683-4CB3-9D13-CDD2CC6A274F}"/>
                  </a:ext>
                </a:extLst>
              </p14:cNvPr>
              <p14:cNvContentPartPr/>
              <p14:nvPr/>
            </p14:nvContentPartPr>
            <p14:xfrm>
              <a:off x="8824382" y="372463"/>
              <a:ext cx="486000" cy="36000"/>
            </p14:xfrm>
          </p:contentPart>
        </mc:Choice>
        <mc:Fallback>
          <p:pic>
            <p:nvPicPr>
              <p:cNvPr id="50" name="Freihand 49">
                <a:extLst>
                  <a:ext uri="{FF2B5EF4-FFF2-40B4-BE49-F238E27FC236}">
                    <a16:creationId xmlns:a16="http://schemas.microsoft.com/office/drawing/2014/main" id="{E22A9D13-3683-4CB3-9D13-CDD2CC6A274F}"/>
                  </a:ext>
                </a:extLst>
              </p:cNvPr>
              <p:cNvPicPr/>
              <p:nvPr/>
            </p:nvPicPr>
            <p:blipFill>
              <a:blip r:embed="rId89"/>
              <a:stretch>
                <a:fillRect/>
              </a:stretch>
            </p:blipFill>
            <p:spPr>
              <a:xfrm>
                <a:off x="8820062" y="368143"/>
                <a:ext cx="494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3B115E1E-7D25-4B2F-871E-2545914BB082}"/>
                  </a:ext>
                </a:extLst>
              </p14:cNvPr>
              <p14:cNvContentPartPr/>
              <p14:nvPr/>
            </p14:nvContentPartPr>
            <p14:xfrm>
              <a:off x="6437942" y="453463"/>
              <a:ext cx="48600" cy="95760"/>
            </p14:xfrm>
          </p:contentPart>
        </mc:Choice>
        <mc:Fallback>
          <p:pic>
            <p:nvPicPr>
              <p:cNvPr id="51" name="Freihand 50">
                <a:extLst>
                  <a:ext uri="{FF2B5EF4-FFF2-40B4-BE49-F238E27FC236}">
                    <a16:creationId xmlns:a16="http://schemas.microsoft.com/office/drawing/2014/main" id="{3B115E1E-7D25-4B2F-871E-2545914BB082}"/>
                  </a:ext>
                </a:extLst>
              </p:cNvPr>
              <p:cNvPicPr/>
              <p:nvPr/>
            </p:nvPicPr>
            <p:blipFill>
              <a:blip r:embed="rId91"/>
              <a:stretch>
                <a:fillRect/>
              </a:stretch>
            </p:blipFill>
            <p:spPr>
              <a:xfrm>
                <a:off x="6433622" y="449143"/>
                <a:ext cx="57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1F4A60C9-F62A-4DEC-BBC3-4DAD2393B749}"/>
                  </a:ext>
                </a:extLst>
              </p14:cNvPr>
              <p14:cNvContentPartPr/>
              <p14:nvPr/>
            </p14:nvContentPartPr>
            <p14:xfrm>
              <a:off x="6514262" y="493063"/>
              <a:ext cx="76320" cy="68400"/>
            </p14:xfrm>
          </p:contentPart>
        </mc:Choice>
        <mc:Fallback>
          <p:pic>
            <p:nvPicPr>
              <p:cNvPr id="52" name="Freihand 51">
                <a:extLst>
                  <a:ext uri="{FF2B5EF4-FFF2-40B4-BE49-F238E27FC236}">
                    <a16:creationId xmlns:a16="http://schemas.microsoft.com/office/drawing/2014/main" id="{1F4A60C9-F62A-4DEC-BBC3-4DAD2393B749}"/>
                  </a:ext>
                </a:extLst>
              </p:cNvPr>
              <p:cNvPicPr/>
              <p:nvPr/>
            </p:nvPicPr>
            <p:blipFill>
              <a:blip r:embed="rId93"/>
              <a:stretch>
                <a:fillRect/>
              </a:stretch>
            </p:blipFill>
            <p:spPr>
              <a:xfrm>
                <a:off x="6509942" y="488743"/>
                <a:ext cx="84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04303667-D16B-40A0-B67C-97AAFCD5B5CE}"/>
                  </a:ext>
                </a:extLst>
              </p14:cNvPr>
              <p14:cNvContentPartPr/>
              <p14:nvPr/>
            </p14:nvContentPartPr>
            <p14:xfrm>
              <a:off x="6765182" y="423223"/>
              <a:ext cx="81360" cy="118080"/>
            </p14:xfrm>
          </p:contentPart>
        </mc:Choice>
        <mc:Fallback>
          <p:pic>
            <p:nvPicPr>
              <p:cNvPr id="53" name="Freihand 52">
                <a:extLst>
                  <a:ext uri="{FF2B5EF4-FFF2-40B4-BE49-F238E27FC236}">
                    <a16:creationId xmlns:a16="http://schemas.microsoft.com/office/drawing/2014/main" id="{04303667-D16B-40A0-B67C-97AAFCD5B5CE}"/>
                  </a:ext>
                </a:extLst>
              </p:cNvPr>
              <p:cNvPicPr/>
              <p:nvPr/>
            </p:nvPicPr>
            <p:blipFill>
              <a:blip r:embed="rId95"/>
              <a:stretch>
                <a:fillRect/>
              </a:stretch>
            </p:blipFill>
            <p:spPr>
              <a:xfrm>
                <a:off x="6760862" y="418903"/>
                <a:ext cx="90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635160A2-D43D-4AB1-819B-D3E71DEF896F}"/>
                  </a:ext>
                </a:extLst>
              </p14:cNvPr>
              <p14:cNvContentPartPr/>
              <p14:nvPr/>
            </p14:nvContentPartPr>
            <p14:xfrm>
              <a:off x="6844742" y="499543"/>
              <a:ext cx="118440" cy="45360"/>
            </p14:xfrm>
          </p:contentPart>
        </mc:Choice>
        <mc:Fallback>
          <p:pic>
            <p:nvPicPr>
              <p:cNvPr id="54" name="Freihand 53">
                <a:extLst>
                  <a:ext uri="{FF2B5EF4-FFF2-40B4-BE49-F238E27FC236}">
                    <a16:creationId xmlns:a16="http://schemas.microsoft.com/office/drawing/2014/main" id="{635160A2-D43D-4AB1-819B-D3E71DEF896F}"/>
                  </a:ext>
                </a:extLst>
              </p:cNvPr>
              <p:cNvPicPr/>
              <p:nvPr/>
            </p:nvPicPr>
            <p:blipFill>
              <a:blip r:embed="rId97"/>
              <a:stretch>
                <a:fillRect/>
              </a:stretch>
            </p:blipFill>
            <p:spPr>
              <a:xfrm>
                <a:off x="6840422" y="495223"/>
                <a:ext cx="127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33D1CFE4-EFD0-431B-80B5-AB41260E50A9}"/>
                  </a:ext>
                </a:extLst>
              </p14:cNvPr>
              <p14:cNvContentPartPr/>
              <p14:nvPr/>
            </p14:nvContentPartPr>
            <p14:xfrm>
              <a:off x="10425662" y="314863"/>
              <a:ext cx="180720" cy="196920"/>
            </p14:xfrm>
          </p:contentPart>
        </mc:Choice>
        <mc:Fallback>
          <p:pic>
            <p:nvPicPr>
              <p:cNvPr id="55" name="Freihand 54">
                <a:extLst>
                  <a:ext uri="{FF2B5EF4-FFF2-40B4-BE49-F238E27FC236}">
                    <a16:creationId xmlns:a16="http://schemas.microsoft.com/office/drawing/2014/main" id="{33D1CFE4-EFD0-431B-80B5-AB41260E50A9}"/>
                  </a:ext>
                </a:extLst>
              </p:cNvPr>
              <p:cNvPicPr/>
              <p:nvPr/>
            </p:nvPicPr>
            <p:blipFill>
              <a:blip r:embed="rId99"/>
              <a:stretch>
                <a:fillRect/>
              </a:stretch>
            </p:blipFill>
            <p:spPr>
              <a:xfrm>
                <a:off x="10421342" y="310543"/>
                <a:ext cx="189360" cy="205560"/>
              </a:xfrm>
              <a:prstGeom prst="rect">
                <a:avLst/>
              </a:prstGeom>
            </p:spPr>
          </p:pic>
        </mc:Fallback>
      </mc:AlternateContent>
      <p:grpSp>
        <p:nvGrpSpPr>
          <p:cNvPr id="95" name="Gruppieren 94">
            <a:extLst>
              <a:ext uri="{FF2B5EF4-FFF2-40B4-BE49-F238E27FC236}">
                <a16:creationId xmlns:a16="http://schemas.microsoft.com/office/drawing/2014/main" id="{0144AC23-879C-4088-94E1-33ED59A5CF42}"/>
              </a:ext>
            </a:extLst>
          </p:cNvPr>
          <p:cNvGrpSpPr/>
          <p:nvPr/>
        </p:nvGrpSpPr>
        <p:grpSpPr>
          <a:xfrm>
            <a:off x="9950462" y="1777903"/>
            <a:ext cx="1945800" cy="1347480"/>
            <a:chOff x="9950462" y="1777903"/>
            <a:chExt cx="1945800" cy="1347480"/>
          </a:xfrm>
        </p:grpSpPr>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FEE541FA-11A7-4F2C-910A-0CE2D792A645}"/>
                    </a:ext>
                  </a:extLst>
                </p14:cNvPr>
                <p14:cNvContentPartPr/>
                <p14:nvPr/>
              </p14:nvContentPartPr>
              <p14:xfrm>
                <a:off x="9958022" y="1991383"/>
                <a:ext cx="148320" cy="31680"/>
              </p14:xfrm>
            </p:contentPart>
          </mc:Choice>
          <mc:Fallback>
            <p:pic>
              <p:nvPicPr>
                <p:cNvPr id="60" name="Freihand 59">
                  <a:extLst>
                    <a:ext uri="{FF2B5EF4-FFF2-40B4-BE49-F238E27FC236}">
                      <a16:creationId xmlns:a16="http://schemas.microsoft.com/office/drawing/2014/main" id="{FEE541FA-11A7-4F2C-910A-0CE2D792A645}"/>
                    </a:ext>
                  </a:extLst>
                </p:cNvPr>
                <p:cNvPicPr/>
                <p:nvPr/>
              </p:nvPicPr>
              <p:blipFill>
                <a:blip r:embed="rId101"/>
                <a:stretch>
                  <a:fillRect/>
                </a:stretch>
              </p:blipFill>
              <p:spPr>
                <a:xfrm>
                  <a:off x="9953702" y="1987063"/>
                  <a:ext cx="156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421DFBD2-89FA-40BD-80C5-49E1A5DC42CB}"/>
                    </a:ext>
                  </a:extLst>
                </p14:cNvPr>
                <p14:cNvContentPartPr/>
                <p14:nvPr/>
              </p14:nvContentPartPr>
              <p14:xfrm>
                <a:off x="9950462" y="2069863"/>
                <a:ext cx="151560" cy="34920"/>
              </p14:xfrm>
            </p:contentPart>
          </mc:Choice>
          <mc:Fallback>
            <p:pic>
              <p:nvPicPr>
                <p:cNvPr id="61" name="Freihand 60">
                  <a:extLst>
                    <a:ext uri="{FF2B5EF4-FFF2-40B4-BE49-F238E27FC236}">
                      <a16:creationId xmlns:a16="http://schemas.microsoft.com/office/drawing/2014/main" id="{421DFBD2-89FA-40BD-80C5-49E1A5DC42CB}"/>
                    </a:ext>
                  </a:extLst>
                </p:cNvPr>
                <p:cNvPicPr/>
                <p:nvPr/>
              </p:nvPicPr>
              <p:blipFill>
                <a:blip r:embed="rId103"/>
                <a:stretch>
                  <a:fillRect/>
                </a:stretch>
              </p:blipFill>
              <p:spPr>
                <a:xfrm>
                  <a:off x="9946142" y="2065543"/>
                  <a:ext cx="160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F55E486B-BA71-45EF-BF8A-77FEE8841A81}"/>
                    </a:ext>
                  </a:extLst>
                </p14:cNvPr>
                <p14:cNvContentPartPr/>
                <p14:nvPr/>
              </p14:nvContentPartPr>
              <p14:xfrm>
                <a:off x="10136942" y="1934143"/>
                <a:ext cx="138600" cy="168840"/>
              </p14:xfrm>
            </p:contentPart>
          </mc:Choice>
          <mc:Fallback>
            <p:pic>
              <p:nvPicPr>
                <p:cNvPr id="62" name="Freihand 61">
                  <a:extLst>
                    <a:ext uri="{FF2B5EF4-FFF2-40B4-BE49-F238E27FC236}">
                      <a16:creationId xmlns:a16="http://schemas.microsoft.com/office/drawing/2014/main" id="{F55E486B-BA71-45EF-BF8A-77FEE8841A81}"/>
                    </a:ext>
                  </a:extLst>
                </p:cNvPr>
                <p:cNvPicPr/>
                <p:nvPr/>
              </p:nvPicPr>
              <p:blipFill>
                <a:blip r:embed="rId105"/>
                <a:stretch>
                  <a:fillRect/>
                </a:stretch>
              </p:blipFill>
              <p:spPr>
                <a:xfrm>
                  <a:off x="10132622" y="1929823"/>
                  <a:ext cx="147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3496E404-28A1-44DA-B039-75775D8868A3}"/>
                    </a:ext>
                  </a:extLst>
                </p14:cNvPr>
                <p14:cNvContentPartPr/>
                <p14:nvPr/>
              </p14:nvContentPartPr>
              <p14:xfrm>
                <a:off x="10469582" y="1852063"/>
                <a:ext cx="153360" cy="190800"/>
              </p14:xfrm>
            </p:contentPart>
          </mc:Choice>
          <mc:Fallback>
            <p:pic>
              <p:nvPicPr>
                <p:cNvPr id="63" name="Freihand 62">
                  <a:extLst>
                    <a:ext uri="{FF2B5EF4-FFF2-40B4-BE49-F238E27FC236}">
                      <a16:creationId xmlns:a16="http://schemas.microsoft.com/office/drawing/2014/main" id="{3496E404-28A1-44DA-B039-75775D8868A3}"/>
                    </a:ext>
                  </a:extLst>
                </p:cNvPr>
                <p:cNvPicPr/>
                <p:nvPr/>
              </p:nvPicPr>
              <p:blipFill>
                <a:blip r:embed="rId107"/>
                <a:stretch>
                  <a:fillRect/>
                </a:stretch>
              </p:blipFill>
              <p:spPr>
                <a:xfrm>
                  <a:off x="10465262" y="1847743"/>
                  <a:ext cx="162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2FF57A46-6046-43C7-99D4-5154A7752B7F}"/>
                    </a:ext>
                  </a:extLst>
                </p14:cNvPr>
                <p14:cNvContentPartPr/>
                <p14:nvPr/>
              </p14:nvContentPartPr>
              <p14:xfrm>
                <a:off x="10615382" y="1832263"/>
                <a:ext cx="159120" cy="209160"/>
              </p14:xfrm>
            </p:contentPart>
          </mc:Choice>
          <mc:Fallback>
            <p:pic>
              <p:nvPicPr>
                <p:cNvPr id="64" name="Freihand 63">
                  <a:extLst>
                    <a:ext uri="{FF2B5EF4-FFF2-40B4-BE49-F238E27FC236}">
                      <a16:creationId xmlns:a16="http://schemas.microsoft.com/office/drawing/2014/main" id="{2FF57A46-6046-43C7-99D4-5154A7752B7F}"/>
                    </a:ext>
                  </a:extLst>
                </p:cNvPr>
                <p:cNvPicPr/>
                <p:nvPr/>
              </p:nvPicPr>
              <p:blipFill>
                <a:blip r:embed="rId109"/>
                <a:stretch>
                  <a:fillRect/>
                </a:stretch>
              </p:blipFill>
              <p:spPr>
                <a:xfrm>
                  <a:off x="10611062" y="1827943"/>
                  <a:ext cx="167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19E43205-69D6-40B5-8D8B-13352DFD81D0}"/>
                    </a:ext>
                  </a:extLst>
                </p14:cNvPr>
                <p14:cNvContentPartPr/>
                <p14:nvPr/>
              </p14:nvContentPartPr>
              <p14:xfrm>
                <a:off x="10867022" y="1929103"/>
                <a:ext cx="72360" cy="22320"/>
              </p14:xfrm>
            </p:contentPart>
          </mc:Choice>
          <mc:Fallback>
            <p:pic>
              <p:nvPicPr>
                <p:cNvPr id="65" name="Freihand 64">
                  <a:extLst>
                    <a:ext uri="{FF2B5EF4-FFF2-40B4-BE49-F238E27FC236}">
                      <a16:creationId xmlns:a16="http://schemas.microsoft.com/office/drawing/2014/main" id="{19E43205-69D6-40B5-8D8B-13352DFD81D0}"/>
                    </a:ext>
                  </a:extLst>
                </p:cNvPr>
                <p:cNvPicPr/>
                <p:nvPr/>
              </p:nvPicPr>
              <p:blipFill>
                <a:blip r:embed="rId111"/>
                <a:stretch>
                  <a:fillRect/>
                </a:stretch>
              </p:blipFill>
              <p:spPr>
                <a:xfrm>
                  <a:off x="10862702" y="1924783"/>
                  <a:ext cx="81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97CBA2C6-D662-472D-8C8C-BC24DB360B56}"/>
                    </a:ext>
                  </a:extLst>
                </p14:cNvPr>
                <p14:cNvContentPartPr/>
                <p14:nvPr/>
              </p14:nvContentPartPr>
              <p14:xfrm>
                <a:off x="11050622" y="1827943"/>
                <a:ext cx="115200" cy="137880"/>
              </p14:xfrm>
            </p:contentPart>
          </mc:Choice>
          <mc:Fallback>
            <p:pic>
              <p:nvPicPr>
                <p:cNvPr id="66" name="Freihand 65">
                  <a:extLst>
                    <a:ext uri="{FF2B5EF4-FFF2-40B4-BE49-F238E27FC236}">
                      <a16:creationId xmlns:a16="http://schemas.microsoft.com/office/drawing/2014/main" id="{97CBA2C6-D662-472D-8C8C-BC24DB360B56}"/>
                    </a:ext>
                  </a:extLst>
                </p:cNvPr>
                <p:cNvPicPr/>
                <p:nvPr/>
              </p:nvPicPr>
              <p:blipFill>
                <a:blip r:embed="rId113"/>
                <a:stretch>
                  <a:fillRect/>
                </a:stretch>
              </p:blipFill>
              <p:spPr>
                <a:xfrm>
                  <a:off x="11046302" y="1823623"/>
                  <a:ext cx="123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9B8E61EE-C25A-4122-B938-A39AD128BE78}"/>
                    </a:ext>
                  </a:extLst>
                </p14:cNvPr>
                <p14:cNvContentPartPr/>
                <p14:nvPr/>
              </p14:nvContentPartPr>
              <p14:xfrm>
                <a:off x="11254382" y="1885543"/>
                <a:ext cx="178560" cy="30240"/>
              </p14:xfrm>
            </p:contentPart>
          </mc:Choice>
          <mc:Fallback>
            <p:pic>
              <p:nvPicPr>
                <p:cNvPr id="67" name="Freihand 66">
                  <a:extLst>
                    <a:ext uri="{FF2B5EF4-FFF2-40B4-BE49-F238E27FC236}">
                      <a16:creationId xmlns:a16="http://schemas.microsoft.com/office/drawing/2014/main" id="{9B8E61EE-C25A-4122-B938-A39AD128BE78}"/>
                    </a:ext>
                  </a:extLst>
                </p:cNvPr>
                <p:cNvPicPr/>
                <p:nvPr/>
              </p:nvPicPr>
              <p:blipFill>
                <a:blip r:embed="rId115"/>
                <a:stretch>
                  <a:fillRect/>
                </a:stretch>
              </p:blipFill>
              <p:spPr>
                <a:xfrm>
                  <a:off x="11250062" y="1881223"/>
                  <a:ext cx="187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41B38D5C-251A-4BD3-8ACD-85BCDF467EA6}"/>
                    </a:ext>
                  </a:extLst>
                </p14:cNvPr>
                <p14:cNvContentPartPr/>
                <p14:nvPr/>
              </p14:nvContentPartPr>
              <p14:xfrm>
                <a:off x="11271662" y="1934503"/>
                <a:ext cx="166320" cy="23760"/>
              </p14:xfrm>
            </p:contentPart>
          </mc:Choice>
          <mc:Fallback>
            <p:pic>
              <p:nvPicPr>
                <p:cNvPr id="68" name="Freihand 67">
                  <a:extLst>
                    <a:ext uri="{FF2B5EF4-FFF2-40B4-BE49-F238E27FC236}">
                      <a16:creationId xmlns:a16="http://schemas.microsoft.com/office/drawing/2014/main" id="{41B38D5C-251A-4BD3-8ACD-85BCDF467EA6}"/>
                    </a:ext>
                  </a:extLst>
                </p:cNvPr>
                <p:cNvPicPr/>
                <p:nvPr/>
              </p:nvPicPr>
              <p:blipFill>
                <a:blip r:embed="rId117"/>
                <a:stretch>
                  <a:fillRect/>
                </a:stretch>
              </p:blipFill>
              <p:spPr>
                <a:xfrm>
                  <a:off x="11267342" y="1930183"/>
                  <a:ext cx="174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49D76F93-B291-48F8-9E96-EA657C20CF01}"/>
                    </a:ext>
                  </a:extLst>
                </p14:cNvPr>
                <p14:cNvContentPartPr/>
                <p14:nvPr/>
              </p14:nvContentPartPr>
              <p14:xfrm>
                <a:off x="11514302" y="1808143"/>
                <a:ext cx="131040" cy="162720"/>
              </p14:xfrm>
            </p:contentPart>
          </mc:Choice>
          <mc:Fallback>
            <p:pic>
              <p:nvPicPr>
                <p:cNvPr id="69" name="Freihand 68">
                  <a:extLst>
                    <a:ext uri="{FF2B5EF4-FFF2-40B4-BE49-F238E27FC236}">
                      <a16:creationId xmlns:a16="http://schemas.microsoft.com/office/drawing/2014/main" id="{49D76F93-B291-48F8-9E96-EA657C20CF01}"/>
                    </a:ext>
                  </a:extLst>
                </p:cNvPr>
                <p:cNvPicPr/>
                <p:nvPr/>
              </p:nvPicPr>
              <p:blipFill>
                <a:blip r:embed="rId119"/>
                <a:stretch>
                  <a:fillRect/>
                </a:stretch>
              </p:blipFill>
              <p:spPr>
                <a:xfrm>
                  <a:off x="11509982" y="1803823"/>
                  <a:ext cx="139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969052DF-BB12-4667-8E4C-C8F628125D75}"/>
                    </a:ext>
                  </a:extLst>
                </p14:cNvPr>
                <p14:cNvContentPartPr/>
                <p14:nvPr/>
              </p14:nvContentPartPr>
              <p14:xfrm>
                <a:off x="11707262" y="1777903"/>
                <a:ext cx="189000" cy="184680"/>
              </p14:xfrm>
            </p:contentPart>
          </mc:Choice>
          <mc:Fallback>
            <p:pic>
              <p:nvPicPr>
                <p:cNvPr id="70" name="Freihand 69">
                  <a:extLst>
                    <a:ext uri="{FF2B5EF4-FFF2-40B4-BE49-F238E27FC236}">
                      <a16:creationId xmlns:a16="http://schemas.microsoft.com/office/drawing/2014/main" id="{969052DF-BB12-4667-8E4C-C8F628125D75}"/>
                    </a:ext>
                  </a:extLst>
                </p:cNvPr>
                <p:cNvPicPr/>
                <p:nvPr/>
              </p:nvPicPr>
              <p:blipFill>
                <a:blip r:embed="rId121"/>
                <a:stretch>
                  <a:fillRect/>
                </a:stretch>
              </p:blipFill>
              <p:spPr>
                <a:xfrm>
                  <a:off x="11702942" y="1773583"/>
                  <a:ext cx="197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901F32C6-F1FF-4DCB-B998-3B493A96B768}"/>
                    </a:ext>
                  </a:extLst>
                </p14:cNvPr>
                <p14:cNvContentPartPr/>
                <p14:nvPr/>
              </p14:nvContentPartPr>
              <p14:xfrm>
                <a:off x="10457342" y="2195863"/>
                <a:ext cx="119520" cy="203400"/>
              </p14:xfrm>
            </p:contentPart>
          </mc:Choice>
          <mc:Fallback>
            <p:pic>
              <p:nvPicPr>
                <p:cNvPr id="75" name="Freihand 74">
                  <a:extLst>
                    <a:ext uri="{FF2B5EF4-FFF2-40B4-BE49-F238E27FC236}">
                      <a16:creationId xmlns:a16="http://schemas.microsoft.com/office/drawing/2014/main" id="{901F32C6-F1FF-4DCB-B998-3B493A96B768}"/>
                    </a:ext>
                  </a:extLst>
                </p:cNvPr>
                <p:cNvPicPr/>
                <p:nvPr/>
              </p:nvPicPr>
              <p:blipFill>
                <a:blip r:embed="rId123"/>
                <a:stretch>
                  <a:fillRect/>
                </a:stretch>
              </p:blipFill>
              <p:spPr>
                <a:xfrm>
                  <a:off x="10453022" y="2191543"/>
                  <a:ext cx="128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F56737C0-53BA-48F7-AD40-2995F282F3C8}"/>
                    </a:ext>
                  </a:extLst>
                </p14:cNvPr>
                <p14:cNvContentPartPr/>
                <p14:nvPr/>
              </p14:nvContentPartPr>
              <p14:xfrm>
                <a:off x="10424582" y="2159143"/>
                <a:ext cx="176400" cy="114840"/>
              </p14:xfrm>
            </p:contentPart>
          </mc:Choice>
          <mc:Fallback>
            <p:pic>
              <p:nvPicPr>
                <p:cNvPr id="76" name="Freihand 75">
                  <a:extLst>
                    <a:ext uri="{FF2B5EF4-FFF2-40B4-BE49-F238E27FC236}">
                      <a16:creationId xmlns:a16="http://schemas.microsoft.com/office/drawing/2014/main" id="{F56737C0-53BA-48F7-AD40-2995F282F3C8}"/>
                    </a:ext>
                  </a:extLst>
                </p:cNvPr>
                <p:cNvPicPr/>
                <p:nvPr/>
              </p:nvPicPr>
              <p:blipFill>
                <a:blip r:embed="rId125"/>
                <a:stretch>
                  <a:fillRect/>
                </a:stretch>
              </p:blipFill>
              <p:spPr>
                <a:xfrm>
                  <a:off x="10420262" y="2154823"/>
                  <a:ext cx="185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7C0151F2-FE93-4FD5-8696-B8F14530D46F}"/>
                    </a:ext>
                  </a:extLst>
                </p14:cNvPr>
                <p14:cNvContentPartPr/>
                <p14:nvPr/>
              </p14:nvContentPartPr>
              <p14:xfrm>
                <a:off x="10007342" y="2499343"/>
                <a:ext cx="106560" cy="170640"/>
              </p14:xfrm>
            </p:contentPart>
          </mc:Choice>
          <mc:Fallback>
            <p:pic>
              <p:nvPicPr>
                <p:cNvPr id="77" name="Freihand 76">
                  <a:extLst>
                    <a:ext uri="{FF2B5EF4-FFF2-40B4-BE49-F238E27FC236}">
                      <a16:creationId xmlns:a16="http://schemas.microsoft.com/office/drawing/2014/main" id="{7C0151F2-FE93-4FD5-8696-B8F14530D46F}"/>
                    </a:ext>
                  </a:extLst>
                </p:cNvPr>
                <p:cNvPicPr/>
                <p:nvPr/>
              </p:nvPicPr>
              <p:blipFill>
                <a:blip r:embed="rId127"/>
                <a:stretch>
                  <a:fillRect/>
                </a:stretch>
              </p:blipFill>
              <p:spPr>
                <a:xfrm>
                  <a:off x="10003022" y="2495023"/>
                  <a:ext cx="115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9EF6DFD4-5823-4A15-B2F0-5466E8241D1D}"/>
                    </a:ext>
                  </a:extLst>
                </p14:cNvPr>
                <p14:cNvContentPartPr/>
                <p14:nvPr/>
              </p14:nvContentPartPr>
              <p14:xfrm>
                <a:off x="10144502" y="2496103"/>
                <a:ext cx="251280" cy="133920"/>
              </p14:xfrm>
            </p:contentPart>
          </mc:Choice>
          <mc:Fallback>
            <p:pic>
              <p:nvPicPr>
                <p:cNvPr id="78" name="Freihand 77">
                  <a:extLst>
                    <a:ext uri="{FF2B5EF4-FFF2-40B4-BE49-F238E27FC236}">
                      <a16:creationId xmlns:a16="http://schemas.microsoft.com/office/drawing/2014/main" id="{9EF6DFD4-5823-4A15-B2F0-5466E8241D1D}"/>
                    </a:ext>
                  </a:extLst>
                </p:cNvPr>
                <p:cNvPicPr/>
                <p:nvPr/>
              </p:nvPicPr>
              <p:blipFill>
                <a:blip r:embed="rId129"/>
                <a:stretch>
                  <a:fillRect/>
                </a:stretch>
              </p:blipFill>
              <p:spPr>
                <a:xfrm>
                  <a:off x="10140182" y="2491783"/>
                  <a:ext cx="259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A5CED41F-6F05-4814-8B5C-4AE696AA12B0}"/>
                    </a:ext>
                  </a:extLst>
                </p14:cNvPr>
                <p14:cNvContentPartPr/>
                <p14:nvPr/>
              </p14:nvContentPartPr>
              <p14:xfrm>
                <a:off x="10526822" y="2509783"/>
                <a:ext cx="237240" cy="69480"/>
              </p14:xfrm>
            </p:contentPart>
          </mc:Choice>
          <mc:Fallback>
            <p:pic>
              <p:nvPicPr>
                <p:cNvPr id="81" name="Freihand 80">
                  <a:extLst>
                    <a:ext uri="{FF2B5EF4-FFF2-40B4-BE49-F238E27FC236}">
                      <a16:creationId xmlns:a16="http://schemas.microsoft.com/office/drawing/2014/main" id="{A5CED41F-6F05-4814-8B5C-4AE696AA12B0}"/>
                    </a:ext>
                  </a:extLst>
                </p:cNvPr>
                <p:cNvPicPr/>
                <p:nvPr/>
              </p:nvPicPr>
              <p:blipFill>
                <a:blip r:embed="rId131"/>
                <a:stretch>
                  <a:fillRect/>
                </a:stretch>
              </p:blipFill>
              <p:spPr>
                <a:xfrm>
                  <a:off x="10522502" y="2505463"/>
                  <a:ext cx="245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8CE8D162-9104-424F-A3B5-BEF5789D5E9F}"/>
                    </a:ext>
                  </a:extLst>
                </p14:cNvPr>
                <p14:cNvContentPartPr/>
                <p14:nvPr/>
              </p14:nvContentPartPr>
              <p14:xfrm>
                <a:off x="10809422" y="2367583"/>
                <a:ext cx="443520" cy="228960"/>
              </p14:xfrm>
            </p:contentPart>
          </mc:Choice>
          <mc:Fallback>
            <p:pic>
              <p:nvPicPr>
                <p:cNvPr id="83" name="Freihand 82">
                  <a:extLst>
                    <a:ext uri="{FF2B5EF4-FFF2-40B4-BE49-F238E27FC236}">
                      <a16:creationId xmlns:a16="http://schemas.microsoft.com/office/drawing/2014/main" id="{8CE8D162-9104-424F-A3B5-BEF5789D5E9F}"/>
                    </a:ext>
                  </a:extLst>
                </p:cNvPr>
                <p:cNvPicPr/>
                <p:nvPr/>
              </p:nvPicPr>
              <p:blipFill>
                <a:blip r:embed="rId133"/>
                <a:stretch>
                  <a:fillRect/>
                </a:stretch>
              </p:blipFill>
              <p:spPr>
                <a:xfrm>
                  <a:off x="10805102" y="2363263"/>
                  <a:ext cx="452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07EF9F13-A0CC-4E2B-BB43-5D02709293BA}"/>
                    </a:ext>
                  </a:extLst>
                </p14:cNvPr>
                <p14:cNvContentPartPr/>
                <p14:nvPr/>
              </p14:nvContentPartPr>
              <p14:xfrm>
                <a:off x="11225582" y="2370463"/>
                <a:ext cx="22320" cy="28800"/>
              </p14:xfrm>
            </p:contentPart>
          </mc:Choice>
          <mc:Fallback>
            <p:pic>
              <p:nvPicPr>
                <p:cNvPr id="84" name="Freihand 83">
                  <a:extLst>
                    <a:ext uri="{FF2B5EF4-FFF2-40B4-BE49-F238E27FC236}">
                      <a16:creationId xmlns:a16="http://schemas.microsoft.com/office/drawing/2014/main" id="{07EF9F13-A0CC-4E2B-BB43-5D02709293BA}"/>
                    </a:ext>
                  </a:extLst>
                </p:cNvPr>
                <p:cNvPicPr/>
                <p:nvPr/>
              </p:nvPicPr>
              <p:blipFill>
                <a:blip r:embed="rId135"/>
                <a:stretch>
                  <a:fillRect/>
                </a:stretch>
              </p:blipFill>
              <p:spPr>
                <a:xfrm>
                  <a:off x="11221262" y="2366143"/>
                  <a:ext cx="30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6838EF75-FAFD-450C-9FA4-E6F6F366EDAD}"/>
                    </a:ext>
                  </a:extLst>
                </p14:cNvPr>
                <p14:cNvContentPartPr/>
                <p14:nvPr/>
              </p14:nvContentPartPr>
              <p14:xfrm>
                <a:off x="10986542" y="2296303"/>
                <a:ext cx="336960" cy="326160"/>
              </p14:xfrm>
            </p:contentPart>
          </mc:Choice>
          <mc:Fallback>
            <p:pic>
              <p:nvPicPr>
                <p:cNvPr id="85" name="Freihand 84">
                  <a:extLst>
                    <a:ext uri="{FF2B5EF4-FFF2-40B4-BE49-F238E27FC236}">
                      <a16:creationId xmlns:a16="http://schemas.microsoft.com/office/drawing/2014/main" id="{6838EF75-FAFD-450C-9FA4-E6F6F366EDAD}"/>
                    </a:ext>
                  </a:extLst>
                </p:cNvPr>
                <p:cNvPicPr/>
                <p:nvPr/>
              </p:nvPicPr>
              <p:blipFill>
                <a:blip r:embed="rId137"/>
                <a:stretch>
                  <a:fillRect/>
                </a:stretch>
              </p:blipFill>
              <p:spPr>
                <a:xfrm>
                  <a:off x="10982222" y="2291983"/>
                  <a:ext cx="34560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3752A69E-341F-460F-B935-73814C941229}"/>
                    </a:ext>
                  </a:extLst>
                </p14:cNvPr>
                <p14:cNvContentPartPr/>
                <p14:nvPr/>
              </p14:nvContentPartPr>
              <p14:xfrm>
                <a:off x="11428262" y="2297743"/>
                <a:ext cx="249840" cy="221400"/>
              </p14:xfrm>
            </p:contentPart>
          </mc:Choice>
          <mc:Fallback>
            <p:pic>
              <p:nvPicPr>
                <p:cNvPr id="86" name="Freihand 85">
                  <a:extLst>
                    <a:ext uri="{FF2B5EF4-FFF2-40B4-BE49-F238E27FC236}">
                      <a16:creationId xmlns:a16="http://schemas.microsoft.com/office/drawing/2014/main" id="{3752A69E-341F-460F-B935-73814C941229}"/>
                    </a:ext>
                  </a:extLst>
                </p:cNvPr>
                <p:cNvPicPr/>
                <p:nvPr/>
              </p:nvPicPr>
              <p:blipFill>
                <a:blip r:embed="rId139"/>
                <a:stretch>
                  <a:fillRect/>
                </a:stretch>
              </p:blipFill>
              <p:spPr>
                <a:xfrm>
                  <a:off x="11423942" y="2293423"/>
                  <a:ext cx="258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24068929-F437-42DC-A136-17351920BED0}"/>
                    </a:ext>
                  </a:extLst>
                </p14:cNvPr>
                <p14:cNvContentPartPr/>
                <p14:nvPr/>
              </p14:nvContentPartPr>
              <p14:xfrm>
                <a:off x="11619062" y="2296303"/>
                <a:ext cx="81720" cy="6480"/>
              </p14:xfrm>
            </p:contentPart>
          </mc:Choice>
          <mc:Fallback>
            <p:pic>
              <p:nvPicPr>
                <p:cNvPr id="87" name="Freihand 86">
                  <a:extLst>
                    <a:ext uri="{FF2B5EF4-FFF2-40B4-BE49-F238E27FC236}">
                      <a16:creationId xmlns:a16="http://schemas.microsoft.com/office/drawing/2014/main" id="{24068929-F437-42DC-A136-17351920BED0}"/>
                    </a:ext>
                  </a:extLst>
                </p:cNvPr>
                <p:cNvPicPr/>
                <p:nvPr/>
              </p:nvPicPr>
              <p:blipFill>
                <a:blip r:embed="rId141"/>
                <a:stretch>
                  <a:fillRect/>
                </a:stretch>
              </p:blipFill>
              <p:spPr>
                <a:xfrm>
                  <a:off x="11614742" y="2291983"/>
                  <a:ext cx="90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01010957-53E3-4D8C-AFDA-600909B75AF7}"/>
                    </a:ext>
                  </a:extLst>
                </p14:cNvPr>
                <p14:cNvContentPartPr/>
                <p14:nvPr/>
              </p14:nvContentPartPr>
              <p14:xfrm>
                <a:off x="10233062" y="2818303"/>
                <a:ext cx="265320" cy="185760"/>
              </p14:xfrm>
            </p:contentPart>
          </mc:Choice>
          <mc:Fallback>
            <p:pic>
              <p:nvPicPr>
                <p:cNvPr id="88" name="Freihand 87">
                  <a:extLst>
                    <a:ext uri="{FF2B5EF4-FFF2-40B4-BE49-F238E27FC236}">
                      <a16:creationId xmlns:a16="http://schemas.microsoft.com/office/drawing/2014/main" id="{01010957-53E3-4D8C-AFDA-600909B75AF7}"/>
                    </a:ext>
                  </a:extLst>
                </p:cNvPr>
                <p:cNvPicPr/>
                <p:nvPr/>
              </p:nvPicPr>
              <p:blipFill>
                <a:blip r:embed="rId143"/>
                <a:stretch>
                  <a:fillRect/>
                </a:stretch>
              </p:blipFill>
              <p:spPr>
                <a:xfrm>
                  <a:off x="10228742" y="2813983"/>
                  <a:ext cx="273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60FCE360-A64B-4E7E-82C5-0058FD856A12}"/>
                    </a:ext>
                  </a:extLst>
                </p14:cNvPr>
                <p14:cNvContentPartPr/>
                <p14:nvPr/>
              </p14:nvContentPartPr>
              <p14:xfrm>
                <a:off x="10494062" y="2848903"/>
                <a:ext cx="91440" cy="103680"/>
              </p14:xfrm>
            </p:contentPart>
          </mc:Choice>
          <mc:Fallback>
            <p:pic>
              <p:nvPicPr>
                <p:cNvPr id="89" name="Freihand 88">
                  <a:extLst>
                    <a:ext uri="{FF2B5EF4-FFF2-40B4-BE49-F238E27FC236}">
                      <a16:creationId xmlns:a16="http://schemas.microsoft.com/office/drawing/2014/main" id="{60FCE360-A64B-4E7E-82C5-0058FD856A12}"/>
                    </a:ext>
                  </a:extLst>
                </p:cNvPr>
                <p:cNvPicPr/>
                <p:nvPr/>
              </p:nvPicPr>
              <p:blipFill>
                <a:blip r:embed="rId145"/>
                <a:stretch>
                  <a:fillRect/>
                </a:stretch>
              </p:blipFill>
              <p:spPr>
                <a:xfrm>
                  <a:off x="10489742" y="2844583"/>
                  <a:ext cx="100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2221E08D-A83B-4F84-A5FE-1503A94692DC}"/>
                    </a:ext>
                  </a:extLst>
                </p14:cNvPr>
                <p14:cNvContentPartPr/>
                <p14:nvPr/>
              </p14:nvContentPartPr>
              <p14:xfrm>
                <a:off x="10584782" y="2829463"/>
                <a:ext cx="177840" cy="114840"/>
              </p14:xfrm>
            </p:contentPart>
          </mc:Choice>
          <mc:Fallback>
            <p:pic>
              <p:nvPicPr>
                <p:cNvPr id="90" name="Freihand 89">
                  <a:extLst>
                    <a:ext uri="{FF2B5EF4-FFF2-40B4-BE49-F238E27FC236}">
                      <a16:creationId xmlns:a16="http://schemas.microsoft.com/office/drawing/2014/main" id="{2221E08D-A83B-4F84-A5FE-1503A94692DC}"/>
                    </a:ext>
                  </a:extLst>
                </p:cNvPr>
                <p:cNvPicPr/>
                <p:nvPr/>
              </p:nvPicPr>
              <p:blipFill>
                <a:blip r:embed="rId147"/>
                <a:stretch>
                  <a:fillRect/>
                </a:stretch>
              </p:blipFill>
              <p:spPr>
                <a:xfrm>
                  <a:off x="10580462" y="2825143"/>
                  <a:ext cx="186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4C39A2BF-5AE3-4519-BC75-8A420D1ECA48}"/>
                    </a:ext>
                  </a:extLst>
                </p14:cNvPr>
                <p14:cNvContentPartPr/>
                <p14:nvPr/>
              </p14:nvContentPartPr>
              <p14:xfrm>
                <a:off x="10789982" y="2748823"/>
                <a:ext cx="123480" cy="240480"/>
              </p14:xfrm>
            </p:contentPart>
          </mc:Choice>
          <mc:Fallback>
            <p:pic>
              <p:nvPicPr>
                <p:cNvPr id="91" name="Freihand 90">
                  <a:extLst>
                    <a:ext uri="{FF2B5EF4-FFF2-40B4-BE49-F238E27FC236}">
                      <a16:creationId xmlns:a16="http://schemas.microsoft.com/office/drawing/2014/main" id="{4C39A2BF-5AE3-4519-BC75-8A420D1ECA48}"/>
                    </a:ext>
                  </a:extLst>
                </p:cNvPr>
                <p:cNvPicPr/>
                <p:nvPr/>
              </p:nvPicPr>
              <p:blipFill>
                <a:blip r:embed="rId149"/>
                <a:stretch>
                  <a:fillRect/>
                </a:stretch>
              </p:blipFill>
              <p:spPr>
                <a:xfrm>
                  <a:off x="10785662" y="2744503"/>
                  <a:ext cx="1321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F4F2A5E2-4A31-43FB-8941-DA8937ECCC38}"/>
                    </a:ext>
                  </a:extLst>
                </p14:cNvPr>
                <p14:cNvContentPartPr/>
                <p14:nvPr/>
              </p14:nvContentPartPr>
              <p14:xfrm>
                <a:off x="10937942" y="2746303"/>
                <a:ext cx="233640" cy="111240"/>
              </p14:xfrm>
            </p:contentPart>
          </mc:Choice>
          <mc:Fallback>
            <p:pic>
              <p:nvPicPr>
                <p:cNvPr id="92" name="Freihand 91">
                  <a:extLst>
                    <a:ext uri="{FF2B5EF4-FFF2-40B4-BE49-F238E27FC236}">
                      <a16:creationId xmlns:a16="http://schemas.microsoft.com/office/drawing/2014/main" id="{F4F2A5E2-4A31-43FB-8941-DA8937ECCC38}"/>
                    </a:ext>
                  </a:extLst>
                </p:cNvPr>
                <p:cNvPicPr/>
                <p:nvPr/>
              </p:nvPicPr>
              <p:blipFill>
                <a:blip r:embed="rId151"/>
                <a:stretch>
                  <a:fillRect/>
                </a:stretch>
              </p:blipFill>
              <p:spPr>
                <a:xfrm>
                  <a:off x="10933622" y="2741983"/>
                  <a:ext cx="242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2070C28B-7E85-49C3-B6D7-92765B82E5F9}"/>
                    </a:ext>
                  </a:extLst>
                </p14:cNvPr>
                <p14:cNvContentPartPr/>
                <p14:nvPr/>
              </p14:nvContentPartPr>
              <p14:xfrm>
                <a:off x="10058462" y="2901103"/>
                <a:ext cx="1294920" cy="224280"/>
              </p14:xfrm>
            </p:contentPart>
          </mc:Choice>
          <mc:Fallback>
            <p:pic>
              <p:nvPicPr>
                <p:cNvPr id="93" name="Freihand 92">
                  <a:extLst>
                    <a:ext uri="{FF2B5EF4-FFF2-40B4-BE49-F238E27FC236}">
                      <a16:creationId xmlns:a16="http://schemas.microsoft.com/office/drawing/2014/main" id="{2070C28B-7E85-49C3-B6D7-92765B82E5F9}"/>
                    </a:ext>
                  </a:extLst>
                </p:cNvPr>
                <p:cNvPicPr/>
                <p:nvPr/>
              </p:nvPicPr>
              <p:blipFill>
                <a:blip r:embed="rId153"/>
                <a:stretch>
                  <a:fillRect/>
                </a:stretch>
              </p:blipFill>
              <p:spPr>
                <a:xfrm>
                  <a:off x="10054142" y="2896783"/>
                  <a:ext cx="1303560" cy="232920"/>
                </a:xfrm>
                <a:prstGeom prst="rect">
                  <a:avLst/>
                </a:prstGeom>
              </p:spPr>
            </p:pic>
          </mc:Fallback>
        </mc:AlternateContent>
      </p:grpSp>
      <p:grpSp>
        <p:nvGrpSpPr>
          <p:cNvPr id="97" name="Gruppieren 96">
            <a:extLst>
              <a:ext uri="{FF2B5EF4-FFF2-40B4-BE49-F238E27FC236}">
                <a16:creationId xmlns:a16="http://schemas.microsoft.com/office/drawing/2014/main" id="{94BA2BE5-347A-4464-92E4-8AF8228BB99A}"/>
              </a:ext>
            </a:extLst>
          </p:cNvPr>
          <p:cNvGrpSpPr/>
          <p:nvPr/>
        </p:nvGrpSpPr>
        <p:grpSpPr>
          <a:xfrm>
            <a:off x="6040862" y="277783"/>
            <a:ext cx="4482000" cy="893520"/>
            <a:chOff x="6040862" y="277783"/>
            <a:chExt cx="4482000" cy="893520"/>
          </a:xfrm>
        </p:grpSpPr>
        <mc:AlternateContent xmlns:mc="http://schemas.openxmlformats.org/markup-compatibility/2006">
          <mc:Choice xmlns:p14="http://schemas.microsoft.com/office/powerpoint/2010/main" Requires="p14">
            <p:contentPart p14:bwMode="auto" r:id="rId154">
              <p14:nvContentPartPr>
                <p14:cNvPr id="56" name="Freihand 55">
                  <a:extLst>
                    <a:ext uri="{FF2B5EF4-FFF2-40B4-BE49-F238E27FC236}">
                      <a16:creationId xmlns:a16="http://schemas.microsoft.com/office/drawing/2014/main" id="{0C32A47B-7C49-4FAB-B6CA-18FF6AE914D5}"/>
                    </a:ext>
                  </a:extLst>
                </p14:cNvPr>
                <p14:cNvContentPartPr/>
                <p14:nvPr/>
              </p14:nvContentPartPr>
              <p14:xfrm>
                <a:off x="9827342" y="1059343"/>
                <a:ext cx="360" cy="360"/>
              </p14:xfrm>
            </p:contentPart>
          </mc:Choice>
          <mc:Fallback>
            <p:pic>
              <p:nvPicPr>
                <p:cNvPr id="56" name="Freihand 55">
                  <a:extLst>
                    <a:ext uri="{FF2B5EF4-FFF2-40B4-BE49-F238E27FC236}">
                      <a16:creationId xmlns:a16="http://schemas.microsoft.com/office/drawing/2014/main" id="{0C32A47B-7C49-4FAB-B6CA-18FF6AE914D5}"/>
                    </a:ext>
                  </a:extLst>
                </p:cNvPr>
                <p:cNvPicPr/>
                <p:nvPr/>
              </p:nvPicPr>
              <p:blipFill>
                <a:blip r:embed="rId12"/>
                <a:stretch>
                  <a:fillRect/>
                </a:stretch>
              </p:blipFill>
              <p:spPr>
                <a:xfrm>
                  <a:off x="9823022" y="10550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7" name="Freihand 56">
                  <a:extLst>
                    <a:ext uri="{FF2B5EF4-FFF2-40B4-BE49-F238E27FC236}">
                      <a16:creationId xmlns:a16="http://schemas.microsoft.com/office/drawing/2014/main" id="{7C368E88-4E32-44F6-85C1-EA12157B6261}"/>
                    </a:ext>
                  </a:extLst>
                </p14:cNvPr>
                <p14:cNvContentPartPr/>
                <p14:nvPr/>
              </p14:nvContentPartPr>
              <p14:xfrm>
                <a:off x="9515942" y="277783"/>
                <a:ext cx="554760" cy="713520"/>
              </p14:xfrm>
            </p:contentPart>
          </mc:Choice>
          <mc:Fallback>
            <p:pic>
              <p:nvPicPr>
                <p:cNvPr id="57" name="Freihand 56">
                  <a:extLst>
                    <a:ext uri="{FF2B5EF4-FFF2-40B4-BE49-F238E27FC236}">
                      <a16:creationId xmlns:a16="http://schemas.microsoft.com/office/drawing/2014/main" id="{7C368E88-4E32-44F6-85C1-EA12157B6261}"/>
                    </a:ext>
                  </a:extLst>
                </p:cNvPr>
                <p:cNvPicPr/>
                <p:nvPr/>
              </p:nvPicPr>
              <p:blipFill>
                <a:blip r:embed="rId156"/>
                <a:stretch>
                  <a:fillRect/>
                </a:stretch>
              </p:blipFill>
              <p:spPr>
                <a:xfrm>
                  <a:off x="9511622" y="273463"/>
                  <a:ext cx="56340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9" name="Freihand 58">
                  <a:extLst>
                    <a:ext uri="{FF2B5EF4-FFF2-40B4-BE49-F238E27FC236}">
                      <a16:creationId xmlns:a16="http://schemas.microsoft.com/office/drawing/2014/main" id="{E6409DD1-D576-46A1-AC10-2EFC69E67E63}"/>
                    </a:ext>
                  </a:extLst>
                </p14:cNvPr>
                <p14:cNvContentPartPr/>
                <p14:nvPr/>
              </p14:nvContentPartPr>
              <p14:xfrm>
                <a:off x="6250382" y="524023"/>
                <a:ext cx="398520" cy="428760"/>
              </p14:xfrm>
            </p:contentPart>
          </mc:Choice>
          <mc:Fallback>
            <p:pic>
              <p:nvPicPr>
                <p:cNvPr id="59" name="Freihand 58">
                  <a:extLst>
                    <a:ext uri="{FF2B5EF4-FFF2-40B4-BE49-F238E27FC236}">
                      <a16:creationId xmlns:a16="http://schemas.microsoft.com/office/drawing/2014/main" id="{E6409DD1-D576-46A1-AC10-2EFC69E67E63}"/>
                    </a:ext>
                  </a:extLst>
                </p:cNvPr>
                <p:cNvPicPr/>
                <p:nvPr/>
              </p:nvPicPr>
              <p:blipFill>
                <a:blip r:embed="rId158"/>
                <a:stretch>
                  <a:fillRect/>
                </a:stretch>
              </p:blipFill>
              <p:spPr>
                <a:xfrm>
                  <a:off x="6246062" y="519703"/>
                  <a:ext cx="40716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3" name="Freihand 72">
                  <a:extLst>
                    <a:ext uri="{FF2B5EF4-FFF2-40B4-BE49-F238E27FC236}">
                      <a16:creationId xmlns:a16="http://schemas.microsoft.com/office/drawing/2014/main" id="{0A71BDFF-D920-418F-BC4C-C73BCBBB568C}"/>
                    </a:ext>
                  </a:extLst>
                </p14:cNvPr>
                <p14:cNvContentPartPr/>
                <p14:nvPr/>
              </p14:nvContentPartPr>
              <p14:xfrm>
                <a:off x="9502622" y="334663"/>
                <a:ext cx="586080" cy="555120"/>
              </p14:xfrm>
            </p:contentPart>
          </mc:Choice>
          <mc:Fallback>
            <p:pic>
              <p:nvPicPr>
                <p:cNvPr id="73" name="Freihand 72">
                  <a:extLst>
                    <a:ext uri="{FF2B5EF4-FFF2-40B4-BE49-F238E27FC236}">
                      <a16:creationId xmlns:a16="http://schemas.microsoft.com/office/drawing/2014/main" id="{0A71BDFF-D920-418F-BC4C-C73BCBBB568C}"/>
                    </a:ext>
                  </a:extLst>
                </p:cNvPr>
                <p:cNvPicPr/>
                <p:nvPr/>
              </p:nvPicPr>
              <p:blipFill>
                <a:blip r:embed="rId160"/>
                <a:stretch>
                  <a:fillRect/>
                </a:stretch>
              </p:blipFill>
              <p:spPr>
                <a:xfrm>
                  <a:off x="9498302" y="330343"/>
                  <a:ext cx="594720" cy="563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4" name="Freihand 73">
                  <a:extLst>
                    <a:ext uri="{FF2B5EF4-FFF2-40B4-BE49-F238E27FC236}">
                      <a16:creationId xmlns:a16="http://schemas.microsoft.com/office/drawing/2014/main" id="{8A026D59-C46A-4E56-9F92-E5C656FF6B9A}"/>
                    </a:ext>
                  </a:extLst>
                </p14:cNvPr>
                <p14:cNvContentPartPr/>
                <p14:nvPr/>
              </p14:nvContentPartPr>
              <p14:xfrm>
                <a:off x="6333902" y="613303"/>
                <a:ext cx="194040" cy="333720"/>
              </p14:xfrm>
            </p:contentPart>
          </mc:Choice>
          <mc:Fallback>
            <p:pic>
              <p:nvPicPr>
                <p:cNvPr id="74" name="Freihand 73">
                  <a:extLst>
                    <a:ext uri="{FF2B5EF4-FFF2-40B4-BE49-F238E27FC236}">
                      <a16:creationId xmlns:a16="http://schemas.microsoft.com/office/drawing/2014/main" id="{8A026D59-C46A-4E56-9F92-E5C656FF6B9A}"/>
                    </a:ext>
                  </a:extLst>
                </p:cNvPr>
                <p:cNvPicPr/>
                <p:nvPr/>
              </p:nvPicPr>
              <p:blipFill>
                <a:blip r:embed="rId162"/>
                <a:stretch>
                  <a:fillRect/>
                </a:stretch>
              </p:blipFill>
              <p:spPr>
                <a:xfrm>
                  <a:off x="6329582" y="608983"/>
                  <a:ext cx="20268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286847DA-80AF-4AD5-A0B7-7C0F8FAD3CD7}"/>
                    </a:ext>
                  </a:extLst>
                </p14:cNvPr>
                <p14:cNvContentPartPr/>
                <p14:nvPr/>
              </p14:nvContentPartPr>
              <p14:xfrm>
                <a:off x="6040862" y="750823"/>
                <a:ext cx="4482000" cy="420480"/>
              </p14:xfrm>
            </p:contentPart>
          </mc:Choice>
          <mc:Fallback>
            <p:pic>
              <p:nvPicPr>
                <p:cNvPr id="96" name="Freihand 95">
                  <a:extLst>
                    <a:ext uri="{FF2B5EF4-FFF2-40B4-BE49-F238E27FC236}">
                      <a16:creationId xmlns:a16="http://schemas.microsoft.com/office/drawing/2014/main" id="{286847DA-80AF-4AD5-A0B7-7C0F8FAD3CD7}"/>
                    </a:ext>
                  </a:extLst>
                </p:cNvPr>
                <p:cNvPicPr/>
                <p:nvPr/>
              </p:nvPicPr>
              <p:blipFill>
                <a:blip r:embed="rId164"/>
                <a:stretch>
                  <a:fillRect/>
                </a:stretch>
              </p:blipFill>
              <p:spPr>
                <a:xfrm>
                  <a:off x="6036542" y="746503"/>
                  <a:ext cx="4490640" cy="42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DDDBBBAC-54F5-4152-ACD8-2167EAFE139E}"/>
                  </a:ext>
                </a:extLst>
              </p14:cNvPr>
              <p14:cNvContentPartPr/>
              <p14:nvPr/>
            </p14:nvContentPartPr>
            <p14:xfrm>
              <a:off x="3906422" y="3993703"/>
              <a:ext cx="4415400" cy="55800"/>
            </p14:xfrm>
          </p:contentPart>
        </mc:Choice>
        <mc:Fallback>
          <p:pic>
            <p:nvPicPr>
              <p:cNvPr id="98" name="Freihand 97">
                <a:extLst>
                  <a:ext uri="{FF2B5EF4-FFF2-40B4-BE49-F238E27FC236}">
                    <a16:creationId xmlns:a16="http://schemas.microsoft.com/office/drawing/2014/main" id="{DDDBBBAC-54F5-4152-ACD8-2167EAFE139E}"/>
                  </a:ext>
                </a:extLst>
              </p:cNvPr>
              <p:cNvPicPr/>
              <p:nvPr/>
            </p:nvPicPr>
            <p:blipFill>
              <a:blip r:embed="rId166"/>
              <a:stretch>
                <a:fillRect/>
              </a:stretch>
            </p:blipFill>
            <p:spPr>
              <a:xfrm>
                <a:off x="3902102" y="3989383"/>
                <a:ext cx="4424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4357E419-610A-42EE-92EF-7379B99575AE}"/>
                  </a:ext>
                </a:extLst>
              </p14:cNvPr>
              <p14:cNvContentPartPr/>
              <p14:nvPr/>
            </p14:nvContentPartPr>
            <p14:xfrm>
              <a:off x="6272702" y="5181703"/>
              <a:ext cx="1034640" cy="96480"/>
            </p14:xfrm>
          </p:contentPart>
        </mc:Choice>
        <mc:Fallback>
          <p:pic>
            <p:nvPicPr>
              <p:cNvPr id="99" name="Freihand 98">
                <a:extLst>
                  <a:ext uri="{FF2B5EF4-FFF2-40B4-BE49-F238E27FC236}">
                    <a16:creationId xmlns:a16="http://schemas.microsoft.com/office/drawing/2014/main" id="{4357E419-610A-42EE-92EF-7379B99575AE}"/>
                  </a:ext>
                </a:extLst>
              </p:cNvPr>
              <p:cNvPicPr/>
              <p:nvPr/>
            </p:nvPicPr>
            <p:blipFill>
              <a:blip r:embed="rId168"/>
              <a:stretch>
                <a:fillRect/>
              </a:stretch>
            </p:blipFill>
            <p:spPr>
              <a:xfrm>
                <a:off x="6268382" y="5177383"/>
                <a:ext cx="1043280" cy="105120"/>
              </a:xfrm>
              <a:prstGeom prst="rect">
                <a:avLst/>
              </a:prstGeom>
            </p:spPr>
          </p:pic>
        </mc:Fallback>
      </mc:AlternateContent>
      <p:grpSp>
        <p:nvGrpSpPr>
          <p:cNvPr id="148" name="Gruppieren 147">
            <a:extLst>
              <a:ext uri="{FF2B5EF4-FFF2-40B4-BE49-F238E27FC236}">
                <a16:creationId xmlns:a16="http://schemas.microsoft.com/office/drawing/2014/main" id="{CDF43DF8-BC55-442A-BD43-CEC5F165C0AE}"/>
              </a:ext>
            </a:extLst>
          </p:cNvPr>
          <p:cNvGrpSpPr/>
          <p:nvPr/>
        </p:nvGrpSpPr>
        <p:grpSpPr>
          <a:xfrm>
            <a:off x="5082542" y="5396983"/>
            <a:ext cx="3212280" cy="1113120"/>
            <a:chOff x="5082542" y="5396983"/>
            <a:chExt cx="3212280" cy="1113120"/>
          </a:xfrm>
        </p:grpSpPr>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8A4CDFC4-251F-4D5E-8F85-695DB53CC967}"/>
                    </a:ext>
                  </a:extLst>
                </p14:cNvPr>
                <p14:cNvContentPartPr/>
                <p14:nvPr/>
              </p14:nvContentPartPr>
              <p14:xfrm>
                <a:off x="5082542" y="5477623"/>
                <a:ext cx="139320" cy="175680"/>
              </p14:xfrm>
            </p:contentPart>
          </mc:Choice>
          <mc:Fallback>
            <p:pic>
              <p:nvPicPr>
                <p:cNvPr id="100" name="Freihand 99">
                  <a:extLst>
                    <a:ext uri="{FF2B5EF4-FFF2-40B4-BE49-F238E27FC236}">
                      <a16:creationId xmlns:a16="http://schemas.microsoft.com/office/drawing/2014/main" id="{8A4CDFC4-251F-4D5E-8F85-695DB53CC967}"/>
                    </a:ext>
                  </a:extLst>
                </p:cNvPr>
                <p:cNvPicPr/>
                <p:nvPr/>
              </p:nvPicPr>
              <p:blipFill>
                <a:blip r:embed="rId170"/>
                <a:stretch>
                  <a:fillRect/>
                </a:stretch>
              </p:blipFill>
              <p:spPr>
                <a:xfrm>
                  <a:off x="5078222" y="5473303"/>
                  <a:ext cx="147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7620E7A3-D566-49BF-A867-4C9DED739764}"/>
                    </a:ext>
                  </a:extLst>
                </p14:cNvPr>
                <p14:cNvContentPartPr/>
                <p14:nvPr/>
              </p14:nvContentPartPr>
              <p14:xfrm>
                <a:off x="5157422" y="5481943"/>
                <a:ext cx="247680" cy="148680"/>
              </p14:xfrm>
            </p:contentPart>
          </mc:Choice>
          <mc:Fallback>
            <p:pic>
              <p:nvPicPr>
                <p:cNvPr id="101" name="Freihand 100">
                  <a:extLst>
                    <a:ext uri="{FF2B5EF4-FFF2-40B4-BE49-F238E27FC236}">
                      <a16:creationId xmlns:a16="http://schemas.microsoft.com/office/drawing/2014/main" id="{7620E7A3-D566-49BF-A867-4C9DED739764}"/>
                    </a:ext>
                  </a:extLst>
                </p:cNvPr>
                <p:cNvPicPr/>
                <p:nvPr/>
              </p:nvPicPr>
              <p:blipFill>
                <a:blip r:embed="rId172"/>
                <a:stretch>
                  <a:fillRect/>
                </a:stretch>
              </p:blipFill>
              <p:spPr>
                <a:xfrm>
                  <a:off x="5153102" y="5477623"/>
                  <a:ext cx="256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E8DB5663-C896-407B-A63F-3890C0C3A861}"/>
                    </a:ext>
                  </a:extLst>
                </p14:cNvPr>
                <p14:cNvContentPartPr/>
                <p14:nvPr/>
              </p14:nvContentPartPr>
              <p14:xfrm>
                <a:off x="5428142" y="5433703"/>
                <a:ext cx="78480" cy="221400"/>
              </p14:xfrm>
            </p:contentPart>
          </mc:Choice>
          <mc:Fallback>
            <p:pic>
              <p:nvPicPr>
                <p:cNvPr id="102" name="Freihand 101">
                  <a:extLst>
                    <a:ext uri="{FF2B5EF4-FFF2-40B4-BE49-F238E27FC236}">
                      <a16:creationId xmlns:a16="http://schemas.microsoft.com/office/drawing/2014/main" id="{E8DB5663-C896-407B-A63F-3890C0C3A861}"/>
                    </a:ext>
                  </a:extLst>
                </p:cNvPr>
                <p:cNvPicPr/>
                <p:nvPr/>
              </p:nvPicPr>
              <p:blipFill>
                <a:blip r:embed="rId174"/>
                <a:stretch>
                  <a:fillRect/>
                </a:stretch>
              </p:blipFill>
              <p:spPr>
                <a:xfrm>
                  <a:off x="5423822" y="5429383"/>
                  <a:ext cx="87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644997A6-CD87-4058-9785-5AA47CAA84BA}"/>
                    </a:ext>
                  </a:extLst>
                </p14:cNvPr>
                <p14:cNvContentPartPr/>
                <p14:nvPr/>
              </p14:nvContentPartPr>
              <p14:xfrm>
                <a:off x="5503382" y="5510023"/>
                <a:ext cx="76680" cy="87120"/>
              </p14:xfrm>
            </p:contentPart>
          </mc:Choice>
          <mc:Fallback>
            <p:pic>
              <p:nvPicPr>
                <p:cNvPr id="103" name="Freihand 102">
                  <a:extLst>
                    <a:ext uri="{FF2B5EF4-FFF2-40B4-BE49-F238E27FC236}">
                      <a16:creationId xmlns:a16="http://schemas.microsoft.com/office/drawing/2014/main" id="{644997A6-CD87-4058-9785-5AA47CAA84BA}"/>
                    </a:ext>
                  </a:extLst>
                </p:cNvPr>
                <p:cNvPicPr/>
                <p:nvPr/>
              </p:nvPicPr>
              <p:blipFill>
                <a:blip r:embed="rId176"/>
                <a:stretch>
                  <a:fillRect/>
                </a:stretch>
              </p:blipFill>
              <p:spPr>
                <a:xfrm>
                  <a:off x="5499062" y="5505703"/>
                  <a:ext cx="8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1C33954B-9574-4428-95CE-5E093D2B81ED}"/>
                    </a:ext>
                  </a:extLst>
                </p14:cNvPr>
                <p14:cNvContentPartPr/>
                <p14:nvPr/>
              </p14:nvContentPartPr>
              <p14:xfrm>
                <a:off x="5586182" y="5512183"/>
                <a:ext cx="790920" cy="61560"/>
              </p14:xfrm>
            </p:contentPart>
          </mc:Choice>
          <mc:Fallback>
            <p:pic>
              <p:nvPicPr>
                <p:cNvPr id="104" name="Freihand 103">
                  <a:extLst>
                    <a:ext uri="{FF2B5EF4-FFF2-40B4-BE49-F238E27FC236}">
                      <a16:creationId xmlns:a16="http://schemas.microsoft.com/office/drawing/2014/main" id="{1C33954B-9574-4428-95CE-5E093D2B81ED}"/>
                    </a:ext>
                  </a:extLst>
                </p:cNvPr>
                <p:cNvPicPr/>
                <p:nvPr/>
              </p:nvPicPr>
              <p:blipFill>
                <a:blip r:embed="rId178"/>
                <a:stretch>
                  <a:fillRect/>
                </a:stretch>
              </p:blipFill>
              <p:spPr>
                <a:xfrm>
                  <a:off x="5581862" y="5507863"/>
                  <a:ext cx="799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6F66BA95-051C-408D-B19E-E563BF3C742F}"/>
                    </a:ext>
                  </a:extLst>
                </p14:cNvPr>
                <p14:cNvContentPartPr/>
                <p14:nvPr/>
              </p14:nvContentPartPr>
              <p14:xfrm>
                <a:off x="6240302" y="5416423"/>
                <a:ext cx="24480" cy="3960"/>
              </p14:xfrm>
            </p:contentPart>
          </mc:Choice>
          <mc:Fallback>
            <p:pic>
              <p:nvPicPr>
                <p:cNvPr id="105" name="Freihand 104">
                  <a:extLst>
                    <a:ext uri="{FF2B5EF4-FFF2-40B4-BE49-F238E27FC236}">
                      <a16:creationId xmlns:a16="http://schemas.microsoft.com/office/drawing/2014/main" id="{6F66BA95-051C-408D-B19E-E563BF3C742F}"/>
                    </a:ext>
                  </a:extLst>
                </p:cNvPr>
                <p:cNvPicPr/>
                <p:nvPr/>
              </p:nvPicPr>
              <p:blipFill>
                <a:blip r:embed="rId180"/>
                <a:stretch>
                  <a:fillRect/>
                </a:stretch>
              </p:blipFill>
              <p:spPr>
                <a:xfrm>
                  <a:off x="6235982" y="5412103"/>
                  <a:ext cx="33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C3325DD9-360D-4012-96FD-FBC3B07C259A}"/>
                    </a:ext>
                  </a:extLst>
                </p14:cNvPr>
                <p14:cNvContentPartPr/>
                <p14:nvPr/>
              </p14:nvContentPartPr>
              <p14:xfrm>
                <a:off x="6630182" y="5396983"/>
                <a:ext cx="509760" cy="144720"/>
              </p14:xfrm>
            </p:contentPart>
          </mc:Choice>
          <mc:Fallback>
            <p:pic>
              <p:nvPicPr>
                <p:cNvPr id="106" name="Freihand 105">
                  <a:extLst>
                    <a:ext uri="{FF2B5EF4-FFF2-40B4-BE49-F238E27FC236}">
                      <a16:creationId xmlns:a16="http://schemas.microsoft.com/office/drawing/2014/main" id="{C3325DD9-360D-4012-96FD-FBC3B07C259A}"/>
                    </a:ext>
                  </a:extLst>
                </p:cNvPr>
                <p:cNvPicPr/>
                <p:nvPr/>
              </p:nvPicPr>
              <p:blipFill>
                <a:blip r:embed="rId182"/>
                <a:stretch>
                  <a:fillRect/>
                </a:stretch>
              </p:blipFill>
              <p:spPr>
                <a:xfrm>
                  <a:off x="6625862" y="5392663"/>
                  <a:ext cx="518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DEA69307-F663-4F7C-A4F9-906B631FFA68}"/>
                    </a:ext>
                  </a:extLst>
                </p14:cNvPr>
                <p14:cNvContentPartPr/>
                <p14:nvPr/>
              </p14:nvContentPartPr>
              <p14:xfrm>
                <a:off x="5583662" y="5762023"/>
                <a:ext cx="91440" cy="129240"/>
              </p14:xfrm>
            </p:contentPart>
          </mc:Choice>
          <mc:Fallback>
            <p:pic>
              <p:nvPicPr>
                <p:cNvPr id="108" name="Freihand 107">
                  <a:extLst>
                    <a:ext uri="{FF2B5EF4-FFF2-40B4-BE49-F238E27FC236}">
                      <a16:creationId xmlns:a16="http://schemas.microsoft.com/office/drawing/2014/main" id="{DEA69307-F663-4F7C-A4F9-906B631FFA68}"/>
                    </a:ext>
                  </a:extLst>
                </p:cNvPr>
                <p:cNvPicPr/>
                <p:nvPr/>
              </p:nvPicPr>
              <p:blipFill>
                <a:blip r:embed="rId184"/>
                <a:stretch>
                  <a:fillRect/>
                </a:stretch>
              </p:blipFill>
              <p:spPr>
                <a:xfrm>
                  <a:off x="5579342" y="5757703"/>
                  <a:ext cx="100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556C1085-B1A3-4343-9587-7C54BE9FC1BE}"/>
                    </a:ext>
                  </a:extLst>
                </p14:cNvPr>
                <p14:cNvContentPartPr/>
                <p14:nvPr/>
              </p14:nvContentPartPr>
              <p14:xfrm>
                <a:off x="5628302" y="5731783"/>
                <a:ext cx="81360" cy="167400"/>
              </p14:xfrm>
            </p:contentPart>
          </mc:Choice>
          <mc:Fallback>
            <p:pic>
              <p:nvPicPr>
                <p:cNvPr id="109" name="Freihand 108">
                  <a:extLst>
                    <a:ext uri="{FF2B5EF4-FFF2-40B4-BE49-F238E27FC236}">
                      <a16:creationId xmlns:a16="http://schemas.microsoft.com/office/drawing/2014/main" id="{556C1085-B1A3-4343-9587-7C54BE9FC1BE}"/>
                    </a:ext>
                  </a:extLst>
                </p:cNvPr>
                <p:cNvPicPr/>
                <p:nvPr/>
              </p:nvPicPr>
              <p:blipFill>
                <a:blip r:embed="rId186"/>
                <a:stretch>
                  <a:fillRect/>
                </a:stretch>
              </p:blipFill>
              <p:spPr>
                <a:xfrm>
                  <a:off x="5623982" y="5727463"/>
                  <a:ext cx="90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A6A78A44-33DD-4F93-A9AC-04DE6D06977A}"/>
                    </a:ext>
                  </a:extLst>
                </p14:cNvPr>
                <p14:cNvContentPartPr/>
                <p14:nvPr/>
              </p14:nvContentPartPr>
              <p14:xfrm>
                <a:off x="5737742" y="5744743"/>
                <a:ext cx="93600" cy="120960"/>
              </p14:xfrm>
            </p:contentPart>
          </mc:Choice>
          <mc:Fallback>
            <p:pic>
              <p:nvPicPr>
                <p:cNvPr id="110" name="Freihand 109">
                  <a:extLst>
                    <a:ext uri="{FF2B5EF4-FFF2-40B4-BE49-F238E27FC236}">
                      <a16:creationId xmlns:a16="http://schemas.microsoft.com/office/drawing/2014/main" id="{A6A78A44-33DD-4F93-A9AC-04DE6D06977A}"/>
                    </a:ext>
                  </a:extLst>
                </p:cNvPr>
                <p:cNvPicPr/>
                <p:nvPr/>
              </p:nvPicPr>
              <p:blipFill>
                <a:blip r:embed="rId188"/>
                <a:stretch>
                  <a:fillRect/>
                </a:stretch>
              </p:blipFill>
              <p:spPr>
                <a:xfrm>
                  <a:off x="5733422" y="5740423"/>
                  <a:ext cx="102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860D242F-A500-4B8A-A62E-E30B49DC9B1C}"/>
                    </a:ext>
                  </a:extLst>
                </p14:cNvPr>
                <p14:cNvContentPartPr/>
                <p14:nvPr/>
              </p14:nvContentPartPr>
              <p14:xfrm>
                <a:off x="5874182" y="5781823"/>
                <a:ext cx="80280" cy="94320"/>
              </p14:xfrm>
            </p:contentPart>
          </mc:Choice>
          <mc:Fallback>
            <p:pic>
              <p:nvPicPr>
                <p:cNvPr id="111" name="Freihand 110">
                  <a:extLst>
                    <a:ext uri="{FF2B5EF4-FFF2-40B4-BE49-F238E27FC236}">
                      <a16:creationId xmlns:a16="http://schemas.microsoft.com/office/drawing/2014/main" id="{860D242F-A500-4B8A-A62E-E30B49DC9B1C}"/>
                    </a:ext>
                  </a:extLst>
                </p:cNvPr>
                <p:cNvPicPr/>
                <p:nvPr/>
              </p:nvPicPr>
              <p:blipFill>
                <a:blip r:embed="rId190"/>
                <a:stretch>
                  <a:fillRect/>
                </a:stretch>
              </p:blipFill>
              <p:spPr>
                <a:xfrm>
                  <a:off x="5869862" y="5777503"/>
                  <a:ext cx="88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457F6958-39CF-4014-9D71-37E31D54A4BF}"/>
                    </a:ext>
                  </a:extLst>
                </p14:cNvPr>
                <p14:cNvContentPartPr/>
                <p14:nvPr/>
              </p14:nvContentPartPr>
              <p14:xfrm>
                <a:off x="5942942" y="5715223"/>
                <a:ext cx="99720" cy="142560"/>
              </p14:xfrm>
            </p:contentPart>
          </mc:Choice>
          <mc:Fallback>
            <p:pic>
              <p:nvPicPr>
                <p:cNvPr id="112" name="Freihand 111">
                  <a:extLst>
                    <a:ext uri="{FF2B5EF4-FFF2-40B4-BE49-F238E27FC236}">
                      <a16:creationId xmlns:a16="http://schemas.microsoft.com/office/drawing/2014/main" id="{457F6958-39CF-4014-9D71-37E31D54A4BF}"/>
                    </a:ext>
                  </a:extLst>
                </p:cNvPr>
                <p:cNvPicPr/>
                <p:nvPr/>
              </p:nvPicPr>
              <p:blipFill>
                <a:blip r:embed="rId192"/>
                <a:stretch>
                  <a:fillRect/>
                </a:stretch>
              </p:blipFill>
              <p:spPr>
                <a:xfrm>
                  <a:off x="5938622" y="5710903"/>
                  <a:ext cx="108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1FD63AA1-8891-43DF-8B03-A796767F4321}"/>
                    </a:ext>
                  </a:extLst>
                </p14:cNvPr>
                <p14:cNvContentPartPr/>
                <p14:nvPr/>
              </p14:nvContentPartPr>
              <p14:xfrm>
                <a:off x="6019622" y="5782543"/>
                <a:ext cx="225000" cy="61200"/>
              </p14:xfrm>
            </p:contentPart>
          </mc:Choice>
          <mc:Fallback>
            <p:pic>
              <p:nvPicPr>
                <p:cNvPr id="113" name="Freihand 112">
                  <a:extLst>
                    <a:ext uri="{FF2B5EF4-FFF2-40B4-BE49-F238E27FC236}">
                      <a16:creationId xmlns:a16="http://schemas.microsoft.com/office/drawing/2014/main" id="{1FD63AA1-8891-43DF-8B03-A796767F4321}"/>
                    </a:ext>
                  </a:extLst>
                </p:cNvPr>
                <p:cNvPicPr/>
                <p:nvPr/>
              </p:nvPicPr>
              <p:blipFill>
                <a:blip r:embed="rId194"/>
                <a:stretch>
                  <a:fillRect/>
                </a:stretch>
              </p:blipFill>
              <p:spPr>
                <a:xfrm>
                  <a:off x="6015302" y="5778223"/>
                  <a:ext cx="233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FBABDB21-055D-497A-B5A6-99B786E4FA84}"/>
                    </a:ext>
                  </a:extLst>
                </p14:cNvPr>
                <p14:cNvContentPartPr/>
                <p14:nvPr/>
              </p14:nvContentPartPr>
              <p14:xfrm>
                <a:off x="6272702" y="5699023"/>
                <a:ext cx="160920" cy="135360"/>
              </p14:xfrm>
            </p:contentPart>
          </mc:Choice>
          <mc:Fallback>
            <p:pic>
              <p:nvPicPr>
                <p:cNvPr id="114" name="Freihand 113">
                  <a:extLst>
                    <a:ext uri="{FF2B5EF4-FFF2-40B4-BE49-F238E27FC236}">
                      <a16:creationId xmlns:a16="http://schemas.microsoft.com/office/drawing/2014/main" id="{FBABDB21-055D-497A-B5A6-99B786E4FA84}"/>
                    </a:ext>
                  </a:extLst>
                </p:cNvPr>
                <p:cNvPicPr/>
                <p:nvPr/>
              </p:nvPicPr>
              <p:blipFill>
                <a:blip r:embed="rId196"/>
                <a:stretch>
                  <a:fillRect/>
                </a:stretch>
              </p:blipFill>
              <p:spPr>
                <a:xfrm>
                  <a:off x="6268382" y="5694703"/>
                  <a:ext cx="169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65B81422-62E8-42D7-A3F4-121FB13904CB}"/>
                    </a:ext>
                  </a:extLst>
                </p14:cNvPr>
                <p14:cNvContentPartPr/>
                <p14:nvPr/>
              </p14:nvContentPartPr>
              <p14:xfrm>
                <a:off x="6435422" y="5748343"/>
                <a:ext cx="100080" cy="77040"/>
              </p14:xfrm>
            </p:contentPart>
          </mc:Choice>
          <mc:Fallback>
            <p:pic>
              <p:nvPicPr>
                <p:cNvPr id="115" name="Freihand 114">
                  <a:extLst>
                    <a:ext uri="{FF2B5EF4-FFF2-40B4-BE49-F238E27FC236}">
                      <a16:creationId xmlns:a16="http://schemas.microsoft.com/office/drawing/2014/main" id="{65B81422-62E8-42D7-A3F4-121FB13904CB}"/>
                    </a:ext>
                  </a:extLst>
                </p:cNvPr>
                <p:cNvPicPr/>
                <p:nvPr/>
              </p:nvPicPr>
              <p:blipFill>
                <a:blip r:embed="rId198"/>
                <a:stretch>
                  <a:fillRect/>
                </a:stretch>
              </p:blipFill>
              <p:spPr>
                <a:xfrm>
                  <a:off x="6431102" y="5744023"/>
                  <a:ext cx="108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7EB2E2D6-ABF0-40C1-AFD3-58BD58555E0D}"/>
                    </a:ext>
                  </a:extLst>
                </p14:cNvPr>
                <p14:cNvContentPartPr/>
                <p14:nvPr/>
              </p14:nvContentPartPr>
              <p14:xfrm>
                <a:off x="6557102" y="5653303"/>
                <a:ext cx="90720" cy="155160"/>
              </p14:xfrm>
            </p:contentPart>
          </mc:Choice>
          <mc:Fallback>
            <p:pic>
              <p:nvPicPr>
                <p:cNvPr id="116" name="Freihand 115">
                  <a:extLst>
                    <a:ext uri="{FF2B5EF4-FFF2-40B4-BE49-F238E27FC236}">
                      <a16:creationId xmlns:a16="http://schemas.microsoft.com/office/drawing/2014/main" id="{7EB2E2D6-ABF0-40C1-AFD3-58BD58555E0D}"/>
                    </a:ext>
                  </a:extLst>
                </p:cNvPr>
                <p:cNvPicPr/>
                <p:nvPr/>
              </p:nvPicPr>
              <p:blipFill>
                <a:blip r:embed="rId200"/>
                <a:stretch>
                  <a:fillRect/>
                </a:stretch>
              </p:blipFill>
              <p:spPr>
                <a:xfrm>
                  <a:off x="6552782" y="5648983"/>
                  <a:ext cx="99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2350AE0D-480C-479D-AA26-8B6ECA67B494}"/>
                    </a:ext>
                  </a:extLst>
                </p14:cNvPr>
                <p14:cNvContentPartPr/>
                <p14:nvPr/>
              </p14:nvContentPartPr>
              <p14:xfrm>
                <a:off x="6660062" y="5704423"/>
                <a:ext cx="78120" cy="74520"/>
              </p14:xfrm>
            </p:contentPart>
          </mc:Choice>
          <mc:Fallback>
            <p:pic>
              <p:nvPicPr>
                <p:cNvPr id="117" name="Freihand 116">
                  <a:extLst>
                    <a:ext uri="{FF2B5EF4-FFF2-40B4-BE49-F238E27FC236}">
                      <a16:creationId xmlns:a16="http://schemas.microsoft.com/office/drawing/2014/main" id="{2350AE0D-480C-479D-AA26-8B6ECA67B494}"/>
                    </a:ext>
                  </a:extLst>
                </p:cNvPr>
                <p:cNvPicPr/>
                <p:nvPr/>
              </p:nvPicPr>
              <p:blipFill>
                <a:blip r:embed="rId202"/>
                <a:stretch>
                  <a:fillRect/>
                </a:stretch>
              </p:blipFill>
              <p:spPr>
                <a:xfrm>
                  <a:off x="6655742" y="5700103"/>
                  <a:ext cx="86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8664E33B-DFD3-49FE-BA26-073AC038F7EA}"/>
                    </a:ext>
                  </a:extLst>
                </p14:cNvPr>
                <p14:cNvContentPartPr/>
                <p14:nvPr/>
              </p14:nvContentPartPr>
              <p14:xfrm>
                <a:off x="6742862" y="5662663"/>
                <a:ext cx="141120" cy="118800"/>
              </p14:xfrm>
            </p:contentPart>
          </mc:Choice>
          <mc:Fallback>
            <p:pic>
              <p:nvPicPr>
                <p:cNvPr id="118" name="Freihand 117">
                  <a:extLst>
                    <a:ext uri="{FF2B5EF4-FFF2-40B4-BE49-F238E27FC236}">
                      <a16:creationId xmlns:a16="http://schemas.microsoft.com/office/drawing/2014/main" id="{8664E33B-DFD3-49FE-BA26-073AC038F7EA}"/>
                    </a:ext>
                  </a:extLst>
                </p:cNvPr>
                <p:cNvPicPr/>
                <p:nvPr/>
              </p:nvPicPr>
              <p:blipFill>
                <a:blip r:embed="rId204"/>
                <a:stretch>
                  <a:fillRect/>
                </a:stretch>
              </p:blipFill>
              <p:spPr>
                <a:xfrm>
                  <a:off x="6738542" y="5658343"/>
                  <a:ext cx="149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1D0CCD4C-6FC8-463A-9314-4DA670ECA974}"/>
                    </a:ext>
                  </a:extLst>
                </p14:cNvPr>
                <p14:cNvContentPartPr/>
                <p14:nvPr/>
              </p14:nvContentPartPr>
              <p14:xfrm>
                <a:off x="6737822" y="5682103"/>
                <a:ext cx="86400" cy="13680"/>
              </p14:xfrm>
            </p:contentPart>
          </mc:Choice>
          <mc:Fallback>
            <p:pic>
              <p:nvPicPr>
                <p:cNvPr id="119" name="Freihand 118">
                  <a:extLst>
                    <a:ext uri="{FF2B5EF4-FFF2-40B4-BE49-F238E27FC236}">
                      <a16:creationId xmlns:a16="http://schemas.microsoft.com/office/drawing/2014/main" id="{1D0CCD4C-6FC8-463A-9314-4DA670ECA974}"/>
                    </a:ext>
                  </a:extLst>
                </p:cNvPr>
                <p:cNvPicPr/>
                <p:nvPr/>
              </p:nvPicPr>
              <p:blipFill>
                <a:blip r:embed="rId206"/>
                <a:stretch>
                  <a:fillRect/>
                </a:stretch>
              </p:blipFill>
              <p:spPr>
                <a:xfrm>
                  <a:off x="6733502" y="5677783"/>
                  <a:ext cx="95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D2BF8D47-E9D2-4DBE-83F6-4E0E8E349D74}"/>
                    </a:ext>
                  </a:extLst>
                </p14:cNvPr>
                <p14:cNvContentPartPr/>
                <p14:nvPr/>
              </p14:nvContentPartPr>
              <p14:xfrm>
                <a:off x="6913142" y="5709103"/>
                <a:ext cx="168480" cy="167040"/>
              </p14:xfrm>
            </p:contentPart>
          </mc:Choice>
          <mc:Fallback>
            <p:pic>
              <p:nvPicPr>
                <p:cNvPr id="120" name="Freihand 119">
                  <a:extLst>
                    <a:ext uri="{FF2B5EF4-FFF2-40B4-BE49-F238E27FC236}">
                      <a16:creationId xmlns:a16="http://schemas.microsoft.com/office/drawing/2014/main" id="{D2BF8D47-E9D2-4DBE-83F6-4E0E8E349D74}"/>
                    </a:ext>
                  </a:extLst>
                </p:cNvPr>
                <p:cNvPicPr/>
                <p:nvPr/>
              </p:nvPicPr>
              <p:blipFill>
                <a:blip r:embed="rId208"/>
                <a:stretch>
                  <a:fillRect/>
                </a:stretch>
              </p:blipFill>
              <p:spPr>
                <a:xfrm>
                  <a:off x="6908822" y="5704783"/>
                  <a:ext cx="177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AC892143-4C41-4FD3-B032-55BB9E90F949}"/>
                    </a:ext>
                  </a:extLst>
                </p14:cNvPr>
                <p14:cNvContentPartPr/>
                <p14:nvPr/>
              </p14:nvContentPartPr>
              <p14:xfrm>
                <a:off x="6839342" y="5723503"/>
                <a:ext cx="82080" cy="52920"/>
              </p14:xfrm>
            </p:contentPart>
          </mc:Choice>
          <mc:Fallback>
            <p:pic>
              <p:nvPicPr>
                <p:cNvPr id="121" name="Freihand 120">
                  <a:extLst>
                    <a:ext uri="{FF2B5EF4-FFF2-40B4-BE49-F238E27FC236}">
                      <a16:creationId xmlns:a16="http://schemas.microsoft.com/office/drawing/2014/main" id="{AC892143-4C41-4FD3-B032-55BB9E90F949}"/>
                    </a:ext>
                  </a:extLst>
                </p:cNvPr>
                <p:cNvPicPr/>
                <p:nvPr/>
              </p:nvPicPr>
              <p:blipFill>
                <a:blip r:embed="rId210"/>
                <a:stretch>
                  <a:fillRect/>
                </a:stretch>
              </p:blipFill>
              <p:spPr>
                <a:xfrm>
                  <a:off x="6835022" y="5719183"/>
                  <a:ext cx="90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FDE611AC-8A2E-4A75-8B64-144F7F74AE36}"/>
                    </a:ext>
                  </a:extLst>
                </p14:cNvPr>
                <p14:cNvContentPartPr/>
                <p14:nvPr/>
              </p14:nvContentPartPr>
              <p14:xfrm>
                <a:off x="6892262" y="5650063"/>
                <a:ext cx="55440" cy="9720"/>
              </p14:xfrm>
            </p:contentPart>
          </mc:Choice>
          <mc:Fallback>
            <p:pic>
              <p:nvPicPr>
                <p:cNvPr id="122" name="Freihand 121">
                  <a:extLst>
                    <a:ext uri="{FF2B5EF4-FFF2-40B4-BE49-F238E27FC236}">
                      <a16:creationId xmlns:a16="http://schemas.microsoft.com/office/drawing/2014/main" id="{FDE611AC-8A2E-4A75-8B64-144F7F74AE36}"/>
                    </a:ext>
                  </a:extLst>
                </p:cNvPr>
                <p:cNvPicPr/>
                <p:nvPr/>
              </p:nvPicPr>
              <p:blipFill>
                <a:blip r:embed="rId212"/>
                <a:stretch>
                  <a:fillRect/>
                </a:stretch>
              </p:blipFill>
              <p:spPr>
                <a:xfrm>
                  <a:off x="6887942" y="5645743"/>
                  <a:ext cx="64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Freihand 122">
                  <a:extLst>
                    <a:ext uri="{FF2B5EF4-FFF2-40B4-BE49-F238E27FC236}">
                      <a16:creationId xmlns:a16="http://schemas.microsoft.com/office/drawing/2014/main" id="{B1CB3D37-68A7-4915-ACCB-4E5A6163BBB6}"/>
                    </a:ext>
                  </a:extLst>
                </p14:cNvPr>
                <p14:cNvContentPartPr/>
                <p14:nvPr/>
              </p14:nvContentPartPr>
              <p14:xfrm>
                <a:off x="7259462" y="5604343"/>
                <a:ext cx="93960" cy="143640"/>
              </p14:xfrm>
            </p:contentPart>
          </mc:Choice>
          <mc:Fallback>
            <p:pic>
              <p:nvPicPr>
                <p:cNvPr id="123" name="Freihand 122">
                  <a:extLst>
                    <a:ext uri="{FF2B5EF4-FFF2-40B4-BE49-F238E27FC236}">
                      <a16:creationId xmlns:a16="http://schemas.microsoft.com/office/drawing/2014/main" id="{B1CB3D37-68A7-4915-ACCB-4E5A6163BBB6}"/>
                    </a:ext>
                  </a:extLst>
                </p:cNvPr>
                <p:cNvPicPr/>
                <p:nvPr/>
              </p:nvPicPr>
              <p:blipFill>
                <a:blip r:embed="rId214"/>
                <a:stretch>
                  <a:fillRect/>
                </a:stretch>
              </p:blipFill>
              <p:spPr>
                <a:xfrm>
                  <a:off x="7255142" y="5600023"/>
                  <a:ext cx="102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Freihand 123">
                  <a:extLst>
                    <a:ext uri="{FF2B5EF4-FFF2-40B4-BE49-F238E27FC236}">
                      <a16:creationId xmlns:a16="http://schemas.microsoft.com/office/drawing/2014/main" id="{C01AC3EE-B6D4-40D2-840B-F49E3A13AAE5}"/>
                    </a:ext>
                  </a:extLst>
                </p14:cNvPr>
                <p14:cNvContentPartPr/>
                <p14:nvPr/>
              </p14:nvContentPartPr>
              <p14:xfrm>
                <a:off x="7368902" y="5647543"/>
                <a:ext cx="89280" cy="104760"/>
              </p14:xfrm>
            </p:contentPart>
          </mc:Choice>
          <mc:Fallback>
            <p:pic>
              <p:nvPicPr>
                <p:cNvPr id="124" name="Freihand 123">
                  <a:extLst>
                    <a:ext uri="{FF2B5EF4-FFF2-40B4-BE49-F238E27FC236}">
                      <a16:creationId xmlns:a16="http://schemas.microsoft.com/office/drawing/2014/main" id="{C01AC3EE-B6D4-40D2-840B-F49E3A13AAE5}"/>
                    </a:ext>
                  </a:extLst>
                </p:cNvPr>
                <p:cNvPicPr/>
                <p:nvPr/>
              </p:nvPicPr>
              <p:blipFill>
                <a:blip r:embed="rId216"/>
                <a:stretch>
                  <a:fillRect/>
                </a:stretch>
              </p:blipFill>
              <p:spPr>
                <a:xfrm>
                  <a:off x="7364582" y="5643223"/>
                  <a:ext cx="97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5" name="Freihand 124">
                  <a:extLst>
                    <a:ext uri="{FF2B5EF4-FFF2-40B4-BE49-F238E27FC236}">
                      <a16:creationId xmlns:a16="http://schemas.microsoft.com/office/drawing/2014/main" id="{CB12DC48-7106-4417-9C72-784C2C7A88BD}"/>
                    </a:ext>
                  </a:extLst>
                </p14:cNvPr>
                <p14:cNvContentPartPr/>
                <p14:nvPr/>
              </p14:nvContentPartPr>
              <p14:xfrm>
                <a:off x="7376102" y="5683183"/>
                <a:ext cx="116280" cy="3960"/>
              </p14:xfrm>
            </p:contentPart>
          </mc:Choice>
          <mc:Fallback>
            <p:pic>
              <p:nvPicPr>
                <p:cNvPr id="125" name="Freihand 124">
                  <a:extLst>
                    <a:ext uri="{FF2B5EF4-FFF2-40B4-BE49-F238E27FC236}">
                      <a16:creationId xmlns:a16="http://schemas.microsoft.com/office/drawing/2014/main" id="{CB12DC48-7106-4417-9C72-784C2C7A88BD}"/>
                    </a:ext>
                  </a:extLst>
                </p:cNvPr>
                <p:cNvPicPr/>
                <p:nvPr/>
              </p:nvPicPr>
              <p:blipFill>
                <a:blip r:embed="rId218"/>
                <a:stretch>
                  <a:fillRect/>
                </a:stretch>
              </p:blipFill>
              <p:spPr>
                <a:xfrm>
                  <a:off x="7371782" y="5678863"/>
                  <a:ext cx="124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6" name="Freihand 125">
                  <a:extLst>
                    <a:ext uri="{FF2B5EF4-FFF2-40B4-BE49-F238E27FC236}">
                      <a16:creationId xmlns:a16="http://schemas.microsoft.com/office/drawing/2014/main" id="{A8AB4D40-CEF5-4E66-83D0-E2B2E6096AE7}"/>
                    </a:ext>
                  </a:extLst>
                </p14:cNvPr>
                <p14:cNvContentPartPr/>
                <p14:nvPr/>
              </p14:nvContentPartPr>
              <p14:xfrm>
                <a:off x="7482302" y="5632063"/>
                <a:ext cx="178920" cy="211680"/>
              </p14:xfrm>
            </p:contentPart>
          </mc:Choice>
          <mc:Fallback>
            <p:pic>
              <p:nvPicPr>
                <p:cNvPr id="126" name="Freihand 125">
                  <a:extLst>
                    <a:ext uri="{FF2B5EF4-FFF2-40B4-BE49-F238E27FC236}">
                      <a16:creationId xmlns:a16="http://schemas.microsoft.com/office/drawing/2014/main" id="{A8AB4D40-CEF5-4E66-83D0-E2B2E6096AE7}"/>
                    </a:ext>
                  </a:extLst>
                </p:cNvPr>
                <p:cNvPicPr/>
                <p:nvPr/>
              </p:nvPicPr>
              <p:blipFill>
                <a:blip r:embed="rId220"/>
                <a:stretch>
                  <a:fillRect/>
                </a:stretch>
              </p:blipFill>
              <p:spPr>
                <a:xfrm>
                  <a:off x="7477982" y="5627743"/>
                  <a:ext cx="187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7" name="Freihand 126">
                  <a:extLst>
                    <a:ext uri="{FF2B5EF4-FFF2-40B4-BE49-F238E27FC236}">
                      <a16:creationId xmlns:a16="http://schemas.microsoft.com/office/drawing/2014/main" id="{422760C9-C733-47E4-A919-FE243944B6E2}"/>
                    </a:ext>
                  </a:extLst>
                </p14:cNvPr>
                <p14:cNvContentPartPr/>
                <p14:nvPr/>
              </p14:nvContentPartPr>
              <p14:xfrm>
                <a:off x="7700462" y="5711623"/>
                <a:ext cx="360" cy="360"/>
              </p14:xfrm>
            </p:contentPart>
          </mc:Choice>
          <mc:Fallback>
            <p:pic>
              <p:nvPicPr>
                <p:cNvPr id="127" name="Freihand 126">
                  <a:extLst>
                    <a:ext uri="{FF2B5EF4-FFF2-40B4-BE49-F238E27FC236}">
                      <a16:creationId xmlns:a16="http://schemas.microsoft.com/office/drawing/2014/main" id="{422760C9-C733-47E4-A919-FE243944B6E2}"/>
                    </a:ext>
                  </a:extLst>
                </p:cNvPr>
                <p:cNvPicPr/>
                <p:nvPr/>
              </p:nvPicPr>
              <p:blipFill>
                <a:blip r:embed="rId12"/>
                <a:stretch>
                  <a:fillRect/>
                </a:stretch>
              </p:blipFill>
              <p:spPr>
                <a:xfrm>
                  <a:off x="7696142" y="57073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8" name="Freihand 127">
                  <a:extLst>
                    <a:ext uri="{FF2B5EF4-FFF2-40B4-BE49-F238E27FC236}">
                      <a16:creationId xmlns:a16="http://schemas.microsoft.com/office/drawing/2014/main" id="{E9A161C9-2A80-43B4-8A7D-FA5BFDE6A8AB}"/>
                    </a:ext>
                  </a:extLst>
                </p14:cNvPr>
                <p14:cNvContentPartPr/>
                <p14:nvPr/>
              </p14:nvContentPartPr>
              <p14:xfrm>
                <a:off x="6598502" y="5999983"/>
                <a:ext cx="308520" cy="125640"/>
              </p14:xfrm>
            </p:contentPart>
          </mc:Choice>
          <mc:Fallback>
            <p:pic>
              <p:nvPicPr>
                <p:cNvPr id="128" name="Freihand 127">
                  <a:extLst>
                    <a:ext uri="{FF2B5EF4-FFF2-40B4-BE49-F238E27FC236}">
                      <a16:creationId xmlns:a16="http://schemas.microsoft.com/office/drawing/2014/main" id="{E9A161C9-2A80-43B4-8A7D-FA5BFDE6A8AB}"/>
                    </a:ext>
                  </a:extLst>
                </p:cNvPr>
                <p:cNvPicPr/>
                <p:nvPr/>
              </p:nvPicPr>
              <p:blipFill>
                <a:blip r:embed="rId223"/>
                <a:stretch>
                  <a:fillRect/>
                </a:stretch>
              </p:blipFill>
              <p:spPr>
                <a:xfrm>
                  <a:off x="6594182" y="5995663"/>
                  <a:ext cx="317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0" name="Freihand 129">
                  <a:extLst>
                    <a:ext uri="{FF2B5EF4-FFF2-40B4-BE49-F238E27FC236}">
                      <a16:creationId xmlns:a16="http://schemas.microsoft.com/office/drawing/2014/main" id="{0D81C74C-0D1A-4C47-8429-F3FCECE1C791}"/>
                    </a:ext>
                  </a:extLst>
                </p14:cNvPr>
                <p14:cNvContentPartPr/>
                <p14:nvPr/>
              </p14:nvContentPartPr>
              <p14:xfrm>
                <a:off x="7035902" y="5941663"/>
                <a:ext cx="185760" cy="152280"/>
              </p14:xfrm>
            </p:contentPart>
          </mc:Choice>
          <mc:Fallback>
            <p:pic>
              <p:nvPicPr>
                <p:cNvPr id="130" name="Freihand 129">
                  <a:extLst>
                    <a:ext uri="{FF2B5EF4-FFF2-40B4-BE49-F238E27FC236}">
                      <a16:creationId xmlns:a16="http://schemas.microsoft.com/office/drawing/2014/main" id="{0D81C74C-0D1A-4C47-8429-F3FCECE1C791}"/>
                    </a:ext>
                  </a:extLst>
                </p:cNvPr>
                <p:cNvPicPr/>
                <p:nvPr/>
              </p:nvPicPr>
              <p:blipFill>
                <a:blip r:embed="rId225"/>
                <a:stretch>
                  <a:fillRect/>
                </a:stretch>
              </p:blipFill>
              <p:spPr>
                <a:xfrm>
                  <a:off x="7031582" y="5937343"/>
                  <a:ext cx="194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1" name="Freihand 130">
                  <a:extLst>
                    <a:ext uri="{FF2B5EF4-FFF2-40B4-BE49-F238E27FC236}">
                      <a16:creationId xmlns:a16="http://schemas.microsoft.com/office/drawing/2014/main" id="{9025F8D1-5EDD-4DBE-B56D-B76FD8CDBAC2}"/>
                    </a:ext>
                  </a:extLst>
                </p14:cNvPr>
                <p14:cNvContentPartPr/>
                <p14:nvPr/>
              </p14:nvContentPartPr>
              <p14:xfrm>
                <a:off x="7267382" y="5912863"/>
                <a:ext cx="193320" cy="148320"/>
              </p14:xfrm>
            </p:contentPart>
          </mc:Choice>
          <mc:Fallback>
            <p:pic>
              <p:nvPicPr>
                <p:cNvPr id="131" name="Freihand 130">
                  <a:extLst>
                    <a:ext uri="{FF2B5EF4-FFF2-40B4-BE49-F238E27FC236}">
                      <a16:creationId xmlns:a16="http://schemas.microsoft.com/office/drawing/2014/main" id="{9025F8D1-5EDD-4DBE-B56D-B76FD8CDBAC2}"/>
                    </a:ext>
                  </a:extLst>
                </p:cNvPr>
                <p:cNvPicPr/>
                <p:nvPr/>
              </p:nvPicPr>
              <p:blipFill>
                <a:blip r:embed="rId227"/>
                <a:stretch>
                  <a:fillRect/>
                </a:stretch>
              </p:blipFill>
              <p:spPr>
                <a:xfrm>
                  <a:off x="7263062" y="5908543"/>
                  <a:ext cx="201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2" name="Freihand 131">
                  <a:extLst>
                    <a:ext uri="{FF2B5EF4-FFF2-40B4-BE49-F238E27FC236}">
                      <a16:creationId xmlns:a16="http://schemas.microsoft.com/office/drawing/2014/main" id="{98E5E70A-BB64-4C41-B5F3-15B0F8B77AB7}"/>
                    </a:ext>
                  </a:extLst>
                </p14:cNvPr>
                <p14:cNvContentPartPr/>
                <p14:nvPr/>
              </p14:nvContentPartPr>
              <p14:xfrm>
                <a:off x="7495262" y="5910343"/>
                <a:ext cx="24840" cy="119880"/>
              </p14:xfrm>
            </p:contentPart>
          </mc:Choice>
          <mc:Fallback>
            <p:pic>
              <p:nvPicPr>
                <p:cNvPr id="132" name="Freihand 131">
                  <a:extLst>
                    <a:ext uri="{FF2B5EF4-FFF2-40B4-BE49-F238E27FC236}">
                      <a16:creationId xmlns:a16="http://schemas.microsoft.com/office/drawing/2014/main" id="{98E5E70A-BB64-4C41-B5F3-15B0F8B77AB7}"/>
                    </a:ext>
                  </a:extLst>
                </p:cNvPr>
                <p:cNvPicPr/>
                <p:nvPr/>
              </p:nvPicPr>
              <p:blipFill>
                <a:blip r:embed="rId229"/>
                <a:stretch>
                  <a:fillRect/>
                </a:stretch>
              </p:blipFill>
              <p:spPr>
                <a:xfrm>
                  <a:off x="7490942" y="5906023"/>
                  <a:ext cx="33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3" name="Freihand 132">
                  <a:extLst>
                    <a:ext uri="{FF2B5EF4-FFF2-40B4-BE49-F238E27FC236}">
                      <a16:creationId xmlns:a16="http://schemas.microsoft.com/office/drawing/2014/main" id="{94D33071-8733-4229-8B16-D8B795653995}"/>
                    </a:ext>
                  </a:extLst>
                </p14:cNvPr>
                <p14:cNvContentPartPr/>
                <p14:nvPr/>
              </p14:nvContentPartPr>
              <p14:xfrm>
                <a:off x="7537022" y="5937703"/>
                <a:ext cx="337320" cy="90360"/>
              </p14:xfrm>
            </p:contentPart>
          </mc:Choice>
          <mc:Fallback>
            <p:pic>
              <p:nvPicPr>
                <p:cNvPr id="133" name="Freihand 132">
                  <a:extLst>
                    <a:ext uri="{FF2B5EF4-FFF2-40B4-BE49-F238E27FC236}">
                      <a16:creationId xmlns:a16="http://schemas.microsoft.com/office/drawing/2014/main" id="{94D33071-8733-4229-8B16-D8B795653995}"/>
                    </a:ext>
                  </a:extLst>
                </p:cNvPr>
                <p:cNvPicPr/>
                <p:nvPr/>
              </p:nvPicPr>
              <p:blipFill>
                <a:blip r:embed="rId231"/>
                <a:stretch>
                  <a:fillRect/>
                </a:stretch>
              </p:blipFill>
              <p:spPr>
                <a:xfrm>
                  <a:off x="7532702" y="5933383"/>
                  <a:ext cx="345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4" name="Freihand 133">
                  <a:extLst>
                    <a:ext uri="{FF2B5EF4-FFF2-40B4-BE49-F238E27FC236}">
                      <a16:creationId xmlns:a16="http://schemas.microsoft.com/office/drawing/2014/main" id="{A387FD5B-135D-4442-830F-92ACB881E694}"/>
                    </a:ext>
                  </a:extLst>
                </p14:cNvPr>
                <p14:cNvContentPartPr/>
                <p14:nvPr/>
              </p14:nvContentPartPr>
              <p14:xfrm>
                <a:off x="7849502" y="5834383"/>
                <a:ext cx="175680" cy="171720"/>
              </p14:xfrm>
            </p:contentPart>
          </mc:Choice>
          <mc:Fallback>
            <p:pic>
              <p:nvPicPr>
                <p:cNvPr id="134" name="Freihand 133">
                  <a:extLst>
                    <a:ext uri="{FF2B5EF4-FFF2-40B4-BE49-F238E27FC236}">
                      <a16:creationId xmlns:a16="http://schemas.microsoft.com/office/drawing/2014/main" id="{A387FD5B-135D-4442-830F-92ACB881E694}"/>
                    </a:ext>
                  </a:extLst>
                </p:cNvPr>
                <p:cNvPicPr/>
                <p:nvPr/>
              </p:nvPicPr>
              <p:blipFill>
                <a:blip r:embed="rId233"/>
                <a:stretch>
                  <a:fillRect/>
                </a:stretch>
              </p:blipFill>
              <p:spPr>
                <a:xfrm>
                  <a:off x="7845182" y="5830063"/>
                  <a:ext cx="184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79453C8C-6642-4AE0-8323-338639F05EF9}"/>
                    </a:ext>
                  </a:extLst>
                </p14:cNvPr>
                <p14:cNvContentPartPr/>
                <p14:nvPr/>
              </p14:nvContentPartPr>
              <p14:xfrm>
                <a:off x="6846182" y="6259183"/>
                <a:ext cx="185040" cy="192960"/>
              </p14:xfrm>
            </p:contentPart>
          </mc:Choice>
          <mc:Fallback>
            <p:pic>
              <p:nvPicPr>
                <p:cNvPr id="136" name="Freihand 135">
                  <a:extLst>
                    <a:ext uri="{FF2B5EF4-FFF2-40B4-BE49-F238E27FC236}">
                      <a16:creationId xmlns:a16="http://schemas.microsoft.com/office/drawing/2014/main" id="{79453C8C-6642-4AE0-8323-338639F05EF9}"/>
                    </a:ext>
                  </a:extLst>
                </p:cNvPr>
                <p:cNvPicPr/>
                <p:nvPr/>
              </p:nvPicPr>
              <p:blipFill>
                <a:blip r:embed="rId235"/>
                <a:stretch>
                  <a:fillRect/>
                </a:stretch>
              </p:blipFill>
              <p:spPr>
                <a:xfrm>
                  <a:off x="6841862" y="6254863"/>
                  <a:ext cx="193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7" name="Freihand 136">
                  <a:extLst>
                    <a:ext uri="{FF2B5EF4-FFF2-40B4-BE49-F238E27FC236}">
                      <a16:creationId xmlns:a16="http://schemas.microsoft.com/office/drawing/2014/main" id="{75788B28-1B49-462D-BE5D-495ACC44B5AA}"/>
                    </a:ext>
                  </a:extLst>
                </p14:cNvPr>
                <p14:cNvContentPartPr/>
                <p14:nvPr/>
              </p14:nvContentPartPr>
              <p14:xfrm>
                <a:off x="7021862" y="6184303"/>
                <a:ext cx="287280" cy="141480"/>
              </p14:xfrm>
            </p:contentPart>
          </mc:Choice>
          <mc:Fallback>
            <p:pic>
              <p:nvPicPr>
                <p:cNvPr id="137" name="Freihand 136">
                  <a:extLst>
                    <a:ext uri="{FF2B5EF4-FFF2-40B4-BE49-F238E27FC236}">
                      <a16:creationId xmlns:a16="http://schemas.microsoft.com/office/drawing/2014/main" id="{75788B28-1B49-462D-BE5D-495ACC44B5AA}"/>
                    </a:ext>
                  </a:extLst>
                </p:cNvPr>
                <p:cNvPicPr/>
                <p:nvPr/>
              </p:nvPicPr>
              <p:blipFill>
                <a:blip r:embed="rId237"/>
                <a:stretch>
                  <a:fillRect/>
                </a:stretch>
              </p:blipFill>
              <p:spPr>
                <a:xfrm>
                  <a:off x="7017542" y="6179983"/>
                  <a:ext cx="295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8" name="Freihand 137">
                  <a:extLst>
                    <a:ext uri="{FF2B5EF4-FFF2-40B4-BE49-F238E27FC236}">
                      <a16:creationId xmlns:a16="http://schemas.microsoft.com/office/drawing/2014/main" id="{FA606989-7A2C-4AE2-B6B3-D2AE6C89C925}"/>
                    </a:ext>
                  </a:extLst>
                </p14:cNvPr>
                <p14:cNvContentPartPr/>
                <p14:nvPr/>
              </p14:nvContentPartPr>
              <p14:xfrm>
                <a:off x="7144982" y="6157303"/>
                <a:ext cx="25560" cy="1800"/>
              </p14:xfrm>
            </p:contentPart>
          </mc:Choice>
          <mc:Fallback>
            <p:pic>
              <p:nvPicPr>
                <p:cNvPr id="138" name="Freihand 137">
                  <a:extLst>
                    <a:ext uri="{FF2B5EF4-FFF2-40B4-BE49-F238E27FC236}">
                      <a16:creationId xmlns:a16="http://schemas.microsoft.com/office/drawing/2014/main" id="{FA606989-7A2C-4AE2-B6B3-D2AE6C89C925}"/>
                    </a:ext>
                  </a:extLst>
                </p:cNvPr>
                <p:cNvPicPr/>
                <p:nvPr/>
              </p:nvPicPr>
              <p:blipFill>
                <a:blip r:embed="rId239"/>
                <a:stretch>
                  <a:fillRect/>
                </a:stretch>
              </p:blipFill>
              <p:spPr>
                <a:xfrm>
                  <a:off x="7140662" y="6152983"/>
                  <a:ext cx="34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9" name="Freihand 138">
                  <a:extLst>
                    <a:ext uri="{FF2B5EF4-FFF2-40B4-BE49-F238E27FC236}">
                      <a16:creationId xmlns:a16="http://schemas.microsoft.com/office/drawing/2014/main" id="{532472CA-02C3-4787-8E7E-CFCC99562D57}"/>
                    </a:ext>
                  </a:extLst>
                </p14:cNvPr>
                <p14:cNvContentPartPr/>
                <p14:nvPr/>
              </p14:nvContentPartPr>
              <p14:xfrm>
                <a:off x="7474742" y="6176743"/>
                <a:ext cx="283320" cy="107640"/>
              </p14:xfrm>
            </p:contentPart>
          </mc:Choice>
          <mc:Fallback>
            <p:pic>
              <p:nvPicPr>
                <p:cNvPr id="139" name="Freihand 138">
                  <a:extLst>
                    <a:ext uri="{FF2B5EF4-FFF2-40B4-BE49-F238E27FC236}">
                      <a16:creationId xmlns:a16="http://schemas.microsoft.com/office/drawing/2014/main" id="{532472CA-02C3-4787-8E7E-CFCC99562D57}"/>
                    </a:ext>
                  </a:extLst>
                </p:cNvPr>
                <p:cNvPicPr/>
                <p:nvPr/>
              </p:nvPicPr>
              <p:blipFill>
                <a:blip r:embed="rId241"/>
                <a:stretch>
                  <a:fillRect/>
                </a:stretch>
              </p:blipFill>
              <p:spPr>
                <a:xfrm>
                  <a:off x="7470422" y="6172423"/>
                  <a:ext cx="29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0" name="Freihand 139">
                  <a:extLst>
                    <a:ext uri="{FF2B5EF4-FFF2-40B4-BE49-F238E27FC236}">
                      <a16:creationId xmlns:a16="http://schemas.microsoft.com/office/drawing/2014/main" id="{96BEAC11-4391-4C3F-B894-054A0E419733}"/>
                    </a:ext>
                  </a:extLst>
                </p14:cNvPr>
                <p14:cNvContentPartPr/>
                <p14:nvPr/>
              </p14:nvContentPartPr>
              <p14:xfrm>
                <a:off x="7816382" y="6133183"/>
                <a:ext cx="117000" cy="130320"/>
              </p14:xfrm>
            </p:contentPart>
          </mc:Choice>
          <mc:Fallback>
            <p:pic>
              <p:nvPicPr>
                <p:cNvPr id="140" name="Freihand 139">
                  <a:extLst>
                    <a:ext uri="{FF2B5EF4-FFF2-40B4-BE49-F238E27FC236}">
                      <a16:creationId xmlns:a16="http://schemas.microsoft.com/office/drawing/2014/main" id="{96BEAC11-4391-4C3F-B894-054A0E419733}"/>
                    </a:ext>
                  </a:extLst>
                </p:cNvPr>
                <p:cNvPicPr/>
                <p:nvPr/>
              </p:nvPicPr>
              <p:blipFill>
                <a:blip r:embed="rId243"/>
                <a:stretch>
                  <a:fillRect/>
                </a:stretch>
              </p:blipFill>
              <p:spPr>
                <a:xfrm>
                  <a:off x="7812062" y="6128863"/>
                  <a:ext cx="125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1" name="Freihand 140">
                  <a:extLst>
                    <a:ext uri="{FF2B5EF4-FFF2-40B4-BE49-F238E27FC236}">
                      <a16:creationId xmlns:a16="http://schemas.microsoft.com/office/drawing/2014/main" id="{087B9D82-C2A6-4F26-A58E-0C7F4840931F}"/>
                    </a:ext>
                  </a:extLst>
                </p14:cNvPr>
                <p14:cNvContentPartPr/>
                <p14:nvPr/>
              </p14:nvContentPartPr>
              <p14:xfrm>
                <a:off x="7443062" y="6370783"/>
                <a:ext cx="282240" cy="139320"/>
              </p14:xfrm>
            </p:contentPart>
          </mc:Choice>
          <mc:Fallback>
            <p:pic>
              <p:nvPicPr>
                <p:cNvPr id="141" name="Freihand 140">
                  <a:extLst>
                    <a:ext uri="{FF2B5EF4-FFF2-40B4-BE49-F238E27FC236}">
                      <a16:creationId xmlns:a16="http://schemas.microsoft.com/office/drawing/2014/main" id="{087B9D82-C2A6-4F26-A58E-0C7F4840931F}"/>
                    </a:ext>
                  </a:extLst>
                </p:cNvPr>
                <p:cNvPicPr/>
                <p:nvPr/>
              </p:nvPicPr>
              <p:blipFill>
                <a:blip r:embed="rId245"/>
                <a:stretch>
                  <a:fillRect/>
                </a:stretch>
              </p:blipFill>
              <p:spPr>
                <a:xfrm>
                  <a:off x="7438742" y="6366463"/>
                  <a:ext cx="290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2" name="Freihand 141">
                  <a:extLst>
                    <a:ext uri="{FF2B5EF4-FFF2-40B4-BE49-F238E27FC236}">
                      <a16:creationId xmlns:a16="http://schemas.microsoft.com/office/drawing/2014/main" id="{6E582AC6-C00C-4EB6-9F02-2568B1F8364D}"/>
                    </a:ext>
                  </a:extLst>
                </p14:cNvPr>
                <p14:cNvContentPartPr/>
                <p14:nvPr/>
              </p14:nvContentPartPr>
              <p14:xfrm>
                <a:off x="7655822" y="6349183"/>
                <a:ext cx="360" cy="360"/>
              </p14:xfrm>
            </p:contentPart>
          </mc:Choice>
          <mc:Fallback>
            <p:pic>
              <p:nvPicPr>
                <p:cNvPr id="142" name="Freihand 141">
                  <a:extLst>
                    <a:ext uri="{FF2B5EF4-FFF2-40B4-BE49-F238E27FC236}">
                      <a16:creationId xmlns:a16="http://schemas.microsoft.com/office/drawing/2014/main" id="{6E582AC6-C00C-4EB6-9F02-2568B1F8364D}"/>
                    </a:ext>
                  </a:extLst>
                </p:cNvPr>
                <p:cNvPicPr/>
                <p:nvPr/>
              </p:nvPicPr>
              <p:blipFill>
                <a:blip r:embed="rId12"/>
                <a:stretch>
                  <a:fillRect/>
                </a:stretch>
              </p:blipFill>
              <p:spPr>
                <a:xfrm>
                  <a:off x="7651502" y="63448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0578A888-3638-4F9D-97AD-049FD89F339B}"/>
                    </a:ext>
                  </a:extLst>
                </p14:cNvPr>
                <p14:cNvContentPartPr/>
                <p14:nvPr/>
              </p14:nvContentPartPr>
              <p14:xfrm>
                <a:off x="7794062" y="6337303"/>
                <a:ext cx="194040" cy="145440"/>
              </p14:xfrm>
            </p:contentPart>
          </mc:Choice>
          <mc:Fallback>
            <p:pic>
              <p:nvPicPr>
                <p:cNvPr id="143" name="Freihand 142">
                  <a:extLst>
                    <a:ext uri="{FF2B5EF4-FFF2-40B4-BE49-F238E27FC236}">
                      <a16:creationId xmlns:a16="http://schemas.microsoft.com/office/drawing/2014/main" id="{0578A888-3638-4F9D-97AD-049FD89F339B}"/>
                    </a:ext>
                  </a:extLst>
                </p:cNvPr>
                <p:cNvPicPr/>
                <p:nvPr/>
              </p:nvPicPr>
              <p:blipFill>
                <a:blip r:embed="rId248"/>
                <a:stretch>
                  <a:fillRect/>
                </a:stretch>
              </p:blipFill>
              <p:spPr>
                <a:xfrm>
                  <a:off x="7789742" y="6332983"/>
                  <a:ext cx="202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8C0EA349-C381-4892-903E-F2346FE79F8C}"/>
                    </a:ext>
                  </a:extLst>
                </p14:cNvPr>
                <p14:cNvContentPartPr/>
                <p14:nvPr/>
              </p14:nvContentPartPr>
              <p14:xfrm>
                <a:off x="8016182" y="6381223"/>
                <a:ext cx="52920" cy="95400"/>
              </p14:xfrm>
            </p:contentPart>
          </mc:Choice>
          <mc:Fallback>
            <p:pic>
              <p:nvPicPr>
                <p:cNvPr id="144" name="Freihand 143">
                  <a:extLst>
                    <a:ext uri="{FF2B5EF4-FFF2-40B4-BE49-F238E27FC236}">
                      <a16:creationId xmlns:a16="http://schemas.microsoft.com/office/drawing/2014/main" id="{8C0EA349-C381-4892-903E-F2346FE79F8C}"/>
                    </a:ext>
                  </a:extLst>
                </p:cNvPr>
                <p:cNvPicPr/>
                <p:nvPr/>
              </p:nvPicPr>
              <p:blipFill>
                <a:blip r:embed="rId250"/>
                <a:stretch>
                  <a:fillRect/>
                </a:stretch>
              </p:blipFill>
              <p:spPr>
                <a:xfrm>
                  <a:off x="8011862" y="6376903"/>
                  <a:ext cx="61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7110BFC6-A096-4650-A60D-CCEB313F110D}"/>
                    </a:ext>
                  </a:extLst>
                </p14:cNvPr>
                <p14:cNvContentPartPr/>
                <p14:nvPr/>
              </p14:nvContentPartPr>
              <p14:xfrm>
                <a:off x="8027702" y="6422263"/>
                <a:ext cx="42480" cy="10080"/>
              </p14:xfrm>
            </p:contentPart>
          </mc:Choice>
          <mc:Fallback>
            <p:pic>
              <p:nvPicPr>
                <p:cNvPr id="145" name="Freihand 144">
                  <a:extLst>
                    <a:ext uri="{FF2B5EF4-FFF2-40B4-BE49-F238E27FC236}">
                      <a16:creationId xmlns:a16="http://schemas.microsoft.com/office/drawing/2014/main" id="{7110BFC6-A096-4650-A60D-CCEB313F110D}"/>
                    </a:ext>
                  </a:extLst>
                </p:cNvPr>
                <p:cNvPicPr/>
                <p:nvPr/>
              </p:nvPicPr>
              <p:blipFill>
                <a:blip r:embed="rId252"/>
                <a:stretch>
                  <a:fillRect/>
                </a:stretch>
              </p:blipFill>
              <p:spPr>
                <a:xfrm>
                  <a:off x="8023022" y="6417943"/>
                  <a:ext cx="51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99AB53FE-9941-4F53-BC84-31C8B1D88A42}"/>
                    </a:ext>
                  </a:extLst>
                </p14:cNvPr>
                <p14:cNvContentPartPr/>
                <p14:nvPr/>
              </p14:nvContentPartPr>
              <p14:xfrm>
                <a:off x="8093582" y="6393103"/>
                <a:ext cx="86040" cy="84600"/>
              </p14:xfrm>
            </p:contentPart>
          </mc:Choice>
          <mc:Fallback>
            <p:pic>
              <p:nvPicPr>
                <p:cNvPr id="146" name="Freihand 145">
                  <a:extLst>
                    <a:ext uri="{FF2B5EF4-FFF2-40B4-BE49-F238E27FC236}">
                      <a16:creationId xmlns:a16="http://schemas.microsoft.com/office/drawing/2014/main" id="{99AB53FE-9941-4F53-BC84-31C8B1D88A42}"/>
                    </a:ext>
                  </a:extLst>
                </p:cNvPr>
                <p:cNvPicPr/>
                <p:nvPr/>
              </p:nvPicPr>
              <p:blipFill>
                <a:blip r:embed="rId254"/>
                <a:stretch>
                  <a:fillRect/>
                </a:stretch>
              </p:blipFill>
              <p:spPr>
                <a:xfrm>
                  <a:off x="8089262" y="6388783"/>
                  <a:ext cx="94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A24150B2-5B4A-44B8-A65E-528765160E1B}"/>
                    </a:ext>
                  </a:extLst>
                </p14:cNvPr>
                <p14:cNvContentPartPr/>
                <p14:nvPr/>
              </p14:nvContentPartPr>
              <p14:xfrm>
                <a:off x="8177102" y="6317503"/>
                <a:ext cx="117720" cy="143640"/>
              </p14:xfrm>
            </p:contentPart>
          </mc:Choice>
          <mc:Fallback>
            <p:pic>
              <p:nvPicPr>
                <p:cNvPr id="147" name="Freihand 146">
                  <a:extLst>
                    <a:ext uri="{FF2B5EF4-FFF2-40B4-BE49-F238E27FC236}">
                      <a16:creationId xmlns:a16="http://schemas.microsoft.com/office/drawing/2014/main" id="{A24150B2-5B4A-44B8-A65E-528765160E1B}"/>
                    </a:ext>
                  </a:extLst>
                </p:cNvPr>
                <p:cNvPicPr/>
                <p:nvPr/>
              </p:nvPicPr>
              <p:blipFill>
                <a:blip r:embed="rId256"/>
                <a:stretch>
                  <a:fillRect/>
                </a:stretch>
              </p:blipFill>
              <p:spPr>
                <a:xfrm>
                  <a:off x="8172782" y="6313183"/>
                  <a:ext cx="126360" cy="15228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863FA7E7-D3DD-4098-ADD4-7B5B1B45DCFA}"/>
                  </a:ext>
                </a:extLst>
              </p14:cNvPr>
              <p14:cNvContentPartPr/>
              <p14:nvPr/>
            </p14:nvContentPartPr>
            <p14:xfrm>
              <a:off x="6916742" y="2470183"/>
              <a:ext cx="278280" cy="554760"/>
            </p14:xfrm>
          </p:contentPart>
        </mc:Choice>
        <mc:Fallback>
          <p:pic>
            <p:nvPicPr>
              <p:cNvPr id="5" name="Freihand 4">
                <a:extLst>
                  <a:ext uri="{FF2B5EF4-FFF2-40B4-BE49-F238E27FC236}">
                    <a16:creationId xmlns:a16="http://schemas.microsoft.com/office/drawing/2014/main" id="{863FA7E7-D3DD-4098-ADD4-7B5B1B45DCFA}"/>
                  </a:ext>
                </a:extLst>
              </p:cNvPr>
              <p:cNvPicPr/>
              <p:nvPr/>
            </p:nvPicPr>
            <p:blipFill>
              <a:blip r:embed="rId4"/>
              <a:stretch>
                <a:fillRect/>
              </a:stretch>
            </p:blipFill>
            <p:spPr>
              <a:xfrm>
                <a:off x="6912422" y="2465863"/>
                <a:ext cx="28692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C9B9E2C1-A3CB-4C23-A344-4075CE9F897C}"/>
                  </a:ext>
                </a:extLst>
              </p14:cNvPr>
              <p14:cNvContentPartPr/>
              <p14:nvPr/>
            </p14:nvContentPartPr>
            <p14:xfrm>
              <a:off x="5200982" y="2847463"/>
              <a:ext cx="384840" cy="483840"/>
            </p14:xfrm>
          </p:contentPart>
        </mc:Choice>
        <mc:Fallback>
          <p:pic>
            <p:nvPicPr>
              <p:cNvPr id="6" name="Freihand 5">
                <a:extLst>
                  <a:ext uri="{FF2B5EF4-FFF2-40B4-BE49-F238E27FC236}">
                    <a16:creationId xmlns:a16="http://schemas.microsoft.com/office/drawing/2014/main" id="{C9B9E2C1-A3CB-4C23-A344-4075CE9F897C}"/>
                  </a:ext>
                </a:extLst>
              </p:cNvPr>
              <p:cNvPicPr/>
              <p:nvPr/>
            </p:nvPicPr>
            <p:blipFill>
              <a:blip r:embed="rId6"/>
              <a:stretch>
                <a:fillRect/>
              </a:stretch>
            </p:blipFill>
            <p:spPr>
              <a:xfrm>
                <a:off x="5196662" y="2843143"/>
                <a:ext cx="3934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78C63B6-A755-451D-BDD9-D6AE735B8015}"/>
                  </a:ext>
                </a:extLst>
              </p14:cNvPr>
              <p14:cNvContentPartPr/>
              <p14:nvPr/>
            </p14:nvContentPartPr>
            <p14:xfrm>
              <a:off x="4882742" y="4946263"/>
              <a:ext cx="942840" cy="604800"/>
            </p14:xfrm>
          </p:contentPart>
        </mc:Choice>
        <mc:Fallback>
          <p:pic>
            <p:nvPicPr>
              <p:cNvPr id="7" name="Freihand 6">
                <a:extLst>
                  <a:ext uri="{FF2B5EF4-FFF2-40B4-BE49-F238E27FC236}">
                    <a16:creationId xmlns:a16="http://schemas.microsoft.com/office/drawing/2014/main" id="{478C63B6-A755-451D-BDD9-D6AE735B8015}"/>
                  </a:ext>
                </a:extLst>
              </p:cNvPr>
              <p:cNvPicPr/>
              <p:nvPr/>
            </p:nvPicPr>
            <p:blipFill>
              <a:blip r:embed="rId8"/>
              <a:stretch>
                <a:fillRect/>
              </a:stretch>
            </p:blipFill>
            <p:spPr>
              <a:xfrm>
                <a:off x="4878422" y="4941943"/>
                <a:ext cx="95148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E4E3243-2462-4DB1-88A5-6EBE9F31E147}"/>
                  </a:ext>
                </a:extLst>
              </p14:cNvPr>
              <p14:cNvContentPartPr/>
              <p14:nvPr/>
            </p14:nvContentPartPr>
            <p14:xfrm>
              <a:off x="5185862" y="2936743"/>
              <a:ext cx="269280" cy="318240"/>
            </p14:xfrm>
          </p:contentPart>
        </mc:Choice>
        <mc:Fallback>
          <p:pic>
            <p:nvPicPr>
              <p:cNvPr id="8" name="Freihand 7">
                <a:extLst>
                  <a:ext uri="{FF2B5EF4-FFF2-40B4-BE49-F238E27FC236}">
                    <a16:creationId xmlns:a16="http://schemas.microsoft.com/office/drawing/2014/main" id="{DE4E3243-2462-4DB1-88A5-6EBE9F31E147}"/>
                  </a:ext>
                </a:extLst>
              </p:cNvPr>
              <p:cNvPicPr/>
              <p:nvPr/>
            </p:nvPicPr>
            <p:blipFill>
              <a:blip r:embed="rId10"/>
              <a:stretch>
                <a:fillRect/>
              </a:stretch>
            </p:blipFill>
            <p:spPr>
              <a:xfrm>
                <a:off x="5181542" y="2932423"/>
                <a:ext cx="2779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4DB591D-B6F6-485F-B12E-1A3B040AEB3F}"/>
                  </a:ext>
                </a:extLst>
              </p14:cNvPr>
              <p14:cNvContentPartPr/>
              <p14:nvPr/>
            </p14:nvContentPartPr>
            <p14:xfrm>
              <a:off x="4924862" y="4937623"/>
              <a:ext cx="811080" cy="526320"/>
            </p14:xfrm>
          </p:contentPart>
        </mc:Choice>
        <mc:Fallback>
          <p:pic>
            <p:nvPicPr>
              <p:cNvPr id="9" name="Freihand 8">
                <a:extLst>
                  <a:ext uri="{FF2B5EF4-FFF2-40B4-BE49-F238E27FC236}">
                    <a16:creationId xmlns:a16="http://schemas.microsoft.com/office/drawing/2014/main" id="{14DB591D-B6F6-485F-B12E-1A3B040AEB3F}"/>
                  </a:ext>
                </a:extLst>
              </p:cNvPr>
              <p:cNvPicPr/>
              <p:nvPr/>
            </p:nvPicPr>
            <p:blipFill>
              <a:blip r:embed="rId12"/>
              <a:stretch>
                <a:fillRect/>
              </a:stretch>
            </p:blipFill>
            <p:spPr>
              <a:xfrm>
                <a:off x="4920542" y="4933303"/>
                <a:ext cx="81972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1351465-6E76-4575-AAF7-9701C623D3C2}"/>
                  </a:ext>
                </a:extLst>
              </p14:cNvPr>
              <p14:cNvContentPartPr/>
              <p14:nvPr/>
            </p14:nvContentPartPr>
            <p14:xfrm>
              <a:off x="2083382" y="4041943"/>
              <a:ext cx="2568240" cy="128880"/>
            </p14:xfrm>
          </p:contentPart>
        </mc:Choice>
        <mc:Fallback>
          <p:pic>
            <p:nvPicPr>
              <p:cNvPr id="10" name="Freihand 9">
                <a:extLst>
                  <a:ext uri="{FF2B5EF4-FFF2-40B4-BE49-F238E27FC236}">
                    <a16:creationId xmlns:a16="http://schemas.microsoft.com/office/drawing/2014/main" id="{D1351465-6E76-4575-AAF7-9701C623D3C2}"/>
                  </a:ext>
                </a:extLst>
              </p:cNvPr>
              <p:cNvPicPr/>
              <p:nvPr/>
            </p:nvPicPr>
            <p:blipFill>
              <a:blip r:embed="rId14"/>
              <a:stretch>
                <a:fillRect/>
              </a:stretch>
            </p:blipFill>
            <p:spPr>
              <a:xfrm>
                <a:off x="2079062" y="4037623"/>
                <a:ext cx="2576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B1F7552-758D-4D63-9DA0-E8786F83C1D2}"/>
                  </a:ext>
                </a:extLst>
              </p14:cNvPr>
              <p14:cNvContentPartPr/>
              <p14:nvPr/>
            </p14:nvContentPartPr>
            <p14:xfrm>
              <a:off x="5144462" y="2790223"/>
              <a:ext cx="373320" cy="522720"/>
            </p14:xfrm>
          </p:contentPart>
        </mc:Choice>
        <mc:Fallback>
          <p:pic>
            <p:nvPicPr>
              <p:cNvPr id="11" name="Freihand 10">
                <a:extLst>
                  <a:ext uri="{FF2B5EF4-FFF2-40B4-BE49-F238E27FC236}">
                    <a16:creationId xmlns:a16="http://schemas.microsoft.com/office/drawing/2014/main" id="{7B1F7552-758D-4D63-9DA0-E8786F83C1D2}"/>
                  </a:ext>
                </a:extLst>
              </p:cNvPr>
              <p:cNvPicPr/>
              <p:nvPr/>
            </p:nvPicPr>
            <p:blipFill>
              <a:blip r:embed="rId16"/>
              <a:stretch>
                <a:fillRect/>
              </a:stretch>
            </p:blipFill>
            <p:spPr>
              <a:xfrm>
                <a:off x="5140142" y="2785903"/>
                <a:ext cx="381960" cy="531360"/>
              </a:xfrm>
              <a:prstGeom prst="rect">
                <a:avLst/>
              </a:prstGeom>
            </p:spPr>
          </p:pic>
        </mc:Fallback>
      </mc:AlternateContent>
      <p:grpSp>
        <p:nvGrpSpPr>
          <p:cNvPr id="23" name="Gruppieren 22">
            <a:extLst>
              <a:ext uri="{FF2B5EF4-FFF2-40B4-BE49-F238E27FC236}">
                <a16:creationId xmlns:a16="http://schemas.microsoft.com/office/drawing/2014/main" id="{A90955CD-3099-49AD-BA25-BA8AD0DBD856}"/>
              </a:ext>
            </a:extLst>
          </p:cNvPr>
          <p:cNvGrpSpPr/>
          <p:nvPr/>
        </p:nvGrpSpPr>
        <p:grpSpPr>
          <a:xfrm>
            <a:off x="4470902" y="3831703"/>
            <a:ext cx="2709000" cy="897120"/>
            <a:chOff x="4470902" y="3831703"/>
            <a:chExt cx="2709000" cy="89712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DA60336-9530-4584-B4DA-55E04188D055}"/>
                    </a:ext>
                  </a:extLst>
                </p14:cNvPr>
                <p14:cNvContentPartPr/>
                <p14:nvPr/>
              </p14:nvContentPartPr>
              <p14:xfrm>
                <a:off x="4526702" y="4286743"/>
                <a:ext cx="485280" cy="367560"/>
              </p14:xfrm>
            </p:contentPart>
          </mc:Choice>
          <mc:Fallback>
            <p:pic>
              <p:nvPicPr>
                <p:cNvPr id="12" name="Freihand 11">
                  <a:extLst>
                    <a:ext uri="{FF2B5EF4-FFF2-40B4-BE49-F238E27FC236}">
                      <a16:creationId xmlns:a16="http://schemas.microsoft.com/office/drawing/2014/main" id="{5DA60336-9530-4584-B4DA-55E04188D055}"/>
                    </a:ext>
                  </a:extLst>
                </p:cNvPr>
                <p:cNvPicPr/>
                <p:nvPr/>
              </p:nvPicPr>
              <p:blipFill>
                <a:blip r:embed="rId18"/>
                <a:stretch>
                  <a:fillRect/>
                </a:stretch>
              </p:blipFill>
              <p:spPr>
                <a:xfrm>
                  <a:off x="4522382" y="4282423"/>
                  <a:ext cx="49392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C6A613BB-58D2-4461-A9AA-496193230009}"/>
                    </a:ext>
                  </a:extLst>
                </p14:cNvPr>
                <p14:cNvContentPartPr/>
                <p14:nvPr/>
              </p14:nvContentPartPr>
              <p14:xfrm>
                <a:off x="4470902" y="4442263"/>
                <a:ext cx="346680" cy="286560"/>
              </p14:xfrm>
            </p:contentPart>
          </mc:Choice>
          <mc:Fallback>
            <p:pic>
              <p:nvPicPr>
                <p:cNvPr id="13" name="Freihand 12">
                  <a:extLst>
                    <a:ext uri="{FF2B5EF4-FFF2-40B4-BE49-F238E27FC236}">
                      <a16:creationId xmlns:a16="http://schemas.microsoft.com/office/drawing/2014/main" id="{C6A613BB-58D2-4461-A9AA-496193230009}"/>
                    </a:ext>
                  </a:extLst>
                </p:cNvPr>
                <p:cNvPicPr/>
                <p:nvPr/>
              </p:nvPicPr>
              <p:blipFill>
                <a:blip r:embed="rId20"/>
                <a:stretch>
                  <a:fillRect/>
                </a:stretch>
              </p:blipFill>
              <p:spPr>
                <a:xfrm>
                  <a:off x="4466582" y="4437943"/>
                  <a:ext cx="3553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A8DB8830-247F-4EE9-A41C-3E50C056DE69}"/>
                    </a:ext>
                  </a:extLst>
                </p14:cNvPr>
                <p14:cNvContentPartPr/>
                <p14:nvPr/>
              </p14:nvContentPartPr>
              <p14:xfrm>
                <a:off x="5235902" y="4077583"/>
                <a:ext cx="10800" cy="176040"/>
              </p14:xfrm>
            </p:contentPart>
          </mc:Choice>
          <mc:Fallback>
            <p:pic>
              <p:nvPicPr>
                <p:cNvPr id="14" name="Freihand 13">
                  <a:extLst>
                    <a:ext uri="{FF2B5EF4-FFF2-40B4-BE49-F238E27FC236}">
                      <a16:creationId xmlns:a16="http://schemas.microsoft.com/office/drawing/2014/main" id="{A8DB8830-247F-4EE9-A41C-3E50C056DE69}"/>
                    </a:ext>
                  </a:extLst>
                </p:cNvPr>
                <p:cNvPicPr/>
                <p:nvPr/>
              </p:nvPicPr>
              <p:blipFill>
                <a:blip r:embed="rId22"/>
                <a:stretch>
                  <a:fillRect/>
                </a:stretch>
              </p:blipFill>
              <p:spPr>
                <a:xfrm>
                  <a:off x="5231582" y="4073263"/>
                  <a:ext cx="19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752B5F4-9F89-4878-AA48-95304C5EC8AD}"/>
                    </a:ext>
                  </a:extLst>
                </p14:cNvPr>
                <p14:cNvContentPartPr/>
                <p14:nvPr/>
              </p14:nvContentPartPr>
              <p14:xfrm>
                <a:off x="5219702" y="4042303"/>
                <a:ext cx="151920" cy="46080"/>
              </p14:xfrm>
            </p:contentPart>
          </mc:Choice>
          <mc:Fallback>
            <p:pic>
              <p:nvPicPr>
                <p:cNvPr id="15" name="Freihand 14">
                  <a:extLst>
                    <a:ext uri="{FF2B5EF4-FFF2-40B4-BE49-F238E27FC236}">
                      <a16:creationId xmlns:a16="http://schemas.microsoft.com/office/drawing/2014/main" id="{F752B5F4-9F89-4878-AA48-95304C5EC8AD}"/>
                    </a:ext>
                  </a:extLst>
                </p:cNvPr>
                <p:cNvPicPr/>
                <p:nvPr/>
              </p:nvPicPr>
              <p:blipFill>
                <a:blip r:embed="rId24"/>
                <a:stretch>
                  <a:fillRect/>
                </a:stretch>
              </p:blipFill>
              <p:spPr>
                <a:xfrm>
                  <a:off x="5215382" y="4037983"/>
                  <a:ext cx="160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555AAA7-1A4F-4C7E-93CB-182124FA3663}"/>
                    </a:ext>
                  </a:extLst>
                </p14:cNvPr>
                <p14:cNvContentPartPr/>
                <p14:nvPr/>
              </p14:nvContentPartPr>
              <p14:xfrm>
                <a:off x="5248862" y="4105663"/>
                <a:ext cx="158040" cy="127080"/>
              </p14:xfrm>
            </p:contentPart>
          </mc:Choice>
          <mc:Fallback>
            <p:pic>
              <p:nvPicPr>
                <p:cNvPr id="16" name="Freihand 15">
                  <a:extLst>
                    <a:ext uri="{FF2B5EF4-FFF2-40B4-BE49-F238E27FC236}">
                      <a16:creationId xmlns:a16="http://schemas.microsoft.com/office/drawing/2014/main" id="{6555AAA7-1A4F-4C7E-93CB-182124FA3663}"/>
                    </a:ext>
                  </a:extLst>
                </p:cNvPr>
                <p:cNvPicPr/>
                <p:nvPr/>
              </p:nvPicPr>
              <p:blipFill>
                <a:blip r:embed="rId26"/>
                <a:stretch>
                  <a:fillRect/>
                </a:stretch>
              </p:blipFill>
              <p:spPr>
                <a:xfrm>
                  <a:off x="5244542" y="4101343"/>
                  <a:ext cx="166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6670C8CB-3D80-4EED-AEC2-F34CFCF6856F}"/>
                    </a:ext>
                  </a:extLst>
                </p14:cNvPr>
                <p14:cNvContentPartPr/>
                <p14:nvPr/>
              </p14:nvContentPartPr>
              <p14:xfrm>
                <a:off x="5399702" y="4093783"/>
                <a:ext cx="351360" cy="112320"/>
              </p14:xfrm>
            </p:contentPart>
          </mc:Choice>
          <mc:Fallback>
            <p:pic>
              <p:nvPicPr>
                <p:cNvPr id="17" name="Freihand 16">
                  <a:extLst>
                    <a:ext uri="{FF2B5EF4-FFF2-40B4-BE49-F238E27FC236}">
                      <a16:creationId xmlns:a16="http://schemas.microsoft.com/office/drawing/2014/main" id="{6670C8CB-3D80-4EED-AEC2-F34CFCF6856F}"/>
                    </a:ext>
                  </a:extLst>
                </p:cNvPr>
                <p:cNvPicPr/>
                <p:nvPr/>
              </p:nvPicPr>
              <p:blipFill>
                <a:blip r:embed="rId28"/>
                <a:stretch>
                  <a:fillRect/>
                </a:stretch>
              </p:blipFill>
              <p:spPr>
                <a:xfrm>
                  <a:off x="5395382" y="4089463"/>
                  <a:ext cx="360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3C1F401C-3924-4AC1-8F14-3CAE0EB11338}"/>
                    </a:ext>
                  </a:extLst>
                </p14:cNvPr>
                <p14:cNvContentPartPr/>
                <p14:nvPr/>
              </p14:nvContentPartPr>
              <p14:xfrm>
                <a:off x="5787422" y="4077943"/>
                <a:ext cx="205560" cy="95760"/>
              </p14:xfrm>
            </p:contentPart>
          </mc:Choice>
          <mc:Fallback>
            <p:pic>
              <p:nvPicPr>
                <p:cNvPr id="18" name="Freihand 17">
                  <a:extLst>
                    <a:ext uri="{FF2B5EF4-FFF2-40B4-BE49-F238E27FC236}">
                      <a16:creationId xmlns:a16="http://schemas.microsoft.com/office/drawing/2014/main" id="{3C1F401C-3924-4AC1-8F14-3CAE0EB11338}"/>
                    </a:ext>
                  </a:extLst>
                </p:cNvPr>
                <p:cNvPicPr/>
                <p:nvPr/>
              </p:nvPicPr>
              <p:blipFill>
                <a:blip r:embed="rId30"/>
                <a:stretch>
                  <a:fillRect/>
                </a:stretch>
              </p:blipFill>
              <p:spPr>
                <a:xfrm>
                  <a:off x="5783102" y="4073623"/>
                  <a:ext cx="21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908CAD01-D6DC-47B6-A2DA-82423306C1FD}"/>
                    </a:ext>
                  </a:extLst>
                </p14:cNvPr>
                <p14:cNvContentPartPr/>
                <p14:nvPr/>
              </p14:nvContentPartPr>
              <p14:xfrm>
                <a:off x="6025382" y="3997303"/>
                <a:ext cx="238680" cy="239760"/>
              </p14:xfrm>
            </p:contentPart>
          </mc:Choice>
          <mc:Fallback>
            <p:pic>
              <p:nvPicPr>
                <p:cNvPr id="19" name="Freihand 18">
                  <a:extLst>
                    <a:ext uri="{FF2B5EF4-FFF2-40B4-BE49-F238E27FC236}">
                      <a16:creationId xmlns:a16="http://schemas.microsoft.com/office/drawing/2014/main" id="{908CAD01-D6DC-47B6-A2DA-82423306C1FD}"/>
                    </a:ext>
                  </a:extLst>
                </p:cNvPr>
                <p:cNvPicPr/>
                <p:nvPr/>
              </p:nvPicPr>
              <p:blipFill>
                <a:blip r:embed="rId32"/>
                <a:stretch>
                  <a:fillRect/>
                </a:stretch>
              </p:blipFill>
              <p:spPr>
                <a:xfrm>
                  <a:off x="6021062" y="3992983"/>
                  <a:ext cx="2473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1BF520EE-AECA-4FBA-A313-C1F9C4B0526E}"/>
                    </a:ext>
                  </a:extLst>
                </p14:cNvPr>
                <p14:cNvContentPartPr/>
                <p14:nvPr/>
              </p14:nvContentPartPr>
              <p14:xfrm>
                <a:off x="6296462" y="4008823"/>
                <a:ext cx="97920" cy="97200"/>
              </p14:xfrm>
            </p:contentPart>
          </mc:Choice>
          <mc:Fallback>
            <p:pic>
              <p:nvPicPr>
                <p:cNvPr id="20" name="Freihand 19">
                  <a:extLst>
                    <a:ext uri="{FF2B5EF4-FFF2-40B4-BE49-F238E27FC236}">
                      <a16:creationId xmlns:a16="http://schemas.microsoft.com/office/drawing/2014/main" id="{1BF520EE-AECA-4FBA-A313-C1F9C4B0526E}"/>
                    </a:ext>
                  </a:extLst>
                </p:cNvPr>
                <p:cNvPicPr/>
                <p:nvPr/>
              </p:nvPicPr>
              <p:blipFill>
                <a:blip r:embed="rId34"/>
                <a:stretch>
                  <a:fillRect/>
                </a:stretch>
              </p:blipFill>
              <p:spPr>
                <a:xfrm>
                  <a:off x="6292142" y="4004503"/>
                  <a:ext cx="106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0007ED42-46FD-414B-A189-5DD02DC1CDB3}"/>
                    </a:ext>
                  </a:extLst>
                </p14:cNvPr>
                <p14:cNvContentPartPr/>
                <p14:nvPr/>
              </p14:nvContentPartPr>
              <p14:xfrm>
                <a:off x="6415262" y="3831703"/>
                <a:ext cx="435960" cy="244800"/>
              </p14:xfrm>
            </p:contentPart>
          </mc:Choice>
          <mc:Fallback>
            <p:pic>
              <p:nvPicPr>
                <p:cNvPr id="21" name="Freihand 20">
                  <a:extLst>
                    <a:ext uri="{FF2B5EF4-FFF2-40B4-BE49-F238E27FC236}">
                      <a16:creationId xmlns:a16="http://schemas.microsoft.com/office/drawing/2014/main" id="{0007ED42-46FD-414B-A189-5DD02DC1CDB3}"/>
                    </a:ext>
                  </a:extLst>
                </p:cNvPr>
                <p:cNvPicPr/>
                <p:nvPr/>
              </p:nvPicPr>
              <p:blipFill>
                <a:blip r:embed="rId36"/>
                <a:stretch>
                  <a:fillRect/>
                </a:stretch>
              </p:blipFill>
              <p:spPr>
                <a:xfrm>
                  <a:off x="6410942" y="3827383"/>
                  <a:ext cx="4446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BA9F831A-1D0C-42E5-8102-A5896D2B88A4}"/>
                    </a:ext>
                  </a:extLst>
                </p14:cNvPr>
                <p14:cNvContentPartPr/>
                <p14:nvPr/>
              </p14:nvContentPartPr>
              <p14:xfrm>
                <a:off x="5095142" y="4148143"/>
                <a:ext cx="2084760" cy="248040"/>
              </p14:xfrm>
            </p:contentPart>
          </mc:Choice>
          <mc:Fallback>
            <p:pic>
              <p:nvPicPr>
                <p:cNvPr id="22" name="Freihand 21">
                  <a:extLst>
                    <a:ext uri="{FF2B5EF4-FFF2-40B4-BE49-F238E27FC236}">
                      <a16:creationId xmlns:a16="http://schemas.microsoft.com/office/drawing/2014/main" id="{BA9F831A-1D0C-42E5-8102-A5896D2B88A4}"/>
                    </a:ext>
                  </a:extLst>
                </p:cNvPr>
                <p:cNvPicPr/>
                <p:nvPr/>
              </p:nvPicPr>
              <p:blipFill>
                <a:blip r:embed="rId38"/>
                <a:stretch>
                  <a:fillRect/>
                </a:stretch>
              </p:blipFill>
              <p:spPr>
                <a:xfrm>
                  <a:off x="5090822" y="4143823"/>
                  <a:ext cx="2093400" cy="25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6B63D857-617B-4D1C-BA50-8C821302AF0E}"/>
                  </a:ext>
                </a:extLst>
              </p14:cNvPr>
              <p14:cNvContentPartPr/>
              <p14:nvPr/>
            </p14:nvContentPartPr>
            <p14:xfrm>
              <a:off x="6914582" y="2535703"/>
              <a:ext cx="373680" cy="417240"/>
            </p14:xfrm>
          </p:contentPart>
        </mc:Choice>
        <mc:Fallback>
          <p:pic>
            <p:nvPicPr>
              <p:cNvPr id="24" name="Freihand 23">
                <a:extLst>
                  <a:ext uri="{FF2B5EF4-FFF2-40B4-BE49-F238E27FC236}">
                    <a16:creationId xmlns:a16="http://schemas.microsoft.com/office/drawing/2014/main" id="{6B63D857-617B-4D1C-BA50-8C821302AF0E}"/>
                  </a:ext>
                </a:extLst>
              </p:cNvPr>
              <p:cNvPicPr/>
              <p:nvPr/>
            </p:nvPicPr>
            <p:blipFill>
              <a:blip r:embed="rId40"/>
              <a:stretch>
                <a:fillRect/>
              </a:stretch>
            </p:blipFill>
            <p:spPr>
              <a:xfrm>
                <a:off x="6910262" y="2531383"/>
                <a:ext cx="382320" cy="425880"/>
              </a:xfrm>
              <a:prstGeom prst="rect">
                <a:avLst/>
              </a:prstGeom>
            </p:spPr>
          </p:pic>
        </mc:Fallback>
      </mc:AlternateContent>
    </p:spTree>
    <p:extLst>
      <p:ext uri="{BB962C8B-B14F-4D97-AF65-F5344CB8AC3E}">
        <p14:creationId xmlns:p14="http://schemas.microsoft.com/office/powerpoint/2010/main" val="37944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2F913262-4EEE-41F0-AE39-FDDA127BAB80}"/>
                  </a:ext>
                </a:extLst>
              </p14:cNvPr>
              <p14:cNvContentPartPr/>
              <p14:nvPr/>
            </p14:nvContentPartPr>
            <p14:xfrm>
              <a:off x="3151502" y="1490983"/>
              <a:ext cx="2852640" cy="109440"/>
            </p14:xfrm>
          </p:contentPart>
        </mc:Choice>
        <mc:Fallback>
          <p:pic>
            <p:nvPicPr>
              <p:cNvPr id="5" name="Freihand 4">
                <a:extLst>
                  <a:ext uri="{FF2B5EF4-FFF2-40B4-BE49-F238E27FC236}">
                    <a16:creationId xmlns:a16="http://schemas.microsoft.com/office/drawing/2014/main" id="{2F913262-4EEE-41F0-AE39-FDDA127BAB80}"/>
                  </a:ext>
                </a:extLst>
              </p:cNvPr>
              <p:cNvPicPr/>
              <p:nvPr/>
            </p:nvPicPr>
            <p:blipFill>
              <a:blip r:embed="rId4"/>
              <a:stretch>
                <a:fillRect/>
              </a:stretch>
            </p:blipFill>
            <p:spPr>
              <a:xfrm>
                <a:off x="3147182" y="1486663"/>
                <a:ext cx="2861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FFB64AC-761F-47FB-87E0-A68BA2C71F1D}"/>
                  </a:ext>
                </a:extLst>
              </p14:cNvPr>
              <p14:cNvContentPartPr/>
              <p14:nvPr/>
            </p14:nvContentPartPr>
            <p14:xfrm>
              <a:off x="5455142" y="2689423"/>
              <a:ext cx="418680" cy="452880"/>
            </p14:xfrm>
          </p:contentPart>
        </mc:Choice>
        <mc:Fallback>
          <p:pic>
            <p:nvPicPr>
              <p:cNvPr id="6" name="Freihand 5">
                <a:extLst>
                  <a:ext uri="{FF2B5EF4-FFF2-40B4-BE49-F238E27FC236}">
                    <a16:creationId xmlns:a16="http://schemas.microsoft.com/office/drawing/2014/main" id="{7FFB64AC-761F-47FB-87E0-A68BA2C71F1D}"/>
                  </a:ext>
                </a:extLst>
              </p:cNvPr>
              <p:cNvPicPr/>
              <p:nvPr/>
            </p:nvPicPr>
            <p:blipFill>
              <a:blip r:embed="rId6"/>
              <a:stretch>
                <a:fillRect/>
              </a:stretch>
            </p:blipFill>
            <p:spPr>
              <a:xfrm>
                <a:off x="5450822" y="2685103"/>
                <a:ext cx="427320" cy="461520"/>
              </a:xfrm>
              <a:prstGeom prst="rect">
                <a:avLst/>
              </a:prstGeom>
            </p:spPr>
          </p:pic>
        </mc:Fallback>
      </mc:AlternateContent>
      <p:grpSp>
        <p:nvGrpSpPr>
          <p:cNvPr id="11" name="Gruppieren 10">
            <a:extLst>
              <a:ext uri="{FF2B5EF4-FFF2-40B4-BE49-F238E27FC236}">
                <a16:creationId xmlns:a16="http://schemas.microsoft.com/office/drawing/2014/main" id="{2C662181-E9F7-432E-89C2-5ECDAD5DD91A}"/>
              </a:ext>
            </a:extLst>
          </p:cNvPr>
          <p:cNvGrpSpPr/>
          <p:nvPr/>
        </p:nvGrpSpPr>
        <p:grpSpPr>
          <a:xfrm>
            <a:off x="3964742" y="4501663"/>
            <a:ext cx="4227120" cy="1941480"/>
            <a:chOff x="3964742" y="4501663"/>
            <a:chExt cx="4227120" cy="194148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1F9976C-18DF-4A21-AEF1-6F2D2F64229D}"/>
                    </a:ext>
                  </a:extLst>
                </p14:cNvPr>
                <p14:cNvContentPartPr/>
                <p14:nvPr/>
              </p14:nvContentPartPr>
              <p14:xfrm>
                <a:off x="5842502" y="5616943"/>
                <a:ext cx="360" cy="360"/>
              </p14:xfrm>
            </p:contentPart>
          </mc:Choice>
          <mc:Fallback>
            <p:pic>
              <p:nvPicPr>
                <p:cNvPr id="7" name="Freihand 6">
                  <a:extLst>
                    <a:ext uri="{FF2B5EF4-FFF2-40B4-BE49-F238E27FC236}">
                      <a16:creationId xmlns:a16="http://schemas.microsoft.com/office/drawing/2014/main" id="{51F9976C-18DF-4A21-AEF1-6F2D2F64229D}"/>
                    </a:ext>
                  </a:extLst>
                </p:cNvPr>
                <p:cNvPicPr/>
                <p:nvPr/>
              </p:nvPicPr>
              <p:blipFill>
                <a:blip r:embed="rId8"/>
                <a:stretch>
                  <a:fillRect/>
                </a:stretch>
              </p:blipFill>
              <p:spPr>
                <a:xfrm>
                  <a:off x="5838182" y="56126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6EC440E-E16D-4DCE-88AC-B80FFE19D6F2}"/>
                    </a:ext>
                  </a:extLst>
                </p14:cNvPr>
                <p14:cNvContentPartPr/>
                <p14:nvPr/>
              </p14:nvContentPartPr>
              <p14:xfrm>
                <a:off x="5234822" y="5507503"/>
                <a:ext cx="968760" cy="585720"/>
              </p14:xfrm>
            </p:contentPart>
          </mc:Choice>
          <mc:Fallback>
            <p:pic>
              <p:nvPicPr>
                <p:cNvPr id="8" name="Freihand 7">
                  <a:extLst>
                    <a:ext uri="{FF2B5EF4-FFF2-40B4-BE49-F238E27FC236}">
                      <a16:creationId xmlns:a16="http://schemas.microsoft.com/office/drawing/2014/main" id="{46EC440E-E16D-4DCE-88AC-B80FFE19D6F2}"/>
                    </a:ext>
                  </a:extLst>
                </p:cNvPr>
                <p:cNvPicPr/>
                <p:nvPr/>
              </p:nvPicPr>
              <p:blipFill>
                <a:blip r:embed="rId10"/>
                <a:stretch>
                  <a:fillRect/>
                </a:stretch>
              </p:blipFill>
              <p:spPr>
                <a:xfrm>
                  <a:off x="5230502" y="5503183"/>
                  <a:ext cx="9774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6B51688-6659-4BA5-A777-3CB3A60B961C}"/>
                    </a:ext>
                  </a:extLst>
                </p14:cNvPr>
                <p14:cNvContentPartPr/>
                <p14:nvPr/>
              </p14:nvContentPartPr>
              <p14:xfrm>
                <a:off x="3964742" y="4501663"/>
                <a:ext cx="4227120" cy="1941480"/>
              </p14:xfrm>
            </p:contentPart>
          </mc:Choice>
          <mc:Fallback>
            <p:pic>
              <p:nvPicPr>
                <p:cNvPr id="10" name="Freihand 9">
                  <a:extLst>
                    <a:ext uri="{FF2B5EF4-FFF2-40B4-BE49-F238E27FC236}">
                      <a16:creationId xmlns:a16="http://schemas.microsoft.com/office/drawing/2014/main" id="{D6B51688-6659-4BA5-A777-3CB3A60B961C}"/>
                    </a:ext>
                  </a:extLst>
                </p:cNvPr>
                <p:cNvPicPr/>
                <p:nvPr/>
              </p:nvPicPr>
              <p:blipFill>
                <a:blip r:embed="rId12"/>
                <a:stretch>
                  <a:fillRect/>
                </a:stretch>
              </p:blipFill>
              <p:spPr>
                <a:xfrm>
                  <a:off x="3960422" y="4497343"/>
                  <a:ext cx="4235760" cy="1950120"/>
                </a:xfrm>
                <a:prstGeom prst="rect">
                  <a:avLst/>
                </a:prstGeom>
              </p:spPr>
            </p:pic>
          </mc:Fallback>
        </mc:AlternateContent>
      </p:grpSp>
    </p:spTree>
    <p:extLst>
      <p:ext uri="{BB962C8B-B14F-4D97-AF65-F5344CB8AC3E}">
        <p14:creationId xmlns:p14="http://schemas.microsoft.com/office/powerpoint/2010/main" val="204235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9" name="Freihand 8">
                <a:extLst>
                  <a:ext uri="{FF2B5EF4-FFF2-40B4-BE49-F238E27FC236}">
                    <a16:creationId xmlns:a16="http://schemas.microsoft.com/office/drawing/2014/main" id="{A66AFE85-4A6D-44A9-AAA1-9785B20D0CD0}"/>
                  </a:ext>
                </a:extLst>
              </p14:cNvPr>
              <p14:cNvContentPartPr/>
              <p14:nvPr/>
            </p14:nvContentPartPr>
            <p14:xfrm>
              <a:off x="9381302" y="640303"/>
              <a:ext cx="2428200" cy="933120"/>
            </p14:xfrm>
          </p:contentPart>
        </mc:Choice>
        <mc:Fallback>
          <p:pic>
            <p:nvPicPr>
              <p:cNvPr id="9" name="Freihand 8">
                <a:extLst>
                  <a:ext uri="{FF2B5EF4-FFF2-40B4-BE49-F238E27FC236}">
                    <a16:creationId xmlns:a16="http://schemas.microsoft.com/office/drawing/2014/main" id="{A66AFE85-4A6D-44A9-AAA1-9785B20D0CD0}"/>
                  </a:ext>
                </a:extLst>
              </p:cNvPr>
              <p:cNvPicPr/>
              <p:nvPr/>
            </p:nvPicPr>
            <p:blipFill>
              <a:blip r:embed="rId4"/>
              <a:stretch>
                <a:fillRect/>
              </a:stretch>
            </p:blipFill>
            <p:spPr>
              <a:xfrm>
                <a:off x="9376982" y="635983"/>
                <a:ext cx="2436840" cy="94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5" name="Freihand 114">
                <a:extLst>
                  <a:ext uri="{FF2B5EF4-FFF2-40B4-BE49-F238E27FC236}">
                    <a16:creationId xmlns:a16="http://schemas.microsoft.com/office/drawing/2014/main" id="{2D5C8CB3-9A0D-44E5-8CAB-2341FAF200FB}"/>
                  </a:ext>
                </a:extLst>
              </p14:cNvPr>
              <p14:cNvContentPartPr/>
              <p14:nvPr/>
            </p14:nvContentPartPr>
            <p14:xfrm>
              <a:off x="5534342" y="556783"/>
              <a:ext cx="344160" cy="416160"/>
            </p14:xfrm>
          </p:contentPart>
        </mc:Choice>
        <mc:Fallback>
          <p:pic>
            <p:nvPicPr>
              <p:cNvPr id="115" name="Freihand 114">
                <a:extLst>
                  <a:ext uri="{FF2B5EF4-FFF2-40B4-BE49-F238E27FC236}">
                    <a16:creationId xmlns:a16="http://schemas.microsoft.com/office/drawing/2014/main" id="{2D5C8CB3-9A0D-44E5-8CAB-2341FAF200FB}"/>
                  </a:ext>
                </a:extLst>
              </p:cNvPr>
              <p:cNvPicPr/>
              <p:nvPr/>
            </p:nvPicPr>
            <p:blipFill>
              <a:blip r:embed="rId6"/>
              <a:stretch>
                <a:fillRect/>
              </a:stretch>
            </p:blipFill>
            <p:spPr>
              <a:xfrm>
                <a:off x="5530022" y="552463"/>
                <a:ext cx="35280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0" name="Freihand 159">
                <a:extLst>
                  <a:ext uri="{FF2B5EF4-FFF2-40B4-BE49-F238E27FC236}">
                    <a16:creationId xmlns:a16="http://schemas.microsoft.com/office/drawing/2014/main" id="{FDAF0EEA-95F1-42E6-93CD-598BC7193143}"/>
                  </a:ext>
                </a:extLst>
              </p14:cNvPr>
              <p14:cNvContentPartPr/>
              <p14:nvPr/>
            </p14:nvContentPartPr>
            <p14:xfrm>
              <a:off x="4828742" y="1092823"/>
              <a:ext cx="635040" cy="466560"/>
            </p14:xfrm>
          </p:contentPart>
        </mc:Choice>
        <mc:Fallback>
          <p:pic>
            <p:nvPicPr>
              <p:cNvPr id="160" name="Freihand 159">
                <a:extLst>
                  <a:ext uri="{FF2B5EF4-FFF2-40B4-BE49-F238E27FC236}">
                    <a16:creationId xmlns:a16="http://schemas.microsoft.com/office/drawing/2014/main" id="{FDAF0EEA-95F1-42E6-93CD-598BC7193143}"/>
                  </a:ext>
                </a:extLst>
              </p:cNvPr>
              <p:cNvPicPr/>
              <p:nvPr/>
            </p:nvPicPr>
            <p:blipFill>
              <a:blip r:embed="rId8"/>
              <a:stretch>
                <a:fillRect/>
              </a:stretch>
            </p:blipFill>
            <p:spPr>
              <a:xfrm>
                <a:off x="4824422" y="1088503"/>
                <a:ext cx="64368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0" name="Freihand 179">
                <a:extLst>
                  <a:ext uri="{FF2B5EF4-FFF2-40B4-BE49-F238E27FC236}">
                    <a16:creationId xmlns:a16="http://schemas.microsoft.com/office/drawing/2014/main" id="{F1926504-E781-4532-A6FB-F298A3AE2E40}"/>
                  </a:ext>
                </a:extLst>
              </p14:cNvPr>
              <p14:cNvContentPartPr/>
              <p14:nvPr/>
            </p14:nvContentPartPr>
            <p14:xfrm>
              <a:off x="5481782" y="570463"/>
              <a:ext cx="388800" cy="395280"/>
            </p14:xfrm>
          </p:contentPart>
        </mc:Choice>
        <mc:Fallback>
          <p:pic>
            <p:nvPicPr>
              <p:cNvPr id="180" name="Freihand 179">
                <a:extLst>
                  <a:ext uri="{FF2B5EF4-FFF2-40B4-BE49-F238E27FC236}">
                    <a16:creationId xmlns:a16="http://schemas.microsoft.com/office/drawing/2014/main" id="{F1926504-E781-4532-A6FB-F298A3AE2E40}"/>
                  </a:ext>
                </a:extLst>
              </p:cNvPr>
              <p:cNvPicPr/>
              <p:nvPr/>
            </p:nvPicPr>
            <p:blipFill>
              <a:blip r:embed="rId10"/>
              <a:stretch>
                <a:fillRect/>
              </a:stretch>
            </p:blipFill>
            <p:spPr>
              <a:xfrm>
                <a:off x="5477462" y="566143"/>
                <a:ext cx="397440" cy="403920"/>
              </a:xfrm>
              <a:prstGeom prst="rect">
                <a:avLst/>
              </a:prstGeom>
            </p:spPr>
          </p:pic>
        </mc:Fallback>
      </mc:AlternateContent>
      <p:grpSp>
        <p:nvGrpSpPr>
          <p:cNvPr id="184" name="Gruppieren 183">
            <a:extLst>
              <a:ext uri="{FF2B5EF4-FFF2-40B4-BE49-F238E27FC236}">
                <a16:creationId xmlns:a16="http://schemas.microsoft.com/office/drawing/2014/main" id="{325DF079-E7E5-422D-ADE4-6F796F13A3B9}"/>
              </a:ext>
            </a:extLst>
          </p:cNvPr>
          <p:cNvGrpSpPr/>
          <p:nvPr/>
        </p:nvGrpSpPr>
        <p:grpSpPr>
          <a:xfrm>
            <a:off x="1965302" y="1249063"/>
            <a:ext cx="1160280" cy="991080"/>
            <a:chOff x="1965302" y="1249063"/>
            <a:chExt cx="1160280" cy="991080"/>
          </a:xfrm>
        </p:grpSpPr>
        <mc:AlternateContent xmlns:mc="http://schemas.openxmlformats.org/markup-compatibility/2006">
          <mc:Choice xmlns:p14="http://schemas.microsoft.com/office/powerpoint/2010/main" Requires="p14">
            <p:contentPart p14:bwMode="auto" r:id="rId11">
              <p14:nvContentPartPr>
                <p14:cNvPr id="182" name="Freihand 181">
                  <a:extLst>
                    <a:ext uri="{FF2B5EF4-FFF2-40B4-BE49-F238E27FC236}">
                      <a16:creationId xmlns:a16="http://schemas.microsoft.com/office/drawing/2014/main" id="{9460B1A8-5B6E-4499-B41E-40AA11E4D3BC}"/>
                    </a:ext>
                  </a:extLst>
                </p14:cNvPr>
                <p14:cNvContentPartPr/>
                <p14:nvPr/>
              </p14:nvContentPartPr>
              <p14:xfrm>
                <a:off x="2080862" y="1249063"/>
                <a:ext cx="1044720" cy="822600"/>
              </p14:xfrm>
            </p:contentPart>
          </mc:Choice>
          <mc:Fallback>
            <p:pic>
              <p:nvPicPr>
                <p:cNvPr id="182" name="Freihand 181">
                  <a:extLst>
                    <a:ext uri="{FF2B5EF4-FFF2-40B4-BE49-F238E27FC236}">
                      <a16:creationId xmlns:a16="http://schemas.microsoft.com/office/drawing/2014/main" id="{9460B1A8-5B6E-4499-B41E-40AA11E4D3BC}"/>
                    </a:ext>
                  </a:extLst>
                </p:cNvPr>
                <p:cNvPicPr/>
                <p:nvPr/>
              </p:nvPicPr>
              <p:blipFill>
                <a:blip r:embed="rId12"/>
                <a:stretch>
                  <a:fillRect/>
                </a:stretch>
              </p:blipFill>
              <p:spPr>
                <a:xfrm>
                  <a:off x="2076542" y="1244743"/>
                  <a:ext cx="1053360" cy="83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3" name="Freihand 182">
                  <a:extLst>
                    <a:ext uri="{FF2B5EF4-FFF2-40B4-BE49-F238E27FC236}">
                      <a16:creationId xmlns:a16="http://schemas.microsoft.com/office/drawing/2014/main" id="{9B1A2404-C1F4-4222-B1B8-5F091CF58710}"/>
                    </a:ext>
                  </a:extLst>
                </p14:cNvPr>
                <p14:cNvContentPartPr/>
                <p14:nvPr/>
              </p14:nvContentPartPr>
              <p14:xfrm>
                <a:off x="1965302" y="1883383"/>
                <a:ext cx="361440" cy="356760"/>
              </p14:xfrm>
            </p:contentPart>
          </mc:Choice>
          <mc:Fallback>
            <p:pic>
              <p:nvPicPr>
                <p:cNvPr id="183" name="Freihand 182">
                  <a:extLst>
                    <a:ext uri="{FF2B5EF4-FFF2-40B4-BE49-F238E27FC236}">
                      <a16:creationId xmlns:a16="http://schemas.microsoft.com/office/drawing/2014/main" id="{9B1A2404-C1F4-4222-B1B8-5F091CF58710}"/>
                    </a:ext>
                  </a:extLst>
                </p:cNvPr>
                <p:cNvPicPr/>
                <p:nvPr/>
              </p:nvPicPr>
              <p:blipFill>
                <a:blip r:embed="rId14"/>
                <a:stretch>
                  <a:fillRect/>
                </a:stretch>
              </p:blipFill>
              <p:spPr>
                <a:xfrm>
                  <a:off x="1960982" y="1879063"/>
                  <a:ext cx="370080" cy="36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85" name="Freihand 184">
                <a:extLst>
                  <a:ext uri="{FF2B5EF4-FFF2-40B4-BE49-F238E27FC236}">
                    <a16:creationId xmlns:a16="http://schemas.microsoft.com/office/drawing/2014/main" id="{1940783B-7A01-4402-85D1-B3A451659697}"/>
                  </a:ext>
                </a:extLst>
              </p14:cNvPr>
              <p14:cNvContentPartPr/>
              <p14:nvPr/>
            </p14:nvContentPartPr>
            <p14:xfrm>
              <a:off x="4615622" y="764143"/>
              <a:ext cx="319680" cy="273240"/>
            </p14:xfrm>
          </p:contentPart>
        </mc:Choice>
        <mc:Fallback>
          <p:pic>
            <p:nvPicPr>
              <p:cNvPr id="185" name="Freihand 184">
                <a:extLst>
                  <a:ext uri="{FF2B5EF4-FFF2-40B4-BE49-F238E27FC236}">
                    <a16:creationId xmlns:a16="http://schemas.microsoft.com/office/drawing/2014/main" id="{1940783B-7A01-4402-85D1-B3A451659697}"/>
                  </a:ext>
                </a:extLst>
              </p:cNvPr>
              <p:cNvPicPr/>
              <p:nvPr/>
            </p:nvPicPr>
            <p:blipFill>
              <a:blip r:embed="rId16"/>
              <a:stretch>
                <a:fillRect/>
              </a:stretch>
            </p:blipFill>
            <p:spPr>
              <a:xfrm>
                <a:off x="4611302" y="759823"/>
                <a:ext cx="328320" cy="281880"/>
              </a:xfrm>
              <a:prstGeom prst="rect">
                <a:avLst/>
              </a:prstGeom>
            </p:spPr>
          </p:pic>
        </mc:Fallback>
      </mc:AlternateContent>
      <p:grpSp>
        <p:nvGrpSpPr>
          <p:cNvPr id="187" name="Gruppieren 186">
            <a:extLst>
              <a:ext uri="{FF2B5EF4-FFF2-40B4-BE49-F238E27FC236}">
                <a16:creationId xmlns:a16="http://schemas.microsoft.com/office/drawing/2014/main" id="{E995A37D-2CBD-45C5-9781-BBADB77E2BBB}"/>
              </a:ext>
            </a:extLst>
          </p:cNvPr>
          <p:cNvGrpSpPr/>
          <p:nvPr/>
        </p:nvGrpSpPr>
        <p:grpSpPr>
          <a:xfrm>
            <a:off x="5193782" y="134863"/>
            <a:ext cx="6765840" cy="3737160"/>
            <a:chOff x="5193782" y="134863"/>
            <a:chExt cx="6765840" cy="3737160"/>
          </a:xfrm>
        </p:grpSpPr>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55C1AA19-A6EE-4693-97E8-B036E83DDFB6}"/>
                    </a:ext>
                  </a:extLst>
                </p14:cNvPr>
                <p14:cNvContentPartPr/>
                <p14:nvPr/>
              </p14:nvContentPartPr>
              <p14:xfrm>
                <a:off x="9344582" y="419263"/>
                <a:ext cx="87120" cy="1479600"/>
              </p14:xfrm>
            </p:contentPart>
          </mc:Choice>
          <mc:Fallback>
            <p:pic>
              <p:nvPicPr>
                <p:cNvPr id="5" name="Freihand 4">
                  <a:extLst>
                    <a:ext uri="{FF2B5EF4-FFF2-40B4-BE49-F238E27FC236}">
                      <a16:creationId xmlns:a16="http://schemas.microsoft.com/office/drawing/2014/main" id="{55C1AA19-A6EE-4693-97E8-B036E83DDFB6}"/>
                    </a:ext>
                  </a:extLst>
                </p:cNvPr>
                <p:cNvPicPr/>
                <p:nvPr/>
              </p:nvPicPr>
              <p:blipFill>
                <a:blip r:embed="rId18"/>
                <a:stretch>
                  <a:fillRect/>
                </a:stretch>
              </p:blipFill>
              <p:spPr>
                <a:xfrm>
                  <a:off x="9340262" y="414943"/>
                  <a:ext cx="95760" cy="148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7AA5A1F8-EC68-44FB-939C-73E79545A1D6}"/>
                    </a:ext>
                  </a:extLst>
                </p14:cNvPr>
                <p14:cNvContentPartPr/>
                <p14:nvPr/>
              </p14:nvContentPartPr>
              <p14:xfrm>
                <a:off x="8110862" y="1582063"/>
                <a:ext cx="3365640" cy="87840"/>
              </p14:xfrm>
            </p:contentPart>
          </mc:Choice>
          <mc:Fallback>
            <p:pic>
              <p:nvPicPr>
                <p:cNvPr id="6" name="Freihand 5">
                  <a:extLst>
                    <a:ext uri="{FF2B5EF4-FFF2-40B4-BE49-F238E27FC236}">
                      <a16:creationId xmlns:a16="http://schemas.microsoft.com/office/drawing/2014/main" id="{7AA5A1F8-EC68-44FB-939C-73E79545A1D6}"/>
                    </a:ext>
                  </a:extLst>
                </p:cNvPr>
                <p:cNvPicPr/>
                <p:nvPr/>
              </p:nvPicPr>
              <p:blipFill>
                <a:blip r:embed="rId20"/>
                <a:stretch>
                  <a:fillRect/>
                </a:stretch>
              </p:blipFill>
              <p:spPr>
                <a:xfrm>
                  <a:off x="8106542" y="1577743"/>
                  <a:ext cx="3374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E34E9C1E-6DE5-43B7-AE60-2D7D1832EC8C}"/>
                    </a:ext>
                  </a:extLst>
                </p14:cNvPr>
                <p14:cNvContentPartPr/>
                <p14:nvPr/>
              </p14:nvContentPartPr>
              <p14:xfrm>
                <a:off x="11445542" y="1514743"/>
                <a:ext cx="153360" cy="195840"/>
              </p14:xfrm>
            </p:contentPart>
          </mc:Choice>
          <mc:Fallback>
            <p:pic>
              <p:nvPicPr>
                <p:cNvPr id="7" name="Freihand 6">
                  <a:extLst>
                    <a:ext uri="{FF2B5EF4-FFF2-40B4-BE49-F238E27FC236}">
                      <a16:creationId xmlns:a16="http://schemas.microsoft.com/office/drawing/2014/main" id="{E34E9C1E-6DE5-43B7-AE60-2D7D1832EC8C}"/>
                    </a:ext>
                  </a:extLst>
                </p:cNvPr>
                <p:cNvPicPr/>
                <p:nvPr/>
              </p:nvPicPr>
              <p:blipFill>
                <a:blip r:embed="rId22"/>
                <a:stretch>
                  <a:fillRect/>
                </a:stretch>
              </p:blipFill>
              <p:spPr>
                <a:xfrm>
                  <a:off x="11441222" y="1510423"/>
                  <a:ext cx="162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9CF7C239-123C-40F5-8CB1-AD0ED4D18F9F}"/>
                    </a:ext>
                  </a:extLst>
                </p14:cNvPr>
                <p14:cNvContentPartPr/>
                <p14:nvPr/>
              </p14:nvContentPartPr>
              <p14:xfrm>
                <a:off x="9310022" y="266623"/>
                <a:ext cx="196560" cy="133200"/>
              </p14:xfrm>
            </p:contentPart>
          </mc:Choice>
          <mc:Fallback>
            <p:pic>
              <p:nvPicPr>
                <p:cNvPr id="11" name="Freihand 10">
                  <a:extLst>
                    <a:ext uri="{FF2B5EF4-FFF2-40B4-BE49-F238E27FC236}">
                      <a16:creationId xmlns:a16="http://schemas.microsoft.com/office/drawing/2014/main" id="{9CF7C239-123C-40F5-8CB1-AD0ED4D18F9F}"/>
                    </a:ext>
                  </a:extLst>
                </p:cNvPr>
                <p:cNvPicPr/>
                <p:nvPr/>
              </p:nvPicPr>
              <p:blipFill>
                <a:blip r:embed="rId24"/>
                <a:stretch>
                  <a:fillRect/>
                </a:stretch>
              </p:blipFill>
              <p:spPr>
                <a:xfrm>
                  <a:off x="9305702" y="262303"/>
                  <a:ext cx="205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5E8F2F0B-42C8-45F1-B4D8-3187D7392815}"/>
                    </a:ext>
                  </a:extLst>
                </p14:cNvPr>
                <p14:cNvContentPartPr/>
                <p14:nvPr/>
              </p14:nvContentPartPr>
              <p14:xfrm>
                <a:off x="8928062" y="181303"/>
                <a:ext cx="95400" cy="194760"/>
              </p14:xfrm>
            </p:contentPart>
          </mc:Choice>
          <mc:Fallback>
            <p:pic>
              <p:nvPicPr>
                <p:cNvPr id="12" name="Freihand 11">
                  <a:extLst>
                    <a:ext uri="{FF2B5EF4-FFF2-40B4-BE49-F238E27FC236}">
                      <a16:creationId xmlns:a16="http://schemas.microsoft.com/office/drawing/2014/main" id="{5E8F2F0B-42C8-45F1-B4D8-3187D7392815}"/>
                    </a:ext>
                  </a:extLst>
                </p:cNvPr>
                <p:cNvPicPr/>
                <p:nvPr/>
              </p:nvPicPr>
              <p:blipFill>
                <a:blip r:embed="rId26"/>
                <a:stretch>
                  <a:fillRect/>
                </a:stretch>
              </p:blipFill>
              <p:spPr>
                <a:xfrm>
                  <a:off x="8923742" y="176983"/>
                  <a:ext cx="104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7867FD4F-26A4-4386-9584-E5B66A469E8A}"/>
                    </a:ext>
                  </a:extLst>
                </p14:cNvPr>
                <p14:cNvContentPartPr/>
                <p14:nvPr/>
              </p14:nvContentPartPr>
              <p14:xfrm>
                <a:off x="9034622" y="162223"/>
                <a:ext cx="67680" cy="128520"/>
              </p14:xfrm>
            </p:contentPart>
          </mc:Choice>
          <mc:Fallback>
            <p:pic>
              <p:nvPicPr>
                <p:cNvPr id="13" name="Freihand 12">
                  <a:extLst>
                    <a:ext uri="{FF2B5EF4-FFF2-40B4-BE49-F238E27FC236}">
                      <a16:creationId xmlns:a16="http://schemas.microsoft.com/office/drawing/2014/main" id="{7867FD4F-26A4-4386-9584-E5B66A469E8A}"/>
                    </a:ext>
                  </a:extLst>
                </p:cNvPr>
                <p:cNvPicPr/>
                <p:nvPr/>
              </p:nvPicPr>
              <p:blipFill>
                <a:blip r:embed="rId28"/>
                <a:stretch>
                  <a:fillRect/>
                </a:stretch>
              </p:blipFill>
              <p:spPr>
                <a:xfrm>
                  <a:off x="9030302" y="157903"/>
                  <a:ext cx="76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0A9F0B23-E998-4EFA-9368-B071AC33C65C}"/>
                    </a:ext>
                  </a:extLst>
                </p14:cNvPr>
                <p14:cNvContentPartPr/>
                <p14:nvPr/>
              </p14:nvContentPartPr>
              <p14:xfrm>
                <a:off x="9088982" y="205783"/>
                <a:ext cx="98280" cy="109440"/>
              </p14:xfrm>
            </p:contentPart>
          </mc:Choice>
          <mc:Fallback>
            <p:pic>
              <p:nvPicPr>
                <p:cNvPr id="14" name="Freihand 13">
                  <a:extLst>
                    <a:ext uri="{FF2B5EF4-FFF2-40B4-BE49-F238E27FC236}">
                      <a16:creationId xmlns:a16="http://schemas.microsoft.com/office/drawing/2014/main" id="{0A9F0B23-E998-4EFA-9368-B071AC33C65C}"/>
                    </a:ext>
                  </a:extLst>
                </p:cNvPr>
                <p:cNvPicPr/>
                <p:nvPr/>
              </p:nvPicPr>
              <p:blipFill>
                <a:blip r:embed="rId30"/>
                <a:stretch>
                  <a:fillRect/>
                </a:stretch>
              </p:blipFill>
              <p:spPr>
                <a:xfrm>
                  <a:off x="9084662" y="201463"/>
                  <a:ext cx="106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B204FD52-BB85-4F0F-9A28-4B592997D4A9}"/>
                    </a:ext>
                  </a:extLst>
                </p14:cNvPr>
                <p14:cNvContentPartPr/>
                <p14:nvPr/>
              </p14:nvContentPartPr>
              <p14:xfrm>
                <a:off x="9178262" y="162583"/>
                <a:ext cx="72360" cy="220320"/>
              </p14:xfrm>
            </p:contentPart>
          </mc:Choice>
          <mc:Fallback>
            <p:pic>
              <p:nvPicPr>
                <p:cNvPr id="15" name="Freihand 14">
                  <a:extLst>
                    <a:ext uri="{FF2B5EF4-FFF2-40B4-BE49-F238E27FC236}">
                      <a16:creationId xmlns:a16="http://schemas.microsoft.com/office/drawing/2014/main" id="{B204FD52-BB85-4F0F-9A28-4B592997D4A9}"/>
                    </a:ext>
                  </a:extLst>
                </p:cNvPr>
                <p:cNvPicPr/>
                <p:nvPr/>
              </p:nvPicPr>
              <p:blipFill>
                <a:blip r:embed="rId32"/>
                <a:stretch>
                  <a:fillRect/>
                </a:stretch>
              </p:blipFill>
              <p:spPr>
                <a:xfrm>
                  <a:off x="9173942" y="158263"/>
                  <a:ext cx="81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17808203-5EEA-4E63-A15C-4E4D77E7F032}"/>
                    </a:ext>
                  </a:extLst>
                </p14:cNvPr>
                <p14:cNvContentPartPr/>
                <p14:nvPr/>
              </p14:nvContentPartPr>
              <p14:xfrm>
                <a:off x="11409542" y="1786903"/>
                <a:ext cx="151200" cy="202680"/>
              </p14:xfrm>
            </p:contentPart>
          </mc:Choice>
          <mc:Fallback>
            <p:pic>
              <p:nvPicPr>
                <p:cNvPr id="16" name="Freihand 15">
                  <a:extLst>
                    <a:ext uri="{FF2B5EF4-FFF2-40B4-BE49-F238E27FC236}">
                      <a16:creationId xmlns:a16="http://schemas.microsoft.com/office/drawing/2014/main" id="{17808203-5EEA-4E63-A15C-4E4D77E7F032}"/>
                    </a:ext>
                  </a:extLst>
                </p:cNvPr>
                <p:cNvPicPr/>
                <p:nvPr/>
              </p:nvPicPr>
              <p:blipFill>
                <a:blip r:embed="rId34"/>
                <a:stretch>
                  <a:fillRect/>
                </a:stretch>
              </p:blipFill>
              <p:spPr>
                <a:xfrm>
                  <a:off x="11405222" y="1782583"/>
                  <a:ext cx="159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318790FB-9C71-47EB-AE93-42D6B9F669EA}"/>
                    </a:ext>
                  </a:extLst>
                </p14:cNvPr>
                <p14:cNvContentPartPr/>
                <p14:nvPr/>
              </p14:nvContentPartPr>
              <p14:xfrm>
                <a:off x="11455622" y="1803463"/>
                <a:ext cx="162000" cy="120240"/>
              </p14:xfrm>
            </p:contentPart>
          </mc:Choice>
          <mc:Fallback>
            <p:pic>
              <p:nvPicPr>
                <p:cNvPr id="17" name="Freihand 16">
                  <a:extLst>
                    <a:ext uri="{FF2B5EF4-FFF2-40B4-BE49-F238E27FC236}">
                      <a16:creationId xmlns:a16="http://schemas.microsoft.com/office/drawing/2014/main" id="{318790FB-9C71-47EB-AE93-42D6B9F669EA}"/>
                    </a:ext>
                  </a:extLst>
                </p:cNvPr>
                <p:cNvPicPr/>
                <p:nvPr/>
              </p:nvPicPr>
              <p:blipFill>
                <a:blip r:embed="rId36"/>
                <a:stretch>
                  <a:fillRect/>
                </a:stretch>
              </p:blipFill>
              <p:spPr>
                <a:xfrm>
                  <a:off x="11451302" y="1799143"/>
                  <a:ext cx="170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5D0E770A-9ECF-42FC-BD36-B777E6B63838}"/>
                    </a:ext>
                  </a:extLst>
                </p14:cNvPr>
                <p14:cNvContentPartPr/>
                <p14:nvPr/>
              </p14:nvContentPartPr>
              <p14:xfrm>
                <a:off x="10191662" y="248263"/>
                <a:ext cx="38160" cy="1638360"/>
              </p14:xfrm>
            </p:contentPart>
          </mc:Choice>
          <mc:Fallback>
            <p:pic>
              <p:nvPicPr>
                <p:cNvPr id="19" name="Freihand 18">
                  <a:extLst>
                    <a:ext uri="{FF2B5EF4-FFF2-40B4-BE49-F238E27FC236}">
                      <a16:creationId xmlns:a16="http://schemas.microsoft.com/office/drawing/2014/main" id="{5D0E770A-9ECF-42FC-BD36-B777E6B63838}"/>
                    </a:ext>
                  </a:extLst>
                </p:cNvPr>
                <p:cNvPicPr/>
                <p:nvPr/>
              </p:nvPicPr>
              <p:blipFill>
                <a:blip r:embed="rId38"/>
                <a:stretch>
                  <a:fillRect/>
                </a:stretch>
              </p:blipFill>
              <p:spPr>
                <a:xfrm>
                  <a:off x="10187342" y="243943"/>
                  <a:ext cx="46800" cy="1647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75F2BC0B-87A3-40B3-B50D-D390409706B8}"/>
                    </a:ext>
                  </a:extLst>
                </p14:cNvPr>
                <p14:cNvContentPartPr/>
                <p14:nvPr/>
              </p14:nvContentPartPr>
              <p14:xfrm>
                <a:off x="10053062" y="291463"/>
                <a:ext cx="29520" cy="1660680"/>
              </p14:xfrm>
            </p:contentPart>
          </mc:Choice>
          <mc:Fallback>
            <p:pic>
              <p:nvPicPr>
                <p:cNvPr id="20" name="Freihand 19">
                  <a:extLst>
                    <a:ext uri="{FF2B5EF4-FFF2-40B4-BE49-F238E27FC236}">
                      <a16:creationId xmlns:a16="http://schemas.microsoft.com/office/drawing/2014/main" id="{75F2BC0B-87A3-40B3-B50D-D390409706B8}"/>
                    </a:ext>
                  </a:extLst>
                </p:cNvPr>
                <p:cNvPicPr/>
                <p:nvPr/>
              </p:nvPicPr>
              <p:blipFill>
                <a:blip r:embed="rId40"/>
                <a:stretch>
                  <a:fillRect/>
                </a:stretch>
              </p:blipFill>
              <p:spPr>
                <a:xfrm>
                  <a:off x="10048742" y="287143"/>
                  <a:ext cx="38160" cy="1669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D26D05E7-70AD-4CF6-A77F-A346072974E5}"/>
                    </a:ext>
                  </a:extLst>
                </p14:cNvPr>
                <p14:cNvContentPartPr/>
                <p14:nvPr/>
              </p14:nvContentPartPr>
              <p14:xfrm>
                <a:off x="10544462" y="162583"/>
                <a:ext cx="101520" cy="197280"/>
              </p14:xfrm>
            </p:contentPart>
          </mc:Choice>
          <mc:Fallback>
            <p:pic>
              <p:nvPicPr>
                <p:cNvPr id="22" name="Freihand 21">
                  <a:extLst>
                    <a:ext uri="{FF2B5EF4-FFF2-40B4-BE49-F238E27FC236}">
                      <a16:creationId xmlns:a16="http://schemas.microsoft.com/office/drawing/2014/main" id="{D26D05E7-70AD-4CF6-A77F-A346072974E5}"/>
                    </a:ext>
                  </a:extLst>
                </p:cNvPr>
                <p:cNvPicPr/>
                <p:nvPr/>
              </p:nvPicPr>
              <p:blipFill>
                <a:blip r:embed="rId42"/>
                <a:stretch>
                  <a:fillRect/>
                </a:stretch>
              </p:blipFill>
              <p:spPr>
                <a:xfrm>
                  <a:off x="10540142" y="158263"/>
                  <a:ext cx="110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D37E4032-7CFB-4D47-A99E-83051E17B924}"/>
                    </a:ext>
                  </a:extLst>
                </p14:cNvPr>
                <p14:cNvContentPartPr/>
                <p14:nvPr/>
              </p14:nvContentPartPr>
              <p14:xfrm>
                <a:off x="10670462" y="206143"/>
                <a:ext cx="167040" cy="95040"/>
              </p14:xfrm>
            </p:contentPart>
          </mc:Choice>
          <mc:Fallback>
            <p:pic>
              <p:nvPicPr>
                <p:cNvPr id="23" name="Freihand 22">
                  <a:extLst>
                    <a:ext uri="{FF2B5EF4-FFF2-40B4-BE49-F238E27FC236}">
                      <a16:creationId xmlns:a16="http://schemas.microsoft.com/office/drawing/2014/main" id="{D37E4032-7CFB-4D47-A99E-83051E17B924}"/>
                    </a:ext>
                  </a:extLst>
                </p:cNvPr>
                <p:cNvPicPr/>
                <p:nvPr/>
              </p:nvPicPr>
              <p:blipFill>
                <a:blip r:embed="rId44"/>
                <a:stretch>
                  <a:fillRect/>
                </a:stretch>
              </p:blipFill>
              <p:spPr>
                <a:xfrm>
                  <a:off x="10666142" y="201823"/>
                  <a:ext cx="175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8E54B41A-9166-4166-BF39-CEAC280E923F}"/>
                    </a:ext>
                  </a:extLst>
                </p14:cNvPr>
                <p14:cNvContentPartPr/>
                <p14:nvPr/>
              </p14:nvContentPartPr>
              <p14:xfrm>
                <a:off x="10881062" y="182023"/>
                <a:ext cx="51120" cy="79560"/>
              </p14:xfrm>
            </p:contentPart>
          </mc:Choice>
          <mc:Fallback>
            <p:pic>
              <p:nvPicPr>
                <p:cNvPr id="24" name="Freihand 23">
                  <a:extLst>
                    <a:ext uri="{FF2B5EF4-FFF2-40B4-BE49-F238E27FC236}">
                      <a16:creationId xmlns:a16="http://schemas.microsoft.com/office/drawing/2014/main" id="{8E54B41A-9166-4166-BF39-CEAC280E923F}"/>
                    </a:ext>
                  </a:extLst>
                </p:cNvPr>
                <p:cNvPicPr/>
                <p:nvPr/>
              </p:nvPicPr>
              <p:blipFill>
                <a:blip r:embed="rId46"/>
                <a:stretch>
                  <a:fillRect/>
                </a:stretch>
              </p:blipFill>
              <p:spPr>
                <a:xfrm>
                  <a:off x="10876742" y="177703"/>
                  <a:ext cx="59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12AE691C-8C7F-418C-A3D6-42BDDE3B0BF3}"/>
                    </a:ext>
                  </a:extLst>
                </p14:cNvPr>
                <p14:cNvContentPartPr/>
                <p14:nvPr/>
              </p14:nvContentPartPr>
              <p14:xfrm>
                <a:off x="10725902" y="134863"/>
                <a:ext cx="198000" cy="180000"/>
              </p14:xfrm>
            </p:contentPart>
          </mc:Choice>
          <mc:Fallback>
            <p:pic>
              <p:nvPicPr>
                <p:cNvPr id="25" name="Freihand 24">
                  <a:extLst>
                    <a:ext uri="{FF2B5EF4-FFF2-40B4-BE49-F238E27FC236}">
                      <a16:creationId xmlns:a16="http://schemas.microsoft.com/office/drawing/2014/main" id="{12AE691C-8C7F-418C-A3D6-42BDDE3B0BF3}"/>
                    </a:ext>
                  </a:extLst>
                </p:cNvPr>
                <p:cNvPicPr/>
                <p:nvPr/>
              </p:nvPicPr>
              <p:blipFill>
                <a:blip r:embed="rId48"/>
                <a:stretch>
                  <a:fillRect/>
                </a:stretch>
              </p:blipFill>
              <p:spPr>
                <a:xfrm>
                  <a:off x="10721582" y="130543"/>
                  <a:ext cx="206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0B7D57C1-C11E-4BEE-965E-9B7B99AD59FD}"/>
                    </a:ext>
                  </a:extLst>
                </p14:cNvPr>
                <p14:cNvContentPartPr/>
                <p14:nvPr/>
              </p14:nvContentPartPr>
              <p14:xfrm>
                <a:off x="10899062" y="166903"/>
                <a:ext cx="19440" cy="130320"/>
              </p14:xfrm>
            </p:contentPart>
          </mc:Choice>
          <mc:Fallback>
            <p:pic>
              <p:nvPicPr>
                <p:cNvPr id="26" name="Freihand 25">
                  <a:extLst>
                    <a:ext uri="{FF2B5EF4-FFF2-40B4-BE49-F238E27FC236}">
                      <a16:creationId xmlns:a16="http://schemas.microsoft.com/office/drawing/2014/main" id="{0B7D57C1-C11E-4BEE-965E-9B7B99AD59FD}"/>
                    </a:ext>
                  </a:extLst>
                </p:cNvPr>
                <p:cNvPicPr/>
                <p:nvPr/>
              </p:nvPicPr>
              <p:blipFill>
                <a:blip r:embed="rId50"/>
                <a:stretch>
                  <a:fillRect/>
                </a:stretch>
              </p:blipFill>
              <p:spPr>
                <a:xfrm>
                  <a:off x="10894742" y="162583"/>
                  <a:ext cx="28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E1CA7A4C-C5EB-4455-968A-9BE82BB5B7ED}"/>
                    </a:ext>
                  </a:extLst>
                </p14:cNvPr>
                <p14:cNvContentPartPr/>
                <p14:nvPr/>
              </p14:nvContentPartPr>
              <p14:xfrm>
                <a:off x="10899062" y="134863"/>
                <a:ext cx="6480" cy="15480"/>
              </p14:xfrm>
            </p:contentPart>
          </mc:Choice>
          <mc:Fallback>
            <p:pic>
              <p:nvPicPr>
                <p:cNvPr id="27" name="Freihand 26">
                  <a:extLst>
                    <a:ext uri="{FF2B5EF4-FFF2-40B4-BE49-F238E27FC236}">
                      <a16:creationId xmlns:a16="http://schemas.microsoft.com/office/drawing/2014/main" id="{E1CA7A4C-C5EB-4455-968A-9BE82BB5B7ED}"/>
                    </a:ext>
                  </a:extLst>
                </p:cNvPr>
                <p:cNvPicPr/>
                <p:nvPr/>
              </p:nvPicPr>
              <p:blipFill>
                <a:blip r:embed="rId52"/>
                <a:stretch>
                  <a:fillRect/>
                </a:stretch>
              </p:blipFill>
              <p:spPr>
                <a:xfrm>
                  <a:off x="10894742" y="130543"/>
                  <a:ext cx="15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9ED4442D-0119-487A-95CE-1998CBFFF96F}"/>
                    </a:ext>
                  </a:extLst>
                </p14:cNvPr>
                <p14:cNvContentPartPr/>
                <p14:nvPr/>
              </p14:nvContentPartPr>
              <p14:xfrm>
                <a:off x="10964942" y="213703"/>
                <a:ext cx="169200" cy="66600"/>
              </p14:xfrm>
            </p:contentPart>
          </mc:Choice>
          <mc:Fallback>
            <p:pic>
              <p:nvPicPr>
                <p:cNvPr id="28" name="Freihand 27">
                  <a:extLst>
                    <a:ext uri="{FF2B5EF4-FFF2-40B4-BE49-F238E27FC236}">
                      <a16:creationId xmlns:a16="http://schemas.microsoft.com/office/drawing/2014/main" id="{9ED4442D-0119-487A-95CE-1998CBFFF96F}"/>
                    </a:ext>
                  </a:extLst>
                </p:cNvPr>
                <p:cNvPicPr/>
                <p:nvPr/>
              </p:nvPicPr>
              <p:blipFill>
                <a:blip r:embed="rId54"/>
                <a:stretch>
                  <a:fillRect/>
                </a:stretch>
              </p:blipFill>
              <p:spPr>
                <a:xfrm>
                  <a:off x="10960622" y="209383"/>
                  <a:ext cx="177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DDB47F41-3B22-4122-8D16-212C9FB70C14}"/>
                    </a:ext>
                  </a:extLst>
                </p14:cNvPr>
                <p14:cNvContentPartPr/>
                <p14:nvPr/>
              </p14:nvContentPartPr>
              <p14:xfrm>
                <a:off x="11315222" y="181663"/>
                <a:ext cx="217440" cy="96840"/>
              </p14:xfrm>
            </p:contentPart>
          </mc:Choice>
          <mc:Fallback>
            <p:pic>
              <p:nvPicPr>
                <p:cNvPr id="29" name="Freihand 28">
                  <a:extLst>
                    <a:ext uri="{FF2B5EF4-FFF2-40B4-BE49-F238E27FC236}">
                      <a16:creationId xmlns:a16="http://schemas.microsoft.com/office/drawing/2014/main" id="{DDB47F41-3B22-4122-8D16-212C9FB70C14}"/>
                    </a:ext>
                  </a:extLst>
                </p:cNvPr>
                <p:cNvPicPr/>
                <p:nvPr/>
              </p:nvPicPr>
              <p:blipFill>
                <a:blip r:embed="rId56"/>
                <a:stretch>
                  <a:fillRect/>
                </a:stretch>
              </p:blipFill>
              <p:spPr>
                <a:xfrm>
                  <a:off x="11310902" y="177343"/>
                  <a:ext cx="226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813CAAF9-75ED-4FD7-A5FA-AFFFA8295E2F}"/>
                    </a:ext>
                  </a:extLst>
                </p14:cNvPr>
                <p14:cNvContentPartPr/>
                <p14:nvPr/>
              </p14:nvContentPartPr>
              <p14:xfrm>
                <a:off x="11562542" y="139543"/>
                <a:ext cx="156600" cy="104400"/>
              </p14:xfrm>
            </p:contentPart>
          </mc:Choice>
          <mc:Fallback>
            <p:pic>
              <p:nvPicPr>
                <p:cNvPr id="30" name="Freihand 29">
                  <a:extLst>
                    <a:ext uri="{FF2B5EF4-FFF2-40B4-BE49-F238E27FC236}">
                      <a16:creationId xmlns:a16="http://schemas.microsoft.com/office/drawing/2014/main" id="{813CAAF9-75ED-4FD7-A5FA-AFFFA8295E2F}"/>
                    </a:ext>
                  </a:extLst>
                </p:cNvPr>
                <p:cNvPicPr/>
                <p:nvPr/>
              </p:nvPicPr>
              <p:blipFill>
                <a:blip r:embed="rId58"/>
                <a:stretch>
                  <a:fillRect/>
                </a:stretch>
              </p:blipFill>
              <p:spPr>
                <a:xfrm>
                  <a:off x="11558222" y="135223"/>
                  <a:ext cx="165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9807B88A-8EBA-425C-9737-0C1EC8E40551}"/>
                    </a:ext>
                  </a:extLst>
                </p14:cNvPr>
                <p14:cNvContentPartPr/>
                <p14:nvPr/>
              </p14:nvContentPartPr>
              <p14:xfrm>
                <a:off x="10687022" y="468583"/>
                <a:ext cx="93600" cy="163800"/>
              </p14:xfrm>
            </p:contentPart>
          </mc:Choice>
          <mc:Fallback>
            <p:pic>
              <p:nvPicPr>
                <p:cNvPr id="32" name="Freihand 31">
                  <a:extLst>
                    <a:ext uri="{FF2B5EF4-FFF2-40B4-BE49-F238E27FC236}">
                      <a16:creationId xmlns:a16="http://schemas.microsoft.com/office/drawing/2014/main" id="{9807B88A-8EBA-425C-9737-0C1EC8E40551}"/>
                    </a:ext>
                  </a:extLst>
                </p:cNvPr>
                <p:cNvPicPr/>
                <p:nvPr/>
              </p:nvPicPr>
              <p:blipFill>
                <a:blip r:embed="rId60"/>
                <a:stretch>
                  <a:fillRect/>
                </a:stretch>
              </p:blipFill>
              <p:spPr>
                <a:xfrm>
                  <a:off x="10682702" y="464263"/>
                  <a:ext cx="102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5D09092A-E680-4748-A4F4-3E869CD61634}"/>
                    </a:ext>
                  </a:extLst>
                </p14:cNvPr>
                <p14:cNvContentPartPr/>
                <p14:nvPr/>
              </p14:nvContentPartPr>
              <p14:xfrm>
                <a:off x="10682342" y="519703"/>
                <a:ext cx="128880" cy="68400"/>
              </p14:xfrm>
            </p:contentPart>
          </mc:Choice>
          <mc:Fallback>
            <p:pic>
              <p:nvPicPr>
                <p:cNvPr id="33" name="Freihand 32">
                  <a:extLst>
                    <a:ext uri="{FF2B5EF4-FFF2-40B4-BE49-F238E27FC236}">
                      <a16:creationId xmlns:a16="http://schemas.microsoft.com/office/drawing/2014/main" id="{5D09092A-E680-4748-A4F4-3E869CD61634}"/>
                    </a:ext>
                  </a:extLst>
                </p:cNvPr>
                <p:cNvPicPr/>
                <p:nvPr/>
              </p:nvPicPr>
              <p:blipFill>
                <a:blip r:embed="rId62"/>
                <a:stretch>
                  <a:fillRect/>
                </a:stretch>
              </p:blipFill>
              <p:spPr>
                <a:xfrm>
                  <a:off x="10678022" y="515383"/>
                  <a:ext cx="137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0FFB4B65-8499-4B4F-BBD7-3B7258105E1D}"/>
                    </a:ext>
                  </a:extLst>
                </p14:cNvPr>
                <p14:cNvContentPartPr/>
                <p14:nvPr/>
              </p14:nvContentPartPr>
              <p14:xfrm>
                <a:off x="10675502" y="436903"/>
                <a:ext cx="123120" cy="26280"/>
              </p14:xfrm>
            </p:contentPart>
          </mc:Choice>
          <mc:Fallback>
            <p:pic>
              <p:nvPicPr>
                <p:cNvPr id="34" name="Freihand 33">
                  <a:extLst>
                    <a:ext uri="{FF2B5EF4-FFF2-40B4-BE49-F238E27FC236}">
                      <a16:creationId xmlns:a16="http://schemas.microsoft.com/office/drawing/2014/main" id="{0FFB4B65-8499-4B4F-BBD7-3B7258105E1D}"/>
                    </a:ext>
                  </a:extLst>
                </p:cNvPr>
                <p:cNvPicPr/>
                <p:nvPr/>
              </p:nvPicPr>
              <p:blipFill>
                <a:blip r:embed="rId64"/>
                <a:stretch>
                  <a:fillRect/>
                </a:stretch>
              </p:blipFill>
              <p:spPr>
                <a:xfrm>
                  <a:off x="10671182" y="432583"/>
                  <a:ext cx="131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D7CFF694-3C45-4AA0-A5E5-19B8A86880ED}"/>
                    </a:ext>
                  </a:extLst>
                </p14:cNvPr>
                <p14:cNvContentPartPr/>
                <p14:nvPr/>
              </p14:nvContentPartPr>
              <p14:xfrm>
                <a:off x="10950182" y="480463"/>
                <a:ext cx="56520" cy="100440"/>
              </p14:xfrm>
            </p:contentPart>
          </mc:Choice>
          <mc:Fallback>
            <p:pic>
              <p:nvPicPr>
                <p:cNvPr id="35" name="Freihand 34">
                  <a:extLst>
                    <a:ext uri="{FF2B5EF4-FFF2-40B4-BE49-F238E27FC236}">
                      <a16:creationId xmlns:a16="http://schemas.microsoft.com/office/drawing/2014/main" id="{D7CFF694-3C45-4AA0-A5E5-19B8A86880ED}"/>
                    </a:ext>
                  </a:extLst>
                </p:cNvPr>
                <p:cNvPicPr/>
                <p:nvPr/>
              </p:nvPicPr>
              <p:blipFill>
                <a:blip r:embed="rId66"/>
                <a:stretch>
                  <a:fillRect/>
                </a:stretch>
              </p:blipFill>
              <p:spPr>
                <a:xfrm>
                  <a:off x="10945862" y="476143"/>
                  <a:ext cx="65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30FC8517-D925-492D-BB09-40E58D8DD526}"/>
                    </a:ext>
                  </a:extLst>
                </p14:cNvPr>
                <p14:cNvContentPartPr/>
                <p14:nvPr/>
              </p14:nvContentPartPr>
              <p14:xfrm>
                <a:off x="11061062" y="498823"/>
                <a:ext cx="176760" cy="52920"/>
              </p14:xfrm>
            </p:contentPart>
          </mc:Choice>
          <mc:Fallback>
            <p:pic>
              <p:nvPicPr>
                <p:cNvPr id="36" name="Freihand 35">
                  <a:extLst>
                    <a:ext uri="{FF2B5EF4-FFF2-40B4-BE49-F238E27FC236}">
                      <a16:creationId xmlns:a16="http://schemas.microsoft.com/office/drawing/2014/main" id="{30FC8517-D925-492D-BB09-40E58D8DD526}"/>
                    </a:ext>
                  </a:extLst>
                </p:cNvPr>
                <p:cNvPicPr/>
                <p:nvPr/>
              </p:nvPicPr>
              <p:blipFill>
                <a:blip r:embed="rId68"/>
                <a:stretch>
                  <a:fillRect/>
                </a:stretch>
              </p:blipFill>
              <p:spPr>
                <a:xfrm>
                  <a:off x="11056742" y="494503"/>
                  <a:ext cx="185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FC76B5C1-AEE0-4C57-8A59-A43A511447AE}"/>
                    </a:ext>
                  </a:extLst>
                </p14:cNvPr>
                <p14:cNvContentPartPr/>
                <p14:nvPr/>
              </p14:nvContentPartPr>
              <p14:xfrm>
                <a:off x="11206502" y="440863"/>
                <a:ext cx="360" cy="360"/>
              </p14:xfrm>
            </p:contentPart>
          </mc:Choice>
          <mc:Fallback>
            <p:pic>
              <p:nvPicPr>
                <p:cNvPr id="37" name="Freihand 36">
                  <a:extLst>
                    <a:ext uri="{FF2B5EF4-FFF2-40B4-BE49-F238E27FC236}">
                      <a16:creationId xmlns:a16="http://schemas.microsoft.com/office/drawing/2014/main" id="{FC76B5C1-AEE0-4C57-8A59-A43A511447AE}"/>
                    </a:ext>
                  </a:extLst>
                </p:cNvPr>
                <p:cNvPicPr/>
                <p:nvPr/>
              </p:nvPicPr>
              <p:blipFill>
                <a:blip r:embed="rId70"/>
                <a:stretch>
                  <a:fillRect/>
                </a:stretch>
              </p:blipFill>
              <p:spPr>
                <a:xfrm>
                  <a:off x="11202182" y="4365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9F67B8F7-1327-498F-8267-186B33FF5C75}"/>
                    </a:ext>
                  </a:extLst>
                </p14:cNvPr>
                <p14:cNvContentPartPr/>
                <p14:nvPr/>
              </p14:nvContentPartPr>
              <p14:xfrm>
                <a:off x="11264822" y="423583"/>
                <a:ext cx="81360" cy="117720"/>
              </p14:xfrm>
            </p:contentPart>
          </mc:Choice>
          <mc:Fallback>
            <p:pic>
              <p:nvPicPr>
                <p:cNvPr id="38" name="Freihand 37">
                  <a:extLst>
                    <a:ext uri="{FF2B5EF4-FFF2-40B4-BE49-F238E27FC236}">
                      <a16:creationId xmlns:a16="http://schemas.microsoft.com/office/drawing/2014/main" id="{9F67B8F7-1327-498F-8267-186B33FF5C75}"/>
                    </a:ext>
                  </a:extLst>
                </p:cNvPr>
                <p:cNvPicPr/>
                <p:nvPr/>
              </p:nvPicPr>
              <p:blipFill>
                <a:blip r:embed="rId72"/>
                <a:stretch>
                  <a:fillRect/>
                </a:stretch>
              </p:blipFill>
              <p:spPr>
                <a:xfrm>
                  <a:off x="11260502" y="419263"/>
                  <a:ext cx="90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66F6B8E6-F2FA-4797-8A37-EEBF5387D27C}"/>
                    </a:ext>
                  </a:extLst>
                </p14:cNvPr>
                <p14:cNvContentPartPr/>
                <p14:nvPr/>
              </p14:nvContentPartPr>
              <p14:xfrm>
                <a:off x="11489462" y="469303"/>
                <a:ext cx="159120" cy="64800"/>
              </p14:xfrm>
            </p:contentPart>
          </mc:Choice>
          <mc:Fallback>
            <p:pic>
              <p:nvPicPr>
                <p:cNvPr id="39" name="Freihand 38">
                  <a:extLst>
                    <a:ext uri="{FF2B5EF4-FFF2-40B4-BE49-F238E27FC236}">
                      <a16:creationId xmlns:a16="http://schemas.microsoft.com/office/drawing/2014/main" id="{66F6B8E6-F2FA-4797-8A37-EEBF5387D27C}"/>
                    </a:ext>
                  </a:extLst>
                </p:cNvPr>
                <p:cNvPicPr/>
                <p:nvPr/>
              </p:nvPicPr>
              <p:blipFill>
                <a:blip r:embed="rId74"/>
                <a:stretch>
                  <a:fillRect/>
                </a:stretch>
              </p:blipFill>
              <p:spPr>
                <a:xfrm>
                  <a:off x="11485142" y="464983"/>
                  <a:ext cx="167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E43260E5-6801-4820-A48B-87C33783BD1F}"/>
                    </a:ext>
                  </a:extLst>
                </p14:cNvPr>
                <p14:cNvContentPartPr/>
                <p14:nvPr/>
              </p14:nvContentPartPr>
              <p14:xfrm>
                <a:off x="11653262" y="395143"/>
                <a:ext cx="4680" cy="31680"/>
              </p14:xfrm>
            </p:contentPart>
          </mc:Choice>
          <mc:Fallback>
            <p:pic>
              <p:nvPicPr>
                <p:cNvPr id="40" name="Freihand 39">
                  <a:extLst>
                    <a:ext uri="{FF2B5EF4-FFF2-40B4-BE49-F238E27FC236}">
                      <a16:creationId xmlns:a16="http://schemas.microsoft.com/office/drawing/2014/main" id="{E43260E5-6801-4820-A48B-87C33783BD1F}"/>
                    </a:ext>
                  </a:extLst>
                </p:cNvPr>
                <p:cNvPicPr/>
                <p:nvPr/>
              </p:nvPicPr>
              <p:blipFill>
                <a:blip r:embed="rId76"/>
                <a:stretch>
                  <a:fillRect/>
                </a:stretch>
              </p:blipFill>
              <p:spPr>
                <a:xfrm>
                  <a:off x="11648942" y="390823"/>
                  <a:ext cx="13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 name="Freihand 40">
                  <a:extLst>
                    <a:ext uri="{FF2B5EF4-FFF2-40B4-BE49-F238E27FC236}">
                      <a16:creationId xmlns:a16="http://schemas.microsoft.com/office/drawing/2014/main" id="{E9D73AC9-9BA8-4B08-9F96-D46875F39AD5}"/>
                    </a:ext>
                  </a:extLst>
                </p14:cNvPr>
                <p14:cNvContentPartPr/>
                <p14:nvPr/>
              </p14:nvContentPartPr>
              <p14:xfrm>
                <a:off x="11689262" y="375343"/>
                <a:ext cx="190800" cy="147960"/>
              </p14:xfrm>
            </p:contentPart>
          </mc:Choice>
          <mc:Fallback>
            <p:pic>
              <p:nvPicPr>
                <p:cNvPr id="41" name="Freihand 40">
                  <a:extLst>
                    <a:ext uri="{FF2B5EF4-FFF2-40B4-BE49-F238E27FC236}">
                      <a16:creationId xmlns:a16="http://schemas.microsoft.com/office/drawing/2014/main" id="{E9D73AC9-9BA8-4B08-9F96-D46875F39AD5}"/>
                    </a:ext>
                  </a:extLst>
                </p:cNvPr>
                <p:cNvPicPr/>
                <p:nvPr/>
              </p:nvPicPr>
              <p:blipFill>
                <a:blip r:embed="rId78"/>
                <a:stretch>
                  <a:fillRect/>
                </a:stretch>
              </p:blipFill>
              <p:spPr>
                <a:xfrm>
                  <a:off x="11684942" y="371023"/>
                  <a:ext cx="199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5CBBE1A7-72B9-48B5-9B58-3EF1C643DF3F}"/>
                    </a:ext>
                  </a:extLst>
                </p14:cNvPr>
                <p14:cNvContentPartPr/>
                <p14:nvPr/>
              </p14:nvContentPartPr>
              <p14:xfrm>
                <a:off x="11298662" y="702583"/>
                <a:ext cx="241920" cy="257400"/>
              </p14:xfrm>
            </p:contentPart>
          </mc:Choice>
          <mc:Fallback>
            <p:pic>
              <p:nvPicPr>
                <p:cNvPr id="42" name="Freihand 41">
                  <a:extLst>
                    <a:ext uri="{FF2B5EF4-FFF2-40B4-BE49-F238E27FC236}">
                      <a16:creationId xmlns:a16="http://schemas.microsoft.com/office/drawing/2014/main" id="{5CBBE1A7-72B9-48B5-9B58-3EF1C643DF3F}"/>
                    </a:ext>
                  </a:extLst>
                </p:cNvPr>
                <p:cNvPicPr/>
                <p:nvPr/>
              </p:nvPicPr>
              <p:blipFill>
                <a:blip r:embed="rId80"/>
                <a:stretch>
                  <a:fillRect/>
                </a:stretch>
              </p:blipFill>
              <p:spPr>
                <a:xfrm>
                  <a:off x="11294342" y="698263"/>
                  <a:ext cx="2505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F659C50E-9E55-4E8E-97B3-24C786E6DA27}"/>
                    </a:ext>
                  </a:extLst>
                </p14:cNvPr>
                <p14:cNvContentPartPr/>
                <p14:nvPr/>
              </p14:nvContentPartPr>
              <p14:xfrm>
                <a:off x="11545262" y="697183"/>
                <a:ext cx="20880" cy="38160"/>
              </p14:xfrm>
            </p:contentPart>
          </mc:Choice>
          <mc:Fallback>
            <p:pic>
              <p:nvPicPr>
                <p:cNvPr id="43" name="Freihand 42">
                  <a:extLst>
                    <a:ext uri="{FF2B5EF4-FFF2-40B4-BE49-F238E27FC236}">
                      <a16:creationId xmlns:a16="http://schemas.microsoft.com/office/drawing/2014/main" id="{F659C50E-9E55-4E8E-97B3-24C786E6DA27}"/>
                    </a:ext>
                  </a:extLst>
                </p:cNvPr>
                <p:cNvPicPr/>
                <p:nvPr/>
              </p:nvPicPr>
              <p:blipFill>
                <a:blip r:embed="rId82"/>
                <a:stretch>
                  <a:fillRect/>
                </a:stretch>
              </p:blipFill>
              <p:spPr>
                <a:xfrm>
                  <a:off x="11540942" y="692863"/>
                  <a:ext cx="29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4" name="Freihand 43">
                  <a:extLst>
                    <a:ext uri="{FF2B5EF4-FFF2-40B4-BE49-F238E27FC236}">
                      <a16:creationId xmlns:a16="http://schemas.microsoft.com/office/drawing/2014/main" id="{6318495F-9D46-47C1-A2B5-915D4E881CCD}"/>
                    </a:ext>
                  </a:extLst>
                </p14:cNvPr>
                <p14:cNvContentPartPr/>
                <p14:nvPr/>
              </p14:nvContentPartPr>
              <p14:xfrm>
                <a:off x="11597102" y="669823"/>
                <a:ext cx="71280" cy="150480"/>
              </p14:xfrm>
            </p:contentPart>
          </mc:Choice>
          <mc:Fallback>
            <p:pic>
              <p:nvPicPr>
                <p:cNvPr id="44" name="Freihand 43">
                  <a:extLst>
                    <a:ext uri="{FF2B5EF4-FFF2-40B4-BE49-F238E27FC236}">
                      <a16:creationId xmlns:a16="http://schemas.microsoft.com/office/drawing/2014/main" id="{6318495F-9D46-47C1-A2B5-915D4E881CCD}"/>
                    </a:ext>
                  </a:extLst>
                </p:cNvPr>
                <p:cNvPicPr/>
                <p:nvPr/>
              </p:nvPicPr>
              <p:blipFill>
                <a:blip r:embed="rId84"/>
                <a:stretch>
                  <a:fillRect/>
                </a:stretch>
              </p:blipFill>
              <p:spPr>
                <a:xfrm>
                  <a:off x="11592782" y="665503"/>
                  <a:ext cx="79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F72DF857-8A85-4D3C-8912-6C42CBEF5CB5}"/>
                    </a:ext>
                  </a:extLst>
                </p14:cNvPr>
                <p14:cNvContentPartPr/>
                <p14:nvPr/>
              </p14:nvContentPartPr>
              <p14:xfrm>
                <a:off x="10882142" y="970783"/>
                <a:ext cx="532440" cy="1116360"/>
              </p14:xfrm>
            </p:contentPart>
          </mc:Choice>
          <mc:Fallback>
            <p:pic>
              <p:nvPicPr>
                <p:cNvPr id="46" name="Freihand 45">
                  <a:extLst>
                    <a:ext uri="{FF2B5EF4-FFF2-40B4-BE49-F238E27FC236}">
                      <a16:creationId xmlns:a16="http://schemas.microsoft.com/office/drawing/2014/main" id="{F72DF857-8A85-4D3C-8912-6C42CBEF5CB5}"/>
                    </a:ext>
                  </a:extLst>
                </p:cNvPr>
                <p:cNvPicPr/>
                <p:nvPr/>
              </p:nvPicPr>
              <p:blipFill>
                <a:blip r:embed="rId86"/>
                <a:stretch>
                  <a:fillRect/>
                </a:stretch>
              </p:blipFill>
              <p:spPr>
                <a:xfrm>
                  <a:off x="10877822" y="966463"/>
                  <a:ext cx="541080" cy="1125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2E109B4F-87FF-43FD-A2A2-A5E9A28B1006}"/>
                    </a:ext>
                  </a:extLst>
                </p14:cNvPr>
                <p14:cNvContentPartPr/>
                <p14:nvPr/>
              </p14:nvContentPartPr>
              <p14:xfrm>
                <a:off x="10786382" y="1939903"/>
                <a:ext cx="210600" cy="286560"/>
              </p14:xfrm>
            </p:contentPart>
          </mc:Choice>
          <mc:Fallback>
            <p:pic>
              <p:nvPicPr>
                <p:cNvPr id="47" name="Freihand 46">
                  <a:extLst>
                    <a:ext uri="{FF2B5EF4-FFF2-40B4-BE49-F238E27FC236}">
                      <a16:creationId xmlns:a16="http://schemas.microsoft.com/office/drawing/2014/main" id="{2E109B4F-87FF-43FD-A2A2-A5E9A28B1006}"/>
                    </a:ext>
                  </a:extLst>
                </p:cNvPr>
                <p:cNvPicPr/>
                <p:nvPr/>
              </p:nvPicPr>
              <p:blipFill>
                <a:blip r:embed="rId88"/>
                <a:stretch>
                  <a:fillRect/>
                </a:stretch>
              </p:blipFill>
              <p:spPr>
                <a:xfrm>
                  <a:off x="10782062" y="1935583"/>
                  <a:ext cx="2192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7FCBD95E-B639-4A4B-8370-694DCF3938F7}"/>
                    </a:ext>
                  </a:extLst>
                </p14:cNvPr>
                <p14:cNvContentPartPr/>
                <p14:nvPr/>
              </p14:nvContentPartPr>
              <p14:xfrm>
                <a:off x="10497662" y="2324743"/>
                <a:ext cx="107640" cy="227520"/>
              </p14:xfrm>
            </p:contentPart>
          </mc:Choice>
          <mc:Fallback>
            <p:pic>
              <p:nvPicPr>
                <p:cNvPr id="48" name="Freihand 47">
                  <a:extLst>
                    <a:ext uri="{FF2B5EF4-FFF2-40B4-BE49-F238E27FC236}">
                      <a16:creationId xmlns:a16="http://schemas.microsoft.com/office/drawing/2014/main" id="{7FCBD95E-B639-4A4B-8370-694DCF3938F7}"/>
                    </a:ext>
                  </a:extLst>
                </p:cNvPr>
                <p:cNvPicPr/>
                <p:nvPr/>
              </p:nvPicPr>
              <p:blipFill>
                <a:blip r:embed="rId90"/>
                <a:stretch>
                  <a:fillRect/>
                </a:stretch>
              </p:blipFill>
              <p:spPr>
                <a:xfrm>
                  <a:off x="10493342" y="2320423"/>
                  <a:ext cx="1162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DE45F77D-83B9-4307-A988-C5284A3D32E1}"/>
                    </a:ext>
                  </a:extLst>
                </p14:cNvPr>
                <p14:cNvContentPartPr/>
                <p14:nvPr/>
              </p14:nvContentPartPr>
              <p14:xfrm>
                <a:off x="10648862" y="2428783"/>
                <a:ext cx="120960" cy="127800"/>
              </p14:xfrm>
            </p:contentPart>
          </mc:Choice>
          <mc:Fallback>
            <p:pic>
              <p:nvPicPr>
                <p:cNvPr id="50" name="Freihand 49">
                  <a:extLst>
                    <a:ext uri="{FF2B5EF4-FFF2-40B4-BE49-F238E27FC236}">
                      <a16:creationId xmlns:a16="http://schemas.microsoft.com/office/drawing/2014/main" id="{DE45F77D-83B9-4307-A988-C5284A3D32E1}"/>
                    </a:ext>
                  </a:extLst>
                </p:cNvPr>
                <p:cNvPicPr/>
                <p:nvPr/>
              </p:nvPicPr>
              <p:blipFill>
                <a:blip r:embed="rId92"/>
                <a:stretch>
                  <a:fillRect/>
                </a:stretch>
              </p:blipFill>
              <p:spPr>
                <a:xfrm>
                  <a:off x="10644542" y="2424463"/>
                  <a:ext cx="129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4389A3AA-E55E-4D02-A062-C683B856A952}"/>
                    </a:ext>
                  </a:extLst>
                </p14:cNvPr>
                <p14:cNvContentPartPr/>
                <p14:nvPr/>
              </p14:nvContentPartPr>
              <p14:xfrm>
                <a:off x="10732382" y="2361103"/>
                <a:ext cx="97920" cy="155880"/>
              </p14:xfrm>
            </p:contentPart>
          </mc:Choice>
          <mc:Fallback>
            <p:pic>
              <p:nvPicPr>
                <p:cNvPr id="51" name="Freihand 50">
                  <a:extLst>
                    <a:ext uri="{FF2B5EF4-FFF2-40B4-BE49-F238E27FC236}">
                      <a16:creationId xmlns:a16="http://schemas.microsoft.com/office/drawing/2014/main" id="{4389A3AA-E55E-4D02-A062-C683B856A952}"/>
                    </a:ext>
                  </a:extLst>
                </p:cNvPr>
                <p:cNvPicPr/>
                <p:nvPr/>
              </p:nvPicPr>
              <p:blipFill>
                <a:blip r:embed="rId94"/>
                <a:stretch>
                  <a:fillRect/>
                </a:stretch>
              </p:blipFill>
              <p:spPr>
                <a:xfrm>
                  <a:off x="10728062" y="2356783"/>
                  <a:ext cx="106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1D72DF2D-5A2A-43A8-B946-46252757B750}"/>
                    </a:ext>
                  </a:extLst>
                </p14:cNvPr>
                <p14:cNvContentPartPr/>
                <p14:nvPr/>
              </p14:nvContentPartPr>
              <p14:xfrm>
                <a:off x="10859822" y="2429143"/>
                <a:ext cx="18360" cy="79200"/>
              </p14:xfrm>
            </p:contentPart>
          </mc:Choice>
          <mc:Fallback>
            <p:pic>
              <p:nvPicPr>
                <p:cNvPr id="52" name="Freihand 51">
                  <a:extLst>
                    <a:ext uri="{FF2B5EF4-FFF2-40B4-BE49-F238E27FC236}">
                      <a16:creationId xmlns:a16="http://schemas.microsoft.com/office/drawing/2014/main" id="{1D72DF2D-5A2A-43A8-B946-46252757B750}"/>
                    </a:ext>
                  </a:extLst>
                </p:cNvPr>
                <p:cNvPicPr/>
                <p:nvPr/>
              </p:nvPicPr>
              <p:blipFill>
                <a:blip r:embed="rId96"/>
                <a:stretch>
                  <a:fillRect/>
                </a:stretch>
              </p:blipFill>
              <p:spPr>
                <a:xfrm>
                  <a:off x="10855502" y="2424823"/>
                  <a:ext cx="27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E32702C0-A70D-491D-AE0F-1F508AC9FF32}"/>
                    </a:ext>
                  </a:extLst>
                </p14:cNvPr>
                <p14:cNvContentPartPr/>
                <p14:nvPr/>
              </p14:nvContentPartPr>
              <p14:xfrm>
                <a:off x="10888982" y="2404663"/>
                <a:ext cx="99360" cy="96120"/>
              </p14:xfrm>
            </p:contentPart>
          </mc:Choice>
          <mc:Fallback>
            <p:pic>
              <p:nvPicPr>
                <p:cNvPr id="53" name="Freihand 52">
                  <a:extLst>
                    <a:ext uri="{FF2B5EF4-FFF2-40B4-BE49-F238E27FC236}">
                      <a16:creationId xmlns:a16="http://schemas.microsoft.com/office/drawing/2014/main" id="{E32702C0-A70D-491D-AE0F-1F508AC9FF32}"/>
                    </a:ext>
                  </a:extLst>
                </p:cNvPr>
                <p:cNvPicPr/>
                <p:nvPr/>
              </p:nvPicPr>
              <p:blipFill>
                <a:blip r:embed="rId98"/>
                <a:stretch>
                  <a:fillRect/>
                </a:stretch>
              </p:blipFill>
              <p:spPr>
                <a:xfrm>
                  <a:off x="10884662" y="2400343"/>
                  <a:ext cx="108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AD956A36-F6AD-420A-B4AD-F8DD01AA3F39}"/>
                    </a:ext>
                  </a:extLst>
                </p14:cNvPr>
                <p14:cNvContentPartPr/>
                <p14:nvPr/>
              </p14:nvContentPartPr>
              <p14:xfrm>
                <a:off x="10905902" y="2322223"/>
                <a:ext cx="12240" cy="22680"/>
              </p14:xfrm>
            </p:contentPart>
          </mc:Choice>
          <mc:Fallback>
            <p:pic>
              <p:nvPicPr>
                <p:cNvPr id="54" name="Freihand 53">
                  <a:extLst>
                    <a:ext uri="{FF2B5EF4-FFF2-40B4-BE49-F238E27FC236}">
                      <a16:creationId xmlns:a16="http://schemas.microsoft.com/office/drawing/2014/main" id="{AD956A36-F6AD-420A-B4AD-F8DD01AA3F39}"/>
                    </a:ext>
                  </a:extLst>
                </p:cNvPr>
                <p:cNvPicPr/>
                <p:nvPr/>
              </p:nvPicPr>
              <p:blipFill>
                <a:blip r:embed="rId100"/>
                <a:stretch>
                  <a:fillRect/>
                </a:stretch>
              </p:blipFill>
              <p:spPr>
                <a:xfrm>
                  <a:off x="10901582" y="2317903"/>
                  <a:ext cx="20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26463013-0B69-430C-A1C7-59509D734700}"/>
                    </a:ext>
                  </a:extLst>
                </p14:cNvPr>
                <p14:cNvContentPartPr/>
                <p14:nvPr/>
              </p14:nvContentPartPr>
              <p14:xfrm>
                <a:off x="10982222" y="2294143"/>
                <a:ext cx="172800" cy="235440"/>
              </p14:xfrm>
            </p:contentPart>
          </mc:Choice>
          <mc:Fallback>
            <p:pic>
              <p:nvPicPr>
                <p:cNvPr id="55" name="Freihand 54">
                  <a:extLst>
                    <a:ext uri="{FF2B5EF4-FFF2-40B4-BE49-F238E27FC236}">
                      <a16:creationId xmlns:a16="http://schemas.microsoft.com/office/drawing/2014/main" id="{26463013-0B69-430C-A1C7-59509D734700}"/>
                    </a:ext>
                  </a:extLst>
                </p:cNvPr>
                <p:cNvPicPr/>
                <p:nvPr/>
              </p:nvPicPr>
              <p:blipFill>
                <a:blip r:embed="rId102"/>
                <a:stretch>
                  <a:fillRect/>
                </a:stretch>
              </p:blipFill>
              <p:spPr>
                <a:xfrm>
                  <a:off x="10977902" y="2289823"/>
                  <a:ext cx="181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138700FC-2EF2-4D2E-8280-ABB6D2F7C8F5}"/>
                    </a:ext>
                  </a:extLst>
                </p14:cNvPr>
                <p14:cNvContentPartPr/>
                <p14:nvPr/>
              </p14:nvContentPartPr>
              <p14:xfrm>
                <a:off x="11261582" y="2228983"/>
                <a:ext cx="94680" cy="177840"/>
              </p14:xfrm>
            </p:contentPart>
          </mc:Choice>
          <mc:Fallback>
            <p:pic>
              <p:nvPicPr>
                <p:cNvPr id="57" name="Freihand 56">
                  <a:extLst>
                    <a:ext uri="{FF2B5EF4-FFF2-40B4-BE49-F238E27FC236}">
                      <a16:creationId xmlns:a16="http://schemas.microsoft.com/office/drawing/2014/main" id="{138700FC-2EF2-4D2E-8280-ABB6D2F7C8F5}"/>
                    </a:ext>
                  </a:extLst>
                </p:cNvPr>
                <p:cNvPicPr/>
                <p:nvPr/>
              </p:nvPicPr>
              <p:blipFill>
                <a:blip r:embed="rId104"/>
                <a:stretch>
                  <a:fillRect/>
                </a:stretch>
              </p:blipFill>
              <p:spPr>
                <a:xfrm>
                  <a:off x="11257262" y="2224663"/>
                  <a:ext cx="103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58118D1A-5767-4408-8DDD-E4B0D6A2C19B}"/>
                    </a:ext>
                  </a:extLst>
                </p14:cNvPr>
                <p14:cNvContentPartPr/>
                <p14:nvPr/>
              </p14:nvContentPartPr>
              <p14:xfrm>
                <a:off x="11351582" y="2274343"/>
                <a:ext cx="143280" cy="103320"/>
              </p14:xfrm>
            </p:contentPart>
          </mc:Choice>
          <mc:Fallback>
            <p:pic>
              <p:nvPicPr>
                <p:cNvPr id="58" name="Freihand 57">
                  <a:extLst>
                    <a:ext uri="{FF2B5EF4-FFF2-40B4-BE49-F238E27FC236}">
                      <a16:creationId xmlns:a16="http://schemas.microsoft.com/office/drawing/2014/main" id="{58118D1A-5767-4408-8DDD-E4B0D6A2C19B}"/>
                    </a:ext>
                  </a:extLst>
                </p:cNvPr>
                <p:cNvPicPr/>
                <p:nvPr/>
              </p:nvPicPr>
              <p:blipFill>
                <a:blip r:embed="rId106"/>
                <a:stretch>
                  <a:fillRect/>
                </a:stretch>
              </p:blipFill>
              <p:spPr>
                <a:xfrm>
                  <a:off x="11347262" y="2270023"/>
                  <a:ext cx="151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51FE3B8E-08A8-4B4C-9046-E4113E6DCD93}"/>
                    </a:ext>
                  </a:extLst>
                </p14:cNvPr>
                <p14:cNvContentPartPr/>
                <p14:nvPr/>
              </p14:nvContentPartPr>
              <p14:xfrm>
                <a:off x="11505662" y="2187583"/>
                <a:ext cx="144720" cy="160920"/>
              </p14:xfrm>
            </p:contentPart>
          </mc:Choice>
          <mc:Fallback>
            <p:pic>
              <p:nvPicPr>
                <p:cNvPr id="59" name="Freihand 58">
                  <a:extLst>
                    <a:ext uri="{FF2B5EF4-FFF2-40B4-BE49-F238E27FC236}">
                      <a16:creationId xmlns:a16="http://schemas.microsoft.com/office/drawing/2014/main" id="{51FE3B8E-08A8-4B4C-9046-E4113E6DCD93}"/>
                    </a:ext>
                  </a:extLst>
                </p:cNvPr>
                <p:cNvPicPr/>
                <p:nvPr/>
              </p:nvPicPr>
              <p:blipFill>
                <a:blip r:embed="rId108"/>
                <a:stretch>
                  <a:fillRect/>
                </a:stretch>
              </p:blipFill>
              <p:spPr>
                <a:xfrm>
                  <a:off x="11501342" y="2183263"/>
                  <a:ext cx="153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DA81AF1B-9396-47AC-9775-AD03E4DC7678}"/>
                    </a:ext>
                  </a:extLst>
                </p14:cNvPr>
                <p14:cNvContentPartPr/>
                <p14:nvPr/>
              </p14:nvContentPartPr>
              <p14:xfrm>
                <a:off x="11643182" y="2166343"/>
                <a:ext cx="360" cy="360"/>
              </p14:xfrm>
            </p:contentPart>
          </mc:Choice>
          <mc:Fallback>
            <p:pic>
              <p:nvPicPr>
                <p:cNvPr id="60" name="Freihand 59">
                  <a:extLst>
                    <a:ext uri="{FF2B5EF4-FFF2-40B4-BE49-F238E27FC236}">
                      <a16:creationId xmlns:a16="http://schemas.microsoft.com/office/drawing/2014/main" id="{DA81AF1B-9396-47AC-9775-AD03E4DC7678}"/>
                    </a:ext>
                  </a:extLst>
                </p:cNvPr>
                <p:cNvPicPr/>
                <p:nvPr/>
              </p:nvPicPr>
              <p:blipFill>
                <a:blip r:embed="rId70"/>
                <a:stretch>
                  <a:fillRect/>
                </a:stretch>
              </p:blipFill>
              <p:spPr>
                <a:xfrm>
                  <a:off x="11638862" y="21620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3B560DF8-3BEB-47B8-AE1A-F80BF8BA1BCF}"/>
                    </a:ext>
                  </a:extLst>
                </p14:cNvPr>
                <p14:cNvContentPartPr/>
                <p14:nvPr/>
              </p14:nvContentPartPr>
              <p14:xfrm>
                <a:off x="11665142" y="2123863"/>
                <a:ext cx="216360" cy="363960"/>
              </p14:xfrm>
            </p:contentPart>
          </mc:Choice>
          <mc:Fallback>
            <p:pic>
              <p:nvPicPr>
                <p:cNvPr id="61" name="Freihand 60">
                  <a:extLst>
                    <a:ext uri="{FF2B5EF4-FFF2-40B4-BE49-F238E27FC236}">
                      <a16:creationId xmlns:a16="http://schemas.microsoft.com/office/drawing/2014/main" id="{3B560DF8-3BEB-47B8-AE1A-F80BF8BA1BCF}"/>
                    </a:ext>
                  </a:extLst>
                </p:cNvPr>
                <p:cNvPicPr/>
                <p:nvPr/>
              </p:nvPicPr>
              <p:blipFill>
                <a:blip r:embed="rId111"/>
                <a:stretch>
                  <a:fillRect/>
                </a:stretch>
              </p:blipFill>
              <p:spPr>
                <a:xfrm>
                  <a:off x="11660822" y="2119543"/>
                  <a:ext cx="2250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4910E66D-CD3D-4F75-AA0C-748F56ABCA8E}"/>
                    </a:ext>
                  </a:extLst>
                </p14:cNvPr>
                <p14:cNvContentPartPr/>
                <p14:nvPr/>
              </p14:nvContentPartPr>
              <p14:xfrm>
                <a:off x="11917502" y="2066983"/>
                <a:ext cx="42120" cy="241200"/>
              </p14:xfrm>
            </p:contentPart>
          </mc:Choice>
          <mc:Fallback>
            <p:pic>
              <p:nvPicPr>
                <p:cNvPr id="62" name="Freihand 61">
                  <a:extLst>
                    <a:ext uri="{FF2B5EF4-FFF2-40B4-BE49-F238E27FC236}">
                      <a16:creationId xmlns:a16="http://schemas.microsoft.com/office/drawing/2014/main" id="{4910E66D-CD3D-4F75-AA0C-748F56ABCA8E}"/>
                    </a:ext>
                  </a:extLst>
                </p:cNvPr>
                <p:cNvPicPr/>
                <p:nvPr/>
              </p:nvPicPr>
              <p:blipFill>
                <a:blip r:embed="rId113"/>
                <a:stretch>
                  <a:fillRect/>
                </a:stretch>
              </p:blipFill>
              <p:spPr>
                <a:xfrm>
                  <a:off x="11913182" y="2062663"/>
                  <a:ext cx="507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47AEDA4E-A5DF-41FA-9B09-84FC0A98CAD9}"/>
                    </a:ext>
                  </a:extLst>
                </p14:cNvPr>
                <p14:cNvContentPartPr/>
                <p14:nvPr/>
              </p14:nvContentPartPr>
              <p14:xfrm>
                <a:off x="10277342" y="2891023"/>
                <a:ext cx="174240" cy="55080"/>
              </p14:xfrm>
            </p:contentPart>
          </mc:Choice>
          <mc:Fallback>
            <p:pic>
              <p:nvPicPr>
                <p:cNvPr id="64" name="Freihand 63">
                  <a:extLst>
                    <a:ext uri="{FF2B5EF4-FFF2-40B4-BE49-F238E27FC236}">
                      <a16:creationId xmlns:a16="http://schemas.microsoft.com/office/drawing/2014/main" id="{47AEDA4E-A5DF-41FA-9B09-84FC0A98CAD9}"/>
                    </a:ext>
                  </a:extLst>
                </p:cNvPr>
                <p:cNvPicPr/>
                <p:nvPr/>
              </p:nvPicPr>
              <p:blipFill>
                <a:blip r:embed="rId115"/>
                <a:stretch>
                  <a:fillRect/>
                </a:stretch>
              </p:blipFill>
              <p:spPr>
                <a:xfrm>
                  <a:off x="10273022" y="2886703"/>
                  <a:ext cx="182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93450F7F-377A-4DE6-AE62-A6A39884692C}"/>
                    </a:ext>
                  </a:extLst>
                </p14:cNvPr>
                <p14:cNvContentPartPr/>
                <p14:nvPr/>
              </p14:nvContentPartPr>
              <p14:xfrm>
                <a:off x="10426382" y="2838823"/>
                <a:ext cx="109440" cy="191160"/>
              </p14:xfrm>
            </p:contentPart>
          </mc:Choice>
          <mc:Fallback>
            <p:pic>
              <p:nvPicPr>
                <p:cNvPr id="65" name="Freihand 64">
                  <a:extLst>
                    <a:ext uri="{FF2B5EF4-FFF2-40B4-BE49-F238E27FC236}">
                      <a16:creationId xmlns:a16="http://schemas.microsoft.com/office/drawing/2014/main" id="{93450F7F-377A-4DE6-AE62-A6A39884692C}"/>
                    </a:ext>
                  </a:extLst>
                </p:cNvPr>
                <p:cNvPicPr/>
                <p:nvPr/>
              </p:nvPicPr>
              <p:blipFill>
                <a:blip r:embed="rId117"/>
                <a:stretch>
                  <a:fillRect/>
                </a:stretch>
              </p:blipFill>
              <p:spPr>
                <a:xfrm>
                  <a:off x="10422062" y="2834503"/>
                  <a:ext cx="118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31A49D57-EE2E-4DBF-9F1B-0D0DFFDCA87F}"/>
                    </a:ext>
                  </a:extLst>
                </p14:cNvPr>
                <p14:cNvContentPartPr/>
                <p14:nvPr/>
              </p14:nvContentPartPr>
              <p14:xfrm>
                <a:off x="10626182" y="2790223"/>
                <a:ext cx="224280" cy="120240"/>
              </p14:xfrm>
            </p:contentPart>
          </mc:Choice>
          <mc:Fallback>
            <p:pic>
              <p:nvPicPr>
                <p:cNvPr id="66" name="Freihand 65">
                  <a:extLst>
                    <a:ext uri="{FF2B5EF4-FFF2-40B4-BE49-F238E27FC236}">
                      <a16:creationId xmlns:a16="http://schemas.microsoft.com/office/drawing/2014/main" id="{31A49D57-EE2E-4DBF-9F1B-0D0DFFDCA87F}"/>
                    </a:ext>
                  </a:extLst>
                </p:cNvPr>
                <p:cNvPicPr/>
                <p:nvPr/>
              </p:nvPicPr>
              <p:blipFill>
                <a:blip r:embed="rId119"/>
                <a:stretch>
                  <a:fillRect/>
                </a:stretch>
              </p:blipFill>
              <p:spPr>
                <a:xfrm>
                  <a:off x="10621862" y="2785903"/>
                  <a:ext cx="232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DC14E74A-5F44-4535-A70B-3A4A891E454C}"/>
                    </a:ext>
                  </a:extLst>
                </p14:cNvPr>
                <p14:cNvContentPartPr/>
                <p14:nvPr/>
              </p14:nvContentPartPr>
              <p14:xfrm>
                <a:off x="10883222" y="2768983"/>
                <a:ext cx="66960" cy="121320"/>
              </p14:xfrm>
            </p:contentPart>
          </mc:Choice>
          <mc:Fallback>
            <p:pic>
              <p:nvPicPr>
                <p:cNvPr id="67" name="Freihand 66">
                  <a:extLst>
                    <a:ext uri="{FF2B5EF4-FFF2-40B4-BE49-F238E27FC236}">
                      <a16:creationId xmlns:a16="http://schemas.microsoft.com/office/drawing/2014/main" id="{DC14E74A-5F44-4535-A70B-3A4A891E454C}"/>
                    </a:ext>
                  </a:extLst>
                </p:cNvPr>
                <p:cNvPicPr/>
                <p:nvPr/>
              </p:nvPicPr>
              <p:blipFill>
                <a:blip r:embed="rId121"/>
                <a:stretch>
                  <a:fillRect/>
                </a:stretch>
              </p:blipFill>
              <p:spPr>
                <a:xfrm>
                  <a:off x="10878902" y="2764663"/>
                  <a:ext cx="75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92F8C8A0-C149-4CFF-A3C7-66C7483191BA}"/>
                    </a:ext>
                  </a:extLst>
                </p14:cNvPr>
                <p14:cNvContentPartPr/>
                <p14:nvPr/>
              </p14:nvContentPartPr>
              <p14:xfrm>
                <a:off x="10967822" y="2752063"/>
                <a:ext cx="303120" cy="265320"/>
              </p14:xfrm>
            </p:contentPart>
          </mc:Choice>
          <mc:Fallback>
            <p:pic>
              <p:nvPicPr>
                <p:cNvPr id="68" name="Freihand 67">
                  <a:extLst>
                    <a:ext uri="{FF2B5EF4-FFF2-40B4-BE49-F238E27FC236}">
                      <a16:creationId xmlns:a16="http://schemas.microsoft.com/office/drawing/2014/main" id="{92F8C8A0-C149-4CFF-A3C7-66C7483191BA}"/>
                    </a:ext>
                  </a:extLst>
                </p:cNvPr>
                <p:cNvPicPr/>
                <p:nvPr/>
              </p:nvPicPr>
              <p:blipFill>
                <a:blip r:embed="rId123"/>
                <a:stretch>
                  <a:fillRect/>
                </a:stretch>
              </p:blipFill>
              <p:spPr>
                <a:xfrm>
                  <a:off x="10963502" y="2747743"/>
                  <a:ext cx="3117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375367C0-E393-495C-9207-685A1C506BE7}"/>
                    </a:ext>
                  </a:extLst>
                </p14:cNvPr>
                <p14:cNvContentPartPr/>
                <p14:nvPr/>
              </p14:nvContentPartPr>
              <p14:xfrm>
                <a:off x="11283542" y="2723983"/>
                <a:ext cx="124200" cy="68040"/>
              </p14:xfrm>
            </p:contentPart>
          </mc:Choice>
          <mc:Fallback>
            <p:pic>
              <p:nvPicPr>
                <p:cNvPr id="69" name="Freihand 68">
                  <a:extLst>
                    <a:ext uri="{FF2B5EF4-FFF2-40B4-BE49-F238E27FC236}">
                      <a16:creationId xmlns:a16="http://schemas.microsoft.com/office/drawing/2014/main" id="{375367C0-E393-495C-9207-685A1C506BE7}"/>
                    </a:ext>
                  </a:extLst>
                </p:cNvPr>
                <p:cNvPicPr/>
                <p:nvPr/>
              </p:nvPicPr>
              <p:blipFill>
                <a:blip r:embed="rId125"/>
                <a:stretch>
                  <a:fillRect/>
                </a:stretch>
              </p:blipFill>
              <p:spPr>
                <a:xfrm>
                  <a:off x="11279222" y="2719663"/>
                  <a:ext cx="132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9347950A-0280-4A16-A01D-5D0C68B4427B}"/>
                    </a:ext>
                  </a:extLst>
                </p14:cNvPr>
                <p14:cNvContentPartPr/>
                <p14:nvPr/>
              </p14:nvContentPartPr>
              <p14:xfrm>
                <a:off x="11422142" y="2693743"/>
                <a:ext cx="58320" cy="87480"/>
              </p14:xfrm>
            </p:contentPart>
          </mc:Choice>
          <mc:Fallback>
            <p:pic>
              <p:nvPicPr>
                <p:cNvPr id="70" name="Freihand 69">
                  <a:extLst>
                    <a:ext uri="{FF2B5EF4-FFF2-40B4-BE49-F238E27FC236}">
                      <a16:creationId xmlns:a16="http://schemas.microsoft.com/office/drawing/2014/main" id="{9347950A-0280-4A16-A01D-5D0C68B4427B}"/>
                    </a:ext>
                  </a:extLst>
                </p:cNvPr>
                <p:cNvPicPr/>
                <p:nvPr/>
              </p:nvPicPr>
              <p:blipFill>
                <a:blip r:embed="rId127"/>
                <a:stretch>
                  <a:fillRect/>
                </a:stretch>
              </p:blipFill>
              <p:spPr>
                <a:xfrm>
                  <a:off x="11417822" y="2689423"/>
                  <a:ext cx="66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EC9EAA7F-9717-49E4-B8A3-20275A589818}"/>
                    </a:ext>
                  </a:extLst>
                </p14:cNvPr>
                <p14:cNvContentPartPr/>
                <p14:nvPr/>
              </p14:nvContentPartPr>
              <p14:xfrm>
                <a:off x="11498822" y="2622463"/>
                <a:ext cx="133200" cy="110520"/>
              </p14:xfrm>
            </p:contentPart>
          </mc:Choice>
          <mc:Fallback>
            <p:pic>
              <p:nvPicPr>
                <p:cNvPr id="71" name="Freihand 70">
                  <a:extLst>
                    <a:ext uri="{FF2B5EF4-FFF2-40B4-BE49-F238E27FC236}">
                      <a16:creationId xmlns:a16="http://schemas.microsoft.com/office/drawing/2014/main" id="{EC9EAA7F-9717-49E4-B8A3-20275A589818}"/>
                    </a:ext>
                  </a:extLst>
                </p:cNvPr>
                <p:cNvPicPr/>
                <p:nvPr/>
              </p:nvPicPr>
              <p:blipFill>
                <a:blip r:embed="rId129"/>
                <a:stretch>
                  <a:fillRect/>
                </a:stretch>
              </p:blipFill>
              <p:spPr>
                <a:xfrm>
                  <a:off x="11494502" y="2618143"/>
                  <a:ext cx="141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B7976642-EE2C-4ADD-8E28-B91CB0D02E1E}"/>
                    </a:ext>
                  </a:extLst>
                </p14:cNvPr>
                <p14:cNvContentPartPr/>
                <p14:nvPr/>
              </p14:nvContentPartPr>
              <p14:xfrm>
                <a:off x="11618342" y="2587903"/>
                <a:ext cx="19800" cy="51480"/>
              </p14:xfrm>
            </p:contentPart>
          </mc:Choice>
          <mc:Fallback>
            <p:pic>
              <p:nvPicPr>
                <p:cNvPr id="72" name="Freihand 71">
                  <a:extLst>
                    <a:ext uri="{FF2B5EF4-FFF2-40B4-BE49-F238E27FC236}">
                      <a16:creationId xmlns:a16="http://schemas.microsoft.com/office/drawing/2014/main" id="{B7976642-EE2C-4ADD-8E28-B91CB0D02E1E}"/>
                    </a:ext>
                  </a:extLst>
                </p:cNvPr>
                <p:cNvPicPr/>
                <p:nvPr/>
              </p:nvPicPr>
              <p:blipFill>
                <a:blip r:embed="rId131"/>
                <a:stretch>
                  <a:fillRect/>
                </a:stretch>
              </p:blipFill>
              <p:spPr>
                <a:xfrm>
                  <a:off x="11614022" y="2583583"/>
                  <a:ext cx="28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3" name="Freihand 72">
                  <a:extLst>
                    <a:ext uri="{FF2B5EF4-FFF2-40B4-BE49-F238E27FC236}">
                      <a16:creationId xmlns:a16="http://schemas.microsoft.com/office/drawing/2014/main" id="{DD0F80CE-D3E7-444C-9027-A6A496B93728}"/>
                    </a:ext>
                  </a:extLst>
                </p14:cNvPr>
                <p14:cNvContentPartPr/>
                <p14:nvPr/>
              </p14:nvContentPartPr>
              <p14:xfrm>
                <a:off x="11628422" y="2613463"/>
                <a:ext cx="95400" cy="110880"/>
              </p14:xfrm>
            </p:contentPart>
          </mc:Choice>
          <mc:Fallback>
            <p:pic>
              <p:nvPicPr>
                <p:cNvPr id="73" name="Freihand 72">
                  <a:extLst>
                    <a:ext uri="{FF2B5EF4-FFF2-40B4-BE49-F238E27FC236}">
                      <a16:creationId xmlns:a16="http://schemas.microsoft.com/office/drawing/2014/main" id="{DD0F80CE-D3E7-444C-9027-A6A496B93728}"/>
                    </a:ext>
                  </a:extLst>
                </p:cNvPr>
                <p:cNvPicPr/>
                <p:nvPr/>
              </p:nvPicPr>
              <p:blipFill>
                <a:blip r:embed="rId133"/>
                <a:stretch>
                  <a:fillRect/>
                </a:stretch>
              </p:blipFill>
              <p:spPr>
                <a:xfrm>
                  <a:off x="11624102" y="2609143"/>
                  <a:ext cx="104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4" name="Freihand 73">
                  <a:extLst>
                    <a:ext uri="{FF2B5EF4-FFF2-40B4-BE49-F238E27FC236}">
                      <a16:creationId xmlns:a16="http://schemas.microsoft.com/office/drawing/2014/main" id="{48BBAD84-E84C-4AEE-AD2B-675D93FB2EBF}"/>
                    </a:ext>
                  </a:extLst>
                </p14:cNvPr>
                <p14:cNvContentPartPr/>
                <p14:nvPr/>
              </p14:nvContentPartPr>
              <p14:xfrm>
                <a:off x="11758022" y="2537863"/>
                <a:ext cx="146160" cy="179640"/>
              </p14:xfrm>
            </p:contentPart>
          </mc:Choice>
          <mc:Fallback>
            <p:pic>
              <p:nvPicPr>
                <p:cNvPr id="74" name="Freihand 73">
                  <a:extLst>
                    <a:ext uri="{FF2B5EF4-FFF2-40B4-BE49-F238E27FC236}">
                      <a16:creationId xmlns:a16="http://schemas.microsoft.com/office/drawing/2014/main" id="{48BBAD84-E84C-4AEE-AD2B-675D93FB2EBF}"/>
                    </a:ext>
                  </a:extLst>
                </p:cNvPr>
                <p:cNvPicPr/>
                <p:nvPr/>
              </p:nvPicPr>
              <p:blipFill>
                <a:blip r:embed="rId135"/>
                <a:stretch>
                  <a:fillRect/>
                </a:stretch>
              </p:blipFill>
              <p:spPr>
                <a:xfrm>
                  <a:off x="11753702" y="2533543"/>
                  <a:ext cx="154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34659F3C-56A9-47F5-9049-5E70D69A1CF5}"/>
                    </a:ext>
                  </a:extLst>
                </p14:cNvPr>
                <p14:cNvContentPartPr/>
                <p14:nvPr/>
              </p14:nvContentPartPr>
              <p14:xfrm>
                <a:off x="9492182" y="3253903"/>
                <a:ext cx="173520" cy="33120"/>
              </p14:xfrm>
            </p:contentPart>
          </mc:Choice>
          <mc:Fallback>
            <p:pic>
              <p:nvPicPr>
                <p:cNvPr id="76" name="Freihand 75">
                  <a:extLst>
                    <a:ext uri="{FF2B5EF4-FFF2-40B4-BE49-F238E27FC236}">
                      <a16:creationId xmlns:a16="http://schemas.microsoft.com/office/drawing/2014/main" id="{34659F3C-56A9-47F5-9049-5E70D69A1CF5}"/>
                    </a:ext>
                  </a:extLst>
                </p:cNvPr>
                <p:cNvPicPr/>
                <p:nvPr/>
              </p:nvPicPr>
              <p:blipFill>
                <a:blip r:embed="rId137"/>
                <a:stretch>
                  <a:fillRect/>
                </a:stretch>
              </p:blipFill>
              <p:spPr>
                <a:xfrm>
                  <a:off x="9487862" y="3249583"/>
                  <a:ext cx="182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7" name="Freihand 76">
                  <a:extLst>
                    <a:ext uri="{FF2B5EF4-FFF2-40B4-BE49-F238E27FC236}">
                      <a16:creationId xmlns:a16="http://schemas.microsoft.com/office/drawing/2014/main" id="{4A69B1D6-9251-4C8B-AC43-54AC9E52E7EE}"/>
                    </a:ext>
                  </a:extLst>
                </p14:cNvPr>
                <p14:cNvContentPartPr/>
                <p14:nvPr/>
              </p14:nvContentPartPr>
              <p14:xfrm>
                <a:off x="9629342" y="3194503"/>
                <a:ext cx="87120" cy="160920"/>
              </p14:xfrm>
            </p:contentPart>
          </mc:Choice>
          <mc:Fallback>
            <p:pic>
              <p:nvPicPr>
                <p:cNvPr id="77" name="Freihand 76">
                  <a:extLst>
                    <a:ext uri="{FF2B5EF4-FFF2-40B4-BE49-F238E27FC236}">
                      <a16:creationId xmlns:a16="http://schemas.microsoft.com/office/drawing/2014/main" id="{4A69B1D6-9251-4C8B-AC43-54AC9E52E7EE}"/>
                    </a:ext>
                  </a:extLst>
                </p:cNvPr>
                <p:cNvPicPr/>
                <p:nvPr/>
              </p:nvPicPr>
              <p:blipFill>
                <a:blip r:embed="rId139"/>
                <a:stretch>
                  <a:fillRect/>
                </a:stretch>
              </p:blipFill>
              <p:spPr>
                <a:xfrm>
                  <a:off x="9625022" y="3190183"/>
                  <a:ext cx="95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A05F2865-A227-4B0D-8414-838F10D7E604}"/>
                    </a:ext>
                  </a:extLst>
                </p14:cNvPr>
                <p14:cNvContentPartPr/>
                <p14:nvPr/>
              </p14:nvContentPartPr>
              <p14:xfrm>
                <a:off x="9839222" y="3086503"/>
                <a:ext cx="124920" cy="176400"/>
              </p14:xfrm>
            </p:contentPart>
          </mc:Choice>
          <mc:Fallback>
            <p:pic>
              <p:nvPicPr>
                <p:cNvPr id="79" name="Freihand 78">
                  <a:extLst>
                    <a:ext uri="{FF2B5EF4-FFF2-40B4-BE49-F238E27FC236}">
                      <a16:creationId xmlns:a16="http://schemas.microsoft.com/office/drawing/2014/main" id="{A05F2865-A227-4B0D-8414-838F10D7E604}"/>
                    </a:ext>
                  </a:extLst>
                </p:cNvPr>
                <p:cNvPicPr/>
                <p:nvPr/>
              </p:nvPicPr>
              <p:blipFill>
                <a:blip r:embed="rId141"/>
                <a:stretch>
                  <a:fillRect/>
                </a:stretch>
              </p:blipFill>
              <p:spPr>
                <a:xfrm>
                  <a:off x="9834902" y="3082183"/>
                  <a:ext cx="133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F774A1B0-E510-47C2-B2A8-29812FE0896F}"/>
                    </a:ext>
                  </a:extLst>
                </p14:cNvPr>
                <p14:cNvContentPartPr/>
                <p14:nvPr/>
              </p14:nvContentPartPr>
              <p14:xfrm>
                <a:off x="9981782" y="3163543"/>
                <a:ext cx="178560" cy="101160"/>
              </p14:xfrm>
            </p:contentPart>
          </mc:Choice>
          <mc:Fallback>
            <p:pic>
              <p:nvPicPr>
                <p:cNvPr id="80" name="Freihand 79">
                  <a:extLst>
                    <a:ext uri="{FF2B5EF4-FFF2-40B4-BE49-F238E27FC236}">
                      <a16:creationId xmlns:a16="http://schemas.microsoft.com/office/drawing/2014/main" id="{F774A1B0-E510-47C2-B2A8-29812FE0896F}"/>
                    </a:ext>
                  </a:extLst>
                </p:cNvPr>
                <p:cNvPicPr/>
                <p:nvPr/>
              </p:nvPicPr>
              <p:blipFill>
                <a:blip r:embed="rId143"/>
                <a:stretch>
                  <a:fillRect/>
                </a:stretch>
              </p:blipFill>
              <p:spPr>
                <a:xfrm>
                  <a:off x="9977462" y="3159223"/>
                  <a:ext cx="18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58190EC5-3519-42E4-8C97-821FE8B5FA67}"/>
                    </a:ext>
                  </a:extLst>
                </p14:cNvPr>
                <p14:cNvContentPartPr/>
                <p14:nvPr/>
              </p14:nvContentPartPr>
              <p14:xfrm>
                <a:off x="10140182" y="3083263"/>
                <a:ext cx="12240" cy="30240"/>
              </p14:xfrm>
            </p:contentPart>
          </mc:Choice>
          <mc:Fallback>
            <p:pic>
              <p:nvPicPr>
                <p:cNvPr id="81" name="Freihand 80">
                  <a:extLst>
                    <a:ext uri="{FF2B5EF4-FFF2-40B4-BE49-F238E27FC236}">
                      <a16:creationId xmlns:a16="http://schemas.microsoft.com/office/drawing/2014/main" id="{58190EC5-3519-42E4-8C97-821FE8B5FA67}"/>
                    </a:ext>
                  </a:extLst>
                </p:cNvPr>
                <p:cNvPicPr/>
                <p:nvPr/>
              </p:nvPicPr>
              <p:blipFill>
                <a:blip r:embed="rId145"/>
                <a:stretch>
                  <a:fillRect/>
                </a:stretch>
              </p:blipFill>
              <p:spPr>
                <a:xfrm>
                  <a:off x="10135862" y="3078943"/>
                  <a:ext cx="20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FA4DEA3F-55C3-4046-BA65-D82926990012}"/>
                    </a:ext>
                  </a:extLst>
                </p14:cNvPr>
                <p14:cNvContentPartPr/>
                <p14:nvPr/>
              </p14:nvContentPartPr>
              <p14:xfrm>
                <a:off x="10172582" y="3163183"/>
                <a:ext cx="130680" cy="48600"/>
              </p14:xfrm>
            </p:contentPart>
          </mc:Choice>
          <mc:Fallback>
            <p:pic>
              <p:nvPicPr>
                <p:cNvPr id="82" name="Freihand 81">
                  <a:extLst>
                    <a:ext uri="{FF2B5EF4-FFF2-40B4-BE49-F238E27FC236}">
                      <a16:creationId xmlns:a16="http://schemas.microsoft.com/office/drawing/2014/main" id="{FA4DEA3F-55C3-4046-BA65-D82926990012}"/>
                    </a:ext>
                  </a:extLst>
                </p:cNvPr>
                <p:cNvPicPr/>
                <p:nvPr/>
              </p:nvPicPr>
              <p:blipFill>
                <a:blip r:embed="rId147"/>
                <a:stretch>
                  <a:fillRect/>
                </a:stretch>
              </p:blipFill>
              <p:spPr>
                <a:xfrm>
                  <a:off x="10168262" y="3158863"/>
                  <a:ext cx="139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3" name="Freihand 82">
                  <a:extLst>
                    <a:ext uri="{FF2B5EF4-FFF2-40B4-BE49-F238E27FC236}">
                      <a16:creationId xmlns:a16="http://schemas.microsoft.com/office/drawing/2014/main" id="{3A835A2D-976E-4D02-8C16-E54BEC9A4C60}"/>
                    </a:ext>
                  </a:extLst>
                </p14:cNvPr>
                <p14:cNvContentPartPr/>
                <p14:nvPr/>
              </p14:nvContentPartPr>
              <p14:xfrm>
                <a:off x="10339262" y="3125023"/>
                <a:ext cx="95400" cy="103320"/>
              </p14:xfrm>
            </p:contentPart>
          </mc:Choice>
          <mc:Fallback>
            <p:pic>
              <p:nvPicPr>
                <p:cNvPr id="83" name="Freihand 82">
                  <a:extLst>
                    <a:ext uri="{FF2B5EF4-FFF2-40B4-BE49-F238E27FC236}">
                      <a16:creationId xmlns:a16="http://schemas.microsoft.com/office/drawing/2014/main" id="{3A835A2D-976E-4D02-8C16-E54BEC9A4C60}"/>
                    </a:ext>
                  </a:extLst>
                </p:cNvPr>
                <p:cNvPicPr/>
                <p:nvPr/>
              </p:nvPicPr>
              <p:blipFill>
                <a:blip r:embed="rId149"/>
                <a:stretch>
                  <a:fillRect/>
                </a:stretch>
              </p:blipFill>
              <p:spPr>
                <a:xfrm>
                  <a:off x="10334942" y="3120703"/>
                  <a:ext cx="104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4" name="Freihand 83">
                  <a:extLst>
                    <a:ext uri="{FF2B5EF4-FFF2-40B4-BE49-F238E27FC236}">
                      <a16:creationId xmlns:a16="http://schemas.microsoft.com/office/drawing/2014/main" id="{9BD88751-4DF0-480C-99C9-7E7B7F858468}"/>
                    </a:ext>
                  </a:extLst>
                </p14:cNvPr>
                <p14:cNvContentPartPr/>
                <p14:nvPr/>
              </p14:nvContentPartPr>
              <p14:xfrm>
                <a:off x="10349702" y="3161743"/>
                <a:ext cx="81360" cy="33480"/>
              </p14:xfrm>
            </p:contentPart>
          </mc:Choice>
          <mc:Fallback>
            <p:pic>
              <p:nvPicPr>
                <p:cNvPr id="84" name="Freihand 83">
                  <a:extLst>
                    <a:ext uri="{FF2B5EF4-FFF2-40B4-BE49-F238E27FC236}">
                      <a16:creationId xmlns:a16="http://schemas.microsoft.com/office/drawing/2014/main" id="{9BD88751-4DF0-480C-99C9-7E7B7F858468}"/>
                    </a:ext>
                  </a:extLst>
                </p:cNvPr>
                <p:cNvPicPr/>
                <p:nvPr/>
              </p:nvPicPr>
              <p:blipFill>
                <a:blip r:embed="rId151"/>
                <a:stretch>
                  <a:fillRect/>
                </a:stretch>
              </p:blipFill>
              <p:spPr>
                <a:xfrm>
                  <a:off x="10345382" y="3157423"/>
                  <a:ext cx="90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5" name="Freihand 84">
                  <a:extLst>
                    <a:ext uri="{FF2B5EF4-FFF2-40B4-BE49-F238E27FC236}">
                      <a16:creationId xmlns:a16="http://schemas.microsoft.com/office/drawing/2014/main" id="{87250E8E-1444-44BC-B156-4714A24314D6}"/>
                    </a:ext>
                  </a:extLst>
                </p14:cNvPr>
                <p14:cNvContentPartPr/>
                <p14:nvPr/>
              </p14:nvContentPartPr>
              <p14:xfrm>
                <a:off x="10612502" y="3113863"/>
                <a:ext cx="63360" cy="91800"/>
              </p14:xfrm>
            </p:contentPart>
          </mc:Choice>
          <mc:Fallback>
            <p:pic>
              <p:nvPicPr>
                <p:cNvPr id="85" name="Freihand 84">
                  <a:extLst>
                    <a:ext uri="{FF2B5EF4-FFF2-40B4-BE49-F238E27FC236}">
                      <a16:creationId xmlns:a16="http://schemas.microsoft.com/office/drawing/2014/main" id="{87250E8E-1444-44BC-B156-4714A24314D6}"/>
                    </a:ext>
                  </a:extLst>
                </p:cNvPr>
                <p:cNvPicPr/>
                <p:nvPr/>
              </p:nvPicPr>
              <p:blipFill>
                <a:blip r:embed="rId153"/>
                <a:stretch>
                  <a:fillRect/>
                </a:stretch>
              </p:blipFill>
              <p:spPr>
                <a:xfrm>
                  <a:off x="10608182" y="3109543"/>
                  <a:ext cx="7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Freihand 85">
                  <a:extLst>
                    <a:ext uri="{FF2B5EF4-FFF2-40B4-BE49-F238E27FC236}">
                      <a16:creationId xmlns:a16="http://schemas.microsoft.com/office/drawing/2014/main" id="{FDB93B1C-CF72-4693-A0A4-2AA1D9DB0815}"/>
                    </a:ext>
                  </a:extLst>
                </p14:cNvPr>
                <p14:cNvContentPartPr/>
                <p14:nvPr/>
              </p14:nvContentPartPr>
              <p14:xfrm>
                <a:off x="10736342" y="3052663"/>
                <a:ext cx="241200" cy="111240"/>
              </p14:xfrm>
            </p:contentPart>
          </mc:Choice>
          <mc:Fallback>
            <p:pic>
              <p:nvPicPr>
                <p:cNvPr id="86" name="Freihand 85">
                  <a:extLst>
                    <a:ext uri="{FF2B5EF4-FFF2-40B4-BE49-F238E27FC236}">
                      <a16:creationId xmlns:a16="http://schemas.microsoft.com/office/drawing/2014/main" id="{FDB93B1C-CF72-4693-A0A4-2AA1D9DB0815}"/>
                    </a:ext>
                  </a:extLst>
                </p:cNvPr>
                <p:cNvPicPr/>
                <p:nvPr/>
              </p:nvPicPr>
              <p:blipFill>
                <a:blip r:embed="rId155"/>
                <a:stretch>
                  <a:fillRect/>
                </a:stretch>
              </p:blipFill>
              <p:spPr>
                <a:xfrm>
                  <a:off x="10732022" y="3048343"/>
                  <a:ext cx="249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7" name="Freihand 86">
                  <a:extLst>
                    <a:ext uri="{FF2B5EF4-FFF2-40B4-BE49-F238E27FC236}">
                      <a16:creationId xmlns:a16="http://schemas.microsoft.com/office/drawing/2014/main" id="{04F3F7B3-FDCD-4737-9F04-D265E3FB4526}"/>
                    </a:ext>
                  </a:extLst>
                </p14:cNvPr>
                <p14:cNvContentPartPr/>
                <p14:nvPr/>
              </p14:nvContentPartPr>
              <p14:xfrm>
                <a:off x="11173742" y="2974903"/>
                <a:ext cx="118080" cy="158760"/>
              </p14:xfrm>
            </p:contentPart>
          </mc:Choice>
          <mc:Fallback>
            <p:pic>
              <p:nvPicPr>
                <p:cNvPr id="87" name="Freihand 86">
                  <a:extLst>
                    <a:ext uri="{FF2B5EF4-FFF2-40B4-BE49-F238E27FC236}">
                      <a16:creationId xmlns:a16="http://schemas.microsoft.com/office/drawing/2014/main" id="{04F3F7B3-FDCD-4737-9F04-D265E3FB4526}"/>
                    </a:ext>
                  </a:extLst>
                </p:cNvPr>
                <p:cNvPicPr/>
                <p:nvPr/>
              </p:nvPicPr>
              <p:blipFill>
                <a:blip r:embed="rId157"/>
                <a:stretch>
                  <a:fillRect/>
                </a:stretch>
              </p:blipFill>
              <p:spPr>
                <a:xfrm>
                  <a:off x="11169422" y="2970583"/>
                  <a:ext cx="126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 name="Freihand 87">
                  <a:extLst>
                    <a:ext uri="{FF2B5EF4-FFF2-40B4-BE49-F238E27FC236}">
                      <a16:creationId xmlns:a16="http://schemas.microsoft.com/office/drawing/2014/main" id="{AC10A0AB-FBA3-4168-8390-1C0A4C3489CC}"/>
                    </a:ext>
                  </a:extLst>
                </p14:cNvPr>
                <p14:cNvContentPartPr/>
                <p14:nvPr/>
              </p14:nvContentPartPr>
              <p14:xfrm>
                <a:off x="11338622" y="2961943"/>
                <a:ext cx="66960" cy="147960"/>
              </p14:xfrm>
            </p:contentPart>
          </mc:Choice>
          <mc:Fallback>
            <p:pic>
              <p:nvPicPr>
                <p:cNvPr id="88" name="Freihand 87">
                  <a:extLst>
                    <a:ext uri="{FF2B5EF4-FFF2-40B4-BE49-F238E27FC236}">
                      <a16:creationId xmlns:a16="http://schemas.microsoft.com/office/drawing/2014/main" id="{AC10A0AB-FBA3-4168-8390-1C0A4C3489CC}"/>
                    </a:ext>
                  </a:extLst>
                </p:cNvPr>
                <p:cNvPicPr/>
                <p:nvPr/>
              </p:nvPicPr>
              <p:blipFill>
                <a:blip r:embed="rId159"/>
                <a:stretch>
                  <a:fillRect/>
                </a:stretch>
              </p:blipFill>
              <p:spPr>
                <a:xfrm>
                  <a:off x="11334302" y="2957623"/>
                  <a:ext cx="75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9" name="Freihand 88">
                  <a:extLst>
                    <a:ext uri="{FF2B5EF4-FFF2-40B4-BE49-F238E27FC236}">
                      <a16:creationId xmlns:a16="http://schemas.microsoft.com/office/drawing/2014/main" id="{EEFD90B0-D099-4D7A-BDEC-F1496115EDF8}"/>
                    </a:ext>
                  </a:extLst>
                </p14:cNvPr>
                <p14:cNvContentPartPr/>
                <p14:nvPr/>
              </p14:nvContentPartPr>
              <p14:xfrm>
                <a:off x="11360582" y="2926303"/>
                <a:ext cx="91440" cy="171720"/>
              </p14:xfrm>
            </p:contentPart>
          </mc:Choice>
          <mc:Fallback>
            <p:pic>
              <p:nvPicPr>
                <p:cNvPr id="89" name="Freihand 88">
                  <a:extLst>
                    <a:ext uri="{FF2B5EF4-FFF2-40B4-BE49-F238E27FC236}">
                      <a16:creationId xmlns:a16="http://schemas.microsoft.com/office/drawing/2014/main" id="{EEFD90B0-D099-4D7A-BDEC-F1496115EDF8}"/>
                    </a:ext>
                  </a:extLst>
                </p:cNvPr>
                <p:cNvPicPr/>
                <p:nvPr/>
              </p:nvPicPr>
              <p:blipFill>
                <a:blip r:embed="rId161"/>
                <a:stretch>
                  <a:fillRect/>
                </a:stretch>
              </p:blipFill>
              <p:spPr>
                <a:xfrm>
                  <a:off x="11356262" y="2921983"/>
                  <a:ext cx="100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0" name="Freihand 89">
                  <a:extLst>
                    <a:ext uri="{FF2B5EF4-FFF2-40B4-BE49-F238E27FC236}">
                      <a16:creationId xmlns:a16="http://schemas.microsoft.com/office/drawing/2014/main" id="{6BA76ADC-CEE2-41F7-946F-A13973368876}"/>
                    </a:ext>
                  </a:extLst>
                </p14:cNvPr>
                <p14:cNvContentPartPr/>
                <p14:nvPr/>
              </p14:nvContentPartPr>
              <p14:xfrm>
                <a:off x="11528342" y="2940343"/>
                <a:ext cx="27360" cy="131040"/>
              </p14:xfrm>
            </p:contentPart>
          </mc:Choice>
          <mc:Fallback>
            <p:pic>
              <p:nvPicPr>
                <p:cNvPr id="90" name="Freihand 89">
                  <a:extLst>
                    <a:ext uri="{FF2B5EF4-FFF2-40B4-BE49-F238E27FC236}">
                      <a16:creationId xmlns:a16="http://schemas.microsoft.com/office/drawing/2014/main" id="{6BA76ADC-CEE2-41F7-946F-A13973368876}"/>
                    </a:ext>
                  </a:extLst>
                </p:cNvPr>
                <p:cNvPicPr/>
                <p:nvPr/>
              </p:nvPicPr>
              <p:blipFill>
                <a:blip r:embed="rId163"/>
                <a:stretch>
                  <a:fillRect/>
                </a:stretch>
              </p:blipFill>
              <p:spPr>
                <a:xfrm>
                  <a:off x="11524022" y="2936023"/>
                  <a:ext cx="36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1" name="Freihand 90">
                  <a:extLst>
                    <a:ext uri="{FF2B5EF4-FFF2-40B4-BE49-F238E27FC236}">
                      <a16:creationId xmlns:a16="http://schemas.microsoft.com/office/drawing/2014/main" id="{C8901C55-5375-4441-9E2F-18F01A78FCE0}"/>
                    </a:ext>
                  </a:extLst>
                </p14:cNvPr>
                <p14:cNvContentPartPr/>
                <p14:nvPr/>
              </p14:nvContentPartPr>
              <p14:xfrm>
                <a:off x="11461382" y="2945743"/>
                <a:ext cx="144000" cy="171000"/>
              </p14:xfrm>
            </p:contentPart>
          </mc:Choice>
          <mc:Fallback>
            <p:pic>
              <p:nvPicPr>
                <p:cNvPr id="91" name="Freihand 90">
                  <a:extLst>
                    <a:ext uri="{FF2B5EF4-FFF2-40B4-BE49-F238E27FC236}">
                      <a16:creationId xmlns:a16="http://schemas.microsoft.com/office/drawing/2014/main" id="{C8901C55-5375-4441-9E2F-18F01A78FCE0}"/>
                    </a:ext>
                  </a:extLst>
                </p:cNvPr>
                <p:cNvPicPr/>
                <p:nvPr/>
              </p:nvPicPr>
              <p:blipFill>
                <a:blip r:embed="rId165"/>
                <a:stretch>
                  <a:fillRect/>
                </a:stretch>
              </p:blipFill>
              <p:spPr>
                <a:xfrm>
                  <a:off x="11457062" y="2941423"/>
                  <a:ext cx="152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478392FA-A45D-4881-96B9-ABA3B8C3F85A}"/>
                    </a:ext>
                  </a:extLst>
                </p14:cNvPr>
                <p14:cNvContentPartPr/>
                <p14:nvPr/>
              </p14:nvContentPartPr>
              <p14:xfrm>
                <a:off x="9893942" y="3415183"/>
                <a:ext cx="100440" cy="159120"/>
              </p14:xfrm>
            </p:contentPart>
          </mc:Choice>
          <mc:Fallback>
            <p:pic>
              <p:nvPicPr>
                <p:cNvPr id="93" name="Freihand 92">
                  <a:extLst>
                    <a:ext uri="{FF2B5EF4-FFF2-40B4-BE49-F238E27FC236}">
                      <a16:creationId xmlns:a16="http://schemas.microsoft.com/office/drawing/2014/main" id="{478392FA-A45D-4881-96B9-ABA3B8C3F85A}"/>
                    </a:ext>
                  </a:extLst>
                </p:cNvPr>
                <p:cNvPicPr/>
                <p:nvPr/>
              </p:nvPicPr>
              <p:blipFill>
                <a:blip r:embed="rId167"/>
                <a:stretch>
                  <a:fillRect/>
                </a:stretch>
              </p:blipFill>
              <p:spPr>
                <a:xfrm>
                  <a:off x="9889622" y="3410863"/>
                  <a:ext cx="109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A35D5773-74FE-4556-9B29-1EA8351620BE}"/>
                    </a:ext>
                  </a:extLst>
                </p14:cNvPr>
                <p14:cNvContentPartPr/>
                <p14:nvPr/>
              </p14:nvContentPartPr>
              <p14:xfrm>
                <a:off x="10046582" y="3466663"/>
                <a:ext cx="4320" cy="87120"/>
              </p14:xfrm>
            </p:contentPart>
          </mc:Choice>
          <mc:Fallback>
            <p:pic>
              <p:nvPicPr>
                <p:cNvPr id="94" name="Freihand 93">
                  <a:extLst>
                    <a:ext uri="{FF2B5EF4-FFF2-40B4-BE49-F238E27FC236}">
                      <a16:creationId xmlns:a16="http://schemas.microsoft.com/office/drawing/2014/main" id="{A35D5773-74FE-4556-9B29-1EA8351620BE}"/>
                    </a:ext>
                  </a:extLst>
                </p:cNvPr>
                <p:cNvPicPr/>
                <p:nvPr/>
              </p:nvPicPr>
              <p:blipFill>
                <a:blip r:embed="rId169"/>
                <a:stretch>
                  <a:fillRect/>
                </a:stretch>
              </p:blipFill>
              <p:spPr>
                <a:xfrm>
                  <a:off x="10042262" y="3462343"/>
                  <a:ext cx="12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07FB465B-164E-4821-BB11-C696A655B06B}"/>
                    </a:ext>
                  </a:extLst>
                </p14:cNvPr>
                <p14:cNvContentPartPr/>
                <p14:nvPr/>
              </p14:nvContentPartPr>
              <p14:xfrm>
                <a:off x="10042262" y="3343543"/>
                <a:ext cx="16920" cy="10080"/>
              </p14:xfrm>
            </p:contentPart>
          </mc:Choice>
          <mc:Fallback>
            <p:pic>
              <p:nvPicPr>
                <p:cNvPr id="95" name="Freihand 94">
                  <a:extLst>
                    <a:ext uri="{FF2B5EF4-FFF2-40B4-BE49-F238E27FC236}">
                      <a16:creationId xmlns:a16="http://schemas.microsoft.com/office/drawing/2014/main" id="{07FB465B-164E-4821-BB11-C696A655B06B}"/>
                    </a:ext>
                  </a:extLst>
                </p:cNvPr>
                <p:cNvPicPr/>
                <p:nvPr/>
              </p:nvPicPr>
              <p:blipFill>
                <a:blip r:embed="rId171"/>
                <a:stretch>
                  <a:fillRect/>
                </a:stretch>
              </p:blipFill>
              <p:spPr>
                <a:xfrm>
                  <a:off x="10037942" y="3339223"/>
                  <a:ext cx="25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6FFF190F-E87A-42AD-906D-0A42434D9B0A}"/>
                    </a:ext>
                  </a:extLst>
                </p14:cNvPr>
                <p14:cNvContentPartPr/>
                <p14:nvPr/>
              </p14:nvContentPartPr>
              <p14:xfrm>
                <a:off x="10100942" y="3308263"/>
                <a:ext cx="21600" cy="181080"/>
              </p14:xfrm>
            </p:contentPart>
          </mc:Choice>
          <mc:Fallback>
            <p:pic>
              <p:nvPicPr>
                <p:cNvPr id="96" name="Freihand 95">
                  <a:extLst>
                    <a:ext uri="{FF2B5EF4-FFF2-40B4-BE49-F238E27FC236}">
                      <a16:creationId xmlns:a16="http://schemas.microsoft.com/office/drawing/2014/main" id="{6FFF190F-E87A-42AD-906D-0A42434D9B0A}"/>
                    </a:ext>
                  </a:extLst>
                </p:cNvPr>
                <p:cNvPicPr/>
                <p:nvPr/>
              </p:nvPicPr>
              <p:blipFill>
                <a:blip r:embed="rId173"/>
                <a:stretch>
                  <a:fillRect/>
                </a:stretch>
              </p:blipFill>
              <p:spPr>
                <a:xfrm>
                  <a:off x="10096622" y="3303943"/>
                  <a:ext cx="30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A51390FA-7145-4DC5-A9CD-DD7CD36CC5C5}"/>
                    </a:ext>
                  </a:extLst>
                </p14:cNvPr>
                <p14:cNvContentPartPr/>
                <p14:nvPr/>
              </p14:nvContentPartPr>
              <p14:xfrm>
                <a:off x="10182302" y="3341023"/>
                <a:ext cx="117720" cy="171000"/>
              </p14:xfrm>
            </p:contentPart>
          </mc:Choice>
          <mc:Fallback>
            <p:pic>
              <p:nvPicPr>
                <p:cNvPr id="97" name="Freihand 96">
                  <a:extLst>
                    <a:ext uri="{FF2B5EF4-FFF2-40B4-BE49-F238E27FC236}">
                      <a16:creationId xmlns:a16="http://schemas.microsoft.com/office/drawing/2014/main" id="{A51390FA-7145-4DC5-A9CD-DD7CD36CC5C5}"/>
                    </a:ext>
                  </a:extLst>
                </p:cNvPr>
                <p:cNvPicPr/>
                <p:nvPr/>
              </p:nvPicPr>
              <p:blipFill>
                <a:blip r:embed="rId175"/>
                <a:stretch>
                  <a:fillRect/>
                </a:stretch>
              </p:blipFill>
              <p:spPr>
                <a:xfrm>
                  <a:off x="10177982" y="3336703"/>
                  <a:ext cx="126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BC22FED2-1190-4D10-9152-2400F8D9559A}"/>
                    </a:ext>
                  </a:extLst>
                </p14:cNvPr>
                <p14:cNvContentPartPr/>
                <p14:nvPr/>
              </p14:nvContentPartPr>
              <p14:xfrm>
                <a:off x="10313342" y="3401143"/>
                <a:ext cx="177840" cy="70920"/>
              </p14:xfrm>
            </p:contentPart>
          </mc:Choice>
          <mc:Fallback>
            <p:pic>
              <p:nvPicPr>
                <p:cNvPr id="98" name="Freihand 97">
                  <a:extLst>
                    <a:ext uri="{FF2B5EF4-FFF2-40B4-BE49-F238E27FC236}">
                      <a16:creationId xmlns:a16="http://schemas.microsoft.com/office/drawing/2014/main" id="{BC22FED2-1190-4D10-9152-2400F8D9559A}"/>
                    </a:ext>
                  </a:extLst>
                </p:cNvPr>
                <p:cNvPicPr/>
                <p:nvPr/>
              </p:nvPicPr>
              <p:blipFill>
                <a:blip r:embed="rId177"/>
                <a:stretch>
                  <a:fillRect/>
                </a:stretch>
              </p:blipFill>
              <p:spPr>
                <a:xfrm>
                  <a:off x="10309022" y="3396823"/>
                  <a:ext cx="186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F17355F0-129D-4F0E-8556-54E4343C2BE5}"/>
                    </a:ext>
                  </a:extLst>
                </p14:cNvPr>
                <p14:cNvContentPartPr/>
                <p14:nvPr/>
              </p14:nvContentPartPr>
              <p14:xfrm>
                <a:off x="10656782" y="3332743"/>
                <a:ext cx="228600" cy="122400"/>
              </p14:xfrm>
            </p:contentPart>
          </mc:Choice>
          <mc:Fallback>
            <p:pic>
              <p:nvPicPr>
                <p:cNvPr id="99" name="Freihand 98">
                  <a:extLst>
                    <a:ext uri="{FF2B5EF4-FFF2-40B4-BE49-F238E27FC236}">
                      <a16:creationId xmlns:a16="http://schemas.microsoft.com/office/drawing/2014/main" id="{F17355F0-129D-4F0E-8556-54E4343C2BE5}"/>
                    </a:ext>
                  </a:extLst>
                </p:cNvPr>
                <p:cNvPicPr/>
                <p:nvPr/>
              </p:nvPicPr>
              <p:blipFill>
                <a:blip r:embed="rId179"/>
                <a:stretch>
                  <a:fillRect/>
                </a:stretch>
              </p:blipFill>
              <p:spPr>
                <a:xfrm>
                  <a:off x="10652462" y="3328423"/>
                  <a:ext cx="237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00057AF2-A69A-4511-89FA-3922D10BD931}"/>
                    </a:ext>
                  </a:extLst>
                </p14:cNvPr>
                <p14:cNvContentPartPr/>
                <p14:nvPr/>
              </p14:nvContentPartPr>
              <p14:xfrm>
                <a:off x="10862702" y="3292423"/>
                <a:ext cx="23760" cy="32760"/>
              </p14:xfrm>
            </p:contentPart>
          </mc:Choice>
          <mc:Fallback>
            <p:pic>
              <p:nvPicPr>
                <p:cNvPr id="100" name="Freihand 99">
                  <a:extLst>
                    <a:ext uri="{FF2B5EF4-FFF2-40B4-BE49-F238E27FC236}">
                      <a16:creationId xmlns:a16="http://schemas.microsoft.com/office/drawing/2014/main" id="{00057AF2-A69A-4511-89FA-3922D10BD931}"/>
                    </a:ext>
                  </a:extLst>
                </p:cNvPr>
                <p:cNvPicPr/>
                <p:nvPr/>
              </p:nvPicPr>
              <p:blipFill>
                <a:blip r:embed="rId181"/>
                <a:stretch>
                  <a:fillRect/>
                </a:stretch>
              </p:blipFill>
              <p:spPr>
                <a:xfrm>
                  <a:off x="10858382" y="3288103"/>
                  <a:ext cx="32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715D5A0D-67F8-4C92-9A01-F5AC4361A668}"/>
                    </a:ext>
                  </a:extLst>
                </p14:cNvPr>
                <p14:cNvContentPartPr/>
                <p14:nvPr/>
              </p14:nvContentPartPr>
              <p14:xfrm>
                <a:off x="10920302" y="3327343"/>
                <a:ext cx="52920" cy="103320"/>
              </p14:xfrm>
            </p:contentPart>
          </mc:Choice>
          <mc:Fallback>
            <p:pic>
              <p:nvPicPr>
                <p:cNvPr id="101" name="Freihand 100">
                  <a:extLst>
                    <a:ext uri="{FF2B5EF4-FFF2-40B4-BE49-F238E27FC236}">
                      <a16:creationId xmlns:a16="http://schemas.microsoft.com/office/drawing/2014/main" id="{715D5A0D-67F8-4C92-9A01-F5AC4361A668}"/>
                    </a:ext>
                  </a:extLst>
                </p:cNvPr>
                <p:cNvPicPr/>
                <p:nvPr/>
              </p:nvPicPr>
              <p:blipFill>
                <a:blip r:embed="rId183"/>
                <a:stretch>
                  <a:fillRect/>
                </a:stretch>
              </p:blipFill>
              <p:spPr>
                <a:xfrm>
                  <a:off x="10915982" y="3323023"/>
                  <a:ext cx="61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83EE9AE2-88DE-492C-90E7-A2FFD3F0A2EA}"/>
                    </a:ext>
                  </a:extLst>
                </p14:cNvPr>
                <p14:cNvContentPartPr/>
                <p14:nvPr/>
              </p14:nvContentPartPr>
              <p14:xfrm>
                <a:off x="11001662" y="3313303"/>
                <a:ext cx="88560" cy="69480"/>
              </p14:xfrm>
            </p:contentPart>
          </mc:Choice>
          <mc:Fallback>
            <p:pic>
              <p:nvPicPr>
                <p:cNvPr id="102" name="Freihand 101">
                  <a:extLst>
                    <a:ext uri="{FF2B5EF4-FFF2-40B4-BE49-F238E27FC236}">
                      <a16:creationId xmlns:a16="http://schemas.microsoft.com/office/drawing/2014/main" id="{83EE9AE2-88DE-492C-90E7-A2FFD3F0A2EA}"/>
                    </a:ext>
                  </a:extLst>
                </p:cNvPr>
                <p:cNvPicPr/>
                <p:nvPr/>
              </p:nvPicPr>
              <p:blipFill>
                <a:blip r:embed="rId185"/>
                <a:stretch>
                  <a:fillRect/>
                </a:stretch>
              </p:blipFill>
              <p:spPr>
                <a:xfrm>
                  <a:off x="10997342" y="3308983"/>
                  <a:ext cx="97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7B5E2578-2475-4863-B4DE-4EB6CAA99859}"/>
                    </a:ext>
                  </a:extLst>
                </p14:cNvPr>
                <p14:cNvContentPartPr/>
                <p14:nvPr/>
              </p14:nvContentPartPr>
              <p14:xfrm>
                <a:off x="11230982" y="3248503"/>
                <a:ext cx="78120" cy="137520"/>
              </p14:xfrm>
            </p:contentPart>
          </mc:Choice>
          <mc:Fallback>
            <p:pic>
              <p:nvPicPr>
                <p:cNvPr id="103" name="Freihand 102">
                  <a:extLst>
                    <a:ext uri="{FF2B5EF4-FFF2-40B4-BE49-F238E27FC236}">
                      <a16:creationId xmlns:a16="http://schemas.microsoft.com/office/drawing/2014/main" id="{7B5E2578-2475-4863-B4DE-4EB6CAA99859}"/>
                    </a:ext>
                  </a:extLst>
                </p:cNvPr>
                <p:cNvPicPr/>
                <p:nvPr/>
              </p:nvPicPr>
              <p:blipFill>
                <a:blip r:embed="rId187"/>
                <a:stretch>
                  <a:fillRect/>
                </a:stretch>
              </p:blipFill>
              <p:spPr>
                <a:xfrm>
                  <a:off x="11226662" y="3244183"/>
                  <a:ext cx="86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2C7F0877-A200-4C14-8F80-D6A13D59D332}"/>
                    </a:ext>
                  </a:extLst>
                </p14:cNvPr>
                <p14:cNvContentPartPr/>
                <p14:nvPr/>
              </p14:nvContentPartPr>
              <p14:xfrm>
                <a:off x="11343302" y="3203503"/>
                <a:ext cx="121320" cy="177120"/>
              </p14:xfrm>
            </p:contentPart>
          </mc:Choice>
          <mc:Fallback>
            <p:pic>
              <p:nvPicPr>
                <p:cNvPr id="104" name="Freihand 103">
                  <a:extLst>
                    <a:ext uri="{FF2B5EF4-FFF2-40B4-BE49-F238E27FC236}">
                      <a16:creationId xmlns:a16="http://schemas.microsoft.com/office/drawing/2014/main" id="{2C7F0877-A200-4C14-8F80-D6A13D59D332}"/>
                    </a:ext>
                  </a:extLst>
                </p:cNvPr>
                <p:cNvPicPr/>
                <p:nvPr/>
              </p:nvPicPr>
              <p:blipFill>
                <a:blip r:embed="rId189"/>
                <a:stretch>
                  <a:fillRect/>
                </a:stretch>
              </p:blipFill>
              <p:spPr>
                <a:xfrm>
                  <a:off x="11338982" y="3199183"/>
                  <a:ext cx="129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5" name="Freihand 104">
                  <a:extLst>
                    <a:ext uri="{FF2B5EF4-FFF2-40B4-BE49-F238E27FC236}">
                      <a16:creationId xmlns:a16="http://schemas.microsoft.com/office/drawing/2014/main" id="{8B86CA89-913F-4AD2-92D6-0AB8977B7ECA}"/>
                    </a:ext>
                  </a:extLst>
                </p14:cNvPr>
                <p14:cNvContentPartPr/>
                <p14:nvPr/>
              </p14:nvContentPartPr>
              <p14:xfrm>
                <a:off x="11502062" y="3293863"/>
                <a:ext cx="12600" cy="46080"/>
              </p14:xfrm>
            </p:contentPart>
          </mc:Choice>
          <mc:Fallback>
            <p:pic>
              <p:nvPicPr>
                <p:cNvPr id="105" name="Freihand 104">
                  <a:extLst>
                    <a:ext uri="{FF2B5EF4-FFF2-40B4-BE49-F238E27FC236}">
                      <a16:creationId xmlns:a16="http://schemas.microsoft.com/office/drawing/2014/main" id="{8B86CA89-913F-4AD2-92D6-0AB8977B7ECA}"/>
                    </a:ext>
                  </a:extLst>
                </p:cNvPr>
                <p:cNvPicPr/>
                <p:nvPr/>
              </p:nvPicPr>
              <p:blipFill>
                <a:blip r:embed="rId191"/>
                <a:stretch>
                  <a:fillRect/>
                </a:stretch>
              </p:blipFill>
              <p:spPr>
                <a:xfrm>
                  <a:off x="11497742" y="3289543"/>
                  <a:ext cx="21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6" name="Freihand 105">
                  <a:extLst>
                    <a:ext uri="{FF2B5EF4-FFF2-40B4-BE49-F238E27FC236}">
                      <a16:creationId xmlns:a16="http://schemas.microsoft.com/office/drawing/2014/main" id="{71D79587-0C8C-4A27-8845-48D523EE5680}"/>
                    </a:ext>
                  </a:extLst>
                </p14:cNvPr>
                <p14:cNvContentPartPr/>
                <p14:nvPr/>
              </p14:nvContentPartPr>
              <p14:xfrm>
                <a:off x="11545262" y="3163543"/>
                <a:ext cx="180000" cy="250920"/>
              </p14:xfrm>
            </p:contentPart>
          </mc:Choice>
          <mc:Fallback>
            <p:pic>
              <p:nvPicPr>
                <p:cNvPr id="106" name="Freihand 105">
                  <a:extLst>
                    <a:ext uri="{FF2B5EF4-FFF2-40B4-BE49-F238E27FC236}">
                      <a16:creationId xmlns:a16="http://schemas.microsoft.com/office/drawing/2014/main" id="{71D79587-0C8C-4A27-8845-48D523EE5680}"/>
                    </a:ext>
                  </a:extLst>
                </p:cNvPr>
                <p:cNvPicPr/>
                <p:nvPr/>
              </p:nvPicPr>
              <p:blipFill>
                <a:blip r:embed="rId193"/>
                <a:stretch>
                  <a:fillRect/>
                </a:stretch>
              </p:blipFill>
              <p:spPr>
                <a:xfrm>
                  <a:off x="11540942" y="3159223"/>
                  <a:ext cx="188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7" name="Freihand 106">
                  <a:extLst>
                    <a:ext uri="{FF2B5EF4-FFF2-40B4-BE49-F238E27FC236}">
                      <a16:creationId xmlns:a16="http://schemas.microsoft.com/office/drawing/2014/main" id="{58C3B7B4-A5C9-48F2-913F-7FCA46688940}"/>
                    </a:ext>
                  </a:extLst>
                </p14:cNvPr>
                <p14:cNvContentPartPr/>
                <p14:nvPr/>
              </p14:nvContentPartPr>
              <p14:xfrm>
                <a:off x="11574422" y="3165703"/>
                <a:ext cx="360" cy="360"/>
              </p14:xfrm>
            </p:contentPart>
          </mc:Choice>
          <mc:Fallback>
            <p:pic>
              <p:nvPicPr>
                <p:cNvPr id="107" name="Freihand 106">
                  <a:extLst>
                    <a:ext uri="{FF2B5EF4-FFF2-40B4-BE49-F238E27FC236}">
                      <a16:creationId xmlns:a16="http://schemas.microsoft.com/office/drawing/2014/main" id="{58C3B7B4-A5C9-48F2-913F-7FCA46688940}"/>
                    </a:ext>
                  </a:extLst>
                </p:cNvPr>
                <p:cNvPicPr/>
                <p:nvPr/>
              </p:nvPicPr>
              <p:blipFill>
                <a:blip r:embed="rId70"/>
                <a:stretch>
                  <a:fillRect/>
                </a:stretch>
              </p:blipFill>
              <p:spPr>
                <a:xfrm>
                  <a:off x="11570102" y="31613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 name="Freihand 107">
                  <a:extLst>
                    <a:ext uri="{FF2B5EF4-FFF2-40B4-BE49-F238E27FC236}">
                      <a16:creationId xmlns:a16="http://schemas.microsoft.com/office/drawing/2014/main" id="{372EE24D-93F7-45BD-8BC6-F2A38F4D7206}"/>
                    </a:ext>
                  </a:extLst>
                </p14:cNvPr>
                <p14:cNvContentPartPr/>
                <p14:nvPr/>
              </p14:nvContentPartPr>
              <p14:xfrm>
                <a:off x="10558142" y="3651703"/>
                <a:ext cx="146520" cy="92160"/>
              </p14:xfrm>
            </p:contentPart>
          </mc:Choice>
          <mc:Fallback>
            <p:pic>
              <p:nvPicPr>
                <p:cNvPr id="108" name="Freihand 107">
                  <a:extLst>
                    <a:ext uri="{FF2B5EF4-FFF2-40B4-BE49-F238E27FC236}">
                      <a16:creationId xmlns:a16="http://schemas.microsoft.com/office/drawing/2014/main" id="{372EE24D-93F7-45BD-8BC6-F2A38F4D7206}"/>
                    </a:ext>
                  </a:extLst>
                </p:cNvPr>
                <p:cNvPicPr/>
                <p:nvPr/>
              </p:nvPicPr>
              <p:blipFill>
                <a:blip r:embed="rId196"/>
                <a:stretch>
                  <a:fillRect/>
                </a:stretch>
              </p:blipFill>
              <p:spPr>
                <a:xfrm>
                  <a:off x="10553822" y="3647383"/>
                  <a:ext cx="155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9" name="Freihand 108">
                  <a:extLst>
                    <a:ext uri="{FF2B5EF4-FFF2-40B4-BE49-F238E27FC236}">
                      <a16:creationId xmlns:a16="http://schemas.microsoft.com/office/drawing/2014/main" id="{1DECD726-2BD7-4CB8-9AAC-2670A142CCE9}"/>
                    </a:ext>
                  </a:extLst>
                </p14:cNvPr>
                <p14:cNvContentPartPr/>
                <p14:nvPr/>
              </p14:nvContentPartPr>
              <p14:xfrm>
                <a:off x="10674062" y="3564583"/>
                <a:ext cx="27360" cy="41040"/>
              </p14:xfrm>
            </p:contentPart>
          </mc:Choice>
          <mc:Fallback>
            <p:pic>
              <p:nvPicPr>
                <p:cNvPr id="109" name="Freihand 108">
                  <a:extLst>
                    <a:ext uri="{FF2B5EF4-FFF2-40B4-BE49-F238E27FC236}">
                      <a16:creationId xmlns:a16="http://schemas.microsoft.com/office/drawing/2014/main" id="{1DECD726-2BD7-4CB8-9AAC-2670A142CCE9}"/>
                    </a:ext>
                  </a:extLst>
                </p:cNvPr>
                <p:cNvPicPr/>
                <p:nvPr/>
              </p:nvPicPr>
              <p:blipFill>
                <a:blip r:embed="rId198"/>
                <a:stretch>
                  <a:fillRect/>
                </a:stretch>
              </p:blipFill>
              <p:spPr>
                <a:xfrm>
                  <a:off x="10669742" y="3560263"/>
                  <a:ext cx="360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0" name="Freihand 109">
                  <a:extLst>
                    <a:ext uri="{FF2B5EF4-FFF2-40B4-BE49-F238E27FC236}">
                      <a16:creationId xmlns:a16="http://schemas.microsoft.com/office/drawing/2014/main" id="{DE97F539-914D-4ECA-9DB6-FCBAECEF002D}"/>
                    </a:ext>
                  </a:extLst>
                </p14:cNvPr>
                <p14:cNvContentPartPr/>
                <p14:nvPr/>
              </p14:nvContentPartPr>
              <p14:xfrm>
                <a:off x="10748582" y="3523543"/>
                <a:ext cx="198000" cy="193320"/>
              </p14:xfrm>
            </p:contentPart>
          </mc:Choice>
          <mc:Fallback>
            <p:pic>
              <p:nvPicPr>
                <p:cNvPr id="110" name="Freihand 109">
                  <a:extLst>
                    <a:ext uri="{FF2B5EF4-FFF2-40B4-BE49-F238E27FC236}">
                      <a16:creationId xmlns:a16="http://schemas.microsoft.com/office/drawing/2014/main" id="{DE97F539-914D-4ECA-9DB6-FCBAECEF002D}"/>
                    </a:ext>
                  </a:extLst>
                </p:cNvPr>
                <p:cNvPicPr/>
                <p:nvPr/>
              </p:nvPicPr>
              <p:blipFill>
                <a:blip r:embed="rId200"/>
                <a:stretch>
                  <a:fillRect/>
                </a:stretch>
              </p:blipFill>
              <p:spPr>
                <a:xfrm>
                  <a:off x="10744262" y="3519223"/>
                  <a:ext cx="206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1" name="Freihand 110">
                  <a:extLst>
                    <a:ext uri="{FF2B5EF4-FFF2-40B4-BE49-F238E27FC236}">
                      <a16:creationId xmlns:a16="http://schemas.microsoft.com/office/drawing/2014/main" id="{F16A0CBE-D726-4BE7-A56E-6292F6BAB642}"/>
                    </a:ext>
                  </a:extLst>
                </p14:cNvPr>
                <p14:cNvContentPartPr/>
                <p14:nvPr/>
              </p14:nvContentPartPr>
              <p14:xfrm>
                <a:off x="11031902" y="3570703"/>
                <a:ext cx="118800" cy="106920"/>
              </p14:xfrm>
            </p:contentPart>
          </mc:Choice>
          <mc:Fallback>
            <p:pic>
              <p:nvPicPr>
                <p:cNvPr id="111" name="Freihand 110">
                  <a:extLst>
                    <a:ext uri="{FF2B5EF4-FFF2-40B4-BE49-F238E27FC236}">
                      <a16:creationId xmlns:a16="http://schemas.microsoft.com/office/drawing/2014/main" id="{F16A0CBE-D726-4BE7-A56E-6292F6BAB642}"/>
                    </a:ext>
                  </a:extLst>
                </p:cNvPr>
                <p:cNvPicPr/>
                <p:nvPr/>
              </p:nvPicPr>
              <p:blipFill>
                <a:blip r:embed="rId202"/>
                <a:stretch>
                  <a:fillRect/>
                </a:stretch>
              </p:blipFill>
              <p:spPr>
                <a:xfrm>
                  <a:off x="11027582" y="3566383"/>
                  <a:ext cx="127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2" name="Freihand 111">
                  <a:extLst>
                    <a:ext uri="{FF2B5EF4-FFF2-40B4-BE49-F238E27FC236}">
                      <a16:creationId xmlns:a16="http://schemas.microsoft.com/office/drawing/2014/main" id="{FF27ACB0-4C1D-4A4E-B4BC-40E62162E0F2}"/>
                    </a:ext>
                  </a:extLst>
                </p14:cNvPr>
                <p14:cNvContentPartPr/>
                <p14:nvPr/>
              </p14:nvContentPartPr>
              <p14:xfrm>
                <a:off x="10391462" y="3779503"/>
                <a:ext cx="466560" cy="92520"/>
              </p14:xfrm>
            </p:contentPart>
          </mc:Choice>
          <mc:Fallback>
            <p:pic>
              <p:nvPicPr>
                <p:cNvPr id="112" name="Freihand 111">
                  <a:extLst>
                    <a:ext uri="{FF2B5EF4-FFF2-40B4-BE49-F238E27FC236}">
                      <a16:creationId xmlns:a16="http://schemas.microsoft.com/office/drawing/2014/main" id="{FF27ACB0-4C1D-4A4E-B4BC-40E62162E0F2}"/>
                    </a:ext>
                  </a:extLst>
                </p:cNvPr>
                <p:cNvPicPr/>
                <p:nvPr/>
              </p:nvPicPr>
              <p:blipFill>
                <a:blip r:embed="rId204"/>
                <a:stretch>
                  <a:fillRect/>
                </a:stretch>
              </p:blipFill>
              <p:spPr>
                <a:xfrm>
                  <a:off x="10387142" y="3775183"/>
                  <a:ext cx="475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3" name="Freihand 112">
                  <a:extLst>
                    <a:ext uri="{FF2B5EF4-FFF2-40B4-BE49-F238E27FC236}">
                      <a16:creationId xmlns:a16="http://schemas.microsoft.com/office/drawing/2014/main" id="{EF974739-6BAD-460C-BB4D-D662247C2860}"/>
                    </a:ext>
                  </a:extLst>
                </p14:cNvPr>
                <p14:cNvContentPartPr/>
                <p14:nvPr/>
              </p14:nvContentPartPr>
              <p14:xfrm>
                <a:off x="11198222" y="3478543"/>
                <a:ext cx="116280" cy="155160"/>
              </p14:xfrm>
            </p:contentPart>
          </mc:Choice>
          <mc:Fallback>
            <p:pic>
              <p:nvPicPr>
                <p:cNvPr id="113" name="Freihand 112">
                  <a:extLst>
                    <a:ext uri="{FF2B5EF4-FFF2-40B4-BE49-F238E27FC236}">
                      <a16:creationId xmlns:a16="http://schemas.microsoft.com/office/drawing/2014/main" id="{EF974739-6BAD-460C-BB4D-D662247C2860}"/>
                    </a:ext>
                  </a:extLst>
                </p:cNvPr>
                <p:cNvPicPr/>
                <p:nvPr/>
              </p:nvPicPr>
              <p:blipFill>
                <a:blip r:embed="rId206"/>
                <a:stretch>
                  <a:fillRect/>
                </a:stretch>
              </p:blipFill>
              <p:spPr>
                <a:xfrm>
                  <a:off x="11193902" y="3474223"/>
                  <a:ext cx="124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 name="Freihand 118">
                  <a:extLst>
                    <a:ext uri="{FF2B5EF4-FFF2-40B4-BE49-F238E27FC236}">
                      <a16:creationId xmlns:a16="http://schemas.microsoft.com/office/drawing/2014/main" id="{4E3ABD04-33A4-4C3D-92FA-C1D0C735751D}"/>
                    </a:ext>
                  </a:extLst>
                </p14:cNvPr>
                <p14:cNvContentPartPr/>
                <p14:nvPr/>
              </p14:nvContentPartPr>
              <p14:xfrm>
                <a:off x="6501662" y="651463"/>
                <a:ext cx="222840" cy="99360"/>
              </p14:xfrm>
            </p:contentPart>
          </mc:Choice>
          <mc:Fallback>
            <p:pic>
              <p:nvPicPr>
                <p:cNvPr id="119" name="Freihand 118">
                  <a:extLst>
                    <a:ext uri="{FF2B5EF4-FFF2-40B4-BE49-F238E27FC236}">
                      <a16:creationId xmlns:a16="http://schemas.microsoft.com/office/drawing/2014/main" id="{4E3ABD04-33A4-4C3D-92FA-C1D0C735751D}"/>
                    </a:ext>
                  </a:extLst>
                </p:cNvPr>
                <p:cNvPicPr/>
                <p:nvPr/>
              </p:nvPicPr>
              <p:blipFill>
                <a:blip r:embed="rId208"/>
                <a:stretch>
                  <a:fillRect/>
                </a:stretch>
              </p:blipFill>
              <p:spPr>
                <a:xfrm>
                  <a:off x="6497342" y="647143"/>
                  <a:ext cx="231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0" name="Freihand 119">
                  <a:extLst>
                    <a:ext uri="{FF2B5EF4-FFF2-40B4-BE49-F238E27FC236}">
                      <a16:creationId xmlns:a16="http://schemas.microsoft.com/office/drawing/2014/main" id="{ECD29F7D-E211-49E5-A2EA-E5ED6AD50C00}"/>
                    </a:ext>
                  </a:extLst>
                </p14:cNvPr>
                <p14:cNvContentPartPr/>
                <p14:nvPr/>
              </p14:nvContentPartPr>
              <p14:xfrm>
                <a:off x="6758342" y="576223"/>
                <a:ext cx="176400" cy="151920"/>
              </p14:xfrm>
            </p:contentPart>
          </mc:Choice>
          <mc:Fallback>
            <p:pic>
              <p:nvPicPr>
                <p:cNvPr id="120" name="Freihand 119">
                  <a:extLst>
                    <a:ext uri="{FF2B5EF4-FFF2-40B4-BE49-F238E27FC236}">
                      <a16:creationId xmlns:a16="http://schemas.microsoft.com/office/drawing/2014/main" id="{ECD29F7D-E211-49E5-A2EA-E5ED6AD50C00}"/>
                    </a:ext>
                  </a:extLst>
                </p:cNvPr>
                <p:cNvPicPr/>
                <p:nvPr/>
              </p:nvPicPr>
              <p:blipFill>
                <a:blip r:embed="rId210"/>
                <a:stretch>
                  <a:fillRect/>
                </a:stretch>
              </p:blipFill>
              <p:spPr>
                <a:xfrm>
                  <a:off x="6754022" y="571903"/>
                  <a:ext cx="185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1" name="Freihand 120">
                  <a:extLst>
                    <a:ext uri="{FF2B5EF4-FFF2-40B4-BE49-F238E27FC236}">
                      <a16:creationId xmlns:a16="http://schemas.microsoft.com/office/drawing/2014/main" id="{27265AA8-CCCE-4E3F-A2B7-90ECCF9EAFD6}"/>
                    </a:ext>
                  </a:extLst>
                </p14:cNvPr>
                <p14:cNvContentPartPr/>
                <p14:nvPr/>
              </p14:nvContentPartPr>
              <p14:xfrm>
                <a:off x="6895862" y="638503"/>
                <a:ext cx="122400" cy="93960"/>
              </p14:xfrm>
            </p:contentPart>
          </mc:Choice>
          <mc:Fallback>
            <p:pic>
              <p:nvPicPr>
                <p:cNvPr id="121" name="Freihand 120">
                  <a:extLst>
                    <a:ext uri="{FF2B5EF4-FFF2-40B4-BE49-F238E27FC236}">
                      <a16:creationId xmlns:a16="http://schemas.microsoft.com/office/drawing/2014/main" id="{27265AA8-CCCE-4E3F-A2B7-90ECCF9EAFD6}"/>
                    </a:ext>
                  </a:extLst>
                </p:cNvPr>
                <p:cNvPicPr/>
                <p:nvPr/>
              </p:nvPicPr>
              <p:blipFill>
                <a:blip r:embed="rId212"/>
                <a:stretch>
                  <a:fillRect/>
                </a:stretch>
              </p:blipFill>
              <p:spPr>
                <a:xfrm>
                  <a:off x="6891542" y="634183"/>
                  <a:ext cx="131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2" name="Freihand 121">
                  <a:extLst>
                    <a:ext uri="{FF2B5EF4-FFF2-40B4-BE49-F238E27FC236}">
                      <a16:creationId xmlns:a16="http://schemas.microsoft.com/office/drawing/2014/main" id="{722DB32B-4A09-4306-8FEE-0AD8813014D4}"/>
                    </a:ext>
                  </a:extLst>
                </p14:cNvPr>
                <p14:cNvContentPartPr/>
                <p14:nvPr/>
              </p14:nvContentPartPr>
              <p14:xfrm>
                <a:off x="6645662" y="565423"/>
                <a:ext cx="360" cy="360"/>
              </p14:xfrm>
            </p:contentPart>
          </mc:Choice>
          <mc:Fallback>
            <p:pic>
              <p:nvPicPr>
                <p:cNvPr id="122" name="Freihand 121">
                  <a:extLst>
                    <a:ext uri="{FF2B5EF4-FFF2-40B4-BE49-F238E27FC236}">
                      <a16:creationId xmlns:a16="http://schemas.microsoft.com/office/drawing/2014/main" id="{722DB32B-4A09-4306-8FEE-0AD8813014D4}"/>
                    </a:ext>
                  </a:extLst>
                </p:cNvPr>
                <p:cNvPicPr/>
                <p:nvPr/>
              </p:nvPicPr>
              <p:blipFill>
                <a:blip r:embed="rId70"/>
                <a:stretch>
                  <a:fillRect/>
                </a:stretch>
              </p:blipFill>
              <p:spPr>
                <a:xfrm>
                  <a:off x="6641342" y="5611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3" name="Freihand 122">
                  <a:extLst>
                    <a:ext uri="{FF2B5EF4-FFF2-40B4-BE49-F238E27FC236}">
                      <a16:creationId xmlns:a16="http://schemas.microsoft.com/office/drawing/2014/main" id="{5E132C00-7247-4B28-9143-033BA5DB67E0}"/>
                    </a:ext>
                  </a:extLst>
                </p14:cNvPr>
                <p14:cNvContentPartPr/>
                <p14:nvPr/>
              </p14:nvContentPartPr>
              <p14:xfrm>
                <a:off x="7186022" y="531223"/>
                <a:ext cx="145800" cy="163800"/>
              </p14:xfrm>
            </p:contentPart>
          </mc:Choice>
          <mc:Fallback>
            <p:pic>
              <p:nvPicPr>
                <p:cNvPr id="123" name="Freihand 122">
                  <a:extLst>
                    <a:ext uri="{FF2B5EF4-FFF2-40B4-BE49-F238E27FC236}">
                      <a16:creationId xmlns:a16="http://schemas.microsoft.com/office/drawing/2014/main" id="{5E132C00-7247-4B28-9143-033BA5DB67E0}"/>
                    </a:ext>
                  </a:extLst>
                </p:cNvPr>
                <p:cNvPicPr/>
                <p:nvPr/>
              </p:nvPicPr>
              <p:blipFill>
                <a:blip r:embed="rId215"/>
                <a:stretch>
                  <a:fillRect/>
                </a:stretch>
              </p:blipFill>
              <p:spPr>
                <a:xfrm>
                  <a:off x="7181702" y="526903"/>
                  <a:ext cx="154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4" name="Freihand 123">
                  <a:extLst>
                    <a:ext uri="{FF2B5EF4-FFF2-40B4-BE49-F238E27FC236}">
                      <a16:creationId xmlns:a16="http://schemas.microsoft.com/office/drawing/2014/main" id="{E9CDC3FB-0D90-4C76-A1A8-6324E09E3AA6}"/>
                    </a:ext>
                  </a:extLst>
                </p14:cNvPr>
                <p14:cNvContentPartPr/>
                <p14:nvPr/>
              </p14:nvContentPartPr>
              <p14:xfrm>
                <a:off x="7340822" y="616543"/>
                <a:ext cx="206640" cy="55080"/>
              </p14:xfrm>
            </p:contentPart>
          </mc:Choice>
          <mc:Fallback>
            <p:pic>
              <p:nvPicPr>
                <p:cNvPr id="124" name="Freihand 123">
                  <a:extLst>
                    <a:ext uri="{FF2B5EF4-FFF2-40B4-BE49-F238E27FC236}">
                      <a16:creationId xmlns:a16="http://schemas.microsoft.com/office/drawing/2014/main" id="{E9CDC3FB-0D90-4C76-A1A8-6324E09E3AA6}"/>
                    </a:ext>
                  </a:extLst>
                </p:cNvPr>
                <p:cNvPicPr/>
                <p:nvPr/>
              </p:nvPicPr>
              <p:blipFill>
                <a:blip r:embed="rId217"/>
                <a:stretch>
                  <a:fillRect/>
                </a:stretch>
              </p:blipFill>
              <p:spPr>
                <a:xfrm>
                  <a:off x="7336502" y="612223"/>
                  <a:ext cx="215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5" name="Freihand 124">
                  <a:extLst>
                    <a:ext uri="{FF2B5EF4-FFF2-40B4-BE49-F238E27FC236}">
                      <a16:creationId xmlns:a16="http://schemas.microsoft.com/office/drawing/2014/main" id="{C53DA4D9-045E-407C-BA28-145B2C6F19D5}"/>
                    </a:ext>
                  </a:extLst>
                </p14:cNvPr>
                <p14:cNvContentPartPr/>
                <p14:nvPr/>
              </p14:nvContentPartPr>
              <p14:xfrm>
                <a:off x="7497782" y="535543"/>
                <a:ext cx="349200" cy="147600"/>
              </p14:xfrm>
            </p:contentPart>
          </mc:Choice>
          <mc:Fallback>
            <p:pic>
              <p:nvPicPr>
                <p:cNvPr id="125" name="Freihand 124">
                  <a:extLst>
                    <a:ext uri="{FF2B5EF4-FFF2-40B4-BE49-F238E27FC236}">
                      <a16:creationId xmlns:a16="http://schemas.microsoft.com/office/drawing/2014/main" id="{C53DA4D9-045E-407C-BA28-145B2C6F19D5}"/>
                    </a:ext>
                  </a:extLst>
                </p:cNvPr>
                <p:cNvPicPr/>
                <p:nvPr/>
              </p:nvPicPr>
              <p:blipFill>
                <a:blip r:embed="rId219"/>
                <a:stretch>
                  <a:fillRect/>
                </a:stretch>
              </p:blipFill>
              <p:spPr>
                <a:xfrm>
                  <a:off x="7493462" y="531223"/>
                  <a:ext cx="357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9" name="Freihand 138">
                  <a:extLst>
                    <a:ext uri="{FF2B5EF4-FFF2-40B4-BE49-F238E27FC236}">
                      <a16:creationId xmlns:a16="http://schemas.microsoft.com/office/drawing/2014/main" id="{18BC0231-E238-42FF-87CD-A80D1E8516C1}"/>
                    </a:ext>
                  </a:extLst>
                </p14:cNvPr>
                <p14:cNvContentPartPr/>
                <p14:nvPr/>
              </p14:nvContentPartPr>
              <p14:xfrm>
                <a:off x="7471502" y="834703"/>
                <a:ext cx="113040" cy="206280"/>
              </p14:xfrm>
            </p:contentPart>
          </mc:Choice>
          <mc:Fallback>
            <p:pic>
              <p:nvPicPr>
                <p:cNvPr id="139" name="Freihand 138">
                  <a:extLst>
                    <a:ext uri="{FF2B5EF4-FFF2-40B4-BE49-F238E27FC236}">
                      <a16:creationId xmlns:a16="http://schemas.microsoft.com/office/drawing/2014/main" id="{18BC0231-E238-42FF-87CD-A80D1E8516C1}"/>
                    </a:ext>
                  </a:extLst>
                </p:cNvPr>
                <p:cNvPicPr/>
                <p:nvPr/>
              </p:nvPicPr>
              <p:blipFill>
                <a:blip r:embed="rId221"/>
                <a:stretch>
                  <a:fillRect/>
                </a:stretch>
              </p:blipFill>
              <p:spPr>
                <a:xfrm>
                  <a:off x="7467182" y="830383"/>
                  <a:ext cx="121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Freihand 139">
                  <a:extLst>
                    <a:ext uri="{FF2B5EF4-FFF2-40B4-BE49-F238E27FC236}">
                      <a16:creationId xmlns:a16="http://schemas.microsoft.com/office/drawing/2014/main" id="{1F39A16C-15D4-45E9-ACBA-A60438DF6117}"/>
                    </a:ext>
                  </a:extLst>
                </p14:cNvPr>
                <p14:cNvContentPartPr/>
                <p14:nvPr/>
              </p14:nvContentPartPr>
              <p14:xfrm>
                <a:off x="7603982" y="927943"/>
                <a:ext cx="280080" cy="77760"/>
              </p14:xfrm>
            </p:contentPart>
          </mc:Choice>
          <mc:Fallback>
            <p:pic>
              <p:nvPicPr>
                <p:cNvPr id="140" name="Freihand 139">
                  <a:extLst>
                    <a:ext uri="{FF2B5EF4-FFF2-40B4-BE49-F238E27FC236}">
                      <a16:creationId xmlns:a16="http://schemas.microsoft.com/office/drawing/2014/main" id="{1F39A16C-15D4-45E9-ACBA-A60438DF6117}"/>
                    </a:ext>
                  </a:extLst>
                </p:cNvPr>
                <p:cNvPicPr/>
                <p:nvPr/>
              </p:nvPicPr>
              <p:blipFill>
                <a:blip r:embed="rId223"/>
                <a:stretch>
                  <a:fillRect/>
                </a:stretch>
              </p:blipFill>
              <p:spPr>
                <a:xfrm>
                  <a:off x="7599662" y="923623"/>
                  <a:ext cx="288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Freihand 140">
                  <a:extLst>
                    <a:ext uri="{FF2B5EF4-FFF2-40B4-BE49-F238E27FC236}">
                      <a16:creationId xmlns:a16="http://schemas.microsoft.com/office/drawing/2014/main" id="{2ECF4DDB-C17B-41F3-A162-242729052A25}"/>
                    </a:ext>
                  </a:extLst>
                </p14:cNvPr>
                <p14:cNvContentPartPr/>
                <p14:nvPr/>
              </p14:nvContentPartPr>
              <p14:xfrm>
                <a:off x="7905662" y="928663"/>
                <a:ext cx="174960" cy="65880"/>
              </p14:xfrm>
            </p:contentPart>
          </mc:Choice>
          <mc:Fallback>
            <p:pic>
              <p:nvPicPr>
                <p:cNvPr id="141" name="Freihand 140">
                  <a:extLst>
                    <a:ext uri="{FF2B5EF4-FFF2-40B4-BE49-F238E27FC236}">
                      <a16:creationId xmlns:a16="http://schemas.microsoft.com/office/drawing/2014/main" id="{2ECF4DDB-C17B-41F3-A162-242729052A25}"/>
                    </a:ext>
                  </a:extLst>
                </p:cNvPr>
                <p:cNvPicPr/>
                <p:nvPr/>
              </p:nvPicPr>
              <p:blipFill>
                <a:blip r:embed="rId225"/>
                <a:stretch>
                  <a:fillRect/>
                </a:stretch>
              </p:blipFill>
              <p:spPr>
                <a:xfrm>
                  <a:off x="7901342" y="924343"/>
                  <a:ext cx="183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Freihand 141">
                  <a:extLst>
                    <a:ext uri="{FF2B5EF4-FFF2-40B4-BE49-F238E27FC236}">
                      <a16:creationId xmlns:a16="http://schemas.microsoft.com/office/drawing/2014/main" id="{35838E22-5857-4EA3-80F2-1C3F0F672DED}"/>
                    </a:ext>
                  </a:extLst>
                </p14:cNvPr>
                <p14:cNvContentPartPr/>
                <p14:nvPr/>
              </p14:nvContentPartPr>
              <p14:xfrm>
                <a:off x="8067662" y="825343"/>
                <a:ext cx="97560" cy="149760"/>
              </p14:xfrm>
            </p:contentPart>
          </mc:Choice>
          <mc:Fallback>
            <p:pic>
              <p:nvPicPr>
                <p:cNvPr id="142" name="Freihand 141">
                  <a:extLst>
                    <a:ext uri="{FF2B5EF4-FFF2-40B4-BE49-F238E27FC236}">
                      <a16:creationId xmlns:a16="http://schemas.microsoft.com/office/drawing/2014/main" id="{35838E22-5857-4EA3-80F2-1C3F0F672DED}"/>
                    </a:ext>
                  </a:extLst>
                </p:cNvPr>
                <p:cNvPicPr/>
                <p:nvPr/>
              </p:nvPicPr>
              <p:blipFill>
                <a:blip r:embed="rId227"/>
                <a:stretch>
                  <a:fillRect/>
                </a:stretch>
              </p:blipFill>
              <p:spPr>
                <a:xfrm>
                  <a:off x="8063342" y="821023"/>
                  <a:ext cx="106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8" name="Freihand 127">
                  <a:extLst>
                    <a:ext uri="{FF2B5EF4-FFF2-40B4-BE49-F238E27FC236}">
                      <a16:creationId xmlns:a16="http://schemas.microsoft.com/office/drawing/2014/main" id="{C37389A7-CCEC-4C9C-B49B-5A2C0A6F652A}"/>
                    </a:ext>
                  </a:extLst>
                </p14:cNvPr>
                <p14:cNvContentPartPr/>
                <p14:nvPr/>
              </p14:nvContentPartPr>
              <p14:xfrm>
                <a:off x="6502382" y="1019383"/>
                <a:ext cx="114840" cy="142560"/>
              </p14:xfrm>
            </p:contentPart>
          </mc:Choice>
          <mc:Fallback>
            <p:pic>
              <p:nvPicPr>
                <p:cNvPr id="128" name="Freihand 127">
                  <a:extLst>
                    <a:ext uri="{FF2B5EF4-FFF2-40B4-BE49-F238E27FC236}">
                      <a16:creationId xmlns:a16="http://schemas.microsoft.com/office/drawing/2014/main" id="{C37389A7-CCEC-4C9C-B49B-5A2C0A6F652A}"/>
                    </a:ext>
                  </a:extLst>
                </p:cNvPr>
                <p:cNvPicPr/>
                <p:nvPr/>
              </p:nvPicPr>
              <p:blipFill>
                <a:blip r:embed="rId229"/>
                <a:stretch>
                  <a:fillRect/>
                </a:stretch>
              </p:blipFill>
              <p:spPr>
                <a:xfrm>
                  <a:off x="6498062" y="1015063"/>
                  <a:ext cx="123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9" name="Freihand 128">
                  <a:extLst>
                    <a:ext uri="{FF2B5EF4-FFF2-40B4-BE49-F238E27FC236}">
                      <a16:creationId xmlns:a16="http://schemas.microsoft.com/office/drawing/2014/main" id="{6D4801E6-302A-4BDB-965A-F2B2ED55FB56}"/>
                    </a:ext>
                  </a:extLst>
                </p14:cNvPr>
                <p14:cNvContentPartPr/>
                <p14:nvPr/>
              </p14:nvContentPartPr>
              <p14:xfrm>
                <a:off x="6509942" y="1029103"/>
                <a:ext cx="136080" cy="77760"/>
              </p14:xfrm>
            </p:contentPart>
          </mc:Choice>
          <mc:Fallback>
            <p:pic>
              <p:nvPicPr>
                <p:cNvPr id="129" name="Freihand 128">
                  <a:extLst>
                    <a:ext uri="{FF2B5EF4-FFF2-40B4-BE49-F238E27FC236}">
                      <a16:creationId xmlns:a16="http://schemas.microsoft.com/office/drawing/2014/main" id="{6D4801E6-302A-4BDB-965A-F2B2ED55FB56}"/>
                    </a:ext>
                  </a:extLst>
                </p:cNvPr>
                <p:cNvPicPr/>
                <p:nvPr/>
              </p:nvPicPr>
              <p:blipFill>
                <a:blip r:embed="rId231"/>
                <a:stretch>
                  <a:fillRect/>
                </a:stretch>
              </p:blipFill>
              <p:spPr>
                <a:xfrm>
                  <a:off x="6505622" y="1024783"/>
                  <a:ext cx="144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0" name="Freihand 129">
                  <a:extLst>
                    <a:ext uri="{FF2B5EF4-FFF2-40B4-BE49-F238E27FC236}">
                      <a16:creationId xmlns:a16="http://schemas.microsoft.com/office/drawing/2014/main" id="{60FD5630-B12D-4BE2-B46F-B7A509C8D0E9}"/>
                    </a:ext>
                  </a:extLst>
                </p14:cNvPr>
                <p14:cNvContentPartPr/>
                <p14:nvPr/>
              </p14:nvContentPartPr>
              <p14:xfrm>
                <a:off x="6459902" y="912823"/>
                <a:ext cx="184320" cy="40680"/>
              </p14:xfrm>
            </p:contentPart>
          </mc:Choice>
          <mc:Fallback>
            <p:pic>
              <p:nvPicPr>
                <p:cNvPr id="130" name="Freihand 129">
                  <a:extLst>
                    <a:ext uri="{FF2B5EF4-FFF2-40B4-BE49-F238E27FC236}">
                      <a16:creationId xmlns:a16="http://schemas.microsoft.com/office/drawing/2014/main" id="{60FD5630-B12D-4BE2-B46F-B7A509C8D0E9}"/>
                    </a:ext>
                  </a:extLst>
                </p:cNvPr>
                <p:cNvPicPr/>
                <p:nvPr/>
              </p:nvPicPr>
              <p:blipFill>
                <a:blip r:embed="rId233"/>
                <a:stretch>
                  <a:fillRect/>
                </a:stretch>
              </p:blipFill>
              <p:spPr>
                <a:xfrm>
                  <a:off x="6455582" y="908503"/>
                  <a:ext cx="192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2" name="Freihand 131">
                  <a:extLst>
                    <a:ext uri="{FF2B5EF4-FFF2-40B4-BE49-F238E27FC236}">
                      <a16:creationId xmlns:a16="http://schemas.microsoft.com/office/drawing/2014/main" id="{521E63AB-B808-4ABE-AF66-F79F92EF95B0}"/>
                    </a:ext>
                  </a:extLst>
                </p14:cNvPr>
                <p14:cNvContentPartPr/>
                <p14:nvPr/>
              </p14:nvContentPartPr>
              <p14:xfrm>
                <a:off x="6854462" y="926863"/>
                <a:ext cx="101160" cy="141840"/>
              </p14:xfrm>
            </p:contentPart>
          </mc:Choice>
          <mc:Fallback>
            <p:pic>
              <p:nvPicPr>
                <p:cNvPr id="132" name="Freihand 131">
                  <a:extLst>
                    <a:ext uri="{FF2B5EF4-FFF2-40B4-BE49-F238E27FC236}">
                      <a16:creationId xmlns:a16="http://schemas.microsoft.com/office/drawing/2014/main" id="{521E63AB-B808-4ABE-AF66-F79F92EF95B0}"/>
                    </a:ext>
                  </a:extLst>
                </p:cNvPr>
                <p:cNvPicPr/>
                <p:nvPr/>
              </p:nvPicPr>
              <p:blipFill>
                <a:blip r:embed="rId235"/>
                <a:stretch>
                  <a:fillRect/>
                </a:stretch>
              </p:blipFill>
              <p:spPr>
                <a:xfrm>
                  <a:off x="6850142" y="922543"/>
                  <a:ext cx="109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3" name="Freihand 132">
                  <a:extLst>
                    <a:ext uri="{FF2B5EF4-FFF2-40B4-BE49-F238E27FC236}">
                      <a16:creationId xmlns:a16="http://schemas.microsoft.com/office/drawing/2014/main" id="{29137911-6B58-4668-84F9-FC4D9046655B}"/>
                    </a:ext>
                  </a:extLst>
                </p14:cNvPr>
                <p14:cNvContentPartPr/>
                <p14:nvPr/>
              </p14:nvContentPartPr>
              <p14:xfrm>
                <a:off x="7042382" y="1057903"/>
                <a:ext cx="4320" cy="3600"/>
              </p14:xfrm>
            </p:contentPart>
          </mc:Choice>
          <mc:Fallback>
            <p:pic>
              <p:nvPicPr>
                <p:cNvPr id="133" name="Freihand 132">
                  <a:extLst>
                    <a:ext uri="{FF2B5EF4-FFF2-40B4-BE49-F238E27FC236}">
                      <a16:creationId xmlns:a16="http://schemas.microsoft.com/office/drawing/2014/main" id="{29137911-6B58-4668-84F9-FC4D9046655B}"/>
                    </a:ext>
                  </a:extLst>
                </p:cNvPr>
                <p:cNvPicPr/>
                <p:nvPr/>
              </p:nvPicPr>
              <p:blipFill>
                <a:blip r:embed="rId237"/>
                <a:stretch>
                  <a:fillRect/>
                </a:stretch>
              </p:blipFill>
              <p:spPr>
                <a:xfrm>
                  <a:off x="7038062" y="1053583"/>
                  <a:ext cx="12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5" name="Freihand 134">
                  <a:extLst>
                    <a:ext uri="{FF2B5EF4-FFF2-40B4-BE49-F238E27FC236}">
                      <a16:creationId xmlns:a16="http://schemas.microsoft.com/office/drawing/2014/main" id="{65FDB5AD-88D9-42D0-8034-80EE9FA0F33D}"/>
                    </a:ext>
                  </a:extLst>
                </p14:cNvPr>
                <p14:cNvContentPartPr/>
                <p14:nvPr/>
              </p14:nvContentPartPr>
              <p14:xfrm>
                <a:off x="6867782" y="966103"/>
                <a:ext cx="176400" cy="81720"/>
              </p14:xfrm>
            </p:contentPart>
          </mc:Choice>
          <mc:Fallback>
            <p:pic>
              <p:nvPicPr>
                <p:cNvPr id="135" name="Freihand 134">
                  <a:extLst>
                    <a:ext uri="{FF2B5EF4-FFF2-40B4-BE49-F238E27FC236}">
                      <a16:creationId xmlns:a16="http://schemas.microsoft.com/office/drawing/2014/main" id="{65FDB5AD-88D9-42D0-8034-80EE9FA0F33D}"/>
                    </a:ext>
                  </a:extLst>
                </p:cNvPr>
                <p:cNvPicPr/>
                <p:nvPr/>
              </p:nvPicPr>
              <p:blipFill>
                <a:blip r:embed="rId239"/>
                <a:stretch>
                  <a:fillRect/>
                </a:stretch>
              </p:blipFill>
              <p:spPr>
                <a:xfrm>
                  <a:off x="6863462" y="961783"/>
                  <a:ext cx="185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6" name="Freihand 135">
                  <a:extLst>
                    <a:ext uri="{FF2B5EF4-FFF2-40B4-BE49-F238E27FC236}">
                      <a16:creationId xmlns:a16="http://schemas.microsoft.com/office/drawing/2014/main" id="{1367E7DF-18B4-4A08-933F-788F426A5B9F}"/>
                    </a:ext>
                  </a:extLst>
                </p14:cNvPr>
                <p14:cNvContentPartPr/>
                <p14:nvPr/>
              </p14:nvContentPartPr>
              <p14:xfrm>
                <a:off x="7056782" y="974743"/>
                <a:ext cx="54000" cy="105480"/>
              </p14:xfrm>
            </p:contentPart>
          </mc:Choice>
          <mc:Fallback>
            <p:pic>
              <p:nvPicPr>
                <p:cNvPr id="136" name="Freihand 135">
                  <a:extLst>
                    <a:ext uri="{FF2B5EF4-FFF2-40B4-BE49-F238E27FC236}">
                      <a16:creationId xmlns:a16="http://schemas.microsoft.com/office/drawing/2014/main" id="{1367E7DF-18B4-4A08-933F-788F426A5B9F}"/>
                    </a:ext>
                  </a:extLst>
                </p:cNvPr>
                <p:cNvPicPr/>
                <p:nvPr/>
              </p:nvPicPr>
              <p:blipFill>
                <a:blip r:embed="rId241"/>
                <a:stretch>
                  <a:fillRect/>
                </a:stretch>
              </p:blipFill>
              <p:spPr>
                <a:xfrm>
                  <a:off x="7052462" y="970423"/>
                  <a:ext cx="62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7" name="Freihand 136">
                  <a:extLst>
                    <a:ext uri="{FF2B5EF4-FFF2-40B4-BE49-F238E27FC236}">
                      <a16:creationId xmlns:a16="http://schemas.microsoft.com/office/drawing/2014/main" id="{7E763F09-E870-4607-B991-3BF699F11963}"/>
                    </a:ext>
                  </a:extLst>
                </p14:cNvPr>
                <p14:cNvContentPartPr/>
                <p14:nvPr/>
              </p14:nvContentPartPr>
              <p14:xfrm>
                <a:off x="7124822" y="887263"/>
                <a:ext cx="127080" cy="156600"/>
              </p14:xfrm>
            </p:contentPart>
          </mc:Choice>
          <mc:Fallback>
            <p:pic>
              <p:nvPicPr>
                <p:cNvPr id="137" name="Freihand 136">
                  <a:extLst>
                    <a:ext uri="{FF2B5EF4-FFF2-40B4-BE49-F238E27FC236}">
                      <a16:creationId xmlns:a16="http://schemas.microsoft.com/office/drawing/2014/main" id="{7E763F09-E870-4607-B991-3BF699F11963}"/>
                    </a:ext>
                  </a:extLst>
                </p:cNvPr>
                <p:cNvPicPr/>
                <p:nvPr/>
              </p:nvPicPr>
              <p:blipFill>
                <a:blip r:embed="rId243"/>
                <a:stretch>
                  <a:fillRect/>
                </a:stretch>
              </p:blipFill>
              <p:spPr>
                <a:xfrm>
                  <a:off x="7120502" y="882943"/>
                  <a:ext cx="135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8" name="Freihand 137">
                  <a:extLst>
                    <a:ext uri="{FF2B5EF4-FFF2-40B4-BE49-F238E27FC236}">
                      <a16:creationId xmlns:a16="http://schemas.microsoft.com/office/drawing/2014/main" id="{18B90C3C-7749-47E6-96C6-F0834C02CA02}"/>
                    </a:ext>
                  </a:extLst>
                </p14:cNvPr>
                <p14:cNvContentPartPr/>
                <p14:nvPr/>
              </p14:nvContentPartPr>
              <p14:xfrm>
                <a:off x="7270622" y="962863"/>
                <a:ext cx="50040" cy="86400"/>
              </p14:xfrm>
            </p:contentPart>
          </mc:Choice>
          <mc:Fallback>
            <p:pic>
              <p:nvPicPr>
                <p:cNvPr id="138" name="Freihand 137">
                  <a:extLst>
                    <a:ext uri="{FF2B5EF4-FFF2-40B4-BE49-F238E27FC236}">
                      <a16:creationId xmlns:a16="http://schemas.microsoft.com/office/drawing/2014/main" id="{18B90C3C-7749-47E6-96C6-F0834C02CA02}"/>
                    </a:ext>
                  </a:extLst>
                </p:cNvPr>
                <p:cNvPicPr/>
                <p:nvPr/>
              </p:nvPicPr>
              <p:blipFill>
                <a:blip r:embed="rId245"/>
                <a:stretch>
                  <a:fillRect/>
                </a:stretch>
              </p:blipFill>
              <p:spPr>
                <a:xfrm>
                  <a:off x="7266302" y="958543"/>
                  <a:ext cx="58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Freihand 143">
                  <a:extLst>
                    <a:ext uri="{FF2B5EF4-FFF2-40B4-BE49-F238E27FC236}">
                      <a16:creationId xmlns:a16="http://schemas.microsoft.com/office/drawing/2014/main" id="{6B57C678-350D-419E-B7C6-0006756911CB}"/>
                    </a:ext>
                  </a:extLst>
                </p14:cNvPr>
                <p14:cNvContentPartPr/>
                <p14:nvPr/>
              </p14:nvContentPartPr>
              <p14:xfrm>
                <a:off x="6403382" y="1307023"/>
                <a:ext cx="7200" cy="16560"/>
              </p14:xfrm>
            </p:contentPart>
          </mc:Choice>
          <mc:Fallback>
            <p:pic>
              <p:nvPicPr>
                <p:cNvPr id="144" name="Freihand 143">
                  <a:extLst>
                    <a:ext uri="{FF2B5EF4-FFF2-40B4-BE49-F238E27FC236}">
                      <a16:creationId xmlns:a16="http://schemas.microsoft.com/office/drawing/2014/main" id="{6B57C678-350D-419E-B7C6-0006756911CB}"/>
                    </a:ext>
                  </a:extLst>
                </p:cNvPr>
                <p:cNvPicPr/>
                <p:nvPr/>
              </p:nvPicPr>
              <p:blipFill>
                <a:blip r:embed="rId247"/>
                <a:stretch>
                  <a:fillRect/>
                </a:stretch>
              </p:blipFill>
              <p:spPr>
                <a:xfrm>
                  <a:off x="6399062" y="1302703"/>
                  <a:ext cx="15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7C726841-DF1E-467E-8486-25942401F1DC}"/>
                    </a:ext>
                  </a:extLst>
                </p14:cNvPr>
                <p14:cNvContentPartPr/>
                <p14:nvPr/>
              </p14:nvContentPartPr>
              <p14:xfrm>
                <a:off x="6404102" y="1294783"/>
                <a:ext cx="98640" cy="211680"/>
              </p14:xfrm>
            </p:contentPart>
          </mc:Choice>
          <mc:Fallback>
            <p:pic>
              <p:nvPicPr>
                <p:cNvPr id="145" name="Freihand 144">
                  <a:extLst>
                    <a:ext uri="{FF2B5EF4-FFF2-40B4-BE49-F238E27FC236}">
                      <a16:creationId xmlns:a16="http://schemas.microsoft.com/office/drawing/2014/main" id="{7C726841-DF1E-467E-8486-25942401F1DC}"/>
                    </a:ext>
                  </a:extLst>
                </p:cNvPr>
                <p:cNvPicPr/>
                <p:nvPr/>
              </p:nvPicPr>
              <p:blipFill>
                <a:blip r:embed="rId249"/>
                <a:stretch>
                  <a:fillRect/>
                </a:stretch>
              </p:blipFill>
              <p:spPr>
                <a:xfrm>
                  <a:off x="6399782" y="1290463"/>
                  <a:ext cx="107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82AF35CF-2251-437C-A1D6-BFC750F526AF}"/>
                    </a:ext>
                  </a:extLst>
                </p14:cNvPr>
                <p14:cNvContentPartPr/>
                <p14:nvPr/>
              </p14:nvContentPartPr>
              <p14:xfrm>
                <a:off x="6426062" y="1267783"/>
                <a:ext cx="189360" cy="238320"/>
              </p14:xfrm>
            </p:contentPart>
          </mc:Choice>
          <mc:Fallback>
            <p:pic>
              <p:nvPicPr>
                <p:cNvPr id="147" name="Freihand 146">
                  <a:extLst>
                    <a:ext uri="{FF2B5EF4-FFF2-40B4-BE49-F238E27FC236}">
                      <a16:creationId xmlns:a16="http://schemas.microsoft.com/office/drawing/2014/main" id="{82AF35CF-2251-437C-A1D6-BFC750F526AF}"/>
                    </a:ext>
                  </a:extLst>
                </p:cNvPr>
                <p:cNvPicPr/>
                <p:nvPr/>
              </p:nvPicPr>
              <p:blipFill>
                <a:blip r:embed="rId251"/>
                <a:stretch>
                  <a:fillRect/>
                </a:stretch>
              </p:blipFill>
              <p:spPr>
                <a:xfrm>
                  <a:off x="6421742" y="1263463"/>
                  <a:ext cx="198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Freihand 148">
                  <a:extLst>
                    <a:ext uri="{FF2B5EF4-FFF2-40B4-BE49-F238E27FC236}">
                      <a16:creationId xmlns:a16="http://schemas.microsoft.com/office/drawing/2014/main" id="{2894B21F-31E8-4544-8216-90DD37CC84B1}"/>
                    </a:ext>
                  </a:extLst>
                </p14:cNvPr>
                <p14:cNvContentPartPr/>
                <p14:nvPr/>
              </p14:nvContentPartPr>
              <p14:xfrm>
                <a:off x="6652142" y="1185343"/>
                <a:ext cx="107280" cy="106560"/>
              </p14:xfrm>
            </p:contentPart>
          </mc:Choice>
          <mc:Fallback>
            <p:pic>
              <p:nvPicPr>
                <p:cNvPr id="149" name="Freihand 148">
                  <a:extLst>
                    <a:ext uri="{FF2B5EF4-FFF2-40B4-BE49-F238E27FC236}">
                      <a16:creationId xmlns:a16="http://schemas.microsoft.com/office/drawing/2014/main" id="{2894B21F-31E8-4544-8216-90DD37CC84B1}"/>
                    </a:ext>
                  </a:extLst>
                </p:cNvPr>
                <p:cNvPicPr/>
                <p:nvPr/>
              </p:nvPicPr>
              <p:blipFill>
                <a:blip r:embed="rId253"/>
                <a:stretch>
                  <a:fillRect/>
                </a:stretch>
              </p:blipFill>
              <p:spPr>
                <a:xfrm>
                  <a:off x="6647822" y="1181023"/>
                  <a:ext cx="115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Freihand 150">
                  <a:extLst>
                    <a:ext uri="{FF2B5EF4-FFF2-40B4-BE49-F238E27FC236}">
                      <a16:creationId xmlns:a16="http://schemas.microsoft.com/office/drawing/2014/main" id="{D764BA3F-5484-4F0B-B489-F187B463EC82}"/>
                    </a:ext>
                  </a:extLst>
                </p14:cNvPr>
                <p14:cNvContentPartPr/>
                <p14:nvPr/>
              </p14:nvContentPartPr>
              <p14:xfrm>
                <a:off x="6813782" y="1272463"/>
                <a:ext cx="365040" cy="146520"/>
              </p14:xfrm>
            </p:contentPart>
          </mc:Choice>
          <mc:Fallback>
            <p:pic>
              <p:nvPicPr>
                <p:cNvPr id="151" name="Freihand 150">
                  <a:extLst>
                    <a:ext uri="{FF2B5EF4-FFF2-40B4-BE49-F238E27FC236}">
                      <a16:creationId xmlns:a16="http://schemas.microsoft.com/office/drawing/2014/main" id="{D764BA3F-5484-4F0B-B489-F187B463EC82}"/>
                    </a:ext>
                  </a:extLst>
                </p:cNvPr>
                <p:cNvPicPr/>
                <p:nvPr/>
              </p:nvPicPr>
              <p:blipFill>
                <a:blip r:embed="rId255"/>
                <a:stretch>
                  <a:fillRect/>
                </a:stretch>
              </p:blipFill>
              <p:spPr>
                <a:xfrm>
                  <a:off x="6809462" y="1268143"/>
                  <a:ext cx="373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Freihand 151">
                  <a:extLst>
                    <a:ext uri="{FF2B5EF4-FFF2-40B4-BE49-F238E27FC236}">
                      <a16:creationId xmlns:a16="http://schemas.microsoft.com/office/drawing/2014/main" id="{C66E7DCA-7717-4B65-A24E-657B599E6DCA}"/>
                    </a:ext>
                  </a:extLst>
                </p14:cNvPr>
                <p14:cNvContentPartPr/>
                <p14:nvPr/>
              </p14:nvContentPartPr>
              <p14:xfrm>
                <a:off x="7188182" y="1179943"/>
                <a:ext cx="95040" cy="187200"/>
              </p14:xfrm>
            </p:contentPart>
          </mc:Choice>
          <mc:Fallback>
            <p:pic>
              <p:nvPicPr>
                <p:cNvPr id="152" name="Freihand 151">
                  <a:extLst>
                    <a:ext uri="{FF2B5EF4-FFF2-40B4-BE49-F238E27FC236}">
                      <a16:creationId xmlns:a16="http://schemas.microsoft.com/office/drawing/2014/main" id="{C66E7DCA-7717-4B65-A24E-657B599E6DCA}"/>
                    </a:ext>
                  </a:extLst>
                </p:cNvPr>
                <p:cNvPicPr/>
                <p:nvPr/>
              </p:nvPicPr>
              <p:blipFill>
                <a:blip r:embed="rId257"/>
                <a:stretch>
                  <a:fillRect/>
                </a:stretch>
              </p:blipFill>
              <p:spPr>
                <a:xfrm>
                  <a:off x="7183862" y="1175623"/>
                  <a:ext cx="103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Freihand 152">
                  <a:extLst>
                    <a:ext uri="{FF2B5EF4-FFF2-40B4-BE49-F238E27FC236}">
                      <a16:creationId xmlns:a16="http://schemas.microsoft.com/office/drawing/2014/main" id="{817C7E0F-D3E6-4AD3-AE48-4C4594314F64}"/>
                    </a:ext>
                  </a:extLst>
                </p14:cNvPr>
                <p14:cNvContentPartPr/>
                <p14:nvPr/>
              </p14:nvContentPartPr>
              <p14:xfrm>
                <a:off x="7253342" y="1259503"/>
                <a:ext cx="93240" cy="110520"/>
              </p14:xfrm>
            </p:contentPart>
          </mc:Choice>
          <mc:Fallback>
            <p:pic>
              <p:nvPicPr>
                <p:cNvPr id="153" name="Freihand 152">
                  <a:extLst>
                    <a:ext uri="{FF2B5EF4-FFF2-40B4-BE49-F238E27FC236}">
                      <a16:creationId xmlns:a16="http://schemas.microsoft.com/office/drawing/2014/main" id="{817C7E0F-D3E6-4AD3-AE48-4C4594314F64}"/>
                    </a:ext>
                  </a:extLst>
                </p:cNvPr>
                <p:cNvPicPr/>
                <p:nvPr/>
              </p:nvPicPr>
              <p:blipFill>
                <a:blip r:embed="rId259"/>
                <a:stretch>
                  <a:fillRect/>
                </a:stretch>
              </p:blipFill>
              <p:spPr>
                <a:xfrm>
                  <a:off x="7249022" y="1255183"/>
                  <a:ext cx="101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4" name="Freihand 153">
                  <a:extLst>
                    <a:ext uri="{FF2B5EF4-FFF2-40B4-BE49-F238E27FC236}">
                      <a16:creationId xmlns:a16="http://schemas.microsoft.com/office/drawing/2014/main" id="{CB0AB9D4-E17A-45E3-BA0F-C80A4C468AF3}"/>
                    </a:ext>
                  </a:extLst>
                </p14:cNvPr>
                <p14:cNvContentPartPr/>
                <p14:nvPr/>
              </p14:nvContentPartPr>
              <p14:xfrm>
                <a:off x="7108622" y="1168063"/>
                <a:ext cx="360" cy="360"/>
              </p14:xfrm>
            </p:contentPart>
          </mc:Choice>
          <mc:Fallback>
            <p:pic>
              <p:nvPicPr>
                <p:cNvPr id="154" name="Freihand 153">
                  <a:extLst>
                    <a:ext uri="{FF2B5EF4-FFF2-40B4-BE49-F238E27FC236}">
                      <a16:creationId xmlns:a16="http://schemas.microsoft.com/office/drawing/2014/main" id="{CB0AB9D4-E17A-45E3-BA0F-C80A4C468AF3}"/>
                    </a:ext>
                  </a:extLst>
                </p:cNvPr>
                <p:cNvPicPr/>
                <p:nvPr/>
              </p:nvPicPr>
              <p:blipFill>
                <a:blip r:embed="rId70"/>
                <a:stretch>
                  <a:fillRect/>
                </a:stretch>
              </p:blipFill>
              <p:spPr>
                <a:xfrm>
                  <a:off x="7104302" y="11637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45480CB7-A419-4FB8-94A7-53C933DCD1B0}"/>
                    </a:ext>
                  </a:extLst>
                </p14:cNvPr>
                <p14:cNvContentPartPr/>
                <p14:nvPr/>
              </p14:nvContentPartPr>
              <p14:xfrm>
                <a:off x="7522982" y="1174183"/>
                <a:ext cx="96840" cy="169920"/>
              </p14:xfrm>
            </p:contentPart>
          </mc:Choice>
          <mc:Fallback>
            <p:pic>
              <p:nvPicPr>
                <p:cNvPr id="155" name="Freihand 154">
                  <a:extLst>
                    <a:ext uri="{FF2B5EF4-FFF2-40B4-BE49-F238E27FC236}">
                      <a16:creationId xmlns:a16="http://schemas.microsoft.com/office/drawing/2014/main" id="{45480CB7-A419-4FB8-94A7-53C933DCD1B0}"/>
                    </a:ext>
                  </a:extLst>
                </p:cNvPr>
                <p:cNvPicPr/>
                <p:nvPr/>
              </p:nvPicPr>
              <p:blipFill>
                <a:blip r:embed="rId262"/>
                <a:stretch>
                  <a:fillRect/>
                </a:stretch>
              </p:blipFill>
              <p:spPr>
                <a:xfrm>
                  <a:off x="7518662" y="1169863"/>
                  <a:ext cx="105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9A272D89-6572-4D31-8672-A8824FD94E7C}"/>
                    </a:ext>
                  </a:extLst>
                </p14:cNvPr>
                <p14:cNvContentPartPr/>
                <p14:nvPr/>
              </p14:nvContentPartPr>
              <p14:xfrm>
                <a:off x="7647542" y="1260583"/>
                <a:ext cx="298080" cy="72000"/>
              </p14:xfrm>
            </p:contentPart>
          </mc:Choice>
          <mc:Fallback>
            <p:pic>
              <p:nvPicPr>
                <p:cNvPr id="156" name="Freihand 155">
                  <a:extLst>
                    <a:ext uri="{FF2B5EF4-FFF2-40B4-BE49-F238E27FC236}">
                      <a16:creationId xmlns:a16="http://schemas.microsoft.com/office/drawing/2014/main" id="{9A272D89-6572-4D31-8672-A8824FD94E7C}"/>
                    </a:ext>
                  </a:extLst>
                </p:cNvPr>
                <p:cNvPicPr/>
                <p:nvPr/>
              </p:nvPicPr>
              <p:blipFill>
                <a:blip r:embed="rId264"/>
                <a:stretch>
                  <a:fillRect/>
                </a:stretch>
              </p:blipFill>
              <p:spPr>
                <a:xfrm>
                  <a:off x="7643222" y="1256263"/>
                  <a:ext cx="306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1F44E5A8-14D8-4524-A8DC-79210BAB6B91}"/>
                    </a:ext>
                  </a:extLst>
                </p14:cNvPr>
                <p14:cNvContentPartPr/>
                <p14:nvPr/>
              </p14:nvContentPartPr>
              <p14:xfrm>
                <a:off x="7970822" y="1193983"/>
                <a:ext cx="329400" cy="141840"/>
              </p14:xfrm>
            </p:contentPart>
          </mc:Choice>
          <mc:Fallback>
            <p:pic>
              <p:nvPicPr>
                <p:cNvPr id="157" name="Freihand 156">
                  <a:extLst>
                    <a:ext uri="{FF2B5EF4-FFF2-40B4-BE49-F238E27FC236}">
                      <a16:creationId xmlns:a16="http://schemas.microsoft.com/office/drawing/2014/main" id="{1F44E5A8-14D8-4524-A8DC-79210BAB6B91}"/>
                    </a:ext>
                  </a:extLst>
                </p:cNvPr>
                <p:cNvPicPr/>
                <p:nvPr/>
              </p:nvPicPr>
              <p:blipFill>
                <a:blip r:embed="rId266"/>
                <a:stretch>
                  <a:fillRect/>
                </a:stretch>
              </p:blipFill>
              <p:spPr>
                <a:xfrm>
                  <a:off x="7966502" y="1189663"/>
                  <a:ext cx="338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1" name="Freihand 160">
                  <a:extLst>
                    <a:ext uri="{FF2B5EF4-FFF2-40B4-BE49-F238E27FC236}">
                      <a16:creationId xmlns:a16="http://schemas.microsoft.com/office/drawing/2014/main" id="{3BEDD79A-2293-4779-BF95-DE034979029E}"/>
                    </a:ext>
                  </a:extLst>
                </p14:cNvPr>
                <p14:cNvContentPartPr/>
                <p14:nvPr/>
              </p14:nvContentPartPr>
              <p14:xfrm>
                <a:off x="5311502" y="1573063"/>
                <a:ext cx="241560" cy="244440"/>
              </p14:xfrm>
            </p:contentPart>
          </mc:Choice>
          <mc:Fallback>
            <p:pic>
              <p:nvPicPr>
                <p:cNvPr id="161" name="Freihand 160">
                  <a:extLst>
                    <a:ext uri="{FF2B5EF4-FFF2-40B4-BE49-F238E27FC236}">
                      <a16:creationId xmlns:a16="http://schemas.microsoft.com/office/drawing/2014/main" id="{3BEDD79A-2293-4779-BF95-DE034979029E}"/>
                    </a:ext>
                  </a:extLst>
                </p:cNvPr>
                <p:cNvPicPr/>
                <p:nvPr/>
              </p:nvPicPr>
              <p:blipFill>
                <a:blip r:embed="rId268"/>
                <a:stretch>
                  <a:fillRect/>
                </a:stretch>
              </p:blipFill>
              <p:spPr>
                <a:xfrm>
                  <a:off x="5307182" y="1568743"/>
                  <a:ext cx="2502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2" name="Freihand 161">
                  <a:extLst>
                    <a:ext uri="{FF2B5EF4-FFF2-40B4-BE49-F238E27FC236}">
                      <a16:creationId xmlns:a16="http://schemas.microsoft.com/office/drawing/2014/main" id="{0FF4D62A-8C85-4314-8B13-48E5B9DF05AB}"/>
                    </a:ext>
                  </a:extLst>
                </p14:cNvPr>
                <p14:cNvContentPartPr/>
                <p14:nvPr/>
              </p14:nvContentPartPr>
              <p14:xfrm>
                <a:off x="5193782" y="1498183"/>
                <a:ext cx="273960" cy="178560"/>
              </p14:xfrm>
            </p:contentPart>
          </mc:Choice>
          <mc:Fallback>
            <p:pic>
              <p:nvPicPr>
                <p:cNvPr id="162" name="Freihand 161">
                  <a:extLst>
                    <a:ext uri="{FF2B5EF4-FFF2-40B4-BE49-F238E27FC236}">
                      <a16:creationId xmlns:a16="http://schemas.microsoft.com/office/drawing/2014/main" id="{0FF4D62A-8C85-4314-8B13-48E5B9DF05AB}"/>
                    </a:ext>
                  </a:extLst>
                </p:cNvPr>
                <p:cNvPicPr/>
                <p:nvPr/>
              </p:nvPicPr>
              <p:blipFill>
                <a:blip r:embed="rId270"/>
                <a:stretch>
                  <a:fillRect/>
                </a:stretch>
              </p:blipFill>
              <p:spPr>
                <a:xfrm>
                  <a:off x="5189462" y="1493863"/>
                  <a:ext cx="2826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8CC56DF5-1955-433A-8696-BF7A24E528EA}"/>
                    </a:ext>
                  </a:extLst>
                </p14:cNvPr>
                <p14:cNvContentPartPr/>
                <p14:nvPr/>
              </p14:nvContentPartPr>
              <p14:xfrm>
                <a:off x="5645942" y="1733983"/>
                <a:ext cx="124920" cy="129600"/>
              </p14:xfrm>
            </p:contentPart>
          </mc:Choice>
          <mc:Fallback>
            <p:pic>
              <p:nvPicPr>
                <p:cNvPr id="164" name="Freihand 163">
                  <a:extLst>
                    <a:ext uri="{FF2B5EF4-FFF2-40B4-BE49-F238E27FC236}">
                      <a16:creationId xmlns:a16="http://schemas.microsoft.com/office/drawing/2014/main" id="{8CC56DF5-1955-433A-8696-BF7A24E528EA}"/>
                    </a:ext>
                  </a:extLst>
                </p:cNvPr>
                <p:cNvPicPr/>
                <p:nvPr/>
              </p:nvPicPr>
              <p:blipFill>
                <a:blip r:embed="rId272"/>
                <a:stretch>
                  <a:fillRect/>
                </a:stretch>
              </p:blipFill>
              <p:spPr>
                <a:xfrm>
                  <a:off x="5641622" y="1729663"/>
                  <a:ext cx="133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A6F08055-6E2E-4755-A43F-952058D63A53}"/>
                    </a:ext>
                  </a:extLst>
                </p14:cNvPr>
                <p14:cNvContentPartPr/>
                <p14:nvPr/>
              </p14:nvContentPartPr>
              <p14:xfrm>
                <a:off x="5809022" y="1741903"/>
                <a:ext cx="230040" cy="87840"/>
              </p14:xfrm>
            </p:contentPart>
          </mc:Choice>
          <mc:Fallback>
            <p:pic>
              <p:nvPicPr>
                <p:cNvPr id="165" name="Freihand 164">
                  <a:extLst>
                    <a:ext uri="{FF2B5EF4-FFF2-40B4-BE49-F238E27FC236}">
                      <a16:creationId xmlns:a16="http://schemas.microsoft.com/office/drawing/2014/main" id="{A6F08055-6E2E-4755-A43F-952058D63A53}"/>
                    </a:ext>
                  </a:extLst>
                </p:cNvPr>
                <p:cNvPicPr/>
                <p:nvPr/>
              </p:nvPicPr>
              <p:blipFill>
                <a:blip r:embed="rId274"/>
                <a:stretch>
                  <a:fillRect/>
                </a:stretch>
              </p:blipFill>
              <p:spPr>
                <a:xfrm>
                  <a:off x="5804702" y="1737583"/>
                  <a:ext cx="238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AF8DF9CB-A2BD-44ED-BE14-3380E91B1A68}"/>
                    </a:ext>
                  </a:extLst>
                </p14:cNvPr>
                <p14:cNvContentPartPr/>
                <p14:nvPr/>
              </p14:nvContentPartPr>
              <p14:xfrm>
                <a:off x="6097022" y="1716343"/>
                <a:ext cx="19080" cy="94320"/>
              </p14:xfrm>
            </p:contentPart>
          </mc:Choice>
          <mc:Fallback>
            <p:pic>
              <p:nvPicPr>
                <p:cNvPr id="166" name="Freihand 165">
                  <a:extLst>
                    <a:ext uri="{FF2B5EF4-FFF2-40B4-BE49-F238E27FC236}">
                      <a16:creationId xmlns:a16="http://schemas.microsoft.com/office/drawing/2014/main" id="{AF8DF9CB-A2BD-44ED-BE14-3380E91B1A68}"/>
                    </a:ext>
                  </a:extLst>
                </p:cNvPr>
                <p:cNvPicPr/>
                <p:nvPr/>
              </p:nvPicPr>
              <p:blipFill>
                <a:blip r:embed="rId276"/>
                <a:stretch>
                  <a:fillRect/>
                </a:stretch>
              </p:blipFill>
              <p:spPr>
                <a:xfrm>
                  <a:off x="6092702" y="1712023"/>
                  <a:ext cx="27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219B80A1-F1A7-4792-A811-5C4A5FF36205}"/>
                    </a:ext>
                  </a:extLst>
                </p14:cNvPr>
                <p14:cNvContentPartPr/>
                <p14:nvPr/>
              </p14:nvContentPartPr>
              <p14:xfrm>
                <a:off x="6120062" y="1710583"/>
                <a:ext cx="120600" cy="68040"/>
              </p14:xfrm>
            </p:contentPart>
          </mc:Choice>
          <mc:Fallback>
            <p:pic>
              <p:nvPicPr>
                <p:cNvPr id="168" name="Freihand 167">
                  <a:extLst>
                    <a:ext uri="{FF2B5EF4-FFF2-40B4-BE49-F238E27FC236}">
                      <a16:creationId xmlns:a16="http://schemas.microsoft.com/office/drawing/2014/main" id="{219B80A1-F1A7-4792-A811-5C4A5FF36205}"/>
                    </a:ext>
                  </a:extLst>
                </p:cNvPr>
                <p:cNvPicPr/>
                <p:nvPr/>
              </p:nvPicPr>
              <p:blipFill>
                <a:blip r:embed="rId278"/>
                <a:stretch>
                  <a:fillRect/>
                </a:stretch>
              </p:blipFill>
              <p:spPr>
                <a:xfrm>
                  <a:off x="6115742" y="1706263"/>
                  <a:ext cx="129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63849B99-C9E8-4840-9341-68EE819EE522}"/>
                    </a:ext>
                  </a:extLst>
                </p14:cNvPr>
                <p14:cNvContentPartPr/>
                <p14:nvPr/>
              </p14:nvContentPartPr>
              <p14:xfrm>
                <a:off x="6156422" y="1646143"/>
                <a:ext cx="16920" cy="360"/>
              </p14:xfrm>
            </p:contentPart>
          </mc:Choice>
          <mc:Fallback>
            <p:pic>
              <p:nvPicPr>
                <p:cNvPr id="169" name="Freihand 168">
                  <a:extLst>
                    <a:ext uri="{FF2B5EF4-FFF2-40B4-BE49-F238E27FC236}">
                      <a16:creationId xmlns:a16="http://schemas.microsoft.com/office/drawing/2014/main" id="{63849B99-C9E8-4840-9341-68EE819EE522}"/>
                    </a:ext>
                  </a:extLst>
                </p:cNvPr>
                <p:cNvPicPr/>
                <p:nvPr/>
              </p:nvPicPr>
              <p:blipFill>
                <a:blip r:embed="rId280"/>
                <a:stretch>
                  <a:fillRect/>
                </a:stretch>
              </p:blipFill>
              <p:spPr>
                <a:xfrm>
                  <a:off x="6152102" y="1641823"/>
                  <a:ext cx="25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B682877A-4263-4914-BD85-6501B0CCB536}"/>
                    </a:ext>
                  </a:extLst>
                </p14:cNvPr>
                <p14:cNvContentPartPr/>
                <p14:nvPr/>
              </p14:nvContentPartPr>
              <p14:xfrm>
                <a:off x="6263702" y="1706983"/>
                <a:ext cx="212400" cy="174600"/>
              </p14:xfrm>
            </p:contentPart>
          </mc:Choice>
          <mc:Fallback>
            <p:pic>
              <p:nvPicPr>
                <p:cNvPr id="170" name="Freihand 169">
                  <a:extLst>
                    <a:ext uri="{FF2B5EF4-FFF2-40B4-BE49-F238E27FC236}">
                      <a16:creationId xmlns:a16="http://schemas.microsoft.com/office/drawing/2014/main" id="{B682877A-4263-4914-BD85-6501B0CCB536}"/>
                    </a:ext>
                  </a:extLst>
                </p:cNvPr>
                <p:cNvPicPr/>
                <p:nvPr/>
              </p:nvPicPr>
              <p:blipFill>
                <a:blip r:embed="rId282"/>
                <a:stretch>
                  <a:fillRect/>
                </a:stretch>
              </p:blipFill>
              <p:spPr>
                <a:xfrm>
                  <a:off x="6259382" y="1702663"/>
                  <a:ext cx="221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EF8A8009-2544-48E0-A8A2-7B1BBA01C41E}"/>
                    </a:ext>
                  </a:extLst>
                </p14:cNvPr>
                <p14:cNvContentPartPr/>
                <p14:nvPr/>
              </p14:nvContentPartPr>
              <p14:xfrm>
                <a:off x="6511022" y="1686463"/>
                <a:ext cx="72000" cy="91800"/>
              </p14:xfrm>
            </p:contentPart>
          </mc:Choice>
          <mc:Fallback>
            <p:pic>
              <p:nvPicPr>
                <p:cNvPr id="171" name="Freihand 170">
                  <a:extLst>
                    <a:ext uri="{FF2B5EF4-FFF2-40B4-BE49-F238E27FC236}">
                      <a16:creationId xmlns:a16="http://schemas.microsoft.com/office/drawing/2014/main" id="{EF8A8009-2544-48E0-A8A2-7B1BBA01C41E}"/>
                    </a:ext>
                  </a:extLst>
                </p:cNvPr>
                <p:cNvPicPr/>
                <p:nvPr/>
              </p:nvPicPr>
              <p:blipFill>
                <a:blip r:embed="rId284"/>
                <a:stretch>
                  <a:fillRect/>
                </a:stretch>
              </p:blipFill>
              <p:spPr>
                <a:xfrm>
                  <a:off x="6506702" y="1682143"/>
                  <a:ext cx="80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4D998109-B8D7-4751-A391-B4BB26F53DD8}"/>
                    </a:ext>
                  </a:extLst>
                </p14:cNvPr>
                <p14:cNvContentPartPr/>
                <p14:nvPr/>
              </p14:nvContentPartPr>
              <p14:xfrm>
                <a:off x="5639462" y="1633183"/>
                <a:ext cx="137160" cy="241200"/>
              </p14:xfrm>
            </p:contentPart>
          </mc:Choice>
          <mc:Fallback>
            <p:pic>
              <p:nvPicPr>
                <p:cNvPr id="172" name="Freihand 171">
                  <a:extLst>
                    <a:ext uri="{FF2B5EF4-FFF2-40B4-BE49-F238E27FC236}">
                      <a16:creationId xmlns:a16="http://schemas.microsoft.com/office/drawing/2014/main" id="{4D998109-B8D7-4751-A391-B4BB26F53DD8}"/>
                    </a:ext>
                  </a:extLst>
                </p:cNvPr>
                <p:cNvPicPr/>
                <p:nvPr/>
              </p:nvPicPr>
              <p:blipFill>
                <a:blip r:embed="rId286"/>
                <a:stretch>
                  <a:fillRect/>
                </a:stretch>
              </p:blipFill>
              <p:spPr>
                <a:xfrm>
                  <a:off x="5635142" y="1628863"/>
                  <a:ext cx="145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C6C0C731-CB6E-42C4-ABDC-7BA40CD00909}"/>
                    </a:ext>
                  </a:extLst>
                </p14:cNvPr>
                <p14:cNvContentPartPr/>
                <p14:nvPr/>
              </p14:nvContentPartPr>
              <p14:xfrm>
                <a:off x="6644582" y="1568743"/>
                <a:ext cx="184680" cy="247320"/>
              </p14:xfrm>
            </p:contentPart>
          </mc:Choice>
          <mc:Fallback>
            <p:pic>
              <p:nvPicPr>
                <p:cNvPr id="173" name="Freihand 172">
                  <a:extLst>
                    <a:ext uri="{FF2B5EF4-FFF2-40B4-BE49-F238E27FC236}">
                      <a16:creationId xmlns:a16="http://schemas.microsoft.com/office/drawing/2014/main" id="{C6C0C731-CB6E-42C4-ABDC-7BA40CD00909}"/>
                    </a:ext>
                  </a:extLst>
                </p:cNvPr>
                <p:cNvPicPr/>
                <p:nvPr/>
              </p:nvPicPr>
              <p:blipFill>
                <a:blip r:embed="rId288"/>
                <a:stretch>
                  <a:fillRect/>
                </a:stretch>
              </p:blipFill>
              <p:spPr>
                <a:xfrm>
                  <a:off x="6640262" y="1564423"/>
                  <a:ext cx="1933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Freihand 173">
                  <a:extLst>
                    <a:ext uri="{FF2B5EF4-FFF2-40B4-BE49-F238E27FC236}">
                      <a16:creationId xmlns:a16="http://schemas.microsoft.com/office/drawing/2014/main" id="{75D0163C-90E5-4D28-8B96-1D21A8D114C0}"/>
                    </a:ext>
                  </a:extLst>
                </p14:cNvPr>
                <p14:cNvContentPartPr/>
                <p14:nvPr/>
              </p14:nvContentPartPr>
              <p14:xfrm>
                <a:off x="6850142" y="1575943"/>
                <a:ext cx="84600" cy="136440"/>
              </p14:xfrm>
            </p:contentPart>
          </mc:Choice>
          <mc:Fallback>
            <p:pic>
              <p:nvPicPr>
                <p:cNvPr id="174" name="Freihand 173">
                  <a:extLst>
                    <a:ext uri="{FF2B5EF4-FFF2-40B4-BE49-F238E27FC236}">
                      <a16:creationId xmlns:a16="http://schemas.microsoft.com/office/drawing/2014/main" id="{75D0163C-90E5-4D28-8B96-1D21A8D114C0}"/>
                    </a:ext>
                  </a:extLst>
                </p:cNvPr>
                <p:cNvPicPr/>
                <p:nvPr/>
              </p:nvPicPr>
              <p:blipFill>
                <a:blip r:embed="rId290"/>
                <a:stretch>
                  <a:fillRect/>
                </a:stretch>
              </p:blipFill>
              <p:spPr>
                <a:xfrm>
                  <a:off x="6845822" y="1571623"/>
                  <a:ext cx="93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D2248439-82E9-4E62-82BC-CB0535BF0D53}"/>
                    </a:ext>
                  </a:extLst>
                </p14:cNvPr>
                <p14:cNvContentPartPr/>
                <p14:nvPr/>
              </p14:nvContentPartPr>
              <p14:xfrm>
                <a:off x="6943022" y="1565143"/>
                <a:ext cx="98640" cy="156600"/>
              </p14:xfrm>
            </p:contentPart>
          </mc:Choice>
          <mc:Fallback>
            <p:pic>
              <p:nvPicPr>
                <p:cNvPr id="175" name="Freihand 174">
                  <a:extLst>
                    <a:ext uri="{FF2B5EF4-FFF2-40B4-BE49-F238E27FC236}">
                      <a16:creationId xmlns:a16="http://schemas.microsoft.com/office/drawing/2014/main" id="{D2248439-82E9-4E62-82BC-CB0535BF0D53}"/>
                    </a:ext>
                  </a:extLst>
                </p:cNvPr>
                <p:cNvPicPr/>
                <p:nvPr/>
              </p:nvPicPr>
              <p:blipFill>
                <a:blip r:embed="rId292"/>
                <a:stretch>
                  <a:fillRect/>
                </a:stretch>
              </p:blipFill>
              <p:spPr>
                <a:xfrm>
                  <a:off x="6938702" y="1560823"/>
                  <a:ext cx="107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688EFE4C-E9BE-4F11-A345-BD564350489C}"/>
                    </a:ext>
                  </a:extLst>
                </p14:cNvPr>
                <p14:cNvContentPartPr/>
                <p14:nvPr/>
              </p14:nvContentPartPr>
              <p14:xfrm>
                <a:off x="7015382" y="1604023"/>
                <a:ext cx="158400" cy="71640"/>
              </p14:xfrm>
            </p:contentPart>
          </mc:Choice>
          <mc:Fallback>
            <p:pic>
              <p:nvPicPr>
                <p:cNvPr id="176" name="Freihand 175">
                  <a:extLst>
                    <a:ext uri="{FF2B5EF4-FFF2-40B4-BE49-F238E27FC236}">
                      <a16:creationId xmlns:a16="http://schemas.microsoft.com/office/drawing/2014/main" id="{688EFE4C-E9BE-4F11-A345-BD564350489C}"/>
                    </a:ext>
                  </a:extLst>
                </p:cNvPr>
                <p:cNvPicPr/>
                <p:nvPr/>
              </p:nvPicPr>
              <p:blipFill>
                <a:blip r:embed="rId294"/>
                <a:stretch>
                  <a:fillRect/>
                </a:stretch>
              </p:blipFill>
              <p:spPr>
                <a:xfrm>
                  <a:off x="7011062" y="1599703"/>
                  <a:ext cx="167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6957C168-19BF-4C0F-A73D-B2F2D30C4307}"/>
                    </a:ext>
                  </a:extLst>
                </p14:cNvPr>
                <p14:cNvContentPartPr/>
                <p14:nvPr/>
              </p14:nvContentPartPr>
              <p14:xfrm>
                <a:off x="5538302" y="1761703"/>
                <a:ext cx="1999080" cy="227520"/>
              </p14:xfrm>
            </p:contentPart>
          </mc:Choice>
          <mc:Fallback>
            <p:pic>
              <p:nvPicPr>
                <p:cNvPr id="178" name="Freihand 177">
                  <a:extLst>
                    <a:ext uri="{FF2B5EF4-FFF2-40B4-BE49-F238E27FC236}">
                      <a16:creationId xmlns:a16="http://schemas.microsoft.com/office/drawing/2014/main" id="{6957C168-19BF-4C0F-A73D-B2F2D30C4307}"/>
                    </a:ext>
                  </a:extLst>
                </p:cNvPr>
                <p:cNvPicPr/>
                <p:nvPr/>
              </p:nvPicPr>
              <p:blipFill>
                <a:blip r:embed="rId296"/>
                <a:stretch>
                  <a:fillRect/>
                </a:stretch>
              </p:blipFill>
              <p:spPr>
                <a:xfrm>
                  <a:off x="5533982" y="1757383"/>
                  <a:ext cx="2007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6" name="Freihand 115">
                  <a:extLst>
                    <a:ext uri="{FF2B5EF4-FFF2-40B4-BE49-F238E27FC236}">
                      <a16:creationId xmlns:a16="http://schemas.microsoft.com/office/drawing/2014/main" id="{DD3AA47A-B110-4AD7-843F-D628EB422DEE}"/>
                    </a:ext>
                  </a:extLst>
                </p14:cNvPr>
                <p14:cNvContentPartPr/>
                <p14:nvPr/>
              </p14:nvContentPartPr>
              <p14:xfrm>
                <a:off x="6011702" y="729583"/>
                <a:ext cx="217440" cy="47160"/>
              </p14:xfrm>
            </p:contentPart>
          </mc:Choice>
          <mc:Fallback>
            <p:pic>
              <p:nvPicPr>
                <p:cNvPr id="116" name="Freihand 115">
                  <a:extLst>
                    <a:ext uri="{FF2B5EF4-FFF2-40B4-BE49-F238E27FC236}">
                      <a16:creationId xmlns:a16="http://schemas.microsoft.com/office/drawing/2014/main" id="{DD3AA47A-B110-4AD7-843F-D628EB422DEE}"/>
                    </a:ext>
                  </a:extLst>
                </p:cNvPr>
                <p:cNvPicPr/>
                <p:nvPr/>
              </p:nvPicPr>
              <p:blipFill>
                <a:blip r:embed="rId298"/>
                <a:stretch>
                  <a:fillRect/>
                </a:stretch>
              </p:blipFill>
              <p:spPr>
                <a:xfrm>
                  <a:off x="6007382" y="725263"/>
                  <a:ext cx="226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7" name="Freihand 116">
                  <a:extLst>
                    <a:ext uri="{FF2B5EF4-FFF2-40B4-BE49-F238E27FC236}">
                      <a16:creationId xmlns:a16="http://schemas.microsoft.com/office/drawing/2014/main" id="{C017F55F-63E8-48AD-83A3-63B6DA59B1F3}"/>
                    </a:ext>
                  </a:extLst>
                </p14:cNvPr>
                <p14:cNvContentPartPr/>
                <p14:nvPr/>
              </p14:nvContentPartPr>
              <p14:xfrm>
                <a:off x="5962742" y="691063"/>
                <a:ext cx="190800" cy="125280"/>
              </p14:xfrm>
            </p:contentPart>
          </mc:Choice>
          <mc:Fallback>
            <p:pic>
              <p:nvPicPr>
                <p:cNvPr id="117" name="Freihand 116">
                  <a:extLst>
                    <a:ext uri="{FF2B5EF4-FFF2-40B4-BE49-F238E27FC236}">
                      <a16:creationId xmlns:a16="http://schemas.microsoft.com/office/drawing/2014/main" id="{C017F55F-63E8-48AD-83A3-63B6DA59B1F3}"/>
                    </a:ext>
                  </a:extLst>
                </p:cNvPr>
                <p:cNvPicPr/>
                <p:nvPr/>
              </p:nvPicPr>
              <p:blipFill>
                <a:blip r:embed="rId300"/>
                <a:stretch>
                  <a:fillRect/>
                </a:stretch>
              </p:blipFill>
              <p:spPr>
                <a:xfrm>
                  <a:off x="5958422" y="686743"/>
                  <a:ext cx="199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86B52A6C-3792-4F5C-A929-F1FDD0AC15DC}"/>
                    </a:ext>
                  </a:extLst>
                </p14:cNvPr>
                <p14:cNvContentPartPr/>
                <p14:nvPr/>
              </p14:nvContentPartPr>
              <p14:xfrm>
                <a:off x="9451142" y="446263"/>
                <a:ext cx="561240" cy="1243800"/>
              </p14:xfrm>
            </p:contentPart>
          </mc:Choice>
          <mc:Fallback>
            <p:pic>
              <p:nvPicPr>
                <p:cNvPr id="186" name="Freihand 185">
                  <a:extLst>
                    <a:ext uri="{FF2B5EF4-FFF2-40B4-BE49-F238E27FC236}">
                      <a16:creationId xmlns:a16="http://schemas.microsoft.com/office/drawing/2014/main" id="{86B52A6C-3792-4F5C-A929-F1FDD0AC15DC}"/>
                    </a:ext>
                  </a:extLst>
                </p:cNvPr>
                <p:cNvPicPr/>
                <p:nvPr/>
              </p:nvPicPr>
              <p:blipFill>
                <a:blip r:embed="rId302"/>
                <a:stretch>
                  <a:fillRect/>
                </a:stretch>
              </p:blipFill>
              <p:spPr>
                <a:xfrm>
                  <a:off x="9446822" y="441943"/>
                  <a:ext cx="569880" cy="125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3">
            <p14:nvContentPartPr>
              <p14:cNvPr id="188" name="Freihand 187">
                <a:extLst>
                  <a:ext uri="{FF2B5EF4-FFF2-40B4-BE49-F238E27FC236}">
                    <a16:creationId xmlns:a16="http://schemas.microsoft.com/office/drawing/2014/main" id="{E946AF3B-6B65-4FB1-A4F5-45ED854BC6F9}"/>
                  </a:ext>
                </a:extLst>
              </p14:cNvPr>
              <p14:cNvContentPartPr/>
              <p14:nvPr/>
            </p14:nvContentPartPr>
            <p14:xfrm>
              <a:off x="5089382" y="3380623"/>
              <a:ext cx="1485000" cy="79200"/>
            </p14:xfrm>
          </p:contentPart>
        </mc:Choice>
        <mc:Fallback>
          <p:pic>
            <p:nvPicPr>
              <p:cNvPr id="188" name="Freihand 187">
                <a:extLst>
                  <a:ext uri="{FF2B5EF4-FFF2-40B4-BE49-F238E27FC236}">
                    <a16:creationId xmlns:a16="http://schemas.microsoft.com/office/drawing/2014/main" id="{E946AF3B-6B65-4FB1-A4F5-45ED854BC6F9}"/>
                  </a:ext>
                </a:extLst>
              </p:cNvPr>
              <p:cNvPicPr/>
              <p:nvPr/>
            </p:nvPicPr>
            <p:blipFill>
              <a:blip r:embed="rId304"/>
              <a:stretch>
                <a:fillRect/>
              </a:stretch>
            </p:blipFill>
            <p:spPr>
              <a:xfrm>
                <a:off x="5085062" y="3376303"/>
                <a:ext cx="1493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9" name="Freihand 188">
                <a:extLst>
                  <a:ext uri="{FF2B5EF4-FFF2-40B4-BE49-F238E27FC236}">
                    <a16:creationId xmlns:a16="http://schemas.microsoft.com/office/drawing/2014/main" id="{4B965C97-F5CE-4899-B8E2-486A8DE17BD6}"/>
                  </a:ext>
                </a:extLst>
              </p14:cNvPr>
              <p14:cNvContentPartPr/>
              <p14:nvPr/>
            </p14:nvContentPartPr>
            <p14:xfrm>
              <a:off x="5082182" y="4929703"/>
              <a:ext cx="1686240" cy="72360"/>
            </p14:xfrm>
          </p:contentPart>
        </mc:Choice>
        <mc:Fallback>
          <p:pic>
            <p:nvPicPr>
              <p:cNvPr id="189" name="Freihand 188">
                <a:extLst>
                  <a:ext uri="{FF2B5EF4-FFF2-40B4-BE49-F238E27FC236}">
                    <a16:creationId xmlns:a16="http://schemas.microsoft.com/office/drawing/2014/main" id="{4B965C97-F5CE-4899-B8E2-486A8DE17BD6}"/>
                  </a:ext>
                </a:extLst>
              </p:cNvPr>
              <p:cNvPicPr/>
              <p:nvPr/>
            </p:nvPicPr>
            <p:blipFill>
              <a:blip r:embed="rId306"/>
              <a:stretch>
                <a:fillRect/>
              </a:stretch>
            </p:blipFill>
            <p:spPr>
              <a:xfrm>
                <a:off x="5077862" y="4925383"/>
                <a:ext cx="1694880" cy="8100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12" name="Freihand 11">
                <a:extLst>
                  <a:ext uri="{FF2B5EF4-FFF2-40B4-BE49-F238E27FC236}">
                    <a16:creationId xmlns:a16="http://schemas.microsoft.com/office/drawing/2014/main" id="{DC026B86-3BCA-412F-B39A-F24D6E59F310}"/>
                  </a:ext>
                </a:extLst>
              </p14:cNvPr>
              <p14:cNvContentPartPr/>
              <p14:nvPr/>
            </p14:nvContentPartPr>
            <p14:xfrm>
              <a:off x="6504182" y="2453623"/>
              <a:ext cx="2723400" cy="947880"/>
            </p14:xfrm>
          </p:contentPart>
        </mc:Choice>
        <mc:Fallback>
          <p:pic>
            <p:nvPicPr>
              <p:cNvPr id="12" name="Freihand 11">
                <a:extLst>
                  <a:ext uri="{FF2B5EF4-FFF2-40B4-BE49-F238E27FC236}">
                    <a16:creationId xmlns:a16="http://schemas.microsoft.com/office/drawing/2014/main" id="{DC026B86-3BCA-412F-B39A-F24D6E59F310}"/>
                  </a:ext>
                </a:extLst>
              </p:cNvPr>
              <p:cNvPicPr/>
              <p:nvPr/>
            </p:nvPicPr>
            <p:blipFill>
              <a:blip r:embed="rId4"/>
              <a:stretch>
                <a:fillRect/>
              </a:stretch>
            </p:blipFill>
            <p:spPr>
              <a:xfrm>
                <a:off x="6499862" y="2449303"/>
                <a:ext cx="2732040" cy="956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A5760FCF-922D-4ABE-9B35-CA4A384824CF}"/>
                  </a:ext>
                </a:extLst>
              </p14:cNvPr>
              <p14:cNvContentPartPr/>
              <p14:nvPr/>
            </p14:nvContentPartPr>
            <p14:xfrm>
              <a:off x="7584902" y="1104703"/>
              <a:ext cx="4200120" cy="1218960"/>
            </p14:xfrm>
          </p:contentPart>
        </mc:Choice>
        <mc:Fallback>
          <p:pic>
            <p:nvPicPr>
              <p:cNvPr id="18" name="Freihand 17">
                <a:extLst>
                  <a:ext uri="{FF2B5EF4-FFF2-40B4-BE49-F238E27FC236}">
                    <a16:creationId xmlns:a16="http://schemas.microsoft.com/office/drawing/2014/main" id="{A5760FCF-922D-4ABE-9B35-CA4A384824CF}"/>
                  </a:ext>
                </a:extLst>
              </p:cNvPr>
              <p:cNvPicPr/>
              <p:nvPr/>
            </p:nvPicPr>
            <p:blipFill>
              <a:blip r:embed="rId6"/>
              <a:stretch>
                <a:fillRect/>
              </a:stretch>
            </p:blipFill>
            <p:spPr>
              <a:xfrm>
                <a:off x="7580582" y="1100383"/>
                <a:ext cx="4208760" cy="1227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 name="Freihand 29">
                <a:extLst>
                  <a:ext uri="{FF2B5EF4-FFF2-40B4-BE49-F238E27FC236}">
                    <a16:creationId xmlns:a16="http://schemas.microsoft.com/office/drawing/2014/main" id="{2F9D85F2-6E05-4A7E-9ED0-43B885825323}"/>
                  </a:ext>
                </a:extLst>
              </p14:cNvPr>
              <p14:cNvContentPartPr/>
              <p14:nvPr/>
            </p14:nvContentPartPr>
            <p14:xfrm>
              <a:off x="2336462" y="3557023"/>
              <a:ext cx="3546360" cy="627840"/>
            </p14:xfrm>
          </p:contentPart>
        </mc:Choice>
        <mc:Fallback>
          <p:pic>
            <p:nvPicPr>
              <p:cNvPr id="30" name="Freihand 29">
                <a:extLst>
                  <a:ext uri="{FF2B5EF4-FFF2-40B4-BE49-F238E27FC236}">
                    <a16:creationId xmlns:a16="http://schemas.microsoft.com/office/drawing/2014/main" id="{2F9D85F2-6E05-4A7E-9ED0-43B885825323}"/>
                  </a:ext>
                </a:extLst>
              </p:cNvPr>
              <p:cNvPicPr/>
              <p:nvPr/>
            </p:nvPicPr>
            <p:blipFill>
              <a:blip r:embed="rId8"/>
              <a:stretch>
                <a:fillRect/>
              </a:stretch>
            </p:blipFill>
            <p:spPr>
              <a:xfrm>
                <a:off x="2332142" y="3552703"/>
                <a:ext cx="3555000" cy="636480"/>
              </a:xfrm>
              <a:prstGeom prst="rect">
                <a:avLst/>
              </a:prstGeom>
            </p:spPr>
          </p:pic>
        </mc:Fallback>
      </mc:AlternateContent>
      <p:grpSp>
        <p:nvGrpSpPr>
          <p:cNvPr id="39" name="Gruppieren 38">
            <a:extLst>
              <a:ext uri="{FF2B5EF4-FFF2-40B4-BE49-F238E27FC236}">
                <a16:creationId xmlns:a16="http://schemas.microsoft.com/office/drawing/2014/main" id="{30CC3DD4-2B47-42FD-9491-4CD7ABF968B2}"/>
              </a:ext>
            </a:extLst>
          </p:cNvPr>
          <p:cNvGrpSpPr/>
          <p:nvPr/>
        </p:nvGrpSpPr>
        <p:grpSpPr>
          <a:xfrm>
            <a:off x="3930182" y="643903"/>
            <a:ext cx="7384680" cy="3493440"/>
            <a:chOff x="3930182" y="643903"/>
            <a:chExt cx="7384680" cy="349344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7B6D1FF-63FB-482A-A8A9-CAE3435DFDBA}"/>
                    </a:ext>
                  </a:extLst>
                </p14:cNvPr>
                <p14:cNvContentPartPr/>
                <p14:nvPr/>
              </p14:nvContentPartPr>
              <p14:xfrm>
                <a:off x="6599942" y="1267783"/>
                <a:ext cx="276480" cy="392760"/>
              </p14:xfrm>
            </p:contentPart>
          </mc:Choice>
          <mc:Fallback>
            <p:pic>
              <p:nvPicPr>
                <p:cNvPr id="5" name="Freihand 4">
                  <a:extLst>
                    <a:ext uri="{FF2B5EF4-FFF2-40B4-BE49-F238E27FC236}">
                      <a16:creationId xmlns:a16="http://schemas.microsoft.com/office/drawing/2014/main" id="{57B6D1FF-63FB-482A-A8A9-CAE3435DFDBA}"/>
                    </a:ext>
                  </a:extLst>
                </p:cNvPr>
                <p:cNvPicPr/>
                <p:nvPr/>
              </p:nvPicPr>
              <p:blipFill>
                <a:blip r:embed="rId10"/>
                <a:stretch>
                  <a:fillRect/>
                </a:stretch>
              </p:blipFill>
              <p:spPr>
                <a:xfrm>
                  <a:off x="6595622" y="1263463"/>
                  <a:ext cx="28512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230FD7E2-8D4E-4BA5-8C35-718202149C17}"/>
                    </a:ext>
                  </a:extLst>
                </p14:cNvPr>
                <p14:cNvContentPartPr/>
                <p14:nvPr/>
              </p14:nvContentPartPr>
              <p14:xfrm>
                <a:off x="3930182" y="659383"/>
                <a:ext cx="291240" cy="252000"/>
              </p14:xfrm>
            </p:contentPart>
          </mc:Choice>
          <mc:Fallback>
            <p:pic>
              <p:nvPicPr>
                <p:cNvPr id="6" name="Freihand 5">
                  <a:extLst>
                    <a:ext uri="{FF2B5EF4-FFF2-40B4-BE49-F238E27FC236}">
                      <a16:creationId xmlns:a16="http://schemas.microsoft.com/office/drawing/2014/main" id="{230FD7E2-8D4E-4BA5-8C35-718202149C17}"/>
                    </a:ext>
                  </a:extLst>
                </p:cNvPr>
                <p:cNvPicPr/>
                <p:nvPr/>
              </p:nvPicPr>
              <p:blipFill>
                <a:blip r:embed="rId12"/>
                <a:stretch>
                  <a:fillRect/>
                </a:stretch>
              </p:blipFill>
              <p:spPr>
                <a:xfrm>
                  <a:off x="3925862" y="655063"/>
                  <a:ext cx="2998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9FE44088-C03F-49CF-B88B-D8E0279286E0}"/>
                    </a:ext>
                  </a:extLst>
                </p14:cNvPr>
                <p14:cNvContentPartPr/>
                <p14:nvPr/>
              </p14:nvContentPartPr>
              <p14:xfrm>
                <a:off x="4265342" y="647143"/>
                <a:ext cx="201600" cy="198000"/>
              </p14:xfrm>
            </p:contentPart>
          </mc:Choice>
          <mc:Fallback>
            <p:pic>
              <p:nvPicPr>
                <p:cNvPr id="7" name="Freihand 6">
                  <a:extLst>
                    <a:ext uri="{FF2B5EF4-FFF2-40B4-BE49-F238E27FC236}">
                      <a16:creationId xmlns:a16="http://schemas.microsoft.com/office/drawing/2014/main" id="{9FE44088-C03F-49CF-B88B-D8E0279286E0}"/>
                    </a:ext>
                  </a:extLst>
                </p:cNvPr>
                <p:cNvPicPr/>
                <p:nvPr/>
              </p:nvPicPr>
              <p:blipFill>
                <a:blip r:embed="rId14"/>
                <a:stretch>
                  <a:fillRect/>
                </a:stretch>
              </p:blipFill>
              <p:spPr>
                <a:xfrm>
                  <a:off x="4261022" y="642823"/>
                  <a:ext cx="210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38B56EA6-90DF-4A3A-A440-5ABB3C045E2B}"/>
                    </a:ext>
                  </a:extLst>
                </p14:cNvPr>
                <p14:cNvContentPartPr/>
                <p14:nvPr/>
              </p14:nvContentPartPr>
              <p14:xfrm>
                <a:off x="4484582" y="643903"/>
                <a:ext cx="90000" cy="186840"/>
              </p14:xfrm>
            </p:contentPart>
          </mc:Choice>
          <mc:Fallback>
            <p:pic>
              <p:nvPicPr>
                <p:cNvPr id="8" name="Freihand 7">
                  <a:extLst>
                    <a:ext uri="{FF2B5EF4-FFF2-40B4-BE49-F238E27FC236}">
                      <a16:creationId xmlns:a16="http://schemas.microsoft.com/office/drawing/2014/main" id="{38B56EA6-90DF-4A3A-A440-5ABB3C045E2B}"/>
                    </a:ext>
                  </a:extLst>
                </p:cNvPr>
                <p:cNvPicPr/>
                <p:nvPr/>
              </p:nvPicPr>
              <p:blipFill>
                <a:blip r:embed="rId16"/>
                <a:stretch>
                  <a:fillRect/>
                </a:stretch>
              </p:blipFill>
              <p:spPr>
                <a:xfrm>
                  <a:off x="4480262" y="639583"/>
                  <a:ext cx="98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123856D3-D0C1-4BD1-9231-8E2B6D797897}"/>
                    </a:ext>
                  </a:extLst>
                </p14:cNvPr>
                <p14:cNvContentPartPr/>
                <p14:nvPr/>
              </p14:nvContentPartPr>
              <p14:xfrm>
                <a:off x="4637582" y="719143"/>
                <a:ext cx="403560" cy="272880"/>
              </p14:xfrm>
            </p:contentPart>
          </mc:Choice>
          <mc:Fallback>
            <p:pic>
              <p:nvPicPr>
                <p:cNvPr id="9" name="Freihand 8">
                  <a:extLst>
                    <a:ext uri="{FF2B5EF4-FFF2-40B4-BE49-F238E27FC236}">
                      <a16:creationId xmlns:a16="http://schemas.microsoft.com/office/drawing/2014/main" id="{123856D3-D0C1-4BD1-9231-8E2B6D797897}"/>
                    </a:ext>
                  </a:extLst>
                </p:cNvPr>
                <p:cNvPicPr/>
                <p:nvPr/>
              </p:nvPicPr>
              <p:blipFill>
                <a:blip r:embed="rId18"/>
                <a:stretch>
                  <a:fillRect/>
                </a:stretch>
              </p:blipFill>
              <p:spPr>
                <a:xfrm>
                  <a:off x="4633262" y="714823"/>
                  <a:ext cx="412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586C7C3A-1D07-4D18-BF67-A59AD67C1998}"/>
                    </a:ext>
                  </a:extLst>
                </p14:cNvPr>
                <p14:cNvContentPartPr/>
                <p14:nvPr/>
              </p14:nvContentPartPr>
              <p14:xfrm>
                <a:off x="4253822" y="651823"/>
                <a:ext cx="106920" cy="42120"/>
              </p14:xfrm>
            </p:contentPart>
          </mc:Choice>
          <mc:Fallback>
            <p:pic>
              <p:nvPicPr>
                <p:cNvPr id="10" name="Freihand 9">
                  <a:extLst>
                    <a:ext uri="{FF2B5EF4-FFF2-40B4-BE49-F238E27FC236}">
                      <a16:creationId xmlns:a16="http://schemas.microsoft.com/office/drawing/2014/main" id="{586C7C3A-1D07-4D18-BF67-A59AD67C1998}"/>
                    </a:ext>
                  </a:extLst>
                </p:cNvPr>
                <p:cNvPicPr/>
                <p:nvPr/>
              </p:nvPicPr>
              <p:blipFill>
                <a:blip r:embed="rId20"/>
                <a:stretch>
                  <a:fillRect/>
                </a:stretch>
              </p:blipFill>
              <p:spPr>
                <a:xfrm>
                  <a:off x="4249502" y="647503"/>
                  <a:ext cx="115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154ECCF9-509E-491D-82CD-F7FFA460BA29}"/>
                    </a:ext>
                  </a:extLst>
                </p14:cNvPr>
                <p14:cNvContentPartPr/>
                <p14:nvPr/>
              </p14:nvContentPartPr>
              <p14:xfrm>
                <a:off x="9597662" y="1056823"/>
                <a:ext cx="36720" cy="1465560"/>
              </p14:xfrm>
            </p:contentPart>
          </mc:Choice>
          <mc:Fallback>
            <p:pic>
              <p:nvPicPr>
                <p:cNvPr id="13" name="Freihand 12">
                  <a:extLst>
                    <a:ext uri="{FF2B5EF4-FFF2-40B4-BE49-F238E27FC236}">
                      <a16:creationId xmlns:a16="http://schemas.microsoft.com/office/drawing/2014/main" id="{154ECCF9-509E-491D-82CD-F7FFA460BA29}"/>
                    </a:ext>
                  </a:extLst>
                </p:cNvPr>
                <p:cNvPicPr/>
                <p:nvPr/>
              </p:nvPicPr>
              <p:blipFill>
                <a:blip r:embed="rId22"/>
                <a:stretch>
                  <a:fillRect/>
                </a:stretch>
              </p:blipFill>
              <p:spPr>
                <a:xfrm>
                  <a:off x="9593342" y="1052503"/>
                  <a:ext cx="45360" cy="147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214C7FB1-A828-488A-B1BC-F06CDEDB5A27}"/>
                    </a:ext>
                  </a:extLst>
                </p14:cNvPr>
                <p14:cNvContentPartPr/>
                <p14:nvPr/>
              </p14:nvContentPartPr>
              <p14:xfrm>
                <a:off x="8291942" y="2256343"/>
                <a:ext cx="2842200" cy="120960"/>
              </p14:xfrm>
            </p:contentPart>
          </mc:Choice>
          <mc:Fallback>
            <p:pic>
              <p:nvPicPr>
                <p:cNvPr id="14" name="Freihand 13">
                  <a:extLst>
                    <a:ext uri="{FF2B5EF4-FFF2-40B4-BE49-F238E27FC236}">
                      <a16:creationId xmlns:a16="http://schemas.microsoft.com/office/drawing/2014/main" id="{214C7FB1-A828-488A-B1BC-F06CDEDB5A27}"/>
                    </a:ext>
                  </a:extLst>
                </p:cNvPr>
                <p:cNvPicPr/>
                <p:nvPr/>
              </p:nvPicPr>
              <p:blipFill>
                <a:blip r:embed="rId24"/>
                <a:stretch>
                  <a:fillRect/>
                </a:stretch>
              </p:blipFill>
              <p:spPr>
                <a:xfrm>
                  <a:off x="8287622" y="2252023"/>
                  <a:ext cx="2850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AD3C1A6E-CFA7-44CA-8483-28490A4650E2}"/>
                    </a:ext>
                  </a:extLst>
                </p14:cNvPr>
                <p14:cNvContentPartPr/>
                <p14:nvPr/>
              </p14:nvContentPartPr>
              <p14:xfrm>
                <a:off x="11090582" y="2159503"/>
                <a:ext cx="224280" cy="229680"/>
              </p14:xfrm>
            </p:contentPart>
          </mc:Choice>
          <mc:Fallback>
            <p:pic>
              <p:nvPicPr>
                <p:cNvPr id="15" name="Freihand 14">
                  <a:extLst>
                    <a:ext uri="{FF2B5EF4-FFF2-40B4-BE49-F238E27FC236}">
                      <a16:creationId xmlns:a16="http://schemas.microsoft.com/office/drawing/2014/main" id="{AD3C1A6E-CFA7-44CA-8483-28490A4650E2}"/>
                    </a:ext>
                  </a:extLst>
                </p:cNvPr>
                <p:cNvPicPr/>
                <p:nvPr/>
              </p:nvPicPr>
              <p:blipFill>
                <a:blip r:embed="rId26"/>
                <a:stretch>
                  <a:fillRect/>
                </a:stretch>
              </p:blipFill>
              <p:spPr>
                <a:xfrm>
                  <a:off x="11086262" y="2155183"/>
                  <a:ext cx="2329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4C011164-7594-4466-B4F2-CAC4B192BEC9}"/>
                    </a:ext>
                  </a:extLst>
                </p14:cNvPr>
                <p14:cNvContentPartPr/>
                <p14:nvPr/>
              </p14:nvContentPartPr>
              <p14:xfrm>
                <a:off x="8202662" y="855943"/>
                <a:ext cx="2767320" cy="1427400"/>
              </p14:xfrm>
            </p:contentPart>
          </mc:Choice>
          <mc:Fallback>
            <p:pic>
              <p:nvPicPr>
                <p:cNvPr id="16" name="Freihand 15">
                  <a:extLst>
                    <a:ext uri="{FF2B5EF4-FFF2-40B4-BE49-F238E27FC236}">
                      <a16:creationId xmlns:a16="http://schemas.microsoft.com/office/drawing/2014/main" id="{4C011164-7594-4466-B4F2-CAC4B192BEC9}"/>
                    </a:ext>
                  </a:extLst>
                </p:cNvPr>
                <p:cNvPicPr/>
                <p:nvPr/>
              </p:nvPicPr>
              <p:blipFill>
                <a:blip r:embed="rId28"/>
                <a:stretch>
                  <a:fillRect/>
                </a:stretch>
              </p:blipFill>
              <p:spPr>
                <a:xfrm>
                  <a:off x="8198342" y="851623"/>
                  <a:ext cx="2775960" cy="1436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6BB9C67-21E0-4360-8856-2DA479011C08}"/>
                    </a:ext>
                  </a:extLst>
                </p14:cNvPr>
                <p14:cNvContentPartPr/>
                <p14:nvPr/>
              </p14:nvContentPartPr>
              <p14:xfrm>
                <a:off x="5960942" y="1790143"/>
                <a:ext cx="399240" cy="424440"/>
              </p14:xfrm>
            </p:contentPart>
          </mc:Choice>
          <mc:Fallback>
            <p:pic>
              <p:nvPicPr>
                <p:cNvPr id="20" name="Freihand 19">
                  <a:extLst>
                    <a:ext uri="{FF2B5EF4-FFF2-40B4-BE49-F238E27FC236}">
                      <a16:creationId xmlns:a16="http://schemas.microsoft.com/office/drawing/2014/main" id="{46BB9C67-21E0-4360-8856-2DA479011C08}"/>
                    </a:ext>
                  </a:extLst>
                </p:cNvPr>
                <p:cNvPicPr/>
                <p:nvPr/>
              </p:nvPicPr>
              <p:blipFill>
                <a:blip r:embed="rId30"/>
                <a:stretch>
                  <a:fillRect/>
                </a:stretch>
              </p:blipFill>
              <p:spPr>
                <a:xfrm>
                  <a:off x="5956622" y="1785823"/>
                  <a:ext cx="4078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1BAF04E9-024A-49F4-877A-19B81F390F65}"/>
                    </a:ext>
                  </a:extLst>
                </p14:cNvPr>
                <p14:cNvContentPartPr/>
                <p14:nvPr/>
              </p14:nvContentPartPr>
              <p14:xfrm>
                <a:off x="6470342" y="1940983"/>
                <a:ext cx="221760" cy="38160"/>
              </p14:xfrm>
            </p:contentPart>
          </mc:Choice>
          <mc:Fallback>
            <p:pic>
              <p:nvPicPr>
                <p:cNvPr id="21" name="Freihand 20">
                  <a:extLst>
                    <a:ext uri="{FF2B5EF4-FFF2-40B4-BE49-F238E27FC236}">
                      <a16:creationId xmlns:a16="http://schemas.microsoft.com/office/drawing/2014/main" id="{1BAF04E9-024A-49F4-877A-19B81F390F65}"/>
                    </a:ext>
                  </a:extLst>
                </p:cNvPr>
                <p:cNvPicPr/>
                <p:nvPr/>
              </p:nvPicPr>
              <p:blipFill>
                <a:blip r:embed="rId32"/>
                <a:stretch>
                  <a:fillRect/>
                </a:stretch>
              </p:blipFill>
              <p:spPr>
                <a:xfrm>
                  <a:off x="6466022" y="1936663"/>
                  <a:ext cx="23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9D8545D6-C752-42BD-BFB6-C130ED2EF568}"/>
                    </a:ext>
                  </a:extLst>
                </p14:cNvPr>
                <p14:cNvContentPartPr/>
                <p14:nvPr/>
              </p14:nvContentPartPr>
              <p14:xfrm>
                <a:off x="6401222" y="1868623"/>
                <a:ext cx="205560" cy="199800"/>
              </p14:xfrm>
            </p:contentPart>
          </mc:Choice>
          <mc:Fallback>
            <p:pic>
              <p:nvPicPr>
                <p:cNvPr id="22" name="Freihand 21">
                  <a:extLst>
                    <a:ext uri="{FF2B5EF4-FFF2-40B4-BE49-F238E27FC236}">
                      <a16:creationId xmlns:a16="http://schemas.microsoft.com/office/drawing/2014/main" id="{9D8545D6-C752-42BD-BFB6-C130ED2EF568}"/>
                    </a:ext>
                  </a:extLst>
                </p:cNvPr>
                <p:cNvPicPr/>
                <p:nvPr/>
              </p:nvPicPr>
              <p:blipFill>
                <a:blip r:embed="rId34"/>
                <a:stretch>
                  <a:fillRect/>
                </a:stretch>
              </p:blipFill>
              <p:spPr>
                <a:xfrm>
                  <a:off x="6396902" y="1864303"/>
                  <a:ext cx="214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D5ED0D1C-8D71-44FF-99F5-B4D819D3B3CA}"/>
                    </a:ext>
                  </a:extLst>
                </p14:cNvPr>
                <p14:cNvContentPartPr/>
                <p14:nvPr/>
              </p14:nvContentPartPr>
              <p14:xfrm>
                <a:off x="6881822" y="1822183"/>
                <a:ext cx="127080" cy="243720"/>
              </p14:xfrm>
            </p:contentPart>
          </mc:Choice>
          <mc:Fallback>
            <p:pic>
              <p:nvPicPr>
                <p:cNvPr id="24" name="Freihand 23">
                  <a:extLst>
                    <a:ext uri="{FF2B5EF4-FFF2-40B4-BE49-F238E27FC236}">
                      <a16:creationId xmlns:a16="http://schemas.microsoft.com/office/drawing/2014/main" id="{D5ED0D1C-8D71-44FF-99F5-B4D819D3B3CA}"/>
                    </a:ext>
                  </a:extLst>
                </p:cNvPr>
                <p:cNvPicPr/>
                <p:nvPr/>
              </p:nvPicPr>
              <p:blipFill>
                <a:blip r:embed="rId36"/>
                <a:stretch>
                  <a:fillRect/>
                </a:stretch>
              </p:blipFill>
              <p:spPr>
                <a:xfrm>
                  <a:off x="6877502" y="1817863"/>
                  <a:ext cx="135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9E9E58B1-2157-4C95-AD7E-0A615C4C9CBC}"/>
                    </a:ext>
                  </a:extLst>
                </p14:cNvPr>
                <p14:cNvContentPartPr/>
                <p14:nvPr/>
              </p14:nvContentPartPr>
              <p14:xfrm>
                <a:off x="7035182" y="1838383"/>
                <a:ext cx="528480" cy="131400"/>
              </p14:xfrm>
            </p:contentPart>
          </mc:Choice>
          <mc:Fallback>
            <p:pic>
              <p:nvPicPr>
                <p:cNvPr id="25" name="Freihand 24">
                  <a:extLst>
                    <a:ext uri="{FF2B5EF4-FFF2-40B4-BE49-F238E27FC236}">
                      <a16:creationId xmlns:a16="http://schemas.microsoft.com/office/drawing/2014/main" id="{9E9E58B1-2157-4C95-AD7E-0A615C4C9CBC}"/>
                    </a:ext>
                  </a:extLst>
                </p:cNvPr>
                <p:cNvPicPr/>
                <p:nvPr/>
              </p:nvPicPr>
              <p:blipFill>
                <a:blip r:embed="rId38"/>
                <a:stretch>
                  <a:fillRect/>
                </a:stretch>
              </p:blipFill>
              <p:spPr>
                <a:xfrm>
                  <a:off x="7030862" y="1834063"/>
                  <a:ext cx="537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9BDE80D0-7B1C-4C18-BD8F-E87E7B1C9559}"/>
                    </a:ext>
                  </a:extLst>
                </p14:cNvPr>
                <p14:cNvContentPartPr/>
                <p14:nvPr/>
              </p14:nvContentPartPr>
              <p14:xfrm>
                <a:off x="7583822" y="1772863"/>
                <a:ext cx="61560" cy="73440"/>
              </p14:xfrm>
            </p:contentPart>
          </mc:Choice>
          <mc:Fallback>
            <p:pic>
              <p:nvPicPr>
                <p:cNvPr id="26" name="Freihand 25">
                  <a:extLst>
                    <a:ext uri="{FF2B5EF4-FFF2-40B4-BE49-F238E27FC236}">
                      <a16:creationId xmlns:a16="http://schemas.microsoft.com/office/drawing/2014/main" id="{9BDE80D0-7B1C-4C18-BD8F-E87E7B1C9559}"/>
                    </a:ext>
                  </a:extLst>
                </p:cNvPr>
                <p:cNvPicPr/>
                <p:nvPr/>
              </p:nvPicPr>
              <p:blipFill>
                <a:blip r:embed="rId40"/>
                <a:stretch>
                  <a:fillRect/>
                </a:stretch>
              </p:blipFill>
              <p:spPr>
                <a:xfrm>
                  <a:off x="7579502" y="1768543"/>
                  <a:ext cx="70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58CC1C83-2A4F-441F-ABBC-3569B4EA087B}"/>
                    </a:ext>
                  </a:extLst>
                </p14:cNvPr>
                <p14:cNvContentPartPr/>
                <p14:nvPr/>
              </p14:nvContentPartPr>
              <p14:xfrm>
                <a:off x="7646102" y="1611943"/>
                <a:ext cx="90720" cy="308160"/>
              </p14:xfrm>
            </p:contentPart>
          </mc:Choice>
          <mc:Fallback>
            <p:pic>
              <p:nvPicPr>
                <p:cNvPr id="27" name="Freihand 26">
                  <a:extLst>
                    <a:ext uri="{FF2B5EF4-FFF2-40B4-BE49-F238E27FC236}">
                      <a16:creationId xmlns:a16="http://schemas.microsoft.com/office/drawing/2014/main" id="{58CC1C83-2A4F-441F-ABBC-3569B4EA087B}"/>
                    </a:ext>
                  </a:extLst>
                </p:cNvPr>
                <p:cNvPicPr/>
                <p:nvPr/>
              </p:nvPicPr>
              <p:blipFill>
                <a:blip r:embed="rId42"/>
                <a:stretch>
                  <a:fillRect/>
                </a:stretch>
              </p:blipFill>
              <p:spPr>
                <a:xfrm>
                  <a:off x="7641782" y="1607623"/>
                  <a:ext cx="993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B2D6CD1-9BD4-463A-99F1-EDAD7A025A83}"/>
                    </a:ext>
                  </a:extLst>
                </p14:cNvPr>
                <p14:cNvContentPartPr/>
                <p14:nvPr/>
              </p14:nvContentPartPr>
              <p14:xfrm>
                <a:off x="7737542" y="1521223"/>
                <a:ext cx="470880" cy="270360"/>
              </p14:xfrm>
            </p:contentPart>
          </mc:Choice>
          <mc:Fallback>
            <p:pic>
              <p:nvPicPr>
                <p:cNvPr id="28" name="Freihand 27">
                  <a:extLst>
                    <a:ext uri="{FF2B5EF4-FFF2-40B4-BE49-F238E27FC236}">
                      <a16:creationId xmlns:a16="http://schemas.microsoft.com/office/drawing/2014/main" id="{7B2D6CD1-9BD4-463A-99F1-EDAD7A025A83}"/>
                    </a:ext>
                  </a:extLst>
                </p:cNvPr>
                <p:cNvPicPr/>
                <p:nvPr/>
              </p:nvPicPr>
              <p:blipFill>
                <a:blip r:embed="rId44"/>
                <a:stretch>
                  <a:fillRect/>
                </a:stretch>
              </p:blipFill>
              <p:spPr>
                <a:xfrm>
                  <a:off x="7733222" y="1516903"/>
                  <a:ext cx="4795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2F800739-E46E-4327-B241-86976C51A13C}"/>
                    </a:ext>
                  </a:extLst>
                </p14:cNvPr>
                <p14:cNvContentPartPr/>
                <p14:nvPr/>
              </p14:nvContentPartPr>
              <p14:xfrm>
                <a:off x="4645142" y="979423"/>
                <a:ext cx="2563560" cy="1589400"/>
              </p14:xfrm>
            </p:contentPart>
          </mc:Choice>
          <mc:Fallback>
            <p:pic>
              <p:nvPicPr>
                <p:cNvPr id="31" name="Freihand 30">
                  <a:extLst>
                    <a:ext uri="{FF2B5EF4-FFF2-40B4-BE49-F238E27FC236}">
                      <a16:creationId xmlns:a16="http://schemas.microsoft.com/office/drawing/2014/main" id="{2F800739-E46E-4327-B241-86976C51A13C}"/>
                    </a:ext>
                  </a:extLst>
                </p:cNvPr>
                <p:cNvPicPr/>
                <p:nvPr/>
              </p:nvPicPr>
              <p:blipFill>
                <a:blip r:embed="rId46"/>
                <a:stretch>
                  <a:fillRect/>
                </a:stretch>
              </p:blipFill>
              <p:spPr>
                <a:xfrm>
                  <a:off x="4640822" y="975103"/>
                  <a:ext cx="2572200" cy="1598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ABE33239-9476-46E7-9C32-7EE557D7CAF2}"/>
                    </a:ext>
                  </a:extLst>
                </p14:cNvPr>
                <p14:cNvContentPartPr/>
                <p14:nvPr/>
              </p14:nvContentPartPr>
              <p14:xfrm>
                <a:off x="7858502" y="3671503"/>
                <a:ext cx="1044360" cy="465840"/>
              </p14:xfrm>
            </p:contentPart>
          </mc:Choice>
          <mc:Fallback>
            <p:pic>
              <p:nvPicPr>
                <p:cNvPr id="33" name="Freihand 32">
                  <a:extLst>
                    <a:ext uri="{FF2B5EF4-FFF2-40B4-BE49-F238E27FC236}">
                      <a16:creationId xmlns:a16="http://schemas.microsoft.com/office/drawing/2014/main" id="{ABE33239-9476-46E7-9C32-7EE557D7CAF2}"/>
                    </a:ext>
                  </a:extLst>
                </p:cNvPr>
                <p:cNvPicPr/>
                <p:nvPr/>
              </p:nvPicPr>
              <p:blipFill>
                <a:blip r:embed="rId48"/>
                <a:stretch>
                  <a:fillRect/>
                </a:stretch>
              </p:blipFill>
              <p:spPr>
                <a:xfrm>
                  <a:off x="7854182" y="3667183"/>
                  <a:ext cx="105300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D9D79E82-29FE-4D2E-9145-52ED9EDB5CCA}"/>
                    </a:ext>
                  </a:extLst>
                </p14:cNvPr>
                <p14:cNvContentPartPr/>
                <p14:nvPr/>
              </p14:nvContentPartPr>
              <p14:xfrm>
                <a:off x="7148222" y="2091463"/>
                <a:ext cx="1403640" cy="1615320"/>
              </p14:xfrm>
            </p:contentPart>
          </mc:Choice>
          <mc:Fallback>
            <p:pic>
              <p:nvPicPr>
                <p:cNvPr id="34" name="Freihand 33">
                  <a:extLst>
                    <a:ext uri="{FF2B5EF4-FFF2-40B4-BE49-F238E27FC236}">
                      <a16:creationId xmlns:a16="http://schemas.microsoft.com/office/drawing/2014/main" id="{D9D79E82-29FE-4D2E-9145-52ED9EDB5CCA}"/>
                    </a:ext>
                  </a:extLst>
                </p:cNvPr>
                <p:cNvPicPr/>
                <p:nvPr/>
              </p:nvPicPr>
              <p:blipFill>
                <a:blip r:embed="rId50"/>
                <a:stretch>
                  <a:fillRect/>
                </a:stretch>
              </p:blipFill>
              <p:spPr>
                <a:xfrm>
                  <a:off x="7143902" y="2087143"/>
                  <a:ext cx="1412280" cy="1623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0F812DA1-355B-48A5-A825-D428854AC5B2}"/>
                    </a:ext>
                  </a:extLst>
                </p14:cNvPr>
                <p14:cNvContentPartPr/>
                <p14:nvPr/>
              </p14:nvContentPartPr>
              <p14:xfrm>
                <a:off x="7084142" y="1975903"/>
                <a:ext cx="338040" cy="238320"/>
              </p14:xfrm>
            </p:contentPart>
          </mc:Choice>
          <mc:Fallback>
            <p:pic>
              <p:nvPicPr>
                <p:cNvPr id="35" name="Freihand 34">
                  <a:extLst>
                    <a:ext uri="{FF2B5EF4-FFF2-40B4-BE49-F238E27FC236}">
                      <a16:creationId xmlns:a16="http://schemas.microsoft.com/office/drawing/2014/main" id="{0F812DA1-355B-48A5-A825-D428854AC5B2}"/>
                    </a:ext>
                  </a:extLst>
                </p:cNvPr>
                <p:cNvPicPr/>
                <p:nvPr/>
              </p:nvPicPr>
              <p:blipFill>
                <a:blip r:embed="rId52"/>
                <a:stretch>
                  <a:fillRect/>
                </a:stretch>
              </p:blipFill>
              <p:spPr>
                <a:xfrm>
                  <a:off x="7079822" y="1971583"/>
                  <a:ext cx="346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D4508E6A-5717-4D6C-921D-C27CF37734C9}"/>
                    </a:ext>
                  </a:extLst>
                </p14:cNvPr>
                <p14:cNvContentPartPr/>
                <p14:nvPr/>
              </p14:nvContentPartPr>
              <p14:xfrm>
                <a:off x="5489342" y="1081663"/>
                <a:ext cx="57240" cy="4680"/>
              </p14:xfrm>
            </p:contentPart>
          </mc:Choice>
          <mc:Fallback>
            <p:pic>
              <p:nvPicPr>
                <p:cNvPr id="37" name="Freihand 36">
                  <a:extLst>
                    <a:ext uri="{FF2B5EF4-FFF2-40B4-BE49-F238E27FC236}">
                      <a16:creationId xmlns:a16="http://schemas.microsoft.com/office/drawing/2014/main" id="{D4508E6A-5717-4D6C-921D-C27CF37734C9}"/>
                    </a:ext>
                  </a:extLst>
                </p:cNvPr>
                <p:cNvPicPr/>
                <p:nvPr/>
              </p:nvPicPr>
              <p:blipFill>
                <a:blip r:embed="rId54"/>
                <a:stretch>
                  <a:fillRect/>
                </a:stretch>
              </p:blipFill>
              <p:spPr>
                <a:xfrm>
                  <a:off x="5485022" y="1077343"/>
                  <a:ext cx="65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36842501-2FE7-412C-803E-F37790920173}"/>
                    </a:ext>
                  </a:extLst>
                </p14:cNvPr>
                <p14:cNvContentPartPr/>
                <p14:nvPr/>
              </p14:nvContentPartPr>
              <p14:xfrm>
                <a:off x="4700222" y="1182463"/>
                <a:ext cx="2692080" cy="1365840"/>
              </p14:xfrm>
            </p:contentPart>
          </mc:Choice>
          <mc:Fallback>
            <p:pic>
              <p:nvPicPr>
                <p:cNvPr id="38" name="Freihand 37">
                  <a:extLst>
                    <a:ext uri="{FF2B5EF4-FFF2-40B4-BE49-F238E27FC236}">
                      <a16:creationId xmlns:a16="http://schemas.microsoft.com/office/drawing/2014/main" id="{36842501-2FE7-412C-803E-F37790920173}"/>
                    </a:ext>
                  </a:extLst>
                </p:cNvPr>
                <p:cNvPicPr/>
                <p:nvPr/>
              </p:nvPicPr>
              <p:blipFill>
                <a:blip r:embed="rId56"/>
                <a:stretch>
                  <a:fillRect/>
                </a:stretch>
              </p:blipFill>
              <p:spPr>
                <a:xfrm>
                  <a:off x="4695902" y="1178143"/>
                  <a:ext cx="2700720" cy="137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9CA8A0C2-09CD-4BCC-B1D3-DEEE62468AA4}"/>
                  </a:ext>
                </a:extLst>
              </p14:cNvPr>
              <p14:cNvContentPartPr/>
              <p14:nvPr/>
            </p14:nvContentPartPr>
            <p14:xfrm>
              <a:off x="1149902" y="5121943"/>
              <a:ext cx="1007280" cy="65160"/>
            </p14:xfrm>
          </p:contentPart>
        </mc:Choice>
        <mc:Fallback>
          <p:pic>
            <p:nvPicPr>
              <p:cNvPr id="40" name="Freihand 39">
                <a:extLst>
                  <a:ext uri="{FF2B5EF4-FFF2-40B4-BE49-F238E27FC236}">
                    <a16:creationId xmlns:a16="http://schemas.microsoft.com/office/drawing/2014/main" id="{9CA8A0C2-09CD-4BCC-B1D3-DEEE62468AA4}"/>
                  </a:ext>
                </a:extLst>
              </p:cNvPr>
              <p:cNvPicPr/>
              <p:nvPr/>
            </p:nvPicPr>
            <p:blipFill>
              <a:blip r:embed="rId58"/>
              <a:stretch>
                <a:fillRect/>
              </a:stretch>
            </p:blipFill>
            <p:spPr>
              <a:xfrm>
                <a:off x="1145582" y="5117623"/>
                <a:ext cx="1015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BBC28B68-59E0-4E10-BB2A-9547E091F23A}"/>
                  </a:ext>
                </a:extLst>
              </p14:cNvPr>
              <p14:cNvContentPartPr/>
              <p14:nvPr/>
            </p14:nvContentPartPr>
            <p14:xfrm>
              <a:off x="5336342" y="4688143"/>
              <a:ext cx="2184120" cy="717840"/>
            </p14:xfrm>
          </p:contentPart>
        </mc:Choice>
        <mc:Fallback>
          <p:pic>
            <p:nvPicPr>
              <p:cNvPr id="41" name="Freihand 40">
                <a:extLst>
                  <a:ext uri="{FF2B5EF4-FFF2-40B4-BE49-F238E27FC236}">
                    <a16:creationId xmlns:a16="http://schemas.microsoft.com/office/drawing/2014/main" id="{BBC28B68-59E0-4E10-BB2A-9547E091F23A}"/>
                  </a:ext>
                </a:extLst>
              </p:cNvPr>
              <p:cNvPicPr/>
              <p:nvPr/>
            </p:nvPicPr>
            <p:blipFill>
              <a:blip r:embed="rId60"/>
              <a:stretch>
                <a:fillRect/>
              </a:stretch>
            </p:blipFill>
            <p:spPr>
              <a:xfrm>
                <a:off x="5332022" y="4683823"/>
                <a:ext cx="2192760" cy="726480"/>
              </a:xfrm>
              <a:prstGeom prst="rect">
                <a:avLst/>
              </a:prstGeom>
            </p:spPr>
          </p:pic>
        </mc:Fallback>
      </mc:AlternateContent>
      <p:grpSp>
        <p:nvGrpSpPr>
          <p:cNvPr id="44" name="Gruppieren 43">
            <a:extLst>
              <a:ext uri="{FF2B5EF4-FFF2-40B4-BE49-F238E27FC236}">
                <a16:creationId xmlns:a16="http://schemas.microsoft.com/office/drawing/2014/main" id="{409527DA-BE0C-4B5E-9AF0-82F1406A7100}"/>
              </a:ext>
            </a:extLst>
          </p:cNvPr>
          <p:cNvGrpSpPr/>
          <p:nvPr/>
        </p:nvGrpSpPr>
        <p:grpSpPr>
          <a:xfrm>
            <a:off x="3664862" y="4674103"/>
            <a:ext cx="1698840" cy="688680"/>
            <a:chOff x="3664862" y="4674103"/>
            <a:chExt cx="1698840" cy="688680"/>
          </a:xfrm>
        </p:grpSpPr>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EB4865D5-7F29-4102-BB89-66E1C8418FA5}"/>
                    </a:ext>
                  </a:extLst>
                </p14:cNvPr>
                <p14:cNvContentPartPr/>
                <p14:nvPr/>
              </p14:nvContentPartPr>
              <p14:xfrm>
                <a:off x="5172902" y="4818463"/>
                <a:ext cx="7200" cy="6480"/>
              </p14:xfrm>
            </p:contentPart>
          </mc:Choice>
          <mc:Fallback>
            <p:pic>
              <p:nvPicPr>
                <p:cNvPr id="42" name="Freihand 41">
                  <a:extLst>
                    <a:ext uri="{FF2B5EF4-FFF2-40B4-BE49-F238E27FC236}">
                      <a16:creationId xmlns:a16="http://schemas.microsoft.com/office/drawing/2014/main" id="{EB4865D5-7F29-4102-BB89-66E1C8418FA5}"/>
                    </a:ext>
                  </a:extLst>
                </p:cNvPr>
                <p:cNvPicPr/>
                <p:nvPr/>
              </p:nvPicPr>
              <p:blipFill>
                <a:blip r:embed="rId62"/>
                <a:stretch>
                  <a:fillRect/>
                </a:stretch>
              </p:blipFill>
              <p:spPr>
                <a:xfrm>
                  <a:off x="5168582" y="4814143"/>
                  <a:ext cx="15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62C5BAEF-8A5F-4D25-B0B1-7D0D4E119F3B}"/>
                    </a:ext>
                  </a:extLst>
                </p14:cNvPr>
                <p14:cNvContentPartPr/>
                <p14:nvPr/>
              </p14:nvContentPartPr>
              <p14:xfrm>
                <a:off x="3664862" y="4674103"/>
                <a:ext cx="1698840" cy="688680"/>
              </p14:xfrm>
            </p:contentPart>
          </mc:Choice>
          <mc:Fallback>
            <p:pic>
              <p:nvPicPr>
                <p:cNvPr id="43" name="Freihand 42">
                  <a:extLst>
                    <a:ext uri="{FF2B5EF4-FFF2-40B4-BE49-F238E27FC236}">
                      <a16:creationId xmlns:a16="http://schemas.microsoft.com/office/drawing/2014/main" id="{62C5BAEF-8A5F-4D25-B0B1-7D0D4E119F3B}"/>
                    </a:ext>
                  </a:extLst>
                </p:cNvPr>
                <p:cNvPicPr/>
                <p:nvPr/>
              </p:nvPicPr>
              <p:blipFill>
                <a:blip r:embed="rId64"/>
                <a:stretch>
                  <a:fillRect/>
                </a:stretch>
              </p:blipFill>
              <p:spPr>
                <a:xfrm>
                  <a:off x="3660542" y="4669783"/>
                  <a:ext cx="1707480" cy="69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01994155-4E80-40D6-945E-E62264B8CFF1}"/>
                  </a:ext>
                </a:extLst>
              </p14:cNvPr>
              <p14:cNvContentPartPr/>
              <p14:nvPr/>
            </p14:nvContentPartPr>
            <p14:xfrm>
              <a:off x="4478102" y="6118423"/>
              <a:ext cx="4042800" cy="730080"/>
            </p14:xfrm>
          </p:contentPart>
        </mc:Choice>
        <mc:Fallback>
          <p:pic>
            <p:nvPicPr>
              <p:cNvPr id="45" name="Freihand 44">
                <a:extLst>
                  <a:ext uri="{FF2B5EF4-FFF2-40B4-BE49-F238E27FC236}">
                    <a16:creationId xmlns:a16="http://schemas.microsoft.com/office/drawing/2014/main" id="{01994155-4E80-40D6-945E-E62264B8CFF1}"/>
                  </a:ext>
                </a:extLst>
              </p:cNvPr>
              <p:cNvPicPr/>
              <p:nvPr/>
            </p:nvPicPr>
            <p:blipFill>
              <a:blip r:embed="rId66"/>
              <a:stretch>
                <a:fillRect/>
              </a:stretch>
            </p:blipFill>
            <p:spPr>
              <a:xfrm>
                <a:off x="4473782" y="6114103"/>
                <a:ext cx="4051440" cy="738720"/>
              </a:xfrm>
              <a:prstGeom prst="rect">
                <a:avLst/>
              </a:prstGeom>
            </p:spPr>
          </p:pic>
        </mc:Fallback>
      </mc:AlternateContent>
    </p:spTree>
    <p:extLst>
      <p:ext uri="{BB962C8B-B14F-4D97-AF65-F5344CB8AC3E}">
        <p14:creationId xmlns:p14="http://schemas.microsoft.com/office/powerpoint/2010/main" val="119264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en-US" b="1">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35A27A-2249-402D-80F2-381FFD99AECB}"/>
                  </a:ext>
                </a:extLst>
              </p14:cNvPr>
              <p14:cNvContentPartPr/>
              <p14:nvPr/>
            </p14:nvContentPartPr>
            <p14:xfrm>
              <a:off x="1600810" y="4974527"/>
              <a:ext cx="3351600" cy="1832400"/>
            </p14:xfrm>
          </p:contentPart>
        </mc:Choice>
        <mc:Fallback xmlns="">
          <p:pic>
            <p:nvPicPr>
              <p:cNvPr id="3" name="Freihand 2">
                <a:extLst>
                  <a:ext uri="{FF2B5EF4-FFF2-40B4-BE49-F238E27FC236}">
                    <a16:creationId xmlns:a16="http://schemas.microsoft.com/office/drawing/2014/main" id="{1D35A27A-2249-402D-80F2-381FFD99AECB}"/>
                  </a:ext>
                </a:extLst>
              </p:cNvPr>
              <p:cNvPicPr/>
              <p:nvPr/>
            </p:nvPicPr>
            <p:blipFill>
              <a:blip r:embed="rId6"/>
              <a:stretch>
                <a:fillRect/>
              </a:stretch>
            </p:blipFill>
            <p:spPr>
              <a:xfrm>
                <a:off x="1592170" y="4965887"/>
                <a:ext cx="3369240" cy="1850040"/>
              </a:xfrm>
              <a:prstGeom prst="rect">
                <a:avLst/>
              </a:prstGeom>
            </p:spPr>
          </p:pic>
        </mc:Fallback>
      </mc:AlternateContent>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B4FB6B38-2179-4467-9D6C-82087E00CAA8}"/>
                  </a:ext>
                </a:extLst>
              </p14:cNvPr>
              <p14:cNvContentPartPr/>
              <p14:nvPr/>
            </p14:nvContentPartPr>
            <p14:xfrm>
              <a:off x="2633462" y="698983"/>
              <a:ext cx="3924360" cy="980640"/>
            </p14:xfrm>
          </p:contentPart>
        </mc:Choice>
        <mc:Fallback>
          <p:pic>
            <p:nvPicPr>
              <p:cNvPr id="3" name="Freihand 2">
                <a:extLst>
                  <a:ext uri="{FF2B5EF4-FFF2-40B4-BE49-F238E27FC236}">
                    <a16:creationId xmlns:a16="http://schemas.microsoft.com/office/drawing/2014/main" id="{B4FB6B38-2179-4467-9D6C-82087E00CAA8}"/>
                  </a:ext>
                </a:extLst>
              </p:cNvPr>
              <p:cNvPicPr/>
              <p:nvPr/>
            </p:nvPicPr>
            <p:blipFill>
              <a:blip r:embed="rId3"/>
              <a:stretch>
                <a:fillRect/>
              </a:stretch>
            </p:blipFill>
            <p:spPr>
              <a:xfrm>
                <a:off x="2629142" y="694663"/>
                <a:ext cx="3933000" cy="989280"/>
              </a:xfrm>
              <a:prstGeom prst="rect">
                <a:avLst/>
              </a:prstGeom>
            </p:spPr>
          </p:pic>
        </mc:Fallback>
      </mc:AlternateContent>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a:t>Berufungsvorträge</a:t>
            </a:r>
            <a:br>
              <a:rPr lang="de-DE" sz="4000" dirty="0"/>
            </a:br>
            <a:r>
              <a:rPr lang="de-DE" sz="4000" dirty="0"/>
              <a:t>Professur:</a:t>
            </a:r>
            <a:br>
              <a:rPr lang="de-DE" sz="4000" dirty="0"/>
            </a:br>
            <a:br>
              <a:rPr lang="de-DE" sz="4000" dirty="0"/>
            </a:br>
            <a:r>
              <a:rPr lang="de-DE" sz="4000" b="1" dirty="0"/>
              <a:t>VWL &amp; International Economics</a:t>
            </a:r>
            <a:br>
              <a:rPr lang="de-DE" sz="4000" dirty="0"/>
            </a:br>
            <a:br>
              <a:rPr lang="de-DE" sz="4000" dirty="0"/>
            </a:br>
            <a:r>
              <a:rPr lang="de-DE" sz="4000" dirty="0"/>
              <a:t>Montag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4E17C13-04B5-4FF7-87F7-D3DA6BA63C35}"/>
                  </a:ext>
                </a:extLst>
              </p14:cNvPr>
              <p14:cNvContentPartPr/>
              <p14:nvPr/>
            </p14:nvContentPartPr>
            <p14:xfrm>
              <a:off x="895570" y="4980976"/>
              <a:ext cx="10800" cy="18000"/>
            </p14:xfrm>
          </p:contentPart>
        </mc:Choice>
        <mc:Fallback xmlns="">
          <p:pic>
            <p:nvPicPr>
              <p:cNvPr id="3" name="Freihand 2">
                <a:extLst>
                  <a:ext uri="{FF2B5EF4-FFF2-40B4-BE49-F238E27FC236}">
                    <a16:creationId xmlns:a16="http://schemas.microsoft.com/office/drawing/2014/main" id="{E4E17C13-04B5-4FF7-87F7-D3DA6BA63C35}"/>
                  </a:ext>
                </a:extLst>
              </p:cNvPr>
              <p:cNvPicPr/>
              <p:nvPr/>
            </p:nvPicPr>
            <p:blipFill>
              <a:blip r:embed="rId3"/>
              <a:stretch>
                <a:fillRect/>
              </a:stretch>
            </p:blipFill>
            <p:spPr>
              <a:xfrm>
                <a:off x="886570" y="4972336"/>
                <a:ext cx="2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Freihand 27">
                <a:extLst>
                  <a:ext uri="{FF2B5EF4-FFF2-40B4-BE49-F238E27FC236}">
                    <a16:creationId xmlns:a16="http://schemas.microsoft.com/office/drawing/2014/main" id="{D84A6BB4-3A2C-4301-A707-6C5575551D5B}"/>
                  </a:ext>
                </a:extLst>
              </p14:cNvPr>
              <p14:cNvContentPartPr/>
              <p14:nvPr/>
            </p14:nvContentPartPr>
            <p14:xfrm>
              <a:off x="1305610" y="4331176"/>
              <a:ext cx="2325240" cy="1530000"/>
            </p14:xfrm>
          </p:contentPart>
        </mc:Choice>
        <mc:Fallback xmlns="">
          <p:pic>
            <p:nvPicPr>
              <p:cNvPr id="28" name="Freihand 27">
                <a:extLst>
                  <a:ext uri="{FF2B5EF4-FFF2-40B4-BE49-F238E27FC236}">
                    <a16:creationId xmlns:a16="http://schemas.microsoft.com/office/drawing/2014/main" id="{D84A6BB4-3A2C-4301-A707-6C5575551D5B}"/>
                  </a:ext>
                </a:extLst>
              </p:cNvPr>
              <p:cNvPicPr/>
              <p:nvPr/>
            </p:nvPicPr>
            <p:blipFill>
              <a:blip r:embed="rId5"/>
              <a:stretch>
                <a:fillRect/>
              </a:stretch>
            </p:blipFill>
            <p:spPr>
              <a:xfrm>
                <a:off x="1296610" y="4322178"/>
                <a:ext cx="2342880" cy="15476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Freihand 31">
                <a:extLst>
                  <a:ext uri="{FF2B5EF4-FFF2-40B4-BE49-F238E27FC236}">
                    <a16:creationId xmlns:a16="http://schemas.microsoft.com/office/drawing/2014/main" id="{C050B8B7-08B1-4314-8250-7816D702FAC2}"/>
                  </a:ext>
                </a:extLst>
              </p14:cNvPr>
              <p14:cNvContentPartPr/>
              <p14:nvPr/>
            </p14:nvContentPartPr>
            <p14:xfrm>
              <a:off x="6940690" y="4064416"/>
              <a:ext cx="2259000" cy="2525760"/>
            </p14:xfrm>
          </p:contentPart>
        </mc:Choice>
        <mc:Fallback xmlns="">
          <p:pic>
            <p:nvPicPr>
              <p:cNvPr id="32" name="Freihand 31">
                <a:extLst>
                  <a:ext uri="{FF2B5EF4-FFF2-40B4-BE49-F238E27FC236}">
                    <a16:creationId xmlns:a16="http://schemas.microsoft.com/office/drawing/2014/main" id="{C050B8B7-08B1-4314-8250-7816D702FAC2}"/>
                  </a:ext>
                </a:extLst>
              </p:cNvPr>
              <p:cNvPicPr/>
              <p:nvPr/>
            </p:nvPicPr>
            <p:blipFill>
              <a:blip r:embed="rId7"/>
              <a:stretch>
                <a:fillRect/>
              </a:stretch>
            </p:blipFill>
            <p:spPr>
              <a:xfrm>
                <a:off x="6931691" y="4055416"/>
                <a:ext cx="2276637" cy="254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Freihand 53">
                <a:extLst>
                  <a:ext uri="{FF2B5EF4-FFF2-40B4-BE49-F238E27FC236}">
                    <a16:creationId xmlns:a16="http://schemas.microsoft.com/office/drawing/2014/main" id="{B51F43F1-1BA5-4B86-BFC6-420DEF570BE0}"/>
                  </a:ext>
                </a:extLst>
              </p14:cNvPr>
              <p14:cNvContentPartPr/>
              <p14:nvPr/>
            </p14:nvContentPartPr>
            <p14:xfrm>
              <a:off x="9395890" y="2588416"/>
              <a:ext cx="2615040" cy="1434240"/>
            </p14:xfrm>
          </p:contentPart>
        </mc:Choice>
        <mc:Fallback xmlns="">
          <p:pic>
            <p:nvPicPr>
              <p:cNvPr id="54" name="Freihand 53">
                <a:extLst>
                  <a:ext uri="{FF2B5EF4-FFF2-40B4-BE49-F238E27FC236}">
                    <a16:creationId xmlns:a16="http://schemas.microsoft.com/office/drawing/2014/main" id="{B51F43F1-1BA5-4B86-BFC6-420DEF570BE0}"/>
                  </a:ext>
                </a:extLst>
              </p:cNvPr>
              <p:cNvPicPr/>
              <p:nvPr/>
            </p:nvPicPr>
            <p:blipFill>
              <a:blip r:embed="rId9"/>
              <a:stretch>
                <a:fillRect/>
              </a:stretch>
            </p:blipFill>
            <p:spPr>
              <a:xfrm>
                <a:off x="9386890" y="2579418"/>
                <a:ext cx="2632680" cy="1451876"/>
              </a:xfrm>
              <a:prstGeom prst="rect">
                <a:avLst/>
              </a:prstGeom>
            </p:spPr>
          </p:pic>
        </mc:Fallback>
      </mc:AlternateContent>
    </p:spTree>
    <p:extLst>
      <p:ext uri="{BB962C8B-B14F-4D97-AF65-F5344CB8AC3E}">
        <p14:creationId xmlns:p14="http://schemas.microsoft.com/office/powerpoint/2010/main" val="417845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err="1"/>
              <a:t>Presentation</a:t>
            </a:r>
            <a:r>
              <a:rPr lang="de-DE" sz="4000" dirty="0"/>
              <a:t> </a:t>
            </a:r>
            <a:r>
              <a:rPr lang="de-DE" sz="4000" dirty="0" err="1"/>
              <a:t>for</a:t>
            </a:r>
            <a:r>
              <a:rPr lang="de-DE" sz="4000" dirty="0"/>
              <a:t> an </a:t>
            </a:r>
            <a:r>
              <a:rPr lang="de-DE" sz="4000" dirty="0" err="1"/>
              <a:t>Professurship</a:t>
            </a:r>
            <a:r>
              <a:rPr lang="de-DE" sz="4000" dirty="0"/>
              <a:t>:</a:t>
            </a:r>
            <a:br>
              <a:rPr lang="de-DE" sz="4000" dirty="0"/>
            </a:br>
            <a:br>
              <a:rPr lang="de-DE" sz="4000" dirty="0"/>
            </a:br>
            <a:r>
              <a:rPr lang="de-DE" sz="4000" b="1" dirty="0"/>
              <a:t>International Economics</a:t>
            </a:r>
            <a:br>
              <a:rPr lang="de-DE" sz="4000" dirty="0"/>
            </a:br>
            <a:br>
              <a:rPr lang="de-DE" sz="4000" dirty="0"/>
            </a:br>
            <a:r>
              <a:rPr lang="de-DE" sz="4000" dirty="0"/>
              <a:t>Monday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390007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061CB927-C3C4-44B1-A902-07273DAC8647}"/>
                  </a:ext>
                </a:extLst>
              </p14:cNvPr>
              <p14:cNvContentPartPr/>
              <p14:nvPr/>
            </p14:nvContentPartPr>
            <p14:xfrm>
              <a:off x="4649290" y="456496"/>
              <a:ext cx="3057480" cy="217800"/>
            </p14:xfrm>
          </p:contentPart>
        </mc:Choice>
        <mc:Fallback xmlns="">
          <p:pic>
            <p:nvPicPr>
              <p:cNvPr id="3" name="Freihand 2">
                <a:extLst>
                  <a:ext uri="{FF2B5EF4-FFF2-40B4-BE49-F238E27FC236}">
                    <a16:creationId xmlns:a16="http://schemas.microsoft.com/office/drawing/2014/main" id="{061CB927-C3C4-44B1-A902-07273DAC8647}"/>
                  </a:ext>
                </a:extLst>
              </p:cNvPr>
              <p:cNvPicPr/>
              <p:nvPr/>
            </p:nvPicPr>
            <p:blipFill>
              <a:blip r:embed="rId3"/>
              <a:stretch>
                <a:fillRect/>
              </a:stretch>
            </p:blipFill>
            <p:spPr>
              <a:xfrm>
                <a:off x="4640650" y="447496"/>
                <a:ext cx="3075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D4559D3-330D-4D24-9960-0BC7EDE69F9E}"/>
                  </a:ext>
                </a:extLst>
              </p14:cNvPr>
              <p14:cNvContentPartPr/>
              <p14:nvPr/>
            </p14:nvContentPartPr>
            <p14:xfrm>
              <a:off x="8227690" y="1290976"/>
              <a:ext cx="1148400" cy="500760"/>
            </p14:xfrm>
          </p:contentPart>
        </mc:Choice>
        <mc:Fallback xmlns="">
          <p:pic>
            <p:nvPicPr>
              <p:cNvPr id="5" name="Freihand 4">
                <a:extLst>
                  <a:ext uri="{FF2B5EF4-FFF2-40B4-BE49-F238E27FC236}">
                    <a16:creationId xmlns:a16="http://schemas.microsoft.com/office/drawing/2014/main" id="{FD4559D3-330D-4D24-9960-0BC7EDE69F9E}"/>
                  </a:ext>
                </a:extLst>
              </p:cNvPr>
              <p:cNvPicPr/>
              <p:nvPr/>
            </p:nvPicPr>
            <p:blipFill>
              <a:blip r:embed="rId5"/>
              <a:stretch>
                <a:fillRect/>
              </a:stretch>
            </p:blipFill>
            <p:spPr>
              <a:xfrm>
                <a:off x="8219050" y="1282336"/>
                <a:ext cx="116604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9D6677ED-126C-4A20-851B-E20C04B1A5D7}"/>
                  </a:ext>
                </a:extLst>
              </p14:cNvPr>
              <p14:cNvContentPartPr/>
              <p14:nvPr/>
            </p14:nvContentPartPr>
            <p14:xfrm>
              <a:off x="1780450" y="2205736"/>
              <a:ext cx="1472040" cy="141120"/>
            </p14:xfrm>
          </p:contentPart>
        </mc:Choice>
        <mc:Fallback xmlns="">
          <p:pic>
            <p:nvPicPr>
              <p:cNvPr id="8" name="Freihand 7">
                <a:extLst>
                  <a:ext uri="{FF2B5EF4-FFF2-40B4-BE49-F238E27FC236}">
                    <a16:creationId xmlns:a16="http://schemas.microsoft.com/office/drawing/2014/main" id="{9D6677ED-126C-4A20-851B-E20C04B1A5D7}"/>
                  </a:ext>
                </a:extLst>
              </p:cNvPr>
              <p:cNvPicPr/>
              <p:nvPr/>
            </p:nvPicPr>
            <p:blipFill>
              <a:blip r:embed="rId7"/>
              <a:stretch>
                <a:fillRect/>
              </a:stretch>
            </p:blipFill>
            <p:spPr>
              <a:xfrm>
                <a:off x="1771450" y="2197096"/>
                <a:ext cx="1489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D68E90B-42F9-4B30-AF69-361B2F4A7BAC}"/>
                  </a:ext>
                </a:extLst>
              </p14:cNvPr>
              <p14:cNvContentPartPr/>
              <p14:nvPr/>
            </p14:nvContentPartPr>
            <p14:xfrm>
              <a:off x="2594770" y="4156216"/>
              <a:ext cx="363960" cy="42840"/>
            </p14:xfrm>
          </p:contentPart>
        </mc:Choice>
        <mc:Fallback xmlns="">
          <p:pic>
            <p:nvPicPr>
              <p:cNvPr id="12" name="Freihand 11">
                <a:extLst>
                  <a:ext uri="{FF2B5EF4-FFF2-40B4-BE49-F238E27FC236}">
                    <a16:creationId xmlns:a16="http://schemas.microsoft.com/office/drawing/2014/main" id="{5D68E90B-42F9-4B30-AF69-361B2F4A7BAC}"/>
                  </a:ext>
                </a:extLst>
              </p:cNvPr>
              <p:cNvPicPr/>
              <p:nvPr/>
            </p:nvPicPr>
            <p:blipFill>
              <a:blip r:embed="rId9"/>
              <a:stretch>
                <a:fillRect/>
              </a:stretch>
            </p:blipFill>
            <p:spPr>
              <a:xfrm>
                <a:off x="2586130" y="4147216"/>
                <a:ext cx="381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ECCB68F5-33B7-49BF-9C7C-D67F2BAF7086}"/>
                  </a:ext>
                </a:extLst>
              </p14:cNvPr>
              <p14:cNvContentPartPr/>
              <p14:nvPr/>
            </p14:nvContentPartPr>
            <p14:xfrm>
              <a:off x="4333570" y="2608216"/>
              <a:ext cx="2431800" cy="118800"/>
            </p14:xfrm>
          </p:contentPart>
        </mc:Choice>
        <mc:Fallback xmlns="">
          <p:pic>
            <p:nvPicPr>
              <p:cNvPr id="14" name="Freihand 13">
                <a:extLst>
                  <a:ext uri="{FF2B5EF4-FFF2-40B4-BE49-F238E27FC236}">
                    <a16:creationId xmlns:a16="http://schemas.microsoft.com/office/drawing/2014/main" id="{ECCB68F5-33B7-49BF-9C7C-D67F2BAF7086}"/>
                  </a:ext>
                </a:extLst>
              </p:cNvPr>
              <p:cNvPicPr/>
              <p:nvPr/>
            </p:nvPicPr>
            <p:blipFill>
              <a:blip r:embed="rId11"/>
              <a:stretch>
                <a:fillRect/>
              </a:stretch>
            </p:blipFill>
            <p:spPr>
              <a:xfrm>
                <a:off x="4324930" y="2599243"/>
                <a:ext cx="2449440" cy="136387"/>
              </a:xfrm>
              <a:prstGeom prst="rect">
                <a:avLst/>
              </a:prstGeom>
            </p:spPr>
          </p:pic>
        </mc:Fallback>
      </mc:AlternateContent>
    </p:spTree>
    <p:extLst>
      <p:ext uri="{BB962C8B-B14F-4D97-AF65-F5344CB8AC3E}">
        <p14:creationId xmlns:p14="http://schemas.microsoft.com/office/powerpoint/2010/main" val="214737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6" name="Freihand 15">
                <a:extLst>
                  <a:ext uri="{FF2B5EF4-FFF2-40B4-BE49-F238E27FC236}">
                    <a16:creationId xmlns:a16="http://schemas.microsoft.com/office/drawing/2014/main" id="{636439B6-F9A9-47D6-994B-916D0DBC25A5}"/>
                  </a:ext>
                </a:extLst>
              </p14:cNvPr>
              <p14:cNvContentPartPr/>
              <p14:nvPr/>
            </p14:nvContentPartPr>
            <p14:xfrm>
              <a:off x="2094730" y="1095856"/>
              <a:ext cx="8301600" cy="3146400"/>
            </p14:xfrm>
          </p:contentPart>
        </mc:Choice>
        <mc:Fallback xmlns="">
          <p:pic>
            <p:nvPicPr>
              <p:cNvPr id="16" name="Freihand 15">
                <a:extLst>
                  <a:ext uri="{FF2B5EF4-FFF2-40B4-BE49-F238E27FC236}">
                    <a16:creationId xmlns:a16="http://schemas.microsoft.com/office/drawing/2014/main" id="{636439B6-F9A9-47D6-994B-916D0DBC25A5}"/>
                  </a:ext>
                </a:extLst>
              </p:cNvPr>
              <p:cNvPicPr/>
              <p:nvPr/>
            </p:nvPicPr>
            <p:blipFill>
              <a:blip r:embed="rId3"/>
              <a:stretch>
                <a:fillRect/>
              </a:stretch>
            </p:blipFill>
            <p:spPr>
              <a:xfrm>
                <a:off x="2085730" y="1087215"/>
                <a:ext cx="8319240" cy="31640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7" name="Freihand 36">
                <a:extLst>
                  <a:ext uri="{FF2B5EF4-FFF2-40B4-BE49-F238E27FC236}">
                    <a16:creationId xmlns:a16="http://schemas.microsoft.com/office/drawing/2014/main" id="{8918B4FA-C2B5-4CEB-B9C1-7BC86369B2E1}"/>
                  </a:ext>
                </a:extLst>
              </p14:cNvPr>
              <p14:cNvContentPartPr/>
              <p14:nvPr/>
            </p14:nvContentPartPr>
            <p14:xfrm>
              <a:off x="7882090" y="4363936"/>
              <a:ext cx="223920" cy="342360"/>
            </p14:xfrm>
          </p:contentPart>
        </mc:Choice>
        <mc:Fallback xmlns="">
          <p:pic>
            <p:nvPicPr>
              <p:cNvPr id="37" name="Freihand 36">
                <a:extLst>
                  <a:ext uri="{FF2B5EF4-FFF2-40B4-BE49-F238E27FC236}">
                    <a16:creationId xmlns:a16="http://schemas.microsoft.com/office/drawing/2014/main" id="{8918B4FA-C2B5-4CEB-B9C1-7BC86369B2E1}"/>
                  </a:ext>
                </a:extLst>
              </p:cNvPr>
              <p:cNvPicPr/>
              <p:nvPr/>
            </p:nvPicPr>
            <p:blipFill>
              <a:blip r:embed="rId5"/>
              <a:stretch>
                <a:fillRect/>
              </a:stretch>
            </p:blipFill>
            <p:spPr>
              <a:xfrm>
                <a:off x="7877770" y="4359616"/>
                <a:ext cx="2325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3" name="Freihand 112">
                <a:extLst>
                  <a:ext uri="{FF2B5EF4-FFF2-40B4-BE49-F238E27FC236}">
                    <a16:creationId xmlns:a16="http://schemas.microsoft.com/office/drawing/2014/main" id="{61CA82EC-0AC8-4E37-A4AE-51D5525ED705}"/>
                  </a:ext>
                </a:extLst>
              </p14:cNvPr>
              <p14:cNvContentPartPr/>
              <p14:nvPr/>
            </p14:nvContentPartPr>
            <p14:xfrm>
              <a:off x="7826290" y="5576416"/>
              <a:ext cx="140400" cy="275040"/>
            </p14:xfrm>
          </p:contentPart>
        </mc:Choice>
        <mc:Fallback xmlns="">
          <p:pic>
            <p:nvPicPr>
              <p:cNvPr id="113" name="Freihand 112">
                <a:extLst>
                  <a:ext uri="{FF2B5EF4-FFF2-40B4-BE49-F238E27FC236}">
                    <a16:creationId xmlns:a16="http://schemas.microsoft.com/office/drawing/2014/main" id="{61CA82EC-0AC8-4E37-A4AE-51D5525ED705}"/>
                  </a:ext>
                </a:extLst>
              </p:cNvPr>
              <p:cNvPicPr/>
              <p:nvPr/>
            </p:nvPicPr>
            <p:blipFill>
              <a:blip r:embed="rId7"/>
              <a:stretch>
                <a:fillRect/>
              </a:stretch>
            </p:blipFill>
            <p:spPr>
              <a:xfrm>
                <a:off x="7821959" y="5572090"/>
                <a:ext cx="149062" cy="2836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Freihand 113">
                <a:extLst>
                  <a:ext uri="{FF2B5EF4-FFF2-40B4-BE49-F238E27FC236}">
                    <a16:creationId xmlns:a16="http://schemas.microsoft.com/office/drawing/2014/main" id="{1047E4D4-3E89-4DC0-95CA-5C4C115EFB27}"/>
                  </a:ext>
                </a:extLst>
              </p14:cNvPr>
              <p14:cNvContentPartPr/>
              <p14:nvPr/>
            </p14:nvContentPartPr>
            <p14:xfrm>
              <a:off x="4251130" y="4532416"/>
              <a:ext cx="3477600" cy="2061720"/>
            </p14:xfrm>
          </p:contentPart>
        </mc:Choice>
        <mc:Fallback xmlns="">
          <p:pic>
            <p:nvPicPr>
              <p:cNvPr id="114" name="Freihand 113">
                <a:extLst>
                  <a:ext uri="{FF2B5EF4-FFF2-40B4-BE49-F238E27FC236}">
                    <a16:creationId xmlns:a16="http://schemas.microsoft.com/office/drawing/2014/main" id="{1047E4D4-3E89-4DC0-95CA-5C4C115EFB27}"/>
                  </a:ext>
                </a:extLst>
              </p:cNvPr>
              <p:cNvPicPr/>
              <p:nvPr/>
            </p:nvPicPr>
            <p:blipFill>
              <a:blip r:embed="rId9"/>
              <a:stretch>
                <a:fillRect/>
              </a:stretch>
            </p:blipFill>
            <p:spPr>
              <a:xfrm>
                <a:off x="4246810" y="4523416"/>
                <a:ext cx="3486239" cy="207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Freihand 115">
                <a:extLst>
                  <a:ext uri="{FF2B5EF4-FFF2-40B4-BE49-F238E27FC236}">
                    <a16:creationId xmlns:a16="http://schemas.microsoft.com/office/drawing/2014/main" id="{0D846BA3-7F05-45CE-9EE0-5CC830E84D92}"/>
                  </a:ext>
                </a:extLst>
              </p14:cNvPr>
              <p14:cNvContentPartPr/>
              <p14:nvPr/>
            </p14:nvContentPartPr>
            <p14:xfrm>
              <a:off x="2024170" y="4694416"/>
              <a:ext cx="1982520" cy="1391400"/>
            </p14:xfrm>
          </p:contentPart>
        </mc:Choice>
        <mc:Fallback xmlns="">
          <p:pic>
            <p:nvPicPr>
              <p:cNvPr id="116" name="Freihand 115">
                <a:extLst>
                  <a:ext uri="{FF2B5EF4-FFF2-40B4-BE49-F238E27FC236}">
                    <a16:creationId xmlns:a16="http://schemas.microsoft.com/office/drawing/2014/main" id="{0D846BA3-7F05-45CE-9EE0-5CC830E84D92}"/>
                  </a:ext>
                </a:extLst>
              </p:cNvPr>
              <p:cNvPicPr/>
              <p:nvPr/>
            </p:nvPicPr>
            <p:blipFill>
              <a:blip r:embed="rId11"/>
              <a:stretch>
                <a:fillRect/>
              </a:stretch>
            </p:blipFill>
            <p:spPr>
              <a:xfrm>
                <a:off x="2019850" y="4690096"/>
                <a:ext cx="1991160" cy="1400040"/>
              </a:xfrm>
              <a:prstGeom prst="rect">
                <a:avLst/>
              </a:prstGeom>
            </p:spPr>
          </p:pic>
        </mc:Fallback>
      </mc:AlternateContent>
    </p:spTree>
    <p:extLst>
      <p:ext uri="{BB962C8B-B14F-4D97-AF65-F5344CB8AC3E}">
        <p14:creationId xmlns:p14="http://schemas.microsoft.com/office/powerpoint/2010/main" val="10572305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Breitbild</PresentationFormat>
  <Paragraphs>290</Paragraphs>
  <Slides>21</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8"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Berufungsvorträge Professur:  VWL &amp; International Economics  Montag 30.09.2024  8:15 – 8:45 S122  10:15 – 10:45 S421  </vt:lpstr>
      <vt:lpstr>Presentation for an Professurship:  International Economics  Monday 30.09.2024  8:15 – 8:45 S122  10:15 – 10:45 S421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296</cp:revision>
  <dcterms:created xsi:type="dcterms:W3CDTF">2020-09-20T22:46:24Z</dcterms:created>
  <dcterms:modified xsi:type="dcterms:W3CDTF">2024-10-07T09:15:12Z</dcterms:modified>
</cp:coreProperties>
</file>