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1372" r:id="rId2"/>
    <p:sldId id="257" r:id="rId3"/>
    <p:sldId id="265" r:id="rId4"/>
    <p:sldId id="266" r:id="rId5"/>
    <p:sldId id="267" r:id="rId6"/>
    <p:sldId id="256" r:id="rId7"/>
    <p:sldId id="1373" r:id="rId8"/>
    <p:sldId id="571" r:id="rId9"/>
    <p:sldId id="572" r:id="rId10"/>
    <p:sldId id="573" r:id="rId11"/>
    <p:sldId id="574" r:id="rId12"/>
    <p:sldId id="575" r:id="rId13"/>
    <p:sldId id="268" r:id="rId14"/>
    <p:sldId id="567" r:id="rId15"/>
    <p:sldId id="321" r:id="rId16"/>
    <p:sldId id="325" r:id="rId17"/>
    <p:sldId id="546" r:id="rId18"/>
    <p:sldId id="560" r:id="rId19"/>
    <p:sldId id="568" r:id="rId20"/>
    <p:sldId id="569" r:id="rId21"/>
    <p:sldId id="570"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3" autoAdjust="0"/>
    <p:restoredTop sz="94660"/>
  </p:normalViewPr>
  <p:slideViewPr>
    <p:cSldViewPr snapToGrid="0">
      <p:cViewPr varScale="1">
        <p:scale>
          <a:sx n="80" d="100"/>
          <a:sy n="80" d="100"/>
        </p:scale>
        <p:origin x="6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image" Target="../media/image31.wmf"/><Relationship Id="rId7" Type="http://schemas.openxmlformats.org/officeDocument/2006/relationships/image" Target="../media/image35.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02:08.569"/>
    </inkml:context>
    <inkml:brush xml:id="br0">
      <inkml:brushProperty name="width" value="0.05" units="cm"/>
      <inkml:brushProperty name="height" value="0.05" units="cm"/>
    </inkml:brush>
  </inkml:definitions>
  <inkml:trace contextRef="#ctx0" brushRef="#br0">8 15 24253,'-8'-3'808,"8"3"225,0 0-665,0 0-504,0-2-128,0 1-169,0-1-87,2 1 64,-1-1-88,3-1 528</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2:03.721"/>
    </inkml:context>
    <inkml:brush xml:id="br0">
      <inkml:brushProperty name="width" value="0.05" units="cm"/>
      <inkml:brushProperty name="height" value="0.05" units="cm"/>
    </inkml:brush>
  </inkml:definitions>
  <inkml:trace contextRef="#ctx0" brushRef="#br0">1 588 11763,'178'16'4050,"87"-39"-2094,194-69 716,-228 41-514,65 1-2158,1005-63 165,-221 82-158,-572 23 87,-83-1-140,1048-43 97,156-73 1500,-1046 105-513,-575 20-1020,-6 1-9,0 0-1,0-1 1,0 0 0,1 1-1,-1-1 1,0 0 0,0 0 0,0 0-1,0-1 1,0 1 0,0 0-1,1-1 1,-1 0 0,0 1 0,0-1-1,0 0 1,-1 0 0,1 0-1,0 0 1,0 0 0,0 0 0,-1-1-1,1 1 1,0-1 0,-1 1-1,0-1 1,1 0-9,0-11 2374</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2:32.246"/>
    </inkml:context>
    <inkml:brush xml:id="br0">
      <inkml:brushProperty name="width" value="0.05" units="cm"/>
      <inkml:brushProperty name="height" value="0.05" units="cm"/>
    </inkml:brush>
  </inkml:definitions>
  <inkml:trace contextRef="#ctx0" brushRef="#br0">2110 104 10674,'-268'11'3888,"36"1"-299,-46-78-2281,244 65-1304,0 1 0,-1 2 0,1 1 1,0 2-1,0 1 0,1 2 0,0 1 1,0 1-1,1 2 0,1 2 0,0 1 0,-21 13-3,-324 153 465,349-168-414,1 0-1,0 2 1,1 0 0,0 2-1,2 1 1,0 1 0,0 1-1,2 1 1,1 0-1,-16 24-51,-1 3 1,2 2-1,3 2 1,1 1 0,3 1-1,-8 29 0,29-64 0,1 0 0,1 1 0,0 0 1,2 0-1,0 0 0,2 0 0,0 0 0,1 1 0,1-1 0,3 17 0,-1-28-7,0 0 0,0 0-1,1 0 1,0 0 0,1 0-1,0-1 1,0 0-1,0 0 1,1-1 0,1 1-1,-1-1 1,1 0 0,0-1-1,1 0 1,0 0-1,0 0 1,0-1 0,0-1-1,5 3 8,13 5 22,1 0 0,1-2 0,0-1 0,0-1 0,25 4-22,23-3 56,1-3 0,-1-3 0,1-4 0,28-5-56,-70 4 13,165-10 18,-78 2-3,0 5 0,0 5 0,70 12-28,-114-2 0,11 3 2,2-3 0,-1-4 0,1-4 0,-1-4 0,7-4-2,-4-7 4,-1-4 0,-1-4 0,-1-3 0,-1-5 0,18-11-4,132-40-16,-226 76 12,0-1-1,-1 0 0,1-1 0,-1 0 0,0-1 1,0 0-1,-1-1 0,0-1 0,-1 1 0,1-2 1,-2 1-1,1-2 0,-2 1 0,1-1 0,-1 0 0,-1-1 1,0 0-1,-1 0 0,0-1 0,-1 1 0,0-1 1,-1 0-1,0-1 5,3-16-2,-1-1-1,-2 0 1,-1 0 0,-2 0 0,0 0 0,-2 0 0,-2 0 0,-1 0 0,-1 0-1,-7-22 3,-3-8 49,11 37 26,0-1 1,-1 1 0,-2-1 0,-1 2 0,0-1 0,-2 1-1,0 0 1,-2 1 0,-1 1 0,0-1 0,-1 2 0,-2 0 0,0 1-1,-1 1 1,0 0 0,-5-1-76,-7 0 108,-1 2 0,-1 2 0,0 0-1,-1 2 1,-1 2 0,0 0 0,0 3 0,-1 0 0,0 3-1,-9 0-107,-43-2 234,0 4-1,-1 4 0,-42 7-233,-455 76 441,479-68 231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2:52.204"/>
    </inkml:context>
    <inkml:brush xml:id="br0">
      <inkml:brushProperty name="width" value="0.05" units="cm"/>
      <inkml:brushProperty name="height" value="0.05" units="cm"/>
    </inkml:brush>
  </inkml:definitions>
  <inkml:trace contextRef="#ctx0" brushRef="#br0">0 128 14051,'3'5'136,"0"-1"-1,0-1 1,0 1 0,0 0-1,1-1 1,-1 0 0,1 0-1,0 0 1,0 0 0,0 0-1,0-1 1,1 0 0,-1 1-1,0-2 1,1 1 0,0-1-1,-1 1 1,1-1 0,0 0-1,0-1 1,0 1 0,-1-1-1,1 0 1,0 0 0,0-1 0,0 1-1,0-1 1,-1 0 0,1-1-1,0 1-135,214-94 1773,-191 81-1614,1 2 1,-1 1-1,2 1 1,0 1-1,0 2 1,0 1-1,1 1 1,0 2-1,0 1 1,11 1-160,-24 5 90,1 2 0,-1 0 1,0 1-1,0 0 1,-1 2-1,0 0 1,0 1-1,-1 1 0,0 0 1,-1 1-1,-1 1 1,2 2-91,54 39 226,-46-35-189,1-2 1,0-1 0,1 0 0,1-2 0,1-2 0,0 0 0,0-1-1,1-2 1,0-1 0,1-2 0,-1 0 0,1-2 0,1-2-38,85-6 57,0-6-1,68-16-56,-20 2 24,-117 21 21,1 2 1,-1 2-1,0 2 0,0 2 1,0 2-1,-1 2 0,0 2 1,-1 2-1,29 13-45,-34-12 88,1-3-1,0-1 0,0-1 1,1-3-1,0-1 1,0-3-1,9-1-87,-5-2 1,0-3-1,0-1 0,0-3 1,-1-2-1,0-1 1,-1-3-1,29-13 0,-26 8-7,19-10-38,1 2-1,1 4 0,1 3 1,51-8 45,-103 26-1,-1 1 1,1 1 0,-1 1 0,1 0 0,-1 1 0,0 1 0,0 0 0,0 1 0,0 1 0,0 1-1,-1 0 1,0 1 0,-1 0 0,10 7 0,-14-9 34,1 0-1,0-1 1,0 0-1,0-1 1,0 0-1,1-1 1,-1 0-1,1-1 1,0 0-1,-1-1 0,1 0 1,0-1-1,-1 0 1,1-1-1,-1 0 1,1-1-1,-1 0 1,0-1-1,2-1-33,-10 4 111,-3 1 2,0 0-17,-24-5-26,8 9 1657</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4:12.318"/>
    </inkml:context>
    <inkml:brush xml:id="br0">
      <inkml:brushProperty name="width" value="0.05" units="cm"/>
      <inkml:brushProperty name="height" value="0.05" units="cm"/>
    </inkml:brush>
  </inkml:definitions>
  <inkml:trace contextRef="#ctx0" brushRef="#br0">10 99 21229,'-9'17'1812,"9"-15"-929,0-2-175,2-1-97,194-76 2207,-145 68-2774,-1 3 1,1 2-1,-1 2 0,27 3-44,-21 0 12,362 1 17,-374-11-530,-29-5 1225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3:34.607"/>
    </inkml:context>
    <inkml:brush xml:id="br0">
      <inkml:brushProperty name="width" value="0.05" units="cm"/>
      <inkml:brushProperty name="height" value="0.05" units="cm"/>
    </inkml:brush>
  </inkml:definitions>
  <inkml:trace contextRef="#ctx0" brushRef="#br0">1 297 13099,'0'0'2890,"0"0"777,0 0-1688,0 0-870,5 7 1751,-2-4-2731,0-1 0,0 1 1,0-1-1,0 0 0,1 0 0,-1 0 0,1 0 0,-1-1 0,1 1 1,0-1-1,0 0 0,-1 0 0,1 0 0,0-1 0,0 1 1,0-1-1,0 0 0,0 0 0,2-1-129,237-45 1514,120 15-1450,-343 28-65,-10 1-4,1 0 0,-1 0 0,1 1 0,0 0 0,-1 1 0,1 0 0,0 1 0,-1 0 0,1 0 0,-1 1 0,1 1 0,-1 0 0,0 0-1,0 1 1,0 0 0,7 5 5,-8-3-2192,-9-6 692</inkml:trace>
  <inkml:trace contextRef="#ctx0" brushRef="#br0" timeOffset="2211.584">1677 123 11186,'-32'28'12955,"31"-27"-12089,5 0-158,50-3 858,-51 1-1519,1 0 1,0 0-1,-1 0 1,1 0-1,0 1 1,0 0-1,-1 0 1,1 0 0,0 0-1,0 0 1,-1 1-1,1-1 1,0 1-1,-1 0 1,1 1-1,-1-1 1,1 0-1,-1 1 1,1 0-1,-1 0 1,0 0 0,0 0-1,0 0 1,0 1-1,0-1 1,1 3-48,-2-2 6,-1-1 1,1 0-1,0 1 1,0-1 0,0 0-1,1 0 1,-1 0-1,0 0 1,1 0-1,0-1 1,-1 1 0,1-1-1,0 0 1,0 1-1,-1-1 1,1 0 0,0-1-1,0 1 1,0-1-1,0 1 1,0-1-1,0 0 1,0 0 0,0 0-1,0 0 1,0-1-1,0 1 1,2-1-7,37-6 10,-1-2 1,-1-1-1,1-2 1,24-12-11,141-34-28,79 35-972,-232 16 703,-29 1 253,0 1 1,0 1-1,0 1 0,0 2 1,1 0-1,-1 1 0,0 1 1,0 2-1,0 0 0,0 2 1,0 0-1,-1 2 0,0 1 1,0 0-1,20 12 44,-34-13-31,0 0 0,0-1 0,1 0 0,0 0 0,0-1 0,1 0 0,0-1 0,-1 0 0,1-1 1,0 0-1,1 0 0,-1-2 0,0 1 0,1-1 0,-1-1 0,1 0 0,-1-1 0,1 0 0,0-1 31,5-2 148,1 1-1,-1 1 1,1 0 0,0 1-1,-1 1 1,1 1 0,0 0 0,7 3-148,-22-3-53,0 1 1,0-1 0,0 0-1,0 0 1,0 0 0,0-1 0,0 1-1,0-1 1,0 0 0,1 0 0,-1 0-1,0 0 1,0 0 0,0-1-1,0 1 1,1-1 0,-1 0 0,0 0-1,0 0 1,-1 0 0,1 0 0,0-1-1,0 0 1,0 1 0,-1-1-1,1 0 1,-1 0 0,0 0 0,1-1-1,-1 1 1,0-1 0,0 1 0,-1-1-1,1 1 1,0-1 0,0-2 52,-1-4-1086</inkml:trace>
  <inkml:trace contextRef="#ctx0" brushRef="#br0" timeOffset="48866.086">4958 65 12363,'-2'0'211,"1"-1"0,-1 1 0,0-1 1,1 1-1,-1-1 0,1 0 0,-1 0 0,1 0 1,-1 0-1,1 0 0,0 0 0,-1 0 1,1 0-1,0 0 0,0-1 0,0 1 0,0-1 1,0 1-1,0-1 0,0 1 0,1-1 0,-1 1 1,0-1-1,1 1 0,0-1 0,-1 0 1,1 1-1,0-1 0,-1 0 0,1 0 0,0 1 1,1-1-1,-1 0 0,0 1 0,0-1 1,1 0-1,-1 1 0,1-1 0,-1 0 0,1 1 1,0-1-1,0 0-211,3-5 188,-4 7-178,0 1 1,0-1 0,0 0 0,1 1 0,-1-1 0,0 0 0,0 1 0,0-1-1,0 0 1,1 0 0,-1 1 0,0-1 0,0 0 0,1 0 0,-1 1 0,0-1-1,0 0 1,1 0 0,-1 0 0,0 0 0,0 1 0,1-1 0,-1 0 0,0 0-1,1 0 1,-1 0 0,0 0 0,1 0 0,-1 0 0,0 0 0,1 0 0,-1 0-1,0 0 1,1 0 0,-1 0 0,0 0 0,1 0 0,-1 0 0,0 0 0,0 0-1,1-1 1,-1 1 0,0 0 0,1 0 0,-1 0 0,0 0 0,0-1 0,1 1-1,-1 0 1,0 0 0,0-1 0,0 1 0,1 0 0,-1 0 0,0-1 0,0 1-1,0 0 1,0-1 0,1 1 0,-1 0-11,1 4 46,-1-2-32,0-1-1,0 1 0,0-1 1,1 1-1,-1-1 1,0 1-1,1-1 1,-1 1-1,1-1 1,0 0-1,0 1 0,-1-1 1,1 0-1,0 1 1,0-1-1,0 0 1,0 0-1,0 0 1,0 0-1,1 0 1,-1 0-1,0 0 0,0 0 1,1-1-1,-1 1 1,1 0-1,-1-1 1,1 1-1,-1-1-13,77 0 731,-66-2-691,0 1 0,1 1 0,-1 0 0,0 1-1,0 0 1,0 1 0,0 0 0,0 1 0,7 2-40,142 54 45,-111-52-32,-1-3-1,1-2 1,0-1 0,46-7-13,48 0-10,-102 9 17,1 2 0,-1 1 0,-1 3 0,1 1 1,25 11-8,126 27 138,-144-45-103,0-2 0,-1-2 0,1-2 0,-1-2 0,0-3 0,0-1 0,-1-3 0,0-1-1,1-4-34,-47 17 7,0 1 0,-1-1 0,1 0 0,-1 0 0,1 0 0,-1 0 0,1 0-1,0 0 1,-1 0 0,1 0 0,-1 0 0,1 0 0,0 0 0,-1 0 0,1 0-1,-1 0 1,1-1 0,-1 1 0,1 0 0,-1 0 0,1-1 0,-1 1 0,1 0-1,-1-1 1,1 1 0,-1 0 0,1-1 0,-1 1 0,0-1 0,1 1 0,-1-1-1,1 1 1,-1-1 0,0 1 0,0-1 0,1 1 0,-1-1 0,0 1 0,0-1-1,0 1 1,0-1 0,0 0 0,0 1 0,1-1 0,-1 1 0,-1-1 0,1 0-1,0 1 1,0-1 0,0 1 0,0-1 0,0 1 0,0-1 0,-1 0 0,1 1-1,0-1 1,0 1 0,-1-1 0,1 1 0,0-1 0,-1 1 0,1 0 0,-1-1-1,1 1 1,0-1 0,-1 1 0,1 0 0,-1-1 0,1 1 0,-1 0-7,0-1-3,0-1-7,0 0 0,-1 0 0,1 0 0,-1 0 0,0 0 0,1 1 0,-1-1-1,0 0 1,0 1 0,0 0 0,0-1 0,0 1 0,-1 0 0,1 0 0,0 0 0,0 0 0,-1 1-1,1-1 1,-1 0 0,1 1 0,-1 0 0,1 0 0,-1 0 0,1 0 0,0 0 0,-1 0-1,1 0 1,-1 1 0,1-1 0,-1 1 0,1 0 0,0 0 0,-2 1 10,-11 7-459</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5:08.997"/>
    </inkml:context>
    <inkml:brush xml:id="br0">
      <inkml:brushProperty name="width" value="0.05" units="cm"/>
      <inkml:brushProperty name="height" value="0.05" units="cm"/>
    </inkml:brush>
  </inkml:definitions>
  <inkml:trace contextRef="#ctx0" brushRef="#br0">1991 213 8626,'-77'11'6716,"74"-11"-5386,3 0-445,5-5 2220,13 8-3307,-13-2 460,8-1-221,0-1 1,0 0-1,-1-1 1,1 0-1,0-1 1,-1-1-1,0 0 1,1 0 0,-2-1-1,4-3-37,27-8 137,-3 5-135,0 1 1,0 3-1,0 1 1,21 0-3,64-10-174,-123 16 172,48-10 39,1 1 0,-1 3 1,1 3-1,0 1 0,44 5-37,-45-1 20,-1-2 0,0-1 0,0-3 0,0-2 0,-1-3 0,46-13-20,-43 9 99,0 3 1,0 2-1,1 2 0,-1 2 0,1 2 0,16 3-99,93 16 297,-52-4-241,1-4-1,-1-5 1,15-6-56,113-21 13,-132 10-5,1 5 1,0 4-1,61 7-8,5 13 12,-28-1 36,130-3-48,-169-15 5,-8-1 12,1 4-1,77 11-16,-57-1-5,1-6 1,0-5-1,31-8 5,-13 2 18,-1 5 0,30 8-17,-34-8 1265,-123 6-1462,20 9-634,3-8-1850</inkml:trace>
  <inkml:trace contextRef="#ctx0" brushRef="#br0" timeOffset="5968.858">21629 135 16299,'0'0'2273,"0"0"-250,7-2-168,174-17 416,119-5-1750,-93 4-367,0 9-1,125 13-153,-139-1 112,-190-2 10,-3 1 17,-11-11-46,-34-5-1281,18 6-178</inkml:trace>
  <inkml:trace contextRef="#ctx0" brushRef="#br0" timeOffset="7252.711">34 1150 18972,'-34'12'1978,"35"0"-1158,64 4-415,130 10-185,0-9-1,1-9 0,0-8 0,0-9 1,126-24-220,426-49 724,115 28-724,-363 42 51,-1-23 0,103-36-51,-292 11 34,-148 26-17,2 6 0,1 7-1,46 6-16,38 15-68,-207-8 1712</inkml:trace>
  <inkml:trace contextRef="#ctx0" brushRef="#br0" timeOffset="28196.728">17098 4563 21044,'3'0'405,"199"-7"128,510 2 1246,-156-26-684,139-1-792,49 59-365,304 10 99,-736-33-6,-19-14 29,-288 11-40,-5-2-17,0 1 1,-1 0-1,1-1 0,0 1 0,0 0 0,0-1 0,0 1 1,0 0-1,0-1 0,0 1 0,0 0 0,0-1 1,0 1-1,0 0 0,0-1 0,1 1 0,-1 0 0,0-1 1,0 1-1,0 0 0,0 0 0,1-1 0,-1 1 0,0 0 1,0-1-1,0 1 0,1 0 0,-1 0 0,0 0 1,0-1-1,1 1 0,-1 0 0,0 0 0,1 0 0,-1 0 1,0-1-1,0 1 0,1 0 0,-1 0 0,0 0 1,1 0-1,-1 0 0,0 0 0,1 0 0,-1 0 0,0 0 1,1 0-1,-1 0 0,0 0 0,1 0 0,-1 0 1,0 0-1,1 0 0,-1 1 0,1-1-3,-45-47-725,27 38-165</inkml:trace>
  <inkml:trace contextRef="#ctx0" brushRef="#br0" timeOffset="43416.215">7665 6857 9266,'-139'-20'9208,"3"26"-6575,122-5-2555,0 1-1,0 1 1,0 0 0,1 1-1,-1 0 1,1 1-1,0 1 1,1 0-1,-1 1 1,1 0 0,0 1-1,1 0 1,0 0-1,0 2 1,1-1 0,0 1-1,-7 10-77,-2 16 23,2 1-1,1 1 1,3 0 0,0 1-1,3 0 1,1 1 0,2 0-1,2 0 1,1 1 0,3-1-1,2 35-22,-1-75 1,-3 94 3,5 0 0,3 0 0,5-1 0,3 0 1,5-1-1,27 82-4,-36-151 3,0 0 0,2 0 0,0-2 0,2 1 0,0-1 0,1-1 0,1 0 0,1-2 0,1 1 0,1-2 0,0 0 0,14 9-3,52 39-27,3-3-1,45 21 28,-111-73-6,0 0-1,1-2 0,0-1 1,0-1-1,1 0 0,-1-2 1,1-1-1,0-1 0,0 0 1,1-2-1,-1-1 0,0-1 1,0 0-1,0-2 0,-1-1 1,1-1-1,-1 0 0,6-4 7,-15 5-9,-1-1 0,1 0 0,-1 0-1,-1-1 1,1-1 0,-1 0 0,0-1 0,-1 0 0,0 0-1,-1-1 1,0-1 0,0 1 0,-1-1 0,0-1 0,-1 1-1,4-9 10,18-51 95,-3 0-1,-3-2 1,-3 0-1,-3-2 1,-4 0-1,-3 0 1,-1-39-95,15-222 769,-15-77-769,-26 209 111,15 192-102,-1 0 0,-1 1-1,0-1 1,0 1 0,-1 0 0,0 0 0,-1 0-1,0 1 1,-1 0 0,0 0 0,-1 1 0,0-1 0,-1 2-1,1-1 1,-4-1-9,-4 2 14,1 0 0,-1 1 0,-1 1 1,1 0-1,-1 1 0,0 1 0,-1 1 0,1 0 0,-1 1 0,1 1 0,-16 1-14,-19-4-8,6 0-18,0 1-148,1-2 1,-1-2-1,1-2 1,-15-6 173,37 4-775</inkml:trace>
  <inkml:trace contextRef="#ctx0" brushRef="#br0" timeOffset="52108.39">14456 7132 16444,'-60'27'3196,"-49"86"-2857,103-105-202,-30 40 158,2 2 0,2 1 0,2 2 1,-6 18-296,24-41 41,1 0 0,2 1 0,1 0 1,1 1-1,2-1 0,1 1 0,2 0 1,1 1-1,1-1 0,2 0 0,1 0 1,1 0-1,2-1 0,1 1 1,2-1-1,1-1 0,9 18-41,-7-23 11,2-1 1,1 0-1,0-1 1,2-1-1,0 0 0,2-1 1,0-1-1,2-1 1,0-1-1,0-1 0,2 0 1,0-2-1,14 6-11,-25-14 0,-1-2 0,1 1 0,0-2 0,0 1 0,0-2 0,1 0 0,-1 0 0,1-1 0,0 0 0,-1-1 1,1-1-1,0 0 0,0-1 0,0 0 0,-1-1 0,1-1 0,-1 0 0,1 0 0,-1-1 0,0-1 0,0 0 0,-1 0 0,0-1 0,0-1 0,0 0 0,0-1 0,-1 1 0,-1-2 0,1 0 0,-1 0 0,-1 0 0,7-11 0,2-16 47,-1 0-1,-2-1 1,-2-1-1,-2 0 1,-1 0-1,-2-1 1,-1 0-1,-2-1 1,-2-8-47,-2 46 5,11-103 209,-5-1-1,-4 0 0,-5 1 0,-11-56-213,14 153 16,0-1 1,0 0 0,-1 1-1,-1-1 1,0 1 0,0-1-1,0 1 1,-1 0-1,0 0 1,-1 0 0,1 0-1,-2 1 1,1 0 0,-1-1-1,0 2 1,0-1 0,-1 0-1,0 1 1,0 0 0,-1 1-1,0-1 1,0 1 0,0 0-1,0 1 1,-1 0-1,1 0 1,-5-1-17,-89-3-712,55 3 236</inkml:trace>
  <inkml:trace contextRef="#ctx0" brushRef="#br0" timeOffset="58891.26">8166 7029 13171,'-2'-1'235,"-1"0"0,1-1 0,0 1-1,-1-1 1,1 0 0,0 1 0,0-1 0,0 0 0,0-1 0,0 1 0,1 0 0,-1 0 0,1-1-1,-1 1 1,1-1 0,0 1 0,0-1 0,0 0 0,0 1 0,0-1 0,1 0 0,-1-2-235,12-105 1386,-8 94-1131,70-309 660,-30 189-558,6 2 0,35-61-357,-51 136 55,4 2 0,1 2 1,39-42-56,29-41 24,203-340 0,118-49 0,-88 105-29,31-20 2,90-68 209,-387 433-125,152-142 65,8 10 0,36-11-146,6 17 38,25 2-38,-103 69 5,25-5-15,172-74 10,-57 32-1,-163 84-2,5 7 1,154-51 2,371-130-4,-488 190-62,4 9 1,2 10-1,3 10 0,131-9 66,75 13-264,418 10 264,-704 34-17,-1 7 0,0 6 0,136 29 17,-250-34-3,-2 1 0,1 1 0,-1 1 0,0 1 0,-1 2 0,-1 1 0,1 1-1,-2 1 1,17 13 3,5 16 21,-2 1-1,-2 3 1,-1 1-1,-4 2 1,-1 2-1,8 19-20,68 94 125,-67-97 29,-2 3-1,-4 2 1,5 19-154,49 90 369,179 335 8,-272-515-424,0-1 0,0 0-1,0 0 1,0 1-1,0-1 1,0 0 0,-1 1-1,1-1 1,-1 1-1,1-1 1,-1 1 0,0-1-1,0 1 1,0-1 0,-1 1-1,1-1 1,0 1-1,-1-1 1,0 1 0,0-1-1,1 0 1,-1 1-1,-1-1 1,1 0 0,0 0-1,0 0 1,-1 0 0,1 0-1,-1 0 1,0 0-1,0 0 1,0 0 47,-13 10-3490</inkml:trace>
  <inkml:trace contextRef="#ctx0" brushRef="#br0" timeOffset="59486.073">18641 2301 14507,'-15'21'438,"2"1"0,1 1 0,0 0 0,2 0 0,1 1 0,0 0 0,2 1 0,1 0 0,1 0 0,1 0 0,1 1 0,1 12-438,2-32 99,0-1 0,0 1 1,0 0-1,1 0 0,0 0 1,0 0-1,1-1 0,-1 1 1,1-1-1,1 1 0,-1-1 0,1 0 1,-1 1-1,1-1 0,1-1 1,-1 1-1,1 0 0,0-1 0,0 0 1,0 0-1,1 0 0,-1 0 1,1-1-1,0 0 0,0 0 1,0 0-1,0 0 0,1-1 0,-1 0 1,1 0-1,0 0 0,-1-1 1,4 1-100,17 1 160,-1-1 0,0 0 1,1-2-1,0-1 1,-1-2-1,10-1-160,137-1 169,-167 6-166,1 0 1,0 0 0,-1-1-1,1 0 1,0 0 0,-1-1-1,1 1 1,0-1 0,-1 0-1,1-1 1,-1 0 0,1 1-1,-1-2 1,0 1 0,0-1-1,0 1 1,0-1 0,0-1-1,-1 1 1,1-1 0,-1 0-1,0 0 1,0 0 0,0 0 0,2-4-4,11-18 5,0 0 0,-2-1 0,-1-1 0,-1-1 0,-1 0 0,-1-3-5,9-18 14,104-277 170,-121 319-181,14-49 11,-2-1 0,-2 0 1,-3-1-1,-3-1 0,-2-1-14,-19 32-621,5 33-46</inkml:trace>
  <inkml:trace contextRef="#ctx0" brushRef="#br0" timeOffset="70711.782">14343 8171 13195,'-5'12'1569,"4"-12"-1434,0 1 1,1 0-1,-1 0 1,0-1-1,1 1 1,-1 0-1,0 0 1,1 0-1,-1 0 1,1 0-1,-1 0 1,1 0-1,0 0 1,-1 0-1,1 0 1,0 0-1,0 0 1,0 0-1,0 0 1,0 0-1,0 0 1,0 0-1,0 0 1,0 0-1,0 0 1,1 0-1,-1 0 1,0 0-1,1 0 1,-1 0-1,0 0 1,1 0 0,0 0-1,-1 0 1,1 0-1,-1 0 1,1-1-1,0 1 1,0 0-1,-1 0 1,1-1-1,0 1 1,0 0-1,0-1 1,0 1-1,0-1 1,0 0-1,0 1 1,0-1-1,0 0 1,0 1-1,0-1 1,0 0-1,0 0 1,1 0-136,7 2 160,0 0 1,0 1-1,0 0 1,-1 0-1,1 1 1,-1 0 0,0 1-1,0 0 1,0 0-1,-1 1 1,1-1-1,-1 2-160,81 45 53,-62-48-49,0 0 0,0-2 1,1-1-1,-1-1 0,1-1 1,-1-1-1,0-1 0,0-2 1,0-1-1,0 0 0,-1-2 1,0-1-1,11-7-4,118-30-3,50 10 63,141-4-60,161-27 4,-481 61 0,0 1 1,1 1-1,-1 2 0,1 0 0,0 2 0,0 1 0,-1 1 0,1 1 1,16 5-5,-21-3 2,-1 0 0,0 2 1,0 0-1,-1 2 1,0 0-1,0 1 0,-1 1 1,-1 0-1,0 1 1,14 14-3,-30-25 14,-1-1 8,0 0 18,0 0 1,-35-7-232,10 5 311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7:04.050"/>
    </inkml:context>
    <inkml:brush xml:id="br0">
      <inkml:brushProperty name="width" value="0.025" units="cm"/>
      <inkml:brushProperty name="height" value="0.025" units="cm"/>
    </inkml:brush>
  </inkml:definitions>
  <inkml:trace contextRef="#ctx0" brushRef="#br0">622 22 21245,'-21'-17'1432,"-2"13"1544,-4 15-2607,-8 23-305,-3 10-32,-10 16-96,-8 6-40,-3 15-80,4 14-25,3 23-15,11 2 0,5-9-184,3-13-240,6-35-128,1-14-1817</inkml:trace>
  <inkml:trace contextRef="#ctx0" brushRef="#br0" timeOffset="245.892">1 213 19668,'7'5'1288,"5"8"-47,6 6-161,11 16-456,6 4-128,19 5-296,10 0-152,25 0-24,3-1-8,1-1-280,-8 1-296</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8:18.166"/>
    </inkml:context>
    <inkml:brush xml:id="br0">
      <inkml:brushProperty name="width" value="0.025" units="cm"/>
      <inkml:brushProperty name="height" value="0.025" units="cm"/>
    </inkml:brush>
  </inkml:definitions>
  <inkml:trace contextRef="#ctx0" brushRef="#br0">1 520 21445,'8'30'960,"-6"6"472,6 1-648,-8 4-424,-3-1-136,2-6-496,-5-9-384,6-25-1632</inkml:trace>
  <inkml:trace contextRef="#ctx0" brushRef="#br0" timeOffset="235.291">211 0 26206,'-2'24'944,"1"6"280,-2 7-544,-1 8-208,0 6-176,0 2-152,1-2-32,6-6-40,4-8-24,6-12-24,4-6 16,5-12-32,2-6 0,5-10-104,1-6-168,1-6-600,-8-1-552</inkml:trace>
  <inkml:trace contextRef="#ctx0" brushRef="#br0" timeOffset="406.386">341 356 23909,'-3'28'1224,"0"2"609,-1 2-473,4 4-664,3 1-264,4 0-416,1 0-384,3-7-784,3-5 2704</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6:49.086"/>
    </inkml:context>
    <inkml:brush xml:id="br0">
      <inkml:brushProperty name="width" value="0.05" units="cm"/>
      <inkml:brushProperty name="height" value="0.05" units="cm"/>
    </inkml:brush>
    <inkml:brush xml:id="br1">
      <inkml:brushProperty name="width" value="0.025" units="cm"/>
      <inkml:brushProperty name="height" value="0.025" units="cm"/>
    </inkml:brush>
  </inkml:definitions>
  <inkml:trace contextRef="#ctx0" brushRef="#br0">1739 1127 21173,'5'-76'7041,"-11"81"-6733,3-1-308,0 0 0,1 0 1,-1 1-1,1-1 0,0 0 0,0 1 0,1 0 1,-1-1-1,1 1 0,0 0 0,1-1 0,-1 1 0,1 0 1,-1 0-1,2 0 0,-3 34 2,2 0-1,1 0 1,3-1 0,1 1 0,5 15-2,-10-53 7,0 1-1,0-1 1,0 1-1,0-1 1,0 1-1,1-1 1,-1 1-1,0-1 1,1 0 0,0 1-1,-1-1 1,1 0-1,0 1 1,-1-1-1,1 0 1,0 0-1,0 1 1,0-1-1,0 0 1,0 0-1,1 0 1,-1 0 0,0-1-1,0 1 1,1 0-1,-1 0 1,0-1-1,1 1 1,-1-1-1,1 1 1,-1-1-1,1 1 1,-1-1 0,1 0-1,-1 0 1,1 0-1,-1 0 1,1 0-1,-1 0 1,1 0-1,-1-1 1,1 1-1,-1 0 1,0-1 0,1 1-1,-1-1 1,1 0-1,-1 1 1,0-1-1,0 0 1,1 0-1,-1 0 1,0 0-7,123-131 367,-102 103-347,8-5-8,-1-1 1,-3-1 0,0-1-1,-3-1 1,-1-2 0,-2 0-1,-1-1 1,-3-1 0,-1 0-1,4-25-12,-17 39 20,-11 34-21,-70 221-55,73-206 70,1 0-1,1 0 1,1 1 0,1-1 0,1 1-1,0-1 1,2 1 0,1-1-1,0 1 1,2-1 0,0 0 0,1 0-1,1 0 1,1-1 0,1 0 0,1 0-1,10 16-13,-11-25-2,-2 0 0,1 0-1,-1 1 1,-1 0 0,0 0-1,-1 1 1,-1-1-1,1 1 1,-2 0 0,0 0-1,-1 0 1,0 0 0,0 4 2,-1-11 9,0-1 1,0 1 0,0-1 0,-1 1 0,0-1-1,0 1 1,0-1 0,-1 0 0,1 1 0,-1-1-1,-1 0 1,1 0 0,-1 0 0,0 0 0,0-1-1,0 1 1,0-1 0,-1 0 0,0 0 0,0 0-1,0 0 1,0 0 0,-4 1-10,5-6 5,1 0 1,-1 1-1,0-2 0,1 1 0,-1 0 1,1 0-1,-1-1 0,1 1 1,0-1-1,-1 0 0,1 0 1,0 0-1,0 0 0,0 0 0,1 0 1,-1 0-1,0-1 0,1 1 1,0-1-1,-1 1 0,1-1 0,0 1 1,0-1-1,0 0 0,1 0 1,-1 1-1,1-1 0,0 0 0,-1 0 1,1 0-1,0-1-5,-2-6 27,0 1-1,0-1 1,1 1-1,0-1 1,1 1-1,0-1 1,1 0-1,0 1 1,0-1-1,1 0 1,0 1-1,0 0 1,1-1-1,1 1 1,-1 0-1,2 1 1,-1-1-1,1 1 1,0 0-1,1 0 1,0 0-1,0 1 1,1 0-1,0 0 1,4-3-27,-3 7-114,0-1-1,0-1 1,0 1 0,0-1 0,0-1 0,-1 1-1,0-1 1,-1-1 0,1 1 0,-1-1-1,0 0 1,-1 0 0,1-1 0,-2 0-1,1 0 1,-1 0 0,0 0 0,-1-1 0,0 1-1,0-1 1,-1 0 0,0 0 0,0-4 114,-5-20-2027</inkml:trace>
  <inkml:trace contextRef="#ctx0" brushRef="#br0" timeOffset="174.656">1930 650 22789,'-20'-15'2176,"3"1"2009,3 9-3353,6 1-335,2 4-345,6 0-296,0 0-681,0 0-879</inkml:trace>
  <inkml:trace contextRef="#ctx0" brushRef="#br0" timeOffset="1265.79">2736 794 10890,'1'-1'298,"0"1"0,-1-1 0,1 0 0,0 0-1,0 0 1,-1 0 0,1 0 0,0 0 0,-1-1-1,1 1 1,-1 0 0,1 0 0,-1 0 0,0 0 0,0-1-1,1 1 1,-1 0 0,0 0 0,0-1 0,0 1-1,0 0 1,0 0 0,0 0 0,-1-1 0,1 1-1,0 0 1,-1 0 0,1 0 0,-1-1 0,1 1-1,-1 0 1,1 0 0,-1 0 0,0 0 0,0 0 0,1 0-1,-1 0 1,0 0 0,0 1 0,0-1 0,0 0-1,0 0 1,0 1 0,0-1 0,-1 0-298,1 3 115,-1 0 0,1 0 0,-1 0 0,1 1 0,0-1 0,-1 0 0,1 0 0,0 1 1,1-1-1,-1 0 0,0 1 0,1-1 0,-1 1 0,1-1 0,0 1 0,0-1 0,0 1 0,0-1 0,0 1 0,1-1 0,-1 1 0,1 0-115,-1 6 280,36 298 1070,-15-176-1145,-17-191-64,-26-199 108,24 251-258,3 21 1,6 26-9,-9-32 12,-1 1 6,0 1 0,1-1-1,-1 0 1,2 0 0,-1 0-1,1 0 1,0-1 0,1 1-1,0-1 1,0 1 0,0-1 0,1 0-1,0-1 1,1 0 0,-1 1-1,1-1 1,1-1 0,-1 0-1,5 3 0,-6-9 10,0-1-1,0 0 0,0 0 1,0 0-1,0-1 1,0 0-1,-1 0 0,1 0 1,-1 0-1,0-1 1,0 1-1,0-1 1,-1 0-1,1-1 0,-1 1 1,0 0-1,0-1 1,0 0-1,-1 0 0,0 0 1,0 0-1,0 0 1,0 0-1,-1 0 0,1-6-8,1 5 27,6-20 18,0 0-1,-1 0 0,-1-1 1,-2 0-1,-1 0 0,-1 0 1,-1-1-1,-1 1 0,-2-1 1,-1 1-1,-1 0 0,-1-1 1,-4-12-46,-6 46-20,3 91-32,10-73 45,-3 33 4,2 0-1,3-1 0,2 1 0,8 35 4,-11-88 0,0 0-1,0 0 0,1 0 0,0 0 0,-1 0 0,1 0 0,1 0 1,-1-1-1,0 1 0,1 0 0,0-1 0,0 1 0,0-1 1,0 1-1,1-1 0,-1 0 0,1 0 0,0 0 0,0 0 1,0-1-1,0 1 0,0-1 0,1 0 0,-1 0 0,1 0 0,-1 0 1,1-1-1,0 1 0,0-1 0,-1 0 0,1 0 0,0 0 1,0-1-1,0 1 0,0-1 0,0 0 0,0 0 0,3-1 1,14-4 2,1-2-1,-1 0 0,-1-1 0,1-1 0,-1-1 0,-1-1 0,15-11-1,1-11 40,-34 32-48,-10-10 16,-38-57 8,47 68-15,0-1 0,1 0-1,-2 0 1,1 0-1,0 0 1,0 0-1,0 1 1,0-1-1,0 0 1,-1 0 0,1 0-1,0 1 1,-1-1-1,1 0 1,0 0-1,-1 1 1,1-1 0,-1 0-1,0 1 1,1-1-1,-1 0 1,1 1-1,-1-1 1,0 1 0,1-1-1,-1 1 1,0-1-1,0 1 1,1 0-1,-1-1 1,0 1-1,0 0 1,0 0 0,0-1-1,1 1 1,-1 0-1,0 0 1,0 0-1,0 0 1,0 0 0,0 0-1,1 0 1,-1 0-1,0 1 1,0-1-1,0 0 1,0 0 0,1 1-1,-1-1 1,0 1-1,0-1 1,1 1-1,-1-1 1,0 1 0,1-1-1,-1 1 1,0-1-1,1 1 1,-1 0-1,1-1 1,-1 1-1,1 0 1,0-1 0,-1 1-1,1 0 1,-1 0-1,0 16 4,0-1 0,1 1 0,1-1 0,0 1 0,1-1 0,1 0 0,0 0 0,2 0 0,0 0 0,0 0 0,1-1-4,-3-9 5,-3-3-1,0-1 0,1 1-1,-1-1 1,1 0-1,0 1 1,0-1 0,-1 1-1,2-1 1,-1 0-1,0 0 1,0 0 0,1 0-1,-1 0 1,1 0 0,-1 0-1,1 0 1,0 0-1,0-1 1,0 1 0,0-1-1,0 1 1,0-1-1,1 0 1,-1 0 0,0 0-1,0 0 1,1 0-1,-1-1 1,1 1 0,-1 0-1,1-1 1,-1 0 0,1 0-1,-1 0 1,1 0-4,44-29-712,-23 7-718</inkml:trace>
  <inkml:trace contextRef="#ctx0" brushRef="#br0" timeOffset="2253.659">4005 997 14219,'1'-4'7999,"-4"0"-3947,-21-3-3812,23 7 206,-8 0-375,0 0 0,-1 1 0,1 1 0,0-1 0,0 1 0,0 1 0,0 0-1,0 0 1,0 1 0,1 0 0,0 1 0,0-1 0,0 2 0,0-1 0,1 1-1,0 0 1,0 0 0,0 1 0,1 0 0,0 0 0,0 2-71,3-7 0,0 1 1,0 0 0,0 0-1,0 1 1,0-1 0,1 1-1,0-1 1,0 1 0,0 0-1,0-1 1,0 1 0,1 0-1,-1 0 1,1 1 0,0-1-1,1 0 1,-1 0 0,1 0-1,0 1 1,0-1 0,0 0-1,0 0 1,1 0 0,0 1-1,-1-1 1,2 0 0,-1 0-1,2 4 0,-1-7 0,1 0-1,0 0 1,-1 0-1,1-1 0,0 1 1,-1-1-1,1 1 1,0-1-1,0 0 0,-1 0 1,1 0-1,0 0 1,0-1-1,-1 1 0,1-1 1,0 0-1,-1 1 1,1-1-1,-1 0 0,1-1 1,-1 1-1,1 0 1,-1-1-1,0 1 0,1-1 1,-1 0-1,0 0 1,0 0-1,-1 0 0,1 0 1,1-1 0,20-22 81,0-1 0,-2-1 0,-1-1 0,-1-1-1,-1-1 1,-2 0 0,-1-1 0,-2 0 0,0-1 0,-3-1 0,0 0 0,-2-1 0,1-16-81,-4 20 64,-52 319 32,48-272 108,6-25-55,8-27-35,-14 33-117,9-25 39,-9 25-17,-24 121 57,37-90 113,20 111-134,-23-177-438,-10 29 108,0 0 0,1 1 0,-1-1 0,1 0-1,1 1 1,0-1 0,0 1 0,0 0 0,1 0 0,0 0-1,0 0 1,1 1 0,0 0 0,0 0 0,0 0 0,1 0 0,0 1-1,0 0 1,1 0 275,10-2-1536</inkml:trace>
  <inkml:trace contextRef="#ctx0" brushRef="#br0" timeOffset="2500.71">4257 911 16972,'0'0'1805,"0"0"-175,0 0-642,0 0-517,1 9 1271,6 183 3440,-7-184-5215,0 0-1,1-1 1,0 1-1,1 0 0,-1-1 1,1 0-1,1 1 1,-1-1-1,1 0 1,1 0-1,-1-1 1,1 1-1,1-1 1,2 5 33,-6-10-880,-1-1 189</inkml:trace>
  <inkml:trace contextRef="#ctx0" brushRef="#br0" timeOffset="2745.003">4425 634 23789,'0'0'1064,"-19"4"265,8 10-177,-3 12-624,-7 1-216,16 2-264,-5-4-240,10-12-728,6-5-497</inkml:trace>
  <inkml:trace contextRef="#ctx0" brushRef="#br0" timeOffset="2948.897">4569 845 19940,'35'-31'3860,"-35"30"-3821,1 1 0,0-1 0,-1 1 0,1-1 0,0 1 0,-1 0 0,1-1 0,0 1 0,0 0 0,0 0 0,-1 0 0,1-1 0,0 1 0,0 0 0,0 0-1,-1 0 1,1 0 0,0 0 0,0 0 0,0 1 0,-1-1 0,1 0 0,0 0 0,0 0 0,0 1 0,-1-1 0,1 1 0,0-1 0,-1 0 0,1 1 0,0-1 0,-1 1 0,1-1 0,0 1 0,-1 0 0,1-1 0,-1 1 0,1 0 0,-1-1 0,0 1-1,1 0 1,-1-1 0,0 1 0,1 0 0,-1 0 0,0 0 0,0-1 0,1 1 0,-1 0 0,0 0 0,0 0 0,0-1 0,0 1 0,0 0 0,-1 0-39,1 7 154,-1 0 0,-1 0 0,0-1 0,0 1 0,0-1 0,-1 1 0,0-1 0,-1 0 0,0 0 0,0 0 0,0-1 0,-1 1 0,1-1 0,-7 5-154,-1 7 159,6-14-146,1 2 1,1-1-1,-1 0 1,1 1-1,0 0 1,0 0-1,0 1 1,1-1-1,0 1 1,0-1-1,1 1 0,0 0 1,0 0-1,1 0 1,-1 0-1,2 0 1,-1 0-1,1 0 1,0 1-1,0-1 1,1 0-1,0 0 0,0 0 1,1 0-1,0 0 1,0 0-1,1 0 1,-1-1-1,1 1 1,1-1-1,-1 0 1,1 0-1,1 0 0,1 2-13,-2-6-146,0 0-1,0-1 1,0 1-1,1-1 1,-1 0-1,1 0 0,-1 0 1,1-1-1,-1 0 1,1 1-1,-1-2 1,1 1-1,0 0 0,-1-1 1,1 0-1,-1 0 1,0 0-1,1-1 1,-1 1-1,0-1 1,0 0-1,0-1 0,0 1 1,0 0-1,0-1 1,-1 0-1,1 0 1,-1 0-1,0 0 0,0-1 1,1-1 146,23-23-1567</inkml:trace>
  <inkml:trace contextRef="#ctx0" brushRef="#br0" timeOffset="3293.168">4770 1003 13979,'11'34'9051,"-7"-32"-8896,0-1 1,-1 0-1,1 0 0,0-1 1,0 1-1,0-1 0,0 1 1,0-1-1,0 0 0,0-1 0,0 1 1,0-1-1,0 0 0,0 0 1,0 0-1,0 0 0,-1-1 1,1 1-1,0-1 0,0-1-155,11-3 256,-1-1 1,0-1-1,0 0 0,0-1 0,-1-1 1,-1 0-1,0-1 0,0 0 0,-1 0 1,0-2-1,-1 1 0,0-1 0,-2-1 1,3-3-257,-11 17 5,1-1 0,-1 1 1,1-1-1,-1 0 1,1 1-1,-1-1 0,1 0 1,-1 1-1,1-1 1,-1 0-1,0 1 0,0-1 1,1 0-1,-1 0 0,0 0 1,0 1-1,0-1 1,0 0-1,0 0 0,0 0 1,0 1-1,0-1 1,0 0-1,0 0 0,0 1 1,0-1-1,-1 0 1,1 0-1,0 0 0,-1 1 1,1-1-1,0 0 0,-1 1 1,1-1-1,-1 0 1,1 1-1,-1-1 0,0 1 1,1-1-1,-1 1 1,1-1-1,-1 1 0,0-1 1,1 1-1,-1 0 0,0-1 1,0 1-1,1 0 1,-1-1-1,0 1 0,0 0 1,0 0-1,1 0 1,-1 0-1,0 0 0,0 0 1,0 0-1,1 0 0,-1 0 1,0 0-1,0 0 1,1 1-1,-1-1 0,0 0 1,0 1-1,1-1 1,-1 0-6,-57 22 81,51-19-79,-1 0 0,1 1 0,0 0 0,1 0-1,-1 1 1,1 0 0,0 0 0,0 1-1,0-1 1,1 1 0,0 1 0,0-1-1,1 1 1,-1-1 0,1 1 0,1 0-1,0 1 1,0-1 0,0 1 0,1-1-1,0 1 1,0 0 0,1 0 0,0 0 0,0 0-1,1 0 1,0 0 0,0 0 0,1 0-1,0 0 1,2 6-2,2-8-22,0-1 0,1 0-1,-1 0 1,1 0 0,0-1 0,1 0-1,-1 0 1,1-1 0,-1 1 0,1-1-1,0-1 1,0 1 0,0-1 0,1-1-1,-1 1 1,0-1 0,1 0-1,-1-1 1,1 0 0,-1 0 0,1-1-1,-1 0 1,0 0 0,1 0 0,-1-1-1,0 0 1,0-1 0,0 0 0,2-1 22,56-19-1194,-3-5-566</inkml:trace>
  <inkml:trace contextRef="#ctx0" brushRef="#br0" timeOffset="3668.139">5753 826 25453,'0'13'1017,"-5"11"423,3 3-592,-5 7-488,3 3-168,4-4-312,4-2-224,3-11-608,2-5-712</inkml:trace>
  <inkml:trace contextRef="#ctx0" brushRef="#br0" timeOffset="3827.886">5741 621 23501,'0'0'1024,"-2"0"481,2 0-1049,2 7-384,14-1-744,2-1-433</inkml:trace>
  <inkml:trace contextRef="#ctx0" brushRef="#br0" timeOffset="4202.663">6092 812 11618,'-37'55'11058,"0"-35"-9117,38-20-1926,-1 0 0,1 0 0,0 0-1,-1 0 1,1-1 0,-1 1 0,1 0-1,0 0 1,-1 0 0,1-1 0,-1 1-1,1 0 1,-1-1 0,1 1 0,-1 0-1,1-1 1,-1 1 0,0-1 0,1 1-1,-1 0 1,1-1 0,-1 1 0,0-1-1,1 1 1,-1-1 0,0 0 0,0 1 0,0-1-1,1 1 1,-1-1 0,0 1 0,0-1-1,0 0 1,0 1 0,0-1 0,0 1-1,0-1 1,0 0 0,0 1 0,0-1-1,0 1 1,-1-1 0,1 0 0,0 1-1,0-1-14,32 31 155,65 41-72,8-29-83,-104-41 21,0 0 1,0 0-1,0 0 1,0 1-1,-1-1 1,1 0-1,-1 0 1,1 1-1,-1-1 1,1 1-1,-1-1 1,0 0-1,1 1 1,-1-1-1,0 1 1,0-1-1,0 0 1,0 1-1,0-1 1,0 1 0,-1-1-1,1 0 1,0 1-1,-1-1 1,1 1-1,-1-1 1,0 0-1,1 0 1,-1 1-1,0-1 1,0 0-1,1 0 1,-1 0-1,0 0 1,0 0-1,0 0 1,-1 0-1,1 0 1,0 0-1,-1 0-21,-48 34 1035,37-28-887,-1-1 0,1 0 0,-1-1-1,-1 0 1,1-1 0,-1-1 0,0 0 0,1-1 0,-1-1 0,-12 0-148,25-1-34,1 0 0,-1 0 0,0 0-1,1 0 1,-1 0 0,0 0 0,1 0 0,-1-1 0,1 1 0,-1-1 0,0 1 0,1-1-1,-1 1 1,1-1 0,-1 0 0,1 0 0,0 0 0,-1 0 0,1 0 0,0 0 0,0 0-1,-1 0 1,1-1 0,0 1 0,0 0 0,0-2 34,-2-14-1312</inkml:trace>
  <inkml:trace contextRef="#ctx0" brushRef="#br0" timeOffset="4828.155">6587 654 17876,'11'-26'5833,"-7"62"-2456,-3-16-3881,13 88 940,5 0 0,14 41-436,17 89 148,-44-205-182,0 2 277,-12-59 57,-8-45-133,-3 2 0,-3 0 0,-2 1 0,-26-49-167,47 113 36,1 2-2,3 2-22,5 3-141,0 0 0,1 0 0,-1-1 0,1 0 1,0-1-1,0 0 0,0 0 0,0-1 0,1 0 0,-1-1 1,0 0-1,1 0 0,-1-1 0,1-1 0,-1 1 0,1-1 1,-1-1-1,8-2 129,31-6-1498,-5-3-205</inkml:trace>
  <inkml:trace contextRef="#ctx0" brushRef="#br0" timeOffset="5619.751">7121 876 13051,'-37'33'8848,"0"9"-5915,34-39-2920,0 0 0,1 0 1,-1 0-1,1 1 0,0-1 0,0 1 1,1 0-1,-1 0 0,1-1 1,-1 1-1,1 0 0,0 0 0,1 0 1,-1 0-1,1 1 0,0-1 1,0 0-1,0 0 0,0 0 0,1 0 1,-1 0-1,1 0 0,1 3-13,-1-6 4,-1 0-1,0 0 0,1 0 1,-1 0-1,1 0 1,-1 0-1,1 0 0,0 0 1,-1 0-1,1 0 0,0-1 1,0 1-1,-1 0 0,1 0 1,0-1-1,0 1 0,0-1 1,0 1-1,0-1 1,0 1-1,0-1 0,0 1 1,0-1-1,0 0 0,0 0 1,0 0-1,0 1 0,1-1 1,-1 0-1,0 0 1,0 0-1,0-1 0,0 1 1,0 0-1,0 0 0,0 0 1,0-1-1,0 1 0,0-1 1,0 1-1,0-1 0,0 1 1,0-1-1,0 0 1,0 1-1,0-1 0,-1 0 1,1 0-4,38-40 353,-29 26-242,0 0 1,0-1-1,-2 0 0,0 0 0,-1-1 0,0 0 1,-1-1-1,-1 1 0,-1-1 0,0-6-111,-4-1 472,-11 28 129,4 16-545,0 1 1,2-1 0,0 1-1,2 0 1,0 1 0,1-1-1,1 1 1,2 13-57,-2-26 3,1-4-1,-1-1-1,1 1 0,0-1 1,0 1-1,0-1 1,0 1-1,0-1 0,1 1 1,0-1-1,0 1 0,0-1 1,0 0-1,0 1 0,1-1 1,-1 0-1,1 0 1,0 0-1,0 0 0,0 0 1,0 0-2,1-3 10,-1 0 1,1 0 0,-1 0 0,1 0-1,-1 0 1,1-1 0,-1 1 0,1-1-1,-1 1 1,0-1 0,1 0 0,-1 0-1,0 0 1,0-1 0,0 1 0,0 0-1,0-1 1,0 1 0,0-1 0,0 0-1,0 0 1,-1 0 0,1 0 0,-1 0-1,1 0 1,-1 0 0,1-2-11,3-2 30,122-160 203,-111 115-377,-34 54 48,12 10 94,0 0 1,1 1-1,0-1 0,1 1 1,0 0-1,1 0 0,1 1 1,0-1-1,1 0 0,0 1 0,2 13 2,-2-26 4,0 1-1,1-1 0,-1 0 0,1 0 0,-1 0 0,1 1 0,0-1 0,0 0 0,0 0 0,0 1 1,0-1-1,1 0 0,-1 0 0,1 1 0,-1-1 0,1 0 0,0 0 0,0 0 0,0 0 0,0 0 1,0 0-1,0 0 0,0 0 0,1 0 0,-1-1 0,1 1 0,-1 0 0,1-1 0,0 1 0,0-1 1,0 0-1,0 1 0,0-1 0,0 0 0,0 0 0,0-1 0,0 1 0,0 0 0,0-1 1,1 1-5,8-6 20,0-1 0,0 0 0,0 0 0,-1-1 0,0 0 0,-1-1 0,1-1 0,-1 1 0,-1-1 0,4-5-19,13-12 9,68-58-77,-92 84 66,1 0 1,-1 0-1,0 0 0,1 1 0,-1-1 0,1 0 1,-1 0-1,0 1 0,0-1 0,1 1 1,-1-1-1,0 1 0,0 0 0,1-1 0,-1 1 1,0 0-1,0 0 0,0 0 0,0 0 0,0 0 1,0 0-1,0 0 0,-1 0 0,1 0 0,0 0 1,0 0-1,-1 1 0,1-1 0,-1 0 1,1 0-1,-1 1 0,0-1 0,1 0 0,-1 1 1,0-1-1,0 0 0,0 1 0,0-1 0,0 1 1,0-1-1,-1 0 0,1 1 0,0-1 1,-1 0-1,1 1 0,0-1 0,-1 0 0,0 0 1,1 1-1,-1-1 0,0 0 2,1 7-4,7 31 13,-7-38-8,0-1 0,0 1 0,1-1 0,-1 1 0,0-1 0,1 1 0,-1-1 0,0 1 0,1-1 0,-1 1 0,0-1 0,1 0 0,-1 1-1,1-1 1,-1 0 0,1 1 0,-1-1 0,1 0 0,-1 0 0,1 0 0,-1 1 0,1-1 0,0 0 0,-1 0 0,1 0 0,-1 0 0,1 0 0,-1 0 0,1 0 0,0 0 0,-1 0 0,1 0 0,-1 0 0,1 0 0,-1-1-1,1 1 1,-1 0 0,1 0 0,-1-1 0,1 1 0,-1 0 0,1 0 0,-1-1 0,1 1 0,-1-1 0,1 1 0,-1 0 0,0-1 0,1 1 0,-1-1 0,0 1 0,1-1 0,-1 1 0,0-1 0,0 1 0,0-1 0,1 1 0,-1-1-1,0 0 1,0 1 0,0-1 0,0 1 0,0-1 0,0 1 0,0-1-1,31-40 4,-29 40-24,-2 1 24,0 0 4,-4-5 211,-1-1-165,-28-60 899,33 65-883,7-3-23,73-25-82,-69 27-225,1-1 0,-1 0 0,0-1 0,0 0 1,0-1-1,-1 0 0,0-1 0,0 0 0,9-7 260,6-12-1869</inkml:trace>
  <inkml:trace contextRef="#ctx0" brushRef="#br0" timeOffset="5888.498">7555 497 27334,'-2'-6'904,"2"6"128,0 0-512,0-1-480,2-1-392,-1 1-3737</inkml:trace>
  <inkml:trace contextRef="#ctx0" brushRef="#br0" timeOffset="7037.741">8285 0 22869,'-1'2'1248,"-21"22"1137,15 4-1785,4 6-312,5 14-128,5 3-112,2 4-48,4 2 16,-1-2-96,2 1-24,1 2-424,-2 1-224,1 1-433,-1-4 329</inkml:trace>
  <inkml:trace contextRef="#ctx0" brushRef="#br0" timeOffset="7208.264">8417 892 21325,'-3'10'1648,"1"0"928,0 1-1671,2-1-745,2-3-488,-2-7-761,0 0-4528</inkml:trace>
  <inkml:trace contextRef="#ctx0" brushRef="#br1" timeOffset="53773.537">9 2795 22037,'-1'0'75,"0"1"1,1 0-1,-1-1 1,1 1 0,-1-1-1,0 1 1,1 0-1,-1-1 1,1 1-1,0 0 1,-1 0-1,1 0 1,-1-1 0,1 1-1,0 0 1,0 0-1,0 0 1,-1 0-1,1-1 1,0 1 0,0 0-1,0 0 1,0 0-1,0 0 1,1 0-1,-1-1 1,0 1 0,0 0-1,0 0 1,1 0-1,-1 0 1,0-1-1,1 1 1,-1 0-1,1 0 1,-1-1 0,1 1-1,-1 0 1,1-1-1,0 1 1,-1-1-1,1 1 1,0 0 0,-1-1-1,1 0 1,0 1-1,0-1 1,-1 1-1,1-1 1,0 0-1,0 0 1,0 1 0,0-1-1,-1 0 1,1 0-1,0 0 1,0 0-1,0 0 1,0 0 0,0 0-1,0 0 1,0 0-76,6-7 110,0 0 1,0-1 0,-1 1-1,0-1 1,0 0 0,-1-1-1,0 1 1,-1-1 0,0 0-1,0 0 1,-1 0 0,1-4-111,3-5 79,6-16-30,-3 0 0,0 0 0,-2-1 0,-2 0 0,-1 0 0,-1-12-49,-3 47 1,0 0-1,0 0 1,0 0 0,1 0-1,-1 1 1,0-1-1,0 0 1,0 1-1,0-1 1,0 1-1,0-1 1,0 1-1,0-1 1,0 1 0,0 0-1,0-1 1,-1 1-1,1 0 1,0 0-1,0 0 1,-1 0-1,1 0 1,0-1-1,-1 1 1,1 0-1,-1 1 1,0-1 0,1 0-1,-1 0 1,0 0-1,1 0 1,-1 0-1,0 0 1,0 0-1,0 0 1,0 1-1,0-1 0,43 106 10,-27-63-5,2 0-1,2-2 1,2 0-1,16 23-4,-21-43 3,-2 0 1,0 1-1,-2 0 0,0 1 0,-2 1 0,-1 0 0,-1 0 0,-1 1 0,-1 0 0,1 12-3,-5-20 16,0-1 0,-2 0 0,0 1 0,-1-1 0,0 1 0,-2-1 0,-2 12-16,4-27 15,0 0 0,-1 0 1,1 0-1,0 0 0,-1-1 0,0 1 0,1 0 0,-1 0 0,0 0 0,0-1 1,0 1-1,0-1 0,0 1 0,-1-1 0,1 1 0,0-1 0,-1 1 1,1-1-1,-1 0 0,1 0 0,-1 0 0,0 0 0,1 0 0,-1 0 1,0 0-1,0-1 0,0 1 0,0-1 0,1 1 0,-1-1 0,0 0 0,0 1 1,0-1-1,0 0 0,0 0 0,0-1 0,0 1 0,0 0 0,0-1 1,-1 1-16,-5-4 12,0 0 1,-1 0-1,1-1 1,1 0-1,-1 0 1,1-1-1,0 0 1,0 0-1,1-1 1,-1 1-1,2-1 1,-1-1-1,1 1 1,0-1-1,0 0 1,1 0-1,0-1 1,1 1-1,0-1 1,0 0-1,0 0 1,2 0 0,-1 0-1,1 0 1,0 0-1,1 0 1,0-1-1,0 1 1,1 0-1,0 0 1,2-3-13,5-27-8,3 0 1,1 1-1,2 0 1,1 1-1,12-19 8,-12 27-41,-1 0 1,-1-1-1,-2-1 0,-1 0 0,-1-1 0,-2 0 0,-1 0 1,0-20 40,-5 49-1,-1 1 1,1 0 0,-1-1 0,0 1-1,1-1 1,-1 1 0,0-1 0,-1 1-1,1-1 1,0 1 0,-1-1 0,0 1-1,1-1 1,-1 1 0,0 0 0,0-1-1,0 1 1,0 0 0,-1 0 0,1 0-1,-1 0 1,1 0 0,-1 0 0,0 0-1,0 1 1,1-1 0,-1 0 0,0 1-1,-1 0 1,1-1 0,0 1 0,-1 0 0,0 3 3,-1 0 0,2 1 0,-1-1 0,0 1 1,0 0-1,1 0 0,-1 0 0,1 0 1,0 0-1,0 0 0,0 1 0,1-1 0,-1 1 1,1-1-1,0 1 0,0 0 0,0-1 1,0 1-1,0 0 0,1 0 0,0 0 0,0 0 1,0-1-1,0 3-3,-1 4-2,0 0 1,1 0 0,0 0-1,0 0 1,1 0-1,0 0 1,1 0-1,0-1 1,0 1-1,1-1 1,1 1-1,0-1 1,0 0-1,0 0 1,1 0 0,0-1-1,1 0 1,0 0-1,1 0 1,-1-1-1,8 6 2,-13-11-52,1-1 0,0 0 0,0 1 0,0-1 0,0 0-1,0 0 1,1 0 0,-1 0 0,0-1 0,0 1 0,1 0 0,-1-1 0,0 0-1,1 1 1,-1-1 0,0 0 0,1 0 0,-1-1 0,1 1 0,-1 0-1,0-1 1,1 1 52,19-12-1441</inkml:trace>
  <inkml:trace contextRef="#ctx0" brushRef="#br1" timeOffset="54054.5">242 2109 18916,'-15'14'2921,"0"5"1376,12 3-3025,3 3-920,1-2-80,13-6-408,-7-6-432,13-11 2544</inkml:trace>
  <inkml:trace contextRef="#ctx0" brushRef="#br1" timeOffset="54552.373">853 2462 24021,'-1'-3'136,"0"-1"0,-1 1 0,1 0 0,-1 1 0,0-1 0,0 0 0,0 0 0,-1 1 0,1-1 0,0 1 0,-1 0 0,0 0 0,1 0 0,-1 0 0,0 0 0,0 0 0,0 1 0,0-1 0,-1 1 0,1 0 0,0 0 0,0 0 0,-1 1 0,1-1 0,-1 1 0,1 0 0,0 0 0,-1 0 0,1 0 0,-1 0 0,1 1 0,0-1 0,-1 1 0,0 1-136,-2-1 21,1 0 1,0 1-1,0 0 0,0 0 1,0 1-1,1-1 1,-1 1-1,0 0 1,1 0-1,0 1 0,0-1 1,0 1-1,0 0 1,1 0-1,-1 0 0,1 0 1,0 1-1,0-1 1,1 1-1,-1 0 0,1 0 1,0 0-1,0 0 1,1 0-1,0 0 1,0 1-1,0-1 0,0 0 1,1 1-1,0-1 1,0 1-1,0-1 0,1 0 1,-1 1-1,3 4-21,-3 1-1,2 0-1,0 1 1,0-1 0,1 0-1,0 0 1,1-1-1,0 1 1,0-1-1,2 1 1,-1-2 0,1 1-1,0 0 1,1-1-1,0 0 1,6 4 1,-11-11 0,-1-1 0,1 0 0,0 0 0,-1 0 0,1 0-1,0 0 1,0 0 0,0 0 0,0-1 0,-1 1 0,1-1 0,0 1 0,0-1 0,0 0 0,0 1 0,0-1 0,0-1 0,0 1-1,0 0 1,0 0 0,0-1 0,0 1 0,0-1 0,0 1 0,0-1 0,0 0 0,0 0 0,0 0 0,-1 0 0,1 0 0,0 0 0,-1 0-1,1-1 1,-1 1 0,1-1 0,-1 1 0,0-1 0,0 1 0,1-2 0,38-75 34,-31 52 44,0 0 0,-2 0 1,-1-1-1,-1 0 1,-2 0-1,0 0 1,-2-1-1,-1 1 0,-1-1 1,-2-9-79,-28-29 349,30 66-346,0 0-1,1 0 1,-1-1-1,0 1 1,0 0-1,0 0 1,0 0-1,0 0 1,0 0-1,0 0 0,0 0 1,0 0-1,0 1 1,1-1-1,-1 0 1,0 0-1,0 1 1,0-1-1,0 1 1,1-1-1,-1 0 1,0 1-1,0 0 1,1-1-1,-1 1 1,0-1-1,1 1 1,-1 0-1,0 0 1,1-1-1,-1 1 1,1 0-1,0 0 1,-1-1-1,1 1 0,-1 0 1,1 0-1,0 0 1,0 0-1,0 0 1,-1 0-1,1 0 1,0 0-1,0-1 1,0 1-1,0 0 1,0 0-1,1 0 1,-1 0-1,0 0 1,0 0-1,1 0 1,-1-1-1,0 1 1,1 0-1,-1 0 1,1 0-3,3 32-3,1-1 1,1 0-1,2 0 1,1 0-1,1-1 1,2-1-1,4 7 3,-15-35 0,44 79 1,-44-80-1,0 1 1,1 0-1,-1-1 0,1 1 0,-1-1 1,1 1-1,-1-1 0,1 0 1,0 1-1,0-1 0,0 0 0,-1 0 1,1 0-1,0-1 0,0 1 1,1 0-1,-1-1 0,0 1 0,0-1 1,0 0-1,0 0 0,0 1 1,0-2-1,1 1 0,-1 0 0,0 0 1,0-1-1,0 1 0,0-1 1,0 1-1,0-1 0,0 0 0,0 0 1,0 0-1,0 0 0,0 0 1,-1-1-1,1 1 0,1-2 0,16-14-5,-2-2 0,0 0 1,-1-1-1,0 0 0,-2-1 0,8-17 5,0-11-21,-22 48 21,1 0-1,-1 0 1,0 0-1,1 1 1,-1-1 0,0 0-1,0 0 1,0 0-1,0 0 1,0 0-1,0 1 1,0-1-1,0 0 1,0 0-1,0 0 1,0 0-1,0 0 1,-1 0-1,1 1 1,0-1-1,-1 0 1,1 0-1,0 0 1,-1 1-1,1-1 1,-1 0 0,0 1-1,1-1 1,-1 0-1,1 1 1,-1-1-1,0 1 1,0-1-1,1 1 1,-1-1-1,0 1 1,0-1-1,1 1 1,-1 0-1,0-1 1,0 1-1,0 0 1,0 0-1,0 0 1,1 0-1,-1 0 1,0 0 0,0 0-1,0 0 1,0 0-1,0 0 1,0 0-1,1 0 1,-1 1-1,0-1 1,-2 0 1,1 1 0,0 0 0,-1 0-1,1 0 1,0 0 0,0 0 0,0 0 0,0 1-1,0-1 1,0 1 0,0-1 0,0 1 0,1 0-1,-1-1 1,0 1 0,1 0 0,0 0-1,-1 0 1,1 0 0,0 1 0,0-1 0,0 0-1,0 0 1,1 1 0,-1-1 0,1 0 0,-1 1-1,1-1 1,0 1 0,0-1 0,0 1-1,4 79-22,-5-78 22,1 1 0,0-1 0,0 1 0,0-1 0,1 1 0,-1-1 0,1 0 0,0 1 0,0-1 0,1 0-1,0 1 1,-1-1 0,1 0 0,0 0 0,1-1 0,-1 1 0,1 0 0,0-1 0,-1 1 0,2-1 0,-1 0 0,0 0 0,1 0 0,-1 0 0,1-1 0,0 0 0,0 1 0,0-1 0,0-1 0,0 1 0,0 0 0,0-1 0,1 0 0,-1 0 0,1 0 0,-1-1 0,1 0 0,-1 1 0,3-2 0,133-80-589,-127 71-19,-11-3 860</inkml:trace>
  <inkml:trace contextRef="#ctx0" brushRef="#br1" timeOffset="54864.525">1568 2253 21917,'-71'181'5941,"69"-173"-5881,0 0 0,0 0 0,0 0 0,1 0 0,0 0 0,1 0 0,0 0 0,0 0 0,1 0 0,0 0 0,1 6-60,-1-13-1,0 0 1,0-1-1,0 1 0,0-1 1,0 1-1,0-1 1,1 0-1,-1 1 0,0-1 1,0 0-1,0 0 0,0 0 1,0 0-1,0 0 0,1 0 1,-1 0-1,0 0 0,0 0 1,0 0-1,0-1 0,0 1 1,0-1-1,0 1 0,0-1 1,0 1-1,0-1 0,0 1 1,0-1-1,0 0 1,0 1-1,0-1 0,0 0 1,-1 0-1,1 0 0,0 0 1,0 0-1,-1 0 0,1 0 1,-1 0-1,1 0 0,-1 0 1,0 0-1,1-1 1,15-18-13,50-51-38,-64 69 51,0 1-1,0-1 0,0 0 0,1 1 0,-1 0 0,0-1 0,1 1 0,-1 0 0,1 0 0,0 1 0,-1-1 0,1 0 1,0 1-1,-1 0 0,1-1 0,0 1 0,-1 0 0,1 0 0,0 1 0,0-1 0,-1 1 0,1-1 0,0 1 0,-1 0 1,1 0-1,-1 0 0,1 0 0,-1 0 0,0 1 0,1-1 0,0 1 1,2 5 47,1 0 0,-1 0-1,0 0 1,-1 0 0,0 1 0,0-1 0,0 1-1,-1 0 1,-1 1 0,1-1 0,-1 0 0,0 1-1,-1-1 1,0 1 0,-1-1 0,0 1 0,0 0-1,0-1 1,-1 1 0,-1-1 0,1 1 0,-1-1-1,-2 4-46,2-8 20,0 1 0,-1-1-1,1 1 1,-1-1 0,0 0-1,0 0 1,-1 0 0,1 0 0,-1-1-1,0 1 1,0-1 0,0 0-1,0 0 1,0 0 0,-1-1-1,1 0 1,-1 0 0,0 0 0,0 0-1,0-1 1,0 1 0,0-1-1,0-1 1,0 1 0,0-1-1,-1 1-19,-31-2-444</inkml:trace>
  <inkml:trace contextRef="#ctx0" brushRef="#br1" timeOffset="55331.995">2248 2240 25037,'-2'19'961,"5"4"511,1 5-672,8 5-384,2 1-144,4-1-176,1-2-56,4-1 0,2-4-96,-4-5-216,-1-7-216,-7-12-488,-5-4-440,-8-16 383</inkml:trace>
  <inkml:trace contextRef="#ctx0" brushRef="#br1" timeOffset="55582.407">2297 2171 22709,'0'0'1232,"0"0"512,0 0-367,1-1-641,32-14-256,-7 8-296,4-5-104,5-4-24,0-1-96,-2 2-512,-3 1-400,-6 4-473</inkml:trace>
  <inkml:trace contextRef="#ctx0" brushRef="#br1" timeOffset="55771.602">2401 2366 24701,'10'5'1169,"6"-3"799,13-13-1144,8-6-120,8-7-384,5 0-176,-4 2-112,-6 2-40,-11 6-400,-9 3-368,-10 14-904,-5 6 3312</inkml:trace>
  <inkml:trace contextRef="#ctx0" brushRef="#br1" timeOffset="56034.155">2430 2580 25485,'12'8'985,"10"-5"407,6-3-584,17-13-424,8-3-184,-1-6-232,-5-3-240,-15 1-896,-15-1-4041</inkml:trace>
  <inkml:trace contextRef="#ctx0" brushRef="#br1" timeOffset="56689.559">2915 2359 18020,'41'-54'8221,"-39"52"-8129,0 1 1,0-1-1,0 1 1,0 0-1,1 0 0,-1 0 1,0 0-1,0 0 1,1 1-1,-1-1 0,1 1 1,-1-1-1,0 1 1,1 0-1,-1 0 0,1 0 1,-1 0-1,1 1 1,-1-1-1,0 0 0,1 1 1,-1 0-1,0 0 1,1-1-1,-1 1 0,2 2-92,2 2 20,0 1 0,0 0 0,0 1 0,-1 0 0,0-1 0,-1 2 0,1-1 0,-1 0 0,-1 1-1,1 0 1,-1 0 0,-1 0 0,1 0 0,-1 1 0,-1-1 0,1 0 0,-2 1 0,1-1-1,-1 1 1,0-1 0,-1 1 0,0-1 0,0 1 0,-1-1 0,-1 3-20,-2-17 448,-22-150 727,0 46-931,25 105-211,8 11-18,-1 1-16,0 0 0,1-1 0,-1 0 1,1-1-1,1 1 0,-1-1 0,1 0 0,0 0 1,0-1-1,0 0 0,1-1 0,-1 1 0,1-1 0,0-1 1,0 1-1,0-1 0,0-1 0,0 0 0,1 0 0,-1 0 1,0-1-1,1 0 0,-1-1 0,0 0 0,0 0 0,0-1 1,0 0-1,0 0 0,6-3 1,-5 1 0,0 0 0,0 0 1,0-1-1,-1 0 0,0-1 0,0 1 0,-1-2 1,1 1-1,-1-1 0,-1 0 0,1 0 0,-1-1 1,0 0-1,-1 0 0,0-1 0,0 1 0,-1-1 1,0 0-1,-1 0 0,0 0 0,0-1 0,-1 1 1,0-1-1,-1 0 0,0 1 0,0-3 0,-2 12 0,1 1 0,0-1 0,-1 1 0,1-1 0,-1 0-1,1 1 1,-1-1 0,0 0 0,1 0 0,-1 0 0,1 1-1,-1-1 1,1 0 0,-1 0 0,0 0 0,1 0 0,-1 0-1,1 0 1,-1 0 0,1 0 0,-1 0 0,0 0 0,1 0 0,-1-1-1,1 1 1,-1 0 0,1 0 0,-1 0 0,1-1 0,-1 1-1,1 0 1,-1-1 0,1 1 0,-1 0 0,1-1 0,-1 1 0,1-1-1,0 1 1,-1-1 0,1 1 0,0-1 0,-1 1 0,1-1-1,0 1 1,0-1 0,-1 1 0,1-1 0,0 1 0,0-1-1,0 0 1,0 1 0,0-1 0,0 1 0,0-1 0,0 0 0,0 1-1,0-1 1,0 1 0,0-1 0,0 1 0,0-1 0,1 0-1,-1 1 1,0-1 0,0 1 0,1-1 0,-1 1 0,1-1 0,-3 18-4,1 0 0,0-1 0,2 1 0,0 0 0,0-1 0,2 1 0,0-1 1,1 1-1,1-1 0,0 0 0,6 10 4,-10-24 0,1 6-1,0-1 0,1 1 1,0-1-1,0 0 1,1 0-1,0 0 0,0 0 1,0-1-1,1 1 0,0-1 1,1 0-1,5 5 1,-9-10 0,-1-1 0,1 1 0,-1 0 0,1-1 0,-1 1 0,1-1 0,0 1 0,0-1 0,-1 0 0,1 0 0,0 1 0,-1-1 0,1-1 0,0 1 0,0 0 0,-1 0 0,1-1 0,0 1 0,-1 0 0,1-1 0,0 0 0,-1 1 0,1-1 1,-1 0-1,1 0 0,-1 0 0,0 0 0,1 0 0,-1 0 0,0 0 0,1-1 0,-1 1 0,0 0 0,0-1 0,0 1 0,0-2 0,36-61 3,-35 60-3,9-23-2,0 0 0,-2-1 0,-1-1-1,-1 1 1,-2-1 0,-1 0 0,-1-1 0,-1 1 0,-2 0 0,-1-9 2,15 105-28,-11-45 27,1 0 1,1-1 0,1 1 0,1-1 0,0 0 0,2-1 0,1 0 0,0 0-1,1-1 1,9 11 0,-18-27-4,0-1-1,0 0 1,0-1-1,0 1 1,1 0-1,-1-1 1,0 1-1,1-1 1,-1 0-1,1 1 0,0-1 1,-1-1-1,1 1 1,0 0-1,-1-1 1,1 1-1,0-1 1,0 0-1,0 0 1,-1 0-1,1 0 1,0 0-1,0-1 1,-1 1-1,1-1 1,0 0-1,0 1 1,-1-1-1,1-1 0,-1 1 1,1 0-1,-1-1 1,0 1-1,1-1 1,-1 0-1,0 1 1,0-1-1,0 0 1,0-1-1,0 1 1,-1 0-1,1 0 1,0-2 4,42-79-1191,-33 30 1661</inkml:trace>
  <inkml:trace contextRef="#ctx0" brushRef="#br1" timeOffset="56954.833">3636 1778 25701,'0'9'1081,"3"2"407,4 0-840,1-3-864,5-6-528</inkml:trace>
  <inkml:trace contextRef="#ctx0" brushRef="#br1" timeOffset="57935.312">4215 2016 22821,'-19'-63'3806,"18"62"-3733,1 0 0,-1 0 0,0-1 0,0 1 0,0 0 0,0 0 0,-1 0 0,1 0 0,0 0 0,0 1 0,0-1 0,-1 0 0,1 0 0,0 1 0,-1-1 0,1 1 0,-1-1 1,1 1-1,-1 0 0,1 0 0,-1-1 0,1 1 0,-1 0 0,1 0 0,-1 0 0,1 1 0,-1-1 0,1 0 0,-1 1 0,1-1 0,0 0 0,-1 1 0,1 0 0,-1-1 0,1 1 0,0 0 0,0 0 0,-1 0 0,1 0 0,0 0 0,0 0 0,-1 0-73,-6 9 37,0 0 1,0 0-1,1 1 0,1 0 0,-1 0 0,2 0 0,-1 1 0,2 0 1,0 0-1,0 0 0,1 1 0,0-1 0,1 1 0,1-1 0,0 1 0,1 0 1,0 0-1,1-1 0,0 1-37,13 58-45,-14-70 37,0 0 0,1 0 0,-1 0 0,0 1 1,1-1-1,-1 0 0,1 0 0,-1 0 0,1 0 0,0 0 0,0 0 1,-1 0-1,1 0 0,0 0 0,0 0 0,0 0 0,0 0 0,0-1 0,0 1 1,0 0-1,0-1 0,0 1 0,0-1 0,1 1 0,-1-1 0,0 0 1,0 1-1,0-1 0,1 0 0,-1 0 0,0 0 0,0 0 0,1 0 1,-1 0-1,0 0 0,0 0 0,1 0 0,-1-1 0,0 1 0,0 0 1,0-1-1,0 1 0,1-1 0,-1 1 0,0-1 0,0 0 0,0 0 0,0 1 1,0-1-1,0 0 0,-1 0 0,1 0 0,0 0 0,0 0 0,0 0 8,8-10-19,0 0 0,-1-1 0,0 0-1,-1-1 1,0 1 0,-1-1 0,-1-1 0,4-10 19,29-59-60,-38 82 56,0 0 0,1 0-1,-1 0 1,0 0 0,0 0 0,1 0 0,-1 0-1,0 1 1,1-1 0,-1 0 0,1 0 0,-1 0 0,1 1-1,-1-1 1,1 0 0,0 1 0,-1-1 0,1 0-1,0 1 1,0-1 0,-1 1 0,1-1 0,0 1-1,0-1 1,0 1 0,0 0 0,0 0 0,-1-1-1,1 1 1,0 0 0,0 0 0,0 0 0,0 0 0,0 0-1,0 0 1,0 0 0,0 0 0,0 0 0,0 0-1,-1 0 1,1 1 0,0-1 0,0 0 0,0 1-1,0-1 1,0 1 0,-1-1 0,1 1 0,0-1-1,0 1 1,-1 0 0,1-1 0,-1 1 0,1 0-1,0-1 1,-1 1 0,1 0 0,-1 0 0,1-1 0,-1 1-1,0 0 1,1 0 0,-1 0 0,0 0 0,0 0-1,1 0 1,-1 0 0,0 0 0,0-1 0,0 1 4,11 32-31,-2 1 0,-1 0 0,-1 0 0,-3 0 0,1 9 31,2 15 13,1-4 33,-2 0-1,-3 0 1,-2 1 0,-2 0-1,-4 9-45,5-60 1,0 1 1,-1-1-1,1 1 0,-1-1 0,0 0 0,0 1 0,0-1 0,-1 0 0,0 0 1,1 0-1,-2 0 0,1 0 0,0 0 0,-1-1 0,1 1 0,-1-1 0,0 1 0,0-1 1,-1 0-1,1 0 0,-1-1 0,1 1 0,-1-1 0,0 1 0,-3 0-1,4-3-4,0-1-1,0 0 1,0 1-1,0-1 1,0 0-1,0-1 1,1 1-1,-1-1 1,0 1-1,0-1 1,1 0-1,-1 0 1,1 0-1,0 0 1,0 0-1,0 0 1,0-1-1,0 1 1,0-1 0,0 0-1,1 1 1,-1-1-1,1 0 1,0 0-1,0 0 1,0 0-1,0 0 1,0 0-1,1 0 1,-1-2 4,-7-27-4,1 0-1,1 0 1,1-1 0,2 0 0,2 1 0,1-1 0,1 0 0,2 0 0,1 1 0,2-1 0,1 1-1,1 0 1,2 1 0,4-6 4,-4 12-30,1 1 0,2 0 0,1 1 0,0 0 0,2 1 0,0 0 0,2 2 0,14-14 30,-30 32-22,0-1 0,-1 1-1,1 0 1,1 0 0,-1-1 0,0 2 0,1-1-1,-1 0 1,1 0 0,-1 1 0,1 0-1,0-1 1,-1 1 0,1 0 0,0 0-1,0 1 1,0-1 0,0 0 0,0 1-1,0 0 1,0 0 0,0 0 0,0 0-1,0 0 1,0 0 0,0 1 0,0 0-1,-1-1 1,1 1 0,0 0 0,0 1-1,0-1 1,-1 0 0,1 1 0,-1-1-1,1 1 1,-1 0 0,1 0 0,-1 0-1,0 0 1,0 0 0,0 1 0,0-1-1,-1 0 1,1 1 0,-1 0 0,1 0 22,52 140-83,-54-142 84,0-1 0,0 1 1,1 0-1,-1-1 0,0 1 1,0 0-1,1-1 0,-1 1 0,0 0 1,1-1-1,-1 1 0,0-1 0,1 1 1,-1-1-1,1 1 0,-1-1 0,1 1 1,-1-1-1,1 0 0,-1 1 0,1-1 1,0 0-1,-1 1 0,1-1 0,0 0 1,-1 0-1,1 1 0,-1-1 0,1 0 1,0 0-1,-1 0 0,1 0 0,0 0 1,0 0-1,-1 0 0,1 0 1,0 0-1,-1 0 0,1 0 0,0-1 1,-1 1-1,1 0 0,-1 0 0,1-1 1,0 1-1,-1 0 0,1-1 0,-1 1 1,1-1-1,-1 1 0,1-1 0,-1 1 1,1-1-1,-1 1 0,1-1 0,-1 1 1,0-1-1,1 1 0,-1-1 0,0 0 1,0 1-1,1-1 0,-1 0 0,0 1 1,0-1-1,0 0 0,0 0-1,14-56 88,-12 46-53,24-152 307,-25 152-283,0 21-7,0 2-29,0 14 28,0 6 25,2-1 0,0 1 1,3-1-1,0 0 0,2 0 0,6 14-76,-14-44 7,0 0 0,0-1 0,0 1 0,0 0 0,0-1 0,0 1 0,0 0 0,0-1 0,1 1 0,-1 0 0,0-1-1,0 1 1,1-1 0,-1 1 0,0 0 0,1-1 0,-1 1 0,0-1 0,1 1 0,-1-1 0,1 1 0,-1-1 0,1 1 0,-1-1 0,1 0 0,-1 1 0,1-1 0,-1 0 0,1 1 0,0-1 0,-1 0 0,1 0 0,-1 1 0,1-1 0,0 0 0,-1 0 0,1 0 0,0 0 0,-1 0-1,1 0 1,0 0 0,-1 0 0,1 0 0,0 0 0,-1 0 0,1-1 0,0 1 0,-1 0 0,1 0 0,-1-1 0,1 1 0,0 0 0,-1-1 0,1 1 0,-1-1 0,1 1 0,-1 0 0,1-1 0,-1 1 0,0-1 0,1 0 0,-1 1 0,1-1 0,-1 1 0,0-1 0,1 0-7,18-46 272,-19 45-267,74-290 339,-66 263-348,-8 29 3,1-1 0,-1 1 0,0 0 0,1-1 0,-1 1 0,1 0 0,-1-1 0,1 1 0,0 0-1,-1 0 1,1-1 0,-1 1 0,1 0 0,-1 0 0,1 0 0,0 0 0,-1 0 0,1 0 0,-1 0-1,1 0 1,0 0 0,-1 0 0,1 0 0,-1 0 0,1 0 0,-1 0 0,1 1 0,0-1 0,-1 0-1,1 0 1,-1 1 0,1-1 0,-1 0 0,1 1 0,-1-1 0,1 0 0,-1 1 0,0-1 0,1 1-1,-1-1 1,1 1 0,-1-1 0,0 1 0,0-1 0,1 1 0,-1-1 0,0 1 0,0 0-1,0-1 1,1 1 0,-1-1 0,0 1 0,0 0 0,0-1 0,0 1 0,0-1 0,0 1 0,0 0-1,0-1 1,-1 1 0,1-1 0,0 1 0,0-1 0,0 1 0,-1-1 0,1 1 0,0 0 0,0-1-1,-1 1 1,1-1 1,0 1-1,50 294 79,-50-293-79,0-2 4,-1 1 1,1 0-1,0 0 0,0 0 1,-1 0-1,1 0 0,0 0 1,0 0-1,0 0 1,0 0-1,0 0 0,0 0 1,0 0-1,0 0 0,1 0 1,-1-1-1,0 1 1,1 0-1,-1 0 0,0 0 1,1 0-1,-1 0 0,1-1 1,-1 1-1,1 0 1,-1 0-1,1-1 0,0 1 1,0 0-1,-1-1 0,1 1 1,0 0-1,0-1 1,-1 1-1,1-1 0,0 0 1,0 1-1,0-1 1,0 0-1,0 1 0,0-1 1,0 0-1,0 0 0,0 0 1,0 0-1,-1 0 1,1 0-1,0 0 0,0 0 1,0 0-1,0 0 0,0-1 1,0 1-1,0 0 1,0-1-4,50-109-217,-28 18-1151,-22 55 2112</inkml:trace>
  <inkml:trace contextRef="#ctx0" brushRef="#br1" timeOffset="58088.451">4796 1674 26198,'0'0'1000,"0"0"136,0 0-680,2 1-504,-1 0-336,33 18-864,-19-17 3088</inkml:trace>
  <inkml:trace contextRef="#ctx0" brushRef="#br1" timeOffset="58383.857">5227 1743 24309,'-51'110'2974,"80"-136"-2860,-24 23-129,-1 1 0,1-1 1,0 1-1,0 0 1,1 0-1,-1 0 0,0 1 1,1 0-1,-1 0 1,0 1-1,1-1 1,-1 1-1,1 0 0,-1 0 1,1 1-1,-1 0 1,1 0-1,-1 0 0,0 1 1,0-1-1,0 1 1,0 1-1,0-1 1,0 1-1,0-1 0,-1 1 1,1 1-1,-1-1 1,0 1-1,0-1 0,3 5 15,-5-5 36,0 0 0,0 0 0,0 1 0,-1-1-1,1 0 1,-1 1 0,0-1 0,0 1 0,0 0-1,-1-1 1,1 1 0,-1-1 0,0 1 0,0 0-1,0 0 1,0-1 0,-1 1 0,0-1 0,1 1-1,-1 0 1,0-1 0,-1 0 0,1 1 0,-1-1-1,0 0 1,1 1 0,-2 0-36,-67 76 1470,64-75-1464,0 0-1,-1 0 1,1-1 0,-1 1-1,0-2 1,0 1 0,0-1-1,-1 0 1,1 0 0,-1-1-1,1 0 1,-8 1-6,-13-2-715</inkml:trace>
  <inkml:trace contextRef="#ctx0" brushRef="#br1" timeOffset="58777.603">6148 1905 26110,'1'34'1216,"2"8"288,4 0-744,-6 3-600,-1-2-72,-2-8-88,-5-4-104,3-11-480,2-7-432,-6-18-928,-6-8-4010</inkml:trace>
  <inkml:trace contextRef="#ctx0" brushRef="#br1" timeOffset="59029.683">5978 1660 24413,'0'-8'1184,"0"8"353,0 0-585,11 13-624,1 4-280,1-4-632,0-3-536,2-10-697</inkml:trace>
  <inkml:trace contextRef="#ctx0" brushRef="#br1" timeOffset="59259.319">6437 1763 20452,'-11'163'5642,"10"-159"-5350,0-7-287,1 0 1,-1-1 0,1 1 0,0 0 0,0 0 0,0-1-1,1 1 1,-1 0 0,1 0 0,-1 0 0,1 0 0,0-1-1,0 1 1,1 0 0,-1 1 0,1-1 0,-1 0 0,1 0-1,0 1 1,0-1 0,0 1 0,0-1 0,0 1 0,1 0-1,-1 0 1,1 0 0,0 0 0,-1 0 0,1 1 0,0-1-1,0 1 1,0 0 0,0 0 0,0 0 0,0 0 0,0 0-1,1 1 1,-1-1 0,0 1 0,0 0 0,1 0-1,-1 0 1,3 1-6,0 0 53,1 0 0,-1 0-1,0 0 1,1 1 0,-1 0 0,0 1-1,0-1 1,0 1 0,-1 0-1,1 1 1,-1-1 0,0 1 0,0 0-1,0 1 1,0-1 0,-1 1-1,1 0 1,-1 0 0,0 0 0,-1 1-1,0-1 1,1 1 0,-2 0-1,1 0 1,-1 0 0,0 0-1,0 0 1,0 0 0,-1 1 0,0-1-1,0 1 1,-1-1 0,0 1-1,0-1 1,-1 1 0,1-1 0,-1 0-1,-1 1 1,1-1 0,-1 0-1,0 1 1,0-1 0,-1-1-1,-2 5-51,-2-2 56,0 0 0,0-1 1,-1 1-1,0-1 1,-1-1-1,0 0 1,0 0-1,0-1 0,0 0 1,-1 0-1,0-1 1,0 0-1,0-1 1,0 0-1,-11 1-57,22-5-42,0 1 0,-1-1 0,1 1 1,0-1-1,-1 1 0,1-1 0,0 1 0,-1-1 0,1 0 0,-1 1 1,1-1-1,-1 0 0,1 1 0,-1-1 0,0 0 0,1 0 0,-1 0 1,0 1-1,0-1 0,0 0 0,1 0 0,-1 0 0,0 0 0,0 1 1,0-1-1,0 0 0,0 0 0,-1 0 0,1 0 0,0 1 0,0-1 1,0 0-1,-1 0 0,1 0 0,0 1 0,-1-1 0,1 0 1,-1 1-1,1-1 0,-1 0 0,1 1 0,-1-1 0,1 0 0,-1 1 1,0-1-1,1 1 0,-1-1 0,0 1 0,0-1 0,1 1 0,-1 0 1,0-1-1,0 1 0,1 0 0,-1 0 0,0 0 0,0-1 0,0 1 1,0 0-1,1 0 0,-1 0 0,0 0 0,0 0 0,0 1 0,0-1 1,1 0-1,-1 0 0,0 0 0,0 1 0,0-1 42,18-25-1706,2-9-150</inkml:trace>
  <inkml:trace contextRef="#ctx0" brushRef="#br1" timeOffset="59605.563">6699 1538 20628,'0'0'1363,"2"4"204,35 198 2154,-29-170-3657,2-2 1,2 1-1,0-1 0,2-1 1,1-1-1,2 0 0,0 0 1,2-2-1,2 0-64,28 15-574,-48-40 508,0 0 0,0 0 0,0 0 0,1 0 0,-1-1 0,0 1-1,0 0 1,1-1 0,-1 1 0,0-1 0,1 1 0,-1-1-1,0 0 1,1 0 0,-1 0 0,0 0 0,1 1 0,-1-2-1,1 1 1,-1 0 0,0 0 0,1 0 0,-1-1 0,1 1-1,-1-1 1,0 1 0,0-1 0,1 1 0,-1-1 0,0 0 0,0 0-1,0 1 1,1-1 0,-1 0 0,0 0 0,0 0 0,-1 0-1,1 0 1,0-1 0,0 1 0,0 0 66,0-4-183,-1 1 1,1-1-1,-1 0 1,0 1-1,0-1 1,0 0-1,-1 1 1,0-1-1,0 0 1,0 1-1,0-1 1,-1 1-1,1 0 1,-1-1-1,0 1 1,-1 0-1,1 0 1,-1 0-1,1 0 1,-4-2 182,-16-17 366,-1 1-1,-1 1 1,-1 2 0,-1 0-1,0 2 1,-1 1 0,-1 1-1,0 1 1,-13-3-366,-6-3 3043,44 19-1729,5 1-451,19 2-858,1-1 1,-1 0-1,0-2 1,0 0-1,0-2 1,0 0-1,0-2 1,0 0-1,15-7-5,23-6 708</inkml:trace>
  <inkml:trace contextRef="#ctx0" brushRef="#br1" timeOffset="61147.551">7827 1771 13123,'2'-23'3110,"1"-49"5141,-15 29-5529,11 41-2682,0 1 0,0 0 1,0 0-1,0 0 0,-1 0 1,1 0-1,0 1 0,0-1 0,-1 0 1,1 0-1,-1 1 0,1-1 1,0 1-1,-1-1 0,1 1 0,-1 0 1,1 0-1,-1-1 0,1 1 1,-1 0-1,1 0 0,-1 0 0,1 1 1,-1-1-1,1 0 0,-1 1 1,1-1-1,-1 1 0,1-1 1,-1 1-1,1-1 0,0 1 0,-1 0 1,1 0-1,0 0 0,0 0 1,0 0-1,0 0 0,0 0 0,0 0 1,0 0-1,0 0 0,0 1 1,0-1-1,0 0 0,1 1 0,-1-1 1,1 1-1,-1-1 0,1 1 1,-1-1-1,1 0 0,0 1 0,0 0 1,0-1-1,0 1 0,0 0-40,-6 14 8,0 0 0,2 0 0,0 0 0,0 0 0,2 1 0,0 0 0,1-1 0,0 1 0,2 0 0,0 0 0,1-1 0,0 1 0,5 15-8,-7-31-1,0 0-1,0 1 0,0-1 1,0 0-1,0 0 1,0 0-1,1 0 0,-1 0 1,0 1-1,1-1 0,-1 0 1,1 0-1,-1 0 1,1 0-1,-1 0 0,1 0 1,0 0-1,0 0 0,-1-1 1,1 1-1,0 0 1,0 0-1,0 0 0,0-1 1,0 1-1,0-1 1,0 1-1,0-1 0,0 1 1,0-1-1,0 1 0,0-1 1,0 0-1,0 0 1,1 1-1,-1-1 0,0 0 1,0 0-1,0 0 0,0 0 1,1-1-1,-1 1 1,0 0-1,0 0 0,0-1 1,0 1-1,0-1 0,0 1 1,0-1-1,0 1 1,0-1-1,0 1 0,0-1 1,0 0-1,0 0 0,0 1 1,0-1-1,-1 0 1,1 0-1,0-1 2,4-3-18,0 1 0,0-1 0,0 1 0,1 0-1,-1 0 1,1 0 0,0 1 0,0 0 0,1 0 0,-1 0 0,0 1 0,1 0 0,0 0 0,-1 1-1,1 0 1,0 0 0,0 0 0,0 1 0,0 0 0,0 1 0,-1-1 0,1 1 0,0 1 0,0-1-1,-1 1 1,1 0 0,-1 1 0,5 1 18,1 5-6,-1 0 1,1 1-1,-2 0 0,1 1 0,-2 0 1,1 1-1,-2 0 0,1 1 1,-2-1-1,1 1 0,-2 1 0,0-1 1,0 1-1,-2 0 0,1 1 0,-2-1 1,0 1-1,-1 0 0,0-1 0,-1 1 1,-1 0-1,0 0 0,-3 13 6,4-22 18,0-1-1,-1 0 1,0 0 0,0 0-1,-1 0 1,1 0-1,-1 0 1,0 0-1,0 0 1,-1 0 0,1 0-1,-1 0 1,0-1-1,-1 1 1,1 0 0,-1-1-1,0 0 1,0 0-1,0 0 1,0 0-1,-1 0 1,1-1 0,-1 1-1,0-1 1,-1 0-1,1 0 1,0-1 0,-1 1-1,1-1 1,-1 0-1,0 0 1,0 0-1,0-1 1,0 0 0,0 0-1,0 0 1,0-1-1,0 1 1,0-1 0,0 0-1,0-1 1,0 1-1,-5-2-17,4 0 5,0-1 0,0 1 1,1-1-1,-1-1 0,1 1 0,-1-1 0,1 0 0,0 0 0,1 0 0,-1-1 0,1 0 0,0 0 0,0 0 0,0 0 0,1-1 0,-1 1 0,2-1 1,-1 0-1,0 0 0,1 0 0,0 0 0,1 0 0,-1 0 0,1-1 0,0-4-5,-1-9-8,1 0 1,1 0-1,1 0 0,1 1 1,0-1-1,2 0 0,0 1 1,1-1 7,15-37-6,3 2 1,1 0 0,3 1 0,3 2-1,2 1 1,10-11 5,-23 33-10,-9 15 10,0 1-1,-2-1 1,0-1 0,-1 0-1,0 0 1,-1 0-1,-1-1 1,0 0-1,-1 0 1,-1 0-1,0-1 1,0-13 0,-3 30 0,0-1 0,1 0 0,-1 0 0,0 0 0,0 1 0,0-1 0,1 0 0,-1 0 0,0 0 0,0 0 0,0 0 0,0 1-1,-1-1 1,1 0 0,0 0 0,0 0 0,0 0 0,-1 1 0,1-1 0,0 0 0,-1 0 0,1 0 0,-1 1 0,1-1 0,-1 0 0,1 1 0,-1-1 0,1 0 0,-1 1 0,0-1 0,1 1 0,-1-1 0,0 1 0,0-1 0,1 1 0,-1 0 0,0-1 0,0 1-1,0 0 1,1-1 0,-1 1 0,0 0 0,0 0 0,0 0 0,0 0 0,0 0 0,1 0 0,-1 0 0,0 0 0,0 0 0,0 1 0,0-1 0,0 0 0,1 0 0,-1 1 0,0-1 0,0 0 0,1 1 0,-1-1 0,0 1 0,0-1 0,1 1 0,-1-1 0,1 1-1,-1 0 1,0-1 0,1 1 0,-10 11-6,1 1 0,1 0 0,0 0 0,1 0 0,0 1 0,1 0 0,1 1 0,0-1 0,1 1 0,1 0 0,0 0 0,1 0 0,0 0 0,1 11 6,1-22 0,-3 14-1,2 0 0,0 0-1,1 0 1,1 0 0,0 0-1,2-1 1,0 1 0,1 0-1,0-1 1,3 4 1,-6-18-4,1 0 1,-1 0-1,1-1 0,0 1 0,0-1 1,0 1-1,0-1 0,0 0 0,0 0 1,1 0-1,-1 0 0,1 0 1,-1 0-1,1-1 0,0 1 0,-1-1 1,1 0-1,0 0 0,0 0 1,0 0-1,0 0 0,0-1 0,0 0 1,0 1-1,0-1 0,1 0 1,-1 0-1,0 0 0,0-1 0,0 1 1,0-1-1,3-1 4,2 0-20,1-1 1,-1-1-1,1 0 0,-1 0 0,0 0 1,-1-1-1,1 0 0,-1-1 1,0 0-1,5-5 20,-4 4-22,0 0 0,-1-1-1,-1 0 1,1 0 0,-1 0 0,0-1 0,-1 0-1,0 0 1,0 0 0,-1-1 0,-1 0 0,1 0 0,-2 0-1,1 0 1,-1 0 0,-1 0 0,0-1 0,0 1-1,-1-10 23,0 19 3,0 0 0,0-1 0,0 1-1,0 0 1,0 0 0,0 0-1,-1 0 1,1 0 0,0 0 0,-1 0-1,1 0 1,0 0 0,-1 0-1,1 0 1,-1 0 0,0 0 0,1 0-1,-1 1 1,0-1 0,0 0-1,1 0 1,-1 1 0,0-1-1,0 0 1,0 1 0,0-1 0,0 1-1,0-1 1,0 1 0,0 0-1,0-1 1,0 1 0,0 0 0,0-1-1,0 1 1,0 0 0,0 0-1,0 0 1,0 0 0,0 0-1,0 0 1,0 1 0,-1-1 0,1 0-1,0 0 1,0 1 0,0-1-1,0 1 1,0-1 0,1 1 0,-1-1-1,0 1 1,0 0 0,0-1-1,0 1 1,0 0 0,1 0-1,-1-1 1,0 1 0,1 0 0,-1 0-1,1 0 1,-1 0 0,1 0-1,-1 0 1,1 0 0,0 0 0,-1 1-3,-1 12 28,0 0 0,1-1 0,0 1 0,2 0 0,-1 0 0,2 0 0,0 0 0,0 0 0,1-1 1,1 1-1,0-1 0,1 0 0,1 0 0,6 11-28,-12-21 2,1 0 0,0-1 0,-1 1 0,1-1 0,0 1-1,1-1 1,-1 1 0,0-1 0,1 0 0,-1 0 0,1 1 0,0-1 0,0 0 0,0 0 0,0-1 0,0 1 0,0 0-1,0-1 1,0 1 0,1-1 0,-1 0 0,1 0 0,-1 0 0,1 0 0,-1 0 0,1 0 0,0-1 0,-1 1 0,1-1-1,0 0 1,-1 0 0,1 0 0,0 0 0,0 0 0,-1 0 0,1-1 0,0 1 0,-1-1 0,1 0 0,-1 0 0,1 0-1,-1 0 1,1 0 0,-1-1 0,0 1 0,1-1 0,-1 0 0,1-1-2,11-13 34,-1-1 0,-1-1 0,0 0 1,-2-1-1,0 0 0,-1 0 0,-1-1 0,-1 0 0,0-1 0,1-12-34,-6 23 4,1 0 0,-2-1 0,1 1 0,-1-1 0,-1 0 0,0 1 0,0-1 0,-1 0 0,-1 1 0,0-1 0,0 1 0,-1 0 0,0-1-4,-10-8-20,6 29-3,4 36-12,3-25 39,1 0 0,0 0 1,2 0-1,1 0 0,0 0 1,2-1-1,0 1 0,5 7-4,-11-27 5,0 0 0,1 0 0,-1 0 0,1 0 0,-1 0 0,1 0 0,-1 0 0,1 0 0,0 0 0,0 0 0,-1 0 0,1-1 0,0 1 0,0 0 0,0-1 0,0 1 0,0 0 0,0-1 0,0 1 0,0-1 0,0 1 0,0-1 0,0 0 0,0 0 0,0 1 0,0-1 0,0 0-1,0 0 1,1 0 0,-1 0 0,0 0 0,0 0 0,0 0 0,0-1 0,0 1 0,0 0 0,0-1 0,0 1 0,0-1 0,0 1 0,0-1 0,0 1 0,0-1 0,0 1 0,0-1 0,0 0 0,0 0 0,0 0-5,38-47 116,-32 36-107,2 1 1,-3 1-14,0 0 0,1 1 0,0 0 0,0 1 0,1-1 0,1 1 0,-1 1 0,1 0 0,0 0 0,4-2 4,-12 9-13,-1 0 0,0 0 0,1 0 0,-1 0 0,1 0 0,-1 0 0,0 0 0,1 0 1,-1 1-1,1-1 0,-1 0 0,0 0 0,1 0 0,-1 0 0,0 1 0,1-1 0,-1 0 0,0 0 0,1 0 0,-1 1 1,0-1-1,1 0 0,-1 1 0,0-1 0,0 0 0,1 1 0,-1-1 0,0 0 0,0 1 0,0-1 0,0 0 0,0 1 1,1-1-1,-1 1 0,0-1 0,0 0 0,0 1 0,0-1 0,0 1 0,0-1 0,0 0 0,0 1 0,0-1 0,0 0 0,0 1 1,-1-1-1,1 1 0,0-1 0,0 0 0,0 1 0,0-1 0,-1 0 0,1 1 0,0-1 0,0 0 0,-1 1 0,1-1 1,0 0-1,0 0 0,-1 1 0,1-1 0,0 0 0,-1 0 0,1 1 0,-1-1 0,1 0 0,0 0 0,-1 0 0,1 0 1,-1 0 12,-17 31-1646,3-11-166</inkml:trace>
  <inkml:trace contextRef="#ctx0" brushRef="#br1" timeOffset="61399.223">8597 1106 22821,'-18'18'1296,"-1"0"881,6-1-1465,6 0-392,6-8-256,2 0-312,6-9-672,6-2-129</inkml:trace>
  <inkml:trace contextRef="#ctx0" brushRef="#br1" timeOffset="61788.537">9024 1270 23613,'-6'2'165,"0"1"1,0-1-1,1 1 0,-1 0 1,0 0-1,1 0 0,0 1 1,0 0-1,0 0 0,0 0 1,1 1-1,-1-1 0,1 1 1,0 0-1,1 1 0,-1-1 1,1 0-1,0 1 0,1 0 1,-1 0-1,1 0 0,0 0 1,-1 4-166,0 4 121,0 0 1,1-1-1,0 1 0,1 0 1,1 0-1,0 0 1,1-1-1,1 1 1,0 0-1,2 6-121,-4-17 8,0 0 0,0 0 0,1 0 0,0 0-1,-1 0 1,1 0 0,0 0 0,0-1 0,0 1 0,1 0 0,-1-1 0,1 1-1,-1-1 1,1 1 0,0-1 0,0 0 0,0 0 0,0 1 0,0-2 0,0 1-1,1 0 1,-1 0 0,1-1 0,-1 1 0,1-1 0,0 0 0,0 0 0,-1 0-1,1 0 1,0 0 0,0-1 0,0 1 0,0-1 0,0 0 0,0 0-1,0 0 1,0 0 0,0 0 0,0-1 0,0 1 0,1-1-8,5-5 2,0 0 1,0 0-1,0-1 1,-1 0-1,0-1 1,0 1-1,-1-2 1,0 1-1,0-1 1,-1 0-1,-1 0 1,5-8-3,1-1 3,9-13 7,-2 0 0,-1-2 0,-1 0 0,-2-1 0,-1 0 0,-2-1 0,-1-1 0,-1-4-10,-7 35 0,-1-1-1,0 1 1,0 0-1,-1-1 0,1 1 1,-1-1-1,0 1 1,-1-1-1,1 1 1,-1 0-1,0-1 0,-1 1 1,1 0-1,-1 0 1,0-1-1,0 1 1,0 1-1,-1-1 0,0 0 1,0 1-1,0-1 1,-1 1-1,1 0 1,-1 0-1,0 0 0,0 1 1,0-1-1,-1 1 1,1 0-1,-1 0 1,0 1-1,1-1 1,-1 1-1,-1 0 0,1 0 1,0 1-1,0-1 1,-1 1-1,1 1 1,-5-1 0,6 1-2,1 0 1,-1 1-1,0-1 1,1 1-1,-1 0 1,1 0 0,-1 1-1,1-1 1,-1 1-1,1-1 1,0 1 0,0 0-1,0 0 1,0 1-1,0-1 1,0 1 0,1-1-1,-1 1 1,1 0-1,0 0 1,0 0-1,0 0 1,0 0 0,0 1-1,1-1 1,-1 0-1,1 1 2,-24 99-27,17 28 23,9-130 5,0 1-1,-1 0 0,1 0 1,0-1-1,0 1 0,0 0 1,1-1-1,-1 1 0,0-1 1,0 0-1,1 1 0,-1-1 1,1 0-1,0 0 0,-1 0 1,1 0-1,0 0 0,-1 0 1,1 0-1,0-1 0,0 1 1,0-1-1,0 1 0,-1-1 1,1 0-1,0 0 0,0 0 1,0 0-1,0 0 0,0 0 1,0 0-1,0 0 0,0-1 1,0 1-1,-1-1 0,1 0 1,0 1-1,0-1 0,-1 0 1,1 0-1,0 0 0,-1 0 1,1 0-1,-1-1 0,1 1 1,-1 0-1,0-1 0,1 1 1,-1-1-1,0 0 0,5-1 3,15-8 0,0 1 0,1 1-1,0 1 1,0 1 0,1 1 0,0 1-1,4 1-2,-21 3 0,0 0 0,0 0 0,0 1 0,0-1 0,1 1 0,-1 1 0,0-1 0,0 1 0,0 1 0,0-1 0,0 1 0,0 0 0,0 0 0,0 0 0,-1 1 0,1 0 0,-1 0 0,0 1 0,1-1 0,-2 1 0,1 0 0,0 0 0,-1 1 0,0 0 0,0-1 0,0 1 0,-1 1 0,1-1 0,0 3 0,3 13 6,-1 0 0,-1 0 0,-1 0 1,-1 1-1,-1-1 0,-1 1 0,-1-1 0,0 3-6,1 30-2,2-7-275,0-12-364</inkml:trace>
  <inkml:trace contextRef="#ctx0" brushRef="#br1" timeOffset="62906.904">678 3553 12403,'-16'4'10115,"13"18"-7400,12 31-3871,-8-47 1903,3 13-714,0 0-1,1-1 1,1 1 0,0-2 0,2 1-1,0-1 1,1 0 0,0 0-1,2-1 1,0-1 0,1 0 0,0 0-1,1-1 1,1-1 0,10 9-33,-21-20 10,0 0-1,0 0 1,1-1 0,-1 1 0,1-1 0,-1 0 0,1 0-1,0 0 1,-1 0 0,1 0 0,0-1 0,-1 0 0,1 0-1,0 0 1,0 0 0,-1-1 0,1 1 0,0-1 0,-1 0-1,1 0 1,0 0 0,-1 0 0,1-1 0,-1 0 0,0 1-1,0-1 1,1 0 0,-1-1 0,0 1 0,-1 0 0,1-1-1,1-1-9,4-5 11,0-1-1,0 0 1,-1 0-1,-1 0 0,1-1 1,-2 0-1,0 0 0,0 0 1,1-6-11,2-12 34,-1 0 0,-1-1 0,-2 1-1,-1-1 1,-1 0 0,-1 0 0,-4-22-34,-4 23 72,0 37-26,8 18-37,1 1 1,1 0-1,2-1 1,0 0-1,2 0 1,1 0-1,1-1-9,31 74-12,-38-95 22,0 0 0,0 0 0,1 0 0,-1 0 0,1 0 0,0-1 0,0 0 0,0 1 0,0-1 0,0 0 0,1 0 1,0-1-1,-1 1 0,1-1 0,0 0 0,0 1 0,0-2 0,1 1 0,-1-1 0,0 1 0,3-1-10,0-2 81,-1-1 1,0 0-1,0-1 0,1 0 0,-2 0 1,1 0-1,0-1 0,-1 1 1,0-1-1,1-1 0,-2 1 0,1-1 1,0 0-1,-1 0 0,0 0 1,0 0-1,-1-1 0,1 0 1,-1 0-1,0 0 0,-1 0 0,0 0 1,1 0-82,5-13 156,-1 0-1,0 0 1,-1 0 0,-1-1 0,-1 0 0,0 0 0,-2 0 0,-1 0-1,0 0 1,-1-6-156,0 16 32,-1 0 0,0 0 0,0 0-1,-1 0 1,0 1 0,-1-1 0,0 1 0,0-1-1,-1 1 1,0 0 0,-1 0 0,0 1-1,0-1 1,-1 1 0,0 0 0,0 1-1,-1-1 1,0 1 0,-1 1 0,1-1-1,-7-3-30,13 9-16,0 0 1,0 0-1,0 0 1,0 0-1,0 0 1,0 0-1,0 1 1,0-1-1,0 0 1,-1 1-1,1-1 1,0 1-1,0-1 1,0 1 0,-1 0-1,1-1 1,0 1-1,-1 0 1,1 0-1,0 0 1,-1 0-1,1 0 1,0 0-1,-1 0 1,1 0-1,0 1 1,0-1-1,-1 0 1,1 1 0,0-1-1,0 1 1,-1 0-1,1-1 1,0 1-1,0 0 1,0 0-1,0 0 1,0-1-1,0 1 1,0 0-1,0 0 1,1 0 0,-1 1-1,0-1 1,1 0-1,-1 0 1,0 0-1,1 0 1,0 1-1,-1-1 1,1 0-1,0 1 15,-1 5-313,1 1 0,0 0 0,1 0 0,0-1 0,0 1 0,1-1 0,0 1 0,0-1 0,1 1 0,0-1 0,2 5 313,11 21-942</inkml:trace>
  <inkml:trace contextRef="#ctx0" brushRef="#br1" timeOffset="63430.138">1686 3600 18900,'-24'-29'8512,"3"22"-6822,18 6-2223,1 1 565,0 0 1,0 0-1,0 0 0,0 1 1,0-1-1,0 1 1,0-1-1,1 1 1,-1 0-1,0 0 0,0 0 1,1 0-1,-1 0 1,0 0-1,1 0 0,-1 1 1,1-1-1,0 1 1,-1-1-1,1 1 0,0-1 1,0 1-1,0 0 1,0-1-1,0 1 1,0 0-1,0 0 0,1 0 1,-1 0-1,1-1 1,-1 1-1,1 0 0,0 0 1,0 0-1,0 0 1,0 0-1,0 0 1,0 0-1,1 0 0,-1 0 1,0 0-1,1 0 1,0 0-1,-1 0 0,1 0 1,0-1-1,0 1 1,0 0-1,0-1-32,1 9 6,0 0 1,0-1-1,1 0 0,0 1 1,0-1-1,1-1 0,0 1 1,1 0-1,0-1 0,1 0 1,-1 0-1,1 0 0,1-1 0,0 0 1,0 0-7,-4-7-2,0 0 1,0 0-1,0 0 1,0-1-1,0 1 0,0-1 1,0 0-1,0 1 1,0-1-1,0-1 1,-1 1-1,1 0 0,0-1 1,-1 1-1,1-1 1,-1 0-1,1 0 0,-1 0 1,0 0-1,0 0 1,0-1-1,0 1 1,0-1-1,-1 1 0,1-1 1,-1 1-1,1-1 1,-1 0-1,0 0 1,0 0-1,0 0 0,-1 0 1,1-2 1,2 1-2,48-120 10,-51 125-8,0-1 0,1 1 0,-1-1-1,0 0 1,0 1 0,0-1-1,0 1 1,0-1 0,0 0 0,1 1-1,-1-1 1,0 1 0,0-1-1,0 0 1,1 1 0,-1-1 0,0 0-1,1 1 1,-1-1 0,0 0-1,1 0 1,-1 1 0,0-1 0,1 0-1,-1 0 1,0 0 0,1 1-1,-1-1 1,1 0 0,-1 0-1,0 0 1,1 0 0,-1 0 0,1 0-1,-1 0 1,1 0 0,-1 0-1,0 0 1,1 0 0,-1 0 0,1 0-1,-1 0 1,0 0 0,1-1-1,-1 1 1,1 0 0,-1 0 0,0 0-1,1-1 1,-1 1 0,0 0-1,1 0 1,-1-1 0,0 1 0,1 0-1,-1-1 1,0 1 0,0 0-1,1-1 1,-1 1 0,0 0 0,0-1-1,0 1 1,0-1 0,1 1-1,-1 0 1,0-1 0,0 1 0,0-1-1,0 1 1,15 38-25,-13-31 25,29 58 31,-30-80-2,-55-170-21,53 183-183,1 2-378,1 0-82,0 0 1511</inkml:trace>
  <inkml:trace contextRef="#ctx0" brushRef="#br1" timeOffset="64070.491">1925 3061 16155,'3'34'8402,"19"14"-7666,-10-25-98,103 265 1466,-109-270-1987,1-1-1,0 1 0,2-1 0,-1-1 0,2 0 1,0 0-1,10 10-116,-19-24 3,0-1 0,-1 1 0,1-1 1,0 0-1,0 1 0,0-1 0,0 0 0,0 0 0,0 0 1,1 0-1,-1 0 0,0 0 0,0 0 0,1 0 0,-1 0 1,1-1-1,-1 1 0,1-1 0,-1 1 0,1-1 0,-1 1 1,1-1-1,-1 0 0,1 0 0,-1 1 0,1-1 0,0-1 1,-1 1-1,1 0 0,-1 0 0,1 0 0,-1-1 0,1 1 1,-1-1-1,1 1 0,-1-1 0,1 0 0,-1 0 0,0 1 1,1-1-1,-1 0 0,0 0 0,0 0 0,1 0 0,-1-1 1,0 1-1,0 0 0,0 0 0,-1-1 0,1 1 0,0 0 1,0-1-1,-1 1 0,1-1 0,0 0-3,20-88 11,-12-86 16,3 183-26,51 171 15,-62-177-16,0 0 0,0 0 0,0 0 1,1 0-1,-1 0 0,0-1 0,0 1 0,1 0 0,-1 0 0,0-1 0,1 1 0,-1-1 0,1 1 0,-1-1 1,1 0-1,-1 1 0,1-1 0,-1 0 0,0 0 0,1 0 0,-1 0 0,1 0 0,-1-1 0,1 1 1,-1 0-1,1-1 0,-1 1 0,1-1 0,-1 1 0,0-1 0,1 0 0,-1 0 0,0 1 0,0-1 0,0 0 1,1 0-1,-1 0 0,0 0 0,0 0 0,0-1 0,0 1 0,-1 0 0,1 0 0,0-1 0,0 1 0,-1 0 1,1-1-1,-1 1 0,1-1 0,13-12-27,-11 12 13,0 0 0,0 0 0,0 0 0,0 0 0,0 0 0,1 1 0,-1 0 0,0-1 0,1 1 0,-1 1-1,1-1 1,-1 0 0,1 1 0,-1 0 0,1 0 0,0 0 0,-1 0 0,1 0 0,-1 1 0,1 0 0,-1-1 0,1 1 0,-1 0 0,0 1 0,1-1 0,-1 1 0,0 0 0,0-1 0,0 1 0,0 0 0,0 1 0,-1-1 0,1 0 0,-1 1 0,1 0 0,-1 0 0,0-1 0,0 1 0,0 0 0,0 1 0,-1-1 0,1 0 0,-1 0 0,0 1 0,0-1 0,0 1 0,0-1 0,0 3 14,-1-4 102,-12-43 338,9 21-272,-2 0 1,0 1-1,-1 0 1,-1 0 0,0 0-1,-2 1 1,0 0-1,-7-9-168,-5 10 170,21 17-168,0 0 1,0 0-1,0 0 0,0 1 0,0-1 1,0 0-1,0 0 0,0 0 0,0 1 0,0-1 1,0 0-1,0 0 0,0 0 0,0 1 1,0-1-1,0 0 0,-1 0 0,1 0 0,0 1 1,0-1-1,0 0 0,0 0 0,0 0 1,-1 0-1,1 1 0,0-1 0,0 0 1,0 0-1,0 0 0,-1 0 0,1 0 0,0 0 1,0 0-1,0 1 0,-1-1 0,1 0 1,0 0-1,0 0-2,4 3-53,1 1 1,-1-1-1,1 0 1,0 0-1,0 0 0,0-1 1,1 1-1,-1-1 1,0-1-1,1 1 0,-1-1 1,1 0-1,0 0 1,0 0-1,-1-1 0,1 0 1,0 0-1,-1-1 1,1 1-1,0-1 1,-1-1-1,1 1 0,-1-1 1,1 0-1,-1 0 1,0 0-1,0-1 0,0 0 1,0 0-1,4-3 53,24-14-1368</inkml:trace>
  <inkml:trace contextRef="#ctx0" brushRef="#br1" timeOffset="64507.69">2959 3195 25862,'-11'0'340,"-1"0"0,0 0 1,1 1-1,-1 0 0,1 1 1,-1 1-1,1 0 0,0 0 1,0 1-1,0 0 0,0 1 1,-1 1-341,9-4 3,-1 0 0,0 1 0,1-1 0,0 1 1,-1 0-1,1 0 0,0 0 0,0 0 1,1 0-1,-1 1 0,1-1 0,0 1 0,-1 0 1,2-1-1,-1 1 0,0 0 0,1 0 1,0 0-1,-1 1 0,2-1 0,-1 0 0,0 0 1,1 1-1,0-1 0,0 0 0,0 0 0,1 1 1,-1-1-1,1 0 0,0 0 0,0 0 1,1 0-1,0 3-3,-1-5-8,-1 0 1,1 0 0,0 1 0,0-1-1,0 0 1,0 0 0,0 0 0,0 0-1,1 0 1,-1 0 0,1 0-1,-1 0 1,1-1 0,0 1 0,-1 0-1,1-1 1,0 0 0,0 1-1,0-1 1,1 0 0,-1 0 0,0 0-1,0 0 1,0 0 0,1-1 0,-1 1-1,0-1 1,1 0 0,-1 1-1,1-1 1,-1 0 0,0 0 0,1-1-1,-1 1 1,0 0 0,1-1 0,-1 1-1,0-1 1,1 0 0,-1 0-1,0 0 1,0 0 0,0 0 0,0 0-1,0-1 1,0 1 7,40-23-302,-27 14 233,-1 2-1,1 0 1,0 1 0,1 0 0,0 1-1,0 1 1,0 0 0,12-1 69,-19 5-17,0-1 0,0 2-1,0-1 1,0 1 0,0 0 0,0 1 0,0 0 0,0 1 0,0 0 0,0 0 0,-1 1-1,5 2 18,-12-4 8,0 1 0,1 1 0,-1-1 0,0 0 0,0 0 0,-1 0 0,1 0 0,0 1 0,-1-1 0,1 0 0,-1 1 0,0-1 0,0 1 0,0-1 0,0 0-1,0 1 1,0-1 0,0 0 0,-1 1 0,0-1 0,1 0 0,-1 1 0,0-1 0,0 0 0,0 0 0,0 0 0,0 0 0,-1 0 0,1 0 0,-1 0 0,1 0-1,-1-1 1,0 1 0,0 0 0,0-1 0,1 0 0,-1 1 0,-1-1 0,1 0 0,0 0 0,-2 1-8,-14 13 62,-1 0 1,-1-1-1,0-2 1,0 1-1,-2-2 1,-17 6-63,17-19-1530,22-10 1662</inkml:trace>
  <inkml:trace contextRef="#ctx0" brushRef="#br1" timeOffset="64913.512">3370 3124 11682,'10'14'10528,"-13"21"-8556,3-30-1595,-2 6-243,1 1 0,1-1 0,-1 1 0,2-1 0,0 1-1,0-1 1,1 1 0,1-1 0,0 0 0,0 0 0,1 0 0,0-1 0,1 1 0,1-1 0,0 1-134,-5-10 16,-1 0 0,1 0 0,0 1-1,0-1 1,0 0 0,0 0-1,1 0 1,-1 0 0,0-1 0,0 1-1,1 0 1,-1 0 0,0-1-1,1 1 1,-1-1 0,0 1 0,1-1-1,-1 0 1,1 1 0,-1-1 0,1 0-1,-1 0 1,1 0 0,-1 0-1,1 0 1,-1 0 0,1-1 0,-1 1-1,0 0 1,1-1 0,-1 1 0,1-1-1,-1 1 1,0-1 0,1 0-1,-1 0 1,0 0 0,0 1 0,0-1-1,0 0 1,0-1 0,0 1-1,0 0 1,0 0 0,0 0 0,0-1-16,44-63 38,-34 47-11,-1-1 0,-1-1 0,0 0-1,-1 0 1,-1-1 0,-1 0 0,-1 0 0,-1 0 0,-1-1 0,-1 1 0,-1-1 0,0 0 0,-2 1 0,-1-1 0,0 1-1,-2-1 1,0 1 0,-1 0 0,-2 0 0,0 1 0,-1-1 0,-2-2-27,8 19 12,0 0 0,0 0-1,-1 0 1,1 1 0,-1-1 0,0 1 0,0-1 0,0 1-1,0 0 1,0 0 0,-1 0 0,1 1 0,-1-1-1,0 1 1,0 0 0,0 0 0,0 0 0,0 1 0,0-1-1,-1 1 1,1 0 0,0 0 0,-1 0 0,1 1 0,0 0-1,-1 0 1,1 0 0,-1 0 0,1 1 0,-1-1-1,1 1 1,0 0 0,-1 1 0,1-1 0,0 1 0,0-1-1,-3 3-11,1 2-1,2 0 0,-1-1 0,0 1-1,1 1 1,1-1 0,-1 1 0,1 0-1,0-1 1,0 1 0,1 1 0,0-1 0,0 0-1,0 0 1,1 1 0,1-1 0,-1 1-1,1-1 1,1 7 1,26 135 33,-27-147-27,0 1 0,1 0 0,0 0-1,0-1 1,0 1 0,0 0 0,0-1 0,0 1 0,1-1-1,-1 1 1,1-1 0,-1 0 0,1 1 0,0-1 0,0 0-1,0 0 1,0-1 0,1 1 0,-1 0 0,0-1 0,1 1-1,-1-1 1,1 0 0,-1 0 0,1 0 0,0 0 0,-1 0-1,1 0 1,0-1 0,0 0 0,0 1 0,2-1-6,145-73 85,-141 71-188,-1 2-1,1-1 0,-1 1 1,1 1-1,-1-1 1,1 1-1,-1 1 1,0 0-1,0 0 0,1 0 1,-1 1-1,-1 1 1,1-1-1,0 1 0,-1 0 1,0 1-1,0 0 1,0 0-1,-1 0 1,1 1-1,-1 0 0,-1 0 1,1 1-1,2 3 104,22 42-2903</inkml:trace>
  <inkml:trace contextRef="#ctx0" brushRef="#br1" timeOffset="65787.858">4151 3088 13739,'1'3'4674,"30"29"2116,13-31-4917,-38-3-1865,0 0 0,0 0 0,0 0 0,-1-1 0,1 1 0,-1-2 0,0 1 0,0 0 0,0-1 0,0 0 0,0 0 0,-1-1 0,0 1 0,3-5-8,-4 6 41,0 0-1,0-1 0,0 1 0,-1-1 0,0 0 0,0 0 0,0 0 1,0 0-1,0 0 0,-1-1 0,0 1 0,1 0 0,-2-1 0,1 1 1,-1-1-1,1 1 0,-1-1 0,0 1 0,-1-1 0,1 1 0,-1-1 1,0 1-1,0-1 0,0 1 0,-1 0 0,1 0 0,-1 0 0,0 0 1,0 0-1,-1 0 0,1 0 0,-1 0 0,0 1 0,0 0 0,0-1 1,0 1-1,-1 0 0,1 1 0,-1-1 0,-2-1-40,1 2 18,-1 0-1,0 0 1,0 1-1,0 0 0,0 0 1,0 0-1,0 1 1,-1 0-1,1 0 1,0 0-1,0 1 1,0 0-1,0 0 0,0 1 1,0-1-1,0 1 1,1 1-1,-1-1 1,1 1-1,-1 0 1,1 0-1,0 1 1,0-1-1,0 1 0,1 0 1,-1 0-1,1 1 1,0 0-1,0-1 1,1 1-1,-1 0 1,1 1-1,0-1 0,1 1 1,-1 1-18,-1 2-13,1 0 0,1 1 0,0 0 1,0-1-1,1 1 0,0 0 0,0 0 0,1 0 0,1-1 1,0 1-1,0 0 0,1 0 0,0-1 0,1 1 1,0-1-1,0 1 0,1-1 0,0 0 0,1-1 0,-1 1 1,7 6 12,-7-12-15,0-1 0,0 0 1,0-1-1,1 1 0,-1-1 1,1 0-1,-1 0 0,1 0 1,-1 0-1,1-1 0,0 0 1,-1 0-1,1 0 0,-1-1 1,1 1-1,-1-1 0,1 0 1,-1 0-1,1-1 0,-1 1 0,0-1 1,0 0-1,1 0 0,-2-1 1,1 1-1,0-1 0,0 0 1,-1 0-1,1 0 0,-1 0 1,0-1-1,0 1 0,0-1 1,-1 0-1,1-1 15,128-151-24,-80 77 24,-36 110-12,-8-3 37,1-1 1,2 1-1,0-1 0,2-1 1,1 0-1,6 8-25,-19-32 3,1-1 0,-1 1-1,1-1 1,0 1 0,-1-1-1,1 0 1,0 1 0,0-1 0,0 0-1,0 0 1,1 1 0,-1-1 0,0 0-1,0 0 1,1 0 0,-1 0-1,0-1 1,1 1 0,-1 0 0,1-1-1,-1 1 1,1-1 0,0 1 0,-1-1-1,1 0 1,-1 1 0,1-1-1,0 0 1,-1 0 0,1 0 0,0 0-1,-1-1 1,1 1 0,-1 0-1,1-1 1,-1 1 0,1-1 0,0 1-1,-1-1 1,0 0 0,1 0 0,-1 1-1,1-1 1,-1 0 0,0 0-1,1-1-1,61-109 111,-9 9-88,-54 101-25,1 0 1,-1 0-1,1 0 1,-1 0-1,1 0 1,0 1-1,-1-1 1,1 0-1,0 0 1,0 0-1,0 0 1,-1 1-1,1-1 1,0 1 0,0-1-1,0 0 1,0 1-1,0-1 1,0 1-1,0 0 1,0-1-1,1 1 1,-1 0-1,0 0 1,0 0-1,0 0 1,0 0-1,0 0 1,0 0 0,0 0-1,1 0 1,-1 0-1,0 0 1,0 1-1,0-1 1,0 1-1,0-1 1,0 0-1,0 1 1,0 0-1,0-1 1,0 1-1,0 0 1,-1-1 0,1 1-1,0 0 1,0 0-1,-1 0 1,1 0-1,0 0 1,-1-1-1,1 1 1,-1 0-1,1 0 1,-1 1-1,1-1 1,-1 0-1,0 0 1,0 0 0,0 0 0,46 192 41,-45-193-36,-1 0-1,0-1 1,0 1 0,1 0 0,-1 0-1,0-1 1,1 1 0,-1 0 0,0 0-1,1 0 1,-1 0 0,0 0 0,1-1-1,-1 1 1,1 0 0,-1 0 0,0 0-1,1 0 1,-1 0 0,0 0-1,1 0 1,-1 0 0,1 0 0,-1 0-1,0 0 1,1 1 0,-1-1 0,0 0-1,1 0 1,-1 0 0,0 0 0,1 1-1,-1-1 1,0 0 0,1 0 0,-1 1-1,0-1 1,0 0 0,1 0 0,-1 1-1,0-1 1,0 0 0,0 1 0,1-1-1,-1 0 1,0 1 0,0-1 0,0 0-1,0 1 1,0-1 0,0 0 0,0 1-1,0-1 1,0 1 0,0-1 0,0 0-5,9-38 368,-8 32-353,39-114 373,-37 116-405,-1-1 1,1 2-1,-1-1 0,1 0 0,0 0 0,0 1 0,1 0 1,-1 0-1,1 0 0,0 0 0,0 0 0,0 1 0,0-1 0,0 1 1,0 0-1,0 1 0,1-1 0,-1 1 0,1-1 0,-1 1 0,1 1 1,0-1-1,-1 1 0,1 0 0,3 0 17,-3 0-79,-1 1 0,1 0 0,-1 1 0,0-1 0,1 1-1,-1 0 1,0 0 0,0 0 0,0 0 0,0 1 0,-1-1 0,1 1 0,0 0 0,-1 0 0,0 1-1,0-1 1,0 0 0,0 1 0,-1 0 0,1 0 0,-1 0 0,0 0 0,0 0 0,0 0 0,-1 1 0,1 1 79,9 14-1295</inkml:trace>
  <inkml:trace contextRef="#ctx0" brushRef="#br1" timeOffset="66036.414">4796 2452 26798,'-9'33'888,"3"-1"328,2 1-1088,3-9 1216</inkml:trace>
  <inkml:trace contextRef="#ctx0" brushRef="#br1" timeOffset="66698.968">5273 2492 20028,'-2'1'174,"-1"1"0,1-1 0,0 1 0,0-1 0,-1 1-1,1 0 1,0 0 0,0 0 0,1 0 0,-1 0 0,0 1 0,1-1-1,-1 0 1,1 1 0,0-1 0,0 1 0,0 0 0,0-1 0,0 1-1,1 0 1,-1 0 0,1-1 0,-1 1 0,1 0 0,0 0-1,0-1 1,1 4-174,-3 6 339,-2 12-155,1 1-1,1 0 0,1 0 0,1 0 0,2 0 0,0 0 1,1 0-1,2 0 0,1 0 0,0-1 0,2 0 1,1-1-1,0 0 0,7 9-183,-15-28 2,0-1 1,0 0-1,1 0 1,-1-1-1,0 1 1,1 0-1,0 0 1,0-1-1,0 1 1,0-1-1,0 1 1,1-1-1,-1 0 1,1 0-1,-1 0 1,1 0-1,0-1 0,-1 1 1,1-1-1,0 1 1,0-1-1,0 0 1,0 0-1,1 0 1,-1-1-1,0 1 1,0-1-1,0 0 1,1 0-1,-1 0 1,0 0-1,0 0 1,1-1-1,-1 1 1,0-1-1,0 0 1,0 0-1,0 0 0,0 0 1,0-1-1,0 1 1,0-2-3,7-9 3,-1 0 1,-1-1-1,0 0 0,0-1 1,-2 1-1,0-1 0,0-1 1,-1 1-1,-1-1 0,0 0 1,-1 0-1,0-14-3,-2 22 4,1 0 1,-1 0-1,0 0 0,0 0 1,0 0-1,-1 0 0,0 0 0,-1 0 1,0 0-1,0 0 0,0 0 1,-1 0-1,-1-4-4,-9 57 41,12-31-32,1 0 0,1-1 0,0 1 0,0 0 0,2 0 0,0-1 0,1 0 0,0 0 0,1 0 0,0-1 1,1 1-1,1-2 0,0 1 0,1-1 0,0 0 0,1-1 0,10 10-9,-18-20 10,0 0 1,0 0-1,0 0 0,0 0 1,0 0-1,1 0 1,-1-1-1,0 1 1,0-1-1,1 1 1,-1-1-1,0 0 1,1 0-1,-1 0 1,0 0-1,1 0 0,-1-1 1,0 1-1,1-1 1,-1 0-1,0 1 1,0-1-1,0 0 1,1 0-1,-1 0 1,0-1-1,0 1 1,-1 0-1,1-1 0,0 0 1,0 1-1,-1-1 1,1 0-1,-1 0 1,1 1-1,-1-1 1,0 0-1,0 0 1,1-2-11,37-87 609,-38 88-599,35-149 382,-30 160-346,41 201-1218,-41-196 78,-3-15-473</inkml:trace>
  <inkml:trace contextRef="#ctx0" brushRef="#br1" timeOffset="66941.032">5500 2348 23493,'-5'26'880,"3"-3"264,4 1-487,7-12-385,2-4-200,-2-8-600,2-5-337</inkml:trace>
  <inkml:trace contextRef="#ctx0" brushRef="#br1" timeOffset="67628.441">5907 2762 10242,'1'-78'16708,"-14"81"-14228,8-2-2466,0 1 0,1-1 0,-1 1-1,0 0 1,1 1 0,-1-1 0,1 1 0,0 0-1,0 0 1,0 0 0,0 0 0,0 1-1,1 0 1,-1-1 0,1 1 0,0 1 0,1-1-1,-1 0 1,1 1 0,-1-1 0,1 3-14,-1 6 1,2 0 0,0 1 0,0-1 1,2 0-1,-1 1 0,2-1 0,0 0 1,0 0-1,1 0 0,1 0 0,0 0 1,1-1-1,0 1 0,1-1 0,1 1-1,-6-10-3,0 0-1,0-1 1,0 1-1,0 0 0,1-1 1,-1 1-1,1-1 1,-1 1-1,1-1 1,0 0-1,0 0 0,0 0 1,1 0-1,-1 0 1,0 0-1,1-1 1,-1 1-1,1-1 0,-1 0 1,1 0-1,0 1 1,-1-2-1,1 1 0,0 0 1,0 0-1,0-1 1,0 0-1,0 0 1,0 0-1,-1 0 0,1 0 1,0 0-1,0-1 1,0 1-1,0-1 1,0 0-1,-1 0 0,1 0 1,0 0-1,-1 0 1,2-2 3,13-10-68,0-1 1,-2-2 0,0 1 0,-1-2-1,0 1 1,-1-2 0,-1 0-1,-1-1 1,-1 0 0,0 0-1,0-5 68,4-6-4,-2 0 0,0 0 0,-3-1 0,0 0-1,-2-1 1,-1 1 0,-2-1 0,0-15 4,-3 29 26,-1-1 1,0 0 0,-2 0-1,0 1 1,-1-1-1,-1 1 1,0-1 0,-2 1-1,0 0 1,-1 1-1,-1 0 1,0 0 0,-1 1-1,-1 0 1,-1 0-27,11 14 3,-1 0 1,0 0-1,0 0 1,0 0-1,0 1 1,0-1-1,-1 0 1,1 1-1,0-1 1,-1 1-1,1-1 1,-1 1-1,1 0 1,-1 0-1,0-1 1,0 1-1,0 0 1,1 1-1,-1-1 0,0 0 1,0 0-1,0 1 1,0-1-1,0 1 1,0 0-1,0 0 1,0-1-1,0 1 1,-1 1-1,1-1 1,0 0-1,0 0 1,0 1-1,0-1 1,0 1-1,0 0 1,0-1-1,1 1 1,-1 0-1,0 0 1,0 0-1,1 0 0,-1 1 1,0-1-1,1 0 1,-1 1-4,-6 14 1,1-1 0,0 1 0,1 0-1,1 0 1,1 0 0,0 1 0,1 0 0,1 0 0,0 0 0,2 0 0,0 0-1,0 0 0,0 4 1,-1-7-3,8 195 2,-7-208 0,-1 1 0,1 0 0,0-1 0,0 1-1,0 0 1,0-1 0,0 1 0,0 0 0,1 0 0,-1-1 0,1 1-1,-1-1 1,1 1 0,-1 0 0,1-1 0,0 1 0,0-1-1,0 1 1,0-1 0,0 0 0,0 1 0,0-1 0,0 0-1,0 0 1,1 0 0,-1 0 0,0 0 0,1 0 0,-1 0-1,1 0 1,-1 0 0,1-1 0,-1 1 0,1-1 0,0 1 0,-1-1-1,1 1 1,0-1 0,-1 0 0,1 0 0,0 0 0,0 0-1,-1 0 1,1 0 0,0-1 0,-1 1 0,1-1 0,0 1-1,-1-1 1,1 1 0,-1-1 0,1 0 0,-1 0 0,1 0-1,-1 0 1,0 0 0,1 0 0,-1 0 0,91-109-68,-80 92 33,0 1 0,2 0 0,0 0 0,0 2-1,2 0 1,15-12 35,-29 25-4,0 1 1,-1 0-1,1 0 0,0 0 0,0 0 0,0 0 0,0 0 1,0 1-1,0-1 0,0 1 0,0-1 0,0 1 1,0 0-1,0-1 0,0 1 0,0 0 0,0 1 0,0-1 1,0 0-1,0 1 0,0-1 0,0 1 0,0-1 1,0 1-1,0 0 0,0 0 0,0 0 0,0 0 0,0 0 1,-1 0-1,1 1 0,-1-1 0,1 1 0,-1-1 1,1 1-1,-1-1 0,0 1 0,0 0 0,1-1 0,-1 1 1,-1 0 3,35 81 14,-34-78-14,60 245-79,-60-247-568</inkml:trace>
  <inkml:trace contextRef="#ctx0" brushRef="#br1" timeOffset="71377.575">711 4444 17428,'-7'14'2584,"1"-2"169,5-1-1241,0-1-232,5-5-175,3-2-57,12-3-416,11-3-104,12-5-96,5-2-88,8 1-176,-3-1-56,-8 3-80,-2-2-64,-7-2-200,-7-2-208,-3 5-648,-4 3-560</inkml:trace>
  <inkml:trace contextRef="#ctx0" brushRef="#br1" timeOffset="71597.005">763 4657 21149,'0'-10'1032,"3"-4"592,17 1-352,8-2-415,3 2-129,18 2-360,-5 2-160,10-1-72,1-2-200,-7-1-968,-2 0 271</inkml:trace>
  <inkml:trace contextRef="#ctx0" brushRef="#br1" timeOffset="71877.488">1277 4199 21653,'23'8'632,"18"3"56,13 3-208,1-3-216,4 2-80,-17 1-168,-17 0-24,-7 10 8,-13 7 8,-6 12 232,-9 5 120,-12 5 120,-4 1-72,-7-4-160,0-2-384</inkml:trace>
  <inkml:trace contextRef="#ctx0" brushRef="#br1" timeOffset="73370.837">2339 4107 15371,'-69'-6'9972,"64"8"-9947,0 0-1,0 1 1,0-1 0,0 1-1,0 0 1,1 1 0,-1-1-1,1 1 1,0 0 0,0 0-1,0 0 1,1 0 0,0 1-1,-1 0 1,2-1 0,-1 1-1,0 0 1,1 0 0,0 1-1,0-1 1,0 0 0,1 1-1,0-1 1,0 1 0,0 0-1,1 1-24,-1 1 3,0 0 1,1 0-1,0 0 0,0 1 0,1-1 0,0 0 0,0 0 0,1 0 1,0 0-1,0 0 0,1 0 0,0-1 0,0 1 0,1-1 0,0 0 1,1 0-1,-1 0 0,1-1 0,0 1 0,1-1 0,0 0 0,0-1 1,0 1-1,0-1 0,2 0-3,-2-5-37,1 0 0,-1 0 1,1 0-1,-1-1 0,1 0 1,-1 0-1,0-1 0,0 0 0,0 0 1,0 0-1,0-1 0,0 0 0,0 0 1,-1-1-1,0 1 0,1-1 1,-1 0-1,-1-1 0,1 1 0,0-1 1,-1 0-1,0 0 0,0 0 0,-1 0 1,0-1-1,3-5 37,5-2-4,-1-2 0,0 1 0,-1-1 0,-1 0 1,0-1-1,-1 0 0,0 0 0,-2-1 0,0 0 0,-1 0 0,0 0 0,-2 0 0,1-15 4,-3 31 10,1-1 0,-2 1 0,1 0-1,0 0 1,0 0 0,0-1 0,0 1-1,-1 0 1,1 0 0,0 0 0,-1 0 0,1 0-1,-1 0 1,0 0 0,1 0 0,-1 0-1,0 0 1,1 0 0,-1 0 0,0 0-1,0 0 1,0 0 0,0 1 0,0-1 0,0 0-1,0 1 1,0-1 0,0 1 0,0-1-1,0 1 1,0-1 0,-1 1 0,1 0-1,0 0 1,0 0 0,0-1 0,-1 1 0,1 0-1,0 1 1,0-1 0,0 0 0,-1 0-1,1 0 1,0 1 0,0-1 0,0 0-1,0 1 1,0-1 0,0 1 0,0 0-1,0-1 1,0 1 0,0 0 0,0-1 0,0 1-1,0 0 1,0 0 0,0 0 0,1 0-1,-1 0 1,0 0 0,1 0 0,-1 0-1,1 0 1,-1 0 0,1 0 0,-1 0 0,1 1-11,-4 5 1,0 0 0,0 0 0,1 0 0,0 0 0,0 0 0,1 0 0,0 1 0,0 0 0,1-1 0,0 1 0,0 0-1,1-1 1,0 1 0,0 0 0,1 0 0,0-1 0,0 1 0,1 0 0,0-1 0,1 1 0,-1-1 0,1 0 0,0 0-1,1 0 1,0 0 0,0-1 0,1 1 0,-1-1 0,1 0 0,1-1 0,-1 1 0,2 0 0,-4-5 5,0 1 0,1-1 0,-1 0 0,0-1 0,1 1 0,-1-1 1,1 1-1,-1-1 0,1 0 0,-1 0 0,1-1 0,-1 1 0,0-1 0,1 0 0,-1 0 1,1 0-1,-1 0 0,0 0 0,0-1 0,0 1 0,0-1 0,0 0 0,0 0 0,0 0 1,-1 0-1,1-1 0,-1 1 0,1-1 0,-1 1 0,1-2-5,60-90 470,-52 76-330,-2 0 1,0 0 0,-1-1 0,-1 0-1,0-1 1,-2 0 0,0 0 0,-2 0 0,1-4-141,5 238 33,-6-199-41,-3-11 8,0 1 1,1-1-1,0 0 0,-1 0 1,1 0-1,1 0 0,-1 1 1,1-2-1,-1 1 1,1 0-1,0 0 0,1 0 1,-1-1-1,1 1 0,2 2 0,4-12 47,46-202 718,-17 31-140,-38 177-625,0 0 0,0 1 1,0-1-1,0 0 1,0 0-1,0 1 1,0-1-1,0 0 1,0 0-1,0 0 0,0 1 1,0-1-1,0 0 1,1 0-1,-1 0 1,0 1-1,0-1 1,0 0-1,0 0 0,1 0 1,-1 0-1,0 0 1,0 1-1,0-1 1,0 0-1,1 0 1,-1 0-1,0 0 0,0 0 1,1 0-1,-1 0 1,0 0-1,0 0 1,0 0-1,1 0 1,-1 0-1,0 0 0,0 0 1,1 0-1,-1 0 1,0 0-1,0 0 1,0 0-1,1 0 1,-1 0-1,0 0 0,0 0 1,0 0-1,1 0 1,-1-1-1,0 1 1,0 0-1,0 0 1,0 0-1,1 0 0,-1-1 1,0 1-1,38 234-9,-38-233 9,0 0 0,0-1 1,0 1-1,0 0 1,0-1-1,0 1 1,0 0-1,0-1 1,1 1-1,-1-1 0,0 1 1,0 0-1,1-1 1,-1 1-1,0-1 1,1 1-1,-1-1 1,1 1-1,-1-1 0,1 1 1,-1-1-1,1 0 1,-1 1-1,1-1 1,-1 0-1,1 1 1,-1-1-1,1 0 0,0 1 1,-1-1-1,1 0 1,-1 0-1,1 0 1,0 0-1,-1 0 1,1 0-1,0 0 0,-1 0 1,1 0-1,0 0 1,-1 0-1,1 0 1,-1 0-1,1 0 0,0-1 1,-1 1-1,1 0 1,-1 0-1,1-1 1,0 1-1,-1 0 1,1-1-1,-1 1 0,1-1 1,-1 1-1,1-1 1,-1 1-1,0-1 1,1 1-1,-1-1 0,25-38 37,-24 37-39,10-19 14,14-21 5,-3 0 0,-1-2 0,-2 0-1,-2-1 1,-2-1 0,-2-1 0,-3 0 0,1-9-17,-17 10 214,-11 84-87,8 272-128,8-290 0,2 1 1,0-1-1,1 0 1,1 0 0,1 0-1,1 0 1,1-1-1,0 1 1,2-1 0,1 1 0,107 232 17,-98-191-46,-18-61 29,0 1 1,0-1 0,0 1 0,0-1 0,-1 1 0,1-1-1,0 1 1,0-1 0,0 1 0,0-1 0,-1 1 0,1-1-1,0 1 1,-1-1 0,1 1 0,0-1 0,-1 0 0,1 1-1,0-1 1,-1 0 0,1 1 0,-1-1 0,1 0 0,0 0-1,-1 1 1,1-1 0,-1 0 0,1 0 0,-1 0 0,1 1-1,-1-1 1,1 0 0,-1 0 0,1 0 0,-1 0 0,1 0-1,-1 0 1,1 0 0,-1 0 0,0 0 0,1 0 0,-1-1-1,1 1 1,-1 0 0,1 0 0,0 0 0,-1-1 0,1 1-1,-1 0 1,1 0 0,-1-1 0,1 1 0,0 0 0,-1-1-1,1 1 1,0-1 0,-1 1 0,1 0 0,0-1 0,-1 1-1,1-1 1,0 1 0,0-1 0,0 1 0,-1-1 0,1 1-1,0-1 1,0 1 0,0-1-1,-25-24 14,1-1 0,2-1-1,0-1 1,2 0 0,1-2 0,-14-29-14,26 48 35,1 0 1,0-1 0,0 1 0,1-1 0,1 0 0,-1-1-1,2 1 1,0-1 0,1 1 0,0-1 0,1 0-1,0 0 1,1-2-36,1 12 6,1 0 1,-1 0-1,1 0 0,0 1 0,0-1 0,0 0 1,0 1-1,1 0 0,-1-1 0,1 1 1,-1 0-1,1 0 0,0 0 0,0 1 1,0-1-1,0 0 0,0 1 0,0 0 0,0 0 1,0 0-1,0 0 0,1 1 0,-1-1 1,0 1-1,1 0 0,-1 0 0,3 0-6,19-5-191,67-28-1489,-48 7-40</inkml:trace>
  <inkml:trace contextRef="#ctx0" brushRef="#br1" timeOffset="73886.318">3546 3701 22501,'-2'-1'172,"1"-1"0,-1 1 1,1 0-1,-1-1 0,0 1 0,0 0 1,0 0-1,0 0 0,0 0 1,0 1-1,0-1 0,0 1 0,0-1 1,0 1-1,0 0 0,0-1 0,0 1 1,0 0-1,0 0 0,0 1 1,-1-1-1,1 0 0,0 1 0,0-1 1,0 1-1,0 0 0,0-1 0,0 1 1,1 0-1,-1 0 0,0 1 1,0-1-1,1 0 0,-1 0 0,0 1 1,1-1-1,-1 1 0,1 0 0,-1 1-172,-55 68 541,53-64-532,-1 1 0,2-1 0,-1 1 1,1 0-1,0 0 0,1 0 0,0 1 1,0-1-1,0 0 0,1 1 0,1-1 1,-1 1-1,2-1 0,-1 1 0,1 1-9,1-7-10,0-1-1,1 0 0,-1 1 0,0-1 1,1 0-1,-1-1 0,1 1 0,0 0 1,0-1-1,0 1 0,0-1 0,0 0 1,0 0-1,0 0 0,0-1 0,0 1 1,0-1-1,0 1 0,0-1 0,1 0 1,-1 0-1,0-1 0,0 1 0,0-1 1,0 1-1,0-1 0,0 0 0,0 0 1,2-1 10,4 1 10,22-3-21,-22 1-2,1 0 1,0 1-1,0 1 1,0-1-1,0 2 0,0-1 1,0 1-1,0 1 0,0 0 1,0 0-1,0 1 1,-1 0-1,1 1 0,0 0 1,-1 1-1,0 0 0,0 0 1,0 1-1,4 3 13,-11-5 7,0 0 0,0 1 0,0-1 0,0 1 0,-1-1 0,0 1 1,0-1-1,0 1 0,0 0 0,0 0 0,-1 0 0,0 0 0,0-1 0,0 1 0,0 0 0,0 0 0,-1 0 0,0 0 0,0-1 0,0 1 0,0 0 0,0-1 0,-1 1 0,1-1 0,-1 1 0,0-1 0,-2 2-7,0 2 49,0 0 0,-1 0 0,1-1 0,-2 0 0,1 1 0,-1-2 0,0 1 0,0-1 0,0 0 0,-1 0 0,0 0 0,0-1 0,0 0-49,-4-2-38,1 1 0,-1-2 0,0 0 0,0 0 0,1 0 0,-1-2 0,0 1 0,0-1 0,1-1 0,-1 0 1,0-1-1,1 0 0,0 0 0,0-1 0,-3-2 38,-15-5-1398</inkml:trace>
  <inkml:trace contextRef="#ctx0" brushRef="#br1" timeOffset="74391.082">2286 3733 18788,'0'24'2441,"0"11"343,-1 15-1688,-1 8-287,1 9-433,-2 0-208,3 2-128,0 3-16,0-4-16,3-3 8,-2-14-32,1-11-56,-2-15-272,0-10-153,0-15-287,0 0-256,0-31-160,2 0-897</inkml:trace>
  <inkml:trace contextRef="#ctx0" brushRef="#br1" timeOffset="74750.449">2356 3820 10706,'17'-87'10635,"-16"85"-10017,-1 2-179,0 0-88,18 6 3175,-14-4-3510,-1 0 0,0 0 0,0 0-1,0 1 1,-1-1 0,1 1 0,-1 0 0,1 0 0,-1 0 0,0 0 0,0 0-1,0 0 1,-1 0 0,1 1 0,-1-1 0,0 1 0,1-1 0,-2 1 0,1 0-1,0-1 1,-1 1-16,36 222 338,52 24-38,-87-245-282,-4-13 29,-17-84-2683,20 88 1414</inkml:trace>
  <inkml:trace contextRef="#ctx0" brushRef="#br1" timeOffset="76115.615">3880 3657 12067,'-19'100'9717,"20"2"-7888,1-86-1793,1 1 0,1-1 0,1 0 0,0 0 0,1 0-1,1 0 1,0-1 0,1 0 0,0-1 0,2 0 0,0 0 0,7 7-36,-16-19 29,0 0 0,1 0 0,-1 0 0,1-1 1,-1 1-1,1 0 0,0-1 0,0 1 0,-1-1 0,1 1 1,0-1-1,0 0 0,0 0 0,1 0 0,-1 0 1,0-1-1,0 1 0,0 0 0,1-1 0,-1 1 0,0-1 1,1 0-1,-1 0 0,0 0 0,1 0 0,-1 0 0,0-1 1,1 1-1,-1-1 0,0 1 0,0-1 0,1 0 0,-1 0 1,0 0-1,0 0 0,0 0 0,0-1 0,0 1 0,0 0 1,-1-1-1,1 0 0,0 1 0,-1-1 0,1 0 0,-1 0 1,0 0-1,1 0 0,-1 0 0,0 0 0,0 0 0,0 0 1,-1 0-1,1-1 0,-1 1 0,1-1-29,14-36 492,-2-1 1,-2 0-1,-2 0 0,-1-1 1,-2 0-1,-2 0 0,-2-1 0,-3-36-492,0 51 122,-5 30-33,14 140-128,-8-138 37,4 48-3,2 0 0,2 0 0,3-1 0,14 41 5,-25-94 0,1 0 0,-1 0 0,1 0 0,-1 1 0,1-1 0,-1 0 0,1 0 0,-1 0 0,1 1 0,-1-1 1,1 0-1,0 1 0,0-1 0,-1 0 0,1 1 0,0-1 0,0 1 0,0-1 0,0 1 0,-1 0 0,1-1 0,0 1 0,0 0 1,0-1-1,0 1 0,0 0 0,0 0 0,0 0 0,0 0 0,0 0 0,0 0 0,0 0 0,0 0 0,0 1 0,0-1 0,0 0 0,0 1 1,0-1-1,-1 0 0,1 1 0,0-1 0,0 1 0,0-1 0,-1 1 0,1 0 0,0-1 0,0 1 0,-1 0 0,1-1 0,-1 1 1,1 0-1,0 0 0,-1 0 0,0-1 0,1 1 0,-1 0 0,1 0 0,-1 0 0,0 0 0,0 0 0,1 0 0,-1 0 0,0 0 1,0 0-1,0 0 0,0 0 0,0 0 0,0 0 0,-1 0 0,1 0 0,11-28-2,0-2 0,-2 1 0,-2-1 0,0-1 0,-2 1 0,0-11 2,19-87 19,-12 95-10,6 42-1,20 136-49,-25-75 54,5-4 14,-17-66-26,-1 0 0,1 0-1,0-1 1,-1 1 0,1 0 0,0 0 0,0-1 0,-1 1 0,1 0 0,0-1 0,0 1 0,0-1-1,0 1 1,0-1 0,0 1 0,0-1 0,0 0 0,0 1 0,0-1 0,0 0 0,0 0 0,0 0 0,0 0-1,0 0 1,0 0 0,0 0 0,0 0 0,0 0 0,0-1 0,0 1 0,0 0 0,0-1 0,0 1 0,0 0-1,0-1 1,0 1 0,0-1 0,-1 0 0,1 1 0,0-1 0,0 0 0,-1 1 0,1-1 0,0 0 0,-1 0-1,1 0 1,0 1 0,-1-1 0,1 0 0,-1 0 0,0 0 0,1 0 0,-1 0 0,0 0 0,1 0 0,-1 0-1,0 0 1,0 0 0,0 0 0,0-1-1,0 2 0,135-293 55,-135 292-56,1 0-1,-1 0 1,0-1-1,0 1 1,0 0-1,1-1 1,-1 1-1,1 0 1,-1 0-1,1 0 1,-1 0 0,1-1-1,0 1 1,-1 0-1,1 0 1,0 0-1,0 0 1,0 0-1,0 1 1,0-1-1,0 0 1,0 0 0,0 1-1,0-1 1,0 0-1,1 1 1,-1-1-1,0 1 1,0 0-1,1-1 1,-1 1-1,0 0 1,0 0 0,1-1-1,-1 1 1,0 0-1,1 1 1,-1-1-1,0 0 1,1 0-1,-1 0 1,0 1-1,0-1 1,1 1-1,-1-1 1,0 1 0,0-1-1,0 1 1,0 0-1,0 0 1,0-1-1,0 1 1,0 0-1,0 0 1,0 0-1,0 0 1,0 0 0,-1 0-1,1 0 1,0 0-1,-1 1 1,1-1-1,-1 0 1,1 0-1,-1 1 2,36 186-19,-32-145 38,-1-13 8,6-13 0,36-164 13,-10 93-53,-34 53 10,0 0 0,-1 0 0,1 0 1,0 0-1,0 0 0,0 1 0,1-1 0,-1 0 0,0 0 0,0 1 0,0-1 0,0 1 0,1-1 1,-1 1-1,0-1 0,1 1 0,-1 0 0,0 0 0,1 0 0,-1-1 0,0 1 0,1 0 1,-1 1-1,0-1 0,1 0 0,-1 0 0,0 1 0,0-1 0,1 0 0,-1 1 0,0-1 0,0 1 1,1 0-1,-1-1 0,0 1 0,0 0 0,0 0 0,0 0 0,0 0 0,0 0 0,0 0 0,0 0 1,-1 0-1,2 1 3,3 7-13,-1 0 1,1 0-1,-1 1 1,-1 0-1,0 0 1,0-1-1,-1 2 0,0-1 1,-1 0-1,0 0 1,-1 1-1,0-1 13,6 44 7,1-70 59,4-38 61,-9 36-102,1 1 1,1-1-1,1 1 0,0 0 1,1 0-1,1 1 0,1 0 1,7-13-26,-14 28-5,0-1 0,-1 1 0,1-1-1,0 1 1,0 0 0,0 0 0,0-1 0,0 1 0,0 0 0,0 0 0,0 0 0,0 0 0,0 0 0,1 0 0,-1 0-1,0 1 1,1-1 0,-1 0 0,1 1 0,-1-1 0,1 1 0,-1 0 0,1-1 0,-1 1 0,1 0 0,-1 0 0,1 0 0,-1 0-1,1 0 1,0 0 0,-1 0 0,1 1 0,-1-1 0,1 0 0,-1 1 0,1 0 0,-1-1 0,0 1 0,1 0 0,-1-1-1,0 1 1,1 0 0,-1 0 0,0 0 0,0 0 0,0 0 0,1 1 5,28 107-1716,-22-57-82,1-22 164</inkml:trace>
  <inkml:trace contextRef="#ctx0" brushRef="#br1" timeOffset="77390.38">5179 3628 21957,'9'99'3972,"28"45"-3002,-21-113-665,-16-31-294,0 1 0,1-1 0,-1 0 1,0 1-1,1-1 0,-1 0 0,0 1 0,1-1 0,-1 0 0,1 0 0,-1 1 0,1-1 0,-1 0 0,0 0 0,1 0 0,-1 0 1,1 0-1,-1 1 0,1-1 0,-1 0 0,1 0 0,-1 0 0,1 0 0,-1 0 0,1-1 0,-1 1 0,1 0 0,-1 0 0,1 0 1,-1 0-1,1 0 0,-1-1 0,0 1 0,1 0 0,-1 0 0,1-1 0,-1 1 0,0 0 0,1-1 0,-1 1 0,0 0 0,1-1 1,-1 1-1,0-1 0,1 1 0,-1 0 0,0-1 0,0 1 0,0-1 0,1 1 0,-1-1 0,0 1 0,0-1 0,0 1 0,0-1 1,0 1-1,0-1 0,0 1 0,0-1 0,0 1 0,0-1 0,0 1 0,0-1 0,0 1 0,-1 0 0,1-1-11,61-273 775,-60 275-774,-1-1-1,0 1 0,0-1 1,1 1-1,-1 0 1,0-1-1,1 1 0,-1-1 1,1 0-1,-1 1 1,1-1-1,-1 1 0,1-1 1,-1 0-1,1 1 1,-1-1-1,1 0 1,-1 1-1,1-1 0,-1 0 1,1 0-1,0 0 1,-1 0-1,1 1 0,0-1 1,-1 0-1,1 0 1,-1 0-1,1 0 0,0 0 1,-1-1-1,1 1 1,0 0-1,-1 0 0,1 0 1,-1 0-1,1-1 1,-1 1-1,1 0 1,-1-1-1,1 1 0,0 0 1,-1-1-1,0 1 1,1-1-1,-1 1 0,1 0 1,-1-1-1,1 1 1,-1-1-1,0 1 0,1-1 1,-1 0-1,0 1 1,0-1-1,0 1 1,1-1-1,-1 0 0,0 1 1,0-1-1,0 1 1,0-1-1,0 0 0,0 1 1,0-1-1,0 0 1,0 1-1,15 45 4,4 97-7,-18-141 3,-1-1 0,1 0-1,0 0 1,-1 1-1,1-1 1,0 0-1,-1 0 1,1 0-1,0 0 1,-1 0 0,1 0-1,0 0 1,0 0-1,-1 0 1,1 0-1,0 0 1,-1 0-1,1-1 1,-1 1 0,1 0-1,0 0 1,-1-1-1,1 1 1,-1 0-1,1-1 1,0 1 0,-1-1-1,1 1 1,-1-1-1,1 1 1,-1-1-1,0 1 1,1-1-1,-1 1 1,1-1 0,-1 0-1,0 1 1,0-1-1,1 1 1,-1-1-1,0 0 1,0 1-1,0-1 1,0 0 0,0 1-1,0-1 1,0 0-1,0 0 1,1 1 0,123-215-924,-107 198 684,-16 25 270,-1-8-40,-3 126 281,2-108-224,1 1 0,1-1-1,0 1 1,1-1 0,2 1 0,-1-1 0,2 0 0,0-1 0,2 1 0,6 12-47,-13-28 4,1-1 0,-1 0 0,1 1 0,-1-1 1,1 0-1,0 0 0,-1 1 0,1-1 0,0 0 0,0 0 0,0 0 0,0 0 0,0 0 0,0 0 1,0 0-1,0-1 0,0 1 0,1 0 0,-1 0 0,0-1 0,0 1 0,1-1 0,-1 1 0,0-1 1,1 0-1,-1 0 0,1 1 0,-1-1 0,0 0 0,1 0 0,-1 0 0,1 0 0,-1-1 1,0 1-1,1 0 0,-1-1 0,0 1 0,1-1 0,-1 1 0,0-1 0,1 1 0,-1-1 0,0 0 1,0 0-1,0 1 0,0-1 0,0 0 0,0 0 0,1-1-4,43-61 222,-21 14-126,-3 0 1,-2-1-1,-2-1 0,-3-1 1,1-10-97,-8 33-13,14-21-100,-8 68-38,-8 206 131,19-297-22,14-16-955,-38 87 792,21 38 330,-18-24-54,-3-7-65,1 0 1,-1-1-1,1 1 1,-1 0-1,2-1 1,-1 1-1,0-1 1,1 1-1,0-1 1,0 0-1,0 0 1,0 1-1,1-1 1,-1-1-1,1 1 1,0 0-1,1-1 1,-1 1-1,0-1 1,1 0-1,0 0 1,0-1-1,0 1 1,0-1-1,0 0 1,0 0-1,1 0 1,-1 0-1,0-1 1,1 0-1,0 0 1,2 1-7,145-31-176,-150 27 182,0 1-1,0-1 1,0 0 0,0 1 0,0-1-1,-1 0 1,1 0 0,0 0-1,-1-1 1,0 1 0,1 0 0,-1 0-1,0-1 1,0 1 0,0-1-1,-1 1 1,1-1 0,0 1 0,-1-1-1,0 1 1,1-1 0,-1 0-1,0 1 1,-1-1 0,1 1 0,0-1-1,-1 0 1,1 1 0,-1-1-1,0 1 1,0-1 0,0 1 0,0 0-1,0-1 1,-1 1 0,1 0-1,-1 0 1,1 0 0,-1 0 0,0 0-1,0 0 1,-1 0-6,-3-12 117,-59-73 586,54 83-630,25 17-74,-2-9-51,-1-1 0,1 0 0,0-1 0,0 0 0,0 0 0,0-2 0,0 1 0,0-1 0,0-1-1,0 0 1,0-1 0,-1-1 0,1 1 0,0-2 0,-1 0 0,0 0 0,0-1 0,0 0 0,0-1 0,-1 0 0,8-7 52,-13 10 5,-1 0 0,1-1 1,-1 1-1,0-1 0,0 0 1,-1 0-1,1-1 0,-1 1 1,0-1-1,0 0 0,-1 1 1,1-1-1,-1 0 0,0-1 1,0 1-1,-1 0 0,1-1 1,-1 1-1,-1 0 0,1-1 1,-1 1-1,0-1 0,0 1 1,0-1-1,-1 1 0,0-1 1,0 1-1,0-1 0,-1 1 1,1 0-1,-1 0 0,-2-4-5,3 8 7,1 0-1,-1 1 0,1-1 0,-1 0 0,0 1 0,1-1 1,-1 0-1,0 1 0,1-1 0,-1 1 0,0-1 1,0 1-1,1-1 0,-1 1 0,0-1 0,0 1 0,0 0 1,0-1-1,1 1 0,-1 0 0,0 0 0,0 0 1,0 0-1,0 0 0,0 0 0,0 0 0,0 0 1,0 0-1,0 0 0,1 0 0,-1 1 0,0-1 0,0 0 1,0 1-1,0-1 0,1 1 0,-1-1 0,0 1 1,0-1-1,1 1 0,-1-1 0,0 1 0,1 0 0,-1-1 1,0 1-1,1 0 0,-1-1 0,1 1 0,-1 0 1,1 0-1,0 0 0,-1 0 0,1-1 0,0 1 1,0 0-1,-1 0 0,1 0-6,-18 55 89,17-46-75,-1-1 0,1 1 1,1 0-1,-1 0 0,2 0 0,-1-1 1,2 1-1,-1 0 0,1-1 0,1 1 1,-1-1-1,2 1 0,-1-1 0,1 0 1,1 0-1,4 6-14,-7-14 9,1 0-1,0-1 1,-1 1 0,1-1-1,0 1 1,-1-1 0,1 0-1,0 0 1,0 0 0,-1 0 0,1-1-1,0 1 1,0-1 0,-1 0-1,1 0 1,-1 0 0,1 0 0,-1 0-1,1 0 1,-1 0 0,1-1-1,-1 0 1,0 1 0,0-1-1,0 0 1,0 0 0,0 0 0,0 0-1,-1 0 1,1 0 0,-1-1-1,1 1 1,-1-1 0,0 1 0,0-1-1,0 1 1,0-3-9,2 2 6,119-139-13,-121 141 7,0 0 0,-1 0 0,1 0-1,0 0 1,0 1 0,-1-1 0,1 0-1,0 1 1,0-1 0,0 0 0,0 1 0,0 0-1,0-1 1,0 1 0,0-1 0,0 1 0,0 0-1,1 0 1,-1 0 0,0-1 0,0 1-1,0 0 1,0 0 0,0 1 0,0-1 0,0 0-1,0 0 1,0 0 0,1 1 0,-1-1-1,0 1 1,0-1 0,0 1 0,0-1 0,-1 1-1,1-1 1,0 1 0,0 0 0,0-1-1,0 1 1,-1 0 0,1 0 0,0 0 0,-1 0-1,1 0 1,0 0 0,-1 0 0,1 0 0,-1 0-1,0 0 1,1 0 0,-1 0 0,0 0-1,0 0 1,1 1 0,47 191 400,-47-194-392,-1 0-1,0 1 0,1-1 0,-1 0 1,1 0-1,-1 1 0,1-1 0,-1 0 1,1 1-1,0-1 0,-1 0 0,1 1 1,0-1-1,0 1 0,-1-1 1,1 1-1,0 0 0,0-1 0,0 1 1,-1 0-1,1-1 0,0 1 0,0 0 1,0 0-1,0 0 0,0 0 0,0 0 1,-1 0-1,1 0 0,0 0 0,0 0 1,0 0-1,0 0 0,0 1 1,-1-1-1,1 0 0,0 1 0,0-1 1,0 1-1,-1-1 0,1 0 0,0 1 1,0 0-1,-1-1 0,1 1 0,-1-1 1,1 1-1,0 0 0,-1 0 0,1-1 1,-1 1-1,0 0 0,1 0 1,-1-1-1,1 1 0,-1 0 0,0 0 1,0 0-1,0 0 0,1 0 0,-1-1 1,0 1-1,0 0 0,0 0 0,0 1-7,16-102-718,-17 58 588</inkml:trace>
  <inkml:trace contextRef="#ctx0" brushRef="#br1" timeOffset="77578.513">6417 3028 19220,'-8'4'3305,"-1"0"1944,9-4-4241,0 0-376,0 0-624,2 0-616</inkml:trace>
  <inkml:trace contextRef="#ctx0" brushRef="#br1" timeOffset="78468.178">7686 3021 17044,'-1'-6'388,"0"1"0,-1-1 0,0 0 0,0 1 0,0-1 0,-1 1 1,0 0-1,0 0 0,0 0 0,-1 0 0,1 0 0,-1 1 0,0-1 1,-1 1-1,1 0 0,-1 1 0,1-1 0,-1 1 0,0 0 0,-1 0 0,1 0 1,0 1-1,-1 0 0,0 0 0,1 0 0,-4 0-388,6 2 28,1 1 0,0 0 1,-1 0-1,1 0 0,0 0 0,0 0 0,-1 0 0,1 0 0,0 1 0,0-1 1,1 1-1,-1-1 0,0 1 0,0 0 0,1 0 0,-1 0 0,1 0 1,-1 0-1,1 0 0,0 0 0,0 0 0,0 0 0,0 1 0,1-1 1,-1 0-1,0 1 0,1-1 0,0 0 0,-1 2-28,-6 78 103,7-74-71,0 19 24,-2-10-9,1 1-1,1-1 1,1 1-1,1-1 1,0 1-1,1-1 1,1 0-1,1 0 1,1 1-47,-6-17 1,0 0 0,1 0 1,-1 0-1,1-1 0,-1 1 0,0 0 1,1 0-1,0 0 0,-1-1 1,1 1-1,0 0 0,-1 0 0,1-1 1,0 1-1,-1-1 0,1 1 0,0-1 1,0 1-1,0-1 0,0 1 1,0-1-1,0 0 0,-1 1 0,1-1 1,0 0-1,0 0 0,0 0 1,0 0-1,0 0 0,0 0 0,0 0 1,0 0-1,0 0 0,0 0 0,0 0 1,0-1-1,0 1 0,0 0 1,0-1-1,-1 1 0,1-1 0,0 1 1,0-1-1,0 1 0,-1-1 1,1 0-1,0 1 0,0-1-1,54-100 25,-17 10 94,-3-2 0,-5-1 0,-4-1-1,7-58-118,-41 434 40,18-25-32,5-200-14,-15-55 6,0-1 0,0 1 0,1 0 1,-1-1-1,0 1 0,0-1 0,1 1 0,-1-1 1,1 1-1,-1 0 0,0-1 0,1 1 0,-1-1 1,1 1-1,-1-1 0,1 0 0,-1 1 0,1-1 1,0 0-1,-1 1 0,1-1 0,-1 0 0,1 0 1,0 1-1,-1-1 0,1 0 0,0 0 0,-1 0 1,1 0-1,0 0 0,-1 0 0,1 0 0,0 0 1,-1 0-1,1 0 0,0 0 0,-1 0 0,1-1 1,0 1-1,-1 0 0,1 0 0,0-1 0,-1 1 1,1 0-1,-1-1 0,1 1 0,-1-1 0,1 1 1,-1-1-1,1 1 0,-1-1 0,1 1 0,-1-1 1,0 1-1,1-1 0,-1 0 0,0 1 0,1-1 0,-1 1 1,0-1-1,0 0 0,0 1 0,0-1 0,0 0 1,0 1-1,1-1 0,14-32 16,0-1 0,-2 0 0,-2-1 1,-1 0-1,3-23-16,3-8 22,39-185 207,-55 251-229,0 1 0,0-1 1,0 0-1,0 1 0,0-1 0,0 0 1,0 0-1,0 1 0,0-1 1,0 0-1,0 1 0,0-1 0,0 0 1,0 1-1,0-1 0,1 0 0,-1 0 1,0 1-1,0-1 0,0 0 0,1 0 1,-1 1-1,0-1 0,0 0 0,0 0 1,1 0-1,-1 1 0,0-1 0,1 0 1,-1 0-1,0 0 0,0 0 0,1 0 1,-1 0-1,0 0 0,1 1 0,-1-1 1,0 0-1,0 0 0,1 0 0,-1 0 1,0 0-1,1 0 0,-1 0 0,0-1 1,1 1-1,-1 0 0,0 0 0,1 0 1,-1 0-1,0 0 0,0 0 0,1-1 1,-1 1-1,0 0 0,9 37-17,5 167 72,-14-202-55,8 53-65,-8-54 64,1 0-1,-1 0 0,1 0 0,-1 0 1,1 0-1,-1 0 0,1 0 0,0 0 1,-1 0-1,1-1 0,0 1 0,0 0 1,0 0-1,-1-1 0,1 1 1,0 0-1,0-1 0,0 1 0,0-1 1,0 1-1,0-1 0,0 0 0,1 1 1,-1-1-1,0 0 0,0 0 0,0 0 1,0 0-1,0 0 0,0 0 0,1 0 1,-1 0-1,0 0 0,0-1 0,0 1 1,0 0-1,0-1 0,0 1 0,0 0 1,0-1-1,0 0 0,0 1 0,0-1 1,0 0 1,117-77-267,-108 72 210,1 1 1,-1 0-1,1 0 1,0 1-1,0 0 1,0 1-1,1 0 1,-1 1-1,1 1 1,0 0-1,-1 0 1,1 1-1,1 0 57,11 20 19,-24-19 155,-4-2 99,-2-3-163,-1-1 0,1 0 1,0 0-1,1-1 1,-1 0-1,1 0 1,0 0-1,0 0 0,1-1 1,0 0-1,0 0 1,0 0-1,-1-5-110,-11-18 194,-22-39 77,60 70-324,30 3-656,-17-9-147</inkml:trace>
  <inkml:trace contextRef="#ctx0" brushRef="#br1" timeOffset="80074.302">818 5405 27598,'116'294'964,"-116"-293"-963,0 0 1,0 0-1,0 0 0,0 0 0,0 0 0,0 0 1,0 0-1,1 0 0,-1 0 0,0 0 0,1 0 1,-1 0-1,0 0 0,1 0 0,-1 0 0,1 0 1,0 0-1,-1-1 0,1 1 0,0 0 0,-1 0 1,1-1-1,0 1 0,0 0 0,-1-1 0,1 1 1,0-1-1,0 1 0,0-1 0,0 1 0,0-1 1,0 0-1,0 1 0,0-1 0,0 0 0,0 0 1,0 0-1,0 0 0,0 0 0,0 0 1,0 0-1,0 0 0,0 0 0,0 0 0,0-1 1,0 1-1,0 0 0,0-1 0,0 1 0,0-1 1,0 1-1,0-1 0,0 1 0,0-1-1,16-58 160,-15 51-140,50-251 451,-39 223-449,-12 35-22,-1 0 0,0 1 0,0-1 1,1 1-1,-1-1 0,0 1 0,1-1 1,-1 1-1,0-1 0,1 1 1,-1-1-1,1 1 0,-1-1 0,1 1 1,-1 0-1,1-1 0,-1 1 0,1 0 1,0 0-1,-1-1 0,1 1 1,-1 0-1,1 0 0,0 0 0,-1 0 1,1 0-1,-1-1 0,1 1 0,0 0 1,-1 0-1,1 1 0,-1-1 1,1 0-1,0 0 0,-1 0 0,1 0 1,-1 1-1,1-1 0,0 0 0,-1 0 1,1 1-1,-1-1 0,1 0 1,-1 1-1,1-1 0,-1 1 0,1-1 1,-1 1-1,0-1 0,1 0 0,-1 1 1,0 0-1,1-1 0,-1 1 1,0-1-1,0 1 0,1-1 0,-1 1 1,0 0-1,51 156-21,-41-113 16,20 82 39,-32-487 223,6 318-248,-4 44-9,0-1 0,0 1-1,0 0 1,0-1-1,0 1 1,0 0 0,1-1-1,-1 1 1,0-1-1,0 1 1,1-1 0,-1 1-1,0-1 1,1 1-1,-1 0 1,1-1 0,-1 0-1,0 1 1,1-1-1,-1 1 1,1-1 0,0 0-1,-1 1 1,1-1-1,-1 0 1,1 1 0,-1-1-1,1 0 1,0 0-1,-1 0 1,1 0 0,-1 1-1,1-1 1,0 0 0,-1 0-1,1 0 1,0 0-1,-1-1 1,1 1 0,0 0-1,-1 0 1,1 0-1,-1 0 1,1-1 0,0 1-1,-1 0 1,1 0-1,-1-1 1,1 1 0,-1-1-1,1 1 1,-1 0-1,1-1 1,-1 1 0,1-1-1,-1 1 1,0-1-1,1 1 1,-1-1 0,0 1-1,1-1 1,87 264-25,-87-262 17,-1 0 0,1-1 0,0 1-1,0 0 1,1-1 0,-1 1 0,0-1 0,0 0 0,0 1 0,0-1 0,0 0-1,0 0 1,1 1 0,-1-1 0,0 0 0,0 0 0,0 0 0,0 0 0,1-1-1,-1 1 1,0 0 0,0 0 0,0-1 0,0 1 0,0-1 0,0 1 0,0-1-1,0 1 1,0-1 0,0 0 0,0 1 0,0-1 0,0 0 0,0 0-1,0 0 1,-1 0 0,1 0 0,0 1 0,-1-1 0,1-1 0,-1 1 0,1 0-1,-1 0 1,1 0 0,-1 0 0,1-1 8,4-3-191,20-21-280,-2-2 1564</inkml:trace>
  <inkml:trace contextRef="#ctx0" brushRef="#br1" timeOffset="81041.6">1548 5334 23597,'-2'2'53,"1"1"0,-1 0-1,0 0 1,1 0 0,-1 0 0,1 0 0,0 0 0,0 0-1,0 0 1,1 0 0,-1 0 0,1 1 0,-1-1 0,1 0-1,0 0 1,0 1 0,1-1 0,-1 0 0,1 0-1,-1 1 1,1-1 0,0 0 0,0 0 0,1 0 0,-1 0-1,1 0 1,-1 0 0,1-1 0,0 1 0,0 0-1,0-1 1,0 0 0,0 1 0,1-1 0,-1 0 0,1 0-1,0 0 1,2 1-53,-3-4 38,0 0 0,0 0-1,0-1 1,0 1 0,0-1-1,-1 1 1,1-1 0,0 0 0,-1 1-1,0-1 1,1 0 0,-1 0-1,0 0 1,0 0 0,0 0-1,0 0 1,0-1 0,-1 1 0,1 0-1,-1 0 1,1-1 0,-1 1-1,0 0 1,0-1 0,0 1 0,0 0-1,0-1 1,-1 1 0,1-1-38,1-8 170,5-129 1215,-24 99-509,17 42-864,-1 1 0,1-1 0,0 1 0,0 0 0,-1-1 0,1 1 0,0 0 0,0 0 0,1 0 0,-1 0 0,0 0 0,1 0 0,-1 0 0,1 0 0,0 0 0,-1 0 0,1 0 1,0 1-1,0-1 0,0 0 0,1 0 0,-1 0 0,1 0 0,-1 0 0,1 0 0,0 2-12,-1-2 6,30 65-186,-29-66 155,0 1 0,0-1 0,0 0 0,0 0 0,0 0 0,0 0 0,0 0 0,1 0 0,-1-1 0,0 1 0,1 0 0,-1-1 0,0 1 0,1-1 0,-1 1 0,1-1 0,-1 0 0,1 1 0,-1-1 0,1 0 0,-1 0 0,1 0 0,-1 0 0,1 0 0,-1-1 0,1 1 0,-1 0 0,1-1 0,-1 1 1,1-1-1,-1 1 0,0-1 0,1 0 0,-1 0 0,0 1 0,1-1 0,-1 0 0,0 0 0,0 0 0,0 0 0,0-1 0,0 1 0,0 0 0,0 0 0,0-1 0,-1 1 0,1-1 25,8-12-261,0-1 0,-1-1 0,-1 1 0,-1-1 0,0-1 0,-1 1 0,1-8 261,20-55-547,-26 79 546,0 1 0,0-1 0,0 0 0,0 0 0,0 1 0,0-1 0,1 0 0,-1 0 0,0 1 0,0-1 0,0 0 0,1 0 0,-1 0 0,0 1 0,0-1 0,1 0 0,-1 0 0,0 0 0,0 0 0,1 0 0,-1 0 0,0 1 0,1-1 0,-1 0 0,0 0 0,0 0 0,1 0 0,-1 0 0,0 0 0,1 0 0,-1 0 0,0 0 0,0 0 0,1 0 0,-1-1 0,0 1 0,1 0 0,-1 0 0,0 0 0,0 0 0,1 0 1,-1 0-1,0-1 0,0 1 0,1 0 0,-1 0 0,0 0 0,0-1 0,0 1 0,1 0 0,-1 0 0,0-1 0,0 1 0,0 0 0,0 0 0,0-1 0,0 1 0,1 0 0,-1-1 0,0 1 0,0 0 0,0 0 1,7 29-31,-7-25 30,6 29 82,2-1 1,1 0-1,1 0 1,1-1-1,2 0 1,1-1-1,2-1 1,1 0-1,17 22-81,-23-40 25,0-1 1,0 0-1,1 0 0,0-1 0,1-1 0,0 0 0,0 0 0,3-1-25,82 61 37,-96-66-35,1 1 1,-1 0-1,0 0 1,0 0-1,-1 0 1,1 0-1,-1 1 1,1-1 0,-1 0-1,0 1 1,0-1-1,-1 1 1,1-1-1,-1 1 1,1-1-1,-1 1 1,0-1-1,-1 2-2,1-3 2,0-1-1,-1 1 0,1-1 0,-1 1 1,1-1-1,-1 0 0,0 1 1,1-1-1,-1 0 0,0 1 0,0-1 1,0 0-1,0 0 0,0 0 0,0 0 1,-1 0-1,1 0 0,0 0 0,0-1 1,-1 1-1,1 0 0,0 0 0,-1-1 1,1 1-1,-1-1 0,1 0 0,-1 1 1,1-1-1,-1 0 0,1 0 0,-1 0 1,1 0-1,-1 0 0,1 0 1,-1 0-1,1-1 0,-1 1 0,1 0 1,0-1-1,-1 1 0,1-1 0,-2 0-1,-7-4 16,0-1-1,1 0 1,0 0-1,0-1 1,0 0-1,0 0 1,1-1-1,1 0 0,-1-1 1,1 0-1,1 0 1,0 0-1,0-1 1,1 0-1,0 0 1,0 0-1,1-1-15,-5-11 7,1 0 0,0-1 0,2 1 1,1-2-1,1 1 0,0 0 0,2-1 0,1 1 0,1-1 0,0 0 0,2 1 0,1-1 1,1 1-1,1 0 0,6-15-7,20-56 11,-20 66 9,-1 0 0,-2-1 0,0 0 1,-2-1-1,1-24-20,-12 10 96,-5 62 3,12 15-75,2-1 1,1 0 0,2-1 0,0 1 0,3-1-1,0-1 1,14 28-25,-16-38 1,-6-17 2,-2 0 2,0-1 0,0 1 0,0 0 0,1-1 0,-1 1 0,1-1 0,0 0 0,0 1 0,0-1 0,0 0 0,0 1 0,1-1-1,-1 0 1,1 0 0,-1 0 0,1 0 0,0 0 0,-1-1 0,1 1 0,0 0 0,0-1 0,1 1 0,-1-1 0,0 0 0,0 0 0,1 0 0,-1 0 0,0 0 0,1 0 0,-1-1 0,1 1 0,-1-1 0,1 1 0,-1-1 0,1 0 0,0 0-5,5-10 46,0 0 1,0 0-1,-1-1 1,-1 0-1,0 0 1,0-1-1,-1 1 1,0-1-1,-1 0 1,1-7-47,11-92 51,-16 107-9,0 8-18,28 155 155,-4-103-158,-23-56-27,0-1-1,0 1 0,0-1 0,0 1 0,0-1 0,-1 0 1,1 1-1,0-1 0,0 0 0,0 0 0,-1 0 0,1 1 1,0-1-1,-1 0 0,1 0 0,-1 0 0,1 0 0,-1 0 1,0 0-1,1 0 0,-1 0 0,0 0 0,0 0 1,1 0-1,-1-1 0,0 1 0,0 0 0,0 0 0,0 0 1,-1 0-1,1 0 0,0 0 0,0-1 7,0-25 1360</inkml:trace>
  <inkml:trace contextRef="#ctx0" brushRef="#br1" timeOffset="81327.141">2245 4677 23757,'-1'14'1280,"-2"4"1049,4 8-1793,5 3-192,0 2-312,5-2-240,2-13-776,0-6-417</inkml:trace>
  <inkml:trace contextRef="#ctx0" brushRef="#br1" timeOffset="81854.152">2493 5021 24965,'0'3'38,"0"-1"-1,0 1 0,1-1 1,-1 1-1,1-1 0,0 1 1,-1-1-1,1 1 0,0-1 1,0 0-1,1 1 0,-1-1 1,0 0-1,1 0 0,-1 0 1,1 0-1,0 0 0,0 0 1,0-1-1,0 1 0,0 0 1,0-1-1,0 0 1,0 1-1,0-1 0,1 0 1,-1 0-1,0 0 0,1-1 1,-1 1-1,1-1 0,-1 1 1,1-1-1,0 0 0,-1 0 1,1 0-1,-1 0 0,1 0 1,-1 0-1,1-1 0,0 0-37,4-6 34,1-1-1,-2 1 1,1-2 0,-1 1-1,-1-1 1,1 0-1,-2 0 1,1-1-1,-1 1 1,0-1-1,-1 0 1,-1 0-1,1 0-33,6-17 75,-3 7-2,0 0 0,-1-1 0,-1 0 1,-1 0-1,-1 0 0,-1 0 0,0 0 0,-2-1-73,1 13 51,-1 1 0,0-1-1,0 0 1,-1 0 0,0 1 0,-1-1-1,0 1 1,0 0 0,-1 0 0,1 0-1,-2 0 1,1 1 0,-1-1 0,-1 1 0,1 0-1,-1 1 1,0-1 0,-1 1 0,1 0-1,-5-1-50,11 6 3,-1 0 1,0 0-1,0 1 0,0-1 0,0 0 0,0 1 0,0-1 0,0 1 0,0-1 0,0 1 0,0 0 0,0-1 0,0 1 0,-1 0 0,1 0 0,0 0 0,0 0 0,0 0 1,0 0-1,0 0 0,-1 0 0,1 0 0,0 1 0,0-1 0,0 0 0,0 1 0,0-1 0,0 1 0,0-1 0,0 1 0,0 0 0,0-1 0,0 1 0,0 0 0,1 0 0,-1-1 1,0 1-1,0 0 0,1 0 0,-1 0 0,0 0 0,1 0 0,-1 0 0,1 0-3,-15 53 0,14-53 0,-3 29-1,0 1 0,2-1-1,2 1 1,0-1 0,2 1 0,2-1 0,0 0-1,2 0 1,2 0 0,0-1 0,2 0-1,9 19 2,-18-45 0,1 1 0,-1-1-1,1 0 1,0 1 0,-1-1-1,1 0 1,1 0 0,-1 0-1,0 0 1,1 0 0,-1-1-1,1 1 1,0-1 0,0 1-1,0-1 1,0 0 0,1 0-1,-1-1 1,0 1 0,1-1-1,-1 1 1,1-1 0,-1 0-1,1 0 1,0-1 0,0 1-1,-1-1 1,1 0 0,0 0-1,-1 0 1,4-1 0,6-5-10,1-1 0,-1 0 1,-1-1-1,1-1 0,-1 0 0,-1 0 0,0-1 1,0-1-1,-1 0 0,0 0 0,-1-1 1,0 0-1,-1-1 0,0 0 0,-1 0 1,-1-1-1,0 1 0,-1-1 0,4-14 10,1-4-56,-17 35 83,3 2-27,1-1 0,1 1 1,-1-1-1,1 1 0,-1 0 0,1 0 0,1 0 0,-1 0 0,1 0 1,0 1-1,0-1 0,0 0 0,1 1 0,-1-1 0,1 0 1,1 1-1,0 1 0,-1-5 1,-1 4-1,1 0 0,-1 0-1,2 1 1,-1-1 0,1 0-1,0 0 1,0 0 0,0 0-1,1-1 1,0 1-1,0 0 1,1-1 0,-1 1-1,1-1 1,0 0 0,4 4 0,-5-9 0,-1 0 0,1 0 0,0 0 0,0 0 0,0 0 0,0-1 0,0 1 0,-1 0 0,1-1 0,0 0 0,0 1 0,-1-1 0,1 0-1,0 0 1,-1 0 0,1 0 0,-1 0 0,1-1 0,-1 1 0,0 0 0,1-1 0,-1 1 0,0 0 0,0-1 0,0 0 0,0 1 0,0-1 0,0 0 0,-1 1 0,1-2 0,2-1 1,20-34 4,46-49 12,-65 87-17,-1 0-1,0-1 1,0 1-1,1 0 0,-1 1 1,0-1-1,1 1 0,-1-1 1,0 1-1,0 0 0,0 0 1,0 0-1,0 1 1,0-1-1,0 1 0,0 0 1,0 0-1,-1 0 0,1 0 1,-1 0-1,1 0 0,-1 1 1,0-1-1,0 1 1,0-1-1,0 1 0,0 0 1,-1 0-1,1 0 0,-1 0 1,0 0-1,0 0 0,0 0 1,0 1-1,-1 0 1,9 11 0,-7-11 0,0 0 2,-1 0 0,1-1 0,-1 1 0,1-1 0,0 1 0,0-1 0,1 1 0,-1-1 0,1 0 0,-1 0 0,1 0 0,0-1 0,0 1 0,0-1 0,1 1 0,-1-1 0,0 0 0,1 0 0,0 0 0,-1-1 0,1 0 0,0 1 0,0-1 0,0 0 0,0-1 0,0 1 0,0-1 0,0 0 0,0 0-2,122-74 68,-62 53-1097,-41 16-243</inkml:trace>
  <inkml:trace contextRef="#ctx0" brushRef="#br1" timeOffset="82119.934">1629 4843 27686,'24'-16'0,"-2"-4"-680,5-3-376</inkml:trace>
  <inkml:trace contextRef="#ctx0" brushRef="#br1" timeOffset="83290.882">3924 4562 23909,'-2'6'1160,"-1"10"481,12 7-449,5 17-752,1 7-160,4 9-232,-4 1 8,2 4-48,-3-4 0,1-10 8,-2-10-40,-3-22-176,-3-15-136,-8-23-552,-6-14-616</inkml:trace>
  <inkml:trace contextRef="#ctx0" brushRef="#br1" timeOffset="83540.102">3859 4541 19860,'8'6'1841,"1"-2"495,13-4-1104,8-7-175,2-7 31,5-3-384,1-9-272,-3-2-168,3 4-200,-2 4 24,-9 12-360,-5 5-224,-10 9-944,-5 2 119</inkml:trace>
  <inkml:trace contextRef="#ctx0" brushRef="#br1" timeOffset="83724.454">4101 4694 18612,'0'0'2729,"0"0"415,0 0-1407,15-10-433,4-6-552,7-6-352,5-3-176,3 4-128,-1 5-96,-6 9-400,-3 6-344,-15 6 952</inkml:trace>
  <inkml:trace contextRef="#ctx0" brushRef="#br1" timeOffset="83931.004">4166 4968 23093,'20'-19'-328</inkml:trace>
  <inkml:trace contextRef="#ctx0" brushRef="#br1" timeOffset="84471.987">4471 4690 20276,'3'-4'115,"0"1"0,1 0 0,-1 0 0,0 1 0,1-1 0,0 1-1,-1 0 1,1 0 0,0 0 0,0 0 0,0 1 0,1-1 0,-1 1 0,0 0-1,0 0 1,1 1 0,-1 0 0,0-1 0,1 1 0,-1 1 0,0-1 0,1 0 0,-1 1-1,0 0 1,1 0 0,-1 1 0,0-1 0,0 1 0,0 0 0,0 0 0,0 0-1,-1 0 1,1 1 0,-1-1 0,1 1 0,-1 0-115,17 63 95,-20-64 82,-1-6 244,-39-104 2924,21 24-2759,19 84-587,0-1 1,0 1 0,0-1 0,0 1 0,0-1 0,0 1 0,0-1 0,1 1 0,-1-1 0,0 1 0,0-1-1,0 1 1,0 0 0,1-1 0,-1 1 0,0-1 0,0 1 0,1-1 0,-1 1 0,0 0 0,1-1 0,-1 1-1,0 0 1,1-1 0,-1 1 0,1 0 0,-1 0 0,1-1 0,-1 1 0,0 0 0,1 0 0,-1 0 0,1-1-1,-1 1 1,1 0 0,-1 0 0,1 0 0,-1 0 0,1 0 0,-1 0 0,1 0 0,-1 0 0,1 0 0,-1 0-1,1 0 1,-1 1 0,1-1 0,-1 0 0,1 0 0,-1 0 0,1 1 0,-1-1 0,0 0 0,1 0 0,-1 1 0,1-1-1,-1 0 1,0 1 0,1-1 0,-1 1 0,0-1 0,33 29-95,-24-20 22,-6-7 57,-1 0 0,1 0-1,0 0 1,-1-1 0,1 1-1,0-1 1,0 0 0,0 0 0,0 0-1,0 0 1,1 0 0,-1 0-1,0-1 1,0 0 0,0 0 0,1 0-1,-1 0 1,0 0 0,0-1-1,0 1 1,0-1 0,1 0 0,-1 0-1,0 0 1,0 0 0,0 0-1,-1-1 1,1 1 0,0-1 0,0 0-1,-1 0 1,1 0 0,-1 0-1,0 0 1,0-1 0,0 1-1,1-2 17,6-6 28,0-1 0,-1 0 0,-1 0 0,0 0 0,-1-1-1,0 0 1,0-1 0,1-7-28,0-44 168,-23 92-223,14-11 51,0-1 0,2 0-1,0 1 1,1-1-1,0 0 1,1 1 0,1-1-1,1 0 1,0-1-1,1 1 1,1-1 0,0 1-1,8 12 5,-13-26 2,0 0-1,-1-1 0,1 1 1,0 0-1,0-1 1,1 1-1,-1-1 1,0 0-1,0 1 1,1-1-1,-1 0 0,1 0 1,-1 1-1,1-1 1,0 0-1,-1-1 1,1 1-1,0 0 0,-1 0 1,1-1-1,0 1 1,0-1-1,0 0 1,0 1-1,0-1 1,-1 0-1,1 0 0,0 0 1,0 0-1,0 0 1,0-1-1,0 1 1,0-1-1,-1 1 1,1-1-1,0 0 0,0 1 1,-1-1-1,1 0 1,0 0-1,0-1-1,55-58 77,-38 32-18,0-2 0,-3 1 0,0-2 0,-2 0 0,-1-1 0,-1 0 0,-2-1 0,-2 0 0,0-5-59,-3 35 212,-2 25-168,-3 14-26,1 1 1,2-1-1,2 1 1,1-1-1,2 0 1,1-1-1,8 17-18,-16-53 7,-1 0-1,0-1 1,1 1-1,-1 0 1,0 0-1,1 0 1,0 0-1,-1 0 1,1 0-1,0 0 1,-1 1-1,1-1 1,0 0-1,0 0 1,0 0-1,0 1 1,-1-1-1,1 0 1,0 1-1,0-1 1,0 1-1,1-1 1,-1 1-1,0 0 0,0-1 1,0 1-1,0 0 1,0 0-1,0 0 1,1-1-1,-1 1 1,0 1-1,0-1 1,0 0-1,0 0 1,0 0-1,1 0 1,-1 1-1,0-1 1,0 1-1,0-1 1,0 1-1,0-1 1,0 1-1,0-1 1,0 1-1,0 0 1,-1 0-1,1 0 1,0-1-1,0 1 1,-1 0-1,1 0 1,0 0-1,-1 0 1,1 0-1,-1 0 1,1 0-1,-1 0 0,1 0 1,-1 0-1,0 1 1,0-1-1,0 0 1,1 0-1,-1 1-6,6-17-146,-1 0 0,0 0 0,-1-1-1,-1 1 1,0-1 0,-1 0 0,-1 0-1,0 0 1,-2-14 146,-5-22-1656</inkml:trace>
  <inkml:trace contextRef="#ctx0" brushRef="#br1" timeOffset="84658.05">5070 4184 21885,'-12'5'1664,"4"-3"897,4-2-641,4-7-968,7-4-368,-6 0-536,4-2-360,-6 5-816</inkml:trace>
  <inkml:trace contextRef="#ctx0" brushRef="#br1" timeOffset="85687.612">5679 4274 23085,'0'-2'115,"0"0"0,0 0 0,0 0 0,0 0 0,0 0 0,-1 0 0,1 0 1,-1 0-1,1 0 0,-1 1 0,0-1 0,0 0 0,0 0 0,0 0 0,0 1 0,0-1 0,0 1 0,-1-1 0,1 1 0,-1-1 0,1 1 1,-1 0-1,1-1 0,-1 1 0,0 0 0,1 0 0,-1 0 0,0 1 0,0-1 0,0 0 0,0 1 0,0-1 0,0 1 0,0 0 0,0-1 1,0 1-1,0 0 0,0 0 0,0 0 0,0 1 0,0-1 0,0 0 0,1 1 0,-1-1 0,0 1 0,0 0 0,0-1 0,0 1 0,-1 1-115,-73 122 339,74-120-341,-9 14-14,1 0 1,1 1-1,1 0 0,1 0 0,1 1 0,0-1 0,1 2 0,1 2 16,4-23-7,0 0 1,1 0-1,-1 0 1,0 0-1,1-1 1,-1 1-1,0 0 1,0 0-1,1 0 1,-1 0-1,0 0 1,1 0-1,-1 0 1,0 0-1,1 0 1,-1 0-1,0 0 1,1 0-1,-1 0 0,0 0 1,1 0-1,-1 1 1,0-1-1,0 0 1,1 0-1,-1 0 1,0 0-1,0 1 1,1-1-1,-1 0 1,0 0-1,0 0 1,1 1-1,-1-1 1,0 0-1,0 0 1,0 1-1,0-1 1,1 0-1,-1 1 1,0-1-1,0 0 1,0 0-1,0 1 1,0-1-1,0 0 1,0 1-1,0-1 0,0 0 1,0 1-1,0-1 1,0 0-1,0 1 1,0-1-1,0 0 1,0 1-1,0-1 1,0 0-1,0 0 1,-1 1-1,1-1 1,0 0-1,0 0 1,0 1-1,0-1 1,-1 0 6,19-23-313,51-210 89,-68 232 223,-1 0 0,1 1 1,0-1-1,-1 0 0,1 0 0,0 0 1,0 0-1,-1 1 0,1-1 0,0 0 1,0 1-1,0-1 0,0 1 0,0-1 0,0 1 1,0-1-1,0 1 0,0 0 0,1 0 1,-1-1-1,0 1 0,0 0 0,0 0 1,0 0-1,0 0 0,0 0 0,0 0 1,1 1-1,-1-1 0,0 0 0,0 0 0,0 1 1,0-1-1,0 1 0,0-1 0,0 1 1,0-1-1,0 1 0,0 0 0,-1 0 1,1-1-1,0 1 0,0 0 0,0 0 1,-1 0-1,1 0 0,-1 0 0,1 0 0,0-1 1,-1 2-1,0-1 0,1 0 0,-1 0 1,0 0-1,1 0 0,-1 0 0,0 0 1,0 0-1,0 0 0,0 0 0,0 1 1,50 85-61,-5 1 0,18 52 61,-35-77-7,-17-41 9,-1 1-1,-1 0 1,-2 1-1,0 0 1,-1 0 0,-1 1-1,-1-1 1,-2 1-1,0 0 1,-2 16-2,0-37 8,-1 0 0,1-1 0,-1 1 0,0-1 0,0 1 0,0-1 0,0 1 0,-1-1 0,1 0 0,-1 1 0,0-1 0,0 0 0,0 0 0,0 0 0,-1-1 0,1 1 0,-1 0 0,1-1 0,-1 0 0,0 0 0,0 1 0,0-2 0,-1 1 0,1 0 0,0-1 0,0 1 0,-1-1 0,1 0 0,-1 0 0,0 0 0,1-1 0,-1 1 0,1-1 0,-1 0 0,0 0 0,1 0 0,-1-1 0,-2 0-8,1 0 21,-1 0 1,0 0-1,1-1 1,-1 0-1,1 0 0,0 0 1,0-1-1,0 0 1,0 0-1,0 0 0,0-1 1,1 1-1,0-1 0,-1 0 1,2 0-1,-1-1 1,0 1-1,1-1 0,0 0 1,0 0-1,0 0 1,1 0-1,-1-1 0,1 1 1,1 0-1,-2-6-21,-1-7 4,1 0 1,0-1-1,2 0 0,0 0 0,1 1 0,1-1 0,2-15-4,7-15-1,3 0-1,1 1 0,3 1 1,2 0-1,2 1 0,1 1 0,13-16 2,-12 17-45,26-28-363,-48 72 404,0 1 0,0-1-1,0 1 1,0-1 0,0 1 0,0 0-1,0-1 1,0 1 0,0 0 0,0-1 0,-1 1-1,1 0 1,0 0 0,0 0 0,-1 0-1,1 0 1,-1 0 0,1 0 0,-1 0 0,1 0-1,-1 0 1,0 0 0,1 0 0,-1 0-1,0 0 1,0 0 0,0 0 0,0 1 0,0-1-1,0 0 1,0 0 0,0 0 0,0 0 4,0 2-6,40 170-36,-40-171 43,0-1-1,0 0 0,1 1 1,-1-1-1,0 0 0,1 0 1,-1 0-1,1 1 0,-1-1 1,1 0-1,-1 0 0,1 0 1,0 0-1,0 0 0,-1 0 1,1 0-1,0 0 0,0 0 1,0 0-1,0 0 0,0-1 1,0 1-1,1 0 0,-1-1 1,0 1-1,0-1 0,0 1 1,1-1-1,-1 0 0,0 1 1,0-1-1,1 0 0,-1 0 1,0 0-1,1 0 0,-1 0 1,0 0-1,0 0 1,1 0-1,-1-1 0,0 1 1,0 0-1,1-1 0,-1 1 1,0-1-1,0 0 0,0 1 1,0-1-1,0 0 0,0 0 1,0 1-1,0-1 0,0 0 1,0 0-1,0 0 0,0 0 1,0 0-1,-1 0 0,1 0 1,-1-1-1,1 1 0,-1 0 1,1-1-1,9-19 24,0-1-1,-2 0 1,-1-1 0,0 1 0,-2-1 0,-1 0 0,0-1 0,-2 1 0,-1-1 0,0 1-1,-3-14-23,13 158 43,-8-101-38,-1-4 6,1-1-1,0-1 0,1 1 1,0 0-1,1-1 0,1 0 1,0 0-1,6 9-10,-11-22 7,0 0 0,0 0 1,0-1-1,0 1 0,1 0 0,-1 0 0,0-1 0,0 1 1,1-1-1,-1 1 0,0-1 0,1 0 0,-1 1 0,1-1 0,-1 0 1,0 0-1,1 0 0,-1 0 0,1 0 0,-1 0 0,1 0 1,-1-1-1,0 1 0,1 0 0,-1-1 0,0 1 0,1-1 1,-1 0-1,0 1 0,0-1 0,1 0 0,-1 0 0,0 1 0,0-1 1,0 0-1,0 0 0,0-1 0,0 1 0,0 0 0,-1 0 1,1 0-1,0 0 0,-1-1 0,1 1 0,-1 0 0,1-1 1,-1 1-1,1 0 0,-1-1-7,103-211 515,-82 161-501,0-8 9,-6 58-15,5 69-39,25 202 87,-41-244-77,4-22-641,-7-28-474,-2-15-225</inkml:trace>
  <inkml:trace contextRef="#ctx0" brushRef="#br1" timeOffset="85939.451">6306 3925 20612,'4'9'1937,"-4"5"823,-3 5-1471,2 2-193,1-1-736,2-2-232,5-6-128,2-3-216,4-9-816,1-5 3080</inkml:trace>
  <inkml:trace contextRef="#ctx0" brushRef="#br1" timeOffset="86172.499">6585 4040 21429,'-7'10'382,"1"0"0,0 0 1,1 1-1,-1 0 1,2 0-1,0 0 1,0 0-1,1 1 1,0 0-1,1-1 0,1 1 1,0 0-1,0 8-382,2-21 1,-1 0 1,0 1-1,1 0 0,-1-1 0,1 1 0,-1-1 0,1 1 0,0-1 1,-1 1-1,1 0 0,-1 0 0,1-1 0,0 1 0,-1 0 1,1 0-1,0 0 0,-1-1 0,1 1 0,-1 0 0,1 0 0,0 0 1,-1 0-1,1 0 0,0 0 0,-1 1 0,1-1 0,0 0 0,-1 0 1,1 0-1,0 0 0,-1 1 0,1-1 0,-1 0 0,1 1 1,0-1-1,-1 1 0,1-1 0,-1 0 0,1 1 0,-1-1 0,0 1 1,1-1-1,-1 1 0,1 0 0,-1-1 0,0 1 0,1-1 0,-1 1 1,0 0-1,0-1 0,0 1 0,1 0 0,-1-1 0,0 1 0,0 0 1,0-1-1,0 1 0,0 0 0,0-1 0,0 1 0,0 0 1,-1-1-1,1 1 0,0-1 0,0 2-1,11-14-9,-8 7 9,0 0 0,1 1-1,-1-1 1,1 1-1,0 0 1,0 0-1,1 0 1,-1 0-1,1 1 1,0 0 0,-1 0-1,2 0 1,-1 0-1,0 1 1,0 0-1,1 0 1,-1 1 0,1-1-1,0 1 1,-1 0-1,1 1 1,0-1-1,-1 1 1,1 0-1,0 1 1,0-1 0,-1 1-1,1 0 1,3 2 0,-4-2 41,-1 1 1,1 0 0,0 0-1,-1 0 1,0 1-1,0 0 1,0 0 0,0 0-1,0 0 1,0 0-1,-1 1 1,1 0 0,-1 0-1,0 0 1,0 0 0,-1 0-1,1 0 1,-1 1-1,0-1 1,0 1 0,-1 0-1,1-1 1,-1 1 0,0 0-1,0 0 1,-1 0-1,1 0 1,-1 0 0,0 0-1,0 0 1,-1 0 0,0 0-1,0 0 1,0 0-1,0-1 1,-1 1 0,1 0-1,-1-1 1,0 1 0,-1-1-1,1 1 1,-1-1-1,-3 4-41,0-1 23,-1-1 0,0 0 0,0 0 0,-1 0-1,1-1 1,-1 0 0,0-1 0,0 1-1,-1-2 1,1 1 0,-1-1 0,0 0 0,0-1-1,0 0 1,0-1 0,0 1 0,-1-2 0,1 1-1,0-1 1,0-1 0,-1 0 0,-8-2-23,-4-9-1114,11-6-631</inkml:trace>
  <inkml:trace contextRef="#ctx0" brushRef="#br1" timeOffset="86624.185">6919 4053 18652,'0'0'2382,"0"0"326,-3-2 906,-13 3-2763,13 0-834,0 1 0,0-1 0,1 1 1,-1 0-1,1-1 0,-1 1 0,1 0 0,0 1 0,0-1 0,0 0 0,0 1 0,0-1 0,0 1 0,1-1 0,-1 1 0,1 0 0,0 0 0,0 0 0,0 0 0,0 0 0,0 0 0,0 2-17,-1 6 65,1-10-61,1 1 0,-1-1 0,0 0 0,1 1 0,-1-1 0,1 1 0,0-1 0,-1 1 0,1-1 0,0 1 0,0-1 0,0 1 0,0-1 0,0 1 0,0-1 0,1 1 0,-1-1 0,0 1 0,1-1 0,-1 1 0,1-1 0,-1 0 0,1 1 0,0-1 0,0 0 0,0 1 0,-1-1 0,1 0 0,0 0 0,1 0 0,-1 0 0,0 0 0,0 0 0,1 1-4,169-10-232,-168 8 242,-1-1-30,0 0-1,0 0 1,0 1 0,0-1-1,0 0 1,0 1 0,0-1 0,1 1-1,-1 0 1,0 0 0,0 0-1,0 0 1,1 0 0,-1 0-1,0 0 1,0 1 0,1-1 0,-1 1-1,0 0 1,0 0 0,0 0-1,0 0 1,0 0 0,0 0 0,0 0-1,-1 0 1,1 1 0,0-1-1,-1 1 1,1-1 0,-1 1 0,1 0-1,-1 0 1,0 0 0,1 0-1,-1 0 1,0 0 0,-1 0 0,1 0-1,0 0 1,0 0 0,-1 0-1,1 0 1,-1 1 0,0-1 0,0 0-1,0 2 21,-2 9 79,-2 0-1,1-1 0,-2 0 0,0 0 1,0 0-1,-1 0 0,0-1 1,-1 0-1,0 0 0,-1-1 1,0 0-1,-1 0 0,0-1 1,0 0-1,-1 0 0,-1-1 1,1 0-1,-1-1 0,0-1 0,-1 0 1,1 0-1,-1-1 0,0 0 1,-1-1-1,-7 1-78,19-4-33,0-1 0,0 0-1,-1 1 1,1-1 0,0 0 0,0 0-1,0 0 1,-1 0 0,1 0 0,0 0-1,0 0 1,0 0 0,0 0 0,-1 0-1,1-1 1,0 1 0,0-1 0,0 1 0,0-1-1,0 1 1,0-1 0,0 1 0,0-1-1,0 0 1,0 0 0,0 0 0,0 1-1,0-1 1,1 0 0,-1 0 0,0 0-1,1 0 1,-1 0 0,1 0 0,-1 0 0,1-1-1,-1 1 1,1 0 0,0 0 0,-1 0-1,1 0 1,0 0 0,0-1 0,0 1-1,0 0 1,0 0 0,0 0 0,0-1-1,1 1 1,-1 0 0,1-1 33,10-25-1648</inkml:trace>
  <inkml:trace contextRef="#ctx0" brushRef="#br1" timeOffset="86933.247">7160 4077 20572,'21'34'6524,"-20"-33"-6476,0-1 1,0 1-1,0-1 0,0 1 0,0-1 0,1 1 0,-1-1 0,0 0 0,0 0 0,0 0 0,0 0 0,0 0 0,0 0 0,1 0 0,-1 0 0,0 0 0,0 0 0,0 0 0,0-1 0,0 1 0,0-1 0,0 1 0,1-1 0,-1 1 0,-1-1 0,1 1 0,0-1 0,0 0 0,0 1 0,0-1 0,0 0 0,0 0 0,-1 0-48,23-24 217,-1-1 0,-2-1 0,0 0 0,-2-1 0,3-9-217,-22 37 4,1 0 0,-1 1 0,0-1 1,1 0-1,-1 0 0,1 0 0,-1 0 0,1-1 0,-1 1 0,1 0 0,-1 0 0,1 0 0,-1 0 0,1 0 0,-1-1 0,1 1 0,-1 0 0,1-1 0,-1 1 0,1 0 0,-1-1 0,1 1 0,0 0 0,-1-1 0,1 1 0,-1-1 0,1 1 1,0 0-1,0-1 0,-1 1 0,1-1 0,0 1 0,0-1 0,0 1 0,-1-1 0,1 0 0,0 1 0,0-1 0,0 1 0,0-1 0,0 1 0,0-1 0,0 1 0,0-1 0,0 1 0,0-1 0,1 0 0,-1 1 0,0-1 0,0 1 0,0-1 0,1 1 1,-1-1-1,0 1 0,1 0 0,-1-1-4,-44 27 139,37-19-115,1 1 1,0 0 0,0 0 0,1 0-1,0 1 1,0-1 0,1 1-1,0 1 1,1-1 0,0 0-1,0 1 1,1-1 0,0 1 0,1 0-1,0 0 1,1-1 0,0 1-1,0 0 1,1 0 0,0 0-1,1-1 1,0 1 0,1 0-1,0-1 1,0 0 0,1 0 0,0 0-1,1 0 1,0 0-25,-2-6-32,0-1-1,-1 0 1,1 0 0,1 0 0,-1 0-1,0-1 1,0 1 0,1-1-1,-1 0 1,1 0 0,-1 0 0,1 0-1,-1-1 1,1 1 0,-1-1 0,1 0-1,0 0 1,-1 0 0,1-1-1,-1 1 1,1-1 0,-1 0 0,1 0-1,-1 0 1,1 0 0,-1-1 0,0 0-1,0 1 1,0-1 0,0 0-1,0 0 1,0-1 0,0 1 0,-1 0-1,2-3 33,32-26-2736</inkml:trace>
  <inkml:trace contextRef="#ctx0" brushRef="#br1" timeOffset="87617.003">7955 4237 20468,'0'-4'1458,"52"-102"2370,-12 24-2756,-3-1 1,-3-2 0,-5-2 0,19-88-1073,-27 94 167,-13 80-153,4 70 2,3 347-310,-20-323-1080,3-66-146</inkml:trace>
  <inkml:trace contextRef="#ctx0" brushRef="#br1" timeOffset="87866.245">8542 3881 21493,'-3'35'1216,"-1"2"928,0 0-1632,0-6-584,0-4-176,4-9-424,2-3-4393</inkml:trace>
  <inkml:trace contextRef="#ctx0" brushRef="#br1" timeOffset="88132.802">8727 3408 23061,'68'-64'4168,"-66"62"-4121,1 0 0,-1 1-1,0-1 1,1 1 0,-1 0 0,1 0 0,-1 0-1,1 0 1,-1 0 0,1 1 0,0-1 0,-1 1-1,1-1 1,0 1 0,-1 0 0,1 0-1,0 0 1,0 1 0,-1-1 0,1 1 0,0-1-1,-1 1 1,1 0 0,-1 0 0,1 0-1,-1 0 1,1 0 0,-1 1 0,0-1 0,0 1-1,1 0 1,0 1-47,1 3 33,-1 1 0,0 0-1,0 1 1,0-1 0,-1 0 0,0 1-1,-1 0 1,0-1 0,0 1 0,0 0-1,-1-1 1,0 1 0,-1 0 0,0-1-1,0 1 1,0 0 0,-1-1 0,-2 5-33,-34 131 298,-7 61 17,44-202-338,0 0 0,1 0 1,0 0-1,-1 0 0,1 0 0,0 0 0,0 0 1,0 0-1,0 0 0,0 0 0,1 0 0,-1 0 0,1 0 1,-1 0-1,1 0 0,0-1 0,0 1 0,-1 0 1,1 0-1,0 0 0,1-1 0,-1 1 0,0-1 0,0 1 1,1-1-1,-1 1 0,1-1 0,-1 0 0,1 0 1,0 0-1,-1 0 0,1 0 0,0 0 0,0 0 0,0 0 1,0-1-1,0 1 0,-1-1 0,1 1 0,0-1 1,0 0-1,0 0 0,0 0 0,0 0 0,0 0 0,0 0 1,0-1-1,0 1 0,0 0 0,0-1 0,0 0 1,0 1-1,0-1 0,0 0 0,-1 0 23,21-9-1348</inkml:trace>
  <inkml:trace contextRef="#ctx0" brushRef="#br1" timeOffset="88398.102">9186 3653 24645,'4'38'1273,"-1"10"735,-3 7-904,0 3-752,5-1-264,-2-11-408,-3-8-288,6-15-856,-5-10 3216</inkml:trace>
  <inkml:trace contextRef="#ctx0" brushRef="#br1" timeOffset="88831.697">9429 3142 15179,'30'-94'12570,"-28"93"-12476,-1 1 0,1 0 0,0 0 0,0 0 0,0 0-1,-1 0 1,1 0 0,0 0 0,0 1 0,-1-1 0,1 1 0,0-1 0,-1 1 0,1 0 0,0-1 0,-1 1 0,1 0 0,-1 0 0,1 0 0,-1 0 0,0 0 0,1 1 0,-1-1 0,0 0 0,0 1 0,0-1 0,0 1 0,0-1 0,0 1-94,2 1 73,78 104 203,-79-102-276,1 0 0,-1 0-1,0 0 1,0 0 0,0 0-1,-1 0 1,0 0 0,0 0-1,0 1 1,-1-1 0,0 1 0,0-1-1,0 0 1,0 1 0,-1-1-1,0 0 1,0 1 0,-1-1-1,1 0 1,-1 0 0,0 0-1,0 0 1,-3 3 0,4-6-6,0 0 1,0 0-1,0 0 1,0 0-1,-1-1 1,1 1-1,-1 0 1,1-1-1,-1 1 0,0-1 1,0 1-1,0-1 1,1 0-1,-1 1 1,0-1-1,-1 0 1,1-1-1,0 1 1,0 0-1,0-1 0,0 1 1,-1-1-1,1 1 1,0-1-1,0 0 1,-1 0-1,1 0 1,0 0-1,-1-1 1,1 1-1,0-1 0,0 1 1,0-1-1,-1 0 1,1 1-1,0-1 1,0 0-1,0-1 1,0 1-1,1 0 0,-1-1 1,0 1-1,0-1 1,0 0 5,1 1-11,1 1 1,-1-1-1,1 1 0,0-1 1,-1 1-1,1-1 0,0 1 1,-1-1-1,1 1 0,0-1 1,0 1-1,0-1 0,-1 0 0,1 1 1,0-1-1,0 1 0,0-1 1,0 0-1,0 1 0,0-1 1,0 0-1,0 1 0,0-1 1,0 1-1,1-1 0,-1 0 1,0 1-1,0-1 0,1 1 1,-1-1-1,0 1 0,1-1 1,-1 1-1,0-1 0,1 1 1,-1-1-1,1 1 0,-1-1 1,1 1-1,-1 0 0,1-1 1,-1 1-1,1 0 0,-1-1 1,1 1-1,-1 0 0,1 0 1,0 0-1,-1-1 0,1 1 1,-1 0-1,1 0 0,0 0 1,-1 0-1,1 0 0,-1 0 1,1 0-1,0 0 0,-1 0 1,1 0-1,0 1 11,38 9-427,-31-7 402,-1 1 0,-1 0 0,1 1-1,-1 0 1,1 0 0,-1 0 0,-1 1-1,1 0 1,-1 0 0,0 0 0,0 1-1,-1-1 1,0 1 0,0 0 0,0 1-1,-1-1 1,0 1 0,-1-1 0,0 1-1,0 0 1,0 0 0,-1 0 0,0 0-1,-1 0 1,0 0 0,0 0 0,-1 0-1,0 0 1,0 0 0,-2 6 25,-2-5 159,0 0 0,-1 0 0,0 0 0,-1-1 0,1 0 0,-2-1-1,1 1 1,-1-1 0,0-1 0,0 1 0,-1-1 0,0-1 0,0 0 0,0 0 0,-1 0 0,-9 2-159,19-7-22,-1 1 1,0-1-1,1 0 1,-1 1-1,0-1 0,1 0 1,-1 1-1,0-1 1,0 0-1,1 0 0,-1 0 1,0 0-1,0 0 0,0 0 1,1 0-1,-1 0 1,0 0-1,0 0 0,1 0 1,-1 0-1,0 0 1,0-1-1,1 1 0,-1 0 1,0-1-1,1 1 0,-1 0 1,0-1-1,1 1 1,-1-1-1,0 1 0,1-1 1,-1 1-1,1-1 1,-1 0-1,1 1 0,-1-1 1,1 1-1,0-1 1,-1 0-1,1 0 0,0 1 1,-1-1-1,1 0 0,0 0 1,0 1-1,0-1 1,0 0-1,-1 0 0,1 1 1,0-1-1,1 0 1,-1 0-1,0 0 0,0 1 1,0-1-1,0 0 0,1 0 1,-1 1-1,0-1 1,0 0-1,1 1 0,-1-1 1,1 0-1,-1 1 1,1-1-1,-1 0 0,1 0 22,10-15-1612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7:36.790"/>
    </inkml:context>
    <inkml:brush xml:id="br0">
      <inkml:brushProperty name="width" value="0.025" units="cm"/>
      <inkml:brushProperty name="height" value="0.025" units="cm"/>
    </inkml:brush>
  </inkml:definitions>
  <inkml:trace contextRef="#ctx0" brushRef="#br0">3387 2275 23101,'6'4'5897,"6"3"-5537,10 1-80,8 3-72,6-1-40,6-1-88,-1 0-16,0-4-64,1-1 16,-3-4 8,-2-3-48,-7 1-208,-1-1-280,-10 3-848,-2 1-600</inkml:trace>
  <inkml:trace contextRef="#ctx0" brushRef="#br0" timeOffset="265.137">3452 2648 14387,'-14'3'4825,"14"-3"664,0 0-4208,12-10-33,14 2-448,8 1-224,8 6-288,-4-1-136,6 5-80,2 0-24,1 2-40,2 3 32,-6 2-176,-7 0-128,-5-6-592,-2-4-592</inkml:trace>
  <inkml:trace contextRef="#ctx0" brushRef="#br0" timeOffset="2050.28">4263 1899 11434,'-10'-19'8568,"8"-2"-3743,3 11-4443,1 1 1,0 0-1,1 0 1,0 0 0,0 0-1,1 1 1,0-1 0,1 1-1,-1 0 1,4-3-383,-2 2 58,0 1-1,0 0 1,1 1 0,0 0 0,0 0 0,1 0 0,0 1-1,0 0 1,0 1 0,1 0 0,-1 0 0,1 1 0,1 0-1,-1 0 1,0 1 0,1 0 0,0 1 0,0 0 0,-1 1-1,1 0 1,0 0 0,4 1-58,-10 1 2,0 0-1,0 1 1,0-1 0,-1 1 0,1 0-1,0 0 1,-1 0 0,1 0-1,-1 1 1,0-1 0,0 1 0,0 0-1,0 0 1,-1 0 0,1 0-1,-1 1 1,1-1 0,-1 1-1,0 0 1,-1-1 0,1 1 0,0 0-1,-1 0 1,0 0 0,0 0-1,0 0 1,-1 0 0,0 0 0,1 0-1,-1 0 1,0 0 0,-1 1-1,1-1 1,-1 0 0,0 0-1,0 0 1,0 0 0,0 0 0,-1-1-1,0 1 1,0 0 0,0-1-1,-1 3-1,-184 237 99,186-241-97,-1 0 0,1 0 0,-1 1 0,1-1 1,0 0-1,0 1 0,0-1 0,0 1 0,0-1 0,0 1 0,1-1 0,0 1 0,-1 0 0,1-1 0,0 1 1,0-1-1,0 1 0,0 0 0,1-1 0,-1 1 0,1-1 0,0 1 0,0-1 0,0 1 0,0-1 0,0 1 0,0-1 1,0 0-1,1 0 0,-1 1 0,1-1 0,0 0 0,0 0 0,-1-1 0,1 1 0,0 0 0,1-1 0,-1 1 1,0-1-1,0 0 0,1 1 0,-1-1 0,1 0 0,-1 0 0,1-1 0,1 1-2,16 3 9,0-2 1,0 0-1,0-1 1,0-1-1,0-1 0,0-1 1,0-1-1,0 0 0,3-3-9,126-8-301,-132 16-402,-6-3-524</inkml:trace>
  <inkml:trace contextRef="#ctx0" brushRef="#br0" timeOffset="2360.88">4358 2389 20556,'1'11'1521,"6"-3"895,5-1-1184,10-4-207,4-2-49,15-4-288,2-4-64,14-6-160,5-2-168,0-2-160,-2 2-40,-10 5-96,-7 2-80,-10 0-384,-5-3-632,-12-11 2376</inkml:trace>
  <inkml:trace contextRef="#ctx0" brushRef="#br0" timeOffset="3123.582">4626 2662 23085,'-3'-5'3327,"10"-40"-1185,1 37-2081,0 0-1,1 1 0,0 0 1,0 0-1,1 1 1,0 1-1,0 0 0,0 0 1,0 1-1,1 0 1,0 0-1,0 2 0,0-1 1,0 1-1,0 1 1,1 0-1,8 0-60,-17 2 0,0-1 1,1 1-1,-1 0 1,0 0-1,0 0 0,0 0 1,0 0-1,0 1 1,0-1-1,0 1 0,0 0 1,-1 0-1,1 0 0,0 0 1,-1 1-1,0-1 1,0 0-1,0 1 0,0 0 1,0 0-1,0-1 1,0 1-1,-1 0 0,0 0 1,1 0-1,-1 1 1,0-1-1,-1 0 0,1 0 1,0 1-1,-1-1 1,0 0-1,0 1 0,0-1 1,0 3-1,-25 119 19,-36-23 101,59-100-68,2-2-16,18-11 2,-10 9-49,1 1 1,0 0 0,0 0 0,-1 0-1,1 1 1,0 0 0,0 1 0,0 0 0,-1 1-1,1-1 1,-1 2 0,1-1 0,-1 1-1,0 0 1,0 1 0,0 0 0,0 0-1,-1 1 1,1 0 0,-1 0 0,0 1-1,3 4 11,-4-6 6,0 0 1,-1 1-1,1 0 0,-1 0 0,0 0 0,0 1 0,-1 0 0,0 0 0,0 0 0,0 0 0,-1 0 1,0 1-1,0 0 0,0 0 0,-1-1 0,0 1 0,-1 1 0,1-1 0,-1 0 0,-1 0 1,1 0-1,-1 1 0,-1-1 0,1 0 0,-1 0 0,-2 6-6,0-1 46,0 0 0,-2 0 0,1 0 0,-1-1 0,-1 0-1,0 0 1,-1 0 0,0-1 0,0 0 0,-1-1 0,-1 1 0,1-1 0,-1-1 0,-1 0 0,0 0 0,0-1-1,0 0 1,-1 0 0,0-2 0,0 1 0,-1-1 0,1-1 0,-1 0 0,0-1 0,-1 0 0,-2 0-46,-1-4 30,-1 0 0,1-2 0,0 0 0,0 0 0,0-2 0,0 0 0,1 0 0,-11-7-30,24 10-547,2 0-199</inkml:trace>
  <inkml:trace contextRef="#ctx0" brushRef="#br0" timeOffset="48781.087">1 411 9018,'2'4'244,"1"1"-1,-1-1 1,1 1 0,0-1-1,1 0 1,-1 0 0,1-1-1,0 1 1,0-1 0,0 1 0,0-1-1,0-1 1,1 1 0,-1 0-1,1-1 1,0 0 0,0 0-1,0-1 1,0 1 0,0-1-1,0 0 1,0 0 0,0-1 0,1 1-1,-1-1 1,4-1-244,44-5 363,0-3-1,0-1 1,-2-3-1,1-3 1,-2-1-1,0-3 1,35-20-363,-37 17 43,1 3 0,0 1 0,2 3 1,0 2-1,50-8-43,-13 16 34,1 4 1,-1 4-1,25 5-34,14 1 73,98-2-97,1-9 0,73-17 24,566-58 80,-549 68 78,-16 0 36,54-19-194,-86-10-35,166-16 67,-421 53 4,0 1-1,0 0 0,0 1 1,0 1-1,0 0 0,0 0 1,0 2-1,0-1 0,-1 2 1,1 0-1,-1 0 0,0 1 1,0 0-1,0 1 0,-1 1 1,0 0-1,0 0 0,1 2-35,102 137 795,-50-55-531,5-9-193,-42-52-54,-1 0 0,-1 2 0,-2 0 0,-2 1 0,-1 2-1,6 14-16,-8 5 1,-3 1-1,-1 1 0,-4 0 0,-1 1 0,-4 0 1,-1 6-1,10 281 74,-20 155-74,0 73-70,9-445 86,5 284 88,-23 106-104,11-471 131,1 1 1,3-1-1,1 1 1,3-1-1,8 40-131,-12-85 1,0 1 1,-1 0-1,1 0 0,0 0 0,0 0 0,1 0 0,-1 0 0,0 0 0,1 0 1,-1-1-1,1 1 0,-1 0 0,1 0 0,0 0 0,0-1 0,0 1 1,0 0-1,0-1 0,0 1 0,0-1 0,0 1 0,1-1 0,-1 0 1,1 0-1,-1 1 0,1-1 0,-1 0 0,1 0 0,0 0 0,0-1 1,-1 1-1,1 0 0,0-1 0,0 1 0,0-1 0,0 1 0,-1-1 0,1 0 1,0 0-1,0 0 0,0 0 0,0 0 0,0 0 0,0-1 0,0 1 1,0-1-1,-1 1 0,2-1-1,-3 0 0,1 1 0,0-1 0,-1 0 0,1 0 0,-1 0 0,1 1 0,-1-1 0,1 0 0,-1 0 0,1 0 0,-1 0 0,0 0 0,1 0 0,-1 0 0,0 0 0,0 0 0,0 0 0,0 0 0,0 0 0,0 0 0,0 0 0,0 1 0,0-1 0,0 0 0,-1 0 0,1 0 0,0 0 0,-1 0 0,1 0 0,-1 0 0,1 0 0,-1 0 0,1 1 0,-1-1 0,1 0 0,-1 0 0,0 1 0,1-1 0,-1 0 0,0 1 0,0-1 0,0 1 0,1-1 0,-1 1 0,-1-1 0,-43-19 49,-61-4-651,15-1 495,-2 5 0,0 3-1,-1 5 1,0 4 0,0 4 0,-29 4 107,-621 130-214,636-127 276,-1-5 0,1-4 0,0-6 0,1-4 0,1-4 0,-43-17-62,124 31 10,-555-92 174,105 21 93,383 58-230,0-4-1,2-4 1,1-3 0,2-5-1,1-3 1,-3-7-47,-71-64-81,-41-21-143,-9 54 187,172 67 58,0-2 1,1-2 0,1-1 0,0-1 0,1-3 0,1 0 0,0-3-1,2 0 1,0-3 0,-4-5-22,14 6 20,1 0 1,1-1-1,2-2 0,0 0 0,1 0 1,2-2-1,1 0 0,1-1 0,2 0 1,0-1-1,-1-13-20,-21-98 12,6-2 0,7 0 1,6-2-1,6 1 0,6-1 0,7 0 1,6 0-1,6 1 0,7 1 1,24-76-13,91-186-44,-107 250-91,-21 125-139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02:28.423"/>
    </inkml:context>
    <inkml:brush xml:id="br0">
      <inkml:brushProperty name="width" value="0.05" units="cm"/>
      <inkml:brushProperty name="height" value="0.05" units="cm"/>
    </inkml:brush>
  </inkml:definitions>
  <inkml:trace contextRef="#ctx0" brushRef="#br0">409 1 24221,'-33'38'432,"2"8"120,-4 0 81,5 4-209,0-1-112,-4 0-168,2 2-144,1-6 32,-2-4-32,4-6-176,-1-7-176,-2-7-553,4-3-359</inkml:trace>
  <inkml:trace contextRef="#ctx0" brushRef="#br0" timeOffset="282.046">61 67 25461,'27'26'657,"12"1"-185,5 2-224,12-3-152,3 3-88,-4 1-112,-1 2-88,-4-2-480,-4-2-225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9:11.584"/>
    </inkml:context>
    <inkml:brush xml:id="br0">
      <inkml:brushProperty name="width" value="0.025" units="cm"/>
      <inkml:brushProperty name="height" value="0.025" units="cm"/>
    </inkml:brush>
  </inkml:definitions>
  <inkml:trace contextRef="#ctx0" brushRef="#br0">48 1 19236,'-43'70'1344,"42"-68"-1332,0 0 0,0 1 0,1-1 0,-1 0 0,1 0 0,0 1 0,0-1 1,-1 0-1,2 1 0,-1-1 0,0 0 0,0 1 0,1-1 0,-1 0 0,1 0 0,-1 1 0,1-1 1,0 0-1,0 0 0,0 0 0,0 0 0,1 0 0,-1 0 0,0 0 0,1-1 0,0 1 0,-1 0 1,1-1-1,0 1 0,0-1 0,-1 0 0,1 1 0,0-1 0,1 0-12,7 4 21,1 0 1,1-1-1,-1-1 0,0 1 0,1-2 1,0 0-1,0 0 0,0-1 0,-1-1 1,4 0-22,17 3 37,838 23 205,-573-24-204,713-21 191,273-69-229,-1196 80 42,5-2 188,1 4 0,0 4 0,47 7-230,-116-1 3,0 0 0,0 2 0,-1 0 0,0 2 0,0 0 0,-1 2 0,0 0 0,10 8-3,42 24-117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9:15.121"/>
    </inkml:context>
    <inkml:brush xml:id="br0">
      <inkml:brushProperty name="width" value="0.025" units="cm"/>
      <inkml:brushProperty name="height" value="0.025" units="cm"/>
    </inkml:brush>
  </inkml:definitions>
  <inkml:trace contextRef="#ctx0" brushRef="#br0">0 49 13051,'5'-5'488,"-1"1"-1,1 0 1,0-1 0,0 2-1,0-1 1,0 1 0,0-1 0,1 2-1,0-1 1,-1 0 0,1 1 0,0 0-1,0 1 1,3-1-488,147 1-330,-100 5 839,307 12-392,-74 4-132,101-14 15,-191-4 52,815 1-68,556-3 254,7-25 541,-108 14-330,-885 14-354,944 18-111,-312-10 128,-392-16-39,-764 3-40,-57 1 25,-3 1 116,-3 0 46,-2-2-182,0 1 0,-1 0 0,1 1 0,0-1 0,-1 1 0,1 0 0,-1 1-1,1-1 1,0 1 0,-1 0 0,1 0 0,0 1 0,0 0 0,0 0 0,-1 0-38,-21 12 97</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32:44.983"/>
    </inkml:context>
    <inkml:brush xml:id="br0">
      <inkml:brushProperty name="width" value="0.025" units="cm"/>
      <inkml:brushProperty name="height" value="0.025" units="cm"/>
    </inkml:brush>
  </inkml:definitions>
  <inkml:trace contextRef="#ctx0" brushRef="#br0">22 75 15299,'-13'3'3521,"5"-1"936,8-2-3329,0 0-392,0 0-176,19-11-143,3 0-33,14-4-8,9 0-48,13 2-160,3 2-72,-2 8-288,-12 3-344,-10 10 2792</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32:45.420"/>
    </inkml:context>
    <inkml:brush xml:id="br0">
      <inkml:brushProperty name="width" value="0.025" units="cm"/>
      <inkml:brushProperty name="height" value="0.025" units="cm"/>
    </inkml:brush>
  </inkml:definitions>
  <inkml:trace contextRef="#ctx0" brushRef="#br0">121 40 21517,'-65'-39'3561,"63"39"-3523,0 0 0,1 0 0,-1-1 0,0 1 1,0 1-1,0-1 0,0 0 0,0 0 1,0 1-1,1-1 0,-1 1 0,0-1 0,0 1 1,0 0-1,1 0 0,-1 0 0,1 0 1,-1 0-1,0 0 0,1 0 0,0 1 1,-1-1-1,1 0 0,0 1 0,0-1 0,0 1 1,0-1-1,0 1 0,0 0 0,0-1 1,0 1-1,1 0 0,-1 0 0,1 0 0,-1 0 1,1-1-1,0 1 0,-1 0 0,1 1-38,-2 17 78,1 1 0,1 0 0,0 0 0,2-1-1,0 1 1,1-1 0,1 0 0,1 1-1,3 4-77,-8-21 7,1 0 0,-1-1 0,1 1 0,-1 0-1,1 0 1,1 0 0,-1-1 0,0 1-1,1-1 1,0 1 0,0-1 0,0 1-1,0-1 1,0 0 0,1 0 0,0 0-1,-1 0 1,1-1 0,0 1 0,0-1-1,0 0 1,1 1 0,-1-1 0,0-1 0,1 1-1,0 0 1,-1-1 0,1 0 0,0 0-1,0 0 1,-1 0 0,1-1 0,0 1-1,0-1 1,0 0 0,0 0 0,0-1-1,0 1 1,-1-1 0,1 0 0,0 0-1,0 0 1,3-1-7,3-6 75,1 0 0,-1 0 0,0-1 0,-1-1 0,0 1-1,-1-1 1,0-1 0,0 0 0,-1 0 0,-1 0 0,0-1 0,0 0-1,-1 0 1,0 0 0,-2-1 0,1 0 0,-1 0 0,-1 0 0,0 0 0,-1 0-1,-1 0 1,0-3-75,1 14 11,-1 0-1,0 0 0,0-1 1,0 1-1,0 0 1,-1 0-1,1-1 1,-1 1-1,1 0 0,-1 0 1,0 0-1,0-1 1,0 1-1,0 0 0,0 0 1,0 0-1,0 1 1,-1-1-1,1 0 1,-1 0-1,1 1 0,-1-1 1,0 1-1,0-1 1,1 1-1,-1 0 0,0 0 1,0 0-1,0 0 1,-1 0-1,1 0 1,0 0-1,0 1 0,0-1 1,-1 1-1,1 0 1,0-1-1,0 1 0,-1 0 1,1 0-1,-1 1-10,-5-1 4,0 1-1,0 1 0,1 0 0,-1 0 1,0 0-1,1 1 0,0 0 0,-1 0 1,1 1-1,1 0 0,-4 2-3,4-3-103,1 1 0,0-1 1,0 1-1,0 0 0,0 0 0,1 0 1,-1 1-1,1-1 0,0 1 0,1 0 1,-1 0-1,1 0 0,0 1 0,0-1 1,1 1-1,-1 0 0,1 0 0,1 0 1,-1 0-1,1 0 0,0 4 103,9 8-1287,12-5-44</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32:45.734"/>
    </inkml:context>
    <inkml:brush xml:id="br0">
      <inkml:brushProperty name="width" value="0.025" units="cm"/>
      <inkml:brushProperty name="height" value="0.025" units="cm"/>
    </inkml:brush>
  </inkml:definitions>
  <inkml:trace contextRef="#ctx0" brushRef="#br0">50 92 18828,'-43'103'5683,"40"-89"-5577,1 0 0,1 0-1,0 0 1,1 0-1,1 0 1,0 0-1,1-1 1,0 1-1,1 0 1,1-1-1,0 1-105,-3-11 1,0 1 0,0 0-1,0 0 1,1-1 0,-1 1-1,1-1 1,0 1 0,-1-1 0,2 0-1,-1 0 1,0 0 0,1 0 0,-1 0-1,1 0 1,0-1 0,0 0-1,0 1 1,0-1 0,0 0 0,1 0-1,-1 0 1,1-1 0,-1 1-1,1-1 1,0 0 0,-1 0 0,1 0-1,0-1 1,0 1 0,-1-1-1,1 0 1,0 0 0,0 0 0,0-1-1,0 1 1,-1-1 0,4-1-1,7-6 118,-1 0 0,0-1-1,-1-1 1,0 0 0,0-1 0,-1 0 0,0-1 0,-1 0-1,-1-1 1,0 0 0,4-8-118,-3 6 243,-1 0 0,0 0 0,-1-1 0,-1 0 0,-1-1 0,0 1 0,3-16-243,-8 27 35,0 1-1,0-1 0,0 0 0,-1 0 0,0 0 1,0 0-1,0 0 0,-1 1 0,0-1 0,1 0 1,-2 0-1,1 1 0,-1-1 0,1 1 0,-1-1 1,0 1-1,-1-1 0,1 1 0,-1 0 0,0 0 1,0 0-1,0 1 0,0-1 0,-1 1 0,1 0 1,-1 0-1,0 0 0,0 0 0,0 0 0,-4-1-34,1 1 6,0 0 0,0 0 0,0 1 0,0 0 0,0 0 0,0 0 0,-1 1 0,1 0 0,-1 1 0,1 0 0,-1 0 0,1 0 0,-1 1 0,1 0 0,0 1 0,-1 0 0,1 0 0,0 0 0,0 1 0,0 0 0,1 0 0,-1 1 0,1 0 0,-1 0 0,1 0 0,1 1 0,-1 0 0,0 0 0,1 0 0,0 1 0,1 0 0,-1 0 0,1 0 0,0 0 0,0 2-6,-27 79-826,26-51-218</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32:31.727"/>
    </inkml:context>
    <inkml:brush xml:id="br0">
      <inkml:brushProperty name="width" value="0.025" units="cm"/>
      <inkml:brushProperty name="height" value="0.025" units="cm"/>
    </inkml:brush>
  </inkml:definitions>
  <inkml:trace contextRef="#ctx0" brushRef="#br0">3456 903 12147,'-3'-50'9787,"16"6"-5118,-10 39-4558,-1 1 0,1-1 1,1 1-1,-1 0 0,0 0 0,1 0 1,0 0-1,0 1 0,0 0 0,0 0 1,1 0-1,-1 0 0,1 0 0,0 1 0,0 0 1,0 0-1,0 0 0,0 1 0,0 0 1,0 0-1,0 0 0,1 0 0,-1 1 0,0 0 1,4 0-112,-4 1 21,1-1 0,-1 1 1,1-1-1,-1 2 0,1-1 1,-1 0-1,1 1 0,-1 0 1,0 1-1,0-1 0,0 1 1,0 0-1,-1 0 0,1 0 1,-1 1-1,1-1 0,-1 1 1,0 0-1,-1 1 0,1-1 1,-1 1-1,0-1 0,0 1 1,0 0-1,-1 0 0,1 0 1,0 4-22,1 4 13,-1 0 0,0 0 0,0 0 0,-1 1 0,-1-1 0,0 1 0,-1-1 0,-1 1 0,0-1 0,-3 14-13,-7 18 31,-2 0 0,-2 0 0,-2-2 0,-14 26-31,2-5 76,28-61-72,0-2 2,0-1 1,0 1-1,-1 0 0,1 1 0,0-1 0,0 0 1,0 0-1,0 0 0,0 1 0,1-1 1,-1 1-1,0-1 0,0 0 0,1 1 0,-1-1 1,1 1-1,0-1 0,-1 1 0,1 0 1,0-1-1,0 1 0,0-1 0,0 1 0,0-1 1,0 1-1,0 0 0,1-1 0,-1 1 1,0-1-1,1 1 0,-1-1 0,1 1 0,0-1 1,0 0-1,-1 1 0,1-1 0,0 0 1,0 1-1,0-1 0,0 0 0,1 0 0,-1 0 1,0 0-1,0 0 0,1 0 0,-1 0 1,0 0-1,1-1 0,-1 1 0,1-1 0,-1 1 1,1-1-1,-1 1-6,17-5 6,-1-1 0,0-1 0,0 0 0,-1-1 0,0-1 0,0-1 0,9-6-6,23-12-1,139-74-590,-143 70-253</inkml:trace>
  <inkml:trace contextRef="#ctx0" brushRef="#br0" timeOffset="171.469">3590 1099 24077,'0'0'1160,"14"-14"785,5 3-825,10-2-664,5-1-128,6-1-240,2-2-48,1 1-448,1 0-360,-5-1 1512</inkml:trace>
  <inkml:trace contextRef="#ctx0" brushRef="#br0" timeOffset="567.564">4223 885 23069,'-103'80'4349,"100"-76"-4337,0 0-1,0-1 1,0 1 0,1 0 0,0 1 0,-1-1 0,1 0 0,1 1-1,-1-1 1,1 1 0,0-1 0,0 1 0,0 0 0,0 0 0,1-1-1,0 1 1,0 0 0,0 0 0,1-1 0,-1 1 0,1 0 0,0-1-1,1 1 1,-1 0 0,1-1 0,0 1-12,-2-3 5,1 0 1,0 0-1,-1 0 0,1 0 0,0-1 1,0 1-1,0 0 0,0 0 1,0 0-1,0-1 0,1 1 1,-1-1-1,1 1 0,-1-1 1,1 0-1,-1 1 0,1-1 0,0 0 1,0 0-1,-1 0 0,1 0 1,0 0-1,0-1 0,0 1 1,0 0-1,0-1 0,0 0 0,0 1 1,0-1-1,0 0 0,0 0 1,0 0-1,0 0 0,0-1 1,0 1-1,0 0 0,0-1 1,0 0-1,0 1 0,0-1 0,0 0 1,0 0-1,0 0 0,-1 0 1,1 0-1,1-1-5,12-13 144,0-1-1,-1 0 1,-1 0-1,-1-2 1,0 1-1,-1-2 1,-1 1-1,0-1 1,-2-1-1,0 0 1,2-13-144,5-31 409,-19 62 3,-4 136-190,6-111-219,2 1 0,1-1 0,1 0 0,1 0 0,1 0 1,1 0-1,0 0 0,2-1 0,3 4-3,-8-23-19,0 0 0,1-1 0,-1 0 0,1 1-1,0-1 1,0 0 0,-1 0 0,1-1 0,1 1 0,-1-1 0,0 1 0,0-1 0,1 0 0,-1 0 0,0 0 0,1-1-1,-1 1 1,1-1 0,-1 0 0,1 0 0,-1 0 0,1 0 0,-1-1 0,0 1 0,1-1 0,-1 0 0,0 0-1,1 0 1,-1 0 0,0-1 0,0 1 0,0-1 0,0 0 0,0 0 0,0 0 0,-1 0 0,1-1 0,0 1 0,-1-1-1,0 1 1,0-1 0,0 0 0,0 0 0,0 0 0,1-3 19,7-7-388,0-2 1,-1 1-1,0-2 0,-1 1 1,-1-1-1,-1 0 1,0 0-1,-1-1 0,0 0 1,-2 1-1,0-2 0,-1-1 388,6-69-2352</inkml:trace>
  <inkml:trace contextRef="#ctx0" brushRef="#br0" timeOffset="881.537">4561 390 14987,'-4'119'8683,"0"-104"-8381,2 0-1,0 1 1,0-1 0,1 1 0,1-1-1,1 1 1,0-1 0,1 0-1,1 1 1,0-1 0,1 0-1,1 0 1,0-1 0,1 1-1,1-1 1,0-1 0,1 1 0,0-1-1,9 11-301,-13-21 32,1-1 0,-1 1 0,1-1 0,0 1 0,-1-1-1,1-1 1,0 1 0,0-1 0,0 0 0,1 0 0,-1 0-1,0-1 1,0 1 0,0-1 0,1-1 0,-1 1 0,0-1-1,0 0 1,5-1-32,38-1-2,-45 4 5,1 1 0,-1 1 0,0-1 0,1 0 1,-1 1-1,0-1 0,0 1 0,-1 0 0,1 0 0,-1 0 0,1 1 0,-1-1 0,0 0 0,0 1 1,0-1-1,-1 1 0,1 0 0,-1 0 0,0 0 0,0-1 0,0 1 0,-1 0 0,1 3-3,0-4 4,27 135-139,-28-138 112,0-1 1,0 1-1,0 0 1,0 0-1,0-1 1,0 1-1,0 0 0,0-1 1,0 1-1,1 0 1,-1 0-1,0-1 1,0 1-1,0 0 0,0 0 1,1-1-1,-1 1 1,0 0-1,0 0 1,0-1-1,1 1 0,-1 0 1,0 0-1,0 0 1,1 0-1,-1-1 0,0 1 1,0 0-1,1 0 1,-1 0-1,0 0 1,1 0-1,-1 0 0,0 0 1,0 0-1,1 0 1,-1 0-1,0 0 1,1 0-1,-1 0 0,0 0 1,1 0-1,-1 0 1,0 0-1,0 0 1,1 0-1,-1 1 0,0-1 1,1 0-1,-1 0 1,0 0-1,0 0 0,0 1 1,1-1-1,-1 0 1,0 0-1,0 0 23,8-24-1388</inkml:trace>
  <inkml:trace contextRef="#ctx0" brushRef="#br0" timeOffset="1130.634">5021 342 12331,'4'7'5641,"5"4"1056,6 4-4536,4 14-745,0 7-392,5 13-576,-7 6-144,3 8-104,-4 1-64,-1-2-71,3-4-25,0-10-8,-2-6-16,5-9-177,-8-4-247,-2-14-1016</inkml:trace>
  <inkml:trace contextRef="#ctx0" brushRef="#br0" timeOffset="-2801.994">315 1253 23069,'-18'18'3639,"12"29"-2400,5-26-884,1 2-298,1 0-1,1 0 1,1 0-1,1 0 1,1-1-1,1 1 1,1-1-1,1 0 1,1-1 0,6 10-57,15 47 122,-21-53-67,-1-7-11,-2-1-1,0 1 1,-1 1-1,0-1 1,-2 1-1,0-1 1,-1 1-1,-1 15-43,-1-33-35,0 0 1,0 0-1,1-1 0,-1 1 0,0 0 1,0 0-1,0-1 0,0 1 1,-1 0-1,1 0 0,0 0 1,0-1-1,0 1 0,-1 0 0,1 0 1,0-1-1,-1 1 0,1 0 1,0-1-1,-1 1 0,1 0 1,-1-1-1,1 1 0,-1-1 0,1 1 1,-1-1-1,0 1 0,1-1 1,-1 1-1,0-1 0,1 0 1,-1 1-1,0-1 0,0 0 1,1 1-1,-1-1 0,0 0 0,0 0 1,1 0-1,-1 0 0,0 0 1,0 0-1,0 0 0,1 0 1,-1 0-1,0 0 0,0 0 0,1 0 1,-1-1-1,0 1 0,0 0 1,1 0-1,-1-1 0,0 1 1,1-1 34,-19-14-1711</inkml:trace>
  <inkml:trace contextRef="#ctx0" brushRef="#br0" timeOffset="-2408.577">5 1408 22421,'-1'-7'220,"-1"1"0,1 0 0,1 0 1,0-1-1,-1 1 0,2 0 0,-1-1 0,1 1 1,0 0-1,0-1 0,1 1 0,0 0 0,0 0 1,0 0-1,1 1 0,0-1 0,0 0 1,0 1-1,1 0 0,-1 0 0,1 0 0,1 0 1,-1 1-1,1-1 0,0 1 0,0 0 0,3-2-220,6-3 1,0 0 0,1 2 0,0-1-1,0 2 1,0 0 0,1 0 0,0 2 0,0 0-1,0 1 1,4 0-1,-2 1 8,0 1 0,0 1 1,1 0-1,-1 1 0,0 1 0,0 1 0,0 1 0,-1 0 1,14 6-9,-23-7 7,-1 0 0,1 0 0,-1 0 1,0 1-1,1 0 0,-2 1 0,1 0 1,0 0-1,-1 0 0,0 1 0,-1 0 1,1 0-1,-1 0 0,0 1 1,0 0-1,-1 0 0,0 0 0,0 0 1,-1 1-1,0-1 0,0 1 0,1 6-7,-4-6 47,1-1 0,-1 0 0,-1 0 0,0 0-1,0 0 1,0 0 0,-1 0 0,1 0 0,-2 0-1,1 0 1,-1 0 0,0-1 0,-1 0 0,1 0-1,-1 1 1,0-2 0,-4 5-47,4-5 34,-1 1 1,1 0 0,0 0-1,1 1 1,0-1-1,0 1 1,0-1-1,0 1 1,1 0-1,1 0 1,-1 0 0,1 1-1,0-1 1,1 0-1,-1 0 1,1 3-35,3-5 9,0 0 1,0 0 0,0 0 0,0 0-1,1-1 1,0 1 0,0-1-1,0 0 1,0 0 0,1 0 0,-1 0-1,1-1 1,0 0 0,0 0 0,0 0-1,1-1 1,-1 0 0,1 0-1,-1 0 1,1-1 0,0 1 0,-1-1-1,1-1 1,0 1 0,2-1-10,36 12 13,-18-2-214,-1 1 0,0 2 0,0 0 1,-2 1-1,0 1 0,0 2 0,-1 0 201,2 6 392</inkml:trace>
  <inkml:trace contextRef="#ctx0" brushRef="#br0" timeOffset="-1925.211">1155 1588 23685,'5'1'1630,"-1"-1"-1574,0 0 0,0 1-1,-1-2 1,1 1 0,0 0 0,0-1 0,0 0 0,-1 0 0,1 0 0,-1 0 0,1-1-1,-1 1 1,1-1 0,-1 0 0,0 0 0,1 0 0,-1 0 0,-1-1 0,1 1 0,0-1-1,0 0 1,-1 0 0,0 0 0,1 0 0,-1 0 0,0 0 0,-1-1 0,1 1 0,0-1-1,-1 1 1,0-1 0,0 1 0,0-4-56,3-61 1138,-4 67-1100,0-1-1,0 0 0,-1 1 0,1-1 1,0 1-1,-1-1 0,1 0 0,-1 1 0,0-1 1,1 1-1,-1 0 0,0-1 0,0 1 0,0-1 1,0 1-1,0 0 0,0 0 0,0 0 1,-1 0-1,1 0 0,0 0 0,-1 0 0,1 0 1,-1 0-1,1 0 0,-1 1 0,1-1 1,-1 1-1,1-1 0,-1 1 0,1-1 0,-1 1 1,0 0-1,1 0 0,-1 0 0,0 0 0,1 0 1,-2 1-38,-2 1 15,0 1-1,0 0 1,1 0 0,-1 1 0,1-1 0,0 1 0,0 0-1,0 0 1,1 1 0,-1-1 0,1 1 0,0 0 0,0 0-1,1 0 1,-1 0 0,1 0 0,1 0 0,-1 1 0,0-1-1,1 0 1,0 1 0,1 0 0,-1-1 0,1 1 0,0 1-15,-3 11 5,0-12 8,1 0 1,0-1-1,0 1 1,1 0-1,0 0 0,0 1 1,0-1-1,1 0 1,0 0-1,0 0 1,1 0-1,0 0 1,0 0-1,0 0 1,0 0-1,1 0 0,0 0 1,1 0-1,-1-1 1,1 1-1,0-1 1,0 0-1,1 0 1,-1 0-1,1 0 1,0-1-1,1 1 0,-1-1 1,1 0-1,0 0 1,0-1-1,0 1 1,0-1-1,1 0-13,2-1-35,-1 0-1,1 0 1,0-1 0,0 0-1,0-1 1,0 0 0,0 0-1,0-1 1,0 0 0,0 0-1,0 0 1,0-1 0,-1-1-1,1 1 1,-1-1-1,1 0 1,-1-1 0,0 0-1,0 0 1,-1-1 0,1 1-1,-1-1 1,0-1 0,0 1-1,-1-1 1,0 0-1,0 0 1,0-1 0,-1 0-1,0 1 1,0-1 0,0-1-1,0-1 36,4-28 620</inkml:trace>
  <inkml:trace contextRef="#ctx0" brushRef="#br0" timeOffset="-1393.398">1735 1438 22445,'0'0'110,"0"1"-1,0 0 1,0 0 0,0 0 0,0-1 0,0 1-1,0 0 1,0 0 0,0 0 0,0-1 0,1 1 0,-1 0-1,0 0 1,1-1 0,-1 1 0,0 0 0,1-1-1,-1 1 1,1 0 0,-1-1 0,1 1 0,-1-1-1,1 1 1,-1-1 0,1 1 0,0-1 0,-1 1-1,1-1 1,0 0 0,0 1 0,-1-1 0,1 0-1,0 1 1,-1-1 0,1 0 0,0 0 0,0 0 0,0 0-1,-1 0 1,1 0-110,44-19 1258,-40 14-1194,0 1 0,0-1 0,-1 0 0,0 0 0,0-1 0,0 1 0,-1-1 0,0 0-1,0 1 1,0-2 0,-1 1 0,1 0 0,-2 0 0,1-1 0,-1 1 0,0-1 0,0 1 0,-1-1-1,1 0 1,-2 1 0,1-1 0,-1 0 0,0 1 0,0-1 0,-1 1 0,1 0 0,-2-1 0,1 1-1,-1 0 1,0 0 0,0 0 0,0 1 0,-1-1 0,0 1 0,0-1-64,1 5 10,0 0 0,0 1 0,0-1 0,0 1 0,0 0 0,-1-1 0,1 1 0,0 0 0,0 1 0,0-1 1,0 1-1,0-1 0,0 1 0,0 0 0,0 0 0,0 0 0,0 1 0,1-1 0,-1 1 0,0-1 0,1 1 0,-1 0 0,1 0 0,0 0 0,-1 0 1,1 0-1,0 1 0,0-1 0,1 1 0,-1-1 0,0 1 0,1 0 0,0 0 0,-1 0 0,1-1 0,0 1 0,1 0 0,-1 0 0,0 0 0,1 1 1,0-1-1,0 1-10,-6 14 7,0-1 1,2 1-1,0-1 1,1 1 0,1 0-1,0 1 1,2-1 0,0 0-1,1 0 1,1 0-1,0 0 1,1 0 0,1 0-1,3 6-7,-6-21-4,0 0 0,0 1 0,1-1 0,-1 0 0,1 0 0,0 0 0,0 0 0,0 0-1,0 0 1,0 0 0,0-1 0,1 1 0,-1-1 0,1 1 0,0-1 0,0 0 0,0 0 0,0-1-1,0 1 1,0 0 0,1-1 0,-1 0 0,0 0 0,1 0 0,-1 0 0,1 0 0,-1-1 0,4 0 4,4-3-5,0 0 1,0-1-1,0 0 1,0-1 0,0-1-1,-1 0 1,0 0 0,-1-1-1,1 0 1,-1 0-1,2-3 5,11-7-25,102-80-1108,-69 48-433</inkml:trace>
  <inkml:trace contextRef="#ctx0" brushRef="#br0" timeOffset="-1096.033">2050 843 21765,'3'27'1640,"1"7"1017,7 16-1425,3 10-464,4 14-344,7 6-88,-1-1-184,1-3-24,6-19-56,-2-9-64,5-14 8,1-8-24,-12-9-8,-1-8-88,-7-10-344,-4-10-296,-7-11 1896</inkml:trace>
  <inkml:trace contextRef="#ctx0" brushRef="#br0" timeOffset="-767.77">2421 1184 22461,'1'1'68,"69"79"3339,-69-78-3351,1 0-1,0 0 1,1 0-1,-1-1 0,0 1 1,0-1-1,1 1 0,-1-1 1,1 0-1,-1 0 1,1 0-1,-1-1 0,1 1 1,0 0-1,-1-1 0,1 0 1,0 0-1,0 0 1,-1 0-1,1 0 0,0 0 1,-1 0-1,1-1 0,0 0 1,-1 1-1,1-1 1,-1 0-1,1 0 0,-1-1 1,1 1-1,-1 0 0,0-1 1,1 1-1,-1-1 1,0 0-1,0 0-55,1-2 57,0 0 0,0 0 0,-1 0 0,1 0-1,-1 0 1,0 0 0,0-1 0,-1 1 0,1 0 0,-1-1 0,0 0 0,0 1 0,-1-1 0,1 0-1,-1 1 1,0-1 0,0 0 0,-1 1 0,1-1 0,-1 0 0,0 1 0,0-1 0,-1 1 0,1-1-1,-1 1 1,0 0 0,-2-3-57,1-1 45,-1 1 0,0 0 0,0 1 0,-1-1 0,0 1 0,0 0 0,0 0 0,-1 0 0,0 1 0,0 0-1,0 0 1,-1 0 0,1 1 0,-1 0 0,0 0 0,-1 1-45,6 2 4,0 0 0,0 1 0,0-1 0,0 1-1,0-1 1,0 1 0,-1 0 0,1 0 0,0 0 0,0 0 0,0 0 0,0 1-1,0-1 1,0 1 0,0-1 0,0 1 0,0 0 0,0 0 0,0 0 0,1 0-1,-1 0 1,0 0 0,0 0 0,1 0 0,-1 1 0,1-1 0,-1 1 0,1-1-1,0 1 1,-1 0 0,1-1 0,0 1 0,0 0 0,0 0 0,1 0-1,-1 0 1,0 1-4,-18 80 61,15-65-57,2 1 0,0-1 0,1 1 0,1-1 0,1 1 0,0 0 0,2-1 0,0 1-1,1-1 1,0 0 0,2 0 0,0-1 0,1 0 0,1 0 0,0 0 0,8 10-4,-8-21-7,0-1 0,0 0 0,1 0 0,-1-1 0,1 0 1,0 0-1,0-1 0,0 0 0,0-1 0,1 0 0,-1-1 0,1 0 0,-1 0 1,1-1-1,0 0 0,-1 0 0,1-1 0,-1-1 0,1 0 0,-1 0 1,0-1-1,0 0 0,0 0 0,0-1 0,0 0 0,2-2 7,69-31-327,-13-7-613</inkml:trace>
  <inkml:trace contextRef="#ctx0" brushRef="#br0" timeOffset="8138.119">3460 2678 20308,'0'1'124,"0"-1"-1,-1 0 0,1 0 0,0 0 0,0 0 0,0 0 1,0 1-1,0-1 0,-1 0 0,1 0 0,0 0 0,0 0 1,0 0-1,0 0 0,-1 0 0,1 0 0,0 0 1,0 0-1,0 0 0,-1 0 0,1 0 0,0 0 0,0 0 1,0 0-1,-1 0 0,1 0 0,0 0 0,0 0 1,0 0-1,-1 0 0,1 0 0,0 0 0,0 0 0,0 0 1,-1 0-1,1 0 0,0-1 0,0 1 0,0 0-123,1 24 375,23 453 1911,-20-427-2107,-3 0 1,-2 0 0,-1 0 0,-4 0 0,-1-1 0,-5 11-181,8-49 11,3-9-182,0-6-371,-6-14-837,2-7-829</inkml:trace>
  <inkml:trace contextRef="#ctx0" brushRef="#br0" timeOffset="9090.795">159 3228 21469,'1'-3'81,"0"0"0,0 0 1,1 0-1,-1 0 0,1 1 0,0-1 1,-1 0-1,2 1 0,-1 0 1,0-1-1,0 1 0,1 0 1,-1 0-1,1 0 0,-1 0 1,1 1-1,0-1 0,0 1 1,0-1-1,0 1 0,0 0 1,0 0-1,0 1 0,0-1 0,0 1 1,1-1-1,-1 1 0,0 0 1,3 0-82,102 20 410,-77-12 10,36 1-185,0-3-1,0-2 1,0-4-1,1-2 1,-1-4-1,0-2 1,-1-3-1,35-12-234,94-11 51,35 13-35,1 9 0,0 11-1,174 23-15,165 1-13,567-48 38,-252 52-1,-354-5-51,19-26 30,221-43-3,-338 17-8,713-59 15,-694 49-11,2 19 0,163 25 4,-418 9 6,-15 1 14,1-7 0,0-8 0,154-22-20,-127-19-32,-126 17-294</inkml:trace>
  <inkml:trace contextRef="#ctx0" brushRef="#br0" timeOffset="9902.663">3619 2259 11026,'-28'-32'7676,"-7"5"-3871,33 26-3748,0 0 0,0 0 0,0 0-1,0 0 1,0 0 0,0 1 0,-1-1 0,1 0-1,0 1 1,0 0 0,-1 0 0,1-1-1,0 2 1,-1-1 0,1 0 0,0 0 0,0 1-1,-1-1 1,1 1 0,0-1 0,0 1-1,0 0 1,0 0 0,0 0 0,0 0 0,0 1-1,0-1 1,0 0 0,0 1 0,0-1-1,1 1 1,-1 0 0,1-1 0,-1 1 0,0 2-57,-3 9 46,0 0 1,1 0 0,0 0 0,1 1 0,0 0 0,1-1 0,1 1-1,0 0 1,1 0 0,1 0 0,0 0 0,1-1 0,0 1 0,1 0-1,1 0-46,38 112 53,-40-123-51,-1 1 0,1-1 0,0 0 0,1 0-1,-1 0 1,1 0 0,-1 0 0,1 0 0,0-1 0,0 1-1,0-1 1,0 0 0,0 0 0,1 0 0,-1 0 0,1-1-1,-1 1 1,1-1 0,0 0 0,-1 0 0,1 0 0,0-1-1,0 1 1,-1-1 0,1 0 0,0 0 0,0 0 0,0-1-1,-1 1 1,1-1 0,0 0 0,0 0 0,2-1-2,13-8 219,1-1 0,-2-1 0,0-1 0,0 0 0,-1-1 0,-1-1 0,-1 0 0,0-1 0,-1-1 0,0-1 0,-1 1 0,-2-2 0,4-6-219,-11 20 39,0 0 1,-1-1-1,1 0 1,-1 0-1,0 0 1,0 0-1,-1 0 1,0 0-1,0-1 1,0 1-1,-1-1 0,0 1 1,0-1-1,-1 1 1,0-1-1,0 0 1,0 1-1,-1-1 1,0 0-1,-1 1 1,1-1-1,-1 1 0,0 0 1,-1 0-1,1-1 1,-1 1-1,0 1 1,-1-1-1,0 0 1,0 1-1,0 0 0,0 0 1,-1 0-1,0 0 1,0 1-1,-2-1-39,-7-4-13,-1 2 0,0-1 0,-1 2 0,0 0 0,0 1 0,0 1 1,-1 0-1,1 1 0,-1 1 0,0 1 0,-16 0 13,31 1-62,-1 0-1,0 0 1,1 0 0,-1 0 0,0 0 0,1 1 0,-1-1 0,1 1 0,-1 0 0,1 0 0,-1 0 0,1 0 0,0 0 0,-1 0 0,1 1 0,0-1 0,0 1-1,0-1 1,0 1 0,0 0 0,0 0 0,0 0 0,1 0 0,-1 0 0,1 0 0,-1 1 62,4 8-1716,11-9-1761</inkml:trace>
  <inkml:trace contextRef="#ctx0" brushRef="#br0" timeOffset="10886.736">10962 2470 16396,'-1'0'270,"-1"0"1,1 1 0,0-1 0,0 0 0,-1 1-1,1-1 1,0 1 0,0-1 0,0 1 0,0-1 0,0 1-1,0 0 1,0 0 0,0-1 0,0 1 0,0 0 0,0 0-1,0 0 1,1 0 0,-1 0 0,0 0 0,1 0-1,-1 1 1,1-1 0,-1 0 0,1 0 0,0 0 0,-1 0-1,1 1 1,0-1 0,0 0 0,0 0 0,0 2-271,0 0 103,1 0 1,0 0 0,0 0-1,1 1 1,-1-1 0,1 0 0,0-1-1,-1 1 1,1 0 0,0 0-1,1-1 1,-1 1 0,0-1-1,1 0 1,-1 0 0,1 0-1,0 0 1,2 2-104,13 2 131,0 0 1,0-2-1,0 0 0,0 0 0,1-2 0,0 0 1,-1-1-1,1-1 0,0-1 0,14-3-131,-27 4 14,54-6 29,0-2 1,0-3-1,47-15-43,-91 20 3,1 0-1,-1 2 0,1 0 0,0 0 0,0 2 0,0 0 0,0 1 0,0 1 1,0 1-1,1 0 0,-1 1 0,0 1 0,-1 0 0,1 1 0,0 1 0,-1 1 0,3 1-2,-17-4 2,1-1-1,0 1 1,0 0-1,-1 0 0,0 0 1,1 0-1,-1 0 0,-1 0 1,1 1-1,0-1 0,-1 1 1,1-1-1,-1 1 1,0 0-1,0-1 0,-1 1 1,1 0-1,-1 0 0,0-1 1,0 1-1,0 0 0,0 0 1,-1 0-1,1-1 1,-1 1-1,0 1-1,-35 94 165,35-97-156,-23 43 124,-2-2 0,-1 0 0,-3-2 0,-1-2-1,-2 0 1,-15 11-133,30-31-3,-1-1 0,0-1 0,-1 0 0,-1-2 0,-1 0 0,-2 0 3,-49 15-3405,71-30 1783</inkml:trace>
  <inkml:trace contextRef="#ctx0" brushRef="#br0" timeOffset="11575.142">11573 3582 13195,'-44'-81'10455,"42"78"-10311,-1 1 0,-1-1-1,1 1 1,0-1 0,0 1 0,-1 0 0,0 0-1,1 0 1,-1 1 0,0 0 0,0-1 0,0 1-1,1 0 1,-1 1 0,0-1 0,-1 1-1,1 0 1,0 0 0,0 0 0,0 0 0,-2 1-144,-4 2 66,0 0 1,1 1 0,-1 0-1,1 1 1,0 0 0,0 1-1,1-1 1,0 2-1,0-1 1,0 1 0,1 0-1,0 1 1,0-1 0,1 2-1,0-1 1,0 1-1,1-1 1,0 1 0,0 1-1,1-1 1,1 1 0,0 0-1,0-1 1,1 2 0,0-1-1,0 0 1,1 0-1,0 8-66,1-14 2,1 1-1,-1-1 1,1 0-1,-1 0 0,1 0 1,0 0-1,1 0 0,-1 0 1,1-1-1,-1 1 0,1 0 1,0-1-1,1 1 0,-1-1 1,0 0-1,1 1 1,0-1-1,0 0 0,0-1 1,0 1-1,0-1 0,1 1 1,-1-1-1,1 0 0,-1 0 1,1 0-1,0-1 1,0 1-1,0-1 0,0 0 1,0 0-1,0 0 0,0-1 1,0 0-1,0 1 0,0-1 1,0-1-1,0 1 1,1 0-1,-1-1 0,0 0 1,0 0-1,0 0 0,-1-1 1,1 1-1,0-1 0,3-2-1,-1 2 32,1-1 0,-1-1 0,0 1-1,0-1 1,0 0 0,0-1 0,-1 1-1,1-1 1,-1 0 0,0 0 0,-1-1-1,1 1 1,-1-1 0,0 0-1,-1 0 1,1-1 0,-1 1 0,-1-1-1,1 0 1,-1 1 0,0-1 0,-1 0-1,1 0 1,-1-1 0,-1 1 0,1 0-1,-1 0 1,-1 0 0,1 0-1,-1 0 1,0 0 0,-1 0 0,0 0-1,0 0 1,0 0 0,-1 0 0,0 1-1,0 0 1,-2-3-32,4 7-7,-1 0 0,1 0 0,0 0 0,-1 0 0,0 0 0,1 0 0,-1 1 0,0-1 0,0 0 0,0 1 0,0 0 0,0-1 0,0 1 0,0 0 0,0 0 0,-1 0 0,1 0 0,0 1 0,-1-1 0,1 1 0,0-1 0,-1 1 0,1 0 0,-1 0 0,1 0 0,0 0 0,-1 0 0,1 1 0,-1-1 0,1 1 0,0-1 0,-1 1 0,1 0 0,0 0 0,0 0 0,0 0 0,0 1 0,0-1 0,0 0 0,0 1 0,0 0 0,0-1 0,0 1 0,1 0 0,-2 1 7,0 2-212,0 0 0,0 1 0,1-1 0,0 1 1,0-1-1,0 1 0,1 0 0,-1 0 0,1 0 0,1-1 0,-1 1 0,1 0 0,0 0 0,0 0 0,1 1 212,6 18-714</inkml:trace>
  <inkml:trace contextRef="#ctx0" brushRef="#br0" timeOffset="11935.662">11875 3419 21285,'-28'7'430,"0"1"0,1 2 0,0 1 0,0 1 1,1 1-1,1 1 0,0 1 0,1 2 1,1 0-1,-10 10-430,31-25 29,-1 0 1,1 0 0,0 0-1,-1 0 1,1 0 0,0 1 0,0-1-1,1 1 1,-1-1 0,1 1-1,-1-1 1,1 1 0,0 0-1,0 0 1,0 0 0,0 0-1,0 0 1,1 0 0,-1 0-1,1 0 1,0 0 0,0 0-1,0 0 1,0 0 0,0 0-1,1 0 1,0 0 0,-1 0-1,1 0 1,0 0 0,0 0-1,1 0 1,-1-1 0,1 1-1,-1-1 1,1 1 0,0-1-1,0 1 1,0-1 0,1 1-30,10 3 99,1-1 1,-1-1-1,1 0 1,1 0-1,-1-1 1,0-1 0,1-1-1,-1 0 1,1-1-1,0 0 1,-1-1-1,1-1 1,-1 0-1,8-3-99,96-26 434,-114 30-427,0-1 1,-1 0 0,1 0-1,0 0 1,-1-1-1,0 1 1,1-1-1,-1 0 1,0 0-1,-1 0 1,1 0 0,0 0-1,-1-1 1,0 1-1,0-1 1,0 0-1,0 0 1,0 0-1,-1 1 1,0-1-1,1-1 1,-2 1 0,1 0-1,0 0 1,-1 0-1,0 0 1,0-3-8,-1-2 29,-1-1-1,0 1 1,-1-1 0,1 1 0,-2 0-1,0 0 1,0 0 0,0 1 0,-1-1-1,0 1 1,-1 0 0,0 1 0,0-1-1,0 1 1,-1 0 0,-1 1 0,1-1-1,-1 2 1,0-1 0,0 1 0,0 0-1,-1 1 1,0 0 0,0 0 0,0 1-1,0 0 1,0 0 0,-1 1-1,1 0 1,-1 1 0,1 0 0,-1 1-1,0 0 1,0 0 0,1 1 0,-3 1-29,5 0-46,1 0 1,-1 0 0,0 1 0,1-1-1,0 1 1,-1 1 0,1 0 0,1-1-1,-1 2 1,1-1 0,-1 1 0,1 0-1,0 0 1,1 0 0,-1 1 0,1-1-1,0 1 1,1 0 0,-1 0 0,1 1-1,1-1 1,-1 1 0,1-1-1,0 1 1,0 0 0,1 0 0,0 0-1,0 0 1,1 0 0,0 0 0,0 0-1,0 1 46,8 23 959</inkml:trace>
  <inkml:trace contextRef="#ctx0" brushRef="#br0" timeOffset="20150.605">5987 1720 15507,'-1'-20'5967,"5"58"-4189,20 50-1280,5-2 1,3-1 0,4-1 0,3-2 0,4-2 0,3-2-1,4-1 1,17 15-499,50 88 87,17 48-4,-65-104-73,6-4 1,41 46-11,-73-111 7,38 48 32,-4 3 0,2 14-39,-7 12 28,-42-75-92,2-1 1,2-1-1,20 21 64,-41-64-42,-7-7-2770,-6-5 2548</inkml:trace>
  <inkml:trace contextRef="#ctx0" brushRef="#br0" timeOffset="26007.471">6110 543 21237,'7'-34'1544,"-2"10"1104,1 7-623,-5 19-769,-1 11-360,-4 20-584,0 6-40,0 13-104,1 2-55,3-1-73,3-1-48,2-8-64,2-7-209,-1-12-751,-1-9-632</inkml:trace>
  <inkml:trace contextRef="#ctx0" brushRef="#br0" timeOffset="26396.965">6407 569 24621,'-21'33'4031,"-3"-4"-3888,22-26-141,1 1-1,-1 0 1,0-1-1,1 1 1,0 0-1,0 0 1,0 0-1,0 0 1,1 0-1,0 0 1,-1 0-1,1 0 0,1 0 1,-1 0-1,1 0 1,-1 0-1,1 0 1,0 0-1,1 0 1,-1 0-1,1 0 1,-1-1-1,1 1 0,0-1 1,1 1-1,-1-1 1,1 0-1,-1 0 1,1 0-1,0 0 1,0 0-1,0-1 1,0 1-1,1-1 0,-1 0 1,1 0-1,-1 0 1,1 0-1,0-1 1,-1 1-1,1-1 1,0 0-1,2 0-1,5-1 3,0 0 1,-1-1-1,1 0 0,0 0 1,0-1-1,-1-1 0,1 0 0,-1 0 1,0-1-1,9-5-3,-7 4 6,-11 5 9,-8 15 69,-1-6 20,-1-1 0,-1 0 0,1-1 1,-1 0-1,-1-1 0,1 0 1,-1 0-1,0-1 0,0-1 1,0 0-1,-1 0 0,-9 1-104,17-4 15,1 0-47,30-38-3087,-7 11-1555</inkml:trace>
  <inkml:trace contextRef="#ctx0" brushRef="#br0" timeOffset="26770.498">6686 192 23973,'-2'160'4839,"53"76"-4547,-49-226-330,1 0 1,0 0-1,0 0 1,1 0-1,1-1 1,-1 1-1,1-1 1,1 0-1,0-1 1,1 1 37,-9-20-1825,-77-82-8817,-15-10 9873,72 79 3992,22 24-884,0 0-86,0 0-450,4-1-491,39 2 230,-36 0-1564,1 0-1,-1 0 1,0-1-1,1 0 1,-1-1-1,0 1 1,1-1-1,-1-1 1,0 1-1,0-1 1,0-1-1,5-2 23,-2-4 415</inkml:trace>
  <inkml:trace contextRef="#ctx0" brushRef="#br0" timeOffset="27033.228">6386 184 23645,'-17'9'1360,"10"2"785,7-1-1017,13-3-664,3-3-208,9-7-1008</inkml:trace>
  <inkml:trace contextRef="#ctx0" brushRef="#br0" timeOffset="27739.212">7281 710 19668,'-1'1'135,"1"0"-1,0 0 1,-1-1-1,1 1 0,0 0 1,0 0-1,-1 0 1,1-1-1,0 1 1,0 0-1,0 0 1,0 0-1,0 0 1,0 0-1,0-1 0,0 1 1,1 0-1,-1 0 1,0 0-1,0-1 1,1 1-1,-1 0 1,0 0-1,1 0 0,-1-1 1,1 1-1,-1 0 1,1-1-1,0 1 1,-1-1-1,1 1 1,-1 0-1,1-1 1,0 1-1,0-1 0,-1 0 1,1 1-1,0-1-134,50-9 1065,-44 2-959,-1 0 1,0 0-1,0 0 1,-1-1-1,0 1 1,0-1-1,-1-1 1,0 1-1,-1 0 1,1-1-1,-2 0 1,1 0-1,-1 0 1,0 0-1,-1 0 1,0 0-1,-1-1 1,0 1-1,0 0 1,-1 0-1,0-1 1,-1 1-1,0-2-106,1 8 10,0 1 0,1 0-1,-1-1 1,0 1-1,0 0 1,-1 0 0,1 0-1,0 0 1,-1 0-1,1 0 1,-1 0-1,0 0 1,1 1 0,-1-1-1,0 0 1,0 1-1,0 0 1,0-1 0,0 1-1,-1 0 1,1 0-1,0 0 1,0 1 0,-1-1-1,1 0 1,0 1-1,-1 0 1,1-1-1,-1 1 1,1 0 0,-1 0-1,1 0 1,-1 1-1,1-1 1,0 0 0,-1 1-1,1 0 1,0 0-1,-1-1 1,1 1 0,0 1-1,0-1 1,0 0-1,0 0 1,0 1-1,0-1 1,0 1 0,0 0-1,1-1 1,-1 1-1,0 0 1,1 0 0,0 0-1,-1 0 1,1 0-1,0 1 1,0-1 0,0 0-1,1 1 1,-1-1-1,0 0 1,1 1 0,-1 0-10,-2 14-6,0 1 0,1-1 1,0 0-1,2 1 1,0-1-1,1 0 1,1 1-1,0-1 1,1 0-1,1 0 1,1 0-1,0-1 1,7 15 4,-10-27 3,0 0 0,1 0 0,-1 0 0,1-1 0,-1 1 0,1 0 0,1-1 0,-1 0 0,0 0 0,1 0 0,-1 0 0,1 0 0,0-1 0,0 0 0,0 0 0,0 0 0,1 0 0,-1 0-1,0-1 1,1 0 0,-1 0 0,1 0 0,-1-1 0,1 1 0,-1-1 0,1 0 0,0 0 0,-1-1 0,1 1 0,-1-1 0,1 0 0,-1 0 0,0-1 0,1 1 0,-1-1 0,0 0 0,1-1-2,9-5 50,0 0 1,0-1-1,-1-1 1,-1-1-1,1 0 1,-1 0-1,-1-1 1,-1 0-1,1-1 1,-2 0-1,0-1 1,0 0-1,-1-1 1,-1 1-1,-1-2 1,0 1 0,-1 0-1,0-2-50,6 20 45,4 96-102,0-4 62,-14-95-1,0 1 1,-1 0-1,1-1 0,0 1 0,0 0 0,0-1 0,0 1 0,-1-1 0,1 0 0,0 1 0,0-1 1,0 0-1,0 0 0,0 1 0,0-1 0,0 0 0,0 0 0,0 0 0,0 0 0,0 0 1,0 0-1,0 0 0,0-1 0,0 1 0,0 0 0,0-1 0,0 1 0,0 0 0,0-1 0,0 1 1,0-1-1,-1 1 0,1-1 0,0 0 0,0 1 0,-1-1 0,1 0 0,0 0 0,-1 1 0,1-1 1,0 0-1,-1 0 0,0 0 0,1 0 0,-1 0 0,1 0 0,-1 0 0,0 0 0,0 0 0,1 0 1,-1 0-1,0 0 0,0 0-4,46-95 404,26-36-157,-71 130-248,0 1 0,-1 0 0,1 0 1,0 1-1,-1-1 0,1 0 1,0 0-1,0 0 0,0 0 1,0 1-1,0-1 0,0 0 1,0 1-1,0-1 0,0 1 1,0-1-1,0 1 0,0-1 1,1 1-1,-1 0 0,0 0 1,0-1-1,0 1 0,0 0 0,1 0 1,-1 0-1,0 0 0,0 1 1,0-1-1,1 0 0,-1 0 1,0 1-1,0-1 0,0 1 1,0-1-1,0 1 0,0-1 1,0 1-1,0 0 0,0-1 1,0 1-1,0 0 0,0 0 0,0 0 1,-1 0 0,26 52-59,6 109 26,-32-162 34,0 1 0,0 0 0,0 0 1,1 0-1,-1 0 0,0 0 0,1 0 0,-1 0 0,1-1 1,-1 1-1,1 0 0,-1 0 0,1-1 0,-1 1 0,1 0 1,0-1-1,-1 1 0,1 0 0,0-1 0,0 1 1,0-1-1,-1 1 0,1-1 0,0 0 0,0 1 0,0-1 1,0 0-1,0 1 0,0-1 0,-1 0 0,1 0 0,0 0 1,0 0-1,0 0 0,0 0 0,0 0 0,0 0 0,0 0 1,0-1-1,0 1 0,0 0 0,0-1 0,-1 1 1,1 0-1,0-1 0,0 1-1,41-33 18,-30 22-37,56-40-468,-43 28 1048</inkml:trace>
  <inkml:trace contextRef="#ctx0" brushRef="#br0" timeOffset="28021.401">7913 310 23525,'-10'-3'1688,"-1"3"1329,6 6-2281,1 2-248,4 0-800,0-8-560</inkml:trace>
  <inkml:trace contextRef="#ctx0" brushRef="#br0" timeOffset="28813.343">9148 218 21453,'-1'-2'186,"0"0"0,0 1 0,0-1 0,0 0 0,0 1 0,0-1 0,0 0 0,-1 1 0,1 0 0,-1-1 0,1 1 0,-1 0 0,0 0 0,1 0 0,-1 0 0,0 0 0,0 0 0,0 0 0,1 0 0,-1 1 0,0-1 0,0 1 0,0-1 0,0 1 0,0 0 0,0 0 0,0 0 0,0 0 0,0 0 0,0 1 0,0-1 0,0 0 0,0 1 0,0 0 0,0-1 0,0 1 0,0 0 0,1 0 0,-1 0 0,-1 0-186,-61 58 921,56-47-904,1 1 0,0 0 0,1 0-1,0 0 1,1 1 0,0-1 0,1 1 0,1 0-1,1 1 1,0-1 0,0 0 0,1 5-17,4-16-1,-1-1 0,0 1 0,1 0-1,0-1 1,0 1 0,-1-1 0,1 0 0,1 0 0,-1 0 0,0 0 0,0 0 0,1-1 0,-1 1 0,1-1 0,-1 0 0,1 0 0,0-1 0,-1 1 0,1-1-1,0 0 1,0 0 0,-1 0 0,1 0 0,0 0 0,-1-1 0,1 0 0,0 0 0,-1 0 0,3-1 1,4 2-12,120-6-23,-128 8 38,0 1-1,0-1 1,0 1-1,0 0 0,0 0 1,0 0-1,-1 0 0,0 1 1,1-1-1,-1 0 1,0 0-1,-1 1 0,1-1 1,-1 1-1,1-1 0,-1 0 1,0 1-1,0-1 1,0 1-1,-1-1 0,1 1 1,-1-1-1,0 0 0,0 1 1,0-1-1,0 0 1,-1 0-1,1 0 0,-1 0 1,0 0-1,0 0 0,-1 1-2,-4 15 80,-1 0-1,-1-1 0,-1 0 1,0 0-1,-1-1 1,-1-1-1,-1 0 0,0 0 1,-1-1-1,-11 8-79,-37-1 197,60-22-203,1 1-1,-1-1 1,0 0-1,1 1 0,-1-1 1,0 0-1,1 0 1,-1 0-1,0 0 1,1 0-1,-1-1 1,0 1-1,1-1 0,-1 1 1,0-1-1,1 1 1,-1-1-1,1 0 1,-1 0-1,1 0 1,0 1-1,-1-1 1,1-1-1,0 1 0,-1 0 1,1 0-1,0 0 1,0-1-1,0 1 1,0-1-1,0 1 1,1-1-1,-1 1 0,0-1 1,0 0 6,2-1-84,-1 1-1,0 0 1,1-1-1,-1 1 1,1 0 0,0-1-1,0 1 1,0 0-1,0 0 1,0 0 0,1 0-1,-1 0 1,0 0-1,1 0 1,0 0 0,-1 1-1,1-1 1,0 0-1,0 1 1,0 0 0,0-1-1,0 1 1,0 0 0,0 0-1,3-1 85,-4 1-49,29-16 150</inkml:trace>
  <inkml:trace contextRef="#ctx0" brushRef="#br0" timeOffset="29360.332">9559 499 25293,'-4'1'230,"0"-1"1,1 1-1,-1 0 0,0 0 0,0 1 0,0-1 0,1 1 0,-1 0 0,1 0 0,-1 0 0,1 0 0,0 1 0,0-1 0,0 1 0,0 0 1,1 0-1,-2 1-230,0 3 19,1 0 0,-1 1 0,1 0 0,0 0 0,1 0 0,0 0 1,0 0-1,1 0 0,0 0 0,0 1 0,1-1 0,0 0 0,1 1 0,-1-1 1,2 0-1,-1 1 0,1-1 0,2 4-19,-4-10 4,0 0 0,0 0 0,0 0 1,0-1-1,1 1 0,-1 0 0,1 0 0,-1 0 0,1-1 1,0 1-1,0 0 0,0-1 0,-1 1 0,2-1 0,-1 1 1,0-1-1,0 1 0,0-1 0,1 0 0,-1 0 0,0 0 1,1 1-1,-1-1 0,1 0 0,0-1 0,-1 1 0,1 0 1,0 0-1,0-1 0,-1 1 0,1-1 0,0 0 0,0 1 1,0-1-1,-1 0 0,1 0 0,0 0 0,0 0 0,0 0 1,0-1-1,0 1-4,7-8 25,0-1 0,-1 1 0,0-2 1,0 1-1,-1-1 0,-1 0 0,1 0 1,-1-1-1,-1 0 0,0 0 0,1-5-25,2-3 32,8-10 45,-1 0-1,-2-1 0,-1-1 1,-2 0-1,-1-1 1,-1 0-1,-1 0 1,-2-1-1,-2 1 1,-1-1-1,-1 0 1,-4-29-77,2 55 21,-19-34 50,0 67-101,19-20 24,-14 57-13,2 1 0,3 1 0,3 0 0,2 43 19,18-19 9,-12-88-8,0 1 0,-1-1 0,1 0 0,0 0 0,0 0 0,0 0 0,0-1 0,0 1 0,0 0 0,1 0 0,-1 0 0,0-1 0,0 1 0,1-1 0,-1 1 0,0-1 0,0 1 0,1-1 0,-1 0 0,1 0 0,-1 0 0,0 0 0,1 0 0,-1 0 0,0 0 0,1 0 1,-1 0-1,0 0 0,1-1 0,-1 1 0,0-1 0,1 1 0,-1-1 0,0 1 0,0-1 0,0 0 0,1 0 0,-1 1 0,0-1 0,0 0 0,0 0 0,0 0 0,0 0 0,-1 0 0,1-1-1,48-51 64,-46 50-59,69-90 51,-71 92-57,0 1 0,0-1 1,0 1-1,0 0 1,0-1-1,0 1 0,1 0 1,-1 0-1,0 0 0,0 0 1,0 0-1,0 0 1,0 0-1,0 0 0,0 0 1,1 0-1,-1 0 0,0 1 1,0-1-1,0 1 1,0-1-1,0 1 0,0-1 1,0 1-1,0-1 0,0 1 1,-1 0-1,1-1 1,0 1-1,0 0 0,0 0 1,-1 0-1,1 0 0,0 0 1,-1-1-1,1 1 1,-1 0-1,1 0 0,-1 1 1,0-1-1,1 0 0,-1 0 1,0 0-1,0 0 1,0 0-1,0 0 0,1 0 1,-2 0-1,1 1 0,0-1 1,0 0-1,0 0 1,0 0-1,-1 0 0,1 0 1,0 0-1,-1 0 1,1 0-1,-1 0 1,2 5-1,4 31-7,-4-24 9,1-1-1,0 1 1,0-1 0,1 1 0,1-1 0,0 0-1,1-1 1,0 1 0,2 0-1,-6-11 2,1 0 0,-1 0 1,1 0-1,-1-1 0,1 1 0,0 0 1,-1-1-1,1 1 0,0-1 0,-1 0 0,1 0 1,0 0-1,0 0 0,-1 0 0,1 0 1,0 0-1,0 0 0,-1-1 0,1 1 1,0 0-1,-1-1 0,1 0 0,0 1 0,-1-1 1,1 0-1,-1 0 0,1 0 0,-1 0 1,0 0-1,1 0 0,-1 0 0,0-1 0,0 1 1,0 0-1,0-1 0,0 1 0,0-1 1,0 1-1,0-1 0,0 1 0,-1-1 1,1 0-1,-1 1 0,1-2-2,9-9-1,-8 11-117,5 13-832,-10 2 1003</inkml:trace>
  <inkml:trace contextRef="#ctx0" brushRef="#br0" timeOffset="29686.345">10158 418 21485,'-1'59'7052,"-1"-36"-6623,1-1 0,2 1 1,0-1-1,1 1 0,1-1 0,5 14-429,-8-33 5,1 1 0,1-1 0,-1 1 0,0-1 0,1 0 0,-1 0 0,1 1 1,0-1-1,0 0 0,0-1 0,1 1 0,-1 0 0,1-1 0,-1 1 0,1-1 0,0 0 0,0 0 0,0 0 0,0 0 0,3 1-5,-5-5-6,1 1 1,-1-1-1,1 0 0,-1 1 0,1-1 0,-1 0 0,0 0 0,0 0 0,0 0 1,0 0-1,0 0 0,-1 0 0,1-1 0,0 1 0,-1 0 0,0 0 0,1-1 1,-1 1-1,0 0 0,0 0 0,0-1 0,-1 1 6,2-3-43,-2-125-3608,0 108 1658</inkml:trace>
  <inkml:trace contextRef="#ctx0" brushRef="#br0" timeOffset="30779.828">10505 69 17332,'5'-16'4014,"-4"12"-201,-2 8-2016,-1 51-1288,2 0-1,3 0 0,2 0 0,4 13-508,-5-36 107,-2-11-47,1 0 1,1 0 0,1 0-1,1-1 1,0 0 0,2 0-1,0 0 1,10 15-61,-18-35 4,0 0 0,0-1 0,0 1 0,0-1 0,0 1 0,0-1 0,0 1 1,0 0-1,0-1 0,0 1 0,1-1 0,-1 1 0,0-1 0,0 1 0,0 0 0,1-1 0,-1 1 0,0-1 0,0 1 0,1 0 0,-1-1 0,0 1 1,0 0-1,1-1 0,-1 1 0,0 0 0,1 0 0,-1-1 0,1 1 0,-1 0 0,0 0 0,1 0 0,-1 0 0,1-1 0,-1 1 0,1 0 1,-1 0-1,0 0 0,1 0 0,-1 0 0,1 0 0,-1 0 0,1 0 0,-1 0 0,1 0 0,-1 0 0,0 1 0,1-1 0,-1 0 0,1 0 0,-1 0 1,0 0-1,1 1 0,-1-1 0,1 0 0,-1 1 0,0-1 0,1 0 0,-1 0 0,0 1-4,0-8 2,-1 0 0,0 0 0,-1 1 0,0-1 0,0 1 0,0-1 0,-1 1-1,1 0 1,-2 0 0,1 0 0,-1 0 0,1 0 0,-2 1 0,1 0 0,-1-1 0,0 1-2,-2-4 2,-72-85 68,77 92-72,2 2-10,26 14-40,-18-12 12,1 0 0,-1 0 0,1 0 1,0-1-1,0-1 0,0 0 0,0 0 0,0 0 0,-1-1 0,1-1 0,0 1 0,0-1 0,-1-1 0,0 0 0,1 0 0,-1 0 0,0-1 0,0-1 0,-1 1 0,1-1 0,-1 0 0,0-1 0,0 0 0,-1 0 0,0 0 0,0-1 0,0 0 0,-1 0 0,0 0 0,0-1 0,-1 0 0,0 1 0,-1-2 0,3-5 40,7-222-3504,-12 233 3792,5 18 697,4 144 857,-10-151-1802,1 25 170,2 0 0,0 0 0,2-1-1,2 1 1,1-1 0,1-1-1,6 11-209,8-9 69,-23-32-66,0-1-1,0 1 1,1-1-1,-1 1 1,0-1-1,1 0 1,-1 1-1,1-1 1,-1 0-1,0 1 1,1-1-1,-1 0 1,1 1-1,-1-1 1,1 0-1,-1 0 1,1 1-1,-1-1 1,1 0-1,-1 0 1,1 0-1,-1 0 0,1 0 1,-1 0-1,1 0 1,0 0-1,-1 0 1,1 0-1,-1 0 1,1 0-1,-1 0 1,1 0-1,-1-1 1,1 1-1,-1 0 1,1 0-1,-1-1 1,1 1-1,-1 0 1,1 0-1,-1-1 1,0 1-1,1-1 1,-1 1-1,1 0 1,-1-1-1,0 1 1,0-1-1,1 1 1,-1-1-1,0 1 1,0-1-1,1 1 1,-1-1-1,0 1 1,0-1-1,0 1 1,0-1-1,0 1 1,0-1-1,0 1 1,0-1-1,0 0 1,0 1-1,0-1 1,0 1-3,0-3 6,-1-1 0,1 1 0,-1 0 0,0 0 0,0 1 1,0-1-1,0 0 0,-1 0 0,1 0 0,-1 1 0,1-1 1,-1 1-1,0-1 0,0 1 0,0 0 0,0-1 0,0 1 1,-1 0-1,1 1 0,-1-1 0,0 0-6,-15-15-31,12 11 30,1 0-1,0 0 0,1 0 0,-1 0 0,1-1 1,0 1-1,1-1 0,-1 0 0,1-1 0,1 1 1,0 0-1,0-1 0,0 1 0,1-1 0,0 0 1,0 1-1,1-3 2,1 8 22,1-1 0,0 0 1,0 1-1,1 0 1,-1-1-1,0 1 0,1 0 1,-1 0-1,1 0 0,0 1 1,0-1-1,-1 1 1,1-1-1,0 1 0,0 0 1,1 0-1,-1 0 0,0 0 1,0 1-1,0-1 1,0 1-1,1 0 0,-1 0 1,0 0-1,3 1-22,17-5 16,66-26-1701,-77 21-979</inkml:trace>
  <inkml:trace contextRef="#ctx0" brushRef="#br0" timeOffset="31762.838">11628 363 23325,'0'-4'270,"1"2"-131,0 0 0,0 1 0,-1-1 0,1 0 0,0 0-1,-1 1 1,0-1 0,1 0 0,-1 0 0,0 0-1,0 0 1,0 1 0,0-1 0,-1 0 0,1 0 0,0 0-1,-1 1 1,1-1 0,-1 0 0,1 0 0,-1 1-1,0-1 1,0 1 0,0-1 0,0 0 0,0 1 0,0 0-1,0-1 1,-1 1 0,1 0 0,0-1 0,-1 1 0,1 0-1,-1 0 1,1 0 0,-1 0 0,0 1 0,1-1-1,-1 0 1,0 1 0,0-1 0,1 1 0,-1-1 0,0 1-1,-1 0-138,-2 3 21,0 1 0,0 0-1,1 0 1,-1 1 0,1-1-1,0 1 1,1 0-1,-1 0 1,1 0 0,0 0-1,0 1 1,0-1 0,1 1-1,0 0 1,0-1 0,1 1-1,-1 0 1,1 0 0,0 0-1,1 1 1,0 4-21,-2-5 1,0 1 0,1-1 0,0 1 1,1-1-1,-1 1 0,1-1 0,1 1 0,-1 0 0,1-1 1,0 1-1,0-1 0,1 0 0,0 1 0,0-1 1,1 0-1,-1 0 0,1 0 0,3 3-1,-4-8 2,0-1 0,0 1-1,-1-1 1,1 0 0,0 0 0,0 0-1,0 0 1,0 0 0,0 0 0,0 0-1,0-1 1,0 1 0,0-1 0,0 1-1,0-1 1,-1 0 0,1 0 0,0 0-1,0 0 1,-1 0 0,1 0 0,-1 0-1,1 0 1,-1-1 0,1 1-1,-1-1-1,30-28 53,-1-2-1,-1-1 0,-2-1 1,-2-1-1,7-15-52,-23 38 43,-1 0 1,0 0-1,-1-1 1,0 0-1,-1-1 1,-1 1 0,0-1-1,-1 0 1,-1 0-1,0-1 1,0-1-44,-12 77-159,6-20 106,-1-1 31,2-1 1,2 1 0,1 0-1,3 0 1,3 14 21,23 3-9,-29-56 11,1 0 1,0-1 0,-1 1-1,1-1 1,0 1 0,-1-1-1,1 0 1,0 0 0,0 0-1,-1 0 1,1 0 0,0 0-1,0 0 1,-1 0 0,1-1-1,0 1 1,-1-1 0,1 1-1,0-1 1,-1 0 0,1 0-1,-1 1 1,1-1 0,-1 0-1,1-1 1,-1 1 0,0 0-1,1 0 1,-1 0 0,0-1-1,0 1 1,0-1 0,0 1-1,0-1 1,0 0-3,14-19 25,-1-1-1,-1 0 1,-1-1 0,-1 0 0,-1-1-1,0 0 1,-2-1 0,-2 1 0,0-2-1,-1 1 1,1-25-25,-7 18 13,1 32-13,0 1 0,0-1-1,0 0 1,0 0 0,-1 1-1,1-1 1,0 0 0,0 0-1,0 0 1,0 1-1,-1-1 1,1 0 0,0 0-1,0 0 1,-1 1 0,1-1-1,0 0 1,0 0 0,-1 0-1,1 0 1,0 0 0,0 0-1,-1 0 1,1 0 0,0 0-1,0 1 1,-1-1-1,1 0 1,0 0 0,-1 0-1,1 0 1,0-1 0,0 1-1,-1 0 1,1 0 0,0 0-1,0 0 1,-1 0 0,1 0-1,0 0 1,0 0 0,-1-1-1,1 1 1,0 0 0,0 0-1,-1 0 1,1 0-1,0-1 1,0 1 0,0 0-1,0 0 1,-1-1 0,1 1-1,0 0 1,0 0 0,0-1-1,0 1 1,-9 20-14,2 0-1,0 1 0,1 0 1,2 0-1,0 0 0,1 0 1,1 1-1,1 0 0,1-1 1,1 14 14,-1-34 0,0 0 1,-1 0-1,1 0 1,0 0-1,0 0 1,0 0-1,0 0 1,0 0-1,0 0 1,0 0-1,0 0 1,0 0-1,0 0 1,0 0-1,1 0 1,-1 0-1,0 0 1,1 0-1,-1 0 1,1 0-1,-1 0 1,1 0-1,-1 0 1,1-1-1,0 1 1,0 0-1,-1 0 1,1-1-1,0 1 1,0 0-1,0-1 1,-1 1 0,1-1-1,0 1 1,0-1-1,0 1 1,0-1-1,0 0 1,0 0-1,0 1 1,0-1-1,0 0 1,0 0-1,0 0 1,1 0-1,-1 0 1,0 0-1,0 0 1,0-1-1,0 1 1,0 0-1,0 0 1,0-1-1,0 1 1,0-1-1,0 1 1,-1-1-1,1 1 1,0-1-1,0 0 0,114-93 92,-100 85-95,0 1-1,1 0 0,0 1 1,0 1-1,0 1 0,0 0 1,1 1-1,0 0 0,0 2 1,0 0-1,0 1 0,17 1 4,-33-1-4,1 1 0,0-1 0,-1 1 0,1 0 0,0 0 0,-1 0 0,1 0 0,0 0 0,0 0 0,-1 0 0,1 1 0,0-1 0,-1 0 0,1 1 0,-1 0 0,1-1 0,-1 1 0,1 0 0,-1 0 0,1 0 0,-1-1 0,1 2 0,-1-1 0,0 0 0,0 0-1,0 0 1,1 1 0,-1-1 0,0 0 0,-1 1 0,1-1 0,0 1 0,0-1 0,-1 1 0,1 0 0,-1-1 0,1 1 0,-1-1 0,1 1 0,-1 0 0,0-1 0,0 1 0,0 0 0,0 1 4,-4-2 4,1 1 1,-1-1-1,0 0 0,0 0 0,1 0 1,-1-1-1,0 1 0,0-1 1,0 0-1,0 0 0,0 0 1,1-1-1,-1 1 0,0-1 1,0 0-1,0 0 0,1 0 1,-1-1-1,1 1 0,-1-1 0,1 0 1,-1 0-1,1 0 0,0 0 1,0-1-1,0 1 0,0-1 1,1 0-1,-1 0 0,1 0-4,-104-97 175,106 99-175,0 0 1,0 0-1,-1 0 1,1 0-1,0 0 1,0 1-1,0-1 0,0 0 1,0 0-1,0 0 1,1 0-1,-1 0 0,0 0 1,0 0-1,1 0 1,-1 0-1,0 0 1,1 1-1,-1-1 0,1 0 1,-1 0-1,1 0 1,0 1-1,-1-1 0,1 0 1,0 1-1,-1-1 1,1 0-1,0 1 1,0-1-1,0 1 0,-1 0 1,1-1-1,0 1 1,0-1-1,0 1 0,0 0 1,0 0-1,0 0 1,0-1-1,0 1 1,0 0-1,0 0 0,0 0 1,-1 0-1,1 1 1,0-1-1,0 0 0,0 0 1,0 1-1,0-1 1,0 0-1,0 1 1,0-1-1,-1 1 0,1-1 1,0 1-1,0-1 0,9 0-28,81-6-671,-35 0-188</inkml:trace>
  <inkml:trace contextRef="#ctx0" brushRef="#br0" timeOffset="32404.658">10167 1468 20740,'29'-72'7566,"-23"66"-7411,-1 0 1,1 0 0,0 0 0,0 1-1,1-1 1,0 2 0,-1-1 0,2 1-1,-1 0 1,0 0 0,1 1 0,0 0-1,5-1-155,-11 3 5,-1 1-1,1-1 0,-1 1 0,0 0 0,1 0 0,-1-1 0,1 1 0,-1 0 0,1 0 0,-1 0 0,1 0 0,-1 1 0,1-1 1,-1 0-1,0 1 0,1-1 0,-1 1 0,1-1 0,-1 1 0,0-1 0,0 1 0,1 0 0,-1 0 0,0 0 0,0 0 0,0 0 1,0 0-1,0 0 0,0 0 0,0 0 0,0 0 0,0 0 0,-1 1 0,1-1 0,0 0 0,-1 1 0,1-1 0,-1 1 0,0-1 1,1 0-1,-1 1 0,0-1 0,0 2-4,-10 66-1,-31 33 47,30-79-39,0 0 0,2 0 1,1 1-1,1 0 0,1 1 0,1-1 0,1 1 1,1 0-1,1 15-7,2-37 4,0 0-1,-1 1 1,1-1-1,1 0 1,-1 1 0,0-1-1,1 0 1,0 0 0,-1 1-1,1-1 1,1 0 0,-1 0-1,0 0 1,1 0 0,-1 0-1,1 0 1,0 0-1,0-1 1,0 1 0,1-1-1,-1 1 1,0-1 0,1 0-1,0 0 1,-1 0 0,1 0-1,0-1 1,0 1-1,0-1 1,0 1 0,0-1-1,0 0 1,1 0 0,-1-1-1,0 1 1,0-1 0,1 1-1,-1-1 1,0 0 0,1 0-1,-1-1-3,15-2 11,0-2 1,-1-1-1,0 0 0,0-1 1,0 0-1,-1-2 0,0 0 0,-1-1 1,10-8-12,15-7 10,142-76-933,-163 84-257</inkml:trace>
  <inkml:trace contextRef="#ctx0" brushRef="#br0" timeOffset="32559.569">10190 1604 22885,'0'0'1512,"0"0"969,1 0-1561,27-4-360,-8-6-336,2-2-240,6 0-592,3-2-440,3 6-3057</inkml:trace>
  <inkml:trace contextRef="#ctx0" brushRef="#br0" timeOffset="32932.792">10801 1516 17236,'-28'20'6584,"-3"-9"-3917,-11 6-1344,40-15-1313,-1 0-1,1 0 1,0 0 0,-1 1 0,1-1-1,0 1 1,0-1 0,1 1-1,-1 0 1,1 0 0,-1 0 0,1 0-1,0 0 1,0 0 0,0 0-1,0 0 1,1 0 0,-1 1 0,1-1-1,0 0 1,0 0 0,0 1 0,0-1-1,0 0 1,1 0 0,0 0-1,-1 1 1,1-1 0,1 0 0,-1 0-1,0 0 1,1 0 0,-1-1-1,1 1 1,0 0 0,0-1 0,0 1-1,0-1 1,0 1 0,1-1-1,-1 0 1,1 0 0,-1 0 0,1 0-1,2 0-9,-1-2 13,1-1 0,0 0 0,-1-1 0,1 1-1,-1-1 1,1 0 0,-1 0 0,0 0 0,0 0-1,0-1 1,0 0 0,0 1 0,-1-2-1,1 1 1,-1 0 0,0-1 0,0 1 0,0-1-1,0 0 1,-1 0 0,1 0 0,-1 0 0,0-1-1,0 1 1,-1-1 0,0 1 0,1-3-13,-1 5 9,13-27 277,-1-1-1,-2-1 1,-1 0 0,-1 0-1,2-23-285,-6 56 230,35 207-1164,-40-208 870,1 0 1,-1 0-1,0 0 0,1-1 0,-1 1 0,1 0 0,-1 0 0,1 0 0,-1 0 1,1-1-1,-1 1 0,1 0 0,0-1 0,-1 1 0,1 0 0,0-1 1,0 1-1,-1-1 0,1 1 0,0-1 0,0 0 0,0 1 0,0-1 1,0 0-1,-1 1 0,1-1 0,0 0 0,0 0 0,0 0 0,0 0 1,0 0-1,0 0 0,0 0 0,0 0 0,0 0 0,0 0 0,0-1 0,0 1 1,-1 0-1,1-1 0,0 1 0,0 0 0,0-1 0,0 1 0,-1-1 1,1 0-1,0 1 0,-1-1 0,1 1 0,0-1 0,-1 0 0,1 0 1,-1 1-1,1-1 0,-1 0 0,1 0 0,-1 0 0,1 0 0,-1 1 0,0-1 1,0 0-1,1-1 64,17-28-1882</inkml:trace>
  <inkml:trace contextRef="#ctx0" brushRef="#br0" timeOffset="33230.998">11034 1061 8890,'-4'-23'433,"2"16"1592,1 14 6754,8 113-4975,12 66-2373,-17-171-1230,-1-10-168,25 111 1400,-25-113-1393,0 0-1,0-1 1,0 1 0,1 0 0,-1-1 0,1 0 0,0 1 0,0-1-1,0 0 1,0 0 0,0 0 0,0 0 0,0 0 0,1-1 0,-1 1 0,1-1-1,-1 1 1,1-1 0,0 0 0,-1 0 0,1 0 0,0-1 0,0 1-1,0 0 1,0-1 0,-1 0 0,1 0 0,0 0 0,0 0 0,0 0 0,0-1-1,0 1 1,0-1 0,-1 1 0,1-1 0,0 0 0,0-1 0,-1 1-1,1 0-39,11-8 58,0 1 0,-1-2-1,0 0 1,-1 0-1,0-1 1,0-1-1,-1 0 1,-1 0-1,0-1 1,-1-1-1,0 1 1,-1-2-1,-1 1 1,6-16-58,0 4 45,-13 26-42,-1 1 0,1-1 0,0 0 0,-1 1 0,1-1 0,0 1 0,0-1 0,0 1 0,-1-1 0,1 1 0,0-1 0,0 1 0,0-1 1,0 1-1,0-1 0,0 1 0,0-1 0,0 1 0,0-1 0,0 1 0,0-1 0,0 1 0,1-1 0,-1 1 0,0-1 0,0 1 0,0-1 0,1 1 0,-1-1 0,0 1 0,0-1 0,1 0 0,-1 1 0,1-1 0,-1 1 0,0-1 0,1 0 0,-1 0 0,1 1 0,-1-1 0,0 0 0,1 0 0,-1 1 0,1-1 0,-1 0 0,1 0 0,-1 0 0,1 0 0,-1 0 0,1 0 0,-1 1 0,1-1 0,0-1 0,-1 1 0,1 0 0,-1 0 0,1 0 0,-1 0 0,1 0 0,-1 0 0,1 0 0,-1-1 0,1 1-3,-1 0 1,-5 214 334,5-214-355,0-1 0,1 1 1,-1 0-1,0 0 0,1 0 0,-1 0 1,0 0-1,1 0 0,-1 0 1,1-1-1,-1 1 0,0 0 1,1 0-1,-1 0 0,1 0 0,-1 1 1,0-1-1,1 0 0,-1 0 1,0 0-1,1 0 0,-1 0 0,0 0 1,1 1-1,-1-1 0,0 0 1,1 0-1,-1 0 0,0 1 0,1-1 1,-1 0-1,0 0 0,0 1 1,1-1-1,-1 0 0,0 1 1,0-1-1,0 0 0,1 1 0,-1-1 1,0 0-1,0 1 0,0-1 1,0 0-1,0 1 20,8-29 861</inkml:trace>
  <inkml:trace contextRef="#ctx0" brushRef="#br0" timeOffset="33498.883">11487 916 21429,'4'22'1816,"-1"1"1161,1 18-1617,3 7-424,-2 10-360,2 4-160,0-2-240,1-4-96,4-11-32,2-8-48,3-9-216,-1-8-376,-2-5-760,-3-5 224</inkml:trace>
  <inkml:trace contextRef="#ctx0" brushRef="#br0" timeOffset="33904.259">11649 1209 19932,'54'41'3917,"-47"-36"-3829,-1-1 1,1 0-1,1 0 0,-1 0 1,0-1-1,1 0 0,0-1 1,0 0-1,0 0 0,0-1 1,0 0-1,0 0 0,0 0 1,0-1-1,0-1 0,0 1 0,0-2 1,8-1-89,-14 2 78,1-1 1,-1 0-1,0 0 1,0 0-1,1 0 1,-1 0-1,0 0 1,-1 0-1,1-1 0,0 1 1,-1-1-1,1 0 1,-1 1-1,0-1 1,0 0-1,0 0 1,0 0-1,-1 0 1,1 1-1,-1-1 1,1 0-1,-1 0 1,0 0-1,0 0 0,-1 0 1,1 0-1,0 0 1,-1 0-1,0 0 1,0 0-1,0 0 1,0 1-1,0-1 1,-1 0-1,1 1 1,-1-1-1,1 1 1,-1-1-1,0 1 0,0 0 1,0 0-1,0 0 1,-1 0-1,1 0 1,0 0-1,-1 0 1,1 1-1,-1 0 1,0-1-1,0 1 1,1 0-1,-1 0 1,0 0-1,0 1 1,0-1-1,-1 1-78,2-1 0,1 1 1,0 0-1,-1 0 0,1 0 1,-1 0-1,1 0 0,-1 1 1,1-1-1,0 0 0,-1 1 1,1-1-1,-1 1 0,1-1 1,0 1-1,0 0 0,-1-1 1,1 1-1,0 0 0,0 0 1,0 0-1,0 0 0,0 0 1,0 0-1,0 0 0,0 0 1,0 0-1,0 1 0,1-1 1,-1 0-1,0 0 0,1 1 1,-1-1-1,1 1 0,0-1 1,-1 0-1,1 1 0,0-1 1,0 1-1,-6 59-80,6-57 83,0 10-6,-1 0 0,2 1 0,0-1-1,0 0 1,2 0 0,0 0 0,0 0 0,1 0 0,1 0 0,0-1-1,4 5 4,-7-15 3,0-1-1,1 0 0,-1 0 0,1 0 0,0 0 0,0 0 0,0-1 1,0 1-1,0-1 0,0 0 0,0 0 0,0 0 0,0 0 1,1 0-1,-1-1 0,0 1 0,0-1 0,1 0 0,-1 0 0,0 0 1,1-1-1,-1 1 0,0-1 0,0 0 0,1 0 0,-1 0 1,0 0-1,0 0 0,0-1 0,0 1 0,0-1 0,-1 0 0,1 0 1,0 0-1,-1 0 0,1 0 0,-1-1 0,0 1 0,1-2-2,10-9 22,-1-1 0,0 1-1,-1-2 1,-1 0 0,0 0-1,-2-1 1,3-5-22,27-43 16,-38 63-16,0 1 0,0-1-1,0 1 1,0-1 0,0 1-1,0-1 1,0 1 0,1-1-1,-1 0 1,0 1 0,0-1-1,0 1 1,1-1 0,-1 1-1,0 0 1,1-1 0,-1 1-1,0-1 1,1 1-1,-1-1 1,1 1 0,-1 0-1,1-1 1,-1 1 0,1 0-1,-1 0 1,1-1 0,-1 1-1,1 0 1,-1 0 0,1 0-1,-1 0 1,1-1 0,-1 1-1,1 0 1,0 0 0,-1 0-1,1 0 1,-1 0 0,1 0-1,-1 1 1,1-1 0,-1 0-1,1 0 1,-1 0 0,1 0-1,0 1 1,-1-1-1,1 0 1,-1 1 0,0-1-1,1 0 1,-1 1 0,1-1-1,-1 0 1,1 1 0,-1-1-1,0 1 1,1-1 0,-1 1-1,0-1 1,1 1 0,7 38 23,-7-35-15,14 103 133,-15-106-133,0 0 0,0 0 0,0 0 0,0 0 0,0-1-1,0 1 1,0 0 0,0 0 0,1 0 0,-1 0 0,0-1 0,1 1 0,-1 0-1,0 0 1,1 0 0,-1-1 0,1 1 0,-1 0 0,1-1 0,-1 1 0,1 0 0,0-1-1,-1 1 1,1-1 0,0 1 0,0-1 0,-1 1 0,1-1 0,0 0 0,0 1 0,0-1-1,-1 0 1,1 1 0,0-1 0,0 0 0,0 0 0,0 0 0,0 0 0,-1 0-1,1 0 1,0 0 0,0 0 0,0 0 0,0-1 0,0 1 0,-1 0 0,1 0 0,0-1-1,0 1 1,0 0 0,-1-1 0,1 1 0,0-1 0,-1 1 0,1-1 0,0 0 0,0 0-8,103-140 602,-99 136-607,0-1 0,-1 0 0,2 1 0,-1 0 0,1 0 0,0 1 0,0 0 0,0 0 0,0 0-1,1 0 1,-1 1 0,1 0 0,0 1 0,0 0 0,0 0 0,6-1 5,-11 3-9,0 0 0,0 1-1,0-1 1,-1 0 0,1 1 0,0-1-1,0 1 1,-1 0 0,1-1 0,0 1-1,-1 0 1,1 0 0,-1 0 0,1 0-1,-1 1 1,0-1 0,1 0 0,-1 0 0,0 1-1,0-1 1,0 1 0,0-1 0,0 1-1,0 0 1,0-1 0,-1 1 0,1 0-1,-1-1 1,1 1 0,-1 0 0,1 0 0,-1 0-1,0-1 1,0 1 0,0 0 0,0 0 9,-5 69-1787,-2-48-1300</inkml:trace>
  <inkml:trace contextRef="#ctx0" brushRef="#br0" timeOffset="35348.578">12710 1174 17380,'1'-7'968,"0"2"-263,0 0 0,0 0 0,-1 0 0,0 0 0,1 0 0,-2 0 0,1 0-1,0 0 1,-1 0 0,0 0 0,0 0 0,-1 0 0,1 0 0,-1 0 0,-2-2-705,3 6 35,-1 1-1,1 0 0,-1 0 1,1 0-1,-1 0 1,1 0-1,-1 0 0,1 0 1,-1 1-1,1-1 1,0 0-1,-1 1 1,1-1-1,-1 1 0,1 0 1,0-1-1,0 1 1,-1 0-1,1 0 0,0 0 1,0 0-1,0 0 1,0 0-1,0 0 1,0 0-1,0 0 0,0 1 1,0-1-1,1 0 1,-1 1-1,0-1 0,1 0 1,-1 1-1,1-1 1,0 1-1,-1-1 1,1 0-1,0 1 0,0-1 1,0 1-1,0 1-34,-7 24 17,0 1-1,2 0 0,2 0 1,0 0-1,2 0 1,1 10-17,0-39 2,1 1 1,0-1 0,-1 0-1,1 1 1,0-1 0,0 0-1,-1 1 1,1-1-1,0 1 1,0-1 0,0 1-1,0 0 1,0-1 0,0 1-1,0 0 1,-1 0 0,1-1-1,0 1 1,0 0-1,0 0 1,0 0 0,0 0-1,0 0 1,0 0 0,0 1-1,0-1 1,0 0-1,0 0 1,0 1 0,0-1-1,-1 1 1,1-1 0,0 1-1,0-1 1,0 1-1,0-1 1,-1 1 0,1-1-1,0 1 1,-1 0 0,1 0-1,-1-1 1,1 1 0,0 0-1,-1 0 1,0 0-1,1 0 1,-1-1 0,1 1-1,-1 0 1,0 0 0,0 0-1,0 0 1,1 0-1,-1 0 1,0 0 0,0 0-1,0 0 1,-1 0 0,1 0-1,0 0 1,0 0-1,0 0 1,-1 0 0,1-1-1,0 1 1,-1 0 0,0 1-3,25-38 87,23-19-17,-42 56-74,0-1 0,0 1 0,0 0 0,0 1 0,0-1 0,0 1 0,-1 0 0,1 0 0,0 1 0,-1-1 0,0 1 1,0 0-1,0 0 0,0 0 0,0 1 0,0 0 0,-1-1 0,0 1 0,1 0 0,-2 1 0,1-1 0,0 0 0,-1 1 0,0 0 0,1 2 4,4 3-2,0 0 1,-1 1-1,-1 0 0,0 0 0,0 0 0,-1 0 0,-1 1 1,0-1-1,0 1 0,-1 0 0,0 0 0,-1 0 0,-1 0 0,0 0 1,-1 0-1,0 0 0,0 0 0,-1 0 0,-1 0 0,0 0 1,-1-1-1,0 1 0,-1-1 0,0 0 0,-1-1 0,0 1 1,0-1-1,-1 0 0,-2 1 2,8-9 1,-1 0 0,0 0-1,0 0 1,0-1 0,0 1 0,0 0 0,0-1 0,0 0-1,0 1 1,0-1 0,-1 0 0,1 0 0,-1 0 0,1 0 0,-1-1-1,1 1 1,-1-1 0,1 1 0,-1-1 0,1 0 0,-1 0-1,1 0 1,-1 0 0,0-1 0,1 1 0,-1-1 0,1 1 0,-1-1-1,1 0 1,0 0 0,-1 0 0,1 0 0,0-1 0,0 1-1,0-1 1,0 1 0,0-1 0,0 0 0,0 1 0,0-1 0,1 0-1,-1 0 1,0 0 0,1-1 0,0 1 0,0 0 0,0 0-1,0-1 1,0 1 0,0-1 0,0 1 0,0-3-1,0-4-7,0 0-1,1 0 1,0 0 0,0 0-1,0 0 1,2 0 0,-1 0-1,1 0 1,0 1 0,1-1-1,0 1 1,0-1 0,1 1-1,0 0 1,0 0 0,4-4 7,92-115-16,-82 111 15,-1-1 0,-1 0 1,-1-2-1,0 0 1,-1 0-1,-1-2 1,-1 1-1,-1-2 1,-1 1-1,-1-1 1,-1-1-1,-1 0 1,0-3 0,-6 26-1,0-1 1,-1 0 0,1 0-1,0 0 1,-1 0-1,1 0 1,-1 0-1,1 0 1,-1 0-1,0 0 1,1-1 0,-1 1-1,0 0 1,0 0-1,0 0 1,1 0-1,-1 0 1,-1-1-1,1 1 1,0 0 0,0 0-1,0 0 1,-1 0-1,1 0 1,0 0-1,-1 0 1,1 0-1,-1 0 1,1 0-1,-1 0 1,0 0 0,1 0-1,-1 0 1,0 0-1,0 0 1,0 0-1,1 1 1,-1-1-1,0 0 1,0 1 0,0-1-1,0 1 1,0-1-1,0 1 1,0-1-1,-1 1 1,1 0-1,0-1 1,0 1 0,0 0-1,0 0 1,0 0-1,0 0 1,-1 0-1,1 0 1,0 0-1,0 0 1,0 1 0,0-1-1,0 0 1,0 1-1,0-1 1,-1 1 0,-4 7-7,0-1 0,1 1-1,0 0 1,0 1 0,1-1 0,0 1 0,0 0 0,1 0 0,0 1 0,1-1-1,0 0 1,1 1 0,0-1 0,0 1 0,1 0 0,0-1 0,1 1-1,0-1 1,0 1 0,2 2 7,-3-10 1,0 0 0,0 0-1,0 0 1,0 0 0,1-1 0,-1 1-1,1 0 1,-1 0 0,1 0 0,0-1-1,-1 1 1,1 0 0,0-1 0,0 1-1,0-1 1,1 1 0,-1-1 0,0 1-1,1-1 1,-1 0 0,0 0 0,1 0-1,0 0 1,-1 0 0,1 0 0,-1 0-1,1 0 1,0 0 0,0-1-1,0 1 1,-1-1 0,1 1 0,0-1-1,1 0 0,67-11 45,-51 6-24,90-24 138,-108 27-142,1 0 1,-1 0 0,0 0-1,1 0 1,-1-1 0,0 1-1,0-1 1,0 1 0,-1 0-1,1-1 1,-1 1 0,1-1-1,-1 0 1,0 1 0,0-1-1,0 1 1,0-1 0,-1 1-1,1-1 1,0 1 0,-1-1-1,0 1 1,0-1 0,0 1-1,0-1 1,0 1 0,0 0-1,0 0 1,-1 0 0,1 0 0,-1 0-1,0 0 1,0 0 0,1 0-1,-1 0 1,-2 0-18,-3-10 69,-61-82 316,153 121-2549,-60-24 597</inkml:trace>
  <inkml:trace contextRef="#ctx0" brushRef="#br0" timeOffset="35646.755">13441 967 23933,'-5'4'113,"1"1"0,0-1 1,0 1-1,0 1 0,1-1 0,0 0 0,0 1 0,0 0 0,1-1 1,0 1-1,0 0 0,0 0 0,1 0 0,0 1 0,0-1 0,0 0 1,1 0-1,0 1 0,0-1 0,1 0 0,0 0 0,0 1 0,0-1 1,1 0-1,0 0 0,0 0 0,0-1 0,1 1 0,0 0 0,0-1 1,3 5-114,-5-9 15,0 0 0,0 0 0,0 0 0,1 0 0,-1 0 0,0-1 0,0 1 0,1 0 0,-1-1 0,0 1 0,1-1 0,-1 1 0,0-1 1,1 1-1,-1-1 0,1 0 0,-1 0 0,1 0 0,-1 0 0,1 0 0,-1 0 0,1 0 0,-1 0 0,0-1 0,1 1 0,-1 0 0,1-1 1,-1 0-1,0 1 0,1-1 0,-1 0 0,0 1 0,0-1 0,1 0 0,-1 0 0,0 0 0,0 0 0,0 0 0,0 0 0,0 0 0,0-1 1,-1 1-1,2-1-15,35-61 959,-35 59-901,9-21 195,-1 0 0,0-1 1,-2 0-1,-1 0 0,3-26-253,-5 190-426,4 13-2326,1-115 1516</inkml:trace>
  <inkml:trace contextRef="#ctx0" brushRef="#br0" timeOffset="36024.669">13804 828 12331,'-16'58'6669,"-12"52"-898,14 53-3056,14-162-2701,0 0-1,-1 1 1,1-1 0,0 0-1,0 1 1,0-1 0,0 0 0,0 1-1,0-1 1,0 0 0,0 1-1,0-1 1,1 0 0,-1 1 0,1-1-1,-1 0 1,1 0 0,-1 1-1,1-1 1,0 0 0,-1 0 0,1 0-1,0 0 1,0 0 0,0 0 0,0 0-1,0 0 1,0 0 0,0-1-1,0 1 1,0 0 0,0 0 0,0-1-1,1 1 1,-1-1 0,0 1-1,1-1 1,-1 0 0,0 1 0,0-1-1,1 0 1,-1 0 0,1 0-1,-1 0 1,0 0 0,1 0 0,-1 0-1,0-1 1,0 1 0,1 0-1,-1-1 1,0 1 0,1-1 0,-1 1-1,0-1 1,1-1-14,11-10-6,0-1 1,-1-1-1,-1 0 1,0-1-1,-1 0 1,-1-1-1,0 0 0,-1 0 1,1-6 5,-2 8-2,5-9 95,-1 0 0,-2-1 0,0 0 1,-1-1-1,-2 0 0,-1 0 0,0 0 0,-2-1 0,-1 1 0,-1-1 1,-1 0-1,-1 1 0,-4-18-93,4 37 41,-23-41 318,23 47-352,-1 0 1,1 0-1,0 1 1,-1-1-1,1 1 0,0-1 1,0 1-1,0-1 1,-1 1-1,1-1 0,0 1 1,0 0-1,0 0 1,0 0-1,0 0 0,0 0 1,1 0-1,-1 0 1,0 0-1,0 0 0,1 0 1,-1 0-1,0 0 1,1 0-1,-1 1 0,1-1 1,0 0-1,-1 0 1,1 1-1,0-1 0,0 0 1,0 1-1,0-1-7,-2 3 16,-11 44 48,2 1-1,1 1 1,3 0 0,0 39-64,14 1 74,-7-88-73,1 0 0,-1 1 0,1-1 0,-1 0 0,1 0 0,0 0 0,0 0 0,0 0 1,0 0-1,0-1 0,0 1 0,0 0 0,0 0 0,1-1 0,-1 1 0,1-1 0,0 1 0,-1-1 0,1 0 0,0 0 0,0 1 1,-1-1-1,1-1 0,0 1 0,0 0 0,0 0 0,0-1 0,0 1 0,1-1 0,-1 1 0,0-1 0,0 0 0,0 0 0,0 0 1,0 0-1,0 0 0,1-1 0,-1 1 0,0-1-1,4-1-137,-1-1 1,1 1 0,-1-1-1,0-1 1,0 1-1,0-1 1,0 0-1,-1 0 1,0 0-1,1-1 1,-2 1 0,1-1-1,2-4 137,14-17-1088</inkml:trace>
  <inkml:trace contextRef="#ctx0" brushRef="#br0" timeOffset="36493.67">14068 915 16924,'58'53'7102,"-53"-51"-6972,1 0-1,0-1 1,1 0-1,-1 0 1,0 0-1,0-1 1,0 1 0,0-1-1,1-1 1,-1 1-1,0-1 1,0-1-1,0 1 1,0-1-1,0 0 1,0 0-1,0 0 1,-1-1-130,3 0 137,0 0 0,-1-1 0,1 0 0,-1 0 0,0 0-1,0-1 1,-1 0 0,0 0 0,1-1 0,-2 0 0,1 0 0,-1-1 0,0 1 0,0-1 0,-1 0 0,1 0 0,-2-1 0,1 1 0,-1-1 0,0 0 0,-1 0 0,0 0 0,0 0 0,0-5-137,-3 11 15,0 0 0,0 0 0,-1 0 1,1 0-1,-1 0 0,1 1 0,-1-1 0,0 0 0,0 1 1,1-1-1,-1 1 0,0 0 0,0-1 0,-1 1 0,1 0 0,0 0 1,0 1-1,-1-1 0,1 0 0,0 1 0,-1-1 0,1 1 1,0 0-1,-1 0 0,1 0 0,0 0 0,-1 0 0,1 0 0,-1 1 1,1-1-1,0 1 0,0 0 0,-1 0 0,1-1 0,0 1 1,0 1-1,0-1 0,0 0 0,0 0 0,0 1 0,0-1 0,0 1 1,1 0-1,-1 0-15,-6 5 0,0 1 1,0 1 0,1 0-1,0 0 1,1 0 0,0 1-1,0-1 1,1 2 0,0-1-1,1 0 1,0 1 0,1 0-1,0 0 1,0 0 0,1 0-1,1 1 1,0-1 0,1 10-1,0-21 0,-1 2-1,0 0 1,1 0 0,-1 0-1,1 0 1,0 0-1,-1 0 1,1 0 0,0 0-1,0 0 1,0 1-1,1-1 1,-1 0 0,0 0-1,1 0 1,0 0-1,-1 0 1,1-1 0,0 1-1,0 0 1,0 0-1,0 0 1,0-1 0,0 1-1,1 0 1,-1-1-1,0 1 1,1-1 0,-1 0-1,1 1 1,0-1-1,-1 0 1,1 0 0,0 0-1,0 0 1,0 0 0,0 0-1,0-1 1,5-2 3,1-1 0,-1-1 0,-1 0 0,1 0 0,0 0 0,-1-1-1,0 1 1,0-1 0,0-1 0,-1 1 0,0-1 0,0 0 0,0-1 0,0-1-3,3-2 3,15-19 11,-18 20-15,1 1 1,0 0 0,0 0 0,1 0 0,0 1-1,0 0 1,1 1 0,0-1 0,0 1-1,0 1 1,1-1 0,0 2 0,5-3 0,-11 7-8,0 1 1,0 0 0,0 0-1,0 1 1,0-1-1,0 1 1,0-1 0,-1 1-1,1 0 1,-1 0 0,1 0-1,-1 0 1,0 0-1,0 1 1,0-1 0,0 1-1,0-1 1,0 1-1,-1 0 1,1 0 0,-1 0-1,0-1 1,0 1-1,0 1 1,0-1 0,-1 0-1,1 0 1,-1 0 0,1 0-1,-1 0 1,0 0-1,-1 1 1,1-1 0,0 0-1,-1 0 1,0 0-1,0 1 8,10 111 30,-9-114-26,1 0 0,-1-1 0,0 1 0,1 0 0,-1-1 0,1 1 0,-1 0 0,1-1 0,-1 1 0,1-1 0,0 1 0,-1-1 1,1 1-1,-1-1 0,1 0 0,0 1 0,0-1 0,-1 0 0,1 0 0,0 1 0,-1-1 0,1 0 0,0 0 0,0 0 0,-1 0 0,1 0 0,0 0 0,0 0 0,-1 0 1,1 0-1,0 0 0,0 0 0,-1 0 0,1-1 0,0 1 0,0 0 0,-1-1 0,1 1 0,0 0 0,-1-1 0,1 1 0,-1-1 0,1 1 0,0-1 0,-1 1 0,1-1 1,-1 1-1,1-1 0,-1 0 0,0 1 0,1-1 0,-1 0 0,0 1 0,1-1 0,-1 0 0,0 0 0,0 1 0,1-1 0,-1 0 0,0 0 0,0 1 0,0-1 0,0 0 1,0 0-1,0 1 0,0-1 0,-1 0 0,1 0 0,0 1-4,22-44 85,-17 30-132,1-1 0,1 1 0,0 1 0,1-1-1,0 1 1,1 1 0,0-1 0,1 1 0,1 1 0,-1 0 0,2 1 0,0 0 0,0 0-1,1 1 1,6-2 47,-18 10-27,0 0 0,0 1 0,1-1 0,-1 1-1,0-1 1,0 1 0,1 0 0,-1-1 0,0 1 0,1 0-1,-1 0 1,0 0 0,1 0 0,-1 0 0,0 0-1,1 0 1,-1 1 0,0-1 0,1 0 0,-1 1-1,0-1 1,0 1 0,1 0 0,-1-1 0,0 1 0,0 0-1,0 0 1,0-1 0,0 1 0,0 0 0,0 0-1,0 0 1,0 0 0,-1 0 0,1 0 0,0 1 0,-1-1-1,1 0 1,-1 0 0,1 0 0,-1 1 0,1-1-1,-1 0 1,0 1 27,3 65-443,-3-63 461,-7 91-501,5-50-257</inkml:trace>
  <inkml:trace contextRef="#ctx0" brushRef="#br0" timeOffset="38010.342">7622 5170 23437,'0'0'1344,"0"0"753,4 16-977,7 14-824,-3 6-72,5 11-136,5 3-48,-1 9-8,3 2-32,3 5 24,-1-1-80,-4-3-680,-1-7-488</inkml:trace>
  <inkml:trace contextRef="#ctx0" brushRef="#br0" timeOffset="38359.277">7318 5440 23117,'0'-15'429,"1"0"1,0 1-1,2-1 1,-1 0-1,2 1 1,0 0-1,1 0 1,0 0-1,1 0 1,0 1-1,1 0 0,1 0 1,0 1-1,1 0 1,10-11-430,0 1 113,2 1 0,0 1 0,2 1-1,0 0 1,1 2 0,0 1 0,14-6-113,-26 14 7,-1 1-1,1 1 1,1 0-1,-1 0 1,1 1-1,0 1 0,0 0 1,1 0-1,-1 2 1,1 0-1,0 0 1,-1 1-1,1 1 1,0 0-7,-9 3-6,-1-1 1,1 1 0,-1 0-1,0 0 1,0 1 0,-1-1-1,1 1 1,-1-1-1,0 1 1,1 0 0,-2 1-1,1-1 1,0 0-1,-1 1 1,0 0 0,0-1-1,0 1 1,-1 0-1,0 0 1,0 0 0,0 0-1,0 0 1,-1 0 0,0 0-1,0 0 1,0 2 5,-24 365 343,25-368-336,1 0-1,-1 0 1,1 0 0,0-1 0,0 1 0,1-1 0,-1 1 0,1-1 0,0 0 0,0 0 0,0 0 0,0 0 0,0-1 0,1 1 0,-1-1 0,1 0 0,-1 0 0,1 0 0,0-1 0,0 1 0,0-1 0,0 0 0,0 0 0,0 0 0,0 0 0,0-1 0,0 0 0,0 0 0,4 0-7,24 6-334,24 6-1708,-29-11 1027</inkml:trace>
  <inkml:trace contextRef="#ctx0" brushRef="#br0" timeOffset="38974.779">8236 5312 20460,'2'1'114,"-1"0"0,0-1 0,0 1 0,1-1 0,-1 1 0,0-1 0,1 0 0,-1 1 0,1-1 0,-1 0 0,0 0 0,1 0 1,-1 0-1,1 0 0,-1 0 0,0-1 0,1 1 0,-1 0 0,0-1 0,1 1 0,-1-1 0,0 1 0,1-1 0,-1 0 0,0 1 0,0-1 0,0 0 0,0 0 0,0 0 0,0 0 0,0 0 0,0 0 0,0 0 0,0 0 0,0 0 0,-1-1 0,1 1 0,0 0 0,-1-1 0,1 1 0,-1 0 0,1-2-114,9-67 1026,-9 55-535,-1 11-398,0-75 1751,0 76-1787,0 1-1,0 0 1,-1-1 0,1 1 0,-1 0-1,1-1 1,-1 1 0,0 0 0,0 0-1,0-1 1,0 1 0,0 0 0,0 0-1,-1 0 1,1 0 0,-1 1-1,1-1 1,-1 0 0,0 1 0,0-1-1,1 1 1,-1-1 0,0 1 0,-1 0-1,1 0 1,0 0 0,0 0 0,0 0-1,-1 0 1,-1 0-57,2 1 11,-1 0-1,0 1 1,0-1-1,1 0 1,-1 1-1,0 0 1,1 0-1,-1 0 1,1 0-1,-1 0 1,1 0 0,0 0-1,-1 1 1,1-1-1,0 1 1,0 0-1,0 0 1,0 0-1,0 0 1,0 0-1,1 0 1,-1 0-1,1 0 1,-1 1 0,1-1-1,0 1 1,0-1-1,0 1 1,0-1-1,1 1 1,-1 1-11,-13 86-41,13-77 39,0 0 1,1 1 0,0-1 0,1 1-1,0-1 1,1 0 0,1 0 0,0 0-1,1 0 1,0 0 0,1-1 0,1 0-1,0 0 1,0 0 0,1-1-1,1 0 1,2 3 1,-8-12 1,1 0-1,0-1 0,0 1 1,0-1-1,0 1 1,0-1-1,0 0 0,0 0 1,1 0-1,-1-1 1,0 1-1,0-1 0,1 0 1,-1 1-1,0-2 1,1 1-1,-1 0 0,0-1 1,0 1-1,1-1 1,-1 0-1,0 0 0,0 0 1,0-1-1,0 1 1,0-1-1,3-1 0,72-60 10,-74 60-11,5-5-4,0 0 0,0 0 0,-1 0 0,0-1 0,-1 0 0,0-1 0,0 0 0,-1 0 0,0 0 0,-1-1 0,0 0 0,0 0 0,-2 0 0,1 0 0,-1-1 0,-1 1 0,1-12 5,-2 0-8,-1 0 0,-1 0 0,-2 0 1,0 0-1,-1 0 0,-2 1 0,0 0 0,-7-17 8,2 43 31,-8 99-63,16-73 35,2 0 0,0 0 0,2 1 1,1-1-1,2 0 0,1 0 0,1-1 0,7 21-3,-13-49 1,0 1-1,0 0 1,0-1-1,0 1 1,0 0-1,1-1 1,-1 1-1,1 0 1,-1-1-1,1 1 1,0-1-1,-1 1 1,1-1-1,0 1 1,0-1-1,0 1 1,0-1-1,0 0 1,0 0-1,1 1 1,-1-1-1,0 0 1,1 0-1,-1 0 1,1 0-1,-1-1 1,1 1-1,-1 0 1,1 0-1,-1-1 1,1 1-1,0-1 1,-1 0-1,1 0 1,0 1-1,-1-1 1,1 0-1,0 0 1,0 0-1,-1-1 1,1 1-1,0 0 1,-1-1-1,1 1 1,0-1-1,-1 1 1,1-1-1,-1 0 1,1 0-1,0 0 1,32-34-7,-31 30-50,1 1 0,-1-1-1,1 1 1,0 0 0,0 0 0,0 0 0,1 1 0,-1-1 0,1 1-1,0 0 1,0 1 0,0-1 0,0 1 0,0 0 0,1 0 0,-1 0-1,1 1 1,2-1 56,-7 2-1160</inkml:trace>
  <inkml:trace contextRef="#ctx0" brushRef="#br0" timeOffset="39279.7">8735 4576 24597,'-1'11'343,"0"0"-1,1 0 1,0 0-1,0 0 0,1-1 1,0 1-1,1 0 1,1 0-1,0-1 0,0 1 1,1-1-1,3 8-342,5 15 284,8 34-285,4-2 0,2 0-1,3-2 1,3-1 0,9 10 1,-41-73-58,-1 1 0,1 0 1,0-1-1,0 1 0,-1 0 1,1-1-1,0 1 0,0-1 1,0 1-1,0 0 1,-1-1-1,1 1 0,0-1 1,0 1-1,0-1 0,0 1 1,0 0-1,0-1 0,0 1 1,0-1-1,0 1 1,0-1-1,1 1 0,-1 0 1,0-1-1,0 1 0,0-1 1,0 1-1,1 0 0,-1-1 1,0 1-1,0-1 1,1 1-1,-1 0 0,0-1 1,1 1-1,-1 0 0,0 0 1,1-1-1,-1 1 0,0 0 1,1 0-1,-1-1 1,0 1-1,1 0 0,-1 0 1,1 0-1,-1 0 0,1 0 1,-1 0-1,0 0 1,1 0-1,-1 0 0,1 0 1,-1 0-1,1 0 0,-1 0 1,1 0-1,-1 0 0,0 0 1,1 0-1,-1 0 1,1 1-1,-1-1 0,0 0 1,1 0-1,-1 0 0,0 1 1,1-1 57,-1-39-3993,0 22-2178</inkml:trace>
  <inkml:trace contextRef="#ctx0" brushRef="#br0" timeOffset="39575.359">8923 4546 18820,'21'64'8110,"61"286"-4615,-8-135-3404,-57-189-498,-6-41-1125,-7-16-231</inkml:trace>
  <inkml:trace contextRef="#ctx0" brushRef="#br0" timeOffset="39903.264">9233 4894 17636,'155'-60'8081,"-154"58"-8012,0 1-1,0-1 0,0 1 0,0-1 0,0 0 0,-1 1 0,1-1 0,-1 0 0,1 1 0,-1-1 0,0 0 0,1 0 1,-1 0-1,0 1 0,0-1 0,0 0 0,-1 0 0,1 0 0,0 1 0,-1-1 0,1 0 0,-1 0 0,0 1 0,1-1 0,-1 1 1,0-1-1,0 0 0,0 1 0,0 0 0,0-1 0,0 1 0,-1-1 0,1 1 0,0 0 0,-1 0 0,1 0 0,-1 0 1,1 0-1,-1 0 0,1 0 0,-2 0-68,0-2 52,0 0 1,0 0-1,-1 0 1,1 0-1,-1 1 1,1-1-1,-1 1 1,0 0-1,0 0 1,0 1 0,0-1-1,0 1 1,0-1-1,-1 1 1,1 1-1,0-1 1,-1 1-1,1-1 1,0 1-1,-1 0 1,1 1-1,0-1 1,-1 1-1,1 0 1,0 0-1,0 0 1,0 1-1,0-1 1,0 1 0,0 0-1,0 0 1,0 1-1,1-1 1,-1 1-1,1-1 1,-1 1-1,1 0 1,0 1-1,0-1 1,1 0-1,-1 1 1,1 0-1,0-1 1,-1 1-53,0 4 7,1 1-1,-1-1 1,1 0 0,0 1-1,1-1 1,0 1 0,1-1 0,-1 1-1,2-1 1,-1 1 0,1 0-1,0-1 1,1 1 0,0-1 0,0 0-1,1 0 1,0 0 0,1 0-1,0 0 1,0 0 0,0-1 0,1 0-1,0 0 1,0 0 0,1-1-1,0 0 1,0 0 0,1 0 0,5 3-7,71 14-214,-38-23-197</inkml:trace>
  <inkml:trace contextRef="#ctx0" brushRef="#br0" timeOffset="40451.417">10239 4506 20868,'13'-70'6774,"-11"67"-6672,0 1-1,0-1 0,0 1 0,0 0 0,0-1 0,0 1 0,1 0 1,-1 0-1,1 1 0,-1-1 0,1 1 0,0-1 0,0 1 1,0 0-1,-1 0 0,1 0 0,0 0 0,0 0 0,1 1 0,-1-1 1,0 1-1,2 0-101,-1 0 23,0 1 1,0-1 0,0 1-1,-1 0 1,1 0-1,0 0 1,0 0 0,-1 1-1,1 0 1,-1 0-1,1 0 1,-1 0 0,0 0-1,0 1 1,0-1 0,0 1-1,0 0 1,-1 0-1,1 0 1,-1 0 0,0 0-1,0 0 1,0 1-1,0-1 1,0 1 0,-1 0-1,0-1 1,1 1-1,-1 0 1,0 1-24,16 122 96,-38 286 1,30-354-101,-8-58 4,0 0 1,0 0 0,-1 0 0,1 0 0,0 0 0,0 0 0,0 0 0,1 0 0,-1 0 0,0 0 0,0-1 0,0 1 0,1 0-1,-1-1 1,0 1 0,1-1 0,-1 1 0,0-1 0,1 0 0,-1 0 0,0 1 0,1-1 0,-1 0 0,1 0 0,-1 0-1,0-1 1,1 1 0,-1 0 0,1 0 0,-1-1 0,0 1 0,1-1 0,-1 1 0,0-1 0,0 0 0,1 1 0,-1-2-1,143-97 94,76-77-1222,-185 149-119</inkml:trace>
  <inkml:trace contextRef="#ctx0" brushRef="#br0" timeOffset="40700.665">10407 4756 18404,'-11'1'3489,"11"-1"1376,0 0-3649,4-8-544,15 0-464,8-3-144,3-7-144,2 0-168,6-1-632,-5 1 248</inkml:trace>
  <inkml:trace contextRef="#ctx0" brushRef="#br0" timeOffset="40980.088">10910 4491 20404,'-56'49'5438,"51"-42"-5252,0 0 0,1 0 0,0 0 0,0 1 0,1-1 0,0 1 0,0 0 0,0 0 1,1 0-1,1 0 0,-2 9-186,2-6 14,-1 1 0,1 0 0,1-1 0,0 1 1,1 0-1,0-1 0,0 1 0,2-1 0,-1 1 1,1-1-1,1 0 0,0 0 0,1 0 0,4 7-14,-9-17 2,1 1 0,0-1 0,-1 0 0,1 0 0,0 0 0,0 0 0,0 0 0,0 0 0,0 0 0,0 0 1,0-1-1,0 1 0,0 0 0,0-1 0,0 1 0,1 0 0,-1-1 0,0 0 0,0 1 0,1-1 0,-1 0 0,0 1 0,1-1 0,-1 0 0,0 0 0,1 0 0,-1 0 0,0 0 0,1 0 0,-1-1 0,0 1 0,0 0 0,1-1 0,-1 1 0,0-1 0,0 1 0,1-1 0,-1 0 0,0 1 0,0-1 0,0 0 0,0 0 0,0 0 0,0 0 0,0 0 0,0 0-2,37-55 343,-38 55-335,14-22 168,-2-1-1,-1 0 0,-1 0 1,-1-1-1,-2 0 0,0-1 1,-1 0-1,-2 0 0,1-16-175,4 84 84,-3-6-119,2-1-1,1 0 1,1 0 0,3-1-1,0 0 1,16 27 35,-29-60-36,1 1 0,-1-1 1,0 1-1,1-1 0,-1 1 0,1-1 0,0 1 0,-1-1 1,1 0-1,0 1 0,0-1 0,0 0 0,0 0 0,0 0 1,0 0-1,0 0 0,0 0 0,0 0 0,1 0 0,-1 0 1,0 0-1,0-1 0,1 1 0,-1 0 0,1-1 0,-1 1 1,1-1-1,-1 0 0,1 1 0,-1-1 0,1 0 0,-1 0 1,1 0-1,-1 0 0,1 0 0,-1 0 0,1-1 0,-1 1 1,1 0-1,-1-1 0,1 1 0,-1-1 0,0 0 0,1 1 1,-1-1-1,0 0 0,1 0 0,-1 0 0,0 0 0,0 0 0,0 0 1,0 0-1,0 0 0,0 0 0,0-1 0,0 1 0,0 0 1,-1-1-1,1 1 0,0 0 0,-1-1 0,1-1 36,19-52-1449,-2-17-1064</inkml:trace>
  <inkml:trace contextRef="#ctx0" brushRef="#br0" timeOffset="41276.969">11220 4117 8722,'-5'-35'2147,"2"25"3219,-1 12-2336,10 107 938,26 216-1439,-12-217-1265,-20-107-1241,0 0 1,0 0-1,0 0 0,1 1 1,-1-1-1,0 0 1,1 0-1,-1 0 1,1-1-1,-1 1 0,1 0 1,-1 0-1,1 0 1,0 0-1,-1 0 1,1-1-1,0 1 0,0 0 1,0 0-1,-1-1 1,1 1-1,0-1 1,0 1-1,0-1 0,0 1 1,0-1-1,0 0 1,0 1-1,0-1 1,0 0-1,0 0 0,0 0 1,1 0-1,-1 0 1,0 0-1,0 0 1,0 0-24,28-37 581,103-322 431,-105 317-929,-27 41-82,1 0 0,0 1 0,-1-1 0,1 0 1,0 1-1,0-1 0,-1 1 0,1-1 0,0 1 0,0 0 0,0-1 0,0 1 0,0 0 0,0-1 1,0 1-1,0 0 0,0 0 0,0 0 0,0 0 0,0 0 0,-1 0 0,1 0 0,0 0 1,0 0-1,0 0 0,0 1 0,0-1 0,0 0 0,0 1 0,0-1 0,0 1 0,0-1 1,-1 1-1,1-1 0,0 1 0,0-1 0,-1 1 0,1 0 0,0-1 0,-1 1 0,1 0 0,-1 0 1,1 0-1,-1-1 0,1 1 0,-1 0 0,1 0 0,-1 0 0,0 0 0,0 0 0,1 0 1,-1 0-1,0 0-1,23 168 43,-23-156-34,3 191 133,-1-190-89,3-41-2,-4 25-53,23-159-1889,-13 92 1040</inkml:trace>
  <inkml:trace contextRef="#ctx0" brushRef="#br0" timeOffset="41527.486">11738 4039 21301,'-3'66'1888,"-2"1"1009,2 0-1161,0 0-456,6-12-624,8-7-296,8-14-232,8-9-80,-5-15-152,2-9-184,0-9-696,-15-6-488</inkml:trace>
  <inkml:trace contextRef="#ctx0" brushRef="#br0" timeOffset="41947.657">11836 4305 19580,'78'37'5150,"-73"-33"-5124,0-1 1,0 1 0,0-1 0,1 1 0,-1-2 0,1 1 0,0-1 0,0 1 0,0-1 0,0-1 0,0 1 0,0-1 0,0-1 0,0 1 0,1-1 0,-1 0 0,0 0 0,4-1-27,-4 0 84,1-1 1,0 1 0,-1-1 0,0-1-1,1 1 1,-1-1 0,0 0 0,0-1-1,0 1 1,-1-1 0,1 0 0,-1-1-1,0 1 1,0-1 0,-1 0 0,1 0-1,-1-1 1,0 1 0,-1-1 0,1 0-1,-1 0 1,0 0 0,-1 0 0,1-1-1,-1 1 1,-1-1 0,1 1 0,-1-1-1,0 0 1,0 1 0,-1-1 0,0 0-1,-1-5-84,0 10 8,0 0 0,1 1 0,-2-1 0,1 0 0,0 0 0,0 1 0,0-1 0,-1 1 0,1-1 0,-1 1 0,1 0 0,-1-1 0,0 1 0,1 0 0,-1 0 0,0 0 0,0 0 0,0 1 0,0-1 0,0 0 0,1 1 0,-1 0 0,0-1 0,-1 1 0,1 0 0,0 0 0,0 0 0,0 0 0,0 0 0,0 0 0,0 1 0,0-1 0,0 1 0,0-1 0,1 1 0,-1 0 0,0 0-1,0 0 1,0 0 0,1 0 0,-1 0 0,0 0 0,1 1 0,-1-1 0,1 0 0,0 1 0,-1-1 0,1 1 0,0 0 0,0 0 0,0-1 0,0 1 0,0 0 0,0 0 0,1 0 0,-1 0 0,0 0 0,1 1-8,-7 13-9,1-1-1,1 1 0,1 1 1,0-1-1,1 0 1,0 1-1,2 0 1,0 0-1,1-1 1,0 1-1,2 0 1,0 0-1,2 6 10,-4-21 2,0-1 1,-1 1-1,1-1 0,0 1 0,1-1 1,-1 1-1,0-1 0,0 1 0,1-1 0,-1 1 1,0-1-1,1 1 0,0-1 0,-1 0 1,1 1-1,0-1 0,0 0 0,0 0 1,-1 1-1,1-1 0,1 0 0,-1 0 1,0 0-1,0 0 0,0 0 0,0 0 1,1-1-1,-1 1 0,0 0 0,1-1 1,-1 1-1,1-1 0,-1 1 0,1-1 1,-1 1-1,1-1 0,-1 0 0,1 0 0,-1 0 1,1 0-1,-1 0 0,1 0 0,-1 0 1,2-1-3,4-5 61,0-1 0,0 0 0,0 0 0,-1 0 0,0-1 0,0 0 1,-1 0-1,0 0 0,0-1 0,1-6-61,11-15 136,-5 8-122,1 0 1,1 0 0,1 2-1,0 0 1,2 0 0,0 2-1,2 0 1,0 1 0,19-13-15,-37 28-9,0 1 0,1 0 0,-1 0 1,0 0-1,1 0 0,-1 0 0,1 0 1,0 0-1,-1 0 0,1 1 0,0-1 1,-1 0-1,1 1 0,0 0 0,0-1 1,0 1-1,-1 0 0,1 0 0,0 0 1,0 0-1,0 0 0,-1 0 0,1 1 1,0-1-1,0 1 0,-1-1 0,1 1 1,0 0-1,-1-1 0,1 1 0,0 0 1,-1 0-1,1 0 0,-1 0 0,0 1 1,1-1-1,-1 0 0,0 0 0,0 1 1,1-1-1,-1 1 0,-1-1 0,1 1 1,0 0-1,0-1 0,0 1 0,-1 0 1,1-1-1,-1 1 0,1 0 0,-1 0 1,0-1-1,0 1 0,0 0 0,0 0 1,0 0-1,0 0 9,28 207 260,-27-208-240,1-1 0,-1 0 1,0 0-1,1 0 0,-1 0 0,0 0 1,1 0-1,-1-1 0,0 1 0,1 0 0,-1-1 1,0 1-1,0-1 0,1 1 0,-1-1 1,0 0-1,0 1 0,0-1 0,0 0 1,0 0-1,0 0 0,0 0 0,0 0 0,0 0 1,0 0-1,-1 0 0,1 0 0,0 0 1,-1 0-1,1-1 0,-1 1 0,1 0 1,-1 0-1,1-1 0,-1 1 0,0 0 0,0-1 1,0 1-1,0 0 0,0-1 0,0 1 1,0-2-21,1 1 19,79-199 604,-79 199-624,-1 0-1,0 1 0,1-1 1,-1 1-1,1-1 1,0 1-1,-1-1 0,1 1 1,0 0-1,0-1 0,0 1 1,0 0-1,0-1 1,0 1-1,0 0 0,1 0 1,-1 0-1,0 0 1,1 0-1,-1 0 0,0 1 1,1-1-1,-1 0 0,1 1 1,-1-1-1,1 1 1,0-1-1,-1 1 0,1 0 1,-1 0-1,1 0 1,0 0-1,-1 0 0,1 0 1,0 0-1,-1 0 0,1 0 1,-1 1-1,1-1 1,-1 1-1,1-1 0,-1 1 1,1 0-1,-1 0 1,1 0-1,-1-1 0,0 1 1,1 0-1,-1 1 0,0-1 1,0 0-1,1 1 2,5 13-177,-1 1 1,0 0-1,-1 0 0,0 0 0,-2 1 0,0 0 0,0 0 0,-2-1 1,0 1-1,-2 14 177,1-11-1763</inkml:trace>
  <inkml:trace contextRef="#ctx0" brushRef="#br0" timeOffset="42542.804">13314 3763 24245,'0'1'78,"-1"-1"0,1 1 0,-1-1 1,1 1-1,-1-1 0,0 1 0,1-1 0,-1 1 0,0-1 0,1 0 0,-1 0 0,0 1 0,1-1 1,-1 0-1,0 0 0,0 0 0,1 0 0,-1 1 0,0-1 0,0 0 0,1 0 0,-1-1 0,0 1 1,0 0-1,1 0 0,-1 0 0,0 0 0,0-1 0,1 1 0,-1 0 0,0-1 0,1 1 0,-1-1 0,0 1 1,1 0-1,-1-1 0,1 1 0,-1-1 0,1 0 0,-1 1 0,1-1 0,-1 1 0,1-1 0,0 0 1,-1 1-1,1-1 0,0 0 0,-1 0 0,1 1 0,0-1 0,0 0 0,0 1 0,0-1 0,0 0 1,0 0-1,0 0 0,0 1 0,0-1 0,0 0 0,0 0 0,0 1 0,0-1 0,1 0 0,-1 1 0,0-1 1,1 0-79,-143 216 741,128-191-750,13-23-5,8-1-28,56-13-172,-52 10 186,-1 0 0,1 1 0,0 0 0,1 0 0,-1 1 0,0 1 0,0 0 0,0 0 0,0 1 0,0 1 0,1 0 28,-10-1 5,1 0-1,0 0 1,-1 0-1,1 0 1,-1 0-1,0 1 1,1 0-1,-1-1 1,0 1-1,0 0 1,0 0-1,0 0 1,0 0 0,0 0-1,-1 1 1,1-1-1,-1 0 1,0 1-1,1-1 1,-1 1-1,0 0 1,0-1-1,-1 1 1,1 0-1,-1-1 1,1 1-1,-1 0 1,0 0-1,0 0 1,0-1-1,0 1 1,-1 0-1,1 0 1,-1 0-5,-30 96 418,28-89-393,-1-2-1,0 1 1,0 0-1,-1-1 1,0 1-1,0-1 1,-1-1-1,0 1 1,0-1-1,-1 0 1,0 0-1,0-1 1,-1 0 0,1 0-1,-1-1 1,-2 1-25,8-7-51,-1 1 0,1-1 0,0 1 0,-1-1 0,1 0 0,0 1 0,-1-1 0,1-1 0,0 1 0,0 0 0,0 0 0,0-1 0,0 1 1,0-1-1,1 0 0,-1 1 0,0-1 0,1 0 0,-1 0 0,1 0 0,0 0 0,-1 0 0,1-1 0,0 1 0,0 0 0,1-1 1,-1 1-1,0 0 0,1-1 0,0 1 0,-1-1 0,1 1 0,0 0 0,0-1 0,0 1 0,1-1 0,-1 1 0,0-1 0,1 1 0,0 0 1,-1-1-1,1 1 0,1-2 51,6-40-1691</inkml:trace>
  <inkml:trace contextRef="#ctx0" brushRef="#br0" timeOffset="42949.394">13594 3774 10794,'-7'39'9262,"5"1"-4859,20 78-1537,-19-117-2844,1 1 1,0 0-1,0 0 1,0-1 0,1 1-1,-1 0 1,0-1 0,1 1-1,-1 0 1,1 0-1,-1-1 1,1 1 0,0-1-1,0 1 1,0-1 0,-1 1-1,2-1 1,-1 1-1,0-1 1,0 0 0,0 0-1,1 1 1,-1-1 0,0 0-1,1 0 1,-1 0-1,1-1 1,-1 1 0,1 0-1,0 0 1,-1-1-1,1 1 1,0-1 0,-1 0-1,1 1 1,0-1 0,0 0-1,-1 0 1,1 0-1,0 0 1,0 0 0,-1-1-1,1 1 1,0 0 0,0-1-1,-1 1 1,1-1-1,-1 0 1,1 0 0,0 1-1,-1-1 1,0 0 0,1 0-1,-1 0 1,1-1-1,-1 1 1,0 0-23,11-15 210,-1 1-1,-1-2 1,-1 1-1,0-1 1,-1-1-1,-1 1 1,0-1-1,1-10-209,28-67 391,-35 95-390,-1 1 0,0-1-1,0 1 1,1-1 0,-1 0 0,0 1-1,0-1 1,1 0 0,-1 1 0,0-1-1,1 0 1,-1 0 0,0 1 0,1-1-1,-1 0 1,1 0 0,-1 1-1,0-1 1,1 0 0,-1 0 0,1 0-1,-1 0 1,1 0 0,-1 0 0,1 0-1,-1 0 1,0 0 0,1 0 0,-1 0-1,1 0 1,-1 0 0,1 0 0,-1 0-1,1 0 1,-1 0 0,0-1-1,1 1 1,-1 0 0,1 0 0,-1 0-1,0-1 1,1 1 0,-1 0 0,0-1-1,1 1 1,-1 0 0,0-1 0,0 1-1,1 0 1,-1-1 0,0 1 0,0-1-1,1 1 1,-1 0 0,0-1-1,0 1 1,0-1 0,0 1 0,0-1-1,5 45-25,-4-42 26,11 140-30,-11-143 30,-1 1 0,0 0 0,0-1 0,1 1 0,-1 0 0,0 0 0,1-1 0,-1 1 0,0 0 0,1 0 0,-1 0 0,0-1 0,1 1 0,-1 0 0,1 0 0,-1 0 0,0 0 0,1 0 0,-1 0-1,1 0 1,-1 0 0,0 0 0,1 0 0,-1 0 0,1 0 0,-1 0 0,0 0 0,1 0 0,-1 0 0,0 1 0,1-1 0,-1 0 0,0 0 0,1 0 0,-1 1 0,0-1 0,1 0 0,-1 0 0,0 1 0,1-1 0,-1 0 0,0 1 0,0-1 0,1 0 0,-1 1 0,0-1 0,0 0 0,0 1 0,0-1 0,0 0 0,1 1 0,-1-1 0,0 1 0,0-1 0,0 0 0,0 1 0,0-1 0,0 1 0,0-1 0,0 0 0,0 1-1,14-35 92,-11 24-66,1-11-12,2 0 0,0 1 0,1 0 0,1 0 0,1 1 0,1 0 0,0 0 0,2 1 0,0 1 0,1 0 0,0 1 0,2 0 0,0 1 0,0 0 0,6-2-14,-19 16-5,0-1 1,0 1-1,0 0 0,0 0 1,1 0-1,-1 0 1,0 1-1,1-1 0,-1 0 1,1 1-1,-1 0 0,1 0 1,-1-1-1,1 1 0,-1 1 1,0-1-1,1 0 1,-1 1-1,1-1 0,-1 1 1,0 0-1,1 0 0,-1-1 1,0 2-1,0-1 0,1 0 1,-1 0-1,0 1 1,0-1-1,-1 1 0,1 0 1,0-1-1,0 1 0,-1 0 1,1 0-1,-1 0 0,0 0 1,1 0-1,-1 1 1,0 0 4,2 3-119,-1 0 1,0 0 0,0 1 0,0-1 0,-1 1 0,0 0 0,-1-1 0,1 1-1,-1 0 1,0-1 0,-1 1 0,0 0 0,0-1 0,0 1 0,-1-1-1,0 1 1,0-1 0,0 0 0,-1 0 0,0 0 0,0 0 0,-1 0-1,0-1 1,-3 5 118,-3-1 127</inkml:trace>
  <inkml:trace contextRef="#ctx0" brushRef="#br0" timeOffset="43122.365">14016 3344 21557,'0'0'1904,"0"0"1033,-4 22-1681,4 2-624,13 4-504,6 1-224,12-7-616,10-6-568</inkml:trace>
  <inkml:trace contextRef="#ctx0" brushRef="#br0" timeOffset="43416.53">14406 3334 20276,'-9'7'504,"1"0"-1,1 0 1,0 1 0,0 0-1,0 0 1,1 1-1,0 0 1,0 0 0,1 0-1,1 1 1,-4 9-504,3-4 202,0 1 0,1 0 1,1 0-1,0 0 0,2 1 0,-1-1 1,2 0-1,0 1 0,2-1 0,-1 0 1,3 8-203,26 38 536,-28-61-523,-1 0-1,0-1 1,1 1-1,0 0 1,-1-1-1,1 1 0,-1-1 1,1 1-1,0-1 1,-1 0-1,1 0 1,0 0-1,-1 0 0,1 0 1,0 0-1,-1 0 1,1 0-1,0-1 1,-1 1-1,1-1 0,-1 1 1,1-1-1,-1 0 1,1 0-1,-1 1 1,1-1-1,-1 0 0,0 0 1,1 0-1,-1 0 1,0-1-1,0 1 1,0 0-1,0-1 0,0 1 1,0 0-1,0-1 1,0 1-1,0-2-12,23-34 263,-1-2-1,-2 0 0,-1-1 1,-3-1-1,-1-1 1,2-15-263,-15 47 39,12-28 116,-1-2 0,-3 1 1,-1-2-1,-2 0 0,-2 0 1,-2 0-1,0-27-155,-15 18 103,11 50-103,0-1 0,-1 1 1,1-1-1,0 1 0,0-1 0,-1 1 1,1-1-1,0 1 0,-1-1 0,1 1 1,0-1-1,-1 1 0,1-1 1,-1 1-1,1 0 0,-1-1 0,1 1 1,-1 0-1,1 0 0,-1-1 0,1 1 1,-1 0-1,1 0 0,-1 0 0,1-1 1,-1 1-1,1 0 0,-1 0 0,0 0 1,1 0-1,-1 0 0,1 0 1,-1 0-1,1 0 0,-1 1 0,0-1 1,1 0-1,-1 0 0,1 0 0,-1 1 1,1-1-1,-1 0 0,1 0 0,-1 1 1,1-1-1,-1 0 0,1 1 1,0-1-1,-1 1 0,1-1 0,-1 1 1,1-1-1,0 1 0,0-1 0,-1 1 1,1-1-1,0 1 0,0-1 0,-1 1 1,1-1-1,0 1 0,0-1 1,0 1-1,0 0 0,0-1 0,0 1 1,0-1-1,0 1 0,0 0 0,-9 23-9,2 0 0,0 1 0,2 0 0,1 0-1,1 0 1,1 1 0,1-1 0,2 22 9,-2-26-4,1-14-2,-2 26-16,1-1 1,2 1-1,1 0 0,2-1 0,1 0 0,1 0 1,2 0-1,6 13 22,-13-42-46,0 0 0,0 0 0,0 0 0,0 0 0,1-1 0,0 1 0,-1 0 0,1-1 0,0 1 0,0-1 0,1 1 0,-1-1 0,0 0 0,1 0 0,-1 0 1,1 0-1,0-1 0,0 1 0,0-1 0,0 1 0,0-1 0,0 0 0,0 0 0,0 0 46,31 0-1126</inkml:trace>
  <inkml:trace contextRef="#ctx0" brushRef="#br0" timeOffset="44014.072">12536 5417 21941,'-4'12'517,"1"1"0,0 1 0,1-1 0,0 0 0,1 0 0,1 1 0,0-1 0,2 12-517,1-4 38,2 0 0,0 0 0,0 0 1,2 0-1,1-1 0,1 0 1,0-1-1,2 2-38,-10-18 1,0 1 0,1-1 0,-1 1 0,1-1 0,0 0 0,0 0 0,0 0 0,0 0 0,1 0 0,-1 0 0,1-1 0,-1 1 0,1-1 0,0 1 0,0-1 0,0 0 0,0 0 0,1-1-1,-1 1 1,1-1 0,-1 1 0,1-1 0,-1 0 0,1-1 0,-1 1 0,2 0-1,1-6 17,-1 1 1,1-1-1,-1 0 0,0 0 0,0-1 0,-1 0 1,0 1-1,0-2 0,0 1 0,-1 0 0,1-1 0,-2 1 1,1-1-1,-1 0 0,0 0 0,0 0 0,-1 0 0,0-2-17,2 0 41,9-39 202,-2 0 0,-3-1 1,-1 0-1,-3-1 1,-1 1-1,-4-13-243,-1 45 88,3 46-107,0-27 17,1 53-33,3 0-1,2 0 1,2 0 0,2-1 0,18 49 35,7-39-53,-34-63 28,0 1 1,0-1-1,0 0 0,0 0 1,0 0-1,0 0 1,0 1-1,0-1 0,0-1 1,0 1-1,1 0 0,-1 0 1,0 0-1,1-1 0,-1 1 1,0 0-1,1-1 0,-1 0 1,1 1-1,-1-1 1,1 0-1,-1 0 0,1 0 1,-1 1-1,1-2 0,-1 1 1,1 0-1,-1 0 0,1 0 1,-1-1-1,1 1 1,-1-1-1,1 1 0,-1-1 1,0 0-1,1 1 0,-1-1 1,0 0-1,0 0 0,1 0 1,-1 0-1,0 0 0,0 0 25,19-26 1034</inkml:trace>
  <inkml:trace contextRef="#ctx0" brushRef="#br0" timeOffset="44341.842">12974 5045 22221,'18'300'4377,"-10"-222"-4037,8 8-139,-14-85-192,0-1-1,0 0 1,0 0-1,0 0 1,0 0-1,0-1 1,0 1 0,0-1-1,0 1 1,0-1-1,0 1 1,-1-1-1,1 0 1,0 0-1,0 0 1,-1 0 0,1 0-1,0 0 1,-1-1-1,1 1 1,-1-1-1,0 1 1,1-1-1,-1 1 1,0-1-1,0 0 1,0 1 0,0-1-1,0 0 1,0 0-1,-1 0 1,1 0-1,-1 1 1,1-1-1,-1 0 1,1-2-9,1-1 38,18-34 147,-17 30-149,0 0-1,1 1 1,0-1 0,0 1-1,1 0 1,0 0 0,0 0-1,1 0 1,0 1 0,0 0-1,0 1 1,1-1 0,0 1-1,1 0 1,-1 1-1,1 0 1,0 0 0,1 1-1,7-4-35,-13 8 0,1 0-1,-1 0 0,0 0 0,0 0 0,0 0 0,0 1 0,0-1 0,0 1 0,0 0 1,0 0-1,0 0 0,-1 0 0,1 1 0,0-1 0,-1 1 0,1 0 0,-1-1 0,1 1 1,-1 0-1,0 0 0,1 1 0,-1-1 0,-1 0 0,1 1 0,0-1 0,0 1 0,-1 0 1,0 0-1,1-1 0,-1 1 0,0 0 0,0 0 0,-1 0 0,1 0 0,0 2 1,0 2 19,0 0-1,0 0 1,0 0-1,-1 0 1,0 0-1,0 0 1,-1 0 0,0 0-1,0 0 1,-1 0-1,0 0 1,0 0-1,0-1 1,-1 1-1,-2 2-18,3-4 15,-1-1 0,0 0 0,0 0-1,0 0 1,0 0 0,0-1 0,-1 1 0,0-1 0,0 0 0,0 0-1,0 0 1,0-1 0,0 1 0,-1-1 0,1 0 0,-1 0-1,0-1 1,1 1 0,-1-1 0,0 0 0,0-1 0,0 1 0,0-1-1,0 0 1,0 0 0,0 0 0,0-1 0,0 1 0,0-1-1,1-1 1,-1 1 0,0-1 0,1 1 0,-1-1 0,1-1-1,-1 1 1,1-1 0,0 1 0,0-1 0,0 0 0,0-1 0,1 1-1,-1-1 1,1 1 0,0-1 0,-2-4-15,-9-18-1199</inkml:trace>
  <inkml:trace contextRef="#ctx0" brushRef="#br0" timeOffset="44826.795">13335 5281 23309,'7'-1'310,"-1"-1"0,0 0 0,1 0 1,-1 0-1,0-1 0,0 1 0,0-2 0,0 1 0,-1-1 0,1 0 0,-1 0 1,0 0-1,4-5-310,76-116 1520,-61 58-567,-24 67-943,0-1-1,0 0 0,0 1 1,0-1-1,0 1 0,0-1 0,0 1 1,0-1-1,0 1 0,0-1 1,0 1-1,0-1 0,-1 1 0,1-1 1,0 1-1,0-1 0,0 1 1,-1-1-1,1 1 0,0-1 0,-1 1 1,1-1-1,0 1 0,-1 0 1,1-1-1,-1 1 0,1-1 1,0 1-1,-1 0 0,1 0 0,-1-1 1,1 1-1,-1 0 0,1 0 1,-1 0-1,1-1 0,-1 1 0,1 0 1,-1 0-1,1 0 0,-1 0 1,0 0-1,1 0 0,-1 0 0,1 0 1,-1 0-1,1 0 0,-1 1 1,1-1-1,-1 0 0,1 0 0,-1 0 1,1 1-1,-1-1 0,1 0 1,-1 0-1,1 1 0,-1-1 1,1 1-1,0-1-9,-6 5 8,0 1 0,1 0 0,0 0-1,0 0 1,0 1 0,1 0 0,0 0 0,1 0 0,-1 0 0,1 0 0,1 1 0,-1-1 0,1 1 0,-1 6-8,-29 185-24,37-186 35,7-36 19,-9 17-26,6-16 7,1 0-1,1 1 1,2 0 0,0 1 0,0 1-1,2 0 1,1 0 0,0 2 0,1 0-1,1 1 1,0 0 0,2 2 0,-1 0-1,2 1 1,0 1-11,-19 10 0,1 0 0,0 0 0,0 1 0,0-1 0,0 1 0,0 0 0,0-1 0,0 1 0,0 1 0,0-1 0,0 0 0,1 1 0,-1-1 0,0 1 0,1 0-1,-1 0 1,0 1 0,0-1 0,1 1 0,-1-1 0,0 1 0,0 0 0,0 0 0,0 1 0,0-1 0,0 0 0,0 1 0,0 0 0,2 1 0,-4 6 13,-15-13 233,-34-79 611,-3 3-462,52 79-397,-1 0 1,0 0 0,0 0-1,0 0 1,0 1-1,1-1 1,-1 0 0,0 0-1,1 0 1,-1 0-1,1 0 1,-1 1 0,1-1-1,-1 0 1,1 0-1,0 1 1,-1-1 0,1 0-1,0 1 1,-1-1-1,1 1 1,0-1 0,0 1-1,0-1 1,0 1-1,-1 0 1,1-1 0,0 1-1,0 0 1,0 0-1,0 0 1,0-1 0,0 1-1,0 0 1,0 0-1,0 0 1,0 1 0,-1-1-1,1 0 1,0 0-1,0 0 1,0 1 1,3-2-18,7 0-133,-1 0 0,1-1 0,-1-1 0,0 0 0,1 0 0,-1-1 0,-1 0 0,1-1 0,-1 0 0,1-1 0,-2 1 0,1-2 0,-1 1 0,0-1 1,0-1-1,0 1 0,3-6 151,2-10 506</inkml:trace>
  <inkml:trace contextRef="#ctx0" brushRef="#br0" timeOffset="45047.512">12547 4938 23245,'0'0'1152,"0"0"377,0 0-353,26-4-592,0-3-248,8-9-216,9-3-384,-1-12 2104</inkml:trace>
  <inkml:trace contextRef="#ctx0" brushRef="#br0" timeOffset="46630.597">14317 4642 20140,'-44'-30'7973,"-5"55"-6094,43-19-1881,1 0 1,0 1-1,0 0 1,0 0-1,1 0 1,-1 0-1,2 1 0,-1 0 1,1 0-1,1 0 1,-1 0-1,1 0 1,1 0-1,-1 1 1,1-1-1,1 0 1,0 1-1,0-1 1,1 1-1,-1-1 1,2 1-1,-1-1 1,2 0-1,-1 0 0,1 0 1,0 0-1,0 0 1,1 0-1,0-1 1,0 0-1,1 0 1,0 0-1,0 0 1,4 2 1,-8-8-8,0 1-1,0-1 1,1 1 0,-1-1 0,1 0 0,-1 1 0,1-1-1,-1 0 1,1 0 0,0 0 0,0 0 0,-1-1 0,1 1-1,0 0 1,0-1 0,0 1 0,0-1 0,0 0 0,0 1-1,0-1 1,0 0 0,-1 0 0,1 0 0,0-1 0,0 1-1,0 0 1,0-1 0,0 1 0,0-1 0,0 0 0,-1 1-1,1-1 1,0 0 0,0 0 0,-1 0 0,1 0 0,-1-1-1,1 1 1,-1 0 0,1-1 0,-1 1 0,0-1 0,1 0 8,32-79-64,-26 50 100,-1 0 0,-2 0 1,0 0-1,-3-1 0,0 1 0,-3-21-36,-11 1 231,5 75-187,6 25-86,2-1-1,2 1 1,3 0-1,1-1 1,14 46 42,-12-70-209,-8-24 183,-1 1 1,1-1-1,0 0 1,-1 0-1,1 0 1,-1 0-1,1 0 1,0 0-1,-1 0 1,1 0-1,-1 0 0,1 0 1,0 0-1,-1 0 1,1-1-1,-1 1 1,1 0-1,0 0 1,-1-1-1,1 1 1,-1 0-1,1-1 1,-1 1-1,1 0 1,-1-1-1,0 1 1,1-1-1,-1 1 1,1-1-1,-1 1 1,0-1-1,1 1 1,-1-1-1,0 1 1,0-1-1,1 0 1,-1 1-1,0-1 1,0 1-1,0-1 1,0 0-1,0 1 1,0-1-1,0 1 0,0-1 1,0 0-1,0 1 1,0-1-1,0 1 1,0-1-1,-1 0 1,1 1-1,0-1 26,8-46 883</inkml:trace>
  <inkml:trace contextRef="#ctx0" brushRef="#br0" timeOffset="46974.397">14425 4243 13955,'10'184'8200,"6"-5"-4990,3-87-1593,-18-92-1600,-1 1 0,1-1 1,-1 1-1,1-1 0,-1 1 0,1-1 0,0 0 1,-1 1-1,1-1 0,0 0 0,-1 0 1,1 1-1,0-1 0,-1 0 0,1 0 1,0 0-1,-1 0 0,1 0 0,0 0 1,-1 0-1,1 0 0,0 0 0,-1 0 1,1 0-1,0 0 0,-1-1 0,1 1 1,0 0-1,-1 0 0,1-1 0,0 1 1,-1 0-1,1-1 0,-1 1 0,1-1 1,-1 1-1,1-1 0,-1 1 0,1-1 1,-1 1-1,1-1 0,-1 1 0,0-1 1,1 0-1,-1 1 0,0-1 0,0 1 1,1-1-1,-1 0 0,0 1 0,0-1 1,0 0-1,0 1 0,0-1 0,0 0 1,0 0-1,0 1 0,0-1-17,33-91 586,-29 76-536,0 0 1,2-1 0,0 1-1,1 1 1,0 0 0,1 0-1,1 0 1,0 1 0,12-13-51,-20 25-2,0 0 0,1 0 0,-1 0 1,1 0-1,-1 1 0,1-1 0,0 0 1,0 1-1,0-1 0,0 1 1,0 0-1,0-1 0,0 1 0,0 0 1,1 0-1,-1 0 0,0 1 0,1-1 1,-1 1-1,0-1 0,1 1 0,-1 0 1,1 0-1,-1 0 0,1 0 1,-1 0-1,0 0 0,1 1 0,-1-1 1,0 1-1,1 0 0,-1 0 0,0 0 1,1 0-1,-1 0 0,0 0 1,0 0-1,0 1 0,0-1 0,0 1 1,-1-1-1,1 1 0,0 0 0,-1 0 1,1 0-1,-1 0 0,1 1 2,0 3 21,-1 0 0,0 1 0,0 0 0,-1-1 0,0 1 0,0-1 0,0 1-1,-1 0 1,0-1 0,0 1 0,-1-1 0,1 0 0,-2 1 0,1-1 0,-1 0 0,1 0 0,-2 0 0,1-1-1,-1 1 1,1-1 0,-2 1-21,-98 104 1305,95-103-1240,-30 22 103,37-29-193,0 0 1,1 0-1,-1 0 1,1 0 0,-1 0-1,1 0 1,-1 0 0,1 0-1,-1 0 1,1-1-1,-1 1 1,1 0 0,-1 0-1,1-1 1,-1 1-1,1 0 1,-1-1 0,1 1-1,0 0 1,-1-1 0,1 1-1,-1-1 1,1 1-1,0 0 1,-1-1 0,1 1-1,0-1 1,0 1-1,0-1 1,-1 1 0,1-1-1,0 1 1,0-1-1,0 0 1,0 1 0,0-1-1,0 1 1,0-1 0,0 1-1,0-1 1,0 1-1,0-1 1,0 1 0,0-1-1,1 0 1,-1 1-1,0-1 1,0 1 0,0-1-1,1 1 1,-1 0 0,0-1-1,1 1 1,-1-1-1,0 1 1,1-1 24,5-19-1499</inkml:trace>
  <inkml:trace contextRef="#ctx0" brushRef="#br0" timeOffset="47290.109">14814 4236 24965,'109'-5'3948,"-106"5"-3914,0 1 0,0 0-1,0 0 1,0 0-1,0 0 1,0 0 0,0 1-1,0-1 1,0 1 0,-1 0-1,1 0 1,-1 0-1,1 0 1,-1 0 0,0 0-1,0 1 1,0-1-1,0 1 1,0 0 0,-1-1-1,1 1 1,-1 0 0,0 0-1,0 0 1,0 0-1,0 0 1,0 0 0,0 0-1,-1 0 1,0 0-1,0 1 1,0 2-34,-1 11 79,-2 1 0,0-1 0,-1 1 0,0-1 0,-2 0 0,0 0 0,-1-1 0,0 0 0,-1 0 0,-7 9-79,-30 69 149,39-48-132,6-45-17,0-1 1,0 1-1,0 0 0,1 0 1,-1-1-1,0 1 0,0 0 1,1-1-1,-1 1 0,1 0 1,-1-1-1,0 1 0,1 0 1,-1-1-1,1 1 0,0-1 1,-1 1-1,1-1 0,-1 1 1,1-1-1,0 0 0,-1 1 1,1-1-1,0 0 0,-1 1 0,1-1 1,0 0-1,0 0 0,-1 0 1,1 0-1,0 0 0,0 1 1,-1-1-1,1-1 0,0 1 1,0 0-1,-1 0 0,1 0 1,0 0-1,-1 0 0,1-1 1,0 1-1,0 0 0,-1-1 1,1 1-1,0 0 0,-1-1 1,1 1-1,-1-1 0,1 1 1,-1-1-1,1 1 0,-1-1 1,1 1-1,-1-1 0,1 0 1,-1 1-1,1-1 0,131-148 80,-10 19-1839,-114 113 1296</inkml:trace>
  <inkml:trace contextRef="#ctx0" brushRef="#br0" timeOffset="47539.51">14875 4419 19572,'11'2'1889,"-2"-4"511,9-7-1272,3-10-472,-1-3-63,5-5-153,1-2-208,-2 6-896,1 1 1216</inkml:trace>
  <inkml:trace contextRef="#ctx0" brushRef="#br0" timeOffset="48114.107">15257 4061 18868,'-38'22'7407,"21"23"-5418,20 53-1928,-2-87-49,1 1 0,0-1 1,1 1-1,0-1 1,1 0-1,0 0 0,1 0 1,0-1-1,1 1 0,0-1 1,1 1-13,-6-11 2,0 1 0,0 0 1,0 0-1,0-1 0,0 1 0,0-1 1,0 1-1,0-1 0,0 1 0,0-1 1,0 0-1,1 1 0,-1-1 0,0 0 1,0 0-1,0 0 0,0 0 0,0 0 1,1 0-1,-1 0 0,0 0 0,0 0 1,0-1-1,0 1 0,0 0 0,0-1 1,1 1-1,-1-1 0,0 1 0,0-1 1,0 0-1,-1 1 0,1-1 0,0 0 1,0 0-1,0 1 0,0-1 0,-1 0 1,1 0-1,0 0 0,-1 0 0,1 0 1,0-1-3,25-48 136,-13 15-2,-2-1 1,-1 0-1,-2-1 0,-1 0 1,-2-1-1,-2 1 0,-1-16-134,1 105 39,3 0-1,2 0 0,2-1 1,14 40-39,-24-90-3,0 2-4,0-1-1,1 1 1,-1 0-1,1-1 1,0 1-1,-1 0 1,1-1-1,0 1 1,0-1-1,1 0 1,-1 1-1,1-1 1,-1 0-1,1 0 1,0 1-1,-1-2 1,1 1-1,0 0 1,0 0-1,1 0 1,-1-1-1,0 1 1,0-1-1,3 1 8,2-14-439,9-67-1576,-5-157-16700,-14 137 14337,1-12 8291,1 74 1414,1-1 4206,0 34-8131,12 50 1629,11 177-889,-24-222-2132,1 0 0,0 1 0,-1-1 0,1 0 0,0 1 0,0-1 0,0 1 0,0-1 0,0 0 0,1 1 0,-1-1 0,0 0 0,1 1 0,-1-1 0,0 0 0,1 1 0,0-1 0,-1 0 0,1 0 0,0 1 0,0-1 0,0 0 0,-1 0 0,1 0 0,0 0 0,0 0 0,1 0 0,-1-1 0,0 1 0,0 0 0,0 0 0,0-1 0,1 1 0,-1-1 0,0 1 0,1-1 0,-1 1 0,0-1 0,1 0 0,-1 0 0,1 0 0,-1 0 0,0 0 0,1 0 0,-1 0 0,1 0 0,-1 0 0,0-1 0,1 1 0,-1-1 0,0 1 0,1-1 0,-1 1 0,0-1 0,1 0-10,23-49 138,-22 42-129,0 0 0,0 0-1,1 0 1,0 1 0,1 0 0,-1 0 0,1 0 0,1 0 0,-1 1 0,1 0 0,3-2-9,-8 7-1,0 0 0,0 0 0,0 0-1,0 1 1,0-1 0,0 0 0,0 0 0,1 1 0,-1-1 0,0 1 0,1-1 0,-1 1 0,0 0 0,1-1 0,-1 1-1,0 0 1,1 0 0,-1 0 0,0 0 0,1 0 0,-1 0 0,1 0 0,-1 1 0,0-1 0,1 0 0,-1 1 0,0-1-1,0 1 1,1-1 0,-1 1 0,0 0 0,0 0 0,0-1 0,0 1 0,0 0 0,0 0 0,0 0 0,0 0 0,0 0 0,0 0-1,0 1 1,0-1 0,-1 0 0,1 0 0,-1 1 0,1-1 0,-1 0 0,1 1 0,-1-1 0,0 1 1,14 76-405,-13-68 242,1 15-538,-2-4-274</inkml:trace>
  <inkml:trace contextRef="#ctx0" brushRef="#br0" timeOffset="48377.887">15799 3441 20972,'-5'25'2009,"0"4"1704,5 10-2553,3 8-360,4 1-304,1 0-176,6-4-152,-1-2-96,8-6-40,-2-5 16,8-6-24,2-2 24,-4-5-48,0-1-96,-13-6-512,-1-2-464</inkml:trace>
  <inkml:trace contextRef="#ctx0" brushRef="#br0" timeOffset="48613.612">15080 3809 21933,'-5'-5'1760,"3"-1"537,12-1-737,9-2-560,13-3-544,3-2-128,19-5-160,3-4-48,12-7-456,-2-3-416</inkml:trace>
  <inkml:trace contextRef="#ctx0" brushRef="#br0" timeOffset="49237.937">16162 3227 24805,'-3'19'373,"0"0"-1,1 0 0,1 0 1,1 0-1,1 0 0,0 0 1,2 0-1,0 0 0,1 0 1,1-1-1,1 0 0,0 0 1,4 6-373,9 35 127,-18-54-108,15 37 92,-16-41-108,0-1 0,0 1-1,0 0 1,0-1 0,1 1 0,-1 0-1,0-1 1,0 1 0,1-1 0,-1 1-1,0-1 1,1 1 0,-1 0 0,0-1-1,1 1 1,-1-1 0,1 1 0,-1-1-1,1 0 1,-1 1 0,1-1 0,-1 0-1,1 1 1,0-1 0,-1 0 0,1 1 0,-1-1-1,1 0 1,0 0 0,-1 0 0,1 0-1,0 0 1,-1 0 0,1 0 0,0 0-1,-1 0 1,1 0 0,0 0 0,-1 0-1,1 0 1,0 0 0,-1 0 0,1-1-1,-1 1 1,1 0 0,0-1 0,-1 1-1,1 0 1,-1-1 0,1 1 0,-1-1-1,1 1 1,-1-1-3,37-54 70,-35 49-67,0 0 0,1 1 0,0-1 0,0 1-1,0 0 1,1 0 0,-1 0 0,1 0 0,0 1 0,1-1 0,-1 1 0,1 0 0,0 0 0,0 1 0,0 0 0,0 0-1,1 0 1,-1 0 0,1 1 0,0 0 0,0 0 0,0 0 0,0 1 0,0 0 0,5-1-3,-5 2-1,-1 0 0,1 1 0,0 0 0,-1-1 0,0 2 0,1-1 0,-1 0 0,0 1 0,0 0 0,1 1 1,-2-1-1,1 1 0,0 0 0,0 0 0,-1 0 0,0 1 0,1-1 0,-2 1 0,1 0 0,0 0 0,-1 1 0,1-1 0,-1 1 0,-1 0 0,1-1 1,0 1-1,-1 1 0,0-1 0,-1 0 0,1 0 0,-1 1 0,0-1 0,0 1 0,0-1 0,-1 1 0,0-1 0,0 1 0,0-1 0,-1 1 0,-1 4 1,-5 0 76,0-1-1,-1 0 1,0 0-1,-1-1 0,0 0 1,0 0-1,-1-1 0,1-1 1,-2 1-1,1-2 1,-1 1-1,1-1 0,-2-1 1,1 0-1,0 0 1,-1-1-1,0-1 0,1 0 1,-1-1-1,0 0 0,-9-1-75,16 1-14,1-1-1,-1 1 0,0-1 1,1-1-1,-1 1 0,1-1 1,-1 1-1,1-1 0,-1-1 1,1 1-1,-1-1 0,1 1 1,0-1-1,0 0 0,0-1 1,0 1-1,0-1 0,0 0 15,3-8-698,9 3-367</inkml:trace>
  <inkml:trace contextRef="#ctx0" brushRef="#br0" timeOffset="49765.787">16797 3278 17404,'-21'-16'9799,"-41"48"-7044,57-25-2677,0 1-1,0 1 0,1-1 0,-1 1 0,2-1 0,-1 1 1,2 0-1,-1 1 0,1-1 0,0 0 0,1 1 0,0-1 1,1 1-1,0-1 0,0 4-77,-1-11 5,1 0 1,-1 0-1,1 1 0,0-1 0,-1 0 1,1 0-1,0 0 0,0 1 1,0-1-1,1 0 0,-1 0 0,0 0 1,1 1-1,0-1 0,-1 0 0,1 0 1,0 0-1,0 0 0,0 0 1,0 0-1,0 0 0,1-1 0,-1 1 1,1 0-1,-1-1 0,1 1 1,-1-1-1,1 1 0,0-1 0,0 0 1,0 0-1,0 0 0,0 0 1,0 0-1,0 0 0,0 0 0,0-1 1,0 1-1,0-1 0,0 1 1,1-1-1,-1 0 0,0 0 0,0 0 1,0 0-1,1 0 0,-1-1 0,0 1 1,0-1-1,2 0-5,5-5 0,0-1 0,-1 0-1,0 0 1,0-1 0,-1 0 0,0 0 0,0-1 0,-1 0-1,0 0 1,3-8 0,60-67-3,-68 83 2,-1 0 1,1 1 0,0-1-1,0 0 1,0 1 0,0-1-1,0 1 1,0-1 0,0 1-1,0 0 1,1-1 0,-1 1-1,0 0 1,0 0 0,0-1-1,0 1 1,0 0 0,0 0-1,1 0 1,-1 1 0,0-1-1,0 0 1,0 0 0,0 1-1,0-1 1,0 0 0,0 1-1,0-1 1,1 1 0,-2 0-1,1-1 1,0 1 0,0 0-1,0-1 1,0 1 0,0 0-1,-1 0 1,1 0 0,0 0-1,-1 0 1,1 0 0,0 0-1,-1 0 1,1 1 0,18 53-17,-17-48 18,15 69-8,-11-88 107,-6-9 29,0 0-1,-1 0 0,-2 0 0,0 1 0,-1-1 1,-1 0-1,-7-18-128,-21-55 129,32 90-121,1 4-34,5 3-177,-3-1 137,1-1 0,0 1 0,0-1 0,0 0 0,0 0 0,0 0 0,0 0 0,1 0 0,-1-1 0,0 1 0,0-1 0,1 0 0,-1 0 0,0 0 0,0-1 0,1 1 1,-1-1-1,0 1 0,0-1 0,0 0 0,0-1 0,0 1 0,0 0 0,0-1 0,0 1 0,0-2 66,28-17-942,7-3-414</inkml:trace>
  <inkml:trace contextRef="#ctx0" brushRef="#br0" timeOffset="50108.3">17222 2274 18684,'-10'10'3705,"2"8"1776,4 8-3825,11 11-1224,2 3-88,13 8-159,7 0-129,1 1 16,-1-2-56,-2-2-40,-1 0-136,-4 3-729,-1 6-3056</inkml:trace>
  <inkml:trace contextRef="#ctx0" brushRef="#br0" timeOffset="50359.118">17584 3307 27710,'-4'8'784,"1"-1"304,3-7-840,0 0-408,0 0-496</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33:51.966"/>
    </inkml:context>
    <inkml:brush xml:id="br0">
      <inkml:brushProperty name="width" value="0.025" units="cm"/>
      <inkml:brushProperty name="height" value="0.025" units="cm"/>
    </inkml:brush>
  </inkml:definitions>
  <inkml:trace contextRef="#ctx0" brushRef="#br0">0 281 18020,'12'6'213,"0"0"1,1-1-1,-1-1 1,1 0-1,0-1 0,0 0 1,0-1-1,0-1 1,1 0-1,-1 0 0,0-1 1,0-1-1,1 0 1,11-4-214,180-59-20,-171 50 171,38-13-132,25-15 6,2 5 0,1 4 0,2 5-1,1 4 1,0 5 0,55-2-25,-97 23 4,0 4 1,0 1-1,-1 4 0,-1 2 0,0 3 0,-1 2 1,12 7-5,23 5 10,5 0-3,2-5-1,1-4 0,1-4 1,1-5-1,20-4-6,173-9-125,148-25 125,55-2-105,-310 26 127,0 8 1,0 8 0,131 29-23,-57 10 437,-7-1 1661,86 0-2098,293-2 1104,-605-48-1155,-12 1-78,-1-1 0,1-1 0,-1 0 0,1-2 0,-1 0 0,1-1 0,-1-1 1,0 0-1,0-1 0,3-2 129,20-14-3152</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35:33.672"/>
    </inkml:context>
    <inkml:brush xml:id="br0">
      <inkml:brushProperty name="width" value="0.025" units="cm"/>
      <inkml:brushProperty name="height" value="0.025" units="cm"/>
    </inkml:brush>
  </inkml:definitions>
  <inkml:trace contextRef="#ctx0" brushRef="#br0">198 1402 25061,'-4'-2'43,"1"0"0,0 0 0,-1 1 0,1-1 0,-1 1 0,1 0 0,-1-1 0,1 2 1,-1-1-1,0 0 0,0 1 0,1 0 0,-1 0 0,0 0 0,0 0 0,1 1 0,-1-1 0,0 1 0,0 0 0,1 0 0,-1 0 0,1 1 0,-1-1 0,1 1 0,0 0 0,0 0 0,-1 0 0,1 0 0,0 0 0,1 1 0,-1 0 0,0-1 0,1 1 0,0 0 0,-1 0 0,1 0 0,0 1 0,1-1 0,-2 3-43,-1 10 64,2 1 1,-1-1-1,2 1 1,1 0-1,0 0 0,0-1 1,2 1-1,0 0 0,1-1 1,1 1-1,1-1 1,0 0-1,1 0 0,0-1 1,1 0-1,1 0 1,4 5-65,2 12 79,50 108 323,78 125-402,-95-162 92,-73-117-1573,-44-57-1201,-63-61 1207,-9 14 3599,141 118-2085,0 0-1,1 0 1,-1 0-1,1 0 1,-1 0-1,1 0 0,-1 0 1,1 0-1,-1-1 1,1 1-1,-1 0 1,1 0-1,-1-1 1,1 1-1,-1 0 0,1-1 1,-1 1-1,1 0 1,-1-1-1,1 1 1,0-1-1,-1 1 1,1 0-1,0-1 0,-1 1 1,1-1-1,0 1 1,0-1-1,0 1 1,-1-1-1,1 1 1,0-1-1,0 0 0,0 1 1,0-1-1,0 1 1,0-1-1,0 1 1,0-1-1,0 1 1,0-1-1,0 0 0,0 1 1,0-1-1,1 1 1,-1-1-1,0 1 1,0-1-1,1 1 1,-1-1-1,0 1 0,1-1 1,-1 1-1,0 0 1,1-1-1,-1 1 1,1-1-1,-1 1 1,0 0-1,1 0 0,-1-1 1,1 1-1,-1 0 1,1 0-1,-1-1 1,1 1-1,0 0-38,41-6 443,-33 5-416,154-18-93,-107 7-889</inkml:trace>
  <inkml:trace contextRef="#ctx0" brushRef="#br0" timeOffset="281.116">634 1299 25325,'-29'30'232,"15"24"-168,3 6-16,11 18 73,6 0 31,10-9 48,6-2-32,12-16-104,2-5 0,9-9-64,2-8-176,-1-16-497,2-11-319</inkml:trace>
  <inkml:trace contextRef="#ctx0" brushRef="#br0" timeOffset="537.932">965 1507 26838,'-13'50'528,"3"2"-312,2 0-56,8-3-128,1-3-8,7-11-56,2-6-8,-3-14-232,-7-15-320,0 0-432,0-8-33</inkml:trace>
  <inkml:trace contextRef="#ctx0" brushRef="#br0" timeOffset="704.357">946 1624 24621,'37'14'816,"3"-2"-335,0 0-185,-3-3-328,-3-3-433</inkml:trace>
  <inkml:trace contextRef="#ctx0" brushRef="#br0" timeOffset="879.366">1175 1229 25157,'37'34'544,"0"1"-127,15 6-225,3 1-40,-12 5-152,0 0 56,-25-2 24,-11 0-64,-17-4-80,-16-2-208,-9-4-545,-9-5-183</inkml:trace>
  <inkml:trace contextRef="#ctx0" brushRef="#br0" timeOffset="1126.794">1701 1290 29622,'36'-11'448,"7"-6"-264,5-1-56,-3-4-240,-1 0-144,-9 3-536,-14 3-616</inkml:trace>
  <inkml:trace contextRef="#ctx0" brushRef="#br0" timeOffset="1296.216">1845 1361 25165,'54'-29'432,"-7"11"-624,-9 2-352</inkml:trace>
  <inkml:trace contextRef="#ctx0" brushRef="#br0" timeOffset="1870.246">2303 583 27062,'11'18'1024,"4"12"-488,2 7-176,8 6-216,3 1-40,8 0-96,1-2 24,4-6-208,-3-6-56,-9-18-416,-5-3-464</inkml:trace>
  <inkml:trace contextRef="#ctx0" brushRef="#br0" timeOffset="2116.195">2347 1028 25918,'78'-37'568,"24"-17"-320,2-6-40,-16-2-128,-10 3-224,-38 19-936,-13 10 407</inkml:trace>
  <inkml:trace contextRef="#ctx0" brushRef="#br0" timeOffset="4286.263">2313 1521 26006,'5'15'94,"1"-1"1,0 0 0,1 0 0,0 0-1,1-1 1,1-1 0,0 1 0,1-1-1,0-1 1,1 1 0,0-2 0,1 0-1,0 0 1,0-1 0,1-1 0,1 0-1,-1 0 1,1-2 0,0 1 0,1-2-1,4 1-94,-18-5 13,0 0 0,0 0 0,0-1 0,0 1 0,0-1 0,0 1 0,0-1 0,0 1 0,0-1 0,0 0 0,0 1 0,0-1 0,0 0 0,0 0 0,0 0 0,0 0 0,0 0 0,1 0 0,-1 0 0,0 0 0,0 0 0,0 0 0,0-1 0,0 1 0,0 0 0,0-1 0,0 1 0,0-1 0,0 1 0,0-1 0,0 0 0,0 1 0,0-1 0,0 0 0,-1 0 0,1 1 0,0-1 0,-1 0 0,1 0 0,0 0 0,-1 0 0,1 0 0,-1 0 0,1-1-13,-14-47 522,-206-397-114,218 445-410,0 0 1,0-1-1,0 1 0,0-1 1,0 1-1,0-1 1,1 1-1,-1-1 0,0 1 1,1-1-1,-1 1 1,1-1-1,0 0 0,-1 1 1,1-1-1,0 0 0,0 1 1,0-1-1,0 0 1,1 1-1,-1-1 0,0 0 1,1 1-1,-1-1 0,1 1 1,-1-1-1,1 0 1,0 1-1,0-1 0,-1 1 1,1 0-1,0-1 1,1 1-1,-1 0 0,0 0 1,0-1-1,0 1 0,1 0 1,-1 0-1,0 0 1,1 1-1,0-2 2,176-37-65,-158 36 69,0-1 0,-1-1 0,1 0 0,-1-2 0,0 0 0,-1-2 0,1 0 0,-2 0 0,1-2 1,-2 0-1,1-1 0,-1-1 0,-1 0 0,-1-1 0,2-2-4,92-156 95,-108 172-95,0 1 0,0 0 1,0-1-1,0 1 1,1-1-1,-1 1 0,0-1 1,0 1-1,1-1 1,-1 1-1,0-1 1,1 0-1,-1 1 0,1-1 1,-1 1-1,0-1 1,1 0-1,-1 1 0,1-1 1,-1 0-1,1 0 1,-1 1-1,1-1 0,-1 0 1,1 0-1,-1 0 1,1 1-1,-1-1 0,1 0 1,0 0-1,-1 0 1,1 0-1,-1 0 1,1 0-1,-1 0 0,1 0 1,-1-1-1,1 1 1,0 0-1,-1 0 0,1 0 1,-1-1-1,1 1 1,-1 0-1,1 0 0,-1-1 1,0 1-1,1 0 1,-1-1-1,1 1 0,-1-1 1,0 1-1,1 0 1,-1-1-1,0 1 0,1-1 1,-1 1-1,0-1 1,0 1-1,1-1 1,-1 0-1,0 1 0,-1 53 23,0-46-19,-1 4-3,1 1 1,1 0-1,0 0 0,0 0 1,1 0-1,1 0 1,0-1-1,0 1 1,1-1-1,1 1 0,0-1 1,1 0-1,0 0 1,3 5-2,36 68-10,-29-37-290,-12-46-1017,9-2 2414</inkml:trace>
  <inkml:trace contextRef="#ctx0" brushRef="#br0" timeOffset="5039.565">2731 1302 25605,'1'-2'59,"0"1"0,0 0 0,0 0 0,0-1 0,0 1 0,0 0 0,0 0 0,0 0 0,0 0 0,1 0 0,-1 0 0,1 1 0,-1-1 0,0 0 0,1 1 0,-1-1 0,1 1 0,-1-1 0,1 1 0,-1 0 0,1-1 0,0 1 0,-1 0 0,1 0 0,-1 0 0,1 0-1,-1 1 1,1-1 0,0 0 0,-1 1 0,1-1 0,-1 1 0,1-1 0,-1 1 0,0 0 0,1 0 0,-1-1 0,0 1 0,1 0 0,-1 0 0,0 0 0,0 0 0,0 1 0,0-1 0,0 0 0,0 0 0,0 1 0,0-1 0,-1 1 0,1-1 0,0 0 0,-1 1 0,1-1-1,-1 1 1,0 0 0,1-1 0,-1 1 0,0-1 0,0 1 0,0-1 0,0 1-59,-54 124 118,37-96-106,11-18-6,0-4 10,1 1 1,0 0-1,1 0 0,0 0 0,0 0 0,1 1 0,0-1 0,1 1 0,0 0 0,0 0 0,1 0 1,0 0-1,1 7-16,1-15 13,0 0 0,-1 0 1,1-1-1,0 1 1,0 0-1,0 0 1,0 0-1,0-1 0,1 1 1,-1 0-1,0-1 1,1 1-1,-1-1 0,1 0 1,0 1-1,-1-1 1,1 0-1,0 0 0,0 0 1,0 0-1,0 0 1,-1-1-1,1 1 0,0 0 1,1-1-1,-1 0 1,0 1-1,0-1 1,0 0-1,0 0 0,0 0 1,0 0-1,0-1 1,2 1-14,72-18 201,-71 17-340,0-1-1,-1 1 1,1-1-1,0 0 1,-1 0-1,0-1 1,1 1 0,-1-1-1,0 0 1,-1 0-1,1 0 1,0-1-1,-1 1 1,0-1 0,0 0-1,0 0 1,0 0-1,0-1 140,2-14-2058</inkml:trace>
  <inkml:trace contextRef="#ctx0" brushRef="#br0" timeOffset="5432.69">2902 1457 25597,'-1'7'85,"0"0"-1,0 1 0,0-1 0,1 0 0,0 1 0,1-1 0,0 1 0,0-1 0,0 0 0,1 0 0,0 0 1,0 0-1,1 0 0,0 0 0,0 0 0,1-1 0,-1 1 0,5 4-84,-6-11 5,0 0-1,-1 0 1,1-1-1,0 1 1,-1-1-1,1 1 0,0-1 1,-1 1-1,1-1 1,-1 0-1,1 0 1,-1 0-1,0 0 1,1 0-1,-1 0 1,0 0-1,1 0 1,-1-1-1,0 1 1,0 0-1,0-1 1,0 1-1,-1-1 1,1 1-1,0-1 1,-1 1-1,1-1 0,-1 0 1,1 1-1,-1-1 1,0 0-1,1 1 1,-1-1-1,0 0 1,0 0-1,0-1-4,2-5-42,4-11-571,-2-1 1,0 1-1,-1-1 1,-1 0-1,-1 0 0,-1 0 1,-1-13 612,0-5-872,1 36 831,-1 6 106,-5 20 307,1 0 0,1 1 0,0-1 0,2 1 0,2-1 1,0 1-1,1-1 0,1 1 0,3 7-372,-5-29 13,0 0 1,0 0-1,1 0 1,-1 0-1,1 0 1,0 0-1,0 0 1,0 0-1,0 0 1,0 0-1,1 0 1,-1 0-1,1-1 1,0 1-1,0-1 1,0 1-1,0-1 1,0 0-1,0 0 1,1 0-1,-1 0 1,1 0-1,0 0 0,-1-1 1,1 1-1,0-1 1,0 0-1,0 0 1,0 0-1,0 0 1,0 0-1,0-1 1,0 1-1,0-1 1,0 0-1,0 0 1,1 0-1,-1 0 1,0-1-1,0 1 1,0-1-1,0 0 1,0 0-1,2-1-13,-4 1-42,0 0 0,-1 0 0,1 0-1,0-1 1,-1 1 0,1 0 0,-1-1 0,1 1-1,-1 0 1,1-1 0,-1 1 0,0-1 0,0 1-1,0 0 1,0-1 0,0 1 0,0-1 0,0 1-1,0 0 1,-1-1 0,1 1 0,0-1 0,-1 1-1,1 0 1,-1 0 0,0-1 0,1 1 0,-2-1 42,-7-17-874</inkml:trace>
  <inkml:trace contextRef="#ctx0" brushRef="#br0" timeOffset="5682.188">2838 1253 27518,'26'-6'592,"8"5"-240,2 1-152,1 2-152,1 0-224,-7-4-880,-3-7-801</inkml:trace>
  <inkml:trace contextRef="#ctx0" brushRef="#br0" timeOffset="6195.831">3352 826 26854,'2'2'43,"0"0"0,0-1 0,0 1 0,0-1 0,0 0 0,0 1 0,0-1 0,1 0 0,-1 0 0,0 0 0,1-1 0,-1 1 0,0 0 0,1-1 0,-1 0 0,1 1 0,-1-1 0,1 0 0,-1 0 0,1-1 0,-1 1 0,1-1 0,-1 1 0,1-1 0,-1 1 0,0-1 0,1 0 0,-1 0 0,0-1 0,0 1 0,0 0 0,2-2-43,8-3 24,-1 0-1,1 0 1,-2-1 0,1-1-1,-1 0 1,0 0-1,0-1 1,-1 0 0,-1 0-1,1-1 1,-2-1 0,1 1-1,-1-1 1,4-11-24,-9 20 3,-1 0 1,0 0-1,0 0 1,0 0 0,-1-1-1,1 1 1,0 0-1,-1 0 1,0-1-1,1 1 1,-1 0-1,0-1 1,0 1-1,0 0 1,-1-1 0,1 1-1,0 0 1,-1 0-1,0-1 1,1 1-1,-1 0 1,0 0-1,0 0 1,0 0-1,0 0 1,-1 0 0,1 0-1,-1 0 1,1 1-1,-1-1 1,1 0-1,-1 1 1,0-1-1,0 1 1,0 0 0,0-1-1,0 1 1,0 0-1,0 0 1,0 1-1,0-1 1,-1 0-4,-4-1 3,0 1 1,0 0 0,0 0-1,0 1 1,0-1 0,0 2-1,0-1 1,0 1-1,0 0 1,0 0 0,0 1-1,1 0 1,-5 2-4,-8 7-1,1 1 1,0 0 0,1 2-1,0 0 1,1 1 0,1 1-1,0 0 1,1 1 0,1 0-1,1 1 1,0 1 0,2 0-1,0 0 1,1 1 0,0 1-1,2-1 1,1 1-1,0 0 1,1 8 0,3-25 1,0 1-1,0-1 1,1 1-1,-1 0 1,1-1 0,1 1-1,-1 0 1,1 0-1,-1 0 1,1 0 0,1 0-1,-1 0 1,1 0-1,0-1 1,0 1 0,0 0-1,1 0 1,-1-1-1,1 1 1,0-1-1,1 0 1,-1 1 0,1-1-1,0 0 1,0 0-1,0-1 1,0 1 0,1-1-1,-1 1 1,1-1-1,0 0 1,0 0-1,0-1 1,1 1 0,-1-1-1,1 0 1,-1 0-1,1-1 1,-1 1 0,1-1-1,4 1 0,12 0-83,0 0 0,0-2-1,0 0 1,0-2 0,0 0-1,0-1 1,0-1 0,0-1 0,-1-1-1,0-1 1,8-4 83,22-15-1228</inkml:trace>
  <inkml:trace contextRef="#ctx0" brushRef="#br0" timeOffset="6551.253">3674 516 27670,'-4'-11'1088,"26"4"-592,4 1-216,10 0-224,-2 1 0,2-1-120,-2-2-296,-2-4-864,-2-5 2712</inkml:trace>
  <inkml:trace contextRef="#ctx0" brushRef="#br0" timeOffset="6846.766">4221 139 25990,'-41'40'816,"1"8"-120,6 4-280,1 3-136,14-6-152,5-5-96,12-15-392,2-8-144,4-15-480,-4-6-89,0 0 1474</inkml:trace>
  <inkml:trace contextRef="#ctx0" brushRef="#br0" timeOffset="7033.413">4108 291 26550,'34'33'880,"0"-2"-560,-4-1-88,-2-10-184,-5-6-208,-2-9-896,-4-7-465</inkml:trace>
  <inkml:trace contextRef="#ctx0" brushRef="#br0" timeOffset="7487.061">4289 2 25918,'14'-1'301,"0"1"1,1 0-1,-1 0 1,1 2-1,-1 0 1,0 0-1,0 1 1,0 1-1,0 1 1,0 0-1,0 1-301,-13-6 4,0 1 0,0-1-1,1 1 1,-1-1 0,0 1-1,0-1 1,0 1 0,0 0-1,0 0 1,0 0 0,0-1-1,-1 1 1,1 0 0,0 0 0,0 0-1,-1 0 1,1 0 0,0 0-1,-1 1 1,1-1 0,-1 0-1,0 0 1,1 0 0,-1 0-1,0 1 1,0-1 0,1 0-1,-1 0 1,0 1 0,0-1-1,0 0 1,-1 0 0,1 1 0,0-1-1,0 0 1,-1 0 0,1 0-1,-1 1 1,1-1 0,-1 0-1,1 0 1,-1 0 0,0 0-1,1 0 1,-1 0 0,0 0-1,0 0 1,0 0 0,0-1 0,-1 2-4,-58 42 35,48-37-17,2 0-4,6-5-11,-1 0 0,1 1 0,0 0 0,0 0 0,0 0 0,0 0 0,0 1 0,1-1 0,-1 1-1,1 0 1,0 0 0,0 0 0,1 0 0,-1 1 0,1-1 0,0 1-3,2-3 0,1-1-1,-1 1 1,1-1-1,0 0 1,0 1 0,-1-1-1,1 0 1,0 1-1,0-1 1,0 0 0,0 0-1,0 0 1,1 0-1,-1 0 1,0 0 0,0 0-1,1-1 1,-1 1-1,1 0 1,-1-1-1,0 1 1,1-1 0,-1 1-1,1-1 1,-1 0-1,1 1 1,-1-1 0,1 0-1,-1 0 1,1 0-1,0 0 1,-1-1 0,1 1-1,-1 0 1,1-1-1,-1 1 1,0-1 0,1 1-1,-1-1 1,1 0-1,-1 1 1,1-2 0,-1 2-2,169-52-1550,-133 35 2660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34:51.337"/>
    </inkml:context>
    <inkml:brush xml:id="br0">
      <inkml:brushProperty name="width" value="0.025" units="cm"/>
      <inkml:brushProperty name="height" value="0.025" units="cm"/>
    </inkml:brush>
  </inkml:definitions>
  <inkml:trace contextRef="#ctx0" brushRef="#br0">1562 776 11650,'-126'-24'3857,"117"22"-3803,0 0 0,0 1 0,0 0 0,1 0 0,-1 1 0,0 1 0,0-1-1,0 1 1,0 1 0,1 0 0,-1 0 0,0 0 0,1 1 0,0 1 0,0-1 0,0 1 0,0 1-1,-5 3-53,-119 113 1454,86-72-1229,-24 16 910,-3-2 1,-2-3-1,-35 18-1135,96-70 48,1 1-1,0 1 1,0 0-1,1 1 1,0 1 0,0-1-1,2 2 1,0 0 0,0 0-1,1 1 1,0 0-1,2 0 1,-1 1 0,-1 6-48,-12 56 14,3 1 0,-7 78-14,21-129 6,2 1 1,1-1 0,1 1 0,1-1-1,1 1 1,1-1 0,2 1-1,6 17-6,-7-32 10,0 0-1,1 0 1,1 0 0,0-1-1,1 0 1,0 0-1,1 0 1,0-1-1,1-1 1,0 1-1,0-1 1,1-1-1,1 0 1,0 0-1,0-1 1,0 0 0,1-1-1,4 1-9,114 43 30,44 24-1,-96-23-11,-54-34 0,1-1-1,1-1 1,1-1-1,0-1 0,1-2 1,2 0-18,25 0 99,1-2 1,0-3-1,1-3 1,0-2 0,0-2-1,-1-3 1,1-2-1,-1-3 1,0-2 0,34-12-100,-34 11 12,7 0-4,-1-2 0,0-3 0,-1-3 0,0-2 0,9-8-8,175-100 86,-230 118-68,1-1-1,-1 0 1,-1-1-1,-1-1 1,1 0-1,-2 0 1,0-2-1,-1 0 1,-1 0-1,0 0 1,-1-2-1,-1 1 0,0-1 1,-2 0-1,4-14-17,-2 2 169,-2-2 0,0 1-1,-3-1 1,0 0-1,-2 0 1,-1 0-1,-2 0 1,-1 1-1,-2-7-168,1 11 26,-1 0 0,-1 1-1,-1-1 1,-1 2-1,-1-1 1,-2 1-1,0 0 1,-2 1 0,0 1-1,-2 0 1,0 1-1,-9-8-25,-27-21 29,-2 3 1,-2 2-1,-28-17-29,51 40 11,-77-51 19,-4 5-1,-3 5 1,-103-40-30,187 89-5,0 0-109,-1 1-1,0 2 1,-1 2-1,0 0 1,-1 3 0,0 1-1,0 1 1,-12 1 114,-46 3-751,3 0 475</inkml:trace>
  <inkml:trace contextRef="#ctx0" brushRef="#br0" timeOffset="8379.473">3443 2235 22781,'0'0'65,"-1"-1"0,0 1 0,0 0 1,1 0-1,-1-1 0,0 1 0,0 0 0,1-1 1,-1 1-1,0-1 0,1 1 0,-1-1 0,1 1 0,-1-1 1,0 1-1,1-1 0,-1 0 0,1 1 0,0-1 1,-1 0-1,1 1 0,-1-1 0,1 0 0,0 0 0,0 1 1,-1-1-1,1 0 0,0 0 0,0 1 0,0-1 0,0 0 1,0 0-1,0 0 0,0 1 0,0-1 0,0 0 1,0 0-1,1 0 0,-1 1 0,0-1 0,0 0 0,1 1 1,-1-1-1,1 0 0,-1 0 0,0 1 0,1-1 1,-1 1-1,1-1 0,0 0 0,-1 1 0,1-1 0,-1 1 1,1-1-1,0 1 0,-1 0 0,1-1 0,0 1 1,0 0-1,-1-1 0,1 1 0,0 0 0,0 0 0,-1 0 1,1-1-1,1 1-65,54-21 611,-20 13-403,-1 3 1,1 0 0,0 2-1,1 2 1,-1 2-1,15 2-208,-21 0 50,-1-1 0,1-2 0,-1-1 0,1-1 0,-1-2 0,0-1 0,0-1-1,0-1 1,26-11-50,17-16 67,-70 34-50,-2 0 2,0 0 4,0 0-26,0 0-34,0 0-123,0 0-252,0 0-554,0 0-490</inkml:trace>
  <inkml:trace contextRef="#ctx0" brushRef="#br0" timeOffset="26227.889">16867 1477 23893,'2'-24'554,"-2"16"-238,0-1-1,1 0 0,0 1 0,0-1 1,1 0-1,0 1 0,1 0 1,-1-1-1,2 1 0,-1 0 1,1 1-1,0-1 0,1 0-315,-2 7 28,0-1-1,0 1 1,0 0-1,0-1 1,0 1 0,0 1-1,0-1 1,1 0-1,-1 1 1,0 0 0,0 0-1,1 0 1,-1 0-1,0 0 1,0 1-1,1-1 1,-1 1 0,0 0-1,0 0 1,2 1-28,5 0 28,13 2-15,-14-4-21,1 1 1,-1 0-1,1 1 1,-1 0-1,1 0 1,-1 1-1,0 0 1,0 0 0,-1 1-1,1 1 1,-1-1-1,0 1 1,0 1-1,0-1 1,-1 1-1,0 1 1,0-1-1,0 1 1,1 3 7,-7-2-10,-1 0 1,1 0-1,-2 0 1,1 0-1,-1 0 1,0 0-1,-1 0 0,0 0 1,0 0-1,-1 0 1,0-1-1,0 1 1,0-1-1,-1 0 1,-1 0-1,1 0 1,-1-1-1,0 1 0,0-1 1,-1 0-1,0-1 1,0 1-1,0-1 1,-1-1-1,-6 5 10,-75 66 34,57-51-1,1 1 0,2 1 0,0 2 0,2 0 0,-13 21-33,20-3 76,19-46-75,0 1-1,0 0 0,0 0 1,1 0-1,-1 0 0,0-1 1,0 1-1,1 0 0,-1 0 1,0-1-1,1 1 0,-1 0 1,1-1-1,-1 1 1,1 0-1,-1-1 0,1 1 1,-1 0-1,1-1 0,0 1 1,-1-1-1,1 1 0,0-1 1,-1 0-1,1 1 0,0-1 1,0 0-1,-1 1 0,1-1 1,0 0-1,0 0 0,0 0 1,0 0-1,-1 0 0,1 0 1,0 0-1,0 0 0,0 0 1,-1 0-1,1 0 0,0 0 1,0-1-1,0 1 0,-1 0 1,1 0-1,0-1 0,0 1 1,-1-1-1,1 1 0,0-1 1,-1 1-1,1-1 1,0 0-1,157-76-4,-120 60-191,2 2 1,0 1-1,0 3 0,1 0 1,0 3-1,1 2 1,32-1 194,-48 7 168</inkml:trace>
  <inkml:trace contextRef="#ctx0" brushRef="#br0" timeOffset="26500.067">16787 1607 24765,'15'5'904,"8"-1"633,19-2-809,11-2-184,21-6-184,7-2-160,4-4-720,-6-1-464</inkml:trace>
  <inkml:trace contextRef="#ctx0" brushRef="#br0" timeOffset="26766.691">17739 1607 22373,'12'30'1312,"-7"4"969,-2 5-1105,-3-6-592,-10-2-168,10-14-1248,3-11-3049</inkml:trace>
  <inkml:trace contextRef="#ctx0" brushRef="#br0" timeOffset="27017.815">18099 1276 21893,'-1'91'728,"1"-9"376,4-6-688,8-22-56,7-8-248,7-18 56</inkml:trace>
  <inkml:trace contextRef="#ctx0" brushRef="#br0" timeOffset="27270.1">17718 1265 22781,'0'-3'189,"1"-1"1,-1 0-1,1 1 1,0-1-1,0 1 0,0-1 1,0 1-1,0-1 1,1 1-1,0 0 1,0-1-1,0 1 1,0 0-1,0 0 0,1 1 1,-1-1-1,1 0 1,-1 1-1,2-1-189,104-54 1301,-88 50-1061,7-5-207,0 2 1,0 1 0,1 1 0,1 1 0,-1 2-1,1 1 1,0 1 0,0 1 0,0 2-1,0 1 1,0 1 0,20 5-34,-46-7 1,0 0-1,0 0 0,-1 0 1,1 1-1,0-1 1,0 1-1,0 0 1,-1 0-1,1 0 1,0 0-1,-1 0 1,1 1-1,-1-1 0,1 1 1,-1 0-1,0 0 1,0-1-1,0 1 1,0 1-1,0-1 1,0 0-1,0 0 1,-1 1-1,1-1 0,-1 1 1,0-1-1,0 1 1,0 0-1,0-1 1,0 1-1,0 0 1,-1 0-1,1 0 1,-1 0-1,0 1 0,-49 86 89,27-58-57,2-2-17,-41 87-6,61-115-13,0 0-1,1 0 1,0-1-1,-1 1 1,1 0-1,0-1 1,0 1-1,0 0 0,0-1 1,0 1-1,0-1 1,0 1-1,0-1 1,1 0-1,-1 1 0,1-1 1,-1 0-1,1 0 1,-1 0-1,1 0 1,0 0-1,-1-1 1,1 1-1,0 0 0,0-1 1,0 1-1,-1-1 1,1 0-1,0 1 1,0-1-1,0 0 1,0 0-1,0 0 0,-1-1 1,1 1-1,0 0 1,0-1-1,0 1 1,0-1-1,-1 1 1,2-2 4,9 2-22,6-1-88,0 2-1,0-1 0,0 2 0,0 0 1,0 2-1,-1 0 0,0 0 0,1 2 0,-2 0 1,1 1-1,-1 1 0,0 0 0,0 1 1,-1 1-1,-1 0 0,1 1 0,0 2 111,-12-9 9,0-1 0,0 1 0,0 0 0,-1 0 0,1 0-1,-1 0 1,0 0 0,0 0 0,0 1 0,-1-1 0,1 1 0,-1-1-1,0 1 1,-1 0 0,1-1 0,-1 1 0,0 0 0,0 0 0,0-1-1,-1 1 1,0 0 0,1-1 0,-2 1 0,1 0 0,-1-1 0,1 0 0,-1 1-1,0-1 1,-1 0 0,0 2-9,-3 2 167,0 0 1,0-1-1,-1 1 0,0-1 1,0 0-1,-1-1 0,0 0 1,0 0-1,0-1 1,-1 0-1,1 0 0,-1-1 1,-1 0-1,-3 0-167,-5 2 95,0-1 0,-1-1 0,0 0 0,1-2 0,-1 0 0,0-1 1,0-1-1,0-1 0,0-1 0,0 0 0,0-2 0,1 0 0,-1-1 0,1 0 0,0-2 1,-8-4-96,22 9-28,2 1-4,0 0-1,0 1 1,0-1-1,0 0 1,0 0-1,0 0 1,0-1-1,1 1 1,-1 0-1,0-1 1,1 1-1,-1-1 1,1 1-1,0-1 1,-1 0-1,1 0 1,0 0-1,0 0 1,0 1-1,0-1 1,0 0-1,1-1 1,-1 1 32,1 1-79,1 0 1,-1 0-1,1 1 1,-1-1-1,1 0 1,-1 0-1,1 0 1,-1 0-1,1 0 1,0 1-1,-1-1 1,1 0-1,0 1 1,0-1-1,-1 0 1,1 1-1,0-1 1,0 1-1,0-1 1,0 1-1,0-1 1,0 1-1,0 0 1,0 0-1,0-1 1,0 1-1,0 0 1,0 0-1,0 0 1,0 0-1,0 0 1,0 0-1,0 0 1,1 1 78,0-1-176,30-1-1694</inkml:trace>
  <inkml:trace contextRef="#ctx0" brushRef="#br0" timeOffset="27446.998">18841 1712 24077,'4'33'1336,"-3"0"585,3-1-857,-4-5-280,10-8-384,4-6-272,-3-22-976</inkml:trace>
  <inkml:trace contextRef="#ctx0" brushRef="#br0" timeOffset="28366.779">19303 958 23093,'-10'29'441,"1"0"0,2 0 1,1 1-1,1 0 0,2 0 0,1 0 1,1 0-1,3 28-441,-2-47 63,-1 40-26,2 0 0,3-1 0,1 1 0,3-1 0,2 0 1,2 0-1,12 27-37,16-10-211,-23-62-31,-20-33-160,-116-339-1895,39 102 2556,93 295-143,2 0 1,0-2-1,2 0 0,1 0 1,2-2-1,0 0 0,2-2 1,1 0-1,21 17-116,-13-15 73,2-2-1,0-1 1,2-1-1,0-3 1,5 2-73,-39-21-1,0 1 39,-1 0 1,1-1-1,-1 1 1,1 0-1,0-1 1,-1 1 0,1-1-1,0 1 1,-1-1-1,1 1 1,0-1 0,0 1-1,0-1 1,-1 0-1,1 1 1,0-1-1,0 0 1,0 0 0,0 0-1,0 0 1,0 0-1,-1 0 1,1 0-1,0 0 1,0 0 0,0 0-1,0 0 1,0 0-1,0-1 1,-1 1-1,1 0 1,0-1 0,0 1-1,0-1 1,-1 1-1,1-1 1,0 1-1,-1-1 1,1 1 0,0-1-1,-1 0 1,1 1-1,-1-1 1,1 0-1,-1 1 1,1-1 0,-1 0-1,1 0 1,-1 0-1,0 1 1,1-1 0,-1 0-1,0 0 1,0 0-1,0 0-38,1-33 223,-1 0 0,-2 1 0,-2-1 0,0 1-1,-3-1 1,0 2 0,-3-1 0,0 1 0,-2 0-1,-2 1 1,0 1 0,-11-14-223,-26-21 47,49 64-90,2 1-161,4 1-452,16 7-614,7-2-711</inkml:trace>
  <inkml:trace contextRef="#ctx0" brushRef="#br0" timeOffset="28918.248">19936 1486 20724,'7'-17'554,"-2"0"-1,0-1 0,0 1 1,-2-1-1,0 0 1,-2 0-1,0-1 0,0 1 1,-2 0-1,0 0 0,-1 0 1,-1 0-1,-3-11-553,5 27 40,0-1 0,0 1 0,0-1 0,0 1 0,-1 0-1,1-1 1,-1 1 0,1 0 0,-1 0 0,0 0 0,0 0 0,0 0 0,0 1 0,0-1 0,0 1 0,0-1 0,0 1 0,-1 0-1,1-1 1,0 1 0,-1 0 0,1 1 0,-1-1 0,0 0 0,1 1 0,-1-1 0,1 1 0,-1 0 0,0 0 0,1 0-1,-1 0 1,0 1 0,1-1 0,-1 1 0,1-1 0,-1 1 0,1 0 0,-1 0 0,1 0 0,-1 0 0,1 1 0,0-1-1,0 1 1,-1-1 0,0 2-40,-3 7 9,1-1 0,0 1 0,1 0 0,0 0 0,1 0 0,0 1 0,1-1-1,0 1 1,0 0 0,1-1 0,1 1 0,0 0 0,0 0 0,1-1 0,0 1 0,1 0-1,0-1 1,2 5-9,-4-12-1,0-1-1,0 0 0,1 1 0,-1-1 1,1 1-1,-1-1 0,1 0 0,0 1 0,0-1 1,0 0-1,0 0 0,0 0 0,0 0 1,0 0-1,1 0 0,-1 0 0,1 0 1,0 0-1,0-1 0,-1 1 0,1 0 0,0-1 1,0 0-1,0 1 0,1-1 0,-1 0 1,0 0-1,0 0 0,1-1 0,-1 1 1,0 0-1,1-1 0,-1 0 0,0 1 1,1-1-1,-1 0 0,1 0 0,-1 0 0,1-1 1,1 1 1,112-90-7,-10 2 52,-106 87-44,1 0-1,-1 0 1,1 1 0,0-1-1,-1 0 1,1 1-1,-1-1 1,1 0-1,0 1 1,0-1-1,-1 1 1,1-1 0,0 1-1,0 0 1,0-1-1,-1 1 1,1 0-1,0-1 1,0 1-1,0 0 1,0 0-1,0 0 1,0 0 0,0 0-1,0 0 1,-1 0-1,1 0 1,0 0-1,0 0 1,0 1-1,0-1 1,0 0 0,0 1-1,-1-1 1,1 0-1,0 1 1,0-1-1,-1 1 1,1-1-1,0 1 1,0 0 0,-1-1-1,1 1 1,-1 0-1,1-1 1,-1 1-1,1 0 1,-1 0-1,1 0 1,-1-1-1,0 1 1,1 0 0,-1 0-1,0 0 1,0 0-1,1 0 1,-1-1-1,0 1 1,0 0-1,0 0 1,0 0 0,0 0-1,0 0 0,40 70 55,-39-69-46,0 0 0,0-1 0,0 1-1,0-1 1,0 0 0,1 1 0,-1-1-1,1 0 1,-1 0 0,1 0 0,-1 0-1,1 0 1,0 0 0,-1 0 0,1 0-1,0-1 1,0 1 0,-1-1 0,1 1-1,0-1 1,0 0 0,0 0 0,0 0-1,0 0 1,0 0 0,-1 0 0,1 0-1,0 0 1,0-1 0,0 1 0,0-1-1,-1 0 1,1 1 0,0-1 0,-1 0-1,1 0 1,0 0 0,-1 0 0,1 0-1,-1-1 1,0 1 0,1 0-9,18-19 130,-11 10-104,0 1 0,0 0 1,1 0-1,0 1 0,1 1 0,0-1 0,0 2 0,0 0 0,7-3-26,-16 9 0,1-1 0,-1 1 1,1 0-1,-1 0 0,1 0 0,-1 0 0,1 0 0,0 0 0,-1 1 0,1-1 0,-1 1 0,1-1 1,-1 1-1,0 0 0,1 0 0,-1 0 0,0 1 0,1-1 0,-1 0 0,0 1 0,0 0 0,0-1 1,0 1-1,-1 0 0,1 0 0,0 0 0,-1 0 0,0 0 0,1 0 0,-1 1 0,0-1 0,0 0 1,0 1-1,0-1 0,0 1 0,0 1 0,16 25-93,-16-28 62,-1 0-1,1 0 1,0-1 0,0 1-1,0 0 1,0-1 0,0 1-1,0-1 1,1 1 0,-1-1 0,0 0-1,0 1 1,0-1 0,0 0-1,1 0 1,-1 1 0,0-1-1,0 0 1,0 0 0,1-1 0,-1 1-1,0 0 1,0 0 0,0-1-1,0 1 1,1 0 0,-1-1 0,0 1-1,0-1 1,0 1 0,0-1-1,0 0 1,0 0 0,0 1-1,0-1 1,-1 0 0,1 0 0,0 0-1,0 0 32,36-40-1698,-36 39 1582,31-39-2001,7-7-1190</inkml:trace>
  <inkml:trace contextRef="#ctx0" brushRef="#br0" timeOffset="29371.635">20767 1087 20988,'-27'45'1504,"-41"94"2322,68-137-3807,-1 0 1,0 0 0,0-1 0,1 1-1,-1 0 1,1 0 0,0 0 0,-1 0-1,1-1 1,0 1 0,0 0 0,0 0 0,1 0-1,-1 0 1,0 0 0,1 0 0,-1-1-1,1 1 1,-1 0 0,1 0 0,0-1-1,0 1 1,0 0 0,0-1 0,0 1-1,0-1 1,0 1 0,1-1 0,-1 0 0,0 1-1,1-1 1,-1 0 0,1 0 0,-1 0-1,1 0 1,0 0 0,0 0 0,-1-1-1,1 1 1,0 0 0,0-1 0,0 0-1,-1 1 1,1-1 0,0 0 0,0 0-1,0 0 1,0 0 0,0 0 0,0 0 0,-1-1-1,1 1 1,0-1 0,0 1 0,0-1-1,-1 0 1,1 0 0,0 1 0,-1-1-1,1 0 1,0-1-20,15-11 5,0-1 0,0 0 0,-1-2 0,-1 0 0,-1 0 0,-1-2-1,0 1 1,-1-2 0,0 0-5,-6 11 1,-1-1-1,1 0 0,-1 0 1,-1 0-1,0-1 1,0 1-1,-1-1 0,0 0 1,0 0-1,-1 0 0,-1-1 1,0 1-1,0 0 1,-1-5-1,-13 23-23,8 5 23,2 0 0,-1 0 1,2 0-1,0 0 0,0 1 0,1-1 0,1 0 1,0 1-1,1-1 0,1 1 0,0-1 1,1 5-1,-3-16 0,0 0 1,1-1-1,-1 1 1,0 0-1,1 0 1,-1-1-1,1 1 1,0 0 0,-1-1-1,1 1 1,0-1-1,0 1 1,0-1-1,0 1 1,0-1 0,0 1-1,1-1 1,-1 0-1,0 0 1,1 0-1,-1 0 1,1 0-1,-1 0 1,1 0 0,-1 0-1,1-1 1,0 1-1,-1 0 1,1-1-1,0 1 1,-1-1 0,1 0-1,0 0 1,0 0-1,-1 0 1,1 0-1,0 0 1,0 0-1,0 0 1,-1-1 0,1 1-1,0-1 1,-1 1-1,1-1 1,0 0-1,-1 1 1,1-1 0,-1 0-1,1 0 1,-1 0-1,1 0 1,-1-1-1,0 1 1,0 0-1,1 0 1,-1-1 0,0 0-1,15-15 47,0-1 0,-1-1 1,-1 0-1,-1-1 1,-1 0-1,0-1 1,-2-1-1,0 0 1,-2 0-1,0-1 1,-1 0-1,-1-6-47,1-2 83,-1-1 0,-2 0 0,-1 0 0,-2 0 0,-1 0 0,-1 0 0,-2 0 0,-6-27-83,9 60 1,-1-1 0,1 1-1,0-1 1,-1 0 0,1 1 0,0-1-1,0 1 1,-1-1 0,1 1 0,-1-1-1,1 0 1,0 1 0,-1-1 0,1 0-1,-1 1 1,1-1 0,-1 0 0,1 0-1,-1 1 1,1-1 0,-1 0 0,1 0-1,-1 0 1,0 0 0,1 0 0,-1 0-1,1 0 1,-1 0 0,1 0 0,-1 0-1,1 0 1,-1 0 0,1 0 0,-1 0-1,0 0 1,1-1 0,-1 1 0,1 0-1,-1 0 1,1-1 0,0 1 0,-1 0-1,1-1 1,-1 1 0,1 0 0,-1-1-1,1 1 1,0-1 0,-1 1 0,1 0-1,0-1 1,0 1 0,-1-1 0,1 1-1,0-1 1,0 1 0,0-1 0,-1 0-1,1 1 1,0-1 0,0 1 0,0-1-1,0 1 1,0-1 0,0 1 0,0-1-2,-11 28 66,1 0 0,1 1-1,1 1 1,1-1-1,2 1 1,1 0 0,1 7-65,0-13 77,1 0 0,1 0 1,1 1-1,1-1 0,1 0 1,3 12-78,-4-29-35,0-1 1,0 1-1,1-1 1,-1 1-1,1-1 1,1 0-1,-1 0 1,1 0-1,0 0 1,0-1-1,0 1 1,1-1-1,-1 0 1,1 0-1,0 0 1,0 0-1,1-1 1,-1 1-1,1-1 1,0 0-1,0-1 1,0 1-1,0-1 1,0 0-1,0 0 1,1 0-1,-1-1 1,1 0-1,0 0 35,43 3-1169</inkml:trace>
  <inkml:trace contextRef="#ctx0" brushRef="#br0" timeOffset="30119.03">21454 824 20380,'-8'19'950,"1"0"0,0 1-1,2 0 1,0 0-1,1 0 1,1 0 0,1 1-1,1 14-949,1-27 79,0 0 0,1 0-1,0 0 1,1 0 0,0-1-1,0 1 1,0 0 0,1-1 0,0 1-1,0-1 1,1 0 0,0 0 0,1 0-1,-1-1 1,1 1 0,0-1-1,1 0 1,0-1 0,-1 1 0,2-1-1,-1 0 1,1-1 0,3 3-79,-4-5 3,0 0 0,0 0 0,0-1 0,0 0-1,1 0 1,-1 0 0,0-1 0,0 0 0,1 0 0,-1 0 0,0-1 0,0 0 0,0 0 0,1-1 0,-1 0 0,-1 0 0,1 0 0,0-1 0,0 1 0,-1-1 0,0-1 0,1 1 0,-1-1 0,0 0-1,-1 0 1,1 0 0,-1-1 0,0 0 0,0 0 0,0 0 0,-1 0 0,0 0 0,0-1 0,0 0 0,0 1 0,-1-1 0,0 0 0,0 0 0,-1 0 0,0 0 0,0-1 0,0 1 0,-1 0 0,0 0 0,0-1-1,0 1 1,-1-2-3,-1-12-6,-1 1-1,0-1 0,-1 1 0,-1 0 0,-1 0 0,-1 0 0,0 1 0,-2 0 0,0 1 0,0 0 1,-2 0-1,-2-2 7,13 18-1,-1 0 0,1 0 0,0 0 0,-1 0 0,1 0 0,-1 0 0,1 0 0,-1 0 0,0 0 0,1 0 0,-1 0 0,0 1 0,0-1 0,1 0 0,-1 1 0,0-1 0,0 0 1,0 1-1,0-1 0,0 1 0,0-1 0,0 1 0,0-1 0,0 1 0,0 0 0,0 0 0,0-1 0,0 1 0,0 0 0,0 0 0,0 0 0,-1 0 0,1 0 0,0 1 0,0-1 0,0 0 0,0 0 0,0 1 0,0-1 1,0 1-1,0-1 0,0 1 0,0-1 0,0 1 0,0-1 0,1 1 0,-1 0 0,0-1 0,0 1 0,0 0 0,1 0 0,-1 0 0,1 0 0,-1 0 0,0 0 0,1 0 0,-1-1 0,1 2 0,0-1 0,-1 0 0,1 1 1,-14 67-3,12-63 9,1 0-1,0 0 0,0 1 0,0-1 0,1 0 0,-1 0 0,1 1 1,1-1-1,-1 0 0,1 0 0,1 1 0,-1-1 0,1 0 0,0 0 1,0 0-1,1-1 0,-1 1 0,1 0 0,1-1 0,-1 0 0,1 0 1,0 0-1,0 0 0,0-1 0,1 1 0,-1-1 0,1 0 0,0 0 1,1-1-1,-1 1 0,0-1 0,1-1 0,0 1 0,0-1 0,5 2-5,-5-3 3,0 0 0,0-1-1,0 0 1,0 0 0,-1 0-1,1-1 1,0 1 0,0-1-1,0-1 1,0 1 0,-1-1-1,1 0 1,-1-1 0,1 1-1,-1-1 1,0 0 0,0 0-1,0-1 1,0 1 0,-1-1-1,1 0 1,-1 0 0,0-1-1,0 1 1,-1-1 0,1 0-1,-1 0 1,0 0 0,-1-1-1,1 1 1,-1 0 0,0-1-1,0 0 1,-1 0 0,2-4-3,-3 3-9,0 0 1,-1 1 0,1-1 0,-1 0-1,-1 1 1,1-1 0,-1 1-1,0-1 1,0 1 0,-1 0-1,0 0 1,0 0 0,-2-2 8,4 7 0,-1 0-1,1 1 1,0-1 0,0 1 0,-1-1 0,1 1 0,0 0-1,-1-1 1,1 1 0,-1 0 0,1 0 0,0 0-1,-1 0 1,1 0 0,0 0 0,-1 1 0,1-1 0,0 0-1,-1 1 1,1-1 0,0 1 0,-1-1 0,1 1 0,0 0-1,0-1 1,0 1 0,-1 0 0,1 0 0,0 0-1,0 0 1,0 0 0,1 0 0,-1 0 0,0 0 0,0 0-1,0 0 1,1 1 0,-1-1 0,1 0 0,-1 0 0,1 1-1,-1-1 1,1 0 0,0 1 0,0-1 0,0 1-1,-1-1 1,1 0 0,1 1 0,-1-1 0,0 0 0,0 1 0,-2 2-5,0 3 8,-1-2-2,1-1-1,0 1 1,0-1-1,0 1 1,0 0 0,1 0-1,0 0 1,0 0-1,1 0 1,-1 0 0,1 0-1,0 0 1,0 0-1,1 0 1,-1 0-1,1 1 0,4-3 1,-1-1 0,1 1-1,0-1 1,0 0-1,0 0 1,0 0-1,0-1 1,0 1 0,0-2-1,1 1 1,-1 0-1,0-1 1,1 0-1,-1 0 1,0-1 0,0 1-1,1-1 1,3-1-1,6 1-4,214-22-352,-171 1 60,-76-10 735,12 25-427,1-1 0,0 0 1,1 1-1,0-2 0,0 1 0,1 0 1,0-1-1,0 0 0,1 0 1,0 0-1,0 0 0,1 0 1,1 0-1,-1 0 0,2 0 0,-1 0 1,1 0-1,2-8-12,-2 15-13,1 0 0,-1-1 1,1 1-1,0 0 0,0 0 0,0 1 0,0-1 0,0 0 0,0 1 1,1-1-1,-1 1 0,1-1 0,-1 1 0,1 0 0,-1 0 0,1 0 1,-1 1-1,1-1 0,0 1 0,0-1 0,-1 1 0,1 0 0,0 0 1,-1 0-1,2 0 13,30-6-610,-13-6 1242</inkml:trace>
  <inkml:trace contextRef="#ctx0" brushRef="#br0" timeOffset="30795.307">22083 278 24045,'117'279'4114,"-87"-209"-4058,-3 0 0,-3 2-1,-3 1 1,2 25-56,-42-234 136,-26-79 28,44 213-117,2 5 6,2 4-50,0 0-1,1-1 0,-1 0 1,1 0-1,1 0 1,-1 0-1,1-1 1,0 1-1,0-1 1,1-1-1,-1 1 0,1-1 1,0 0-1,0 0 1,1 0-1,-1-1 1,1 0-1,0-1 1,0 1-1,0-1 0,0-1 1,0 1-1,0-1 1,0 0-1,0-1 1,1 0-1,-1 0 1,0 0-1,0-1 1,1 0-1,-1 0 0,0-1 1,0 0-1,0 0 1,-1-1-1,1 0 1,-1 0-1,1-1 1,-1 1-1,0-1 0,0-1 1,5-4-3,-8 6 3,0-1 0,-1 0 1,1 1-1,-1-1 0,0 0 1,0-1-1,0 1 0,0 0 0,-1-1 1,0 1-1,1-1 0,-2 1 1,1-1-1,0 1 0,-1-1 1,0 0-1,0 1 0,-1-1 0,1 1 1,-1-1-1,0 0 0,0 1 1,0 0-1,-1-1 0,0 1 1,0 0-1,0 0 0,0-1 0,0 2 1,-1-1-1,0 0 0,0 0 1,0 1-1,0 0 0,0-1 0,-1 1 1,1 1-1,-1-1 0,0 0 1,0 1-1,0 0 0,0 0 1,-1 0-1,1 0 0,0 1 0,-1 0 1,1 0-1,-1 0 0,1 0 1,-1 1-1,-2-1-3,4 2 7,0 1 1,0-1 0,0 0-1,0 1 1,1 0-1,-1 0 1,0 0-1,1 0 1,0 0 0,-1 0-1,1 0 1,0 1-1,0-1 1,0 1-1,0 0 1,1 0 0,-1-1-1,1 1 1,0 0-1,0 0 1,0 0-1,0 1 1,0-1 0,1 0-1,-1 0 1,1 0-1,0 0 1,0 1-1,0-1 1,0 0-1,1 0 1,-1 0 0,1 1-1,0-1 1,0 0-1,0 0 1,0 0-1,0 0 1,1 0 0,1 2-8,3 8 32,0 0 1,1 0-1,0 0 1,1-1-1,0-1 0,1 1 1,0-1-1,1-1 1,0 0-1,1 0 1,0-1-1,0 0 1,1-1-1,0 0 1,1-1-1,0 0 1,6 1-33,-13-6 2,-1-1 1,0 0 0,1 0-1,-1 0 1,1-1 0,0 1-1,-1-1 1,1-1 0,-1 1-1,1-1 1,-1 0 0,1 0-1,-1-1 1,0 1 0,0-1 0,1-1-1,-1 1 1,0-1 0,-1 1-1,1-1 1,0-1 0,-1 1-1,0-1 1,0 1 0,0-1-1,0-1 1,-1 1 0,1 0-1,-1-1 1,0 0 0,0 1-1,-1-2-2,2-1 3,0 0-1,-1 0 0,0-1 0,0 1 1,-1-1-1,0 1 0,0-1 1,-1 0-1,0 0 0,0 0 1,-1 1-1,0-1 0,0 0 0,-1 0 1,0 0-1,-1 0 0,1 1 1,-1-1-1,-1 0 0,0 1 0,0 0 1,-2-4-3,5 12-1,1 0 0,-1 0 0,0 0 0,0 0 0,0 0 0,0 0 1,0 0-1,0 0 0,0 0 0,0 1 0,-1-1 0,1 0 0,0 0 0,-1 0 1,1 0-1,0 0 0,-1 0 0,0 0 0,1-1 0,-1 1 0,1 0 0,-1 0 1,0 0-1,0 0 0,1-1 0,-1 1 0,0 0 0,0-1 0,0 1 0,0-1 1,0 1-1,0-1 0,0 1 0,0-1 0,0 1 0,0-1 0,0 0 0,0 0 1,0 0-1,0 0 0,0 1 0,0-1 0,0-1 0,0 1 0,0 0 0,-1 0 1,1 0-1,0 0 0,0-1 0,0 1 0,0-1 0,0 1 0,0-1 0,0 1 1,1-1-1,-1 1 0,0-1 0,0 0 0,0 1 0,0-1 0,1 0 0,-1 0 1,0 0-1,1 1 0,-1-1 0,1 0 0,-1 0 0,1 0 0,-1 0 0,1-1 1,-2 7-1,2-1 0,-1 1 0,0 0 0,1 0 0,0 0 0,0 0 0,1 0 0,-1-1 0,1 1-1,0 0 1,0 0 0,1-1 0,-1 1 0,1-1 0,0 1 0,1-1 0,-1 0 0,0 0 0,1 0-1,0 0 1,0 0 0,1 0 0,-1-1 0,1 0 0,-1 1 0,1-1 0,0-1 0,0 1 0,0 0-1,1-1 1,-1 0 0,0 0 0,1-1 0,0 1 0,-1-1 0,1 0 0,0 0 0,0 0 0,0-1-1,1 1 2,44-32-896,-32 1 1556</inkml:trace>
  <inkml:trace contextRef="#ctx0" brushRef="#br0" timeOffset="31059.837">22597 139 23405,'3'-17'1264,"2"6"417,8 0-505,1 7-800,3-1-176,3 0-856,-5 1 2624</inkml:trace>
  <inkml:trace contextRef="#ctx0" brushRef="#br0" timeOffset="31547.59">22793 0 23637,'1'28'524,"18"201"2699,-17-215-3155,1-1 0,1 1 0,0-1 0,1 1 0,1-1 0,0-1 0,0 1 0,1-1 0,1 0 0,0 0 1,1-1-1,0-1 0,0 1 0,10 7-68,-12-14-17,0 0 0,1-1 0,-1 1 1,1-1-1,-1-1 0,1 0 0,0 0 0,0 0 1,0-1-1,0 0 0,0-1 0,0 1 0,0-2 0,0 1 1,0-1-1,1 0 0,-2-1 0,1 0 0,0 0 1,0-1-1,-1 0 0,1 0 0,-1-1 0,0 0 1,0 0-1,0-1 0,-1 1 0,1-1 0,-1-1 1,2-3 16,-7 8 5,0 1 1,-1-1 0,1 0 0,0 0-1,-1 0 1,1 1 0,0-1 0,0 0-1,0 1 1,0-1 0,0 1 0,0-1-1,0 1 1,0-1 0,0 1 0,0 0-1,0-1 1,0 1 0,0 0 0,0 0-1,0 0 1,0 0 0,0 0 0,0 0-1,0 0 1,0 0 0,0 0 0,0 0-1,0 1 1,0-1 0,0 0 0,0 1-1,0-1 1,0 1 0,0-1 0,0 1 0,0-1-1,0 1 1,-1 0 0,1 0 0,0-1-1,0 1 1,-1 0 0,1 0 0,0 0-1,-1 0 1,1-1 0,-1 1 0,1 0-1,-1 0 1,0 0 0,1 0 0,-1 0-1,0 1-5,16 33 499,-14-30-459,0 1 0,0-1 0,0 0 0,0 0 0,1 0 0,0-1 0,0 1 0,0 0 0,1-1 0,0 0 0,-1 0-1,1 0 1,1 0 0,-1-1 0,0 0 0,1 0 0,0 0 0,1 0-40,1-1-4,0 0 0,1-1-1,-1 0 1,1-1 0,-1 1 0,1-1 0,-1-1-1,1 0 1,-1 0 0,0 0 0,1-1-1,-1 0 1,0 0 0,0-1 0,0 0 0,0 0-1,-1 0 1,1-1 0,-1 0 0,0-1 0,0 1-1,0-1 1,-1 0 0,0-1 0,0 1 0,1-3 4,85-53-198,-88 61 200,0 0 0,0 0-1,0 1 1,0-1 0,0 1 0,0 0-1,0 0 1,0 0 0,0 0 0,0 0-1,0 0 1,-1 1 0,1 0 0,0-1-1,-1 1 1,0 0 0,1 0 0,-1 0-1,0 1 1,0-1 0,0 0 0,0 1-1,-1-1 1,1 1 0,-1 0 0,1 0-1,-1-1 1,0 1 0,0 0 0,0 0-1,-1 0 1,1 0 0,-1 0 0,1 0-1,-1 3-1,6 10 37,140 363 63,-138-362-173,-5-13 18,0 0 0,0 1 1,-1-1-1,1 1 0,-1-1 0,0 1 0,-1 0 0,1 0 0,-1 0 0,0 0 0,0 0 0,-1 0 0,1 0 1,-1 0-1,0 0 0,0 0 0,-1 0 0,0 0 0,0 0 0,0 0 0,0 0 0,-2 4 55,0-8 14,0 0 0,1-1 0,-1 1 0,0-1-1,0 0 1,1 0 0,-1 0 0,0-1 0,0 1 0,1 0-1,-1-1 1,0 0 0,1 0 0,-1 1 0,0-2 0,1 1-1,-1 0 1,1 0 0,0-1 0,-1 1 0,1-1 0,0 0-1,0 0 1,0 0 0,0 0 0,0 0 0,1 0-1,-1 0 1,1-1 0,-1 1 0,1-1 0,0 1 0,0-1-1,0 1 1,0-1 0,0-1-14,1 4 4,-31-53 320,2-1 0,3-1 0,2-2 0,-15-51-324,8-36 39,30 142-46,1-1 0,0 1 0,0 0 0,0-1 0,1 1 0,-1 0 1,0 0-1,1-1 0,0 1 0,-1 0 0,1 0 0,0 0 0,0 0 0,0 0 0,0 0 1,1 0-1,-1 0 0,0 0 0,1 0 0,0 1 0,-1-1 0,1 0 0,0 1 0,0 0 1,0-1-1,0 1 0,0 0 0,0 0 0,0 0 0,0 0 0,0 0 0,0 1 1,1-1-1,-1 1 0,0-1 0,0 1 0,1 0 0,-1 0 0,0 0 0,1 0 0,-1 0 1,0 1-1,1-1 7,41-2-866</inkml:trace>
  <inkml:trace contextRef="#ctx0" brushRef="#br0" timeOffset="32201.323">22522 1633 10010,'-11'-30'4515,"-8"-22"4985,28 84-7181,115 306-984,46 209-863,-78-228-353,-60-225-101,4-1 1,3-3-1,5-1 0,40 59-18,-41-79-13,-3 2 0,-3 2 0,-4 1 0,3 17 13,30 193-2057,-57-271-595,-1-24 851</inkml:trace>
  <inkml:trace contextRef="#ctx0" brushRef="#br0" timeOffset="32902.664">21843 3898 7770,'-72'17'3357,"0"3"1,1 3-1,-17 11-3357,-211 93 7275,297-126-6596,24-2 147,22-6-536,0-3 0,-1-2 1,-1-1-1,32-16-290,-22 10 140,717-301 543,-268 94-591,453-233-28,-288 131 247,-568 282-203,151-75 89,5 11 0,4 12 0,179-41-197,-131 85-103,-179 27-2205,-125 26 741,-3 1-358</inkml:trace>
  <inkml:trace contextRef="#ctx0" brushRef="#br0" timeOffset="33259.084">25962 1697 24917,'0'0'1102,"4"-2"-334,140-43 682,-70 29-1275,2 2 1,-1 4-1,17 2-175,-87 7 3,1 1-1,0-1 0,-1 1 0,1 0 0,0 0 0,-1 0 1,1 1-1,-1 0 0,1 0 0,0 0 0,-1 1 0,0 0 0,1 0 1,-1 0-1,0 1 0,0 0 0,0 0 0,-1 0 0,1 0 1,-1 1-1,0-1 0,0 1 0,0 1 0,0-1 0,0 0 0,2 5-2,-2 5 22,-1 0-1,-1 0 0,0 0 0,-1 1 0,0-1 0,-1 0 0,-1 1 0,0-1 0,-1 0 0,-1 0 0,-1 5-21,1-5 23,-12 64-60,-4 0 0,-3-2 1,-4 0-1,-3-2 0,-3-1 0,-15 22 37,15-39-679</inkml:trace>
  <inkml:trace contextRef="#ctx0" brushRef="#br0" timeOffset="36037.851">20889 4165 17636,'47'11'3952,"23"-48"-3127,-65 33-715,241-162 1268,-203 141-1063,0-3 0,-2-1-1,-1-1 1,-1-3 0,18-21-315,-38 30 10,-1-1 1,0-1 0,-2 0 0,-2-1-1,0-1 1,2-8-11,52-95 110,27-20 904,-75 110-821,-1 0-1,-2 0 1,-1-2-1,-3 0 1,-1-1-1,-2 0 1,-3 0-1,-1-1 1,-2 0-1,-2 0 1,-4-40-193,-1 37 53,3 1 1,1-1 0,3 1 0,3-15-54,4-43 60,-11 95-49,0 0 0,1 0 0,0 0 0,1 0 0,0 0 0,1 1 0,0-1 0,0 1 0,1 0 0,0 0 0,1 0 0,0 0 0,0 1 0,4-6-11,114-121 52,-84 74-50,-26 36 0,2 0 0,0 1 0,2 1 0,1 1 0,0 0 0,2 1 0,0 1 1,2 1-1,0 0 0,1 2 0,1 1 0,0 1-2,-8 5 4,1 1 0,0 1 0,0 0 0,0 2 0,1 0 0,0 1 0,0 0 1,1 2-1,-1 0 0,1 1 0,0 1 0,0 1 0,-1 0 0,1 1 0,0 2 0,-1-1 0,4 3-4,0 5 5,0 1 0,-1 1 0,-1 1 0,0 1 0,-1 1-1,0 0 1,-1 1 0,-1 1 0,0 1 0,-2 1 0,14 19-5,-11-9 3,2-1 1,0-2 0,2 0-1,1-1 1,1-1 0,1-1-1,1-1 1,1-2 0,1 0-1,0-2 1,1-1 0,17 6-4,247 67 317,-33 41-232,-249-123-79,0-1-1,1 0 0,0 0 1,0-2-1,0 1 0,1-2 1,-1 1-1,1-2 0,0 0 1,0 0-1,1-1 0,-1-1 1,0 0-1,1-1 0,-1-1 1,2 0-6,222-66 356,-33 25-272,2 10 0,168-4-84,144-36 495,-498 69-469,104-25 81,-120 27-108,0-1 0,0 0 0,0 0 1,0 0-1,-1 0 0,1 0 0,-1-1 1,1 0-1,-1 0 0,0 0 0,0 0 1,0 0-1,0-1 0,-1 1 0,1-1 1,-1 1-1,0-1 0,0 0 0,-1 0 1,1 0-1,-1 0 0,1 0 0,-1-1 1,-1 1-1,1 0 0,0-3 1,-1 6-27,0 0-1,0 0 1,0-1-1,0 1 1,0 0-1,0 0 1,0 0 0,0 0-1,-1 0 1,1 0-1,0 0 1,-1-1-1,1 1 1,-1 0-1,1 0 1,-1 0 0,1 1-1,-1-1 1,0 0-1,0 0 1,1 0-1,-1 0 1,0 1 0,0-1-1,0 0 1,0 1-1,0-1 1,0 0-1,0 1 1,0-1 0,0 1-1,0 0 1,0-1-1,0 1 1,0 0-1,0 0 1,0-1-1,0 1 1,0 0 0,-1 0-1,1 0 1,0 1-1,0-1 1,0 0-1,0 0 1,0 0 0,0 1-1,0-1 1,-1 1 27,-20 3-1302</inkml:trace>
  <inkml:trace contextRef="#ctx0" brushRef="#br0" timeOffset="37604.209">22965 990 19740,'-2'-2'3764,"-9"22"-3218,6 7-369,2-1-1,0 1 0,2 0 0,1-1 1,1 1-1,1 0 0,1-1 0,2 0 0,1 1 1,0-2-1,2 1 0,1-1 0,2 0 1,0-1-1,2 2-176,86 170 186,-98-194-396,-17-16-654,-15-18 745,1-1 1,2-1-1,1-2 1,2-1 0,2-1-1,1-1 1,2-1 0,-10-28 118,29 65 476,1 3 1,20-4 82,79 21-551,-5-22-1139,-49-7 40</inkml:trace>
  <inkml:trace contextRef="#ctx0" brushRef="#br0" timeOffset="37990.853">23270 916 22077,'-9'6'305,"-1"1"-1,1 1 1,1-1 0,-1 2 0,1-1 0,1 1 0,-1 0-1,1 1 1,1-1 0,0 1 0,1 1 0,-1-1-1,2 1 1,-3 8-305,6-15 34,0 0 0,0 1 0,1-1 0,0 0 0,-1 1 0,1-1 0,1 1 0,-1-1-1,1 0 1,0 1 0,0-1 0,0 0 0,0 0 0,1 0 0,0 1 0,0-2 0,0 1 0,0 0 0,0 0-1,1-1 1,0 1 0,0-1 0,0 0 0,0 0 0,0 0 0,1 0 0,-1 0 0,1-1 0,0 0 0,-1 1-1,5 0-33,-1 0-105,-1 0 0,0 0 0,1-1 0,0 0 0,-1 0-1,1 0 1,0-1 0,0 0 0,0-1 0,0 1 0,0-1-1,0-1 1,0 1 0,0-1 0,0-1 0,-1 1 0,1-1-1,0 0 1,-1-1 0,5-1 105,4-6-654,-1 0 0,0-1-1,-1-1 1,0 0 0,-1-1 0,0 0-1,-1 0 1,0-2 0,-1 1 0,-1-1-1,-1-1 1,1 0 654,3-24 2865,-12 39-2758,-1 1 1,0 0 0,1-1 0,-1 1-1,0 0 1,1 0 0,-1 0 0,0 0-1,1 0 1,-1 0 0,0 0-1,1 0 1,-1 0 0,0 0 0,0 0-1,1 0 1,-1 0 0,0 0 0,1 1-1,-1-1 1,0 0 0,1 1 0,-1-1-1,1 0 1,-1 1 0,0-1-1,1 1 1,-1-1 0,1 1 0,-1-1-1,1 1 1,0-1 0,-1 1 0,1-1-1,-1 1 1,1 0 0,0-1 0,-1 1-1,1 0 1,0-1 0,0 1-1,0 0 1,0-1 0,-1 1 0,1 0-1,0 0-107,-11 18 207,0 0 0,1 1 0,0 0-1,2 0 1,1 1 0,0 0-1,2 1 1,0 0 0,1 0 0,1 0-1,1 11-206,2-31-544,0-2 2127</inkml:trace>
  <inkml:trace contextRef="#ctx0" brushRef="#br0" timeOffset="38274.612">23327 983 12739,'0'0'4617,"19"6"2008,4 2-5609,10-1-183,11 1-97,8-1-120,17 1-232,2-1-344,4-3-976,-6-4-161</inkml:trace>
  <inkml:trace contextRef="#ctx0" brushRef="#br0" timeOffset="38682.143">23604 816 15675,'-1'-6'385,"0"1"-85,0 1 0,0 0 0,0-1 0,0 1 0,1-1 0,0 1 0,0-1 0,0 1 0,1 0 0,-1-1 0,1 1 0,0-1 0,0 1 0,1 0 0,-1 0 0,1-1 0,0 1 0,0 0 0,1 1 0,-1-1 0,1 0 0,-1 1 0,1-1 0,0 1 0,1 0 0,-1 0 0,3-2-300,4 3 128,0 0 1,0 0-1,1 1 0,-1 1 1,1 0-1,-1 0 0,0 1 1,1 0-1,-1 1 1,0 0-1,0 0 0,0 1 1,0 1-1,-1-1 1,1 2-1,-1-1 0,0 1 1,0 1-1,3 2-128,-2 0 42,0-1 1,-1 1-1,0 0 1,0 1-1,-1 0 1,0 0-1,-1 1 1,0 0-1,0 0 1,-1 1-1,0 0 1,-1 0-1,-1 0 1,0 1-1,0-1 0,-1 1 1,0 0-1,-1 0 1,-1 0-1,0 1 1,0-1-1,-1 0 1,-1 0-1,0 0 1,-1 1-1,0-1 1,0 0-1,-2-1 1,1 1-1,-2-1 1,1 1-1,-6 7-42,-7 9-3,-2 1 0,-2-2 0,0-1 0,-2-1 1,0 0-1,-21 14 3,5-5 1473</inkml:trace>
  <inkml:trace contextRef="#ctx0" brushRef="#br0" timeOffset="39476.761">26304 2557 27694,'-5'12'104,"1"1"1,0-1-1,1 1 0,0 0 0,1 0 1,0 0-1,1 0 0,0 1 1,1-1-1,1 0 0,0 0 1,1 0-1,1 0 0,3 12-104,3 1-164,-8-24-353,-3-5-406,-56-107-3818,3 3 3591,31 68 1356,-1 0 0,-3 1 0,0 2 0,-29-27-206,55 76 2605,9-2-2355,1 0 0,0 0 0,0-1 0,1 0 1,0 0-1,1-1 0,0 0 0,0-1 0,1 0 0,0-1 0,1 0 0,0-1 0,1 0-250,14 11 36,1-3 0,0 0-1,1-1 1,1-2 0,0-1-1,0-2 1,17 3-36,1-10 1161</inkml:trace>
  <inkml:trace contextRef="#ctx0" brushRef="#br0" timeOffset="63703.967">22023 2780 13171,'0'0'2768,"0"2"3869,0 13-2618,31 74-1704,46 198-2053,-73-266-264,1 0 0,1-1 1,1 0-1,1 0 1,0 0-1,1-1 0,1 0 1,1-1-1,1 0 1,5 5 1,-5-6 1,0 2 1,-1-1-1,-1 2 1,-1-1 0,-1 1-1,-1 0 1,0 1 0,-2 0-1,3 20-1,5-5 240,-25-50-121,-11-23-195,2-2 0,2 0 0,1-1 0,-2-14 76,1 7-187,-29-83-268,5-1-1,6-5 456,2-24-68,-32 14 38,66 143 58,-4 33 53,12-9-73,1-1-1,1 0 1,0 0-1,2-1 1,0 0 0,13 15-8,39 72-9,-20 8 23,-4 1 1,-6 2-1,3 41-14,-21-95 21,59 173 162,-74-234-189,0 0-1,1 0 1,-1-1 0,1 1-1,-1 0 1,1 0 0,0-1-1,0 1 1,0-1 0,0 1 0,0 0-1,0-1 1,0 0 0,1 1-1,-1-1 1,0 0 0,1 0-1,-1 1 1,1-1 0,-1 0-1,1-1 1,0 1 0,-1 0-1,1 0 1,0-1 0,0 1-1,0 0 7,-10-33-1793,-2 12 604</inkml:trace>
  <inkml:trace contextRef="#ctx0" brushRef="#br0" timeOffset="65117.998">22037 2588 10050,'0'0'2174,"-1"-1"4552,1 0-3782,5 4-1880,11 23-1015,-2 2-1,0 0 0,-2 0 0,-1 1 1,-2 0-1,-1 1 0,-1 0 1,-1 1-1,-2 0 0,0 15-48,21 100 29,46 134-33,-49-241-762,-15-33-569</inkml:trace>
  <inkml:trace contextRef="#ctx0" brushRef="#br0" timeOffset="66381.651">22212 4414 20636,'-3'11'1273,"1"-1"471,2-2-528,0-2-352,0-6-39,0 0-81,1 0-184,30 5-224,-15-5-48,-3 0-144,1 0-40,0 2-48,-1-2-24,-2-5-112,3 1-168,-6-8-536,-2-7-624</inkml:trace>
  <inkml:trace contextRef="#ctx0" brushRef="#br0" timeOffset="66772.008">22633 4490 14867,'14'14'6972,"5"-24"-4778,14-79-467,-30 72-1540,7-23 24,-3-1 0,-1 0 0,-2 0 0,-1 0 1,-3-1-1,-1-3-211,48 196-202,23 87-1767,-60-207 891</inkml:trace>
  <inkml:trace contextRef="#ctx0" brushRef="#br0" timeOffset="67746.25">22102 2812 6569,'-9'-42'3805,"1"0"-1,2-1 1,2 1-1,1-36-3804,0 34 3110,1 119-916,-1-52-2167,2 0 0,1-1 0,0 1 0,2 0-1,1 0 1,0-1 0,2 0 0,4 14-27,23 60-261,-4 2 0,-5 1 0,2 37 261,36 142-1380,-59-268 1348,1-83-43,-8-57-89,-5 0 0,-23-110 164,7 140 8,26 100-10,-1 1 0,1-1-1,0 1 1,0-1 0,-1 1 0,1-1-1,0 1 1,-1-1 0,1 1 0,-1-1 0,1 1-1,-1-1 1,1 0 0,-1 1 0,1-1-1,-1 0 1,1 0 0,-1 1 0,1-1 0,-1 0-1,1 0 1,-1 0 0,1 0 0,-1 1-1,0-1 1,1 0 0,-1 0 0,1 0 0,-1 0-1,1 0 1,-1-1 0,0 1 0,1 0-1,-1 0 1,1 0 0,-1 0 0,1-1 0,-1 1-1,1 0 1,-1 0 0,1-1 0,-1 1-1,1 0 1,-1-1 0,1 1 0,-1-1 0,1 1-1,0 0 1,-1-1 0,1 1 0,0-1-1,-1 1 1,1-1 0,0 1 0,0-1 0,0 0-1,-1 1 1,1-1 0,0 1 0,0-1-1,0 1 1,0-1 0,0 0 0,0 1 0,0-1-1,0 1 1,0-1 0,0 1 0,0-1 2,-9 47-114,6 20-235,4 1 0,2-1 0,3 0-1,3 0 1,3-1 0,3 0 0,4 3 349,0-10-4513</inkml:trace>
  <inkml:trace contextRef="#ctx0" brushRef="#br0" timeOffset="97548.178">13194 4586 14939,'-7'1'1207,"6"-1"-1141,0 1-1,0 0 0,0-1 1,0 1-1,0 0 0,0-1 1,0 1-1,0-1 1,0 0-1,-1 1 0,1-1 1,0 0-1,0 0 0,0 1 1,0-1-1,-1 0 1,1 0-1,0 0 0,0-1 1,0 1-1,0 0 0,-1 0 1,1-1-1,0 1 0,0 0 1,0-1-1,0 1 1,0-1-1,0 1 0,0-1 1,0 0-1,0 0 0,0 1 1,0-1-1,1 0 1,-1 0-1,0 0 0,0 0 1,1 0-1,-1 0 0,1 0 1,-1 0-1,1 0 0,-1 0 1,1 0-1,-1 0 1,1 0-1,0 0 0,0-1 1,0 1-1,0 0 0,-1 0 1,1 0-1,1 0 0,-1-1 1,0 1-1,0 0 1,0 0-1,1 0 0,-1-1-65,3-1 6,0 0-1,0 0 0,1 1 1,-1-1-1,1 1 0,-1 0 1,1 0-1,0 0 0,0 0 1,0 1-1,0-1 0,0 1 1,0 0-1,0 0 0,1 1 1,-1-1-1,0 1 0,0 0 1,1 0-1,-1 0 0,1 1-5,18-3-70,243-77-559,-256 79 720,0-1-1,0 2 0,0-1 0,0 1 0,0 1 0,0 0 0,0 0 0,0 1 0,0 0 0,-1 1 0,0 0 0,0 0 0,0 1 0,0 0 0,0 1 0,3 3-90,-4-4 61,1 1 0,1-1 0,-1 0 1,1-1-1,-1 0 0,1-1 0,0 0 0,1 0 1,-1-1-1,0 0 0,1-1 0,-1 0 0,1-1 0,-1 0 1,1-1-1,-1 0 0,8-2-61,111-19 196,155-13 0,-261 37-99,0 0 0,-1 2-1,1 0 1,-1 2 0,0 0-1,6 4-96,107 23 263,-57-30-209,0-3 1,0-3-1,30-7-54,203-3 601,-159 31-499,-105-11-83,0-1 0,1-2 0,-1-3-1,28-2-18,369-52-44,104 50 650,-99 45-410,-36-35-111,9-17-85,-276 10 33,137 19-33,32 2 31,551-21 513,70-33-465,-454 20 65,-450 15 555,-31-2-355,-1 0 4,0 0-21,0 0-63,0 0-75,-2 10-1228,1-9-147</inkml:trace>
  <inkml:trace contextRef="#ctx0" brushRef="#br0" timeOffset="102662.103">22120 2516 9354,'1'-1'142,"-1"0"0,1 0 0,-1 0 0,0 0 1,1 0-1,-1 0 0,0 0 0,0 0 0,0 0 0,0 0 0,1 0 0,-1 0 0,-1 0 0,1 0 1,0 0-1,0 0 0,0 0 0,0 0 0,-1 0 0,1 0 0,0 0 0,-1 0 0,1 0 0,-1 0 1,1 1-1,-1-1 0,0 0 0,1 0 0,-1 0 0,0 1 0,0-1 0,1 0 0,-1 1 1,0-1-1,0 1 0,0-1 0,0 1 0,0-1 0,1 1 0,-1-1 0,0 1 0,0 0 0,0 0 1,0-1-1,0 1 0,0 0 0,0 0 0,0 0 0,0 0 0,0 0 0,-1 1 0,1-1 1,0 0-1,1 0 0,-1 0 0,0 1 0,0-1 0,0 1 0,0-1 0,0 1 0,0-1 0,0 1 1,0 0-143,0-1 88,0 0 1,0 1-1,1-1 1,-1 0 0,0 0-1,0 0 1,0 0-1,0 0 1,0 0 0,0 0-1,1 0 1,-1 0-1,0 0 1,0 0 0,0 0-1,0-1 1,0 1-1,1 0 1,-1-1 0,0 1-1,0-1 1,1 1-1,-1-1 1,0 1 0,1-1-1,-1 1 1,0-1-1,1 0 1,-1 1 0,1-1-1,-1 0 1,1 0-1,-1 1 1,1-1 0,-1 0-1,1 0 1,0 0-1,0 1 1,-1-1 0,1 0-1,0 0 1,0 0-1,0 0 1,0 0 0,0 0-89,-2-2-189,-12-67 1918,14 68-1431,0 2-111,6 21 42,54 373-50,89 37-41,-29-138-183,-101-220 38,32 85 1,-44-143 6,-25-31 49,-19-52 142,2-2-1,4-2 1,3-1-1,3-1 1,-3-28-191,-49-137 103,-53-82-87,125 306-13,1 0 2,0 2 1,-1-1 0,0 0-1,-1 1 1,-1 0 0,0 1 0,-1-1-1,0 1 1,0 1 0,-2 0 0,-5-6-6,13 15 34,1 8 60,2 5-88,1 1 1,0-1-1,0 0 1,1 0-1,0 0 1,1 0 0,1-1-1,-1 0 1,2 0-1,-1 0 1,1 0 0,1-1-1,0 0-6,21 40 12,-2 3 46,-3 1 0,-3 0 0,-1 2 1,-3 0-1,-2 5-58,-12-50-3,18 85-156,3-2 1,36 86 158,-47-152-1731,-12-27-747</inkml:trace>
  <inkml:trace contextRef="#ctx0" brushRef="#br0" timeOffset="103717.481">22286 5467 23485,'0'0'955,"-1"4"97,0 9-866,0 0-1,1 0 1,1 1-1,0-1 1,1 0 0,1 0-1,0 0 1,0 0-1,1-1 1,1 1 0,0-1-1,1 1-185,11 22 115,1-1 0,2 0-1,1-2 1,2 0 0,1-2-1,1 0 1,21 17-115,95 125 133,-138-169-137,-1-1 0,0 1-1,1 0 1,-1 0 0,0 0 0,0 0-1,0 0 1,-1 0 0,1 1-1,-1-1 1,0 0 0,0 1-1,0-1 1,0 1 0,-1-1-1,1 1 1,-1 0 0,0-1-1,0 1 1,0 0 0,-1-1-1,1 1 1,-1-1 0,0 1-1,0-1 1,0 1 0,0-1-1,-1 0 1,-1 4 4,1-7-100,-1 0 0,1 0 0,-1 0-1,1 0 1,-1 0 0,1-1 0,0 1 0,-1-1 0,1 0-1,0 0 1,-1 1 0,1-2 0,0 1 0,0 0 0,0 0-1,0-1 1,0 1 0,0-1 0,0 1 0,0-1-1,1 0 1,-1 0 0,0 0 100,-9-7-637,-31-23-1011</inkml:trace>
  <inkml:trace contextRef="#ctx0" brushRef="#br0" timeOffset="104090.499">22084 5746 21149,'-2'-9'482,"0"0"1,1 0-1,0 0 1,0 0-1,0 0 1,1 0-1,1 0 1,0 0-1,0-1 1,1 2-1,0-1 1,3-9-483,-2 10 118,1 0 1,0 1 0,1-1 0,-1 1-1,1 0 1,1 0 0,-1 0-1,1 1 1,1 0 0,-1 0 0,1 0-1,0 1 1,5-3-119,-3 2 5,0 1-1,1 0 1,-1 1-1,1 0 1,-1 1-1,1 0 1,0 0 0,1 1-1,-1 0 1,0 1-1,0 0 1,1 1-1,-1 0 1,1 1-1,-1 0 1,0 0 0,0 1-1,0 0 1,0 1-1,0 0 1,0 1-1,0 0 1,-1 1-1,2 1-4,-1-2 1,-8-4 1,1 1-1,0-1 1,-1 1-1,1-1 1,-1 1-1,1 0 1,0 0-1,-1 0 1,0 0-1,1 1 1,-1-1-1,0 1 1,0-1-1,0 1 1,0 0-1,0 0 1,0 0-1,0 0 1,0 0-1,-1 0 0,1 0 1,-1 1-1,0-1 1,1 0-1,-1 1 1,0-1-1,-1 1 1,1 0-1,0-1 1,-1 1-1,1 0 1,-1-1-1,0 1 1,0 0-1,0-1 1,0 1-1,-1 0 1,1 0-2,-12 13 70,-1 0 1,0 0-1,-1-1 0,-1-1 1,0-1-1,-1 0 0,-1-1 1,-2 1-71,-51 42-191,68-53-553,2-2-431</inkml:trace>
  <inkml:trace contextRef="#ctx0" brushRef="#br0" timeOffset="104840.66">22767 5151 11514,'-13'-87'12879,"7"95"-11529,1 30-1182,2 0-1,1 0 1,2 1 0,2-1 0,1 0 0,7 30-168,-5-12 180,3 0 1,2-1-1,3 0 0,2-1 1,3-1-1,1 0 1,21 36-181,-33-78 16,1-1 1,-1 0 0,2-1 0,-1 0-1,1 0 1,1-1 0,-1 0 0,1-1 0,1 0-1,-1 0 1,1-1 0,1 0 0,-1-1-1,1-1 1,0 0 0,0 0 0,0-1-1,0-1 1,0 0 0,1 0 0,12-1-17,-21-1-13,1 1 0,-1-1 1,1 0-1,-1-1 1,1 1-1,-1-1 0,1 0 1,-1 0-1,1 0 0,-1 0 1,0-1-1,0 0 0,1 0 1,-1 0-1,0 0 1,-1-1-1,1 0 0,0 0 1,-1 0-1,0 0 0,3-3 13,13-15 1427</inkml:trace>
  <inkml:trace contextRef="#ctx0" brushRef="#br0" timeOffset="105559.035">23358 4975 12227,'-13'-107'12829,"3"98"-9788,3 35-2212,-2 82-682,4 1 0,5-1 1,5 0-1,16 97-147,-1 3 59,-20-207-63,0 26-143,0-27 119,0-1 1,0 1-1,0 0 1,0-1 0,0 1-1,0 0 1,0 0-1,0-1 1,0 1 0,0 0-1,-1-1 1,1 1 0,0 0-1,0 0 1,0-1-1,-1 1 1,1 0 0,0 0-1,0-1 1,-1 1-1,1 0 1,0 0 0,0 0-1,-1-1 1,1 1 0,0 0-1,0 0 1,-1 0-1,1 0 1,0 0 0,-1 0-1,1 0 1,0-1 0,-1 1-1,1 0 1,0 0-1,-1 0 1,1 0 0,0 1-1,-1-1 1,1 0-1,0 0 1,-1 0 0,1 0-1,0 0 1,-1 0 0,1 0-1,0 0 1,0 1-1,-1-1 1,1 0 0,0 0-1,0 0 1,-1 1 0,1-1-1,0 0 1,0 0-1,0 1 1,-1-1 0,1 0-1,0 1 1,0-1-1,0 0 1,0 0 0,0 1-1,-1-1 1,1 0 0,0 1 27,-12-20-1395</inkml:trace>
  <inkml:trace contextRef="#ctx0" brushRef="#br0" timeOffset="105809.917">23028 5259 20388,'4'4'1257,"10"-1"343,10-3-320,9-2-376,10-2 17,6-3-161,-5 1-176,8 1-320,-5 5-128,-2 7-72,1 6-56,-9 6-224,-1 3-240,-8 0-664,-8-3-17</inkml:trace>
  <inkml:trace contextRef="#ctx0" brushRef="#br0" timeOffset="106593.581">23794 4546 20748,'7'-5'5489,"-3"37"-4393,-72 227 290,36-163-1219,-11 59-45,42-153-122,1 0 0,-1 0 0,1-1 1,0 1-1,-1 0 0,1 0 0,0-1 1,0 1-1,0 0 0,0 0 0,1 0 1,-1-1-1,0 1 0,1 0 1,-1 0-1,1-1 0,0 1 0,-1 0 1,1-1-1,0 1 0,0-1 0,0 1 1,0-1-1,0 1 0,0-1 0,1 0 1,-1 0-1,0 1 0,1-1 1,-1 0-1,1 0 0,-1 0 0,1-1 1,0 1-1,-1 0 0,1 0 0,0-1 1,-1 1-1,1-1 0,0 0 1,0 1-1,-1-1 0,1 0 0,0 0 1,1 0-1,6-4 8,0 0 1,-1 0-1,1-1 1,-1 0-1,0-1 1,-1 0-1,1 0 1,-1 0-1,-1-1 1,1 0-1,-1 0 1,0-1 0,-1 0-1,1 0 1,-2 0-1,1-1 1,1-6-9,-5 15 0,83-167-531,-77 152-393</inkml:trace>
  <inkml:trace contextRef="#ctx0" brushRef="#br0" timeOffset="107047.727">23876 5190 19972,'-8'7'1633,"5"1"271,-2 2-448,5 1-471,0-3-25,4-4-256,3-2-168,4-12-104,4-4-72,0-13-88,3-6-16,-2-8-112,2 0-56,-1 1-192,-4-1-344,2 7-840,-5-2-1449</inkml:trace>
  <inkml:trace contextRef="#ctx0" brushRef="#br0" timeOffset="107451.588">24155 4730 17140,'0'0'3832,"0"0"425,0 0-2496,0 0-761,8-21-328,-1 3-408,6-2-72,4-2-120,5 1-48,-3 5-296,2 2-480,-8 3 680</inkml:trace>
  <inkml:trace contextRef="#ctx0" brushRef="#br0" timeOffset="107904.08">24544 4654 14147,'-7'-64'10786,"4"-34"-7412,-4-34-3558,-26-20 427,58 265-239,43 134 16,-38-198-6,-29-48-15,-1 0 0,1 0-1,-1 0 1,1-1-1,0 1 1,-1 0-1,1 0 1,0 0-1,0-1 1,0 1 0,-1 0-1,1-1 1,0 1-1,0-1 1,0 1-1,0-1 1,0 0 0,0 1-1,0-1 1,0 0-1,0 1 1,1-1-1,-1 0 1,0 0 0,0 0-1,0 0 1,0 0-1,0 0 1,0-1-1,0 1 1,0 0 0,0 0-1,0-1 1,0 1-1,0-1 1,0 1-1,0-1 1,0 1-1,0-1 1,0 1 0,0-1-1,-1 0 1,1 0-1,0 1 1,0-1-1,-1 0 1,1 0 0,0 0-1,-1 0 1,1 0 1,3-17-1197,-7 6 811</inkml:trace>
  <inkml:trace contextRef="#ctx0" brushRef="#br0" timeOffset="108924.183">24547 3898 19060,'27'14'5294,"11"23"-3676,-25-23-1008,30 28-322,-2 2 0,-2 2 0,-2 2 1,-3 1-1,26 48-288,-49-78-8,-1 0 0,-2 1 0,0 1 0,-1-1 0,-1 1 0,0 1 0,-2-1 0,-1 1 0,0-1 0,-2 1 0,0 0 0,-2 0 0,0 0 0,-2-1 0,0 1 0,-1-1 0,-6 17 8,-29 88-2762,23-98 842</inkml:trace>
  <inkml:trace contextRef="#ctx0" brushRef="#br0" timeOffset="114399.637">21426 3885 14795,'8'-25'7988,"-2"39"-4744,-44 236-1498,13 10-1761,22-235-1215,7-28 134,5-20-211</inkml:trace>
  <inkml:trace contextRef="#ctx0" brushRef="#br0" timeOffset="114838.716">21529 3614 18772,'0'0'1392,"3"2"126,2 6-1259,1 1 1,-1 0-1,-1 0 0,0 0 1,0 0-1,-1 0 1,0 1-1,0 0 0,-1 0 1,-1-1-1,0 1 0,0 0 1,-1 3-260,2-1 122,4 63 0,-3 1-1,-4 0 1,-3-1 0,-5 20-122,8-93-300,2-57-4008,1 0 0,3 0 0,2 1 0,7-18 4308,-4 14-1806,-2 3 305,24-122 2077,-1 66 9414,-28 109-5309,3 8-3589,0 98 741,-5 31-1011,-3-64-652,4-1 0,3 1 0,8 37-170,-7-86-419,-1-10 203</inkml:trace>
  <inkml:trace contextRef="#ctx0" brushRef="#br0" timeOffset="115090.307">21787 3330 12571,'3'43'2176,"2"2"1169,2 6-1753,3 3-384,12 9-511,-2 3-161,8 4-176,-4-3-88,-10-8-128,-4-8-64,-2-21-72,-1-9-104,0-20-392,-6-9-480</inkml:trace>
  <inkml:trace contextRef="#ctx0" brushRef="#br0" timeOffset="115338.49">22008 3116 13619,'4'23'2656,"-1"8"2025,5 25-3864,1 8-153,-2 10 120,3 4-64,-5-2 40,-1-1-72,1-5-143,-1-5-113,0-15-296,-4-14-24,0-36-464,5-6-241,-3-43-583,4-14-664</inkml:trace>
  <inkml:trace contextRef="#ctx0" brushRef="#br0" timeOffset="115573.367">22131 3107 9530,'-15'114'11100,"-6"147"-9199,20-243-1901,0-1-1,2 1 1,-1-1-1,2 1 1,1-1-1,0 0 0,5 17 1,-8-35-8,1 1-1,-1 0 0,0-1 0,0 1 1,1 0-1,-1-1 0,0 1 0,1 0 1,-1 0-1,0 0 0,1-1 0,-1 1 1,1 0-1,-1 0 0,0 0 0,1 0 1,-1 0-1,1 0 0,-1 0 0,0-1 1,1 1-1,-1 0 0,1 0 0,-1 1 1,0-1-1,1 0 0,-1 0 0,1 0 1,-1 0-1,0 0 0,1 0 0,-1 1 1,1-1-1,-1 0 0,0 0 0,1 0 1,-1 1-1,0-1 0,1 0 0,-1 0 1,0 1-1,0-1 0,1 0 0,-1 1 0,0-1 1,0 0-1,0 1 0,1-1 0,-1 1 1,0-1-1,0 0 0,0 1 0,0-1 1,0 1-1,0-1 0,0 0 0,0 1 1,0-1-1,0 1 0,0-1 0,0 1 1,0-1-1,0 0 0,0 1 0,0-1 1,0 1-1,0-1 9,9-39-619,35-350-883,-34 133 3667,-24 548 408,5-173-2522,4 0-1,6 1 0,7 12-50,3-66-358,3-31-4</inkml:trace>
  <inkml:trace contextRef="#ctx0" brushRef="#br0" timeOffset="133059.083">20153 7012 11266,'4'-120'16163,"-7"122"-15809,-1 2-340,1 0 0,-1 1 0,1-1 1,0 1-1,1 0 0,-1 0 0,1 0 0,0 1 0,0-1 0,1 0 0,-1 1 0,1-1 0,0 1 0,1 0 0,-1-1 0,1 1 0,1-1 0,-1 1 1,1 0-1,-1-1 0,2 1 0,0 2-14,-1 18 42,0 10 21,-1-18 9,0 1 0,1-1-1,1 0 1,1 0 0,0 0 0,2-1 0,0 1 0,1 0-72,-5-16 12,1 0 0,0 0 0,0 1 0,0-1 0,0-1-1,0 1 1,0 0 0,1 0 0,-1-1 0,1 1 0,-1-1 0,1 0 0,0 0 0,-1 0 0,1 0 0,0 0 0,0-1 0,0 1 0,-1-1 0,1 1 0,0-1 0,0 0 0,0 0-1,0-1 1,0 1 0,-1-1 0,1 1 0,0-1 0,0 0 0,-1 0 0,1 0 0,0 0 0,-1-1 0,1 1 0,-1-1 0,1 1 0,-1-1 0,0 0 0,0 0 0,0 0 0,0 0 0,0 0-1,0-1 1,-1 1 0,1 0 0,-1-1 0,1 0-12,11-15 52,0 0-1,-1-1 0,-1-1 1,-1 0-1,-1 0 0,0-1 1,-2 0-1,0-1 0,-1 0 1,-2 0-1,0 0 0,0-13-51,-10 32 39,3 14-29,1 0 0,1 0 0,0 0 0,0 0 0,1 0-1,0 1 1,1-1 0,1 0 0,-1 0 0,2 0 0,0 0 0,0 0-10,-2-7 0,0 0 1,0-1 0,0 1-1,0 0 1,1-1 0,-1 1-1,1-1 1,0 0 0,0 0-1,0 0 1,1 0 0,-1 0-1,1 0 1,0 0-1,-1-1 1,1 1 0,0-1-1,1 0 1,-1 0 0,0 0-1,1 0 1,-1-1 0,1 1-1,-1-1 1,1 0 0,0 0-1,-1 0 1,1 0 0,0-1-1,0 0 1,-1 0 0,1 0-1,0 0 1,0 0-1,0-1 1,-1 1 0,2-1-1,10-7 48,-1 1 1,1-2 0,-1 0-1,-1-1 1,0 0-1,0-1 1,-1 0 0,-1-1-1,0 0 1,0-1 0,7-11-49,-16 21 14,1 0 0,0-1 0,-1 1 1,0 0-1,0-1 0,0 0 0,0 1 1,0-1-1,-1 0 0,1 0 1,-1 0-1,0 0 0,-1 0 0,1 0 1,-1 0-1,1 0 0,-1 0 0,0 0 1,-1 0-1,1 0 0,-1 0 1,0 0-1,0 0 0,0 0 0,0 0 1,-1 0-1,1 0 0,-1 1 0,0-1 1,0 1-1,0-1 0,-1 1 1,0 0-1,1 0 0,-1 0 0,0 0 1,0 0-1,0 1 0,-1-1 0,1 1 1,-1 0-1,1 0 0,-1 0 1,0 0-1,0 1 0,1 0 0,-5-1-14,4 1-8,0 1-1,0 0 1,-1 0-1,1 0 0,0 1 1,-1-1-1,1 1 1,0 0-1,0 0 1,0 1-1,0-1 0,0 1 1,0 0-1,0 0 1,1 0-1,-1 1 1,1-1-1,-1 1 0,1 0 1,0 0-1,0 0 1,0 0-1,0 0 1,1 1-1,-1-1 0,1 1 1,0 0-1,0 0 1,1 0-1,-1 0 1,1 0-1,-1 0 0,1 0 1,1 0-1,-1 2 9,5 4-1565,6-14 1011</inkml:trace>
  <inkml:trace contextRef="#ctx0" brushRef="#br0" timeOffset="133493.449">20915 7011 21173,'2'0'208,"-1"0"1,1 0 0,0 0 0,-1 0 0,1 0-1,0 0 1,-1 0 0,1 0 0,0-1 0,-1 1 0,1-1-1,0 0 1,-1 1 0,1-1 0,-1 0 0,1 0 0,-1 0-1,0 0 1,1 0 0,-1 0 0,0 0 0,0 0-1,0-1 1,0 1 0,0 0 0,0-1 0,0 1 0,0-1-1,0 1 1,-1-1 0,1-1-209,1 0 80,0 0 0,0 0 1,-1 0-1,0 0 0,1 0 0,-1 0 1,-1-1-1,1 1 0,0 0 0,-1-1 1,1 1-1,-1 0 0,0-1 0,0 1 0,-1-1 1,1 1-1,-1 0 0,1-1 0,-1 1 1,0 0-1,-1-1 0,1 1 0,0 0 0,-1 0 1,-1-2-81,0 4 23,-1 0 0,1 1 0,-1-1 0,0 1 0,1-1 1,-1 1-1,1 0 0,-1 1 0,0-1 0,1 1 0,-1-1 0,1 1 0,-1 0 1,1 0-1,0 1 0,-1-1 0,1 1 0,0 0 0,0 0 0,0 0 1,0 0-1,0 0 0,0 0 0,1 1 0,-1-1 0,1 1 0,0 0 1,-1 0-1,1 0 0,1 0 0,-1 0 0,0 1 0,1-1 0,0 0 1,-1 1-1,1-1 0,0 3-23,-2-1 3,1 1 0,0 0 0,0 0 0,0 0 0,1 0 1,-1 0-1,1 0 0,1 0 0,-1 0 0,1 0 0,0 0 0,1 1 1,0-1-1,-1 0 0,2 0 0,-1 0 0,1 0 0,0 0 0,0 0 0,1-1 1,-1 1-1,1-1 0,1 0 0,-1 1 0,1-1 0,0-1 0,0 1 0,0-1 1,4 4-4,-5-7 2,0-1 1,1 1 0,-1 0 0,0-1 0,0 0 0,1 0 0,-1 0 0,0 0 0,1 0 0,-1-1 0,0 0 0,0 1 0,0-1-1,0 0 1,1-1 0,-1 1 0,0 0 0,-1-1 0,1 0 0,0 0 0,0 0 0,-1 0 0,1 0 0,-1 0 0,0-1 0,0 1 0,0-1-1,1 0-2,49-81 277,-49 79-259,-1 1 0,0-1 0,0 0 0,0 0 0,0 0 0,-1 0 0,0 0 0,0 0 0,0-1 0,0 1 0,-1 0 0,0 0 0,0-1 0,-1 1 0,1 0 0,-1 0 0,0 0 0,-1 0 0,1 0 0,-1 0-18,1 4 1,0 1 0,0 1-1,0-1 1,0 0 0,0 0-1,0 0 1,-1 0-1,1 1 1,0-1 0,1 0-1,-1 1 1,0-1 0,0 1-1,0-1 1,0 1-1,0 0 1,0-1 0,0 1-1,1 0 1,-1 0 0,0-1-1,1 1 1,-1 0-1,0 0 1,1 0 0,-1 0-1,1 0 1,0 0 0,-1 0-1,1 0 1,0 0-1,-1 0 1,1 0 0,0 0-1,0 0 1,0 0 0,0 0-1,0 0 1,0 0 0,0 1-1,0-2 0,-3 13-1,0-1 0,1 1-1,0-1 1,1 1 0,0 0 0,1 0 0,1-1 0,0 1 0,0 0 0,3 9 1,-3-21-11,0 0 0,0 0-1,0-1 1,0 1 0,0 0 0,0-1 0,0 1-1,0-1 1,0 1 0,1-1 0,-1 0 0,0 1 0,0-1-1,0 0 1,0 0 0,1 0 0,-1 0 0,0 0-1,0 0 1,0 0 0,1 0 0,-1 0 0,0-1-1,0 1 1,0 0 0,0-1 0,0 1 0,0-1-1,0 1 1,0-1 0,0 0 0,0 1 0,0-1 0,0 0-1,0 0 1,0 1 0,0-1 0,-1 0 0,1 0-1,0 0 1,-1 0 0,1 0 0,0 0 0,-1 0-1,0-1 1,1 1 0,-1 0 0,1 0 0,-1 0-1,0 0 1,0-1 11,38-58-2071,-20 24 491</inkml:trace>
  <inkml:trace contextRef="#ctx0" brushRef="#br0" timeOffset="133950.511">21160 6575 21469,'-1'3'1357,"-2"10"-867,0-1 0,1 1 0,1-1-1,0 1 1,0 0 0,1-1 0,1 1 0,0 0-1,1-1 1,1 1 0,0 0-490,1 15 415,0 4-99,-4-20-247,1-1-1,0 1 0,0-1 0,2 1 1,-1-1-1,2 1 0,-1-1 1,1-1-1,1 1 0,0 0 0,1-1 1,-1 0-1,4 3-68,-6-11 4,0-1-1,0 0 1,1 0 0,-1 0-1,0 0 1,0-1 0,0 1-1,1-1 1,-1 0 0,0 0-1,1 0 1,-1 0 0,0-1 0,0 1-1,1-1 1,-1 0 0,0 0-1,0 0 1,0 0 0,0 0-1,0-1 1,0 1 0,0-1-1,-1 0 1,1 0 0,-1 0-1,1 0 1,-1-1 0,0 1-1,1-1 1,-1 1 0,-1-1-1,1 0 1,0 1 0,-1-1-1,1 0 1,-1 0 0,0 0-1,0-1 1,1-2-4,3-2 18,-4 7-13,-1-1-1,1 1 1,0-1-1,0 0 1,-1 1-1,1-1 1,0 1-1,0 0 1,0-1-1,1 1 1,-1 0-1,0 0 1,0 0-1,1 0 1,-1 0-1,1 0 1,-1 0-1,0 0 1,1 0-1,0 1 1,-1-1-1,1 0 1,-1 1-1,1 0 1,0-1-1,0 1 1,-1 0-1,1 0 1,0 0-1,-1 0 1,1 0-1,0 0 1,-1 1-1,1-1 0,0 0 1,-1 1-1,1-1 1,0 1-1,-1 0 1,1 0-1,0 0-4,25 104 427,-27-103-423,-1-1 1,1 1-1,0 0 0,0-1 1,0 1-1,0-1 0,0 1 0,0 0 1,1-1-1,-1 1 0,0-1 1,1 1-1,-1-1 0,1 1 0,0-1 1,-1 1-1,1-1 0,0 0 1,0 1-1,0-1 0,0 0 0,0 1 1,0-1-1,0 0 0,1 0 1,-1 0-1,0 0 0,1 0 0,-1-1 1,0 1-1,1 0 0,-1-1 1,1 1-1,-1-1 0,1 1 0,-1-1 1,1 0-1,0 1 0,-1-1 1,1 0-1,-1 0 0,1 0 0,0 0 1,-1-1-1,1 1 0,-1 0 1,1-1-1,-1 1 0,1-1 0,-1 1 1,1-1-1,0 0-4,2-5 11,0 1 0,-1-1 0,0 0 0,0 0 0,0-1 0,-1 1 0,0 0 0,0-1 0,0 0 0,-1 1 0,0-1 1,0 0-1,-1 0 0,0 1 0,0-1 0,-1 0 0,0 0 0,0 1 0,0-1 0,-1 0 0,0 1 0,0-1 0,-1 1 0,0 0 0,0 0 0,0 0 0,-1 0 0,-3-4-11,7 11 0,0-1 1,0 1-1,0-1 0,0 1 0,-1-1 0,1 0 0,0 1 0,0-1 0,-1 1 0,1-1 0,0 0 1,0 1-1,-1-1 0,1 0 0,0 1 0,-1-1 0,1 0 0,-1 0 0,1 1 0,0-1 1,-1 0-1,1 0 0,-1 0 0,1 0 0,-1 0 0,1 1 0,-1-1 0,1 0 0,0 0 0,-1 0 1,1 0-1,-1 0 0,1 0 0,-1 0 0,1-1 0,-1 1 0,1 0 0,-1 0 0,1 0 1,0 0-1,-1 0 0,1-1 0,-1 1 0,1 0 0,0 0 0,-1-1 0,1 1 0,0 0 0,-1-1 1,1 1-1,0 0 0,-1-1 0,1 1 0,0-1 0,0 1 0,-1 0 0,1-1 0,0 1 1,0-1-1,0 1 0,0-1 0,0 1 0,0 0 0,0-1 0,0 1 0,-1-1 0,2 1 0,-1-1 1,0 1-1,0-1 0,5 34-1,-1-31-69,-1 0 0,1-1-1,0 1 1,-1-1 0,1 0 0,0 0-1,0-1 1,0 1 0,0-1 0,0 0-1,0 1 1,-1-2 0,1 1 0,0 0-1,0-1 1,0 0 0,0 0 0,0 0-1,-1-1 1,1 1 0,0-1 0,-1 1 0,0-1-1,1-1 1,-1 1 0,0 0 0,2-2 70,24-15 562</inkml:trace>
  <inkml:trace contextRef="#ctx0" brushRef="#br0" timeOffset="134336.739">21810 6670 22053,'-4'-3'282,"0"1"0,0 0 1,0 0-1,-1 0 0,1 1 1,0-1-1,-1 1 0,1 0 1,-1 1-1,0-1 0,1 1 1,-1 0-1,0 0 0,1 0 1,-1 1-1,0-1 0,1 1 1,-1 0-1,1 1 0,-1-1 1,1 1-1,-3 1-282,1 0 51,-1 1 0,1 0 0,0 0 1,1 1-1,-1-1 0,1 1 0,0 0 0,0 1 0,0-1 0,1 1 1,-1 0-1,2 0 0,-1 0 0,1 1 0,-1-1 0,2 1 1,-1 0-1,1 0 0,0 0 0,1 0 0,-1 6-51,1-11 1,1-1-1,0 0 0,-1 1 1,1-1-1,0 1 0,0-1 0,0 0 1,0 1-1,0-1 0,1 1 1,-1-1-1,0 0 0,1 1 1,-1-1-1,1 0 0,-1 1 1,1-1-1,0 0 0,-1 0 0,1 0 1,0 1-1,0-1 0,0 0 1,0 0-1,0 0 0,0 0 1,0-1-1,0 1 0,0 0 1,1 0-1,-1-1 0,0 1 0,0 0 1,1-1-1,-1 1 0,0-1 1,1 0-1,-1 1 0,0-1 1,1 0-1,-1 0 0,1 0 1,-1 0-1,0 0 0,1 0 0,-1-1 1,1 1-1,-1 0 0,70-23-6,-64 20 1,9-5-5,0 1 0,1 0 0,0 1 0,1 1 0,-1 1 0,1 0 0,0 1 0,0 1 0,0 1 0,0 0 0,12 2 10,-28 0 5,0 0 1,0 0 0,0 0 0,0 0 0,0 0-1,0 1 1,-1-1 0,1 0 0,0 1 0,-1 0-1,1-1 1,-1 1 0,1 0 0,-1 0-1,0-1 1,0 1 0,1 0 0,-1 0 0,-1 1-1,1-1 1,0 0 0,-1 0 0,1 0 0,-1 0-1,1 1 1,-1-1 0,0 0 0,0 1 0,0-1-1,0 0 1,-1 0 0,1 1 0,0-1 0,-1 0-1,0 0 1,1 0 0,-1 0 0,0 0 0,0 0-1,0 0 1,-1 0 0,1 0 0,0 0 0,-1 0-1,1-1 1,-1 1 0,1 0 0,-1-1 0,0 0-1,0 1 1,0-1 0,0 0 0,0 0-1,0 0 1,-1 0-6,-7 9 11,0-1-1,-1 0 1,0-1-1,-1 0 1,1-1-1,-2 0 1,1-1-1,-1 0 1,0-1-1,0 0 1,0-1-1,0-1 1,-1 0-1,-1-1-10,14-1-58,0-1 0,0 0 0,1 0 0,-1 0 0,0 0 0,0 0 0,1 0 0,-1 0 0,0 0 0,0 0 0,0 0 0,1 0 0,-1 0 0,0 0 0,0-1 1,1 1-1,-1 0 0,0-1 0,1 1 0,-1 0 0,0-1 0,1 1 0,-1-1 0,0 1 0,1-1 0,-1 0 0,1 1 0,-1-1 0,1 1 0,-1-1 0,1 0 0,0 1 0,-1-1 0,1 0 0,0 0 0,0 1 0,-1-1 0,1 0 0,0 0 0,0 1 0,0-1 0,0 0 0,0 0 0,0 1 0,0-1 0,0 0 0,0 0 58,2-23-4207</inkml:trace>
  <inkml:trace contextRef="#ctx0" brushRef="#br0" timeOffset="134775.121">22135 6719 21189,'-98'142'5706,"96"-140"-5664,1-1 0,-1 1 1,1 0-1,0 0 0,0-1 0,-1 1 0,1 0 1,1 0-1,-1 0 0,0 0 0,0 0 0,1 0 1,-1 0-1,1 0 0,0 1 0,-1-1 0,1 0 1,0 0-1,0 0 0,0 0 0,1 1 0,-1-1 1,1 0-1,-1 0 0,1 0 0,-1 0 0,1 0 1,0 0-1,0 0 0,0 0 0,0 0 0,1-1 0,-1 1 1,0 0-1,1-1 0,-1 1 0,1-1 0,0 1 1,-1-1-1,1 0 0,0 1 0,0-1 0,0 0 1,0 0-1,0-1 0,0 1 0,2 0-42,4-2 10,0-1-1,0 0 1,0 0-1,-1-1 1,1 0-1,0 0 1,-1-1-1,0 0 0,0 0 1,0-1-1,0 0 1,-1 0-1,0 0 1,0-1-1,0 0 1,-1 0-1,0-1 1,0 1-1,2-6-9,8-8 39,0-1 0,-2-1 0,-1 0 1,-1-1-1,0 0 0,-2-1 0,-1 0 0,-1-1 0,-1 1 0,-1-1 0,-1 0 0,-1-1 0,-1-15-39,-26-57 176,23 96-174,-1 0-1,1-1 1,-1 1-1,1 0 1,-1 0-1,0 0 1,0 0-1,0 0 1,0 0 0,0 0-1,0 1 1,0-1-1,-1 1 1,1-1-1,-1 1 1,1 0-1,-1 0 1,1 0-1,-1 1 1,0-1-1,1 0 1,-1 1-1,0 0 1,0 0-1,1 0 1,-1 0-1,0 0 1,0 0 0,1 1-1,-1-1 1,0 1-1,1 0 1,-1 0-1,1 0 1,-2 0-2,-4 4 11,0 0 1,1 0 0,-1 0-1,1 1 1,0 0 0,1 0-1,0 1 1,0 0 0,0 0-1,1 0 1,0 1 0,0 0-1,1 0 1,0 0-1,0 0 1,1 1 0,0-1-1,1 1 1,-2 6-12,4-14 2,-1 1-1,1-1 0,0 1 1,-1 0-1,1-1 1,0 1-1,0-1 1,0 1-1,0 0 0,0-1 1,0 1-1,1 0 1,-1-1-1,0 1 1,1-1-1,-1 1 0,1-1 1,0 1-1,0-1 1,-1 0-1,1 1 1,0-1-1,0 0 0,0 1 1,0-1-1,0 0 1,1 0-1,-1 0 1,0 0-1,0 0 0,1 0 1,-1 0-1,1-1 1,-1 1-1,1 0 1,-1-1-1,1 1 0,-1-1 1,1 0-1,-1 1 1,1-1-1,0 0 1,-1 0-1,1 0 1,-1 0-1,1 0 0,0 0 1,-1-1-1,1 1 1,-1 0-1,1-1 1,-1 1-1,1-1 0,0 0-1,5-2-7,0 1 0,-1 0 0,1 1 0,0-1 0,0 1 0,0 1 0,0-1-1,0 1 1,0 0 0,0 1 0,0 0 0,0 0 0,0 0 0,0 1-1,0 0 1,-1 1 0,1-1 0,-1 1 0,1 0 0,-1 1 0,0 0 0,-1-1-1,1 2 1,-1-1 0,1 1 0,-1 0 7,1 4-13,-1 1 1,0 0-1,-1-1 0,0 1 0,-1 1 1,0-1-1,0 0 0,-1 1 0,0 0 1,-1-1-1,-1 1 0,1 0 13,5 44-427,-1-46-455,5-7-455</inkml:trace>
  <inkml:trace contextRef="#ctx0" brushRef="#br0" timeOffset="135274.909">22658 6685 23053,'4'-1'256,"0"0"0,0 0 0,0 0 0,0 0 0,0-1 0,-1 1 0,1-1 0,0 0-1,-1 0 1,1-1 0,-1 1 0,0-1 0,1 1 0,-1-1 0,-1 0 0,1 0 0,1-2-256,1-1 74,-1 0 1,0-1-1,0 1 1,0-1-1,-1 0 1,0 0-1,0-1 0,-1 1 1,0 0-1,0-1 1,-1 1-1,0-1 1,0 0-1,-1-2-74,0 8 24,0 0-1,0 0 1,-1-1 0,1 1 0,-1 0-1,1 0 1,-1 0 0,0 0-1,0-1 1,0 1 0,0 0 0,0 0-1,0 1 1,-1-1 0,1 0-1,-1 0 1,1 1 0,-1-1 0,0 1-1,1-1 1,-1 1 0,0 0-1,0-1 1,0 1 0,0 0-1,0 0 1,0 1 0,0-1 0,-1 0-1,1 1 1,0-1 0,0 1-1,0 0 1,-1 0 0,1-1 0,0 2-1,-1-1 1,1 0 0,0 0-1,0 1 1,0-1 0,-1 1 0,1 0-1,0-1 1,0 1 0,0 0-1,0 0 1,0 1 0,0-1-1,0 0 1,1 1 0,-1-1 0,0 1-1,0 0-23,-4 4 23,-1 1 0,1 0 1,0 0-1,1 1 0,0-1 0,0 1 0,1 0 0,0 0 0,0 1 0,1-1 0,0 1 0,1 0 0,-1 0 0,2 0 0,-1 0 0,1 0 0,1 0 0,0 0 0,0 1 1,1-1-1,0 0 0,0 0 0,1 0 0,0 0 0,1 0 0,0-1 0,0 1 0,1-1 0,0 1 0,0-1 0,3 2-23,-3-7-1,-1 0 0,1 0 0,0-1 0,0 1 0,0-1 0,0 0 0,0 0 0,0 0 0,1-1 0,-1 0 0,0 0-1,1 0 1,-1 0 0,1-1 0,0 1 0,-1-1 0,1 0 0,-1-1 0,1 1 0,-1-1 0,1 0 0,-1 0 0,1 0 0,-1-1 0,0 1 0,0-1 0,0 0 0,1-1 0,-2 1-1,1 0 1,0-1 0,-1 0 0,1 0 0,-1 0 0,0-1 0,0 1 0,0-1 0,0 1 0,-1-1 0,1 0 0,-1 0 0,0 0 0,0 0 0,-1-1 0,1 1 0,-1 0 0,0-1-1,0-2 2,4-11-54,-2 0 0,-1 0 0,0-1-1,-1 1 1,-1-1 0,-1 1-1,0-5 55,-9 19 106,-11 97 454,21 3-230,1-93-323,-1-1-1,1 1 1,-1-1 0,1 1 0,0-1 0,0 1 0,0-1 0,0 0 0,1 1 0,-1-1 0,1 0-1,-1 0 1,1 0 0,0 0 0,0 0 0,0 0 0,0-1 0,0 1 0,0-1 0,0 1-1,0-1 1,1 0 0,-1 1 0,0-1 0,1-1 0,-1 1 0,1 0 0,-1-1 0,1 1-1,0-1 1,-1 0 0,1 1 0,-1-1 0,3-1-7,5 0-141,0-2-1,0 1 1,-1-1-1,1-1 1,-1 0-1,0 0 1,0-1 0,0 0-1,-1 0 1,1-1-1,-1 0 1,2-3 141,-5 5-203,30-22-1651</inkml:trace>
  <inkml:trace contextRef="#ctx0" brushRef="#br0" timeOffset="135539.694">22843 6309 24877,'-6'-4'1369,"6"4"959,0 0-1184,0 0-824,0 0-160,0 1-656,0 1-736</inkml:trace>
  <inkml:trace contextRef="#ctx0" brushRef="#br0" timeOffset="136302.777">23102 6442 23613,'2'81'5074,"-3"-68"-4856,0 1-1,2 0 1,-1-1-1,2 1 1,0-1-1,0 1 1,1-1 0,1 0-1,0 0 1,4 8-218,-7-19 3,-1-1 0,1 0 1,0 1-1,0-1 0,0 0 0,0 1 1,0-1-1,0 0 0,0 0 1,0 0-1,0 0 0,1 0 0,-1 0 1,0 0-1,1 0 0,-1-1 1,1 1-1,-1-1 0,1 1 1,-1-1-1,1 1 0,-1-1 0,1 0 1,-1 1-1,1-1 0,0 0 1,-1 0-1,1 0 0,-1-1 1,1 1-1,-1 0 0,1 0 0,-1-1 1,1 1-1,-1-1 0,1 0 1,-1 1-1,1-1 0,-1 0 1,0 0-1,1 0 0,-1 0 0,1 0-3,48-55-105,24-129 38,-74 186 67,0-1 0,0 0 0,0 0 0,1 1 0,-1-1-1,0 0 1,0 1 0,0-1 0,0 0 0,0 0 0,0 1 0,1-1 0,-1 0 0,0 0 0,0 1 0,0-1 0,1 0 0,-1 0-1,0 0 1,0 1 0,1-1 0,-1 0 0,0 0 0,0 0 0,1 0 0,-1 0 0,0 0 0,0 1 0,1-1 0,-1 0 0,0 0-1,1 0 1,-1 0 0,0 0 0,1 0 0,-1 0 0,0 0 0,0 0 0,1 0 0,-1 0 0,0-1 0,1 1 0,-1 0 0,0 0-1,0 0 1,1 0 0,-1 0 0,0-1 0,0 1 0,1 0 0,-1 0 0,0 0 0,0-1 0,0 1 0,1 0 0,-1 0 0,0 0 0,0-1-1,0 1 1,0 0 0,1-1 0,-1 1 0,0 0 0,0 0 0,0-1 0,5 34 4,-4-24 6,27 83 85,-27-89-95,0-1 0,-1 0 0,2 0 0,-1 0 0,0 0 0,0 0 0,1 0 0,-1-1 0,1 1 0,-1 0 0,1-1 0,0 1 0,-1-1-1,1 0 1,0 1 0,0-1 0,0 0 0,0 0 0,0 0 0,1 0 0,-1-1 0,0 1 0,0-1 0,0 1 0,1-1 0,-1 0 0,0 1 0,1-1 0,-1-1 0,0 1 0,0 0 0,1 0 0,-1-1 0,0 1 0,0-1 0,0 0 0,1 0 0,-1 0 0,0 0 0,1-1 0,12-9-128,0-2 1,-1 0 0,0-1 0,-1 0 0,-1-1 0,0 0 0,-1-1 0,0 0-1,5-14 128,-11 23-19,-1-1 0,0 1-1,0-1 1,-1 0 0,0 0-1,0 0 1,-1 0-1,0-1 1,0 1 0,-1-1-1,0 1 1,0-1 0,-1 1-1,-1-1 1,1 0-1,-1 1 1,-1-1 0,1 1-1,-1 0 1,-1 0 0,0-1 19,-2-4 79,0 1 0,0 1 0,-1-1 1,-1 1-1,0 0 0,0 1 1,-1-1-1,-1 1 0,-2-2-79,11 12 1,-1-1 0,1 1 1,-1 0-1,1-1 0,-1 1 0,1 0 0,-1-1 0,1 1 1,-1 0-1,1 0 0,-1-1 0,1 1 0,-1 0 1,0 0-1,1 0 0,-1 0 0,1 0 0,-1 0 0,1 0 1,-1 0-1,0 0 0,1 0 0,-1 0 0,1 0 0,-1 0 1,1 1-1,-1-1 0,0 0 0,1 0 0,-1 1 0,1-1 1,-1 0-1,1 1 0,0-1 0,-1 0 0,1 1 0,-1-1 1,1 1-1,-1-1 0,1 1 0,0-1 0,0 1 0,-1-1 1,1 1-1,0-1 0,0 1 0,-1-1 0,1 1 1,0-1-1,0 1 0,0-1 0,0 1 0,0 0 0,0-1 1,0 1-1,0-1 0,0 2-1,-3 40-12,2-37 14,0 17 18,1 0-1,1 0 1,1 0 0,0-1-1,2 1 1,1-1-1,0 0 1,2 0-1,0 0 1,1-1-1,8 13-19,-13-29 3,0 0 0,1 0 0,0 0 0,0-1 0,0 1 0,0-1 1,1 0-1,-1 0 0,1-1 0,-1 1 0,1-1 0,0 0 0,0 0 0,0-1 0,1 1 0,-1-1 0,0 0 0,0-1 0,1 1 0,-1-1 0,0 0 0,1 0 0,-1-1 0,0 0 0,1 0 1,-1 0-1,0 0 0,0-1 0,0 0 0,0 0 0,0 0 0,0-1 0,-1 1 0,1-1 0,-1 0 0,0-1 0,0 1 0,0-1 0,0 0 0,-1 0 0,1 0 0,-1 0 0,0 0 0,0-1 1,2-4-4,2 1 2,-1 0 1,1-1 0,-2 1-1,1-1 1,-1-1 0,0 1 0,-1-1-1,0 1 1,-1-1 0,0 0 0,-1-1-1,1 1 1,-2 0 0,0-1 0,0 1-1,-1-1 1,0 0-3,0 12 4,0 0-1,1-1 1,-1 1-1,0 0 1,0 0-1,0 0 0,0-1 1,0 1-1,0 0 1,-1 0-1,1-1 1,0 1-1,0 0 1,0 0-1,-1-1 1,1 1-1,0 0 1,-1 0-1,1-1 1,-1 1-1,1-1 1,-1 1-1,1 0 0,-1-1 1,1 1-1,-1-1 1,1 1-1,-1-1 1,0 1-1,1-1 1,-1 0-1,0 1 1,1-1-1,-1 0 1,0 1-1,0-1 1,1 0-1,-1 0 1,0 0-1,0 0 0,0 0 1,1 0-1,-1 0 1,0 0-1,0 0 1,1 0-1,-1 0 1,0 0-1,0 0 1,1-1-1,-1 1 1,0 0-1,0-1 1,1 1-1,-1 0 1,0-1-1,1 1 0,-1-1 1,1 1-1,-1-1 1,0 1-1,1-1 1,-1 0-1,1 1 1,0-1-1,-1 0 1,1 1-1,-1-1-3,3 10 25,-1-1 0,1 1 0,0-1 0,1 0 0,0 1 0,0-1 0,1-1 0,0 1 0,0 0 0,1-1 0,0 0 0,0 0 0,1 0 0,0-1 0,0 0 0,1 0 0,-1 0 0,1-1 0,0 0 0,1 0 0,-1-1 0,7 3-25,-11-6-36,-1 1 1,1-1-1,0 1 1,-1-1-1,1 0 1,0 0-1,0 0 0,0-1 1,0 1-1,0-1 1,0 1-1,-1-1 1,1 0-1,0 0 1,0-1-1,0 1 1,0 0-1,0-1 1,0 0-1,0 0 1,0 0-1,0 0 1,-1 0-1,1 0 0,-1-1 1,1 1-1,-1-1 1,1 0-1,-1 0 1,0 0-1,1 0 1,-1 0-1,-1 0 1,1-1-1,0 1 1,0-1-1,-1 1 1,1-1-1,-1 1 1,0-1-1,0 0 1,0 0-1,0 0 0,-1 0 1,1 0-1,-1 0 1,1 1-1,-1-1 1,0 0-1,0-3 36,-7-28-1213,-6-3 1838</inkml:trace>
  <inkml:trace contextRef="#ctx0" brushRef="#br0" timeOffset="136555.016">23830 6042 22853,'4'13'1520,"0"7"801,0-1-929,4 3-832,1 0-296,7-6-856,7 1-624</inkml:trace>
  <inkml:trace contextRef="#ctx0" brushRef="#br0" timeOffset="136833.99">24086 6149 24837,'-19'36'2292,"12"-24"-1851,1 0 0,0 0 0,0 0 0,1 1 0,1 0 0,0 0 1,1 0-1,0 1 0,1 1-441,2-12 10,0-1-1,0 1 1,1-1 0,-1 1 0,1-1 0,-1 1 0,1-1-1,0 0 1,0 1 0,0-1 0,0 0 0,1 0 0,-1 1-1,0-1 1,1 0 0,0 0 0,-1-1 0,1 1 0,0 0 0,0 0-1,0-1 1,0 1 0,0-1 0,0 0 0,1 0 0,-1 0-1,0 0 1,1 0 0,-1 0 0,0 0 0,1-1 0,-1 1 0,1-1-1,-1 0 1,3 0-10,91-10-127,-86 6 113,0 0-1,-1 0 1,1-1 0,-1 0-1,0-1 1,0 0 0,-1-1-1,0 1 1,0-2 0,0 1-1,-1-1 1,0 0-1,-1 0 1,0-1 0,0 0-1,-1 0 1,0-1 0,0 1-1,-1-1 1,0 0 0,-1 0-1,0 0 1,-1-1 0,0 1-1,-1-1 15,3-8 4,-1 0 1,0 0-1,-2 0 0,0 0 0,-1 0 0,-1 0 0,-1 0 0,0 0 1,-2 1-1,0-1 0,-1 1 0,-1-1 0,0 1 0,-2 1 0,0 0 1,-1 0-1,0 0 0,-2 1 0,-5-6-4,14 19 4,0 1 0,-1-1 1,1 1-1,-1 0 0,0 0 0,0 0 1,0 0-1,0 0 0,0 0 0,0 1 1,0-1-1,-1 1 0,1 0 0,-1 0 1,1 0-1,-1 1 0,1-1 0,-1 1 1,1 0-1,-1 0 0,1 0 0,-1 0 1,1 1-1,-1 0 0,1-1 0,-1 1 1,1 0-1,0 1 0,0-1 0,-1 0 1,1 1-1,0 0 0,0 0 0,0 0 1,0 0-1,1 0 0,-1 1 0,1-1 0,-1 1 1,1-1-1,0 1 0,0 0 0,0 0 1,0 0-5,-2 4 0,1-1 1,0 0 0,0 1-1,0 0 1,1 0 0,0-1 0,1 1-1,-1 1 1,1-1 0,1 0-1,-1 0 1,1 0 0,0 0-1,1 0 1,0 1 0,0-1-1,0 0 1,1 0 0,0 0 0,0-1-1,1 1 1,0-1 0,0 1-1,2 1 0,105 140-24,-102-138 24,96 113-48,-91-112-906,-5-11-253</inkml:trace>
  <inkml:trace contextRef="#ctx0" brushRef="#br0" timeOffset="137554.267">24584 5792 12099,'-1'-31'10206,"1"23"-4369,-2 21-4695,-1 22-937,2-1 0,1 1 1,2 0-1,1 0 0,1 0 1,3-1-1,8 28-205,-15-59 6,0 0 0,1 0 0,-1 0 0,1 0-1,0 0 1,0 0 0,0 0 0,0-1 0,1 1-1,-1 0 1,1 0 0,0-1 0,-1 1 0,1-1 0,0 0-1,0 0 1,1 1 0,-1-1 0,0 0 0,1-1-1,-1 1 1,1 0 0,0-1 0,0 0 0,-1 1 0,1-1-1,0 0 1,0 0 0,0-1 0,0 1 0,0-1 0,0 1-1,0-1 1,0 0 0,0 0 0,1 0 0,-1-1-1,0 1 1,0-1 0,0 1 0,1-2-6,5-5 35,1 0-1,-1-1 1,-1 0 0,1-1 0,-2 0-1,1 0 1,-1-1 0,0 0 0,4-9-35,2 0 36,4-8 15,5-3 44,-1-2-1,-2 0 0,-2-2 1,0 0-1,2-14-94,-17 47-14,-1-1 0,0 0 0,0 0 0,0 0 1,0 0-1,-1 0 0,1 0 0,0 0 0,-1 0 0,0 0 0,1 0 0,-1 0 0,0 0 0,0 0 0,0 0 0,0 0 0,0 0 1,-1 0-1,1-1 0,-1 1 0,1 0 0,-1 0 0,0 0 0,1 1 0,-1-1 0,0 0 0,-1 0 0,1 0 0,0 1 0,0-1 0,-1 0 1,1 1-1,-1-1 0,1 1 0,-1 0 0,0-1 0,1 1 0,-1 0 0,0 0 0,0 0 0,0 0 0,0 1 0,0-1 0,0 0 1,0 1-1,0 0 0,0-1 0,0 1 0,0 0 0,0 0 0,0 0 0,-1 0 0,1 0 0,0 1 0,0-1 0,0 1 0,0-1 1,0 1-1,-1 0 14,-23 12-773,3 2 1006</inkml:trace>
  <inkml:trace contextRef="#ctx0" brushRef="#br0" timeOffset="137803.391">24832 5980 23709,'16'30'1272,"1"3"809,1-5-1297,5-2-256,-7-15-816,6-6-552,4-16-2449</inkml:trace>
  <inkml:trace contextRef="#ctx0" brushRef="#br0" timeOffset="138225.631">25171 5854 20404,'0'0'2046,"0"0"371,4 3 1058,4-2-3382,-1 0-1,0 0 1,0-1 0,1 0-1,-1 0 1,0-1 0,1 0 0,-1 0-1,0-1 1,0 0 0,0 0-1,0 0 1,0-1 0,-1 0-1,1-1 1,-1 1 0,0-1-1,0 0 1,0-1 0,-1 0-1,1 0 1,-1 0 0,0 0 0,0-1-1,-1 0 1,0 0 0,0 0-1,2-5-92,-5 10 7,0-1 0,0 1 0,-1 0 0,1-1 1,-1 1-1,1-1 0,-1 1 0,1 0 0,-1-1 0,0 1 0,0-1 0,0 1 0,0-1 0,0 1 0,0-1 0,0 1 0,0-1 0,-1 1 0,1-1 0,0 1 0,-1 0 0,0-1 0,1 1 0,-1 0 0,0-1 0,1 1 0,-1 0 1,0 0-1,0-1 0,0 1 0,0 0 0,0 0 0,0 0 0,0 0 0,-1 1 0,1-1 0,0 0 0,-1 0 0,1 1 0,0-1 0,-1 1 0,0-1-7,-66-6 3,62 8-5,0 1 0,-1 0 0,1 0 0,0 0 0,0 1 1,0-1-1,0 2 0,0-1 0,1 1 0,0-1 0,-1 1 0,1 1 0,1-1 0,-1 1 0,1 0 1,-1 0-1,2 0 0,-1 1 0,0-1 0,1 1 0,0 0 0,0 0 0,1 0 0,0 0 0,0 1 1,0-1-1,1 0 0,0 1 0,0-1 0,1 1 0,0 0 0,0-1 0,0 1 0,1-1 0,0 5 2,-1-7-10,-1 0-1,1 1 1,0-1-1,1 1 1,-1-1-1,1 1 1,0-1-1,0 1 0,0-1 1,0 0-1,1 0 1,0 0-1,0 0 1,0 0-1,0 0 1,1 0-1,-1-1 1,1 1-1,0-1 1,0 1-1,0-1 0,1 0 1,-1-1-1,1 1 1,0 0-1,-1-1 1,1 0-1,0 0 1,0 0-1,1 0 1,1 0 10,4-4-10,-1 0 1,1 0-1,0-1 1,-1 0-1,1 0 1,-1-1-1,0-1 1,0 0-1,0 0 1,-1 0 0,0-1-1,0 0 1,0-1-1,-1 0 1,0 0-1,0 0 1,-1-1-1,0 0 1,0 0-1,-1-1 1,4-8 9,-4 10-7,-1 1 1,0-1-1,0 0 0,0 0 1,-1 0-1,0-1 0,-1 1 1,0-1-1,0 0 0,0 1 1,-1-1-1,0 0 0,-1 0 1,0 0-1,0 0 0,0 0 1,-2-6 6,1 13 3,0 1 0,0-1 1,0 0-1,0 0 1,0 0-1,0 1 1,0-1-1,-1 0 1,1 1-1,0-1 1,0 1-1,0 0 1,-1-1-1,1 1 1,0 0-1,-1 0 0,1 0 1,0 0-1,0 0 1,-1 0-1,1 0 1,0 0-1,-1 0 1,1 1-1,0-1 1,0 0-1,-1 1 1,1-1-1,0 1 1,0 0-1,0-1 0,0 1 1,0 0-1,0 0 1,0-1-1,0 1 1,0 0-1,0 0 1,0 0-1,0 0 1,1 0-1,-1 0 1,0 1-1,1-1 1,-1 0-1,1 0 0,-1 0 1,1 1-1,0-1 1,-1 0-1,1 0 1,0 1-1,0-1 1,0 0-1,0 1-3,-3 5 13,-1 1 0,2 0 0,-1 0-1,1 0 1,1 0 0,-1 0 0,1 0-1,1 0 1,-1 1 0,2-1 0,-1 0 0,1 0-1,1 4-12,-2-9-4,1 1 1,0-1-1,0 0 0,0 1 0,0-1 0,1 0 0,-1 0 0,1 0 0,0 0 0,0 0 0,0 0 1,0-1-1,0 1 0,1-1 0,-1 1 0,1-1 0,0 0 0,0 0 0,0 0 0,0 0 0,0 0 1,0-1-1,0 0 0,0 1 0,1-1 0,-1 0 0,0-1 0,1 1 0,-1 0 0,1-1 0,-1 0 1,2 0 3,6-2-129,0 0 1,0-1 0,0-1 0,0 1 0,0-2 0,-1 1-1,0-2 1,0 1 0,-1-1 0,1-1 0,-1 1 0,0-2-1,-1 1 1,0-1 0,0-1 0,-1 1 0,0-1 0,0-1-1,4-7 129,14-28-1795,-8-6-940</inkml:trace>
  <inkml:trace contextRef="#ctx0" brushRef="#br0" timeOffset="138833.49">25539 5352 19684,'25'35'243,"-5"-10"-2,-1 1 0,-2 1 0,0 0 0,-2 1 0,-1 1 0,-1 0 0,-1 1 0,-2 1 0,-1-1 0,-2 1 0,2 16-241,1 10-1053,-4-59 1402,-4 0-193,0 0 0,0-1-1,0 0 1,0 1 0,-1-1 0,1 0 0,-1 0-1,0 0 1,0 0 0,0 0 0,0 0 0,0 0-1,-1 0 1,1 0 0,-1-1 0,0 1 0,0 0-1,0 0 1,-1 0 0,1 0 0,-1-1 0,0 1-1,1 0 1,-1 0 0,-1 0 0,1 0 0,0 0-1,-1-1-155,1 4 38,0 0-1,1-1 0,-1 1 1,1-1-1,-1 1 0,1-1 1,-1 1-1,1-1 1,-1 1-1,1-1 0,-1 0 1,1 1-1,0-1 0,-1 0 1,1 1-1,0-1 0,0 0 1,0 1-1,-1-1 0,1 0 1,0 0-1,0 1 1,0-1-1,0 0 0,0 0 1,0 1-1,0-1 0,0 0 1,1 1-1,-1-1 0,0 0 1,0 0-1,1 1 1,-1-1-1,0 1 0,1-1 1,-1 0-1,0 1 0,1-1 1,-1 1-1,1-1 0,-1 0 1,1 1-1,0 0 0,-1-1 1,1 1-1,-1-1 1,1 1-1,0 0 0,-1-1 1,1 1-1,0 0 0,-1 0 1,1-1-1,0 1 0,0 0 1,-1 0-1,1 0 1,0 0-1,0 0 0,-1 0 1,1 0-1,0 0 0,-1 0 1,1 1-1,0-1 0,0 0 1,-1 0-1,1 1-37,99-15-148,-90 10 97,-1-1-1,0-1 1,-1 0 0,0 0 0,0 0-1,0-1 1,0 0 0,-1-1-1,0 0 1,-1 0 0,0 0-1,0-1 1,-1 0 0,0 0-1,-1 0 1,1-1 0,-2 1-1,1-1 1,-2 0 0,1 0 0,0-8 51,-3 17 6,1 0 1,0 1 0,-1-1-1,0 0 1,1 0 0,-1 0-1,1 1 1,-1-1 0,0 0-1,0 0 1,1 0 0,-1 0-1,0 0 1,0 0 0,0 1-1,0-1 1,0 0 0,0 0-1,0 0 1,0 0 0,-1 0-1,1 0 1,0 1 0,0-1-1,-1 0 1,1 0 0,-1 0-1,1 1 1,-1-1 0,1 0-1,-1 0 1,1 1 0,-1-1-1,1 0 1,-1 1 0,0-1-1,0 1 1,1-1 0,-1 1-1,0-1 1,0 1 0,1-1-1,-1 1 1,0 0 0,0-1-1,0 1 1,0 0 0,0 0-1,1 0 1,-1 0 0,0 0-1,0 0 1,0 0 0,0 0-1,0 0 1,0 0 0,0 0-1,1 1 1,-1-1 0,0 0-1,0 0 1,0 1 0,0-1-1,1 1 1,-1-1 0,0 1-7,-6 9 41,1-1 0,0 1 1,1 0-1,0 0 0,1 1 1,0-1-1,1 1 0,0 0 1,1 0-1,0 0 0,0 1 1,1-1-1,1 7-41,-1-15-5,1 1-1,-1-1 1,1 1 0,0-1 0,0 1-1,1-1 1,-1 1 0,1-1-1,-1 1 1,1-1 0,0 0-1,1 1 1,-1-1 0,0 0 0,1 0-1,0 0 1,0 0 0,0 0-1,0 0 1,0 0 0,0-1-1,1 1 1,0-1 0,-1 1 0,1-1-1,0 0 1,0 0 0,0 0-1,0-1 1,0 1 0,0-1-1,1 0 1,-1 0 0,1 0 0,-1 0-1,0 0 1,1-1 0,-1 0-1,1 1 1,0-1 0,-1-1-1,3 1 6,14-5-1,-1 0 1,0-2-1,-1 0 0,0-1 0,0 0 0,0-2 0,-1 0 0,-1-1 0,0-1 0,0 0 0,12-14 1,-13 14 20,-11 8 33,0 1 0,0 1 0,0-1 0,0 0 0,0 1 0,1 0 0,-1 0 0,1 0 0,0 1 0,-1 0 0,1-1 0,0 2 0,0-1 0,0 0 0,-1 1 0,1 0 0,0 0 0,0 1 0,0-1 0,0 1 0,1 0-53,2 1 44,-4 0-137,1-1 0,-1 1 0,0-1 0,0 0 0,1 0 0,-1-1 0,1 1 0,-1-1 1,0 0-1,1 0 0,-1 0 0,1-1 0,-1 1 0,1-1 0,-1 0 0,0-1 0,0 1 0,0-1 0,0 0 0,0 0 0,0 0 1,0 0-1,0 0 0,-1-1 0,1 0 0,-1 0 0,0 0 0,0 0 0,1-2 93,1-17-865</inkml:trace>
  <inkml:trace contextRef="#ctx0" brushRef="#br0" timeOffset="139084.999">25236 5263 26446,'-6'-10'464</inkml:trace>
  <inkml:trace contextRef="#ctx0" brushRef="#br0" timeOffset="140301.675">20864 7688 23357,'-17'17'2574,"35"-13"-375,-15-3-2190,0-1 1,0 0-1,0 1 1,0 0-1,0-1 1,0 1-1,0 0 1,0 1-1,0-1 1,0 1-1,-1-1 1,1 1-1,-1 0 1,1-1-1,-1 2 1,0-1-1,1 0 1,-1 0-1,0 1 0,0-1 1,-1 1-1,1-1 1,-1 1-1,1 0 1,-1 0-1,0-1 1,0 1-1,0 0 1,0 0-1,0 3-9,14 97-19,-14-98 23,9 146-37,-10-149 34,0-1-1,0 1 1,0-1 0,0 1 0,0-1-1,1 1 1,-1-1 0,0 1-1,1-1 1,-1 0 0,1 1-1,-1-1 1,1 1 0,0-1-1,0 0 1,0 0 0,-1 1 0,1-1-1,0 0 1,0 0 0,1 0-1,-1 0 1,0 0 0,0 0-1,0 0 1,1-1 0,-1 1 0,0 0-1,1-1 1,-1 1 0,1-1-1,-1 1 1,1-1 0,-1 0-1,1 0 1,-1 1 0,1-1-1,-1 0 1,1 0 0,-1 0 0,1-1-1,-1 1 1,1 0 0,-1-1-1,1 1 1,0-1-1,99-67 522,-78 49-413,-2 3-45,-1-1 1,0-1-1,-1 0 1,-1-2-1,-1 0 1,-1-1-1,0-1 1,-2 0-1,8-18-64,-20 38 5,-1 0-1,1-1 1,-1 1-1,0-1 1,0 0 0,0 1-1,0-1 1,0 0-1,-1 0 1,1 0 0,-1 1-1,0-1 1,0 0-1,0 0 1,0 0-1,0 0 1,-1 0 0,1 1-1,-1-1 1,0 0-1,0 0 1,0 1 0,0-1-1,0 0 1,-1 1-1,1-1 1,-2-1-5,0 5 4,0-1-1,0 1 1,0 0-1,0 0 1,0 0-1,0 1 1,1-1-1,-1 1 1,1-1 0,-1 1-1,1 0 1,-1 0-1,1 0 1,0 0-1,0 1 1,0-1-1,0 1 1,0-1 0,1 1-1,-1-1 1,1 1-1,0 0 1,-1 0-1,1 0 1,1 0-1,-1 0 1,0 0-4,-2 2 4,1 1 0,-1 0 0,1-1 0,0 1-1,1 0 1,-1 0 0,1 0 0,1-1 0,-1 2 0,1-1 0,0 0-1,0 0 1,0 0 0,1 0 0,0 0 0,0-1 0,1 1 0,0 0-1,0 0 1,0-1 0,1 1 0,-1-1 0,1 0 0,1 0 0,-1 0 0,1 0-1,-1 0 1,2-1 0,-1 1 0,0-1 0,1 0 0,0-1 0,-1 1-1,2-1 1,-1 0 0,0 0 0,1-1 0,-1 1 0,1-1 0,-1 0 0,1-1-1,0 1 1,0-1 0,0 0 0,0-1 0,0 0 0,0 0 0,0 0-1,1 0-3,1-2 7,-1-1-1,1 0 0,-1 0 0,0 0 1,0-1-1,0 0 0,0-1 1,0 1-1,-1-1 0,0-1 0,0 1 1,0-1-1,-1 0 0,0 0 0,0 0 1,0-1-1,-1 0 0,0 0 0,-1 0 1,1 0-1,-1-1 0,-1 1 0,1-1 1,-1 0-1,0 0 0,-1 0 1,0 0-1,-1 0 0,1 0 0,-1 0 1,-1 0-1,0 0 0,0-3-6,-33-27-3,33 38 4,0-1-1,1 0 0,-1 1 0,0-1 0,0 1 0,0-1 0,1 1 0,-1 0 0,0-1 1,0 1-1,0 0 0,0-1 0,0 1 0,0 0 0,0 0 0,0 0 0,0 0 0,0 0 1,0 0-1,0 0 0,1 0 0,-1 0 0,0 1 0,0-1 0,0 0 0,0 1 0,0-1 0,0 0 1,0 1-1,1-1 0,-1 1 0,0-1 0,0 1 0,0 0 0,1-1 0,-1 1 0,0 0 1,1-1-1,-1 1 0,1 0 0,-1 0 0,1 0 0,-1 0 0,1-1 0,0 1 0,-1 0 1,1 0-1,0 0 0,0 0 0,-1 1 0,2 2 1,0 0 1,0 1-1,0-1 1,0 0 0,1 0-1,-1 1 1,1-1-1,0 0 1,1-1-1,-1 1 1,0 0-1,1-1 1,0 1-1,0-1 1,0 0-1,0 0 1,1 0 0,-1 0-1,1-1 1,0 1-1,0-1 1,-1 0-1,1 0 1,1 0-1,-1-1 1,0 0-1,0 1 1,1-1 0,-1-1-1,0 1 1,1-1-1,4 1-1,-1-1 1,0 0 0,1-1 0,-1 0 0,1 0 0,-1-1 0,0 0 0,0 0-1,0-1 1,0 0 0,0-1 0,0 1 0,-1-1 0,5-4-1,-9 6-1,0 0 0,0 0 1,0 0-1,0 0 0,0-1 0,0 0 0,-1 1 0,1-1 0,-1 0 0,0 0 1,0-1-1,0 1 0,0 0 0,0-1 0,-1 1 0,0-1 0,0 1 1,0-1-1,0 0 0,0 1 0,0-1 0,-1 0 0,0 0 0,0 1 1,0-1-1,0 0 0,-1 0 0,1 1 0,-1-1 0,0 0 0,-1 0 1,1 1 1,0 1 0,0-1-1,0 1 1,0 0 0,-1-1-1,1 1 1,-1 0 0,0 0-1,0 0 1,0 0 0,0 0-1,0 1 1,0-1-1,0 1 1,0-1 0,-1 1-1,1 0 1,-1 0 0,1 0-1,-1 0 1,1 0 0,-1 0-1,1 1 1,-1-1 0,0 1-1,1 0 1,-1 0-1,0 0 1,1 0 0,-1 0-1,0 0 1,1 1 0,-1 0-1,0-1 1,1 1 0,-1 0-1,1 0 1,-1 0 0,1 1-1,0-1 1,0 0-1,-1 1 1,1 0 0,0-1-1,0 1 1,0 0 0,1 0-1,-1 0 1,0 0 0,1 1-1,-1-1 1,1 0 0,0 1-1,0-1 1,0 1-1,0 0 0,-1-1-1,0 1-1,1 0 0,0 0 1,-1 0-1,1 0 0,0 0 0,1 0 1,-1 1-1,0-1 0,1 0 1,0 0-1,0 0 0,0 1 0,0-1 1,0 0-1,1 0 0,-1 1 0,1-1 1,0 0-1,0 0 0,0 0 1,0 0-1,1 0 0,-1 0 0,1 0 1,0-1-1,0 1 0,0-1 1,0 1-1,0-1 0,0 1 0,1-1 1,-1 0-1,1 0 0,-1 0 0,1-1 1,0 1-1,0-1 0,0 1 1,0-1-1,0 0 0,0 0 0,0 0 1,0-1-1,1 1 0,-1-1 1,0 0-1,0 1 2,135-62-370,-127 56 306,0 1-1,0 1 1,1 0-1,-1 0 1,1 1-1,0 1 1,-1 0-1,1 0 1,0 1-1,0 1 1,-1 0-1,1 0 1,8 3 64,-2 10-84,-18-13 248,-1-7 330,-50-119 126,59 114-1140,36 6-1203,-18 4 170</inkml:trace>
  <inkml:trace contextRef="#ctx0" brushRef="#br0" timeOffset="140977.306">22237 7454 20252,'-5'2'339,"1"0"0,0 0 0,0 1 0,1 0 0,-1 0 0,0 0 0,1 0 0,0 0 0,-1 1 0,2 0 0,-1-1 0,0 1 0,1 0 0,-1 0 0,1 1 0,-1 2-339,0 1 237,0 1 1,1-1 0,0 0-1,1 1 1,-1-1-1,2 1 1,-1-1 0,1 1-1,0-1 1,1 1 0,0-1-1,0 1 1,3 6-238,-4-13 10,0-1 1,1 1-1,-1-1 1,0 1 0,1-1-1,-1 1 1,1-1-1,0 1 1,-1-1-1,1 0 1,0 1-1,0-1 1,0 0 0,0 0-1,0 0 1,0 0-1,0 1 1,0-1-1,0-1 1,1 1-1,-1 0 1,0 0 0,1 0-1,-1-1 1,1 1-1,-1-1 1,0 1-1,1-1 1,-1 1-1,1-1 1,0 0-1,-1 0 1,1 0 0,-1 0-1,1 0 1,-1 0-1,1 0 1,-1 0-1,1-1 1,-1 1-1,1 0 1,-1-1 0,1 0-1,-1 1 1,0-1-1,1 0 1,-1 0-1,0 1 1,1-1-1,0-1-10,58-55 72,38-93-11,-94 141-58,0 0 0,-1 0 1,1 0-1,-2-1 0,1 1 0,-1-1 1,-1 0-1,0 1 0,0-1 1,-1 0-1,0 1 0,-1-1 1,0 0-1,-1 0 0,1 1 1,-2-1-1,0 0-3,2 8 2,1 0-1,0 0 0,-1 0 0,1 0 0,-1 0 0,0 0 0,0 0 0,1 0 0,-1 0 0,0 0 0,-1 0 0,1 1 0,0-1 0,-1 0-1,1 1 1,0-1 0,-1 1 0,0-1 0,1 1 0,-1 0 0,0 0 0,0 0 0,0 0 0,1 0 0,-1 0 0,0 1 0,-1-1-1,1 2 3,0-1 1,1 1 0,-1 1-1,1-1 1,-1 0 0,1 0-1,0 0 1,-1 1 0,1-1-1,0 1 1,0-1 0,0 1 0,0-1-1,0 1 1,0 0 0,1 0-1,-1-1 1,1 1 0,-1 0-1,1 0 1,-1 0 0,1-1-1,0 1 1,0 0 0,0 0-1,0 0 1,0 1-4,-1 3 18,-2 21 59,0 0 0,2 1 0,0-1 1,2 0-1,5 26-77,-5-43 1,0-1 1,1 0-1,1 1 1,0-1-1,0 0 1,0 0 0,1-1-1,1 1 1,0-1-1,0 0 1,0 0-1,1-1 1,0 1-1,0-1 1,1 0-1,0-1 1,0 0-1,7 5-1,-8-8-52,-1 0-1,1-1 0,0 1 1,0-1-1,0-1 0,0 1 1,0-1-1,0 0 0,1 0 1,-1-1-1,0 1 0,0-1 1,1-1-1,-1 0 0,0 1 1,0-2-1,1 1 0,-1-1 1,0 0-1,-1 0 0,1-1 1,0 1-1,-1-1 0,1 0 1,-1-1-1,0 0 0,0 0 1,0 0-1,1-1 53,5-5-393,-1-1-1,1 1 1,-2-2-1,0 1 1,0-1 0,-1-1-1,-1 1 1,0-1 0,0-1-1,-1 1 1,-1-1-1,0-1 394,-4 13 0,0 1 0,0 0 0,0-1 0,-1 1 0,1-1 0,0 1 0,-1-1 0,1 1 0,-1-1 0,1 1 0,-1-1 0,0 0 0,0 1 0,1-1 0,-1 1 0,0-1 0,-1 0 0,1 1 0,0-1 0,0 0 0,-1 1 0,1-1 0,-1 1 0,1-1 0,-1 1 0,0-1 0,1 1 0,-1-1 0,0 1 0,0 0 0,0-1 0,0 1 0,0 0 0,-1 0 0,1 0 0,0 0 0,0 0 0,-1 0 0,1 0 0,-1 0 0,1 0 0,-1 1 0,1-1 0,-1 1 0,1-1 0,-1 1 0,1-1 0,-1 1 0,0 0 0,0 0 0,-4 5 244,-1 0 1,1 0-1,0 1 0,0 0 0,1 0 0,0 1 0,0 0 0,0 0 0,1 0 0,0 0 0,1 0 0,-1 1 0,1 0 0,1 0 0,0-1 0,0 2 0,0-1 0,1 0 0,0 0 0,0 0 0,1 1 1,1-1-245,-2-7 9,1 0 1,0 0 0,0 0 0,-1-1 0,1 1 0,0 0 0,0 0 0,0 0 0,0 0 0,0 0 0,0 0 0,0 0 0,1 0-1,-1-1 1,0 1 0,0 0 0,1 0 0,-1 0 0,0 0 0,1-1 0,-1 1 0,1 0 0,-1 0 0,1-1 0,0 1 0,-1 0-1,1-1 1,0 1 0,-1 0 0,1-1 0,0 1 0,0-1 0,-1 0 0,1 1 0,0-1 0,0 1 0,0-1 0,0 0 0,0 0 0,-1 0-1,1 1 1,0-1 0,0 0 0,0 0 0,0 0 0,0 0 0,0 0 0,0-1 0,0 1 0,-1 0 0,1 0 0,0-1 0,0 1-1,0 0 1,0-1 0,-1 1 0,1-1 0,0 1-10,43-36-163,-21 12-78,-13 13 100,0 0 1,0 0-1,1 1 1,1 0 0,-1 1-1,2 1 1,-1 0-1,1 0 1,0 1-1,1 1 1,1-1 140,-12 7 10,0 0 1,-1 0-1,1 0 1,0 0-1,-1 1 1,1-1-1,0 1 1,-1 0-1,1-1 1,-1 1-1,1 0 0,-1 1 1,0-1-1,1 0 1,-1 1-1,0-1 1,0 1-1,0 0 1,0 0-1,0-1 1,0 1-1,0 1 0,-1-1 1,1 0-1,-1 0 1,0 1-1,1-1 1,-1 0-1,0 1 1,0-1-1,-1 1 1,1 0-1,0-1 0,-1 1 1,0 0-1,1-1 1,-1 1-1,0 0 1,-1-1-1,1 1 1,0 0-1,-1 1-10,25 63 996,-21-66-978,1 0 1,-1 0-1,0 0 0,1 0 1,-1-1-1,1 1 0,-1-1 1,1 0-1,-1 0 0,1 0 1,-1-1-1,1 1 0,-1-1 1,1 0-1,-1 0 0,0 0 1,1 0-1,-1 0 0,0-1 1,0 0-1,0 1 0,0-1 1,0 0-1,0-1-18,-1 2 8,184-135-1586,-144 126-880,-31 16 1718</inkml:trace>
  <inkml:trace contextRef="#ctx0" brushRef="#br0" timeOffset="141447.395">23721 7074 24061,'5'-4'1472,"-1"7"753,1 5-929,9 18-736,0 5-344,13 11-136,3 1-32,4 3-32,1-2-24,-7-10-248,0-5-240,-12-12-936,-9-4-328</inkml:trace>
  <inkml:trace contextRef="#ctx0" brushRef="#br0" timeOffset="141699.413">23650 7495 23205,'29'0'1104,"7"-4"729,2 0-281,7-3-608,3-3-272,-3-4-456,3-1-112,-9-8-320,-2-4-240,-10-3-576,-8-2-528,-14 2 127</inkml:trace>
  <inkml:trace contextRef="#ctx0" brushRef="#br0" timeOffset="141868.689">23464 7134 26206,'7'2'1168,"8"-5"248,7-5-408,17-9-520,15-2-167,13-6-201,8-2-120,1-2-377,-10 2-391</inkml:trace>
  <inkml:trace contextRef="#ctx0" brushRef="#br0" timeOffset="142542.474">24141 7114 22653,'3'-9'481,"-2"6"-256,0 0 0,-1 1 0,1-1 0,0 0 0,0 1 0,1-1 0,-1 1 0,0-1 0,1 1-1,0 0 1,-1-1 0,1 1 0,0 0 0,0 0 0,0 0 0,1 1 0,-1-1 0,0 0 0,1 1 0,0-1-225,-2 3 49,1 0 1,0-1 0,0 1-1,-1 0 1,1 0 0,0 0-1,-1 0 1,1 1 0,-1-1-1,1 0 1,-1 1 0,0-1-1,0 1 1,0-1 0,0 1-1,0 0 1,0-1 0,0 1-1,0 0 1,0 0 0,-1-1-1,1 1 1,-1 0 0,1 2-50,38 156 735,-39-159-733,1 0-1,0 0 1,0 0 0,-1 0 0,1 0 0,0 0 0,0 0 0,0 0 0,0-1 0,0 1 0,0 0-1,0-1 1,1 1 0,-1-1 0,0 1 0,0-1 0,0 1 0,1-1 0,-1 0 0,0 1 0,0-1-1,1 0 1,-1 0 0,0 0 0,1 0 0,-1 0 0,0 0 0,0-1 0,1 1 0,-1 0 0,0-1-1,0 1 1,1-1 0,-1 1 0,0-1 0,0 0 0,0 1 0,0-1 0,0 0 0,0 0 0,0 1-1,0-1 1,0-1-2,42-41 53,132-172-25,-175 216-28,-1-1 0,1 1 0,0 0 0,-1 0 0,1 0 0,0 0 0,0 0 0,0 0 0,0 0 0,-1 0 0,1 0 0,1 0 0,-1 0 0,0 0 0,0 0 0,0 0 0,0-1 0,1 1 0,-1 0 0,0 0 0,1 0 0,-1 0 0,1 0 0,-1-1 0,1 1 0,-1 0 0,1 0 0,0-1 0,-1 1 0,1 0 0,0-1 0,0 1 0,-1 0-1,1-1 1,0 1 0,0-1 0,0 0 0,0 1 0,0-1 0,0 0 0,-1 1 0,1-1 0,0 0 0,0 0 0,0 0 0,0 0 0,0 0 0,0 0 0,0 0 0,0 0 0,0 0 0,0-1 0,0 1 0,0 0 0,0 0 0,0-1 0,-1 1 0,1-1 0,0 1 0,0-1 0,0 1 0,-1-1 0,1 1 0,0-1 0,0 0 0,-1 0 0,1 1 0,0-2 0,-1 4-1,22 160 31,-14-177-450,-5-63-1852,-3 29-85</inkml:trace>
  <inkml:trace contextRef="#ctx0" brushRef="#br0" timeOffset="143584.816">24569 6742 20972,'-1'13'523,"2"-1"0,-1 1 0,2 0 0,0-1 0,0 0 0,1 1 0,1-1 0,0 0 0,0 0 0,1-1 0,1 0 0,0 0 0,5 7-523,108 156 619,-105-168-802,-12-32 11,-4 13 152,-1 0-1,0 1 1,-1-1-1,0 1 0,-1 0 1,0 0-1,-1 0 0,0 1 1,-1 0-1,-1 0 1,0 0 20,-21-5 73,62 45 14,-20-25-81,0 0 0,0-1 0,0 0 1,0-1-1,1-1 0,-1 0 1,1-1-1,-1 0 0,0-1 0,1-1 1,-1 0-1,0 0 0,0-2 0,0 1 1,0-2-1,-1 0 0,1 0-6,-10 4 38,-1 0 0,0 0-1,1 0 1,-1-1 0,0 1-1,0 0 1,0-1-1,0 1 1,0-1 0,0 0-1,0 0 1,-1 0 0,1 0-1,-1 0 1,1 0 0,-1 0-1,0 0 1,1-1 0,-1 1-1,-1 0 1,1-1-1,0 1 1,0-1 0,-1 1-1,0-1 1,1 1 0,-1-1-1,0 1 1,0-1 0,0 1-1,-1-1 1,1 1-1,-1-1 1,1 1 0,-1-1-1,0 1 1,0-1 0,0 1-1,0 0 1,-1-2-38,-1 0 9,1 1 0,-1-1 0,1 1 1,-1 0-1,0 0 0,0 1 0,-1-1 0,1 0 0,0 1 1,-1 0-1,0 0 0,1 0 0,-1 0 0,0 1 0,0-1 1,0 1-1,0 0 0,0 0 0,0 1 0,-1-1 0,1 1 1,0 0-1,0 0 0,0 0 0,0 0 0,-1 1 0,1 0 1,0 0-1,0 0 0,0 0 0,0 1 0,1 0 0,-1-1 0,0 1 1,0 0-1,1 1 0,0-1 0,-1 1 0,1 0 0,0-1 1,0 1-1,0 1 0,1-1 0,-1 0 0,1 1 0,-2 2-9,0 3 13,1 1 0,0 0 0,0 0 0,1 0 0,0 0 0,1 0 0,0 0 0,0 1 0,1-1-1,1 6-12,-1-13 3,0-1 0,0 1 0,1 0 0,-1 0 0,1 0 0,-1-1 0,1 1-1,0 0 1,0 0 0,0-1 0,1 1 0,-1-1 0,1 1 0,-1-1 0,1 0-1,0 0 1,-1 0 0,1 1 0,0-2 0,1 1 0,-1 0 0,0 0 0,1-1-1,-1 1 1,0-1 0,1 0 0,0 1 0,-1-1 0,1-1 0,0 1 0,-1 0-1,1-1 1,0 1 0,0-1 0,0 0 0,0 0 0,-1 0 0,1 0 0,0 0-1,1-1-2,11-3 6,0-1-1,-1 0 0,1-1 1,-1-1-1,0 0 0,-1-1 1,0-1-1,0 0 0,-1-1 1,6-5-6,3-1 6,100-91-151,-119 104 81,5 19 33,-3 4 78,-4-17-40,0 1 0,0-1 0,0 0 1,0 1-1,0-1 0,1 0 0,0 1 0,-1-1 0,1 0 0,0 0 0,1 1 1,-1-1-1,1 0 0,-1 0 0,1-1 0,0 1 0,0 0 0,0-1 0,0 1 1,0-1-1,1 1 0,-1-1 0,1 0 0,0 0 0,-1 0 0,1 0 1,0-1-1,0 1 0,0-1 0,1 0 0,-1 0 0,3 1-7,-2-5 1,0 0 1,0 0-1,0-1 0,0 1 1,0-1-1,-1 0 0,0 0 0,0 0 1,0 0-1,0-1 0,0 1 0,-1-1 1,0 0-1,0 1 0,0-1 0,-1 0 1,0 0-1,1 0 0,-2-1 1,1 1-1,-1-3-1,1 2 16,0 1 0,-1-1 1,0 0-1,0 0 0,0 0 0,-1 0 1,0 1-1,0-1 0,0 0 1,-1 1-1,0-1 0,0 1 0,0-1 1,-1 1-1,0 0 0,0 0 0,0 0 1,-1 0-1,1 1 0,-5-5-16,7 8 72,4-5-24,6-1-88,0 0-1,0 0 0,1 1 0,0 0 1,0 0-1,1 1 0,0 1 0,0 0 1,0 0-1,0 1 0,10-1 41,-18 5-9,-1 0-1,1 0 0,-1 0 1,0 0-1,1 1 0,-1-1 1,0 1-1,0-1 0,0 1 1,0 0-1,0 0 1,-1 0-1,1 0 0,0 0 1,-1 0-1,0 1 0,1-1 1,-1 0-1,0 1 1,0-1-1,0 1 0,-1-1 1,1 1-1,-1 0 0,1-1 1,-1 1-1,0-1 1,0 1-1,0 0 0,0-1 1,0 1-1,-1 0 0,1-1 1,-1 1-1,0-1 1,0 1-1,0-1 0,0 1 1,0-1-1,-1 2 10,0 20-12,2-22 14,0 1 1,0-1-1,0 1 0,0-1 1,1 1-1,-1-1 0,1 1 1,0-1-1,-1 1 1,1-1-1,0 0 0,0 0 1,1 1-1,-1-1 1,0 0-1,1 0 0,0 0 1,-1 0-1,1-1 1,0 1-1,0 0 0,0-1 1,0 1-1,0-1 0,0 0 1,0 1-1,0-1 1,1 0-1,-1 0 0,1-1 1,-1 1-1,0 0 1,1-1-1,-1 0 0,1 1 1,-1-1-1,1 0 0,-1 0 1,1 0-1,-1-1 1,1 1-1,-1-1 0,1 0-2,6 0 7,0 0-1,-1-1 0,1 0 0,-1-1 0,0 0 0,0 0 0,0-1 0,0 0 0,-1-1 0,0 1 0,1-1 1,-2-1-1,1 1 0,0-1 0,-1 0 0,0-1 0,-1 1 0,5-7-6,-7 8 6,0 1 1,0-1-1,0 0 0,-1 0 1,0 0-1,0 0 0,0 0 1,0 0-1,-1 0 0,0-1 1,0 1-1,0-1 0,-1 1 1,0-1-1,0 1 0,0-1 1,0 1-1,-1-1 0,0 1 1,-1 0-1,1-1 0,-1 1 1,0 0-1,0 0 0,0 0 1,-1 0-1,0 0 0,0 1 1,-2-4-7,1 3 2,0 0-1,-1 0 1,0 0 0,1 1 0,-1-1 0,-1 1 0,1 1-1,-1-1 1,1 1 0,-1 0 0,0 0 0,0 0 0,0 1-1,-1 0 1,1 0 0,-4 0-2,13 5-91,3 0-148,0 1 0,1-1 0,-1 0-1,1 0 1,0-1 0,0 0 0,0 0-1,0-1 1,0 0 0,0 0 0,1 0-1,-1-1 1,0 0 0,0-1 0,1 0 239,16 0-2109</inkml:trace>
  <inkml:trace contextRef="#ctx0" brushRef="#br0" timeOffset="143970.239">25800 6439 28118,'-3'7'88,"0"1"0,1-1 0,0 0 0,0 1 0,1-1-1,0 1 1,0 0 0,1-1 0,-1 1 0,2 0 0,-1-1 0,1 1 0,1 0 0,-1-1 0,1 1 0,0-1-1,1 0 1,0 0 0,0 0 0,1 0 0,-1 0 0,2-1 0,-1 1 0,5 4-88,-8-10 2,1 1 0,0-1 0,0 1 0,0-1 0,0 0 0,0 0 1,0 0-1,0 0 0,0 0 0,1 0 0,-1 0 0,0-1 0,1 1 0,-1-1 0,0 0 1,1 0-1,-1 0 0,0 0 0,1 0 0,-1 0 0,0 0 0,1-1 0,-1 0 0,0 1 1,1-1-1,-1 0 0,0 0 0,0 0 0,0 0 0,0 0 0,0-1 0,0 1 0,0-1 1,0 1-1,-1-1 0,1 1 0,0-2-2,52-74 59,-47 67-56,-1-1 0,-1 0 0,0 0 0,0 0 0,-1-1-1,-1 1 1,0-1 0,0 0 0,-1 0 0,-1 0 0,0 0 0,-1-4-3,0 17-1,0 0 0,0 0 1,-1 0-1,1 0 0,0 0 0,-1-1 1,1 1-1,-1 0 0,1 0 0,-1 0 1,0-1-1,1 1 0,-1 0 0,0-1 0,1 1 1,-1 0-1,0-1 0,0 1 0,0-1 1,0 1-1,1-1 0,-1 1 0,0-1 1,0 0-1,0 0 0,0 1 0,0-1 1,0 0-1,0 0 0,0 0 0,0 0 1,0 0-1,0 0 0,0 0 0,0 0 1,0-1-1,0 1 0,0 0 0,0 0 1,1-1-1,-1 1 0,0-1 0,0 1 1,0-1-1,0 1 0,1-1 0,-1 1 1,0-1-1,0 0 0,1 0 0,-1 1 1,1-1-1,-1 0 0,1 0 0,-1 1 1,1-1-1,-1 0 0,1 0 0,-1 0 0,1 0 1,0 0-1,0 0 0,0 0 0,-1 0 1,1 0-1,0 0 0,0-1 1,-3 14 8,-1 0-1,2 0 1,0 1 0,0-1-1,1 1 1,1-1 0,0 0-1,0 1 1,2-1 0,-1 1-1,2-1 1,-1 0 0,2 0-1,-1 0 1,6 10-8,-8-20-20,0 0-1,0 0 1,1-1 0,-1 1 0,0 0-1,1-1 1,-1 1 0,1 0-1,-1-1 1,1 0 0,0 1 0,0-1-1,0 0 1,0 0 0,0 0 0,0 0-1,0 0 1,0-1 0,0 1 0,0-1-1,0 1 1,0-1 0,0 0 0,1 1-1,-1-1 1,0 0 0,0-1-1,0 1 1,0 0 0,1-1 0,-1 1-1,0-1 1,0 0 0,0 1 0,0-1-1,0 0 1,0 0 0,0 0 0,0-1 20,63-62-2406,-41 8-757,-20 30 1935</inkml:trace>
  <inkml:trace contextRef="#ctx0" brushRef="#br0" timeOffset="144392.637">26148 6138 27310,'61'214'2270,"-58"-204"-2320,-1-1-1,1 1 1,1-1 0,0 0 0,0 0 0,1 0 0,0 0 0,0-1 0,1 0 0,0 0 0,0-1 0,1 1-1,0-1 1,1-1 0,-1 1 0,8 3 50,-12-10-121,1-1-1,-1 0 1,-1 0 0,1-1-1,0 1 1,0-1 0,0 1-1,-1-1 1,1 0 0,-1 0-1,1 0 1,-1 0 0,0 0-1,0-1 1,0 1 0,0-1-1,0 1 1,-1-1 0,1 0-1,-1 0 1,1 0-1,-1 0 1,0 0 0,0 0-1,-1 0 1,1 0 0,-1 0-1,1-3 122,2-3-165,4-21 162,-2-1 0,-1 0 0,-1-1 0,-2 1 0,-1-1 0,-1 1 0,-2 0 0,-1-1 0,-2 1 0,0 1 0,-3-1 0,0 1 0,-12-24 3,21 54 91,-1 0 0,1 0-1,0 0 1,0 1 0,-1-1 0,1 0-1,0 0 1,0 0 0,-1 0 0,1 0 0,0 0-1,-1 0 1,1 0 0,0 0 0,0 0-1,-1 0 1,1 0 0,0 0 0,0 0 0,-1 0-1,1 0 1,0 0 0,0-1 0,-1 1-1,1 0 1,0 0 0,0 0 0,-1 0-1,1 0 1,0-1 0,0 1-91,25 183 2215,-22-160-2218,1-1-1,1 0 1,1 0 0,1 0-1,1 0 1,1-1-1,1-1 1,1 1 0,0-2-1,1 0 1,14 17 3,6-2-1409,-21-24 8</inkml:trace>
  <inkml:trace contextRef="#ctx0" brushRef="#br0" timeOffset="144874.959">26603 6258 28838,'2'0'26,"6"-2"32,0 0 0,0 0 0,0-1 0,-1 0 0,1 0 0,-1 0 0,1-1-1,-1-1 1,0 1 0,-1-1 0,1 0 0,-1-1 0,0 1 0,0-1 0,0 0-1,-1-1 1,0 0 0,-1 1 0,1-1 0,-1-1 0,0 1 0,-1-1 0,0 1-1,0-1 1,-1 0 0,2-8-58,-5 11-18,1 1 0,-1-1 1,0 1-1,0-1 0,0 1 0,-1 0 0,1-1 1,-1 1-1,0 0 0,-1 0 0,1 0 0,-1 1 0,1-1 1,-1 0-1,0 1 0,0 0 0,-1 0 0,1 0 0,-1 0 1,1 0-1,-1 1 0,0-1 0,0 1 0,0 0 0,-1 0 1,1 1-1,0-1 0,-1 1 0,1 0 0,0 0 0,-1 0 1,0 1-1,1 0 0,-1 0 0,1 0 0,-1 0 1,1 1-1,-1-1 0,1 1 0,-1 1 0,1-1 0,0 0 1,-1 1-1,1 0 0,0 0 0,0 0 0,0 1 0,1-1 1,-2 1 17,-2 8 48,1 0 0,0 1 0,1-1 0,0 1 0,1 0 1,0 1-1,1-1 0,0 0 0,1 1 0,0 0 0,1 0 0,1-1 1,0 1-1,1 0 0,0 0 0,1-1 0,0 1 0,1-1 1,2 8-50,-2-15 8,-1-1-1,1 1 0,0 0 0,0-1 0,0 1 0,1-1 0,-1 0 0,1 0 0,0-1 0,0 1 0,1-1 1,-1 0-1,1 0 0,-1 0 0,1-1 0,0 1 0,0-1 0,0 0 0,0-1 0,0 1 0,1-1 0,-1 0 0,0 0 1,1-1-1,0 0-6,9 1 6,0-1 1,1 0 0,-1-1-1,0-1 1,0-1 0,0 0-1,0-1 1,8-3-7,-12 3 1,0 0 0,0-1-1,0 0 1,-1-1 0,1 0 0,-1 0 0,-1-1-1,1-1 1,-1 0 0,-1 0 0,0 0 0,0-1-1,0 0 1,-1-1 0,0 0 0,-1 0 0,0 0 0,0-3-1,-5 10 60,8 27 685,-9-22-739,0-1 0,0 0-1,0 1 1,0-1 0,0 0 0,0 0-1,0 1 1,1-1 0,-1 0-1,1 0 1,-1 0 0,1 0 0,-1 1-1,1-1 1,-1 0 0,1 0 0,0 0-1,0 0 1,0 0 0,-1 0 0,1-1-1,0 1 1,0 0 0,0 0 0,1-1-1,-1 1 1,0 0 0,0-1 0,0 1-1,0-1 1,0 0 0,1 1 0,-1-1-1,0 0 1,0 0 0,1 0 0,-1 1-1,0-1 1,0-1 0,1 1 0,-1 0-1,0 0 1,0 0 0,1-1 0,-1 1-1,0-1-5,60-31-8,-46 22 25,33-13-365,-43 42-1145,-6-9 239</inkml:trace>
  <inkml:trace contextRef="#ctx0" brushRef="#br0" timeOffset="145764.603">23691 8041 19548,'-16'-92'5818,"15"86"-5640,1 1 1,1-1 0,-1 1-1,1 0 1,0-1 0,0 1-1,1 0 1,-1-1 0,1 1 0,0 0-1,0 0 1,1 1 0,0-1-1,0 0 1,0 1 0,0-1-1,1 1 1,-1 0 0,1 0 0,0 1-1,0-1 1,1 1 0,-1 0-1,3-1-178,-2 0 30,0 1-1,0 0 1,1 0-1,-1 1 1,1 0-1,0 0 1,-1 0-1,1 0 1,0 1-1,0 0 1,0 0-1,0 1 1,0 0-1,1 0 1,-1 0-1,0 0 0,0 1 1,0 0-1,0 1 1,0-1-1,-1 1 1,1 0-1,0 1 1,-1-1-1,1 1 1,-1 0-1,0 1 1,0-1-1,0 1 1,-1 0-1,1 0 1,-1 0-1,0 1 1,0 0-1,0 0 1,-1 0-1,0 0 1,1 1-30,-2 6-13,0 1-1,0-1 1,-2 0 0,1 1 0,-2-1 0,1 1 0,-2-1 0,0 0 0,0 0 0,-4 11 13,-7 59-153,14-81 148,0-1 0,0 1 0,0 0 0,0-1 0,0 1 0,0-1 0,0 1 0,0-1 0,0 0 0,0 1 0,0-1 0,0 0 0,1 0 0,-1 0 0,0 0 0,0 0 0,0 0 0,0 0 0,0 0 0,0 0 0,1-1 0,-1 1 1,0 0-1,0-1 0,0 1 0,0-1 0,0 1 0,0-1 0,0 1 0,0-1 0,0 0 0,-1 0 0,1 1 0,0-1 0,0 0 0,-1 0 0,1 0 0,0 0 0,-1 0 0,1 0 0,-1 0 0,1 0 0,-1 0 0,1 0 0,-1 0 0,0 0 1,0 0-1,1 0 5,4-4-11,13-13 4,-1-1 0,0-1 0,-1 0 0,-1-1 0,-1-1 0,-2 0 0,0-1 0,-1 0 0,-1-1 0,-1 0 0,-1 0 0,1-12 7,-4-14-128,-15 59 123,5 7 15,1 1-1,1 0 1,1 0-1,1 1 1,0-1 0,1 0-1,1 0 1,0 1-1,1-1 1,1 0-1,3 6-9,-6-20 3,1 0 0,-1 0 0,1-1 0,0 1 0,0 0-1,1-1 1,-1 1 0,0-1 0,1 0 0,-1 1 0,1-1-1,0 0 1,0 0 0,0 0 0,0 0 0,0 0-1,0 0 1,0-1 0,1 1 0,-1-1 0,1 0 0,-1 1-1,1-1 1,0 0 0,-1-1 0,1 1 0,0 0 0,-1-1-1,1 1 1,0-1 0,0 0 0,0 0 0,-1 0-1,2 0-2,10-5 25,0 0-1,-1-1 0,0 0 0,0-1 1,-1-1-1,0 0 0,0 0 0,-1-1 0,0-1 1,0 0-1,-1 0 0,-1-1 0,0 0 0,0-1 1,-1 0-1,-1 0 0,1-1 0,-2 0 1,4-12-25,-7 21 5,0-1 1,-1 0 0,1-1 0,-1 1 0,-1 0 0,1-1 0,-1 1 0,0-1-1,0 1 1,0-1 0,-1 1 0,0-1 0,0 1 0,0-1 0,-1 0 0,0 1-1,0-1 1,0 1 0,-1 0 0,0-1 0,0 1 0,0 0 0,-1 0 0,0 0 0,1 0-1,-2 1 1,-1-3-6,4 6 1,0 1-1,0-1 0,0 1 0,0-1 1,0 1-1,-1 0 0,1 0 1,0-1-1,0 1 0,0 0 0,-1 0 1,1 0-1,0 0 0,0 0 1,-1 0-1,1 1 0,0-1 1,0 0-1,0 1 0,0-1 0,-1 1 1,1-1-1,0 1 0,0-1 1,0 1-1,0 0 0,0 0 0,0-1 1,0 1-1,1 0 0,-1 0 1,0 0-1,0 0 0,1 0 1,-1 0-1,0 0 0,1 0 0,-1 0 1,1 0-1,-1 1 0,1-1 1,0 0-1,-1 0 0,1 0 0,0 1 1,0-1-1,0 0 0,-11 62-19,10-52 11,0 0 0,1-1 0,0 1 0,1-1 1,0 1-1,1-1 0,0 0 0,1 1 0,0-1 0,0 0 0,1 0 1,1-1-1,-1 1 0,1-1 0,1 0 0,0 0 0,0-1 0,1 0 1,3 3 7,30-8-779,-18-23 1314</inkml:trace>
  <inkml:trace contextRef="#ctx0" brushRef="#br0" timeOffset="146390.406">24685 7584 23669,'-48'10'3424,"46"-10"-3403,1 1-1,-1 0 1,1-1-1,-1 1 1,1 0-1,0 0 1,-1 0-1,1 0 1,0 0-1,0 0 1,0 0-1,-1 0 1,1 1-1,0-1 1,1 0-1,-1 1 1,0-1-1,0 1 1,1-1-1,-1 1 1,1-1-1,-1 1 1,1-1-1,0 1 1,-1 0-1,1-1 1,0 1-1,0-1 1,0 1-1,0 0 1,0-1-1,1 1 1,-1 0-1,0-1 1,1 1-1,-1-1 1,1 1-1,0-1 1,-1 1-1,1-1 1,0 0-1,0 1 1,0-1-1,0 0-20,64 54 806,66 116-726,-27-55-136,-103-111 75,0 1 0,0-1 0,0 0 0,-1 1 1,0-1-1,0 1 0,0-1 0,-1 0 0,0 1 0,0-1 1,0 0-1,-1 1 0,0-1 0,0 0 0,0 0 0,0-1 1,-1 1-1,0 0 0,0-1 0,0 1 0,-1-1 0,1 0 0,-1 0 1,0-1-1,0 1 0,0-1 0,-1 1 0,1-1 0,-1-1 1,0 1-1,0-1 0,0 0 0,0 0 0,0 0 0,0-1 1,0 1-1,-1-1 0,1 0 0,0-1 0,-1 0 0,-1 0-19,2-2 11,0-1 0,0 0 1,0-1-1,1 1 0,-1-1 0,1 0 0,0 0 0,0 0 0,0-1 0,0 1 0,1-1 0,0 0 0,0 0 0,0-1 1,0 1-1,1 0 0,0-1 0,0 1 0,1-1 0,-1 0 0,1 0 0,1 1 0,-1-1 0,1 0 0,0 0 1,0 0-1,0 0 0,1 1 0,1-5-11,1-35-105,2-1 1,2 1 0,1 1 0,3 0-1,14-38 105,39-19-1588,-62 99 1618,0 1 1,-1-1-1,1 0 0,0 0 1,-1 0-1,1 0 0,-1 0 1,0 0-1,0 0 0,0 0 1,0-1-1,0 1 0,0 0 1,-1-1-1,1 1 0,-1 0 1,0-1-1,1 1 0,-1-1 1,0 1-1,0 0 0,-1-1 1,1 1-1,-1-1 0,1 1 1,-1 0-1,1-1 0,-1 1 1,0 0-1,0 0 0,0-1 1,-1 1-1,1 0 0,0 0 1,-1 0-1,0 1 0,1-1 1,-1 0-1,0 0 0,0 1 1,0-1-1,0 1 0,0 0 1,0 0-1,0-1 0,0 1 1,-1 0-31,0 1 11,0 0 1,0 0 0,-1 0-1,1 1 1,0-1 0,0 1-1,-1-1 1,1 1 0,0 0 0,0 1-1,0-1 1,0 0 0,0 1-1,0 0 1,1-1 0,-1 1-1,0 0 1,1 0 0,0 1 0,-1-1-1,1 1 1,0-1 0,0 1-1,0-1 1,1 1 0,-1 0 0,0 0-1,1 0 1,0 0 0,0 0-1,0 0 1,-1 3-12,-8 108 208,10-111-235,1 0 0,-1 0 0,1 0 0,0 0 0,0 0 0,0-1 0,1 1 0,-1 0 0,1-1-1,-1 1 1,1-1 0,0 0 0,0 1 0,0-1 0,0 0 0,0 0 0,1 0 0,-1 0 0,1-1 0,-1 1-1,1-1 1,-1 1 0,1-1 0,0 0 0,0 0 0,0 0 0,0-1 0,-1 1 0,1 0 0,0-1 0,0 0-1,0 0 1,0 0 0,0 0 0,1 0 27,32-3-1212</inkml:trace>
  <inkml:trace contextRef="#ctx0" brushRef="#br0" timeOffset="146780.039">25120 7474 18548,'-42'-21'8097,"40"21"-8028,0 0 0,1 0 1,-1 0-1,0 1 1,1-1-1,-1 1 0,0-1 1,1 1-1,-1 0 1,1 0-1,-1 0 0,1-1 1,-1 1-1,1 1 0,0-1 1,-1 0-1,1 0 1,0 0-1,0 1 0,0-1 1,0 0-1,0 1 1,0-1-1,0 1 0,1 0 1,-1 0-70,-9 77 569,11-51-230,17-23-58,89-55-38,-22 7-231,-83 41 1,-8-5 89,-62-77 118,66 82-199,4 5-54,-1-1 0,1 0 0,0 1-1,0-1 1,0 0 0,0 0 0,0 0 0,0 0 0,1-1-1,-1 1 1,1-1 0,-1 1 0,1-1 0,-1 0 0,1 0-1,0 0 1,0 0 0,0 0 0,-1-1 0,1 1 0,0-1-1,0 0 1,1 0 33,58-1-2784,-31-6 279</inkml:trace>
  <inkml:trace contextRef="#ctx0" brushRef="#br0" timeOffset="147430">25483 7249 20308,'-16'-4'4541,"-16"7"-3061,29-3-1174,-4 4-191,1 0 0,0 0 0,0 0 0,0 1 0,1 0 0,0 0 0,-1 0 0,2 1 0,-1-1 0,1 1 0,0 1 0,0-1 1,0 0-1,1 1 0,0 0 0,0 0 0,1 0 0,0 0 0,0 0 0,1 0 0,0 1 0,0-1 0,1 0 0,0 1 0,0-1 0,0 0 0,1 2-115,-1-6 9,0-1-1,0 1 1,0-1-1,1 0 1,-1 1-1,1-1 1,-1 0-1,1 1 1,0-1-1,0 0 1,0 1-1,0-1 1,0 0-1,0 0 1,0 0-1,1 0 1,-1 0-1,1 0 1,0-1 0,0 1-1,-1 0 1,1-1-1,0 0 1,0 1-1,0-1 1,1 0-1,-1 0 1,0 0-1,0 0 1,1 0-1,-1-1 1,0 1-1,1-1 1,-1 1-1,0-1 1,1 0-1,-1 0 1,1 0 0,-1 0-1,1 0 1,-1-1-1,2 0-8,101-35-77,-93 30 81,-1-1 0,1 0-1,-1-1 1,-1 0 0,0-1-1,0 0 1,-1-1 0,0 0-1,0 0 1,-1-1 0,0 0-1,-1 0 1,-1-1 0,0 0-1,0 0 1,-1-1-1,-1 1 1,0-1 0,0-5-4,0 7 33,-1-1 1,0 0-1,-1 0 1,0 0-1,-1 0 1,0 0-1,-1 0 1,0 0-1,-1 0 1,-1 0-1,0 0 1,0 0-1,-1 0 1,-1 1-1,0-1 1,-5-10-34,8 21 3,0 0 0,1 0 1,-1 0-1,0 0 0,0 1 0,0-1 1,0 0-1,0 0 0,1 1 0,-2-1 0,1 0 1,0 1-1,0-1 0,0 1 0,0-1 1,0 1-1,0 0 0,0-1 0,-1 1 1,1 0-1,0 0 0,0 0 0,-1 0 1,1 0-1,0 0 0,0 0 0,0 0 1,0 1-1,-1-1 0,1 0 0,0 1 0,0-1 1,0 1-1,0-1 0,0 1 0,0-1 1,0 1-1,0 0 0,0 0 0,0-1 1,0 1-1,0 0 0,0 0 0,0 1-3,-26 50 114,23-41-104,0 1 0,1-1 0,0 1 0,1 0 0,0 0-1,1 0 1,0 1 0,1-1 0,1 0 0,0 0 0,0 0 0,1 0 0,1 0 0,0 0 0,0 0 0,1-1 0,1 0 0,0 0-1,0 0 1,1 0 0,1-1 0,0 0 0,0 0 0,1 0 0,2 2-10,-8-11-5,0 0 1,1 0-1,-1 0 0,0 0 0,0 0 1,0 0-1,1-1 0,-1 1 1,0-1-1,1 1 0,-1-1 1,0 0-1,1 0 0,-1 0 0,0 0 1,1-1-1,-1 1 0,1 0 1,-1-1-1,0 0 0,0 0 1,1 1-1,-1-1 0,0 0 0,0-1 1,0 1-1,0 0 0,0-1 1,0 1-1,-1-1 0,1 1 1,0-1-1,0-1 5,52-70-471,-45 59 286,59-89-1226,-67 104 1425,0-1-1,0 0 1,0 0-1,-1 1 1,1-1-1,0 0 1,0 1-1,-1-1 1,1 1-1,0-1 1,0 1 0,-1-1-1,1 1 1,-1-1-1,1 1 1,0 0-1,-1-1 1,1 1-1,-1 0 1,0 0-1,1-1 1,-1 1-1,1 0 1,-1 0-1,0 0 1,0-1 0,0 1-1,1 0 1,-1 0-1,0 0 1,0 0-1,0-1 1,0 1-1,0 0 1,0 0-1,-1 0 1,1 0-1,0 0 1,0-1-1,-1 2-13,1-1 18,9 99 345,-8-99-365,0-1 0,0 1 1,0-1-1,0 1 0,0-1 1,0 1-1,0-1 0,0 1 0,0-1 1,0 0-1,0 0 0,0 0 1,1 0-1,-1 0 0,0 0 1,0 0-1,0 0 0,0 0 1,0 0-1,0 0 0,0-1 0,0 1 1,1 0-1,-1-1 0,0 1 1,0-1-1,-1 0 0,1 1 1,0-1-1,0 1 0,0-1 1,0 0-1,0 0 0,-1 0 0,1 1 1,0-1-1,-1 0 0,1 0 1,-1 0-1,1 0 0,-1 0 1,1 0-1,-1 0 0,1 0 1,-1-1-1,0 1 0,0 0 0,0 0 1,0 0-1,0 0 0,0 0 1,0-1 1,22-41-327,-17 31 237,0 0 0,1 1 0,0-1 0,1 1 0,0 1 0,1-1-1,0 1 1,1 1 0,2-3 90,-9 12 6,-1 0 0,1-1 0,0 1 0,0 0 0,-1 0 0,1 0 0,0 0 0,0 0 0,0 0 0,-1 1 0,1-1 0,0 1 0,0-1 0,-1 1 0,1 0 0,0-1 0,-1 1 0,1 0 0,-1 0 0,1 0 0,-1 0 0,1 1 0,-1-1 0,0 0 0,0 0 0,0 1 0,1-1 0,-1 1 0,-1-1 0,1 1 0,0 0 0,0-1 0,0 1 0,-1 0 0,1-1 0,-1 1 0,0 0 0,1 0 0,-1-1 0,0 1 0,0 0 0,0 0 0,0 0 0,0-1 0,-1 2-6,5 8 145,9 88 552,-12-98-705,0-1 0,0 1 0,0-1-1,0 1 1,0-1 0,0 1-1,0-1 1,0 0 0,0 0 0,0 1-1,0-1 1,0 0 0,0 0-1,1 0 1,-1 0 0,0 0 0,0-1-1,0 1 1,0 0 0,0 0 0,0-1-1,0 1 1,0-1 0,0 1-1,0-1 1,0 1 0,0-1 0,0 0-1,0 1 1,0-1 0,-1 0-1,1 0 1,0 1 0,0-1 8,10-15-407,0-4 575</inkml:trace>
  <inkml:trace contextRef="#ctx0" brushRef="#br0" timeOffset="148135.802">26376 7066 26390,'4'-3'66,"1"1"1,-1-1-1,0-1 1,0 1 0,0 0-1,0-1 1,0 0 0,-1 0-1,1 0 1,-1 0-1,0 0 1,-1-1 0,1 1-1,-1-1 1,0 0 0,0 0-1,0 0 1,-1 0-1,1 0 1,-1 0 0,-1-1-67,0 5 24,0 0 1,0-1 0,0 1 0,0 0 0,-1-1-1,1 1 1,0 0 0,-1 0 0,0-1-1,1 1 1,-1 0 0,1 0 0,-1 0 0,0 0-1,0-1 1,0 1 0,0 0 0,0 1-1,0-1 1,0 0 0,0 0 0,0 0 0,0 1-1,0-1 1,-1 0 0,1 1 0,0-1-1,0 1 1,-1-1 0,1 1 0,0 0 0,-1 0-1,1 0 1,0-1 0,-1 1 0,1 0-1,0 1 1,-1-1 0,1 0 0,0 0 0,-1 1-1,1-1 1,0 0 0,-1 1 0,1-1 0,0 1-1,0 0 1,0-1 0,0 1 0,-1 0-1,1 0 1,0 0 0,0 0 0,0 0 0,0 0-25,-5 7 39,0 0 1,0 1 0,1-1-1,0 1 1,0 0 0,1 0-1,1 0 1,-1 1 0,1-1-1,1 1 1,0 0 0,0 0 0,1 0-1,1 0 1,-1 0 0,1 0-1,1 0 1,0 0 0,1 0-1,-1-1 1,3 5-40,-4-11 4,1 0-1,-1 1 1,1-1-1,0 0 1,0 1-1,1-1 1,-1 0 0,1 0-1,-1 0 1,1 0-1,0-1 1,0 1-1,0 0 1,1-1-1,-1 1 1,0-1 0,1 0-1,0 0 1,-1 0-1,1 0 1,0 0-1,0 0 1,0-1-1,1 0 1,-1 1 0,0-1-1,0 0 1,1-1-1,-1 1 1,0-1-1,1 1 1,-1-1-1,1 0 1,-1 0 0,0 0-1,1-1 1,-1 1-1,0-1 1,1 0-4,11-6 12,0-1 0,-1-1 1,0-1-1,-1 1 0,0-2 0,0 0 1,-1-1-1,-1 0 0,0 0 1,5-8-13,7-6-2,5-6-4,-9 16 29,-1-1 1,-1-1-1,0-1 1,-2 0-1,0-1 1,-1-1 0,-1 0-1,-1-1 1,-1 0-1,-1-1 1,-1 0-1,-1-1 1,-1 1-1,-1-2 1,2-14-24,-9 30 17,1 0 0,-1 0 1,-1 1-1,0-1 0,0 1 0,0 0 1,-1-1-1,0 1 0,-1 0 0,0 0 1,-1 0-18,4 5 5,-1 0 1,1 1-1,-1-1 1,0 1-1,0-1 1,0 1-1,-1 0 1,1-1-1,-1 1 1,1 0-1,-1 1 1,1-1-1,-1 0 1,0 1-1,0 0 1,0-1-1,0 1 0,0 0 1,0 1-1,0-1 1,0 0-1,-1 1 1,1 0-1,0 0 1,0 0-1,0 0 1,-1 0-1,1 1 1,0-1-1,0 1 1,0 0-6,-6 3 10,1 1 0,0 0 0,0 1 0,1 0 0,0 0 0,0 0 0,0 1 1,1 0-1,0 0 0,0 1 0,1 0 0,0 0 0,0 0 0,1 1 0,0-1 0,0 1 0,1 0 0,0 0 0,1 0 0,-2 9-10,4-2 1,0 0 1,1 0-1,0 0 0,1 0 0,1-1 0,1 1 0,0-1 0,1 0 0,0 0 1,1 0-1,1-1 0,0 0 0,1 0 0,1-1 0,0 0 0,1 0 0,0-1 1,1 0-1,12 10-1,-21-19-22,1 0 0,-1 0 0,1 0 1,0 0-1,0-1 0,0 1 1,0-1-1,1 0 0,-1 0 0,1 0 1,-1 0-1,1 0 0,0-1 0,-1 1 1,1-1-1,0 0 0,0-1 1,0 1-1,0 0 0,0-1 0,0 0 1,0 0-1,0 0 0,0-1 0,0 1 1,0-1-1,0 0 0,0 0 1,-1-1-1,1 1 0,0-1 0,-1 1 1,1-1-1,-1 0 0,1 0 0,-1-1 1,0 1-1,0-1 0,0 0 1,0 0-1,0 0 22,-4-1-43,1 0 1,-1 0-1,1 0 1,-1 1-1,0-1 1,-1 0-1,1 0 1,-1 1-1,0-1 1,1 1-1,-2 0 1,1-1-1,0 1 0,-1 0 1,1 0-1,-1 0 1,0 1-1,0-1 1,0 1-1,0-1 1,0 1-1,-1 0 1,1 0-1,-1 1 1,1-1-1,-1 1 1,0-1-1,1 1 1,-4 0 42,-2-4-62,-184-88-396,189 91 901,15 0 675,133 19-414,-28-31-1440,-89 2-262</inkml:trace>
  <inkml:trace contextRef="#ctx0" brushRef="#br0" timeOffset="148324.264">27078 6434 26934,'2'26'128,"2"0"-8,-2 0-472,-2 1-1545</inkml:trace>
  <inkml:trace contextRef="#ctx0" brushRef="#br0" timeOffset="148495.223">27141 6993 30350,'0'0'81,"-2"-1"-682,1-1-503,0 0-792,-15-42-113,16 44 513</inkml:trace>
  <inkml:trace contextRef="#ctx0" brushRef="#br0" timeOffset="157188.055">1 5787 15059,'15'22'7473,"32"-18"-7427,-42-5 390,335-61 1330,-305 58-1665,1 1 0,0 1 0,0 3 1,0 1-1,-1 1 0,1 2 0,9 4-101,278 38 57,-275-45-42,-1-2 0,1-3 0,0-1 0,-1-3 0,0-1-1,33-12-14,81-13 174,-143 30-152,-10 1-11,-1 0 1,0 1-1,1-1 0,-1 2 0,1-1 1,0 1-1,-1 0 0,1 0 0,-1 1 1,1 0-1,-1 1 0,1-1 0,-1 1 1,0 1-1,6 2-11,-12-4 19,-1 0 0,0 0 0,1-1 0,-1 1 0,0 0 0,0 0 0,1 0 0,-1 0 0,0 0 0,0 0 1,0 0-1,0 0 0,0 0 0,0 0 0,-1 0 0,1 0 0,0 0 0,0-1 0,-1 1 0,1 0 0,0 0 0,-1 0 0,1 0 0,-1 0 0,1-1 0,-1 1 1,0 0-1,1 0 0,-1-1 0,0 1 0,1-1 0,-1 1 0,0 0 0,0-1 0,1 1 0,-1-1 0,0 0 0,0 1 0,0-1 0,0 0 0,0 1 0,0-1 0,0 0 1,0 0-1,0 0 0,1 0 0,-1 0 0,-1 0-19,-1 2-111,-16 8-137,2-1-309</inkml:trace>
  <inkml:trace contextRef="#ctx0" brushRef="#br0" timeOffset="162721.631">4485 4641 15891,'-10'-4'369,"1"3"-91,0-1-1,0-1 1,0 0-1,0 0 1,1-1-1,-1 0 1,1 0-1,0-1 1,0 0-1,1-1 1,0 0 0,0 0-1,0 0 1,0-1-1,-4-5-277,2-6 80,1-1 1,0 1-1,1-1 0,1 0 1,1-1-1,1 0 0,-2-16-80,4 17-48,-2 0 1,0 0-1,-1 0 0,-1 0 0,-1 1 1,0 0-1,-1 0 0,-4-4 48,7 16-22,0-1 0,-1 1 1,1 1-1,-1-1 0,0 1 0,-1 0 0,1 0 0,-1 1 1,0 0-1,0 0 0,0 1 0,-1 0 0,1 0 0,-1 0 1,0 1-1,1 1 0,-1-1 0,-4 1 22,-150-2 858,139 5-685,-202 21 948,1 9 1,-90 31-1122,240-45 11,1 3 1,1 3 0,1 4-1,-56 29-11,84-36 16,-7 1-9,0 2 1,2 2-1,1 2 1,1 2-1,2 2 1,1 2-1,-35 37-7,-182 274 436,239-318-435,2 1 0,1 1-1,1 0 1,2 1-1,1 1 1,1 0-1,1 1 1,2 0-1,2 1 1,-2 13-1,6-4-18,1 0 1,2 0 0,3 0-1,1 1 1,1-2 0,3 1-1,1 0 1,3-1 0,13 35 17,144 311-422,-144-333 404,3 0 0,2-2 0,2-2 0,2 0 0,3-2 0,23 23 18,-31-49 8,2-2-1,0-1 0,1-1 0,1-1 1,1-2-1,0-1 0,1-2 0,0-2 0,0 0 1,1-3-1,1-1 0,-1-1 0,1-2 1,18-1-8,74 2 21,-1-6-1,0-6 1,0-4 0,-1-7 0,0-5 0,-2-5 0,-2-6 0,-1-5-1,-2-5 1,-2-5 0,67-42-21,-108 52 92,-1-3 1,-3-3-1,-2-3 0,5-9-92,144-123 494,36-53-494,-195 172-1,-4-3 0,-2-2 0,-3-3 0,-4-1 0,38-78 1,-75 133-2,0-1-1,-1 0 1,-1 0 0,-1-1 0,-1-1 0,0 1 0,-1-1 0,-1 1 0,-1-2 0,-1 1 0,0 0 0,-2 0 0,0 0 0,-1-1 0,-3-12 2,-6 2 7,-1 1 0,-2-1 0,-1 2 0,-1 0 0,-1 1 0,-2 0-1,-1 2 1,0 0 0,-2 1 0,-15-13-7,-11-8 89,-1 2-1,-2 2 0,-2 2 0,-2 3 1,-1 2-1,-2 2 0,-1 3 1,-1 3-1,-1 2 0,-34-7-88,47 16-107,-1 3 0,0 2 0,-1 2-1,0 2 1,0 2 0,0 3 0,0 1-1,0 3 1,0 2 0,0 2 0,1 2 0,0 2-1,-44 17 108,-29 20-2481</inkml:trace>
  <inkml:trace contextRef="#ctx0" brushRef="#br0" timeOffset="166112.695">3151 5866 18860,'-6'-3'414,"-1"1"0,0-1 0,0 1 0,-1 1 0,1-1 0,0 1 0,0 1 0,-1-1 0,1 1-1,-1 0 1,1 1 0,-4 0-414,7 0 79,-1 1-1,1-1 1,-1 1-1,1 0 1,0 0-1,0 1 1,0-1-1,0 1 1,0 0-1,1 0 1,-1 0-1,1 0 1,0 0-1,0 1 1,0 0-1,0 0 1,0 0-1,1 0 1,0 0-1,-1 2-78,-5 16 106,0 0-1,1 0 1,2 1-1,0 0 1,1 1-1,2-1 0,0 1 1,1 1-106,-1 7 66,1-12-39,-2 152 53,4-162-69,0 0-1,1 0 0,0 0 0,0-1 0,1 1 0,0-1 0,1 0 0,0 0 0,0 0 0,1 0 0,0-1 0,1 0 1,0 0-1,0 0 0,7 6-10,2-6 20,0-1 0,0-1 1,0 0-1,1-1 0,0 0 0,0-2 1,0 0-1,1-1 0,-1 0 1,0-1-1,1-1 0,-1-1 1,1 0-1,-1-1 0,1-1 0,-1 0 1,0-1-1,6-4-20,-11 6 8,-1 0 0,0-1-1,1 0 1,-1-1 0,-1 0-1,1-1 1,0 0 0,-1 0 0,0-1-1,-1 0 1,1-1 0,-1 0 0,0 0-1,-1-1 1,0 0 0,0 0-1,0 0 1,-1-1 0,-1 0 0,1-1-1,-1 1 1,-1-1 0,0 0 0,0 0-1,-1 0 1,-1 0 0,1-1-1,-2 1 1,1-10-8,1-10 1,-2 1 0,-1-1 1,-1 1-1,-2 0 0,-1-1 0,-1 1 0,-2 1 0,0-1 0,-2 1 1,-1 0-1,-2 1 0,0 0 0,-2 1 0,-15-22-1,25 42-31,0 0-1,0 0 1,-1 0 0,1 1-1,-1-1 1,-1 1-1,1 0 1,-1 1 0,1-1-1,-1 1 1,-1 0-1,1 1 1,0 0 0,-1 0-1,0 0 1,0 0-1,0 1 1,0 0 0,0 1-1,0 0 1,0 0-1,-6 0 32,0 8-604,5 3 149</inkml:trace>
  <inkml:trace contextRef="#ctx0" brushRef="#br0" timeOffset="210640.768">2990 10156 21301,'-1'1'132,"1"1"0,0-1 1,0 1-1,-1-1 1,1 1-1,0-1 0,0 1 1,1-1-1,-1 0 1,0 1-1,0-1 0,1 1 1,-1-1-1,1 1 1,-1-1-1,1 0 1,0 1-1,0-1 0,-1 0 1,1 0-1,0 0 1,0 1-1,0-1 0,0 0 1,0 0-1,0 0 1,1-1-1,-1 1 0,0 0 1,0 0-1,1-1 1,-1 1-1,0 0 1,1-1-1,-1 0 0,1 1 1,-1-1-1,1 0 1,-1 1-1,0-1 0,1 0 1,-1 0-1,1 0 1,-1-1-1,1 1 1,-1 0-1,1 0 0,-1-1 1,1 1-1,-1-1 1,0 1-1,1-1-132,169-61 1666,-22 62-1537,-147 0-122,-5-3-3,-13-4 7,1 1 0,-1 1 0,0 0 0,0 1 1,0 0-1,0 2 0,-1 0 0,-15 0-11,8 0 4,7-1 1,-1 2 0,1 0 0,-1 1-1,1 1 1,-1 1 0,1 0 0,0 1 0,-1 1-5,16-4-14,8 1-15,248-4 77,-222 18-37,-55-10-2,-11-3-6,1-2 1,-1-1-1,1-1 0,0-2 0,-10-3-3,104 11-2356,-19-4-1160</inkml:trace>
  <inkml:trace contextRef="#ctx0" brushRef="#br0" timeOffset="211858.776">3749 10052 21189,'0'1'110,"-1"0"1,1 0 0,-1 1 0,1-1 0,0 0-1,0 1 1,0-1 0,0 1 0,0-1 0,0 0 0,0 1-1,0-1 1,0 0 0,1 1 0,-1-1 0,1 0-1,-1 0 1,1 1 0,-1-1 0,1 0 0,0 0 0,-1 0-1,1 0 1,0 0 0,0 0 0,0 0 0,0 0 0,0 0-1,0 0 1,0 0 0,0 0 0,0-1 0,0 1-1,1 0 1,-1-1 0,0 1 0,0-1 0,2 1-111,50 15 639,-26-14-195,1-2 0,-1-1 0,0-1 0,0-1 0,0-1 0,0-2 1,-1-1-1,16-6-444,-1 2 308,-12 2-269,-1-2 0,-1-1 0,0-1 1,-1-1-1,0-2 0,4-4-39,20-11 11,-46 28-6,-1 1-1,0 0 0,1 0 0,-1 1 0,1-1 0,-1 1 0,1-1 0,0 1 0,-1 0 1,1 1-1,0-1 0,0 1 0,0-1 0,0 1 0,0 0 0,-1 0 0,1 1 0,0-1 0,0 1 1,0 0-1,-1 0 0,1 0 0,0 1 0,-1-1 0,2 2-4,12-1-1563,-17-3 428,0 2-197,0 0 710</inkml:trace>
  <inkml:trace contextRef="#ctx0" brushRef="#br0" timeOffset="221617.158">4657 8825 12067,'-48'-14'4257,"-95"-27"1558,97 29-5785,0 2 0,0 2 0,0 2 0,-1 2-1,0 3 1,-18 1-30,-318 38 819,-133 8 751,445-43-1507,0 2 0,0 4 0,1 2 0,-48 16-63,110-25 2,-59 16 4,1 2 0,1 3 0,1 3 0,1 2 0,1 4 0,-14 11-6,-138 115 23,195-145-14,1 1 0,0 1-1,1 0 1,1 2 0,0 0 0,2 1 0,0 0-1,1 1 1,0 0 0,2 1 0,0 1 0,2-1-1,0 2 1,1-1 0,-1 11-9,-10 62 0,4 0 0,0 73 0,12-137 8,1 0 0,1 0 1,2 0-1,1 0 0,1 0 0,2 0 0,1 0 0,1-1 0,2 0 1,0-1-1,2 0 0,1 0 0,2-1 0,0-1 0,2 0 1,1-1-1,4 3-8,195 217 50,-193-214-65,1-1-1,2-1 1,0-1 0,2-1-1,1-2 1,1-1-1,1-1 1,1-2-1,1-1 1,24 10 15,5-12-34,2-2 0,0-3 0,0-3 1,1-2-1,0-4 0,1-2 0,-1-4 0,0-2 1,57-11 33,4 1-138,-1-6 0,-1-5 0,-1-6 0,-2-5 0,-1-5-1,110-55 139,-122 47-72,-3-4-1,-3-5 0,91-67 73,-79 37-10,-4-5 1,-4-4 0,16-27 9,-92 93 19,-2-1 0,-1-2-1,-1 0 1,-2-2 0,-1-1 0,-3-1 0,0-1 0,-3 0 0,-1-1 0,-2-1-1,-2 0 1,-1-1 0,2-28-19,-15 47 0,0-1 1,-1 1-1,-1-1 0,-1 1 1,-1 0-1,-1 1 0,-1-1 1,-1 2-1,-2-1 0,1 1 0,-2 1 1,-1 0-1,-1 0 0,0 1 1,-1 1-1,-1 1 0,-1 0 0,-6-3 0,-23-24-5,-2 2 0,-1 3 0,-3 2 0,-1 2 0,-1 2 0,-2 3 0,-1 2 0,-59-20 5,76 33-19,-1 1 0,0 3-1,-1 1 1,0 2-1,0 2 1,-1 1 0,0 3-1,1 1 1,-4 3 19,-74 8-311</inkml:trace>
  <inkml:trace contextRef="#ctx0" brushRef="#br0" timeOffset="234960.098">2985 9119 11915,'0'0'733,"10"-15"4728,41-42-4062,-12 26-1232,1 3 1,2 1-1,1 1 0,0 3 0,2 2 1,6-1-168,92-46 52,388-174-82,-222 71 48,130-16-58,-63 73-39,-192 64 56,412-128 108,18 5 142,-324 111-117,97 1-110,601-48 346,-487 63-269,-365 33-68,240-12 36,-3 51 739,-237-13-461,1-5 1,80-7-324,-6-15 8,29-4 30,1 11 0,217 21-38,343 81 60,-689-89-76,-21-3 25,-1 4-1,0 4 1,85 21-9,-54 0 38,59 16-16,94 41-22,93 22 58,-337-101-68,-1 1 1,0 2 0,-1 1 0,-1 1 0,0 2 0,-1 0-1,-1 2 1,4 4 9,23 18 9,1-3 0,1-2 0,46 21-9,-79-48 11,0 1 0,-1 1 1,0 1-1,-1 1 0,-1 0 0,0 2 1,0 0-1,-2 1 0,0 0 0,0 1 1,-2 1-1,0 1 0,-1 0 0,5 13-11,-4 5-6,-10-23 17,0 0-1,1 0 1,1-1-1,0 0 1,1 0 0,0-1-1,1 0 1,0 0 0,1-1-1,1 0 1,0 0-11,88 97 207,-96-106-231,-1 0 1,0 0 0,0-1 0,1 1-1,-1 0 1,1-1 0,0 0-1,-1 1 1,1-1 0,0 0 0,0 0-1,0 1 1,0-2 0,0 1-1,0 0 1,0 0 0,0-1 0,0 1-1,0-1 1,0 1 0,0-1-1,0 0 1,1 0 0,1 0 23,11-5-1156</inkml:trace>
  <inkml:trace contextRef="#ctx0" brushRef="#br0" timeOffset="235661.894">14292 8620 12643,'0'0'2834,"0"0"2279,-12 3-3956,10-2-1111,-1 0 1,0-1-1,0 1 0,1 0 0,-1 0 0,1 0 0,-1 1 0,1-1 0,-1 1 0,1-1 1,0 1-1,0 0 0,0 0 0,0 0 0,0 0 0,0 0 0,0 1 0,0-1 1,1 0-1,0 1 0,-1-1 0,1 1 0,0-1 0,0 1 0,0 0 0,1 0 0,-1-1 1,0 1-1,1 0 0,0 0 0,0 0 0,0-1 0,0 1 0,0 0 0,1 0 0,-1 0 1,1-1-1,0 3-46,5 2 36,0 0 0,0 0 0,1 0 1,0-1-1,1 0 0,-1 0 0,1-1 0,0 0 1,0 0-1,1-1 0,-1 0 0,1-1 0,0 0 1,0 0-1,0-1 0,0 0 0,0 0 0,1-1 1,0-1-37,18 7 75,35 13 54,-46-12 112,-16-7-236,0 0-1,0 0 0,0 0 1,0-1-1,1 1 1,-1-1-1,0 1 0,1-1 1,-1 1-1,0-1 1,1 0-1,-1 1 1,0-1-1,1 0 0,-1 0 1,1 0-1,-1 0 1,0 0-1,1 0 0,-1-1 1,0 1-1,1 0 1,-1-1-1,0 1 0,1-1 1,-1 0-1,0 1 1,0-1-1,0 0 0,1 1 1,-1-1-1,0 0 1,0 0-5,30-20 111,-18 13-96,0 1 0,0-2 0,-1 0 0,0 0 0,-1-1 1,0 0-1,0-1 0,-1-1 0,-1 1 0,0-1 0,0-1 0,-1 0 0,-1 0 0,4-11-15,-8 16 8,-1 0 0,0 0 0,0 0 0,-1 0 0,-1-1 0,1 1 0,-1 0 0,0 0 0,-1-1 0,0 1-1,0 0 1,-1 0 0,0 0 0,-1 0 0,1 0 0,-4-5-8,-11-36 29,15 39-16,-1 1 0,1 0 0,-2 0 1,1 0-1,-1 0 0,0 0 0,-1 1 0,0 0 1,-1 0-1,1 0 0,-2 1 0,1 0 0,-1 0 1,0 0-1,0 1-13,-3 8-487,-16 16 2157</inkml:trace>
  <inkml:trace contextRef="#ctx0" brushRef="#br0" timeOffset="240235.713">4145 9612 17188,'-2'-5'122,"-1"0"-1,1 0 1,0-1 0,0 1 0,1 0 0,-1-1 0,1 1-1,0-1 1,1 1 0,0-1 0,-1 1 0,2-1 0,-1 1-1,1-1 1,-1 1 0,2-1 0,-1 1 0,2-5-122,-2 1 218,4-20-21,2 1 1,1-1-1,0 1 0,3 1 1,0 0-1,1 0 0,2 1 1,12-18-198,8-9 4,2 1 0,3 1 1,1 2-1,3 2 0,37-31-4,130-124 38,-127 129 37,3 4 1,3 4 0,56-29-76,-30 19 30,-51 34-27,2 3 1,1 3-1,1 3 0,28-7-3,-2 3 85,-1-5 0,65-40-85,26-13 60,190-67-60,-352 152 10,97-33 24,3 5 0,67-10-34,-24 7-10,2-1-16,-37 10 30,-1-5 0,16-12-4,316-122 375,-317 128-277,2 7 0,119-13-98,707-38 205,-946 83-201,331-33-33,188 10 29,-144 37 82,186-2 83,262-37 154,-226 62-195,143 47-124,-641-67 29,594 67 63,-619-74-67,-1 4 0,0 4 0,49 17-25,-88-15 26,-1 2 0,-2 3 1,0 2-1,-1 3 1,34 23-27,235 124 238,-310-168-223,-1 1 0,1 1 0,-1 0-1,-1 1 1,0 1 0,0 0 0,-1 0-1,0 1 1,-1 1 0,0 0 0,-1 0 0,0 1-1,-1 1 1,0-1 0,1 6-15,105 322 544,-100-305-524,-2-1 0,-1 2 0,-2-1 0,-2 2 0,-1-1 0,-2 1 0,-2 0 0,-1 0 0,-2 0 0,-1 0 0,-2 0 0,-2 0 0,-2 0 0,-10 33-20,-91 268 855,92-218-547,15-116-301,2 0-1,-1 0 0,1 0 1,-1-1-1,1 1 1,0 0-1,1-1 1,-1 1-1,1-1 0,0 1 1,0-1-1,1 0 1,-1 1-1,1-1 1,0-1-1,0 1 0,0 0 1,1-1-1,-1 1 1,1-1-1,0 0 1,-1 0-1,5 1-6,-4-2 0,-3-2 0,-1 0-68,-6-4-663,-51-20-1767,37 18 219,18-13-3873,5 0 2291</inkml:trace>
  <inkml:trace contextRef="#ctx0" brushRef="#br0" timeOffset="240670.659">15742 9003 19956,'-8'7'3754,"10"24"-3894,-1-25 518,4 54 181,-6-51-510,1 1-1,0 0 1,0 0 0,1 0-1,1-1 1,-1 1-1,2 0 1,-1-1 0,1 0-1,1 1 1,0-1-1,0 0 1,0-1 0,1 1-1,1-1 1,-1 0 0,1 0-1,1-1 1,6 7-49,4-2 26,1 0 1,0-1-1,1-1 1,0-1 0,0 0-1,1-2 1,0 0-1,0-1 1,0-1-1,1-1 1,0-1 0,5 0-27,-10-6 5,1-1 0,-1-1 0,0-1 0,0 0 0,-1-1 1,0 0-1,0-1 0,-1-1 0,0 0 0,0-1 1,-1-1-1,0 0 0,-1-1 0,0 0 0,4-7-5,6-3 3,69-69 24,-4-3 1,-4-5-1,26-46-27,28-32-273,-112 156 2064</inkml:trace>
  <inkml:trace contextRef="#ctx0" brushRef="#br0" timeOffset="297038.18">4550 12920 11586,'0'0'1535,"-14"-4"1375,-118-7-141,64 20-1322,-97 0 704,18-90-1963,3 87 90,46 3-77,-202-7 178,191 9-352,46-6-2,0 2 0,0 4 0,-27 9-25,52-10 26,18-6 21,-1 1-1,1 1 0,0 1 1,0 1-1,1 0 1,0 2-1,1 0 0,0 1 1,0 0-1,1 2 0,-12 12-46,14-10 55,2 0-1,0 1 0,0 1 1,2 0-1,0 1 0,1 0 1,-1 3-55,-36 53-7,7 11 67,-77 2 309,110-81-364,0 1 0,0-1-1,1 1 1,0 1 0,0-1 0,1 1-1,0 0 1,1 1 0,-1-1-1,2 1 1,-1-1 0,1 1 0,0 0-1,1 1 1,-1 7-5,6-10 3,0 1-1,0-1 1,1 1 0,0-1 0,1 0-1,-1 0 1,1-1 0,0 1 0,1-1-1,0-1 1,0 1 0,0-1 0,1 0-1,-1 0 1,1 0 0,0-1 0,5 2-3,11 7-3,-17-11 2,-1 0 0,0 1-1,0-1 1,0 1 0,0 0 0,0 1-1,-1-1 1,1 1 0,-1 0-1,0 0 1,0 0 0,0 0 0,-1 1-1,0 0 1,0 0 0,0 0 0,0 0-1,-1 0 1,1 3 1,-2-2 0,0 1 0,0-1-1,0 1 1,1-1 0,0 1 0,0-1 0,0 0 0,1 0-1,0 0 1,0 0 0,1-1 0,-1 1 0,1-1-1,0 0 1,1 0 0,-1 0 0,1-1 0,0 1 0,0-1-1,1 0 1,-1-1 0,5 3 0,175 78 9,64-21-11,-215-56 8,1-1 1,-1-1 0,1-3-1,0 0 1,0-2 0,-1-2-1,1-1 1,0-2 0,14-4-7,283-34-50,-290 40 14,-22 4 23,0-1-1,0 0 1,0-2-1,0 0 1,0-1-1,-1-1 1,1-1-1,-1-1 1,0-1-1,0 0 1,-1-2-1,0 0 1,-1 0-1,1-2 1,-2 0-1,0-1 1,8-8 13,101-123-35,19 10-245,-110 90 262,-23 31 17,-1 1 0,-1-1 0,0-1 1,-1 0-1,0 0 0,-1-1 0,-1 0 1,0 0-1,3-12 1,-5 7 2,0 0 0,-2 0 0,0 0 0,-2-1-1,0 1 1,-1-1 0,-1-1-2,26-97 36,-24 117-36,2-3-1,0-1 0,0 1 0,0-1 0,0 0-1,-1 0 1,0 0 0,0 0 0,0 0 0,-1 0 0,0 0-1,0 0 1,0 0 0,-1 0 0,1 0 0,-1 0 0,0 0-1,-1 0 1,1 0 0,-1 0 0,0 0 0,0 1-1,0-1 1,-1 1 0,0-1 0,0 1 0,0 0 0,0 0-1,0 1 1,-1-1 0,0 1 0,0-1 0,0 1 0,-3-2 1,-243-22-746,211 14 150</inkml:trace>
  <inkml:trace contextRef="#ctx0" brushRef="#br0" timeOffset="321991.414">4463 12776 10954,'-12'-8'1312,"-1"2"0,0 0 0,-1 0-1,0 1 1,1 1 0,-1 0 0,-1 1-1,-9-1-1311,20 4 126,-1-1 0,1 2-1,-1-1 1,1 0 0,-1 1-1,1 0 1,0 0 0,-1 0-1,1 1 1,0-1 0,0 1-1,0 0 1,0 0 0,0 1-1,0-1 1,1 1-1,-1 0 1,1 0 0,-2 1-126,-3 7 93,0-1 0,1 1 0,0 1 0,1-1 0,0 1 0,1 0 0,0 0 0,1 1 0,0-1 0,1 1 0,0 0 0,1 0 0,1 0 0,0 6-93,11 184 129,-9-177-133,2 1 0,0-1 0,2 0 0,1 0 0,1 0 0,2 0 0,0-1 0,1-1 0,2 0 0,0 0 0,2-1 0,1-1 0,0 0 0,2-1 0,0-1 0,1 0 0,1-2 0,1 0 0,1-1 0,15 9 4,-30-21-8,1-1 0,0-1 1,0 1-1,0-1 0,1-1 1,-1 1-1,1-1 0,0-1 0,-1 1 1,1-1-1,0-1 0,0 1 1,0-1-1,0-1 0,0 1 1,0-1-1,-1-1 0,1 1 0,0-1 1,-1-1-1,1 0 0,0 0 8,8-9 34,-1-1-1,-1 0 0,0-1 1,0 0-1,-2-2 0,0 1 1,0-1-1,-2-1 0,0 0 1,-1 0-1,-1-1 0,0 0 1,-1-1-1,1-7-33,10-32 275,-2-1 0,-2-1 0,-4 0 0,-1 0 0,-4-1 0,-2 0 0,-3 0 0,-2 0 0,-3 0 0,-3 0-275,7 45 44,-1 0 0,-1-1 0,0 1 0,-1 0 0,-1 0 0,0 1 0,-1 0 0,0 0 0,-2 0 0,0 1 0,0 0 0,-1 0 0,-1 1 0,-11-12-44,18 23 8,1-1-1,-1 1 0,0-1 1,0 1-1,0 0 1,0 1-1,-1-1 1,1 0-1,0 1 0,-1 0 1,1 0-1,-1 0 1,1 0-1,-1 0 1,0 1-1,1 0 0,-1-1 1,0 1-1,1 1 1,-1-1-1,0 0 1,1 1-1,-1 0 1,1 0-1,-1 0 0,1 0 1,-1 1-1,1-1 1,0 1-1,0 0 1,0 0-1,0 0 0,-2 2-7,-79 94-88,78-90 42,-19 26-485,1-6-357</inkml:trace>
  <inkml:trace contextRef="#ctx0" brushRef="#br0" timeOffset="365214.398">4962 12741 13147,'-23'2'1477,"17"-1"-1324,1 1 1,0-1 0,0 0-1,-1-1 1,1 1 0,0-1-1,-1 0 1,1 0 0,0-1-1,-1 1 1,1-1 0,0-1-1,0 1 1,0-1 0,0 0-1,0 0 1,0 0 0,0-1-1,0 1 1,1-1 0,0 0-1,-1-1 1,1 1 0,0-1-1,1 0 1,-1 1 0,1-2-1,-1 1 1,0-2-154,0-6 96,-1 1 1,-1-1-1,1 1 1,-2 0-1,0 1 0,0 0 1,-1 0-1,0 0 0,0 1 1,-1 1-1,0-1 1,-1 1-1,0 1 0,0 0 1,-8-4-97,-8 1 143,1 1 0,-1 1 0,-1 1 0,1 2 0,-1 0 0,0 2 0,0 1 0,0 1 0,0 2 0,-1 0 0,-2 2-143,-114-3 44,-96 4 390,164 4-215,0 3 1,1 4-1,1 3 0,-63 24-219,-95 33 12,123-42-10,2 5-1,-86 42-1,119-42 120,3 3-1,1 3 1,-12 13-120,50-28 16,1 1 0,1 1 0,1 2 0,2 0 0,2 2 0,1 1 0,1 1 0,-7 20-16,23-37 13,1 0 0,1 0 0,1 0-1,1 0 1,1 1 0,0 0 0,2-1 0,0 1 0,1-1 0,1 1 0,1-1 0,1 1 0,5 13-13,-6-15 14,0 0 0,1 0 1,1 0-1,1-1 0,1 0 0,0 0 1,1-1-1,1 0 0,1 0 1,0-1-1,1 0 0,1-1 0,0 0 1,1-1-1,1 0 0,0-1 0,1-1 1,0 0-1,1-1 0,11 6-14,277 130 208,-240-124-207,2-3-1,-1-3 1,2-4-1,0-1 1,1-4-1,-1-3 1,1-3-1,37-4 0,13 0 11,1-4 0,-1-6-1,41-12-10,-107 12 2,0-1 0,0-4 0,-2-1 0,0-2-1,-1-3 1,-1-2 0,-2-2 0,23-17-2,-46 23 9,-1 0 0,0-2-1,-2 0 1,0-1 0,-2-1 0,-1-1 0,-1 0 0,-1-1-1,-1-1 1,-1-1 0,-2 0 0,-1 0 0,-2-1 0,0 0-1,-2 0 1,-1-6-9,0 9 26,-1 1 0,-2-1 0,-1 1 0,-1-1 0,-1 1 0,-1-1 0,-2 1 0,0-1 0,-2 1 0,-1 0 0,-1 1 0,-1 0 0,-1 0 0,-1 1 0,-2 1 0,0-1-1,-1 2 1,-2 0 0,0 1 0,-1 1 0,-1 0 0,-1 1 0,0 1 0,-18-12-26,-136-80-243,146 87-245</inkml:trace>
  <inkml:trace contextRef="#ctx0" brushRef="#br0" timeOffset="384994.408">5219 13164 11370,'11'-106'3992,"1"68"-3816,2 0 0,1 1 1,2 1-1,2 0 0,6-7-176,-3 7 102,1 0 0,2 1-1,2 1 1,1 2-1,1 1 1,2 1-1,1 2 1,9-6-102,10-7 63,1 3 0,2 1 0,2 3 0,1 2 0,1 3 0,1 3 0,25-6-63,392-96 539,111-86-8,-367 137-276,2 9 1,4 11 0,2 9 0,125-6-256,608-63 804,142 36-804,1178 59 1088,-1786 24-912,123 1 103,64 32-279,-473-16 27,749 55 55,-584-55 18,134 33-100,-452-44 22,-1 3-1,0 2 1,-1 2 0,-1 3-1,0 2 1,-2 3 0,0 1-1,37 26-21,-61-28 130,-2 0 0,0 1-1,-2 2 1,-1 0 0,0 2-1,-2 0 1,-2 1-1,0 1 1,4 12-130,63 91 122,-55-91-124,-14-23-7,-1 1 0,0 0-1,-2 1 1,-1 1 0,0 0-1,-1 0 1,-2 1 0,0 1-1,-1-1 1,-1 1 0,-1 1-1,0 8 10,-7-6 15,-1 0 0,-1 0 0,-1-1 0,-1 1 0,-1-1 0,-2 0 0,0-1 0,-1 0 0,-2 0 0,-1-1-1,0 0 1,-13 15-15,0 9 165,24-47-169,1 0-1,-1 0 0,0 0 0,0 1 0,1-1 0,-1 1 0,1-1 1,-1 0-1,0 1 0,1-1 0,-1 1 0,1-1 0,-1 1 0,1-1 1,-1 1-1,1 0 0,-1-1 0,1 1 0,0 0 0,-1-1 0,1 1 1,0 0-1,0-1 0,-1 1 0,1 0 0,0 0 0,0-1 0,0 1 1,0 0-1,0 0 0,0-1 0,0 1 0,0 0 0,0-1 0,0 1 1,1 0-1,-1 0 0,0-1 0,0 1 0,1 0 0,-1-1 0,0 1 1,1 0-1,-1-1 0,1 1 0,-1-1 0,1 1 0,-1 0 0,1-1 1,-1 1-1,1-1 0,-1 0 0,1 1 0,0-1 0,-1 1 0,1-1 1,0 0-1,-1 0 0,1 1 0,0-1 0,0 0 0,-1 0 0,1 0 1,0 0-1,0 0 0,-1 0 0,1 0 0,0 0 0,0 0 0,0 0 5,11-8-952,2-4-1166</inkml:trace>
  <inkml:trace contextRef="#ctx0" brushRef="#br0" timeOffset="385429.721">17318 12767 20492,'-8'2'116,"1"-1"0,0 1 0,0 0 0,0 0-1,0 1 1,0 0 0,0 0 0,1 1-1,0 0 1,-1 0 0,1 1 0,1-1 0,-1 1-1,1 0 1,0 1 0,0-1 0,0 1-1,1 0 1,0 0 0,0 1 0,0-1 0,1 2-116,3-2 31,0 0 0,1 0 0,0-1 0,0 1 0,0 0 1,1-1-1,0 1 0,0-1 0,0 1 0,1-1 0,-1 0 0,1 0 1,1 0-1,-1 0 0,1-1 0,0 0 0,0 1 0,0-1 1,0 0-1,1-1 0,-1 1 0,1-1 0,0 0 0,0 0 0,1-1 1,-1 1-1,0-1-31,9 8 12,101 47 47,-110-55-57,1-2 1,-1 1-1,1-1 1,-1 1-1,1-1 1,-1-1-1,1 1 1,-1-1-1,0 0 1,1 0-1,-1-1 1,0 0-1,1 0 1,-1 0-1,0 0 1,-1-1-1,1 0 1,0 0-1,-1 0 1,1 0-1,1-3-2,4 0 22,89-53 129,-51 33-138,-2-1 0,0-3-1,-2-1 1,-2-2 0,-1-2 0,-1-2 0,16-22-13,39-79-897,-59 76-404</inkml:trace>
  <inkml:trace contextRef="#ctx0" brushRef="#br0" timeOffset="387362.505">2285 12759 16636,'1'0'51,"-1"1"1,1-1 0,0 0-1,0 0 1,-1 0-1,1 0 1,0 0 0,0 0-1,-1 0 1,1-1 0,0 1-1,-1 0 1,1 0 0,0 0-1,0-1 1,-1 1 0,1 0-1,-1-1 1,1 1 0,0-1-1,-1 1 1,1-1 0,-1 1-1,1-1 1,-1 1-1,1-1 1,-1 1 0,1-1-1,-1 0 1,0 1 0,1-1-1,-1 0 1,0 1 0,1-1-1,-1 0 1,0 1 0,0-1-1,0 0 1,0 0 0,0 1-1,0-1 1,0 0 0,0 0-1,0 1 1,0-1-1,0 0 1,0 0 0,0 1-1,-1-1 1,1 0 0,0 1-1,0-1 1,-1 0 0,1 1-1,-1-1 1,1 0 0,0 1-1,-1-1 1,1 1 0,-1-1-1,0 1 1,1-1 0,-1 1-1,1-1 1,-1 1 0,0 0-1,1-1 1,-1 1-52,15-4-182,102-41 307,-1-4 0,-3-6 1,46-32-126,833-436-440,-828 447 426,3 8 1,2 7 0,149-31 13,1115-243 130,-1327 310-121,398-95 84,499-50-93,-880 157 11,2067-197 1150,-1956 195-1070,0 10 1,0 10 0,-1 11-1,0 9 1,-2 10-1,48 22-91,-135-16-13,117 53 13,-56-25 33,106 46 17,-219-66 93,-2 5 1,-2 3-1,3 9-143,-87-65 11,83 61 147,-2 4 0,-3 3 0,31 37-158,266 289 293,-287-297-269,-54-60 2,-2 1-1,-2 1 1,25 40-26,-47-60-102,2-1 0,0-1 1,1 0-1,1-1 0,1 0 0,0-1 0,7 4 102,10 2-820</inkml:trace>
  <inkml:trace contextRef="#ctx0" brushRef="#br0" timeOffset="387829.24">13528 12623 22149,'-2'2'18,"0"0"-1,0 0 1,0 0 0,1 0 0,-1 0-1,0 0 1,1 0 0,-1 0 0,1 1-1,0-1 1,0 0 0,0 1 0,0-1 0,0 1-1,1-1 1,-1 1 0,1 0 0,-1-1-1,1 1 1,0 0 0,0-1 0,0 1 0,1 0-1,-1-1 1,0 1 0,1-1 0,0 1-1,0 0 1,1 1-18,37 69 288,-30-58-290,1-1 0,0-1 1,1 0-1,1 0 0,0-1 1,1-1-1,0 0 0,1 0 1,0-2-1,0 1 0,1-2 1,0 0-1,1-1 0,-1-1 1,2 0-1,-1-1 0,0 0 1,1-2-1,0 0 0,1-1 2,7-5 34,0-1-1,-1-2 0,1-1 1,-1 0-1,-1-2 0,1-1 1,-2-1-1,1 0 0,-1-2 1,-1-1-1,-1 0 0,0-2 1,0 0-1,11-14-33,-21 20 31,-2 0 0,1 0-1,-1-1 1,-1 0 0,0 0 0,0-1 0,-2 1 0,1-2-1,-1 1 1,-1 0 0,0-1 0,-1 0 0,0 0-1,-1 0 1,-1 0 0,0-1 0,0 1 0,-2-1-31,18-162-488,-5 135 73</inkml:trace>
  <inkml:trace contextRef="#ctx0" brushRef="#br0" timeOffset="515228.685">15006 9713 18772,'-9'41'5750,"9"-40"-5704,0 1 0,0-1 0,0 0 0,0 0 0,1 1-1,-1-1 1,0 0 0,1 0 0,-1 1 0,1-1 0,-1 0 0,1 0 0,-1 0 0,1 0 0,0 0 0,0 1-1,0-2 1,-1 1 0,1 0 0,0 0 0,0 0 0,0 0 0,0 0 0,1-1 0,-1 1 0,0-1-1,0 1 1,0-1 0,0 1 0,1-1 0,-1 1 0,0-1 0,0 0 0,1 0 0,-1 0 0,0 0 0,1 0-1,-1 0 1,0 0 0,1 0 0,-1 0 0,0-1 0,0 1 0,1 0 0,-1-1 0,1 0-46,2 0 54,1-2 0,0 1 0,-1-1 0,1 1 0,-1-1 0,0-1-1,0 1 1,0 0 0,0-1 0,-1 0 0,0 0 0,1 0 0,-1 0 0,-1-1 0,1 1 0,0-1 0,-1 1 0,0-1 0,0 0 0,-1 0 0,1 0 0,-1 0 0,0 0 0,-1 0 0,1-1 0,-1 1 0,0 0 0,0 0 0,-1 0 0,0-4-54,-4-97 97,-10 106-20,14 0-76,-3 0 0,1 0 0,-1 1 0,1-1 1,-1 1-1,1 0 0,-1 0 0,1 0 0,0 0 0,-1 1 0,1-1 0,0 1 0,0 0 0,0 0 0,0 0 0,0 0 0,1 0 0,-1 1 0,1 0 0,-1-1 0,0 3-1,-9 19 10,0 1 1,2 0-1,1 1 0,2 0 1,0 0-1,2 1 1,0-1-1,2 1 0,1 0 1,1 14-11,0-32 5,0 1 0,1-1 0,0 0 0,1 0 0,-1 0 0,2 0 0,-1 0 0,1 0-1,1-1 1,-1 1 0,2 0 0,-1-1 0,1 0 0,0 0 0,1 0 0,0 0 0,0-1 0,1 0 0,-1 0 0,2 0 0,-1-1 0,1 0 0,0 0 0,0 0 0,0-1 0,1 0 0,0-1 0,0 0 0,2 1-5,-5-2-41,-1-1 0,1 1 0,0-1 0,0 0 0,0 0 0,0-1 0,0 0 0,1 0 0,-1 0 0,0 0 0,0-1 0,1 0 0,-1 0 0,0 0 0,1-1 0,-1 0 0,0 0 0,0 0 0,0 0 0,0-1 0,0 0 0,0 0 0,0 0 0,0-1 0,-1 0 0,1 0 0,-1 0 0,0 0 0,0-1 0,0 1 0,0-1 0,-1 0 0,0 0 0,1 0 0,1-4 41,2-19 1032</inkml:trace>
  <inkml:trace contextRef="#ctx0" brushRef="#br0" timeOffset="523706.523">2880 9861 14627,'-8'-21'7626,"8"-1"-3683,0 18-3751,1 1 1,0 0 0,0-1 0,0 1 0,0 0 0,1 0 0,-1 0 0,1 0 0,0 0 0,0 0-1,0 0 1,0 0 0,0 1 0,1-1 0,-1 1 0,1 0 0,0 0 0,2-2-193,3-1 69,1 0-1,-1 0 1,0-1 0,-1-1 0,1 1 0,-1-1 0,0 0-1,-1-1 1,0 0 0,0 0 0,-1 0 0,0 0 0,0-1 0,-1 0-1,0 0 1,0-1-69,-5 8-1,0 1-1,0-1 0,0 1 1,0 0-1,0-1 1,0 1-1,0 0 0,0 0 1,-1-1-1,1 1 0,0 0 1,-1 0-1,1 1 1,-1-1-1,1 0 0,-1 0 1,1 1-1,-1-1 1,0 1-1,1-1 0,-1 1 1,0 0-1,1 0 0,-1 0 1,0 0-1,1 0 1,-1 0-1,0 0 0,0 0 1,1 1-1,-1-1 0,1 1 1,-1-1-1,0 1 1,1 0-1,-1-1 0,1 1 1,-1 0-1,1 0 1,0 0-1,-1 0 0,1 1 2,-3-1-25,-43 9-275,41-10 297,0 0-1,0 1 0,0-1 0,0 1 0,0 0 0,1 0 0,-1 1 0,0 0 0,1 0 1,-1 0-1,1 0 0,0 1 0,0 0 0,0 0 0,0 1 0,0-1 0,1 1 0,-1 0 1,1 0-1,0 1 0,0-1 0,1 1 0,-1 0 0,1 0 0,0 0 0,1 0 0,-1 1 1,1-1-1,0 1 0,0 0 4,2 5 17,0-1 1,1 0 0,0 1-1,1-1 1,0 0 0,1 0-1,0 0 1,1 0 0,0-1 0,0 1-1,1-1 1,0 0 0,0 0-1,1-1 1,1 0 0,-1 0-1,1 0 1,1-1 0,-1 0-1,1 0 1,0 0 0,1-2-1,0 1 1,1 0-18,-8-4-11,1 0 0,0-1 1,-1 1-1,1-1 0,0 1 0,0-1 1,0 0-1,0 0 0,0 0 0,1 0 0,-1-1 1,0 1-1,0-1 0,0 0 0,1 0 1,-1 0-1,0-1 0,0 1 0,0-1 1,1 1-1,-1-1 0,0 0 0,0 0 1,0-1-1,0 1 0,0 0 0,-1-1 1,1 0-1,0 0 0,-1 0 0,1 0 0,-1 0 1,0 0-1,1-1 0,-1 1 0,0-1 1,-1 1-1,1-1 0,0 0 0,-1 0 1,1 0-1,0-3 11,8-26-630,-5-9 146</inkml:trace>
  <inkml:trace contextRef="#ctx0" brushRef="#br0" timeOffset="524439.366">2806 9580 18868,'20'-100'2964,"-7"62"-2567,1-3-76,-1-1 1,-3 0-1,-1-1 0,-2-1 1,-3 1-1,-1-1 1,-1 1-1,-3-1 0,-2 0 1,-3-6-322,2 36 43,0 0 0,-1 1 0,-1-1 0,0 1 0,-1 1 0,0-1 0,-1 1 0,-1 0 0,0 1 0,0 0 0,-1 0 0,0 1 0,-1 1 0,0 0 0,-1 0 0,0 1-43,-15-10 191,-1 2 0,0 1 0,-1 1 0,-1 2 1,0 0-1,-18-2-191,27 8 70,0 1-1,0 1 1,0 1 0,0 1-1,0 1 1,-1 1 0,1 0-1,0 2 1,0 1 0,0 0 0,0 1-1,0 2 1,1 0 0,0 1-1,-13 7-69,-133 75-39,157-83 35,0 1 0,1 0 0,0 0 0,0 1 0,1 0 0,-1 0 0,2 1 0,-1 0-1,2 0 1,-1 1 0,1-1 0,0 1 0,1 1 0,0-1 0,1 0 0,0 2 4,-1 9-128,1 0 0,0 0 0,2 1-1,0-1 1,2 0 0,0 1 0,2-1-1,0 0 1,1 0 0,1 0 0,1-1-1,2 3 129,22 23-2471,-18-35 3</inkml:trace>
  <inkml:trace contextRef="#ctx0" brushRef="#br0" timeOffset="524734.339">1791 8797 10410,'0'0'2651,"0"0"2988,0 0-2888,-1 5-1584,-8 135 1698,4-67-2453,4 1 0,3 0 0,3-1 0,3 0 0,4 0 0,2 0 0,6 4-412,-20-74 2,0 1 0,0-1 0,1 1 0,0-1 0,-1 0 0,1 1 0,0-1-1,1 0 1,-1 1 0,1-1 0,-1 0 0,1 0 0,0 0 0,0 0 0,0-1 0,1 1-1,-1-1 1,1 1 0,-1-1 0,1 0 0,0 1 0,0-2 0,0 1 0,0 0 0,0 0-1,0-1 1,0 0 0,1 0 0,-1 0 0,0 0 0,1 0 0,-1-1 0,1 1 0,-1-1-1,1 0 1,-1 0 0,1 0 0,-1 0 0,1-1 0,-1 0 0,2 0-2,79-88 38,-34 11 893</inkml:trace>
  <inkml:trace contextRef="#ctx0" brushRef="#br0" timeOffset="526063.911">15095 9581 11819,'-11'-34'9748,"37"-24"-8347,-21 50-933,67-96 287,-54 82-698,-2 0 1,0-1 0,-2 0-1,0-1 1,-2-1 0,0 0-1,-2-1 1,3-14-58,-8 22 71,-2 0 0,0-1 0,-1 1 0,-1-1 0,0 1 0,-2-1 0,0 0 0,-1 1 0,-1 0 0,-1-1 0,0 1 0,-1 0 0,-1 1 0,-1 0 0,-1 0 0,0 0 0,-1 1 0,-1 0 0,0 0 0,-1 1 0,-1 1 0,-11-12-71,15 16 65,0 0 0,-1 0 0,0 1 0,-1 0 0,0 0 0,0 1 0,-1 1 0,0 0 0,0 0 1,-1 1-1,1 0 0,-1 1 0,-1 1 0,1 0 0,-1 0 0,1 1 0,-1 1 0,0 0 0,0 1 0,0 1 1,-11 0-66,-188 62 88,187-55-79,12-5-5,0 0-1,0 1 0,1 0 1,-1 1-1,1 0 1,0 1-1,0 1 0,1 0 1,0 0-1,0 1 1,0 1-1,1 0 1,0 0-1,0 1 0,1 0 1,0 0-1,1 1 1,0 1-1,0-1 1,1 1-1,-3 7-3,-3 30-5,3-1-1,1 2 1,3-1-1,1 1 1,3 16 5,-1-16-2,-6 111-2090,9-158 876</inkml:trace>
  <inkml:trace contextRef="#ctx0" brushRef="#br0" timeOffset="526441.505">14223 9066 18740,'1'-1'85,"0"0"0,-1 0 0,1 0 0,0 0 0,0 1 0,0-1 0,-1 0 0,1 0 0,0 1 0,0-1 0,0 1 0,0-1 0,0 1 0,0-1 0,0 1 0,1-1 0,-1 1 0,0 0 0,0 0 0,0 0 0,0-1 0,0 1 0,1 0 0,-1 0 0,0 1 0,0-1 0,0 0 0,0 0 0,0 0 0,0 1 0,1-1 0,-1 1 0,0-1 0,0 1 0,0-1 0,0 1 0,0 0 0,-1-1 0,1 1 0,0 0 0,0 0 0,0-1 0,0 1 0,-1 0 0,1 0 0,-1 0 0,1 0 0,0 0 0,-1 1-85,35 55 729,-22-20-454,-1 1 0,-2 1 1,-1-1-1,-3 2 0,-1-1 0,-2 1 0,-1 0 0,-3 24-275,4 49 281,8-7-94,15-142 626,-1-16-831,2 0-1,3 2 0,2 2 0,1 0 0,12-8 19,17-13-1064</inkml:trace>
  <inkml:trace contextRef="#ctx0" brushRef="#br0" timeOffset="552493.957">2678 13476 8722,'-8'19'6374,"4"2"3965,17-25-6937,30-34-2799,-39 30-567,-1-1 1,0 1-1,-1-1 1,0 0 0,0 0-1,-1 0 1,0 0 0,-1 0-1,1 0 1,-2 0-1,0 0 1,0 0 0,0 0-1,-1 0 1,0 0-1,-1 0 1,0 1 0,-1-1-1,1 1 1,-2 0 0,1 0-1,-6-6-36,8 13 2,0 1-1,-1 0 1,1 0-1,0 0 1,-1 1-1,1-1 1,0 0 0,0 1-1,0 0 1,-1-1-1,1 1 1,0 0-1,0 0 1,0 0-1,0 0 1,0 1-1,0-1 1,1 0 0,-1 1-1,0 0 1,1-1-1,-1 1 1,1 0-1,-1 0 1,1-1-1,0 1 1,0 0 0,0 1-1,0-1 1,0 0-1,0 0 1,1 0-1,-1 0 1,1 1-1,-1-1 1,1 2-2,-4 3-8,-3 5 4,1 1 0,1-1 0,0 1 0,1 0 0,0 0 0,1 0 0,0 1 0,1-1-1,1 1 1,0 0 0,1-1 0,0 1 0,1 0 0,0-1 0,1 1 0,1-1 0,0 0 0,5 12 4,-1-5-29,32 65 39,-37-83-13,-1 0 0,1 0 0,0 0-1,0 0 1,0 0 0,0 0 0,0-1 0,1 1 0,-1-1 0,0 0 0,1 1 0,-1-1 0,1 0 0,-1 0-1,1-1 1,0 1 0,-1 0 0,1-1 0,0 0 0,-1 1 0,1-1 0,0 0 0,-1 0 0,1-1 0,0 1 0,0-1-1,-1 1 1,1-1 0,-1 0 0,1 0 0,2-1 3,33-36-1424,-26 10-235</inkml:trace>
  <inkml:trace contextRef="#ctx0" brushRef="#br0" timeOffset="560044.39">1324 9749 20948,'-1'1'69,"0"0"-1,0 0 1,0 1-1,0-1 0,0 0 1,1 1-1,-1-1 1,0 1-1,1-1 0,0 1 1,-1-1-1,1 1 0,0 0 1,-1-1-1,1 1 1,0-1-1,0 1 0,0-1 1,1 1-1,-1 0 1,0-1-1,1 1 0,-1-1 1,0 1-1,1-1 0,0 1 1,-1-1-1,1 1 1,0-1-1,0 0 0,0 0 1,0 1-1,0-1 1,0 0-1,0 0 0,0 0 1,1 0-1,-1 0 0,0 0 1,1 0-1,-1 0 1,0-1-1,1 1 0,-1 0 1,1-1-1,-1 0 1,1 1-1,-1-1 0,1 0 1,0 1-1,-1-1 0,1 0 1,-1 0-1,2-1-68,6-2 132,1-2 0,-2 1 0,1-1 0,0-1 0,-1 1 0,0-2 0,0 1-1,-1-1 1,0 0 0,0 0 0,-1-1 0,0 0 0,0 0 0,0-1 0,-1 1 0,-1-1 0,1 0-1,-2-1 1,1-1-132,17-27 336,-3 11-166,-10 16-116,-1-1-1,1 0 1,-2 0-1,0-1 0,0 0 1,-1 0-1,-1 0 1,3-14-54,-6 26 3,-1-1 1,0 0-1,0 0 0,0 1 1,0-1-1,-1 0 1,1 1-1,0-1 0,-1 0 1,1 1-1,-1-1 1,0 0-1,1 1 1,-1-1-1,0 1 0,0-1 1,0 1-1,0-1 1,0 1-1,0 0 1,-1 0-1,1-1 0,0 1 1,-1 0-1,1 0 1,-1 0-1,1 1 0,-1-1 1,1 0-1,-1 0 1,1 1-1,-1-1 1,0 1-1,1 0 0,-1-1 1,0 1-1,0 0 1,1 0-1,-1 0 1,-1 0-4,-74 9 53,66-7-52,-1 1-1,1 1 0,0 0 0,1 0 0,-1 1 0,1 1 0,-1 0 0,2 0 0,-1 1 1,1 0-1,0 1 0,0 0 0,1 0 0,0 0 0,1 2 0,0-1 0,0 0 1,1 1-1,0 1 0,1-1 0,0 1 0,-2 5 0,-1 2 2,0 0 0,2 1-1,0 0 1,1 0 0,0 0 0,2 0-1,0 1 1,2 0 0,0 2-2,2-17 1,0 0 0,0 0 1,0-1-1,1 1 0,0 0 0,0-1 0,0 0 0,1 1 1,-1-1-1,1 0 0,0 0 0,0 0 0,1-1 0,-1 1 1,1-1-1,0 0 0,-1 0 0,1 0 0,1 0 0,-1-1 1,0 1-1,1-1 0,-1 0 0,1-1 0,4 2-1,2 1-16,1-1 0,0 0-1,0-1 1,0 0 0,0-1 0,0 0-1,0-1 1,0 0 0,0-1 0,1 0 16,19-8-648,-3-5-511</inkml:trace>
  <inkml:trace contextRef="#ctx0" brushRef="#br0" timeOffset="564253.669">3613 13497 22021,'1'2'206,"0"0"1,0 0 0,0-1 0,0 1-1,0 0 1,0 0 0,1-1 0,-1 1-1,1-1 1,-1 1 0,1-1 0,-1 0-1,1 1 1,0-1 0,-1 0 0,1 0-1,0 0 1,0 0 0,0-1-1,0 1 1,0 0 0,0-1 0,0 1-1,0-1 1,0 0 0,1 0-207,1 0 70,0-1 0,0 0 1,0 0-1,-1-1 0,1 1 0,0-1 1,-1 0-1,1 0 0,-1 0 0,0 0 1,0-1-1,1 1 0,-2-1 0,1 0 1,0 0-1,0 0 0,-1 0 0,0 0 1,0-1-1,1 0-70,3-6 34,-1 0-1,0 0 1,0 0 0,-1 0 0,0-1 0,-1 1 0,0-1-1,-1 0 1,0 0 0,-1 0 0,0-3-34,-1 13 2,1 0 1,-1 0-1,0-1 0,0 1 1,0 0-1,0 0 0,0-1 1,-1 1-1,1 0 0,0 0 1,-1 0-1,1-1 0,0 1 0,-1 0 1,1 0-1,-1 0 0,0 0 1,1 0-1,-1 0 0,0 0 1,0 0-1,0 0 0,1 0 1,-1 0-1,0 1 0,0-1 1,0 0-1,0 0 0,-1 1 1,1-1-1,0 1 0,0-1 1,0 1-1,0 0 0,-1-1 1,1 1-1,0 0 0,0 0 1,0 0-1,-1 0 0,1 0 1,0 0-1,0 0 0,-1 0 1,1 0-1,0 1 0,0-1 1,0 0-1,-1 1 0,1-1 1,0 1-1,-1 0-2,-60 33 247,53-29-241,1 0 1,-1 1-1,2 0 1,-1 0-1,1 1 0,0 0 1,0 0-1,0 0 0,1 1 1,1 0-1,-1 0 1,1 1-1,1 0 0,-1 0 1,2 0-1,-1 0 1,1 0-1,0 1 0,0 6-6,2 7-9,0 0-1,2 0 0,1 0 0,0 0 0,2-1 0,1 1 0,0-1 1,5 10 9,-10-30-21,1 0 0,-1 0 1,0 0-1,1-1 1,0 1-1,-1 0 1,1 0-1,0-1 0,0 1 1,0 0-1,0-1 1,0 1-1,0-1 1,0 1-1,0-1 0,1 0 1,-1 1-1,0-1 1,1 0-1,-1 0 0,1 0 1,0 0-1,-1 0 1,1 0-1,0-1 1,0 1-1,-1 0 0,1-1 1,0 1-1,0-1 1,0 0-1,0 0 1,-1 0-1,1 0 0,0 0 1,0 0-1,0 0 1,0 0-1,0-1 0,-1 1 1,1-1-1,0 0 1,0 1-1,1-2 21,46-24-1277,-22 14 106</inkml:trace>
  <inkml:trace contextRef="#ctx0" brushRef="#br0" timeOffset="572021.58">2414 12316 21781,'-42'-51'3402,"40"49"-2751,-2 7 103,-1 8-620,1 0-1,1 0 1,0 1 0,1-1-1,0 0 1,1 1-1,0-1 1,1 1-1,1 0 1,0-1-1,1 0 1,3 13-134,0 16 294,-4-29-254,3 68-138,4 0 1,3 0 0,4-1-1,3-1 1,3 0 0,11 16 97,-31-92-1543</inkml:trace>
  <inkml:trace contextRef="#ctx0" brushRef="#br0" timeOffset="572365.425">2370 13053 19132,'-20'73'4940,"19"-65"-4862,0 0-1,1 1 1,-1-1-1,2 0 1,-1 0-1,1 0 1,1 1-1,-1-1 0,1 0 1,1 0-1,-1-1 1,1 1-1,1-1 1,-1 1-1,1-1 1,1 0-1,-1 0 1,1-1-1,0 1 0,3 2-77,63 34 1609,-70-43-1560,1-1 1,-1 1-1,1-1 1,-1 0-1,0 0 1,1 1-1,-1-1 1,0 0 0,0 0-1,0 0 1,0 0-1,0 0 1,0-1-1,0 1 1,0 0-1,0 0 1,0-1-1,-1 1 1,1-1-1,0 1 1,-1 0-1,1-1 1,-1 1-1,0-1 1,1 1-1,-1-1 1,0 1-1,0-1 1,0 1 0,0-1-1,-1-1-49,2-2 89,73-439 633,-55 375-1936,-9 42 466</inkml:trace>
  <inkml:trace contextRef="#ctx0" brushRef="#br0" timeOffset="572942.651">2282 11387 19748,'0'0'1922,"-1"1"2135,9 4-3226,-5-5-823,0 0 1,0 0-1,-1 0 1,1 0 0,0 0-1,-1-1 1,1 1-1,0-1 1,-1 0 0,1 0-1,-1 0 1,1 0-1,-1 0 1,1-1-1,-1 1 1,0-1 0,0 1-1,0-1 1,0 0-1,0 0 1,0 0 0,0 0-1,-1 0 1,1 0-1,0 0 1,-1-1-1,0 1 1,0-1 0,0 1-1,0-1 1,0 1-1,0-2-8,5-7 42,-2 1 0,1-1-1,-1 0 1,0 0 0,-1 0 0,-1 0-1,0 0 1,0-1 0,-1 1-1,0-1 1,-1 0 0,-1 1-1,0-1 1,0 1 0,-1-1 0,0 1-1,-1 0 1,-1 0 0,-2-7-42,5 16 15,0 1 0,1 0 0,-1-1 0,0 1 0,0 0 0,0-1 0,0 1 0,0 0 0,0 0 0,0 0 0,0 0 0,0 0 0,-1 0 0,1 1 0,0-1 0,-1 0 0,1 0 0,0 1 0,-1-1 0,1 1 0,-1 0 0,1-1 0,-1 1 0,1 0 0,-1 0 0,1 0 0,-1 0 0,1 0 0,-1 0-1,1 0 1,-1 0 0,1 1 0,-1-1 0,1 1 0,-1-1 0,1 1 0,0-1 0,-1 1 0,1 0 0,0 0 0,-1 0 0,1-1 0,0 1 0,0 0 0,0 1 0,0-1-15,-40 64 125,29-29-119,2 1-1,2 0 1,1 0-1,2 1 1,2 0-1,1-1 1,2 1-1,2 13-5,29 75-17,-30-123 11,0 0 1,0 0-1,1 0 0,-1 0 0,1 0 0,0 0 0,0-1 0,0 1 0,0-1 0,0 1 0,0-1 0,1 0 0,-1 0 0,1 0 0,0 0 0,-1 0 0,1 0 0,0-1 0,0 0 0,0 1 0,0-1 0,0 0 0,1 0 0,-1-1 1,0 1-1,0-1 0,1 0 0,-1 1 0,0-2 0,0 1 0,1 0 0,-1 0 0,0-1 0,0 0 0,1 0 0,-1 0 0,2-1 6,55-41-1120,-31 14-72</inkml:trace>
  <inkml:trace contextRef="#ctx0" brushRef="#br0" timeOffset="573239.334">2399 10833 21917,'-2'-5'158,"1"-1"1,1 1-1,-1-1 1,1 1-1,0-1 1,0 1 0,0-1-1,1 1 1,0-1-1,0 1 1,0-1-1,1 1 1,-1 0-1,1 0 1,1 0-1,-1 0 1,1 0 0,0 0-1,0 1 1,0-1-1,1 1 1,-1 0-1,1 0 1,0 0-1,0 0 1,1 1-1,-1 0 1,1 0 0,-1 0-1,1 0 1,0 1-1,0 0 1,1 0-1,-1 0 1,3 0-159,-3 0 18,0 1 0,1 0 0,-1 1 0,1-1 1,-1 1-1,0 0 0,1 0 0,-1 1 0,1 0 0,-1 0 1,0 0-1,0 0 0,0 1 0,1 0 0,-1 0 0,-1 0 1,1 1-1,0 0 0,-1 0 0,1 0 0,-1 0 0,0 1 0,0-1 1,0 1-1,0 0 0,-1 0 0,0 1 0,0-1 0,0 1 1,0-1-1,-1 1 0,1 0 0,-1 0 0,-1 0 0,1 0 1,-1 1-1,0-1 0,0 0 0,0 5-18,-1 5 66,-1-1-1,-1 1 1,-1 0 0,0-1-1,0 1 1,-2-1 0,0 0-1,0 0 1,-1 0-1,-1-1 1,0 0 0,-1-1-1,-1 1 1,0-1 0,-2 2-66,-58 106 557,69-119-555,-1 0-1,1-1 1,1 1 0,-1-1 0,0 1 0,0 0 0,0-1 0,0 1-1,0-1 1,0 1 0,1 0 0,-1-1 0,0 1 0,1-1 0,-1 1-1,0-1 1,1 1 0,-1-1 0,0 1 0,1-1 0,-1 0 0,1 1 0,-1-1-1,1 1 1,-1-1 0,1 0 0,-1 0 0,1 1 0,0-1 0,-1 0-1,1 0 1,-1 0 0,1 1 0,0-1 0,-1 0 0,1 0 0,-1 0-1,1 0 1,0 0 0,-1 0 0,1 0 0,-1 0 0,1-1 0,0 1 0,-1 0-1,1 0 1,-1 0 0,1-1 0,-1 1 0,1 0 0,-1-1 0,1 1-1,-1 0 1,1-1 0,-1 1 0,1-1 0,-1 1 0,1 0 0,-1-1-1,0 1 1,1-1 0,-1 0 0,0 1 0,0-1 0,1 1-2,2-2 1,183-80-426,-133 62-382</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43:51.139"/>
    </inkml:context>
    <inkml:brush xml:id="br0">
      <inkml:brushProperty name="width" value="0.025" units="cm"/>
      <inkml:brushProperty name="height" value="0.025" units="cm"/>
    </inkml:brush>
  </inkml:definitions>
  <inkml:trace contextRef="#ctx0" brushRef="#br0">7452 3682 12763,'-33'1'654,"0"2"1,0 1-1,0 2 1,1 1-1,0 2 0,1 1 1,0 1-1,0 2 1,1 1-1,1 1 1,0 1-1,1 2 1,1 1-1,1 1 0,-4 5-654,-2 13 33,1 2-1,2 1 0,2 1 0,1 2 0,3 0 0,2 2 0,1 0 0,3 1 0,2 1 0,1 0 0,-4 38-32,8-44 3,1 0 1,2 0 0,1 0-1,3 1 1,1 0-1,3-1 1,1 1 0,2 0-1,2-1 1,2 0 0,1 0-1,3-1 1,1 0 0,2-1-1,6 11-3,-7-25 53,1-1-1,0 0 0,2 0 1,1-2-1,1 0 1,1-2-1,1 0 1,0-1-1,2-1 0,15 10-52,-27-23 68,0-1-1,1-1 0,-1 1 0,1-2 0,0 0 1,0 0-1,0-1 0,0-1 0,0 0 0,0 0 1,1-1-1,-1-1 0,0 0 0,0-1 0,11-2-67,8-4 112,-1-1-1,0-1 1,0-1 0,-1-2-1,15-10-111,15-16 60,-2-3 0,-2-2 0,-2-3 0,-2-2 0,-2-2 0,-3-3 0,-2-1 0,-2-2 0,16-32-60,-19 34 14,-3-2-1,-2-1 1,-3-2 0,-3-1-1,17-53-13,-25 57 15,-3-1-1,-3 0 1,-2-2 0,-3 1 0,-2-1-1,-3 0 1,-4-55-15,0 102 0,0 0 0,-1-1 0,0 2 0,-1-1 0,-1 0 0,0 0 0,-1 1 0,0-1 0,-1 1 0,0 0 0,-1 0 0,0 1 1,-1 0-1,0 0 0,-1 0 0,0 1 0,-1 1 0,0-1 0,0 1 0,-1 1 0,0-1 0,-1 2 0,0-1 0,0 2 0,-5-3 0,-2 4-82,0 1 0,0 0 0,0 2 0,0 0 1,-1 1-1,1 0 0,-1 2 0,1 0 0,0 1 0,0 1 0,-1 1 0,2 0 0,-1 2 0,-11 4 82,-64 28-1260</inkml:trace>
  <inkml:trace contextRef="#ctx0" brushRef="#br0" timeOffset="41885.595">7001 5783 12787,'-119'3'5086,"70"7"-4724,0 2 0,1 2-1,0 2 1,-27 15-362,24-7 340,2 2 1,1 2-1,2 2 0,0 2 1,-21 22-341,-79 52 329,105-81-249,2 3-1,1 1 0,1 2 1,1 1-1,2 2 0,-28 36-79,21-6 197,3 1 0,3 1 0,-9 31-197,-1 5 232,5 1 0,4 1 0,5 3 0,0 22-232,24-99 14,2 0-1,2 0 1,0 0-1,2 0 1,1 0 0,2 1-1,1-1 1,1 0-1,1-1 1,2 1-1,1-1 1,1 0-1,4 4-13,-5-13 0,2 0 0,0-1 0,1 0 0,1 0 0,1-1 0,1-1 0,0 0 0,1-1 0,1 0 0,0-1 0,1-1 0,1-1-1,0-1 1,1 0 0,0-1 0,1-1 0,0-1 0,0 0 0,3-1 0,9-2-23,0-1 0,1-1 0,-1-2 0,1-1 0,0-1 0,-1-2 0,1-2 0,-1 0 0,0-3 0,0 0 0,4-4 23,33-11-12,-1-4 1,-1-3-1,-1-2 0,31-23 12,1-6 125,-3-5 0,-4-4 0,-2-4 0,-3-4 0,-4-3 0,-3-4 0,-5-3 0,-3-4-125,-7 3 159,-3-4 0,-5-2 0,-4-2 0,-5-2 0,-3-3 0,-5-3-159,-21 54 50,-3-1 1,-2-1-1,-2 0 1,2-35-51,-11 67 9,0 0 0,-2 0 0,0-1 0,-1 1 0,-1 0 0,-1 0 0,-1 0 0,-1 0 0,-1 1 0,0 0-1,-1 0 1,-1 0 0,-7-9-9,5 15-11,-1 0-1,0 1 0,-1 1 1,-1 0-1,0 0 0,0 1 1,-1 1-1,0 0 0,-1 1 1,0 0-1,0 2 0,0-1 1,-1 2-1,0 0 0,0 1 0,-1 1 1,1 0-1,-1 1 0,1 1 1,-1 1-1,-9 0 12,-112-2-367,-1 5-1,-137 22 368,97 0-212</inkml:trace>
  <inkml:trace contextRef="#ctx0" brushRef="#br0" timeOffset="62724.013">1503 1811 17404,'0'0'1139,"4"6"254,68 114-200,-55-106-1123,2-1 0,0-1 1,0-1-1,1 0 1,0-1-1,1-2 0,0 0 1,0-1-1,1-1 1,0-1-1,0-1 1,0 0-1,1-2 0,-1-1 1,22-2-71,420-4 230,-266-3-214,12 5-64,-1 9 0,130 23 48,-146-2-23,50 7 265,161-1-242,-36-42 421,1-16 0,207-46-421,-136 15-466,209 8 466,642 74 163,-752-26 106,-441-1-1092,-4-3-2008</inkml:trace>
  <inkml:trace contextRef="#ctx0" brushRef="#br0" timeOffset="71790.386">1073 361 16107,'-79'25'4511,"112"-43"-3184,1 8-1322,0 1 1,1 2-1,-1 1 1,1 2-1,1 1 1,-1 2-1,0 2 1,0 1-1,0 1 1,0 2-1,0 2 1,21 6-6,106 12-69,56-4 443,1-10 0,106-12-374,374-22 1096,409-57-526,-1056 75-575,460-65 74,5-24-69,-414 74 0,159-24 15,1 12 1,2 11 0,97 12-16,8-7 276,-209 18 949,-159-2-1209,10 0-2326,20-2 121</inkml:trace>
  <inkml:trace contextRef="#ctx0" brushRef="#br0" timeOffset="74964.881">10500 466 14107,'13'4'5193,"4"-1"-3996,14 2-1179,69 15 170,-1 5 1,-1 4-1,-1 4 0,-2 4 1,42 26-189,-44-11 13,-3 5 1,-2 3 0,-3 4 0,-3 4-1,-3 3 1,-3 4 0,-3 2-1,40 60-13,6 24-10,-8 5 0,-7 5-1,-7 4 1,7 37 10,90 166 34,-94-194 16,-8 5 0,-8 4 0,0 29-50,-49-115 46,-5 2 0,-5 1 1,-4 1-1,-6 1 0,-4 0 1,-5 1-1,-5 0 0,-9 52-46,-13-14 229,-6-1 0,-6-1 0,-44 114-229,35-147 239,-5-2-1,-4-2 0,-6-3 1,-41 58-239,-208 276 697,261-381-402,-2-2 0,-3-2-1,-3-3 1,-30 24-295,57-57 117,-101 111 812,109-68-1492,22-40-263</inkml:trace>
  <inkml:trace contextRef="#ctx0" brushRef="#br0" timeOffset="97061.751">14281 9357 20780,'-39'-2'568,"-117"-19"-22,134 14-519,-1 1 1,1 1-1,-2 1 0,1 1 1,0 1-1,0 1 0,-1 1 1,1 1-1,0 1 0,-1 2 1,1 0-1,1 1 0,-1 1 1,1 1-1,0 1 0,0 1 1,1 1-1,0 1 0,1 0 1,0 2-1,1 0 0,1 2 1,0 0-1,0 1 0,2 0 1,0 1-1,1 1 0,-7 12-26,-10 23 35,3 2 1,2 0-1,3 2 1,2 0 0,3 2-1,2 0 1,3 1-1,2 1 1,0 37-37,4-45-14,3-1 0,2 1 0,3 0 1,2 0-1,2-1 0,3 1 0,1-1 0,11 28 14,-10-45 6,2-1-1,2 0 1,1 0-1,2-1 1,1-1-1,1-1 1,2 0-1,1-2 1,1 0-1,1-1 1,2-2-1,1 0 1,1-2-1,1-1 1,6 3-6,-19-17 34,2 0 0,-1 0 0,1-2 0,0 0 0,1-1-1,-1-1 1,1 0 0,0-2 0,1 0 0,-1-1 0,0-1 0,1 0 0,-1-2 0,1 0 0,-1-1 0,0 0 0,10-4-34,0-1 46,-1-1 1,1-1 0,-2-1 0,1-2 0,-2 0 0,0-2 0,0-1 0,-1-1-1,-1-1 1,-1-1 0,2-2-47,50-53 97,-4-3-1,-4-3 1,-2-3 0,-5-2-1,-3-3 1,-4-2-1,4-18-96,-17 27 27,-4-1-1,-3-2 1,-4-1-1,-4-2 1,-3 0-1,-4-1 1,-4-1-1,-4 0 1,-3-18-27,-5 77 0,-1 1 0,-1-1 0,-2 1 1,-1-1-1,-1 1 0,-1 0 0,-2 1 0,-1 0 0,-1 0 0,-1 1 1,-1 0-1,-1 0 0,-2 2 0,0 0 0,-2 1 0,0 0 0,-2 1 1,0 1-1,-20-15 0,17 20-72,-1 2 1,-1 0 0,0 2 0,-1 0 0,0 2-1,-1 1 1,0 1 0,0 1 0,-1 1 0,1 2-1,-1 1 1,-1 0 0,1 2 0,0 2 0,0 0-1,0 1 1,0 2 0,-16 5 71,-91 34-588</inkml:trace>
  <inkml:trace contextRef="#ctx0" brushRef="#br0" timeOffset="82562.736">496 10867 5441,'-220'3'2806,"58"16"968,90-11 544,31-8-1200,52-8-2760,106-2-150,-93 11-192,280 25 80,463-115 484,-610 82-551,1 7 1,0 7-1,108 20-29,391 72 610,-343-83-163,1-13 1,69-19-448,-294 12 35,295 2 526,134 27-561,116 2 158,417-52-30,-497 6-157,-344 18 173,0 9 0,104 21-144,-189-14 200,302 49 1300,-322-52-1180,-83-30-852,-10 0-176</inkml:trace>
  <inkml:trace contextRef="#ctx0" brushRef="#br0" timeOffset="102311.086">9248 9384 10874,'-62'-14'1063,"42"11"-749,1-1 1,-1-1-1,1-1 0,0 0 1,0-2-1,-14-8-314,22 11 221,-1-1 1,1 2 0,-1 0-1,0 0 1,0 1-1,0 0 1,0 1-1,-1 1 1,1 0-1,-1 0 1,1 1 0,0 1-1,-1 0 1,1 1-1,0 0 1,-1 1-1,1 0 1,1 1-1,-1 0 1,0 1-1,1 0 1,0 1 0,0 0-1,-6 6-221,-39 19 249,0 2-1,3 3 1,0 2 0,3 2-1,1 2 1,3 3 0,1 1-1,2 3 1,-33 49-249,48-62 112,1 2 0,2 1 1,1 2-1,3 0 0,1 1 0,2 1 1,2 0-1,2 1 0,1 1 0,3 1 1,2-1-1,1 4-112,10 252 129,-4-250-102,2 0 0,2 0 1,3 0-1,2 0 0,2-1 0,12 31-27,-16-66 23,1 0 0,0-1 0,1 0 0,1 0 0,1-1 0,-1 0 0,2-1 0,0 0 0,0 0 0,1-1 0,1-1 0,0 0 0,0-1-1,1 0 1,0-1 0,0-1 0,1 0 0,0-1 0,0 0 0,1-1 0,-1-1 0,1-1 0,0 0 0,0-1 0,0 0 0,0-2 0,4 0-23,7 2 2,0-1-1,1-2 1,-1 0-1,0-2 1,0-1-1,0-1 1,0-1-1,-1-2 1,0 0-1,0-2 1,-1-1 0,-1-1-1,13-8-1,211-164-133,-212 157 134,-2-2 1,-2-2-1,0 0 1,-2-3-1,-2 0 1,-1-2-1,-1 0 1,5-14-2,10-20 11,-4-1 1,-2-2 0,-4-1-1,-2-2 1,-4-1 0,-4-1-1,-3-1 1,1-29-12,-14 63 4,-3 1-1,-2-1 1,-1 1 0,-2-1-1,-3 1 1,-1 0 0,-2 0-1,-2 1 1,-2 0-1,-2 1 1,-6-8-4,18 40-22,-1 1-1,0 0 1,-1 0 0,0 0-1,0 0 1,-1 1 0,0 0-1,-1 0 1,0 0-1,0 1 1,0 0 0,-1 0-1,0 1 1,-1 0 0,1 1-1,-1 0 1,0 0-1,0 1 1,-1 0 0,1 0-1,-1 1 1,0 0 0,0 1-1,0 0 1,0 1 0,-6 0 22,-37 4-459</inkml:trace>
  <inkml:trace contextRef="#ctx0" brushRef="#br0" timeOffset="117069.307">6845 11594 11851,'-157'-23'5880,"119"24"-5501,-1 0 0,0 3 0,1 1 0,0 2 0,-3 2-379,3-1 119,0 3 1,1 1 0,0 1-1,0 3 1,2 0 0,0 3 0,1 0-1,1 3 1,-15 12-120,-2 13 200,2 1 1,2 3-1,2 1 0,2 2 0,3 2 1,-9 21-201,30-47 54,0 1-1,3 0 1,0 1 0,2 0 0,2 2 0,1-1 0,1 1 0,2 0 0,1 1 0,2 0 0,1 0-1,2 20-53,2 5 38,3 1 1,3-1-1,2-1 0,2 0 0,3 0 0,3-1 0,2-1 0,12 21-38,-20-55 15,1 0 1,1-1 0,2 0 0,0-1 0,1 0 0,1-2 0,0 0 0,2 0-1,0-2 1,1-1 0,9 6-16,38 22-7,2-2-1,2-4 0,1-3 0,2-3 1,27 6 7,-47-23-18,1-3-1,0-2 1,1-2 0,0-3 0,0-2 0,0-3 0,0-2 0,0-2 0,-1-3 0,1-3 0,-1-2 0,-1-2 0,0-2 0,-2-3 0,42-21 18,-68 29 8,-1-1 0,-1 0 1,0-2-1,-1-1 0,0-1 1,-1 0-1,-1-2 0,0-1 1,-2 0-1,0-1 0,-1-1 1,-1-1-1,12-22-8,-12 9 131,-2 0 1,-1-1-1,-1 0 1,-3-1-1,-1 0 1,-1-1-1,-3 1 1,-1-2-1,-1 1 0,-2-9-131,-5-80 585,-5 1-1,-13-53-584,3 34 51,-7 2 0,-5 0 0,-31-73-51,44 171-10,-2 1 0,-2 1-1,-2 1 1,-2 1 0,-1 1-1,-3 2 1,-1 0 0,-1 3-1,-2 0 1,-2 2-1,0 2 1,-3 2 0,-23-15 10,41 30-31,0 0 0,-1 1-1,-1 1 1,0 2 0,0 0 0,-1 1 0,0 1 0,-1 1 0,1 2 0,-1 0-1,-1 2 1,1 1 0,0 0 0,-1 2 0,1 1 0,0 1 0,-1 1 0,-7 3 31,-161 50-558</inkml:trace>
  <inkml:trace contextRef="#ctx0" brushRef="#br0" timeOffset="151968.133">3275 12119 11883,'-85'67'5590,"-128"109"-2388,200-162-3121,1 2 0,1 0 0,1 0 1,0 1-1,1 0 0,0 1 0,2 0 0,0 0 0,1 1 0,1 0 1,0 0-1,2 0 0,0 0 0,1 1 0,1-1 0,1 1 0,1-1 1,0 1-1,4 11-81,-1-8 21,0-1 1,2 1 0,1-1-1,0 0 1,2 0 0,0-1-1,2 0 1,0-1-1,1 0 1,1-1 0,1-1-1,1 0 1,1 0 0,0-2-1,1 0 1,0-1 0,1 0-1,1-2 1,1 0-1,0-1 1,0-1 0,1-1-1,0-1 1,1-1 0,0 0-1,0-2 1,1-1 0,0 0-1,0-2 1,0-1-1,0 0 1,0-2 0,0-1-1,1-1 1,-1 0 0,1-2-22,13-4 10,1-2 0,-1-1 0,-1-2 0,0-2 0,-1-1 1,-1-1-1,0-2 0,-1-2 0,-2 0 0,0-3 0,-1 0 1,-1-2-1,-2-1 0,-1-1 0,0-2 0,19-31-10,-30 28 89,-2-1-1,-1 0 0,-1-1 1,-3-1-1,0 1 0,-2-2 1,-2 1-1,-2 0 0,-1-1 1,-1 1-1,-3-1 0,0 1 1,-5-13-89,0-9 224,-2 0 1,-3 0-1,-3 2 0,-2-1 1,-2 2-1,-27-50-224,38 87 42,-1 0 0,-1 1 1,0 0-1,-1 1 0,-1 1 0,0 0 0,-1 0 0,-1 1 0,0 1 0,-1 1 0,-1 0 0,1 1 0,-2 0 0,-11-4-42,7 4 14,-1 1 0,0 0 0,-1 2 0,1 1 0,-1 1 0,-1 1 1,1 1-1,-1 1 0,0 1 0,0 1 0,0 2 0,1 0 0,-1 2 1,0 0-1,-10 4-14,7 4-18,1 0 1,1 2 0,0 1 0,1 1-1,0 1 1,1 1 0,1 1 0,1 2-1,1 0 1,0 1 0,2 1 0,0 1-1,2 0 1,0 1 0,2 1 0,-8 16 17,-26 81-613</inkml:trace>
  <inkml:trace contextRef="#ctx0" brushRef="#br0" timeOffset="153495.993">3853 11908 14843,'-2'-3'102,"0"0"0,1-1 1,-1 1-1,1 0 0,0-1 0,0 1 0,0-1 0,0 1 0,1-1 0,-1 1 1,1-1-1,0 0 0,0 1 0,0-1 0,0 0 0,1 1 0,0-1 0,-1 1 0,1-1 1,0 1-1,1-1 0,0-1-102,0-1 156,82-223 1083,-15 52-534,9 4 0,22-27-705,264-472 436,47-100-117,6-10 793,-298 589-842,165-291 219,-210 341-325,6 4 0,6 4 0,44-47-164,11-14 1776,-148 200-2720,4-3 120</inkml:trace>
  <inkml:trace contextRef="#ctx0" brushRef="#br0" timeOffset="153871.214">5749 7596 23581,'0'1'18,"-1"-1"0,1 1-1,0 0 1,-1-1 0,1 1 0,0-1-1,-1 1 1,1 0 0,0-1 0,0 1-1,0 0 1,-1 0 0,1-1 0,0 1-1,0 0 1,0-1 0,0 1 0,0 0-1,0-1 1,1 1 0,-1 0 0,0 0-1,0-1 1,0 1 0,1 0 0,-1-1-1,0 1 1,1-1 0,-1 1 0,1 0 0,-1-1-1,0 1 1,1-1 0,-1 1 0,1-1-1,-1 1 1,1-1 0,0 0 0,-1 1-1,1-1 1,-1 0 0,1 1 0,0-1-1,-1 0 1,1 0 0,0 1 0,-1-1-1,1 0 1,0 0 0,0 0 0,-1 0-1,1 0 1,0 0 0,-1 0 0,1 0-1,0 0 1,-1-1 0,1 1-18,45-12 4,106-87-184,-126 79 134,52-47-143,-4-4-1,-2-3 0,-4-2 0,57-85 190,-102 129-19,3 0 0,0 1 0,2 2 0,1 1 0,1 1 0,24-16 19,-21 25 50,-32 18-34,1 0-1,-1 1 0,0-1 0,0 0 0,1 1 0,-1-1 0,0 0 0,0 1 1,0 0-1,1-1 0,-1 1 0,0 0 0,0-1 0,0 1 0,0 0 1,0 0-1,0 0 0,-1 0 0,1 0 0,0 0 0,0 0 0,-1 0 1,1 0-1,0 1 0,-1-1 0,1 0 0,-1 0 0,0 1 0,1-1 1,-1 0-1,0 0 0,0 1 0,0-1 0,0 0 0,0 1 0,0-1 1,0 0-1,0 0 0,-1 1 0,1-1 0,0 0 0,-1 0 0,1 1 1,-1-1-1,1 0 0,-1 0 0,0 0 0,1 0 0,-1 0 0,0 0 1,0 0-1,0 1-15,0 2 42,-20 89 345,-24 86-288,8 2 0,8 2 1,8 1-1,4 145-99,26-147-655</inkml:trace>
  <inkml:trace contextRef="#ctx0" brushRef="#br0" timeOffset="154904.945">9617 11117 20092,'-52'-6'390,"0"2"-1,0 2 0,0 3 0,1 2 0,-1 2 1,1 3-1,-8 3-389,24-3 46,1 2 1,0 2-1,0 1 1,1 1-1,1 2 0,0 1 1,2 1-1,0 2 1,1 1-1,1 1 1,0 2-47,-244 264-4,219-224-13,3 2 1,3 3 0,3 1-1,3 2 1,3 2 0,3 1 0,4 2-1,3 1 1,-5 31 16,10-23 4,4 1 0,3 1 1,5 1-1,-1 88-4,11-130 6,3-1 0,2 0-1,2-1 1,1 1 0,3-1 0,2-1 0,1 1 0,3-2 0,1 0 0,12 19-6,-13-36 3,0 0-1,2-2 1,1 0 0,0-1-1,2-1 1,1 0 0,0-2-1,2-1 1,0-1 0,1 0-1,1-2 1,0-1 0,1-2-1,1 0 1,0-2 0,0-1-1,1-1 1,1-1 0,-1-2-1,1-1 1,0-1 0,1-2-1,25-1-2,-12-7 20,0-3 0,-1-1 0,0-2 0,-1-2 0,0-1 0,-1-3 0,-1-1 0,-1-2 0,0-2 0,23-19-20,-8 1 113,-1-3-1,-3-2 0,-1-2 1,-3-2-1,-2-2 1,-2-2-1,-2-2 0,12-27-112,3-20 285,-4-2-1,-5-3 1,-4-2-1,-6-1 1,-4-2-1,-5-1 1,-5-1-1,-5-1 1,-5-13-285,0 42 85,-4 0 0,-4 0 1,-4 0-1,-3 0 1,-13-72-86,13 137-75,-1 0 1,-1 1 0,-1 0 0,0 0 0,-2 0 0,0 1 0,-2 0 0,0 0 0,-1 1 0,-1 1 0,0 0-1,-2 0 1,0 1 0,-1 1 0,-1 1 0,0 0 0,-1 1 0,-5-3 74,-118-49-1090,-20 15-1866</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02:59.039"/>
    </inkml:context>
    <inkml:brush xml:id="br0">
      <inkml:brushProperty name="width" value="0.05" units="cm"/>
      <inkml:brushProperty name="height" value="0.05" units="cm"/>
    </inkml:brush>
  </inkml:definitions>
  <inkml:trace contextRef="#ctx0" brushRef="#br0">2 21 22365,'0'0'344,"-1"0"-320,1 0-24,0 0-216,0 0-112,14-5-152,1-5-80,0 4 992</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47:08.832"/>
    </inkml:context>
    <inkml:brush xml:id="br0">
      <inkml:brushProperty name="width" value="0.025" units="cm"/>
      <inkml:brushProperty name="height" value="0.025" units="cm"/>
    </inkml:brush>
  </inkml:definitions>
  <inkml:trace contextRef="#ctx0" brushRef="#br0">3816 290 14771,'-292'-2'2595,"199"-8"-2362,-1-2-128,0 4 0,-1 4 1,0 5-1,-55 8-105,31 13 290,0 6-1,-106 39-289,-10 4 689,35-17-189,2 9-1,-87 46-499,199-65 50,2 4-1,2 3 1,-66 56-50,114-82 15,-18 11-2,1 3 0,2 2-1,2 3 1,2 1 0,2 2 0,2 2-1,-20 32-12,-212 354-66,224-357 53,3 2 1,3 2-1,4 2 1,4 1-1,4 2 1,-13 58 12,3 28-4,7 1 0,-10 176 4,34-278 22,4 1 1,3 0-1,3 0 1,3 0-1,4 0 1,3-1-1,3 0 0,2-1 1,5 0-1,2-1 1,19 38-23,-4-48 13,2-2 1,3-1-1,2-3 1,3-1-1,1-3 1,3-2-1,14 8-13,-39-32-8,41 37 2,2-3-1,3-3 0,25 12 7,407 230-22,-372-226 64,3-7-1,3-5 1,2-6 0,2-6 0,2-7 0,20-2-42,107 12 198,3-11 0,239 0-198,165-37 104,-127-36-72,-2-25 0,52-33-32,123-31 29,-636 108-34,974-184 2,-1043 194 2,427-98 42,180-78-41,-395 88-18,-4-11-1,-5-10 1,194-134 18,-338 203-38,-3-3-1,-2-3 0,-2-3 1,-2-4-1,-3-2 0,-2-5 39,163-197-30,-190 224 32,-1 0 0,-2-2 1,-1-2-1,-3-1 1,-1-1-1,-3-2 1,10-22-3,-18 20-2,-2 0-1,-2-1 1,-2-1 0,-2 0 0,-3-1 0,-1 0-1,-3 0 1,-2 0 0,-3 0 0,-1 0-1,-3 0 1,-5-17 2,-3 23 56,-1 0 0,-3 1 0,-1 1 0,-3 0 0,-1 2 0,-2 1 0,-1 1 0,-2 1 0,-2 1 0,-2 2 0,-1 1 0,-1 1 0,-2 3 0,-1 0 0,-2 2-56,-466-323 219,269 182 521,-138-68-740,160 116 215,-5 10-1,-4 9 0,-88-21-214,-27 27 267,-3 14-1,-149-8-266,282 53 91,-977-179 128,855 162-162,-2 15-1,-164 7-56,394 30-16,-1 5 0,0 3 0,1 6 0,1 4 0,-58 18 16,32 7-205,2 6-1,3 5 0,2 6 1,3 5-1,2 5 1,-17 19 205,-65 40-687</inkml:trace>
  <inkml:trace contextRef="#ctx0" brushRef="#br0" timeOffset="17091.298">6266 9058 11650,'-8'-2'297,"-203"-54"5170,146 36-4655,1-3 0,1-2 0,-49-29-812,53 21 255,33 16-181,0 2 1,-1 2-1,0 0 0,-1 2 1,0 0-1,-26-4-74,-23 6-12,0 4-1,-1 3 1,1 4-1,0 3 1,-53 11 12,30-5-27,-1483 96 851,1454-104-792,0 4-1,0 7 1,1 5-1,2 6 1,0 5 0,2 6-1,-2 6-31,34-1 23,1 5-1,2 4 0,2 3 1,3 5-1,-25 25-22,83-63 3,1 1-1,1 1 1,1 1 0,1 1-1,1 1 1,1 1-1,1 1 1,2 1-1,1 0 1,1 1 0,1 1-1,2 0 1,0 1-1,3 0 1,-6 28-3,10-26-11,2 0 0,1 0 1,1 0-1,2 1 0,1-1 0,2 0 0,1-1 0,2 1 1,0-1-1,3 0 0,1-1 0,1 0 0,1 0 1,2-2-1,1 1 0,1-2 0,2-1 0,0 0 1,21 20 10,6 9-19,3-2 1,2-2 0,2-3-1,3-2 1,1-2 0,3-3 0,2-2 18,-9-14-15,2-2 1,0-2-1,2-3 0,0-2 1,1-3-1,50 6 15,367 23 26,-453-42-23,1173 22 68,-893-37-46,-1-13-1,288-65-24,-161-13 41,71-44-41,66-18 18,-463 140-16,172-57 12,-263 81 1,0-1 1,-1 0-1,1-1 1,-1 0-1,0 0 1,0-1 0,-1-1-1,0 1 1,0-2-1,-1 1 1,0-1-1,0 0 1,0-1-1,-1 0 1,-1 0 0,1-1-1,-2 1 1,1-1-1,-1-1 1,-1 1-1,0-1 1,0 1-1,-1-1 1,0 0 0,-1 0-1,-1-1 1,1-8-16,-7-3 40,-1 0 0,-2 0 0,0 1 0,-1 1 0,-1-1 0,-1 2 0,-1-1 0,-1 1 0,0 1 1,-2 1-1,0 0 0,-1 0 0,-1 2 0,0 0 0,-1 1 0,-1 1 0,-9-5-40,-75-60-4,-3 4-1,-3 5 1,-4 5 0,-2 4-1,-2 6 1,-3 5-1,-20-1 5,-280-59-648,198 70-1695</inkml:trace>
  <inkml:trace contextRef="#ctx0" brushRef="#br0" timeOffset="21159.219">5949 7243 6425,'-291'-61'5622,"-227"-15"-5622,-164 36 4272,-26 31-4272,623 8 64,-442 6 485,-338 53-549,655-30 6,1 9 1,2 9 0,-175 65-7,-89 56 12,454-162-24,1 1 0,-1 1 0,1 0 0,1 1 0,-1 1 0,2 0 0,-1 1 0,1 1 0,1 0 0,0 1 0,0 0 0,1 1 0,1 1 0,0 0 0,1 0 0,-7 14 12,15-14-58,1 0 1,0 1-1,1-1 0,1 1 1,0-1-1,1 0 1,0 0-1,1 0 1,1 0-1,0 0 1,1 0-1,1-1 1,0 0-1,1 0 1,0-1-1,1 0 0,0 0 1,1 0-1,0-1 1,1-1-1,8 8 58,5 1-36,2-2-1,0 0 1,0-2 0,2 0-1,-1-2 1,2-1-1,0-1 1,0-2 0,1-1-1,0-1 1,25 3 36,-46-8 0,456 88 1449,415 24-1449,11-59 705,2-39 1,10-39-706,-754 19-3,-115 3 2,1501-27 86,2 68-85,-1499-38-6,437 26-2059,294-27 2065,-451-22-4138,301-61 4138,-591 77-30,8 0 32,-1 0 1,0-2-1,-1-2 1,0-1-1,0-2 0,-1-1 1,0-1-1,-1-2 1,16-11-3,-45 26 21,1-1 1,-1 0-1,1 0 0,-1 1 1,0-1-1,0-1 1,0 1-1,0 0 1,0 0-1,0-1 1,-1 1-1,1-1 1,-1 0-1,0 1 1,0-1-1,0 0 1,0 0-1,0 1 1,0-1-1,-1 0 1,1 0-1,-1 0 1,0 0-1,0 0 1,0 0-1,0 0 1,-1 0-1,1 0 1,-1 0-1,0 0 1,1 0-1,-1 1 1,-1-1-1,1 0 1,0 1-1,-1-1 1,1 0-1,-1 1-21,-88-73 659,-75-16-410,-127-47-249,24 38 555,-4 11 1,-4 12-1,-3 12 1,-105-4-556,-234-41 50,-4 28 0,-307 9-50,592 66-1530,6 9-1719</inkml:trace>
  <inkml:trace contextRef="#ctx0" brushRef="#br0" timeOffset="23035.373">4695 5770 8210,'-342'-51'1009,"327"49"-889,-1 0-1,0-2 1,1 0-1,-1 0 0,1-2 1,1 0-1,-1 0 1,1-2-1,0 1 0,0-2 1,1 0-1,0-1 1,0-1-120,-26-21 367,10 7-145,-2 0 1,0 2-1,-2 1 0,0 2 1,-26-12-223,16 20 74,1 1 0,-2 2 1,1 2-1,-1 2 0,0 2 1,0 2-1,0 2 0,0 1 1,0 3-1,1 1 0,0 3 1,-20 6-75,-236 57 259,-43 27-259,-55 15 729,347-101-561,-46 8 212,2 4 0,1 4 0,1 4 0,1 5 0,3 3 1,-70 45-381,67-19 26,3 4 0,3 4 0,4 4 0,-13 21-26,74-79 1,1 0 0,1 1 0,1 1 0,1 0 0,2 1 0,0 1 0,1 0 0,2 1 0,0 0 0,2 1 0,1 0 0,-3 19-1,9-31-5,1 0 0,0 0 0,1 0 1,1 0-1,0 0 0,1 0 1,0-1-1,1 1 0,1-1 1,1 1-1,0-1 0,0 0 1,2-1-1,0 1 0,0-1 0,1-1 1,1 1-1,0-1 0,0-1 1,1 0-1,1 0 0,0-1 1,3 2 4,27 20-106,1-1 0,1-3 0,2-1 0,0-2 0,2-3 0,1-1 0,0-3 0,2-1 0,0-3 0,0-2 0,1-2 0,0-3 0,46 1 106,133 2-1910,1-11-1,133-20 1911,-19-8-936,-1-15 0,-2-15-1,72-34 938,-207 37 555,-4-10 0,-2-8 0,-4-9 0,-4-8 0,-3-9 0,-6-8 0,123-97-556,-194 116 2159,-5-4 1,43-52-2160,-103 97 471,-2-3 1,-2-1 0,-3-2 0,-2-2 0,-2-2 0,11-28-472,-41 73 48,0-1 1,-1 0-1,-1 0 1,0-1-1,-1 1 1,0-1-1,-1 0 1,-1 0-1,-1 0 0,0 0 1,0-1-1,-3-12-48,2 23-5,0 0 0,-1 0-1,0 0 1,0 0-1,0 0 1,-1 1 0,0-1-1,0 0 1,0 1 0,0-1-1,0 1 1,-1 0-1,0 0 1,0 0 0,0 0-1,-1 0 1,1 1-1,-1-1 1,0 1 0,0 0-1,0 0 1,0 1 0,0-1-1,-1 1 1,1 0-1,-1 0 1,0 0 0,1 1-1,-2-1 6,-77-10-812</inkml:trace>
  <inkml:trace contextRef="#ctx0" brushRef="#br0" timeOffset="34552.047">6788 10772 7954,'-19'-20'616,"-2"1"0,0 0 0,-1 2 0,-1 0 0,-1 2 0,0 0 1,-1 2-1,-22-9-616,-33-3 705,-2 4 0,-1 3 0,0 4 0,-1 3 0,-26 3-705,-123-18 260,-262-43 1083,-123 14-1343,-316 48 1053,268 8-1414,410-9 366,0 11 0,0 12 1,1 10-1,-66 23-5,260-37 7,-1 3 1,2 3-1,0 2 1,1 2-1,1 4 1,1 1-1,-45 31-7,22 1 2,3 4 1,3 3-1,3 4 0,-14 21-2,68-71 9,1 0 0,1 1 0,0 0-1,2 1 1,0 1 0,2 0 0,0 0 0,2 1-1,0 1 1,2 0 0,0 0 0,2 0 0,1 1-1,0-1 1,2 1 0,1 0 0,2 15-9,-1-24 18,1 0 0,0 0 0,2 0 0,0-1 0,0 1 0,2-1 0,0 0 0,1 0 0,0 0 0,1-1 1,0 0-1,2-1 0,-1 1 0,2-1 0,0-1 0,0 0 0,1 0 0,7 4-18,27 17 20,2-2-1,1-2 1,2-2 0,0-3 0,2-1-1,22 4-19,-42-14-1,145 49 20,2-7 0,3-9-1,2-7 1,1-8 0,146 3-19,1731 63-35,-1582-93-297,1310-37-3386,-1284-25 209,-389 37 3491,-1-5 0,-1-5 1,-2-5-1,-1-4 0,37-24 18,-126 53 36,57-25 1403,-1-4 0,-2-4 0,64-48-1439,-127 82 172,-1-1 1,-1 0-1,0-1 1,0 0-1,-1-1 1,-1 0-1,0-1 1,-1 0-1,-1 0 1,0-1-1,0 0 1,-2 0-1,0-1 1,-1 0-1,0 0 0,-1 0 1,-1-1-1,-1 1 1,0-1-1,-1 0 1,-1-10-173,-1 8 97,-1 0 0,-1 0 0,-1 0-1,0 1 1,-2-1 0,0 1 0,-1 1 0,0-1 0,-2 1 0,0 0 0,-1 1-1,0 0 1,-2 1 0,1 0 0,-2 1 0,0 0 0,-2 0-97,-41-31 76,-1 2 0,-3 3 0,-1 2 0,-2 3 0,-1 3 0,-38-12-76,-21 1 0,-1 6 0,-2 4 0,-1 7 0,-1 5 0,0 6 0,-2 5 0,1 6 0,-1 5 0,-28 9 0,-104 9-117</inkml:trace>
  <inkml:trace contextRef="#ctx0" brushRef="#br0" timeOffset="54885.318">7966 11063 5201,'-253'-190'6854,"228"168"-6770,-1 1 1,0 2 0,-1 0 0,-2 2 0,1 1-1,-2 2 1,0 0 0,-1 2 0,0 2 0,-13-3-85,-46-1-233,-1 3 1,1 5 0,-37 4 232,-78-5-38,-293-55 1139,141 12 1111,-984-85-17,1141 106-2185,-494-50 108,576 73-109,0 6 0,-1 4 0,1 6 0,-103 22-9,129-14-47,0 4-1,1 5 1,1 3 0,2 4-1,1 4 1,3 4 0,1 3 0,2 4-1,-33 28 48,85-54-55,1 1-1,1 1 0,1 2 0,1 0 0,2 2 0,0 0 0,3 2 0,0 0 0,2 1 1,1 2 55,10-11-68,2 1 1,1 0-1,0 1 1,2-1-1,1 0 0,1 1 1,1-1-1,1 1 1,1-1-1,1 0 1,1 0-1,2 0 1,0-1-1,1 0 1,2 0-1,0-1 1,1 0-1,1-1 1,11 14 67,-1-4-114,2 0 1,0-2 0,2 0-1,1-2 1,1-1 0,2-1-1,0-2 1,2-1-1,0-1 1,10 3 113,15 8-37,1-3 1,1-2-1,1-2 0,1-4 1,2-2-1,-1-3 1,56 7 36,17-6 46,0-6 1,0-5 0,31-8-47,579-20 500,706 23 832,-769-5-551,-448-13-543,-1-10 0,-2-11 0,-1-10 0,160-57-238,-359 96 87,21-5 164,-1-2-1,-1-2 1,-1-3 0,0-1-1,-2-3 1,15-11-251,-47 21 121,-1 1 1,-1-2 0,0 0-1,-1 0 1,-1-2 0,-1 1-1,0-1 1,-1 0-1,-1-1 1,0 0 0,-2-1-1,0 1 1,-2-1 0,0 0-1,-1 0 1,-1-1-1,-1 1 1,0-1 0,-2 1-1,0 0 1,-2-1 0,0 1-1,-1 0 1,-1 0-1,-6-14-121,1 3 41,-1-1 0,-2 1 0,-1 1 0,-1 1 0,-2 0 0,-1 1 0,-1 1 0,-1 0 0,-2 2 0,0 0 0,-2 2 0,-1 0 0,0 2 0,-2 1-1,0 1 1,-1 1 0,-1 1 0,0 2 0,-2 1 0,1 1 0,-2 2 0,1 1 0,-2 1 0,1 2 0,-1 1 0,0 2-41,-15-1-173,-1 3-1,1 2 1,0 2 0,-1 2 0,1 2 0,-6 3 173,-129 34-892</inkml:trace>
  <inkml:trace contextRef="#ctx0" brushRef="#br0" timeOffset="72621.297">11392 13044 21957,'-30'-3'2031,"27"3"-1084,3 0-305,0 0-180,0 0-185,4 4-86,10 6-95,1 0-1,0-1 1,0-1-1,1 0 1,0-1-1,1 0 1,-1-2-1,1 0 1,1-1-1,-1 0 1,0-2-1,1 0 1,-1-1-1,1 0 1,0-2-1,-1 0 1,1-1 0,-1-1-1,13-3-95,640-26 940,-420 0-942,-68 5 11,0 8 1,1 7 0,1 9-1,73 12-9,-77 13-7,-56-5 23,1-6 1,39-5-17,622-80-6,-648 75 5,-53 1-11,-1-3 0,1-4 0,16-7 12,158-26-3250,-244 37 2516,-3-3 1763</inkml:trace>
  <inkml:trace contextRef="#ctx0" brushRef="#br0" timeOffset="73369.425">13582 10780 20140,'-19'-35'3214,"18"33"-2643,1 2-128,0 0-83,-21 135 28,6 162 586,17 165-974,2-231 189,0 1039 164,-13-926-340,-1-46 768,17 56-781,-6-321 132,1-1 0,2 1 1,1-1-1,2 0 0,8 21-132,-15-50 5,0-1-1,1 1 0,-1-1 0,1 0 1,-1 1-1,1-1 0,0 0 0,0 1 1,0-1-1,1 0 0,-1 0 0,0 0 1,1 0-1,-1 0 0,1 0 0,0 0 1,0-1-1,0 1 0,0-1 0,0 1 1,0-1-1,0 0 0,0 1 0,0-1 1,0 0-1,1-1 0,-1 1 0,1 0 1,-1-1-1,0 1 0,1-1 0,-1 0 1,1 0-1,-1 0 0,1 0 0,-1 0 1,2 0-5,13-26-458,-5-14-411</inkml:trace>
  <inkml:trace contextRef="#ctx0" brushRef="#br0" timeOffset="76643.775">11381 12824 6441,'-13'5'1839,"5"-2"-267,10-2 2829,7 1 4244,33 5-8207,6 24 541,-27-28-202,109-12 94,-36-28-646,-49 36 124,-29 1-286,0 0 1,0-1-1,1-1 0,-1-1 0,0 0 0,-1-1 0,1 0 1,-1-1-1,4-3-63,99-16 74,-75 19-50,-39 3-24,1 0 0,0 0-1,-1-1 1,1 0-1,-1 0 1,0 0-1,0-1 1,0 0-1,0 1 1,-1-1-1,0 0 1,1-1-1,-1 1 1,-1-1-1,1 1 1,-1-1-1,1-1 1,10-14 14,-11 17-12,-1 0-1,1 0 1,1 1 0,-1-1 0,0 1-1,0-1 1,1 1 0,0 0 0,-1 0 0,1 0-1,0 0 1,0 1 0,0-1 0,0 1-1,0-1 1,0 1 0,1 0 0,-1 1 0,0-1-1,0 0 1,3 1-2,-3-2 10,0 0 0,1 0 0,-1-1 0,0 1 0,0-1 0,0 0 0,-1 1 0,1-1 1,0 0-1,-1-1 0,0 1 0,0 0 0,0-1 0,0 1 0,-1-1 0,1 0 0,-1 0-10,14-22 11,81-63 39,44-41-58,-26 1 36,-37-31 3,39-37-48,-103 171 10,1-6 9,2 1-1,2 0 1,0 2 0,2 0 0,21-23-2,47-26 11,-39 22-62,-23 22 57,2 2-1,1 0 1,1 2-1,2 1 1,1 2-1,1 1 1,1 2-1,1 1 1,4 0-6,23-8-3,-43 20 6,0 1 0,0 1 0,1 1 1,0 0-1,1 2 0,-1 0 0,1 1 0,17 0-3,178 4-13,-203 0 8,-1 0 0,1 1-1,-1 1 1,0 0 0,1 1 0,-1 0 0,0 1 0,0 0-1,0 1 1,-1 1 0,1 0 0,-1 1 0,0 0 0,0 1-1,-1 0 1,3 3 5,4 3 19,1 0 0,0 0-1,0-2 1,1 0 0,1-2-1,0 0 1,0-1 0,1-1-1,17 3-18,-25-8 20,0 1 0,-1 0 0,1 1 0,-1 1 0,0 0 0,-1 0 0,1 2 0,-1-1 0,0 2 0,-1 0 0,0 0 0,0 1 0,7 8-20,35 36 127,-14-11 13,1-3 1,2 0-1,2-3 0,1-2 0,16 7-140,28 16 48,-62-38 3,1-1 0,1-1 0,0-2 0,1 0 0,30 8-51,-33-12 33,0 0 1,0 2-1,-1 1 0,-1 1 0,0 1 0,-1 1 0,-1 2 1,5 5-34,19 9 39,1-2 1,1-2-1,2-2 1,0-2-1,2-3 1,3-1-40,17 9 131,-32-11-112,2-2 0,-1-2 0,2-2 0,0-1 1,39 4-20,-53-13 15,-5-2 3,0 2-1,1 0 0,-1 2 0,-1 1 0,1 1 1,-1 0-1,0 2 0,0 2-17,78 46 40,-67-35-45,1-1 1,1-3-1,0 0 0,1-3 1,1-1-1,12 1 5,-16-8 5,-20-4-5,0 0 1,0 0 0,0 1 0,-1 1 0,0 1 0,0 0 0,12 7-1,-3 2-4,-9-4 13,0-2 0,1 1 0,0-2 0,0 0 0,1 0-1,0-2 1,1 0 0,-1-1 0,1 0 0,0-2 0,0 0-1,2 0-8,63-3 16,-60-2-17,0 2-1,0 1 1,0 0-1,0 2 1,0 1-1,0 0 1,0 2 1,49 21 12,-55-19-12,-1-1 0,1-1 0,1-1 0,-1 0 0,1-1 0,0-1 0,0-1 0,7 0 0,-23-2 1,0 0 0,0-1 0,1 1 0,-1 0 0,1 0 0,-1 0-1,0 0 1,1 0 0,-1 0 0,0 0 0,1 0 0,-1 1 0,0-1 0,1 0 0,-1 1 0,0-1 0,0 1 0,1 0 0,-1-1 0,0 1 0,0 0 0,0 0 0,0 0 0,0-1 0,0 1 0,0 0 0,0 0 0,0 1 0,-1-1 0,1 0-1,0 0 1,-1 0 0,1 0 0,0 1 0,-1-1 0,0 0 0,1 1 0,-1-1 0,0 0 0,0 1 0,1-1 0,-1 0 0,0 1 0,0-1 0,-1 0 0,1 1 0,0-1 0,0 0 0,-1 1 0,1-1 0,0 0 0,-1 1 0,0-1 0,1 0-1,-1 0 1,0 0 0,0 1-1,0 0-21,1 0 0,-1 0 0,1 0 0,-1 0 0,0 0-1,0-1 1,0 1 0,0 0 0,0-1 0,0 1-1,0-1 1,-1 1 0,1-1 0,-1 1 0,1-1-1,-1 0 1,1 0 0,-1 0 0,0 0 0,1 0 0,-1 0-1,0 0 1,0-1 0,0 1 0,1-1 0,-2 1 21,-7-2-918</inkml:trace>
  <inkml:trace contextRef="#ctx0" brushRef="#br0" timeOffset="88918.705">9888 12399 11554,'-25'-2'3546,"-31"-5"508,12-25-3426,41 27-625,-1 1 0,0-1 0,0 1 1,0 0-1,0 0 0,-1 0 0,0 1 0,0-1 1,0 1-1,0 0 0,0 1 0,-1-1 1,1 1-1,-1 0 0,1 0 0,-1 1 1,0 0-1,0 0 0,0 0 0,0 1 1,-3 0-4,-409-35 1656,131 12-1381,-134 12-275,-36-2 120,-620-47 540,-59-50 264,947 94-875,-133-12-37,-65 14-12,22 30-4,-106 28 4,-162 10 4,-172-10 31,649-31-47,0 6 0,-84 25 12,203-35 3,1 1 1,0 1-1,1 2 1,0 2-1,1 1 1,1 1-1,0 2 0,2 2 1,0 1-1,1 1 1,2 1-1,0 2 1,2 0-1,-20 26-3,38-42-5,0-1 0,1 1 0,1 0 0,-1 0 1,1 1-1,1 0 0,0 0 0,1 1 0,0-1 0,1 1 0,0 0 0,1-1 0,0 1 1,0 1-1,2-1 0,-1 0 0,2 0 0,0 0 0,0 0 0,1 0 0,0 0 0,1 0 1,1 0-1,0-1 0,0 0 0,1 0 0,3 4 5,148 225-32,-111-140 16,-38-77 31,2-1 0,0 0 0,1 0 0,2-1 0,0-1 1,1 0-1,0-1 0,2 0 0,1-1 0,0 0 1,1-2-1,0 0 0,2-1 0,6 4-15,35 10 29,1-2 0,1-3-1,2-3 1,0-2 0,20 1-29,-6 0 8,224 49 3,2-13 1,131 1-12,6-27 27,336-24-27,-213-7 151,-270 17 240,51 18-391,154 12 120,143-38-10,597-71-110,-674 6-72,-2-26 1,153-59 71,-671 134-2,-1-3 0,-1-2-1,0-1 1,-1-2 0,0-2 0,-2-2 0,0-2 0,21-16 2,-56 35 12,0-1 1,0 1 0,0-1 0,0 0 0,-1-1-1,0 1 1,0-1 0,0 1 0,0-1 0,-1-1-1,0 1 1,0 0 0,0-1 0,-1 1 0,1-1 0,-1 0-1,-1 0 1,1 0 0,-1 0 0,0 0 0,-1 0-1,1 0 1,-1 0 0,0 0 0,-1-1 0,1 1-1,-1 0 1,-1-1-13,-8-15 79,-1 1 0,0 0-1,-2 0 1,0 2 0,-2-1-1,0 2 1,-1 0 0,0 1-1,-2 0 1,0 2 0,-1 0-1,-16-9-77,-39-28-141,-3 3 1,-72-33 139,-127-83-971,217 122 696,-52-40-352,-3 6 1,-33-12 626,21 23-539</inkml:trace>
  <inkml:trace contextRef="#ctx0" brushRef="#br0" timeOffset="100695.724">12876 14124 21717,'-37'-59'1579,"46"60"-1323,-1 6-260,-1 1 1,-1 0-1,1 1 1,-1 0 0,-1 0-1,1 0 1,-2 0-1,1 1 1,-1 0-1,-1 0 1,0 0 0,0 0-1,-1 1 1,1 9 3,15 104-11,-5 1 0,-5 1 1,-6 0-1,-6 6 11,-9 147 39,2-113 241,8-1 0,10 54-280,3-156 174,2 0 0,3 0 0,2-1 0,4-1 1,11 21-175,-21-52 25,-1 0 0,-1 1 0,-2 0 0,-1 0 1,-2 1-1,-1-1 0,-1 1 0,-2 12-25,-5 80-1608,3-92-767</inkml:trace>
  <inkml:trace contextRef="#ctx0" brushRef="#br0" timeOffset="101472.172">10035 15899 15723,'-213'-19'5960,"211"19"-5708,2 0-146,16 15-98,86 6 21,-88-21-20,99 0 15,0-5 0,-1-5 0,20-8-24,-2 1 43,68-2 132,0 7-1,182 15-174,528 48 142,-270-46 103,459-62-245,-972 46 23,1058-79 853,-95 36 15,-801 57-1607,-231-5-67</inkml:trace>
  <inkml:trace contextRef="#ctx0" brushRef="#br0" timeOffset="101894.372">16888 15030 23445,'-33'-7'455,"33"7"-452,0 0 0,0 1-1,1-1 1,-1 0-1,0 0 1,0 1-1,0-1 1,0 0-1,1 1 1,-1-1 0,0 0-1,0 1 1,0-1-1,0 0 1,0 1-1,0-1 1,0 0 0,0 1-1,0-1 1,0 1-1,0-1 1,0 0-1,0 1 1,0-1-1,0 0 1,0 1 0,-1-1-1,1 0 1,0 1-1,0-1 1,0 0-1,0 0 1,-1 1-1,1-1 1,0 0 0,0 0-1,-1 1 1,1-1-1,0 0 1,-1 0-1,1 1 1,0-1 0,0 0-1,-1 0 1,1 0-1,0 0 1,-1 0-1,1 0 1,0 1-1,-1-1 1,1 0 0,-1 0-1,1 0 1,0 0-1,-1 0 1,1 0-3,120 69-6,-94-58 5,103 40 17,97 50 0,-219-96-8,-1 0-1,1 0 1,-1 1 0,0 0-1,0 0 1,0 0 0,-1 1-1,0 0 1,0 0 0,-1 0-1,0 1 1,0-1 0,-1 1-1,0 0 1,0 0 0,-1 0-1,0 0 1,0 0 0,-1 1-1,0-1 1,-1 1 0,0-1-1,0 1 1,0-1 0,-1 0-1,-1 1 1,0 2-8,-2 11 98,-1 0 1,-2-1 0,0 1-1,-1-1 1,-1 0-1,0-1 1,-2 0-1,-1-1 1,0 0 0,-1-1-1,-1 0 1,-15 14-99,-7 5 278,-26 27 531,3 3 0,-34 50-809,56-61 124,14-20-316,-2-1 1,-1 0 0,-2-2 0,-27 24 191,13-23-997</inkml:trace>
  <inkml:trace contextRef="#ctx0" brushRef="#br0" timeOffset="103613.26">8870 15325 14003,'-44'-28'7083,"68"16"-6554,20 6-493,0 3-1,1 1 0,-1 2 1,0 2-1,0 2 1,3 2-36,105 7-7,165-16 112,155-27-105,-200 9 437,-15 11 608,192-20 188,-419 26-1186,29-2 7,0-2 0,-1-2-1,0-3 1,0-3 0,-2-2-1,0-3 1,52-27-54,-67 27 4,-1-2 0,-2-2 0,0-1 1,-2-2-1,0-2 0,-3-1 0,0-1 0,-2-2 0,-2-1 0,-1-2 0,9-15-4,-31 33 2,0 1 0,-1 0 0,0-1-1,-2 0 1,0 0 0,-2 0 0,0 0-1,-1-1 1,0 1 0,-2 0-1,0 0 1,-2 0 0,0 0 0,-5-12-2,-2-34 2,10 58-2,-6-24 3,1-2 0,2 1 0,1-1 0,1 1 0,2-1 0,2 1 0,1-1 0,1 1-1,2-1 1,5-15-3,13-22-59,3 1-1,4 1 1,27-45 59,-55 107-1,0 1-1,1-1 1,-1 1 0,1 0 0,0 0 0,1 0 0,-1 0 0,1 1 0,0 0 0,0 0 0,0 0 0,0 1-1,1-1 1,0 1 0,-1 0 0,1 1 0,0 0 0,0 0 0,1 0 0,-1 0 0,0 1 0,1 0 1,54-3-5,0 2 1,0 3 0,1 2 0,-1 3-1,12 5 5,-40-5 3,0 0 0,-1 2 0,1 2-1,-2 1 1,1 1 0,-2 2 0,0 1-1,0 1 1,-2 2 0,0 0 0,-1 2-1,-1 1 1,-1 2 0,9 9-3,6 10 11,-17-21-3,-1 1-1,-1 1 1,-1 1 0,-2 0 0,0 2 0,-1 0 0,-2 1 0,0 0-1,7 23-7,29 175 16,-41-166-3,3 0-1,2-1 1,16 38-13,7-6 71,4-2 0,3-2 0,31 40-71,-57-100 18,0-1 0,2-1 0,0-1 1,2-1-1,0 0 0,1-2 0,2-1 0,0-1 0,0-1 0,2-2 1,0 0-1,1-2 0,0-1 0,1-2 0,6 1-18,53 10 40,1-4-1,0-4 1,1-4-1,0-4 0,1-4-39,-42 1 11,-10-1 9,130 10 14,0-7 0,0-9 0,0-6 0,-1-8 0,103-27-34,-193 21-570,-56 12-85</inkml:trace>
  <inkml:trace contextRef="#ctx0" brushRef="#br0" timeOffset="114585.583">2544 15170 7770,'-71'47'9135,"70"-46"-9024,-1 0 0,0 1-1,1-1 1,-1 0 0,1 1 0,0-1 0,0 0-1,-1 1 1,1 0 0,0-1 0,0 1 0,0 0-1,0-1 1,1 1 0,-1 0 0,0 0-1,1 0 1,-1 0 0,1 0 0,0 0 0,0-1-1,-1 1 1,1 0 0,1 0 0,-1 0 0,0 0-1,0 0 1,1 0 0,-1 0 0,1 0-1,-1 0 1,1-1 0,0 1 0,0 0 0,0 0-1,0-1 1,0 1 0,0-1 0,0 1 0,2 1-111,4 0 31,0 1 1,0-1 0,1 0 0,-1-1 0,1 1-1,-1-1 1,1-1 0,0 0 0,0 0 0,0 0 0,0-1-1,0-1 1,-1 1 0,1-1 0,0 0 0,0-1-1,0 0 1,-1 0 0,1 0 0,1-2-32,12-1 9,8-1 124,1 2 1,0 0-1,0 3 0,0 0 0,0 2 1,1 1-1,-1 1 0,-1 2 0,1 1 1,-1 1-1,0 1 0,0 2 0,-1 1 1,11 7-134,3 2 110,1-2 0,1-1-1,0-3 1,1-1 0,21 1-110,293 31 147,-222-32-88,0 5 0,-1 7 0,4 7-59,-51-7 21,0-3 1,2-5-1,0-3 0,0-5 0,1-3 0,62-6-21,495-48 27,-238 9 30,-162 13 200,63 8-257,-104 12 174,0-10 0,6-9-174,-125 9 5,2 4-1,0 3 1,0 5-1,0 4 1,0 4-1,63 11-4,-74 2 5,1-4 0,1-3 1,0-4-1,0-3 0,0-4 0,0-4 0,34-7-5,372-86 32,-486 98-52,64-4 361,-65 4-320,1 0 1,-1 0-1,0 0 1,0 1 0,0-1-1,1 0 1,-1 1-1,0-1 1,0 0-1,0 1 1,0 0 0,0-1-1,0 1 1,0 0-1,0-1 1,0 1-1,0 0 1,0 0 0,0 0-1,-1 0 1,1 0-1,0 0 1,0 0-1,-1 0 1,1 0 0,-1 0-1,1 0 1,-1 1-1,0-1 1,1 0-1,-1 0 1,0 0 0,0 1-1,0-1 1,0 0-1,0 0 1,0 0-1,0 1 1,0-1 0,0 0-1,-1 0 1,1 0-1,0 1 1,-1-1-1,1 0 1,-1 0 0,0 0-1,1 0 1,-2 1-22,-14 36-742,11-23-217</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03:00.027"/>
    </inkml:context>
    <inkml:brush xml:id="br0">
      <inkml:brushProperty name="width" value="0.05" units="cm"/>
      <inkml:brushProperty name="height" value="0.05" units="cm"/>
    </inkml:brush>
  </inkml:definitions>
  <inkml:trace contextRef="#ctx0" brushRef="#br0">549 0 22525,'-63'77'0,"-9"15"80,0 3-24,9 1 0,6-6-40,11-17 0,7-7-16,6-16 16,3-6-16,2-12-400,3-9-216,5-19-3329</inkml:trace>
  <inkml:trace contextRef="#ctx0" brushRef="#br0" timeOffset="199.225">157 73 22421,'26'25'184,"6"5"-40,12 7-88,8 5-24,11 11 8,7 0-24,2-1-8,-3-5 24,-9-12-40,-8-4-472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17:06.930"/>
    </inkml:context>
    <inkml:brush xml:id="br0">
      <inkml:brushProperty name="width" value="0.05" units="cm"/>
      <inkml:brushProperty name="height" value="0.05" units="cm"/>
    </inkml:brush>
  </inkml:definitions>
  <inkml:trace contextRef="#ctx0" brushRef="#br0">7675 160 22157,'-305'-86'-296,"41"31"-1139,198 49 243,0 4 1,-1 2-1,1 3 1,0 4 0,-20 5 1191,-55 5-1737,-526 17 3605,174-13 2449,-871 118-2841,474-39-1953,666-78 579,1 9-1,2 11 0,2 9 1,-126 50-102,111-10 298,4 10 1,-71 51-299,226-113 11,3 3-1,1 3 1,3 3 0,1 3-1,3 3 1,-7 12-11,-235 291 5,265-308 12,2 1-1,3 2 0,2 1 0,3 2 1,1 1-1,4 2 0,2 0 0,2 1 1,3 2-1,3 0 0,2 2-16,7 21 15,4 1 0,3-1-1,4 1 1,4-1 0,4 0-1,3-1 1,16 45-15,-16-65-2,3-1 1,3 0-1,2-2 1,3-1-1,3-1 1,2-1 0,2-2-1,3-1 1,37 42 1,-37-54-7,1-1 0,2-3 0,1-1 0,3-2 0,0-1 0,41 22 7,355 161 27,370 173-35,-596-278 18,-86-41-4,3-6 0,3-6 0,3-6 1,25 2-7,37-12 12,3-9 0,0-9 1,2-8-1,111-9-12,394-6-1,-470-6-5,0-10 0,-1-12 0,-1-9 0,200-58 6,157-107-36,-497 165 21,535-200 11,-456 155 16,-4-7 0,-4-8 0,-5-6 0,-4-8 0,100-92-12,-142 108-7,-4-6 1,-4-4-1,-5-4 0,21-37 7,-90 99 47,-2 0 0,-2-2 0,-2-2 0,-3 0 0,-1-2 0,-3 0 1,-2-2-1,-2 0 0,-3-1 0,-2 0 0,-3-1 0,-1 0 0,-4-1 0,-1 1 0,-3-1 0,-3 0 0,-2 1 0,-5-15-47,-9-21 162,-4 1 0,-5 1 1,-3 2-1,-3 1 0,-5 1 0,-3 2 1,-4 3-1,-3 1 0,-4 2 0,-3 3 0,-35-34-162,-22-13-203,-5 4-1,-5 6 0,-5 5 0,-5 6 1,-3 5-1,-5 7 0,-3 6 0,-4 6 0,-3 7 1,-120-36 203,-9 25-1047,2 41-2279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0:04.771"/>
    </inkml:context>
    <inkml:brush xml:id="br0">
      <inkml:brushProperty name="width" value="0.05" units="cm"/>
      <inkml:brushProperty name="height" value="0.05" units="cm"/>
    </inkml:brush>
  </inkml:definitions>
  <inkml:trace contextRef="#ctx0" brushRef="#br0">29 1 20508,'-12'26'24,"-5"-3"-2416</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0:06.174"/>
    </inkml:context>
    <inkml:brush xml:id="br0">
      <inkml:brushProperty name="width" value="0.05" units="cm"/>
      <inkml:brushProperty name="height" value="0.05" units="cm"/>
    </inkml:brush>
  </inkml:definitions>
  <inkml:trace contextRef="#ctx0" brushRef="#br0">16 1571 21477,'-3'5'137,"1"-1"-1,0 1 1,0 0 0,0 0 0,1 0 0,0 0 0,0 0 0,0 0 0,1 0 0,-1 1 0,1-1 0,0 0 0,1 0 0,-1 0-1,1 0 1,0 1 0,0-1 0,1 0 0,0-1 0,0 1 0,0 0 0,0 0 0,0-1 0,1 1 0,0-1 0,3 4-137,10 25 330,142 407 1808,-154-432-2090,-2-1-5,1 0 0,0 0 0,1 0 0,-1-1-1,1 1 1,1-1 0,-1 0 0,1 0 0,0 0-1,1-1 1,-1 1 0,1-1 0,0-1 0,1 1-43,-4-4 23,-1-1 1,1 0-1,0 0 1,-1-1-1,1 1 1,0-1-1,-1 1 1,1-1-1,-1 0 1,1 0-1,-1 0 1,1 0-1,-1 0 1,1 0-1,-1-1 1,0 1-1,0-1 1,0 0-1,0 0 1,0 1-1,0-1 1,0-1-1,-1 1 1,1 0 0,-1 0-1,1 0 1,-1-1-1,0 1 1,0-1-1,0 1 1,0-1-1,0 0 1,-1 1-1,1-1 1,-1 1-1,0-1 1,0 0-1,0 0-23,26-85 423,-5-1-1,-3 0 1,-4-3-423,10-51 270,2 3-52,6 0 0,6 2-1,8-3-217,-9 72 90,-30 97-376,-11 9-503,-4 8-529</inkml:trace>
  <inkml:trace contextRef="#ctx0" brushRef="#br0" timeOffset="1326.921">916 1715 16492,'0'0'3774,"0"0"-20,0 0-1910,0 0-810,0 0-318,-3-14 100,-12-16-717,14 29-86,0 0 0,0 0 1,-1 0-1,1 0 1,0 0-1,-1 1 0,1-1 1,-1 1-1,1-1 0,-1 1 1,1-1-1,-1 1 1,1 0-1,-1-1 0,1 1 1,-1 0-1,1 0 0,-1 0 1,0 1-1,1-1 0,-1 0 1,1 1-1,-1-1 1,1 0-1,-1 1 0,1 0 1,0-1-1,-1 1 0,1 0 1,0 0-1,-1 0 0,1 0 1,0 0-1,0 0 1,0 0-1,0 0 0,0 0 1,0 0-1,0 1 0,0-1 1,0 0-1,1 1 0,-1-1 1,1 1-1,-1-1 1,1 1-1,-1-1 0,1 2-13,-4 3 10,2 1 0,-1 0-1,1 0 1,-1 0 0,2 0-1,-1 0 1,1 0 0,0 0-1,1 1 1,0-1 0,0 0 0,0 1-1,1-1 1,0 0 0,2 5-10,-3-11 1,1 0 0,0 0 1,0 1-1,0-1 1,0 0-1,0 0 1,0 0-1,0-1 1,1 1-1,-1 0 0,0 0 1,0-1-1,1 1 1,-1-1-1,0 1 1,1-1-1,-1 1 1,1-1-1,-1 0 0,0 0 1,1 1-1,-1-1 1,1 0-1,-1-1 1,1 1-1,-1 0 1,0 0-1,1 0 0,-1-1 1,1 1-1,-1-1 1,0 1-1,1-1 1,-1 0-1,0 1 1,0-1-1,0 0 0,1 0 1,-1 0-1,0 0 1,0 0-1,0 0 1,0 0-1,0 0 1,-1 0-1,1-1 0,0 1 1,-1 0-1,2-2-1,167-159 27,-151 147-26,1 1 1,0 0-1,1 1 0,0 2 1,1 0-1,1 1 0,0 0 1,0 2-1,0 1 0,1 1 1,0 1-1,10-1-1,-30 7 9,0-1 1,0 1-1,-1 0 1,1 0-1,0 0 1,-1 0-1,1 1 1,-1-1-1,1 1 1,-1-1-1,0 1 1,0 0-1,1 0 1,-1 0-1,-1 0 1,1 0-1,0 0 1,0 1-1,-1-1 1,1 1-1,-1-1 1,0 1-1,0-1 1,0 1-1,0 0 1,0 0-1,-1-1 1,1 1-1,-1 0 0,0 0 1,0 0-1,0 0 1,0-1-1,0 1 1,0 0-1,-1 0 1,0 0-1,1-1 1,-1 1-1,0 0 1,0-1-1,0 1 1,-1 0-1,1-1 1,-2 2-10,1-3 37,-1 0 1,1-1-1,-1 1 1,1-1-1,-1 1 0,1-1 1,-1 0-1,1 0 1,-1 0-1,0 0 1,1 0-1,-1-1 1,1 1-1,-1-1 0,1 1 1,-1-1-1,1 0 1,-1 0-1,1 0 1,0-1-1,0 1 1,-1 0-1,1-1 1,0 1-1,0-1 0,1 0 1,-1 0-1,0 0 1,0 0-1,1 0 1,-1 0-1,1 0 1,0-1-1,0 1 0,0 0 1,0-1-1,0 1-37,-6-8 16,1 1 0,1-1-1,-1 0 1,2 0 0,-1-1-1,1 0 1,1 1 0,0-1-1,1 0 1,0 0-1,0-1 1,1 1 0,1 0-1,0-1 1,1-5-16,1 15-1,0-1 0,0 1 0,1-1 0,-1 1 0,1 0 0,0 0 0,0 0-1,-1 0 1,1 0 0,1 1 0,-1-1 0,0 1 0,0 0 0,0 0 0,1 0 0,-1 0 0,0 1 0,1-1 0,-1 1 0,1 0 0,-1 0-1,1 0 1,-1 0 0,0 1 0,1-1 0,-1 1 0,1 0 0,-1 0 0,0 0 0,0 1 0,0-1 0,0 1 0,2 1 1,12 1-149,-12-3-41,0-1-1,0 1 1,-1-1 0,1 0-1,0 0 1,0-1 0,0 0 0,0 1-1,0-2 1,-1 1 0,1 0-1,0-1 1,-1 0 0,0 0-1,1 0 1,-1-1 0,0 1 0,0-1-1,0 0 1,0 0 0,-1-1-1,1 1 1,-1-1 0,2-2 190,61-106-5214,-59 97 4841,48-99-1569,-54 114 2014,0 0 0,-1 0 0,1 0-1,0 0 1,0 0 0,0 0 0,-1 0 0,1 0 0,0 0 0,0 0-1,0 0 1,-1 1 0,1-1 0,0 0 0,0 0 0,-1 1-1,1-1 1,0 1 0,-1-1 0,1 1 0,0-1 0,-1 1-1,1-1 1,-1 1 0,1-1 0,-1 1 0,1 0 0,-1-1-1,1 1 1,-1 0 0,0-1 0,1 1 0,-1 0 0,0 0-1,0-1 1,1 1 0,-1 0 0,0 0 0,0 0 0,0-1 0,0 1-1,0 0 1,0 0 0,0 0 0,0-1 0,-1 1 0,1 0-1,0 0 1,0 0 0,-1-1 0,1 1 0,0 0 0,-1-1-72,2 30 1371,-2-27-1281,0 0 1,1 0-1,0 0 0,-1 0 1,1 0-1,0 0 0,1 0 0,-1 0 1,0 0-1,1 0 0,0 0 0,0 0 1,0 0-1,0 0 0,0 0 0,0 0 1,1-1-1,-1 1 0,1 0 0,0-1 1,0 1-1,0-1 0,0 0 0,0 0 1,1 0-1,-1 0 0,1 0 1,-1 0-1,1-1 0,0 1 0,-1-1 1,1 0-1,2 1-90,37 19 144,0 1 1,-2 2 0,0 2-1,-2 1 1,0 2-1,-3 2 1,0 1-1,-2 2 1,-2 1-1,1 4-144,-29-36 17,2 1 61,0 0-1,-1 1 1,1 0 0,-1 0 0,0 0 0,0 0 0,0 0 0,-1 1 0,0 0 0,0 0-1,0 0 1,-1 0 0,0 0 0,0 0 0,0 1 0,-1-1 0,0 1 0,0-1 0,-1 1-1,0-1 1,0 1 0,0 0-78,-2-5 25,1 1-1,-1-1 1,1 0 0,-1 0-1,0 0 1,1 0 0,-1 0-1,0-1 1,0 1-1,-1-1 1,1 1 0,0-1-1,0 1 1,-1-1 0,1 0-1,-1 0 1,1-1-1,-1 1 1,1 0 0,-1-1-1,1 1 1,-1-1 0,0 0-1,1 0 1,-1 0-1,0 0 1,1-1 0,-1 1-1,1-1 1,-1 1 0,1-1-1,-1 0-24,-84-32 94,71 26-91,1-2 0,0 0 0,1 0 0,-1-1 0,2-1 0,0-1 0,0 0 1,1 0-1,-3-5-3,13 15-5,1 0 1,-1-1-1,1 1 1,-1 0-1,1-1 1,0 0-1,0 1 1,0-1-1,0 0 1,0 1 0,0-1-1,1 0 1,0 0-1,-1 0 1,1 0-1,0 1 1,0-1-1,1 0 1,-1 0-1,1 0 1,-1 1-1,1-1 1,0 0-1,0 0 1,0 1-1,0-1 1,1 1-1,-1-1 1,1 1 0,-1-1-1,1 1 1,0 0-1,0 0 1,0-1 4,175-220-4523,-144 180 3254,-19 28 1181,-1-1 0,0 0 0,-2-1 0,0 0 0,0-1 0,-2 0 0,0-1 0,-1 0 0,-1 0 0,-1-1 0,0 0 0,1-14 88,-16-17 1491,9 50-1452,0 0 1,0 0 0,0 0 0,-1 0-1,1 1 1,-1-1 0,1 0 0,-1 0-1,1 0 1,-1 0 0,1 0 0,-1 1-1,1-1 1,-1 0 0,0 1 0,0-1-1,1 0 1,-1 1 0,0-1 0,0 1-1,0-1 1,0 1 0,1-1 0,-1 1-1,0 0 1,0-1 0,0 1 0,0 0-1,0 0 1,0 0 0,0 0 0,0 0-1,0 0 1,0 0 0,0 0 0,0 0-1,0 0 1,0 0 0,0 1 0,0-1-1,0 0 1,0 1 0,0-1 0,1 1-1,-1-1 1,0 1 0,0 0-40,-4 5 65,1 0 0,0 1 1,0-1-1,1 1 0,0 0 1,0 0-1,1 1 0,0-1 0,0 0 1,0 1-1,1-1 0,0 1 0,1 0 1,0-1-1,0 1 0,0-1 1,1 1-1,1 3-65,20 86 305,-21-95-298,0 1 0,0-1 0,0 1 0,0-1 0,1 1 0,-1-1 0,1 0 0,-1 0 0,1 0 0,0 0 0,0 0 0,0 0 0,0 0 0,0 0 0,0-1 0,0 1 0,1-1 0,-1 0 0,1 1 0,-1-1 0,1 0 0,-1 0 0,1-1 0,-1 1 0,1-1 0,0 1 0,-1-1 0,1 0 0,0 0-1,0 0 1,-1 0 0,1 0 0,0-1 0,-1 1 0,2-1-7,10-6 10,-1-1 0,-1 0 0,1 0-1,-1-1 1,-1-1 0,0 0 0,0-1-1,-1 0 1,0 0 0,-1-1 0,0-1-1,-1 1 1,0-1 0,-1-1 0,-1 1-1,3-9-9,-3 10 4,-1 0 0,-1 0 0,0-1 0,-1 1 0,0-1-1,-1 1 1,0-1 0,-1 0 0,-1 0 0,0 0 0,0 0 0,-2 0-1,1 0 1,-2 1 0,0-1 0,0 1 0,-1-1 0,0 1-4,-13-11 14,8 23 10,10 90-12,4-52-8,-5-22 4,1 0-1,1 0 0,0 0 1,1 0-1,1-1 0,0 1 1,1-1-1,1 0 0,0 0 1,1-1-1,1 0 0,7 12-7,-14-24-19,1 0 0,-1 0 0,1 0-1,0 0 1,-1 0 0,1 0-1,0 0 1,0 0 0,0 0 0,0-1-1,1 1 1,-1-1 0,0 0-1,0 0 1,1 0 0,-1 0 0,1 0-1,-1 0 1,1 0 0,0-1-1,-1 0 1,1 1 0,0-1 0,-1 0-1,1 0 1,-1 0 0,1-1-1,0 1 1,-1-1 0,1 1 0,-1-1-1,1 0 1,-1 0 0,1 0-1,-1 0 1,0 0 0,1-1-1,-1 1 1,1-2 19,5-6-338,-1 0 0,0-1-1,0 0 1,-1 0 0,-1-1-1,0 1 1,0-1 0,-1 0-1,0-1 1,-1 1 0,0-1-1,-1 1 1,0-11 338,6-55-2191</inkml:trace>
  <inkml:trace contextRef="#ctx0" brushRef="#br0" timeOffset="1932.99">2557 343 12227,'1'0'245,"-1"0"0,0 0 0,1 1 0,-1-1 0,0 0 0,1 0 0,-1 0 0,0 0 0,1 0 0,-1 0 0,0 0 0,1 0 1,-1 0-1,1 0 0,-1 0 0,0 0 0,1 0 0,-1 0 0,0 0 0,1 0 0,-1 0 0,0 0 0,1 0 0,-1 0 0,0-1 0,1 1 0,-1 0 1,0 0-1,0 0 0,1-1 0,-1 1 0,0 0 0,0 0 0,1-1 0,-1 1 0,0 0 0,0-1 0,0 1 0,1 0 0,-1 0 0,0-1 0,0 1 1,0 0-1,0-1 0,0 1 0,0-1-245,4 21 3599,-3-1-3851,6 230 3683,-7-247-3425,-1 0-1,1-1 1,0 1-1,-1-1 1,1 1-1,0 0 1,0-1-1,0 1 1,0 0-1,0-1 1,0 1-1,0 0 1,1-1-1,-1 1 1,1-1-1,-1 1 1,1-1-1,0 1 1,-1-1-1,1 1 1,0-1-1,0 1 1,0-1-1,0 0 1,0 0-1,0 1 1,0-1-1,1 0 1,-1 0-1,0 0 1,1 0-1,-1 0 1,1-1-1,-1 1 0,1 0 1,-1-1-1,1 1 1,-1-1-1,1 1 1,0-1-1,-1 0 1,1 0-1,0 0 1,-1 0-1,1 0 1,0 0-1,-1 0 1,1 0-1,-1-1 1,1 1-1,0-1 1,-1 1-1,1-1-5,55-64 24,-53 58-22,1-1 1,0 1-1,1 0 1,0 0-1,0 1 0,0 0 1,0 0-1,1 0 1,0 1-1,1 0 0,-1 0 1,1 1-1,0 0 1,0 0-1,2 0-2,-6 3-1,0 1 0,0 0 0,-1-1 0,1 2 0,0-1 0,0 0 0,0 1 0,-1 0 0,1-1 0,0 1 0,-1 1 0,1-1 0,-1 1 0,1-1 0,-1 1 0,1 0 0,-1 0 0,0 0 0,0 1 0,0-1 0,-1 1 0,1 0 0,0 0 0,-1 0 0,0 0 0,0 0 0,2 2 1,43 97-9,-15 42 139,-33-143-129,1-1 1,-1 1 0,0-1 0,1 0 0,-1 1 0,0-1-1,1 0 1,-1 0 0,0 0 0,1 1 0,-1-1 0,0 0 0,0 0-1,1 0 1,-1 0 0,0 0 0,0 0 0,1-1 0,-1 1-1,0 0 1,0 0 0,1 0 0,-1-1 0,0 1 0,1 0 0,-1-1-1,0 1 1,1-1 0,-1 1 0,1 0 0,-1-1 0,1 1-1,-1-1 1,1 0 0,-1 1 0,1-1 0,-1 1 0,1-1 0,0 0-1,-1 1 1,1-1 0,0 0 0,0 0 0,-1 1 0,1-1-1,0 0 1,0 1 0,0-1 0,0 0 0,0 0 0,0 1 0,0-2-2,-94-131-3520,86 112 599,37 9-4017,6 2 2323,90-33-1007,-33-6 15463,-85 44-8857,71-51 5035,28-41-3796,-65 16-1260,-40 79-911,-1-1-1,1 1 1,0 0 0,-1-1 0,1 1 0,-1 0 0,1-1 0,-1 1-1,0-1 1,0 1 0,0 0 0,-1-1 0,1 1 0,-1-1-1,1 1 1,-1 0 0,0 0 0,1-1 0,-1 1 0,0 0 0,-1 0-1,1 0 1,0 0 0,-1 0 0,1 0 0,-1 0 0,1 0 0,-1 1-1,0-1 1,0 1 0,0-1 0,0 1 0,0 0 0,0-1 0,0 1-52,-1 0 25,0 1 1,0-1 0,1 1 0,-1-1-1,0 1 1,0 0 0,0 0 0,0 0-1,0 0 1,1 1 0,-1-1 0,0 1-1,0-1 1,1 1 0,-1 0 0,0 0-1,1 1 1,-1-1 0,1 0-1,-1 1 1,1 0 0,0-1 0,-1 1-1,1 0 1,0 0 0,0 0 0,1 0-1,-1 1 1,0-1 0,1 0 0,-2 3-26,-34 86 174,34-81-145,0 1-1,1 0 1,1-1 0,-1 1 0,2 0 0,0 0 0,0 0 0,1 0 0,0-1 0,0 1-1,2 0 1,-1-1 0,1 1 0,1-1 0,0 0 0,0 0 0,1 0 0,0 0-1,1-1 1,0 0 0,1 0 0,-1-1 0,3 2-29,1-6-1,-1-1 0,1-1 1,-1 0-1,1 0 0,0-1 0,-1 0 1,1-1-1,0 0 0,0 0 0,0-1 1,-1 0-1,1-1 0,0 0 1,-1-1-1,1 0 0,-1 0 0,0-1 1,6-3 0,75-31-391,-1-9-307</inkml:trace>
  <inkml:trace contextRef="#ctx0" brushRef="#br0" timeOffset="2836.943">1300 2717 25205,'-4'-3'190,"0"-1"0,0 1 0,0 0 0,-1 0-1,1 0 1,-1 1 0,0-1 0,0 1-1,0 1 1,0-1 0,0 0 0,0 1 0,0 0-1,-1 1 1,1-1 0,0 1 0,-1 0-1,1 0 1,0 0 0,-2 1-190,1 0 14,1 0 0,0 0 0,0 0 1,0 1-1,-1 0 0,1 0 0,1 0 0,-1 0 0,0 1 0,0 0 0,1 0 1,0 0-1,0 1 0,0-1 0,0 1 0,0 0 0,1 0 0,-1 0 0,1 1 1,0-1-1,0 1 0,1-1 0,0 1 0,-1 0 0,2 0 0,-1 0 1,0 1-1,1-1 0,0 0 0,0 4-14,1 6-1,1 1 0,1-1 0,0 0 0,1 0-1,1 0 1,0-1 0,1 1 0,1-1 0,0 0 0,1 0 0,0-1 0,1 0 0,1 0 0,0-1-1,0 0 1,1 0 0,10 7 1,-19-17 0,1 0 0,0 0-1,0 0 1,0 0 0,0-1-1,0 1 1,0-1 0,1 0-1,-1 1 1,0-1 0,1 0-1,-1 0 1,1-1 0,-1 1-1,1 0 1,-1-1 0,1 0-1,0 1 1,-1-1 0,1 0-1,0 0 1,-1-1 0,1 1-1,-1 0 1,1-1 0,-1 0-1,1 1 1,-1-1 0,1 0-1,-1-1 1,0 1 0,1 0 0,-1 0-1,0-1 1,0 0 0,0 1-1,0-1 1,0 0 0,0 0-1,-1 0 1,1 0 0,-1 0-1,1 0 1,-1-1 0,0 1-1,0 0 1,0-1 0,0 1-1,0-1 1,11-26 30,-1-1-1,-2-1 0,0 0 1,-3 0-1,0-1 0,-2 0 1,0-31-31,-3 50 20,6-68 239,-3 0-1,-4-1 0,-3 1 1,-9-41-258,4 82 128,13 92-49,57 319-41,-31-285-52,-31-85-16,1 0 0,-1 0 0,0-1-1,1 1 1,-1 0 0,0 0 0,1-1 0,-1 1 0,1 0 0,-1-1 0,1 1 0,-1-1 0,1 1 0,0 0 0,-1-1 0,1 1 0,0-1 0,-1 1 0,1-1 0,0 0 0,0 1 0,-1-1 0,1 0 0,0 0 0,0 1 0,-1-1 0,1 0 0,0 0 0,0 0 0,0 0 0,0 0 0,-1 0 0,1 0 0,0 0 0,0 0 0,0-1 0,-1 1 0,1 0 0,0 0 0,0-1 0,0 1-1,-1 0 1,1-1 0,0 1 0,-1-1 0,1 1 0,0-1 0,-1 1 0,1-1 0,-1 0 0,1 1 0,-1-1 0,1 0 0,-1 1 0,1-1 0,-1 0 0,0 0 0,1 1 0,-1-1 0,0 0 0,0 0 0,1 0 0,-1 1 0,0-1 0,0 0 0,0 0 0,0 0 0,0 0 30,9-29-1811</inkml:trace>
  <inkml:trace contextRef="#ctx0" brushRef="#br0" timeOffset="3311.157">1588 2495 22789,'15'25'1257,"-10"-15"-888,0 0 0,1 0 0,0-1 1,1 0-1,-1 0 0,2 0 0,0-1 1,0 0-1,0-1 0,1 1 0,5 2-369,-12-9 12,0 0 0,0 0-1,0 0 1,0 0 0,1-1-1,-1 1 1,0-1 0,1 1-1,-1-1 1,0 0 0,1 0-1,-1 0 1,1 0 0,-1 0-1,0 0 1,1-1 0,-1 1-1,0-1 1,1 0 0,-1 0-1,0 0 1,0 0 0,0 0-1,0 0 1,0 0 0,0-1-1,0 1 1,0-1 0,0 1-1,-1-1 1,1 0 0,-1 0-1,1 1 1,-1-1 0,0 0-1,0-1 1,1 1-12,26-85 4,-27 80 18,0 0 0,0-1 0,0 1-1,-1-1 1,-1 1 0,1 0 0,-1-1-1,0 1 1,-1-1 0,1 1-1,-2 0 1,1 0 0,-1 0 0,0 0-1,0 1 1,-1-1 0,0 1 0,0 0-1,0 0 1,-1 0 0,0 0-1,0 1 1,-1 0 0,0 0-22,4 4 7,0 1 0,0-1 0,0 1 0,0-1 0,0 1 0,-1 0 0,1 0 0,0 0 0,0 0 0,0 0-1,0 0 1,-1 1 0,1-1 0,0 1 0,0 0 0,0-1 0,0 1 0,0 0 0,0 0 0,0 0 0,0 0 0,0 1 0,1-1 0,-1 1 0,0-1 0,1 1 0,-1-1 0,1 1 0,0 0 0,0 0 0,-1-1 0,1 1 0,0 0 0,0 0 0,1 0 0,-1 0 0,0 1 0,1-1-1,-1 0 1,1 0 0,0 0 0,-1 0 0,1 1 0,0-1 0,0 0 0,1 0 0,-1 0 0,0 0 0,1 1 0,-1-1 0,1 0 0,0 0 0,0 0 0,0 1-7,0 13 6,1 0 0,0 1 0,1-1 0,1 0 0,0 0 0,1-1 0,1 1 0,1-1 1,0 0-1,0-1 0,9 11-6,-16-23 2,1 0 0,0 0 0,0 0 0,1 0 0,-1-1 0,0 1 1,0 0-1,1-1 0,-1 1 0,1-1 0,0 1 0,-1-1 0,1 0 0,0 1 1,0-1-1,0 0 0,0 0 0,0-1 0,0 1 0,0 0 0,0-1 0,0 1 1,0-1-1,0 0 0,0 1 0,0-1 0,1 0 0,-1 0 0,0 0 0,0-1 1,0 1-1,0-1 0,0 1 0,0-1 0,0 0 0,0 1 0,0-1 0,0 0 1,0 0-1,0 0 0,0-1 0,0 1-2,105-102 33,-90 83-22,1 1 0,1 0 0,0 2 1,1 0-1,1 1 0,16-8-11,-15 15 40,-20 9 61,-2 0 69,-4-3 80,-98-89 797,101 91-979,17-11 19,114-49-378,-92 32-361,0-2-467</inkml:trace>
  <inkml:trace contextRef="#ctx0" brushRef="#br0" timeOffset="3744.284">2577 1675 21997,'0'7'968,"5"6"392,5 6-392,5 10-239,5 5-57,5 10-200,3 4-64,0 4-240,1 0-32,-1-6-80,0-3-48,-6-7-8,-1-6 16,-12-10-144,-4-5-224,-15-12-920,-11-7-193</inkml:trace>
  <inkml:trace contextRef="#ctx0" brushRef="#br0" timeOffset="3996.335">2324 1884 19260,'-15'4'1656,"15"-4"257,-1 0-345,-6-21-248,21-3-47,16-15-241,8-6-184,24-7-176,1-2-312,0 2-192,-1 3-88,-15 9-144,-8 5-80,-10 9-544,-6 4-616</inkml:trace>
  <inkml:trace contextRef="#ctx0" brushRef="#br0" timeOffset="4545.245">2841 1239 20380,'61'18'4646,"18"42"-3444,-60-39-1105,-1 0-1,-1 2 0,-1 0 0,-1 1 1,-1 0-1,-1 1 0,-1 1 0,-2 0 1,6 18-97,26 59 291,-41-102-287,-2 0 2,1 0 0,0 0 0,0 0 0,0 0 0,0 0-1,0 0 1,1 0 0,-1 1 0,0-1 0,0 0 0,1 0 0,-1 0 0,1 0 0,-1 0 0,1 0 0,-1-1 0,1 1-1,-1 0 1,1 0 0,0 0 0,0 0 0,-1-1 0,1 1 0,0 0 0,0-1 0,0 1 0,0 0 0,0-1-1,0 1 1,0-1 0,0 0 0,0 1 0,0-1 0,0 0 0,0 1 0,0-1 0,0 0 0,0 0 0,0 0 0,0 0-1,0 0 1,0 0 0,0 0 0,0-1 0,1 1 0,-1 0 0,0-1 0,0 1 0,0 0 0,0-1 0,0 1-1,-1-1 1,1 0 0,0 1 0,0-1-6,54-206 656,-22 125 2,-32 81-645,1 1 0,-1-1 0,1 1 0,0 0 0,-1 0 0,1 0 0,0 0 0,-1 0 0,1 0 0,0 0 1,-1 0-1,1 1 0,0-1 0,-1 0 0,1 1 0,-1 0 0,1-1 0,-1 1 0,1 0 0,-1 0 0,0 0 0,1 0 0,-1 0 0,0 0 0,1 0 0,-1 0 1,0 0-1,0 1 0,0-1 0,0 0 0,-1 1 0,1-1 0,0 1 0,0-1 0,-1 1 0,1-1 0,-1 1 0,1 0 0,-1-1 0,0 1 0,0 0 0,0-1 1,0 1-1,0 0 0,0 1-13,1-1 7,55 230-225,-51-233-1294,-8-31-27,-5-14-115</inkml:trace>
  <inkml:trace contextRef="#ctx0" brushRef="#br0" timeOffset="5264.907">3602 1301 21469,'1'1'79,"-1"-1"0,0 1 0,1-1 0,0 1 0,-1-1 1,1 1-1,-1-1 0,1 1 0,-1-1 0,1 1 1,0-1-1,-1 0 0,1 1 0,0-1 0,-1 0 0,1 0 1,0 0-1,0 1 0,-1-1 0,1 0 0,0 0 1,0 0-1,-1 0 0,1 0 0,0 0 0,-1 0 0,1-1 1,0 1-1,0 0 0,-1 0 0,1-1 0,0 1 1,-1 0-1,1-1 0,0 1 0,-1 0 0,1-1 0,-1 1 1,1-1-1,-1 1 0,1-1-79,24-53 553,-22 44-409,3-4-71,-1 0-1,0 0 1,-1-1-1,0 0 1,-1 1 0,-1-1-1,-1-1 1,0 1-1,-1 0 1,0 0 0,-1 0-1,-1 0 1,-1 0-1,0-3-72,3 17 35,0-1 0,0 0 0,0 0-1,-1 1 1,1-1 0,0 0 0,-1 1-1,1-1 1,-1 1 0,1-1 0,-1 0-1,0 1 1,0-1 0,0 1 0,0-1 0,0 1-1,0 0 1,0 0 0,0-1 0,0 1-1,-1 0 1,1 0 0,-1 0 0,1 0-1,-1 0 1,1 0 0,-1 1 0,1-1-1,-1 0 1,1 1 0,-1-1 0,0 1-1,1 0 1,-1 0 0,0-1 0,0 1 0,1 0-1,-1 0 1,0 1 0,1-1 0,-1 0-1,0 0 1,1 1 0,-1-1 0,0 1-1,1 0 1,-1-1 0,1 1 0,-1 0-1,1 0 1,-1 0 0,1 0 0,0 0-1,-1 0 1,1 0 0,0 1 0,0-1 0,0 0-1,0 1 1,-1 0-35,-2 12 37,1 1 0,0 0 0,1 0 0,0 0 0,2 0 0,-1 0 0,2 0 0,0 0-1,1-1 1,0 1 0,1 0 0,3 7-37,-4-15 12,-1 8 11,1-1-1,1 1 1,0 0 0,1-1-1,0 1 1,2-1 0,-1-1-1,2 1 1,0-1 0,0 0-1,2 0 1,-1-1 0,1 0-1,1-1 1,2 2-23,-10-11 3,1 0 1,-1-1-1,0 1 0,1-1 1,-1 0-1,1 0 1,0 0-1,-1 0 0,1 0 1,0-1-1,-1 1 0,1-1 1,0 1-1,0-1 0,-1 0 1,1 0-1,0-1 1,0 1-1,-1 0 0,1-1 1,0 0-1,-1 1 0,1-1 1,0 0-1,-1-1 1,0 1-1,1 0 0,-1-1 1,1 1-1,-1-1 0,0 0 1,0 0-1,0 1 0,0-1 1,0-1-1,-1 1 1,1 0-1,0-1-3,13-22 13,-2-1 1,0-1-1,-1 0 1,-2-1-1,-1 0 1,-1 0-1,-2-1 1,-1 1-1,0-6-13,5-88 99,-10 116-58,12 25 33,37 160 188,-49-178-258,0 0-1,0 0 1,0 0-1,0-1 1,0 1-1,1 0 0,-1 0 1,0 0-1,1 0 1,-1-1-1,1 1 1,-1 0-1,1 0 0,-1-1 1,1 1-1,-1 0 1,1-1-1,0 1 1,-1-1-1,1 1 0,0-1 1,-1 1-1,1-1 1,0 1-1,0-1 1,-1 1-1,1-1 0,0 0 1,0 0-1,0 0 1,0 1-1,0-1 1,-1 0-1,1 0 1,0 0-1,0 0 0,0 0 1,0 0-1,0 0 1,0-1-1,-1 1 1,1 0-1,0 0 0,0-1 1,0 1-1,-1-1 1,1 1-1,0 0 1,0-1-1,-1 1 0,1-1 1,0 0-1,-1 1 1,1-1-1,-1 0 1,1 1-1,0-1 0,-1 0 1,0 1-1,1-1 1,-1 0-1,1 0 1,-1 0-1,0 0-3,24-61 28,-23 57-29,81-272 41,-82 277-40,-1-1 0,1 0-1,0 0 1,0 0 0,0 1-1,0-1 1,0 0 0,0 0-1,0 0 1,0 1 0,1-1-1,-1 0 1,0 0 0,0 1-1,1-1 1,-1 0 0,0 0-1,1 1 1,-1-1 0,1 0-1,-1 1 1,1-1 0,-1 1 0,1-1-1,-1 0 1,1 1 0,0-1-1,-1 1 1,1 0 0,0-1-1,-1 1 1,1 0 0,0-1-1,0 1 1,-1 0 0,1 0-1,0-1 1,0 1 0,0 0-1,-1 0 1,1 0 0,0 0-1,0 0 1,0 0 0,-1 0 0,1 0-1,0 1 1,0-1 0,-1 0-1,1 0 1,0 1 0,0-1-1,-1 0 1,1 1 0,0-1-1,0 1 1,23 42-26,-23-40 25,54 163-2,-55-165 4,0 0 0,0-1 1,0 1-1,1 0 0,-1 0 0,0 0 0,1-1 0,-1 1 1,0 0-1,1 0 0,-1-1 0,1 1 0,-1 0 0,1-1 1,0 1-1,-1 0 0,1-1 0,-1 1 0,1-1 0,0 1 1,0-1-1,-1 1 0,1-1 0,0 0 0,0 1 0,0-1 1,-1 0-1,1 0 0,0 0 0,0 1 0,0-1 0,0 0 0,-1 0 1,1 0-1,0 0 0,0 0 0,0-1 0,0 1 0,0 0 1,-1 0-1,1-1 0,0 1 0,0 0 0,0-1 0,-1 1 1,1 0-1,0-1 0,-1 1 0,1-1 0,0 0 0,-1 1 1,1-1-1,0 1 0,-1-1 0,1 0 0,-1 0 0,1 0-1,23-49 54,62-265-105,-61 258-198,-15 61 142,17 126 10,7 56 129,-26-175-1202,-7-25-215</inkml:trace>
  <inkml:trace contextRef="#ctx0" brushRef="#br0" timeOffset="6027.048">4630 561 12907,'-1'27'8100,"7"2"-3854,-6-28-4185,1 0 0,-1 1 0,0-1 0,1 0 0,-1 0 0,1 0 0,0 0 0,-1 0 0,1 0 0,0 0 0,-1 0 0,1 0 0,0 0 0,0-1 0,0 1-1,0 0 1,0-1 0,0 1 0,0 0 0,0-1 0,0 1 0,0-1 0,0 1 0,0-1 0,1 0 0,-1 1 0,0-1 0,0 0 0,0 0 0,1 0 0,-1 0 0,0 0-1,0 0 1,0 0 0,0-1 0,1 1 0,-1 0 0,0-1 0,0 1 0,0 0 0,0-1 0,0 1 0,0-1 0,0 0 0,0 1 0,0-1-61,5-5 25,-1 1 0,0-1 0,0 0 0,0-1 0,-1 1 0,0-1 0,0 0 0,-1 0 0,0 0 0,0 0 0,-1 0 0,0-1 0,0 1 0,-1-1 0,1 0 0,-2 1 0,1-1 0,-1 0 0,0 0 0,-1 0 0,-1-7-25,1 9 9,0-1 1,0 1-1,0-1 0,-1 1 0,0 0 0,-1 0 1,1 0-1,-1 0 0,0 0 0,-1 0 0,1 1 1,-1-1-1,0 1 0,-1 0 0,1 0 1,-1 1-1,0-1 0,0 1 0,0 0 0,-1 1 1,1-1-1,-3 0-9,7 3 6,0 1 0,0-1-1,-1 1 1,1-1 0,0 1 0,0 0 0,0 0 0,0-1 0,-1 1-1,1 0 1,0 0 0,0 0 0,0 0 0,0 1 0,-1-1 0,1 0-1,0 0 1,0 1 0,0-1 0,0 0 0,0 1 0,0-1-1,0 1 1,0 0 0,0-1 0,0 1 0,0 0 0,0 0 0,0-1-1,0 1 1,1 0 0,-1 0 0,0 0 0,1 0 0,-1 0 0,0 0-1,1 0 1,-1 0 0,1 0 0,0 1 0,-1-1 0,1 0 0,0 0-1,0 0 1,0 0 0,0 1 0,-1-1 0,2 1-6,-1 64 185,1-64-180,1 17 5,0-1 1,2 0-1,0 0 1,1 0-1,1-1 1,1 1 0,0-1-1,1-1 1,1 1-1,1-1 1,0-1 0,1 0-1,0-1 1,1 0-1,9 8-10,-18-19 3,0-1-1,0 1 0,0-1 0,0 0 1,0 0-1,0 0 0,1 0 1,-1-1-1,1 1 0,-1-1 0,1 0 1,0 0-1,-1 0 0,1 0 1,0-1-1,0 0 0,0 1 0,-1-1 1,1-1-1,0 1 0,0 0 1,-1-1-1,1 0 0,0 0 0,-1 0 1,1 0-1,0-1 0,-1 1 1,0-1-1,1 0 0,-1 0 0,0 0 1,0-1-1,0 1 0,0-1-2,13-19 2,0-1-1,-1-1 0,-2 0 1,0-1-1,-2 0 0,-1-1 1,-1 0-1,-1 0 0,-1-1 1,-1-1-1,-2 1 0,0 0 1,-2-1-1,-2 0 0,0 0-1,10-86 16,-10 115-17,1-1 0,-1 0 0,0 0 0,1 0 0,-1 1 0,1-1 1,-1 0-1,0 0 0,1 0 0,-1 0 0,1 0 0,-1 0 0,0 0 0,1 0 0,-1 0 0,1 0 0,-1 0 0,0 0 0,1 0 0,-1 0 0,1 0 0,-1 0 0,0-1 0,1 1 0,-1 0 0,0 0 0,1 0 0,-1-1 0,0 1 0,1 0 0,-1 0 0,0-1 0,1 1 0,-1 0 0,0-1 0,0 1 0,1 0 0,-1-1 0,0 1 0,0 0 0,0-1 0,0 1 0,0 0 1,1-1-1,-1 1 0,0-1 0,0 1 0,0-1 1,39 265 293,-40-263-287,1 1 1,0-1-1,0 0 0,0 1 0,0-1 1,0 0-1,0 1 0,0-1 0,0 0 1,0 1-1,0-1 0,1 0 0,-1 0 1,1 1-1,-1-1 0,1 0 0,-1 0 1,1 0-1,0 0 0,-1 1 0,1-1 1,0 0-1,0 0 0,0 0 1,0-1-1,0 1 0,0 0 0,0 0 1,0 0-1,0-1 0,1 1 0,-1-1 1,0 1-1,0-1 0,1 1 0,-1-1 1,0 0-1,0 0 0,1 1 0,-1-1 1,0 0-1,1 0 0,-1 0 0,0 0 1,1-1-1,-1 1 0,0 0 0,0 0 1,1-1-7,5-10 6,-1-1 1,0 0 0,0 0 0,-2 0-1,1 0 1,-2-1 0,1 0-1,-2 0 1,1-12-7,-1 18 4,42-284-198,-33 252 66,-11 39 125,0-1-1,0 1 0,0-1 1,1 1-1,-1-1 0,0 1 0,0-1 1,1 1-1,-1-1 0,0 1 1,1-1-1,-1 1 0,0 0 0,1-1 1,-1 1-1,1 0 0,-1-1 1,0 1-1,1 0 0,-1 0 1,1-1-1,-1 1 0,1 0 0,-1 0 1,1 0-1,-1 0 0,1-1 1,-1 1-1,1 0 0,0 0 0,-1 0 1,1 0-1,-1 0 0,1 0 1,-1 0-1,1 1 0,-1-1 1,1 0-1,-1 0 0,1 0 0,-1 1 1,1-1-1,-1 0 0,1 0 1,-1 1-1,0-1 0,1 0 0,-1 1 1,1-1-1,-1 0 0,0 1 1,1-1-1,-1 1 0,0-1 0,1 1 1,-1-1-1,0 1 0,0-1 1,0 1-1,1-1 0,-1 1 1,0-1-1,0 1 0,0-1 0,0 1 1,0-1-1,0 1 0,0-1 4,65 150-46,-57-124 55,2 0 0,0 0 0,2-1 0,1-1 1,1 0-1,1 0 0,0-2 0,8 7-9,-22-27-10,0-1-38,0 0 0,0 1-1,0-1 1,0 0 0,0 0-1,0 1 1,1-1 0,-1 0-1,0 0 1,0 0-1,1 0 1,-1-1 0,1 1-1,-1 0 1,1-1 0,-1 1-1,1-1 1,0 1 0,-1-1-1,1 0 1,-1 1-1,1-1 1,0 0 0,-1 0-1,1 0 1,1-1 48,11-9-1432</inkml:trace>
  <inkml:trace contextRef="#ctx0" brushRef="#br0" timeOffset="57836.672">1965 3647 22877,'-16'9'4285,"17"-16"-2733,25-28-1927,-15 21 849,17-21-435,-3-2 0,0-1 0,-3-1 1,-1 0-1,-2-2 0,-1 0 0,-3-1 0,0-4-39,-15 47 0,0-1 0,1 0 1,-1 1-1,1-1 0,-1 0 0,1 1 0,-1-1 0,1 0 0,-1 0 0,1 0 0,-1 0 0,1 1 0,-1-1 1,1 0-1,-1 0 0,1 0 0,-1 0 0,1 0 0,-1 0 0,1 0 0,-1 0 0,1 0 0,-1-1 1,1 1-1,0 0 0,-1 0 0,1 0 0,-1-1 0,0 1 0,1 0 0,-1 0 0,1-1 0,-1 1 0,1 0 1,-1-1-1,0 1 0,1-1 0,-1 1 0,0-1 0,1 1 0,-1 0 0,0-1 0,0 1 0,1-1 1,-1 1-1,0-1 0,0 1 0,0-1 0,0 1 0,0-1 0,0 0 0,1 1 0,-1-1 0,0 1 0,-1-1 1,1 1-1,0-1 0,0 1 0,0-1 0,0 1 0,17 49 22,-14-42-16,5 22 9,19 69 3,4-2-1,5-1 1,3-2-1,21 29-17,-40-90-223,1-2 1,2 0 0,1-2-1,1-1 1,2 1 222,-29-32-929,-10-12 99</inkml:trace>
  <inkml:trace contextRef="#ctx0" brushRef="#br0" timeOffset="58009.659">2191 3918 22989,'0'0'1480,"0"-1"1009,10-25-833,9 4-752,7-3-360,11-1-288,9-1-111,-4 1-113,-1-2-56,-4 9-289,-8 1-319,-3 4-1136,0 4-120</inkml:trace>
  <inkml:trace contextRef="#ctx0" brushRef="#br0" timeOffset="58163.334">2737 3607 15155,'32'15'3249,"1"-1"264,-3-6-1761,-8 2-440,-3-1-303,-14-2-425,-5-7-96,0 0-1064,-26-12-177</inkml:trace>
  <inkml:trace contextRef="#ctx0" brushRef="#br0" timeOffset="58665.21">2829 2789 24997,'-6'-6'865,"5"7"231,8 9-320,16 17-552,16 8-96,7 11-72,5 5-32,1 9 0,-11 8-16,2 0 0,-8-2-32,-6-13-32,-1-12-128,-13-23-496,-4-12-424,-10-28-321,-4-18-1015</inkml:trace>
  <inkml:trace contextRef="#ctx0" brushRef="#br0" timeOffset="58966.327">3202 2565 15603,'-1'4'2259,"3"94"2343,25 51-3782,-24-139-655,-2-6-147,4 29 139,2 0 0,2-1 0,1 0 0,1 0 0,2-1 0,1-1 0,1 0 0,4 3-157,-18-31 28,1 1 0,-1-1 1,1 1-1,-1-1 0,1 1 1,0-1-1,0 0 1,0 0-1,0 0 0,1 0 1,-1-1-1,0 1 0,1 0 1,-1-1-1,1 0 1,0 1-1,-1-1 0,1 0 1,0-1-1,0 1 0,0 0 1,0-1-1,-1 1 1,1-1-1,0 0 0,0 0 1,0 0-1,0-1 0,0 1 1,0-1-1,0 1 1,-1-1-1,1 0 0,0 0 1,0 0-1,-1-1 0,1 1 1,-1 0-1,1-1 1,-1 0-1,0 0 0,1 1 1,-1-1-1,0-1 0,0 1 1,0 0-1,1-3-28,17-22 278,-1-2 1,-1 0-1,-1-1 0,-2-1 0,-1 0 0,-2-1 1,-1 0-1,-1-1 0,-2 0 0,2-22-278,-6 33 137,-1-2 0,0 1-1,-2 0 1,-1-1 0,-1 1-1,-2-8-136,2 22 29,-1 1 0,1 0 0,-1 0 0,-1 0-1,1 0 1,-1 0 0,-1 0 0,0 0 0,0 1 0,0 0-1,-1 0 1,0 0 0,0 0 0,-1 1 0,1 0-1,-2 0 1,1 1 0,-7-5-29,5 6 5,1 0 0,-1 1-1,0 0 1,0 0 0,0 1 0,0 0-1,0 0 1,-1 1 0,1 0 0,-1 1-1,1 0 1,0 0 0,-1 1-1,1 0 1,-1 0 0,1 1 0,0 0-1,0 0 1,0 1 0,0 0 0,0 1-1,1 0 1,0 0 0,-1 0 0,1 1-1,1 0 1,-1 0 0,1 1 0,0 0-1,0 0 1,1 0 0,-1 1 0,1 0-1,1 0 1,0 0 0,-4 8-5,3-4-77,0 0-1,0 0 1,1 1 0,1 0 0,0 0-1,0 0 1,2 0 0,-1 0 0,1 1-1,1-1 1,0 0 0,1 1-1,1-1 1,2 12 77,6-12-1229,7-19-266</inkml:trace>
  <inkml:trace contextRef="#ctx0" brushRef="#br0" timeOffset="59216.884">4011 2738 23557,'20'23'936,"6"-2"473,0-5-625,3-12-304,-4-4-112,-7-11-472,-1-8-408</inkml:trace>
  <inkml:trace contextRef="#ctx0" brushRef="#br0" timeOffset="59756.584">4194 2084 22725,'-2'0'97,"0"-1"0,0 1 0,0-1 0,0 0 0,0 0 0,-1 1 0,1-1 0,1 0 0,-1-1 0,0 1 0,0 0 0,0-1 0,1 1 0,-1-1 0,0 1 0,1-1 0,-1 0 0,1 1 0,0-1 0,0 0 0,0 0 0,0 0 1,0 0-1,0 0 0,0 0 0,1 0 0,-1-1 0,1 1 0,-1 0 0,1 0 0,0 0 0,0-1 0,0 1 0,0 0 0,0 0 0,1-1 0,-1 1 0,1 0-97,23-88 1497,-19 75-1392,1 1-1,0 0 1,1 0 0,1 1 0,0 0 0,1 0 0,0 1 0,1 0 0,0 1 0,1 0 0,0 1 0,1 0-1,0 0 1,1 1 0,3-1-105,-13 9 3,-1 1 0,1 0 0,-1 0 0,1 0-1,-1 1 1,0-1 0,1 1 0,-1-1 0,1 1 0,-1 0-1,0 0 1,0 0 0,1 0 0,-1 0 0,0 0-1,0 1 1,0-1 0,0 1 0,0-1 0,-1 1 0,1 0-1,0 0 1,-1 0 0,1 0 0,-1 0 0,0 0 0,1 0-1,-1 0 1,0 1 0,-1-1 0,1 0 0,0 1-1,-1-1 1,1 0 0,-1 1 0,1-1 0,-1 1 0,0-1-1,0 1 1,-1-1 0,1 1 0,0-1 0,-1 1-3,6 46 16,-3 0 0,-2 0 0,-2 0 0,-3 15-16,0 163-19,4-225 19,1 0 1,-1 0-1,1 1 1,0-1-1,0 0 1,0 0-1,0 0 0,0 1 1,0-1-1,0 0 1,1 0-1,-1 0 1,1 0-1,0 1 0,-1-1 1,1 0-1,0 0 1,0 0-1,1-1 0,-1 1 1,0 0-1,1 0 1,-1-1-1,1 1 1,-1 0-1,1-1 0,-1 0 1,1 1-1,0-1 1,0 0-1,0 0 1,0 0-1,0 0 0,0 0 1,0-1-1,0 1 1,0 0-1,1-1 1,-1 0-1,0 1 0,0-1 1,0 0-1,1 0 1,1-1-1,4-4-86,-1 0 0,1-1 0,-1 0 0,0 0 1,0-1-1,0 0 0,-1 0 0,0-1 0,-1 0 1,0 0-1,0 0 0,1-3 86,4-5-316,33-50-1122,11-6-537</inkml:trace>
  <inkml:trace contextRef="#ctx0" brushRef="#br0" timeOffset="60050.386">4850 1664 22493,'-2'-1'100,"0"-1"1,1 0-1,-1 1 1,0-1-1,0 1 1,0 0-1,-1 0 1,1 0-1,0 0 1,0 0-1,0 0 1,-1 0-1,1 1 1,0-1-1,-1 1 1,1-1-1,-1 1 1,1 0-1,-1 0 1,1 0-1,0 1 0,-1-1 1,1 1-1,-1-1 1,1 1-1,0 0 1,0-1-1,-1 1 1,1 0-1,0 1 1,0-1-1,0 0 1,0 1-1,0-1 1,0 1-1,1-1 1,-1 1-1,0 0 1,1 0-1,-1 0 1,1 0-1,0 0 1,0 0-1,-1 0 1,1 0-1,0 3-100,1 5 24,0 0 0,1 0 0,1 0-1,-1 0 1,2 0 0,-1 0 0,1 0 0,1 0 0,0-1-1,0 0 1,2 2-24,1 6 10,-4-8-17,0 0-1,1-1 1,0 1 0,0-1-1,1 0 1,0 0 0,0 0-1,1 0 1,0-1-1,1 0 1,-1-1 0,1 1-1,0-1 1,1 0 0,0-1-1,0 0 1,0 0 0,0-1-1,1 0 8,-4-4 34,0-1-1,-1 0 1,1-1-1,-1 1 1,1-1 0,-1 0-1,0 0 1,0-1-1,0 1 1,0-1-1,0 0 1,0 0 0,-1 0-1,1 0 1,-1-1-1,0 1 1,0-1 0,0 0-1,-1 0 1,1 0-1,-1 0 1,0 0-1,0-1 1,0 1 0,-1-1-1,0 1 1,0-1-1,0 0 1,0 1-1,-1-1 1,1 0 0,-1 1-1,0-1 1,-1-4-34,3 0 75,0-1 1,0 0-1,0 1 0,-2-1 1,1 0-1,-1 0 1,-1 0-1,1 0 1,-2 0-1,1 1 0,-1-1 1,-1 0-1,0 1 1,0 0-1,-1-1 1,0 1-1,-1 1 1,0-1-1,0 1 0,-1 0 1,0 0-1,0 0 1,-1 1-1,0 0 1,0 0-1,-1 1 0,0 0 1,0 0-1,0 1 1,-1 0-1,1 0 1,-6-1-76,5 3 11,-1 1-1,0 0 1,0 1 0,0 0 0,0 0 0,-1 1 0,1 0 0,0 1 0,0 0 0,-5 2-11,13-3-31,-1 1 0,0-1 0,1 1 0,-1 0-1,1 0 1,-1 0 0,1 0 0,-1 1 0,1-1 0,0 0 0,-1 1 0,1 0 0,0 0-1,0-1 1,0 1 0,1 0 0,-1 1 0,0-1 0,1 0 0,-1 0 0,1 1 0,0-1-1,0 1 1,0-1 0,0 1 0,0-1 0,0 1 0,1 0 0,0-1 0,-1 1 0,1 0 0,0 0-1,0-1 1,0 1 0,0 0 0,1-1 0,-1 1 0,1 0 0,0-1 0,0 1 31,6 18-1278</inkml:trace>
  <inkml:trace contextRef="#ctx0" brushRef="#br0" timeOffset="60519.809">5155 1230 25517,'86'-65'3581,"69"17"-2935,-153 48-644,3-3-2,0 1 1,0 1 0,0-1-1,0 1 1,0-1-1,0 1 1,0 1-1,0-1 1,0 1-1,0 0 1,1 0 0,-1 0-1,0 1 1,0 0-1,0 0 1,0 0-1,0 1 1,0-1-1,0 1 1,0 0 0,-1 1-1,1-1 1,-1 1-1,1 0 1,-1 0-1,0 0 1,0 1-1,-1-1 1,1 1 0,-1 0-1,1 0 1,0 3-1,-3 112 36,-9-77-35,-2-1 1,-2 0 0,-2 0-1,-1-1 1,-3 2-2,14-34-2,-50 110 25,55-97 76,22-39 3,13-27-181,-2-2-1,-2-1 0,-3-1 1,-1-2-1,13-35 80,-8 19-759,5-6 804</inkml:trace>
  <inkml:trace contextRef="#ctx0" brushRef="#br0" timeOffset="60715.673">5718 596 21885,'0'21'1080,"4"13"848,3 9-1063,4 17-281,2 6-72,2-2-344,3-3-88,1-20-104,5-11 88,0-23-536,6-10-272,-6-22-465,-5-9-375</inkml:trace>
  <inkml:trace contextRef="#ctx0" brushRef="#br0" timeOffset="60898.903">5947 657 21637,'17'56'1024,"3"7"368,6 7-368,-4-3-376,8-2-127,-2-15-177,1-10 32,3-22-704,-8-15-504</inkml:trace>
  <inkml:trace contextRef="#ctx0" brushRef="#br0" timeOffset="61428.49">3203 4175 14771,'-19'15'1631,"11"-8"-929,1 0 0,-1 0 1,0-1-1,-1-1 0,1 0 1,-1 0-1,0 0 0,-1-1 1,1 0-1,-9 1-702,17-6 48,0-1 0,1 0-1,-1 1 1,1-1 0,-1 0 0,1 1 0,0-1-1,-1 0 1,1 0 0,0 0 0,0 1 0,0-1 0,1 0-1,-1 0 1,0 1 0,1-1 0,-1 0 0,1 0-1,-1 1 1,1-1 0,0 0 0,0 1 0,0-1-1,0 1 1,0-1 0,0 1 0,0 0 0,0-1-1,1 1 1,-1 0 0,0 0 0,1 0 0,0-1-48,58-75 780,3 2 0,4 3 0,3 3 0,2 3 0,25-14-780,-90 74 11,575-494 187,-118 78-467,6-35-109,181-166-5,-47 98-2278,-517 447 1559,-19 22-36</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1:20.097"/>
    </inkml:context>
    <inkml:brush xml:id="br0">
      <inkml:brushProperty name="width" value="0.05" units="cm"/>
      <inkml:brushProperty name="height" value="0.05" units="cm"/>
    </inkml:brush>
  </inkml:definitions>
  <inkml:trace contextRef="#ctx0" brushRef="#br0">3134 4125 11138,'-131'-64'4610,"-118"-52"1159,202 97-5518,-1 3-1,0 1 1,-1 3-1,-22-1-250,-26 4 64,-1 5-1,0 5 0,1 3 0,-1 5 0,1 4 0,-90 25-63,114-24 2,0 3 0,2 4-1,0 2 1,2 4 0,1 2-1,1 4 1,2 2 0,1 3 0,2 3-1,2 3 1,-13 15-2,-21 25-5,4 4-1,4 4 1,4 4 0,5 3-1,3 3 1,6 4 0,-45 92 5,74-117-42,4 1 1,4 1 0,3 2 0,4 1 0,3 1 0,5 1-1,3 0 1,3 20 41,8-67-3,3 0 0,1 0 0,2-1 0,2 1-1,2-1 1,1 0 0,2-1 0,2 0 0,1-1 0,2-1-1,2 0 1,1-1 0,2-1 0,2 0 0,0-2 0,3-1-1,0-1 1,2-2 0,25 21 3,-12-18 18,2-1-1,1-3 1,1-2-1,2-1 1,0-3 0,1-2-1,1-2 1,1-2-1,0-2 1,1-2-1,2-3-17,104 14 74,1-6-1,157-5-73,318-27-10,-505 13 15,0-6 1,-1-5 0,0-6 0,-1-5-1,-2-6 1,97-38-6,-139 32 24,-1-4 0,-2-3 0,-2-4 0,-2-3 0,-3-4 0,64-59-24,-110 88 19,-1-2-1,-2-1 1,0 0-1,-2-2 1,-1 0-1,-1-2 1,-2 0-1,-2-1 1,0 0-1,-2-2 1,-2 1-1,-1-1 0,-2-1 1,-1 0-1,-2 0 1,-1 0-1,-3 0 1,0-1-1,-2 1 1,-2-1-1,-3-10-18,-9-43 36,-4 0-1,-4 1 1,-4 2-1,-4 0 1,-3 2-1,-14-19-35,-66-114 363,-102-142-363,178 298 76,17 25-41,-1 1 1,-2 0 0,-2 2-1,-1 1 1,-24-22-36,-27 8-251,-8 22-213</inkml:trace>
  <inkml:trace contextRef="#ctx0" brushRef="#br0" timeOffset="655.416">2989 3779 12315,'-5'-2'567,"1"-1"-1,0 0 1,0 0 0,0 0 0,1-1 0,-1 1 0,1-1 0,0 0 0,0 0 0,0 0-1,0 0 1,1-1 0,-1 1 0,1-1 0,0 1 0,0-4-567,5-34 853,4 24-781,0 0-1,2 1 0,0 0 1,0 1-1,2 0 1,0 0-1,3-2-71,-8 10 24,65-91 165,243-314 36,484-470-177,-272 309-39,73-49 896,116-53-905,-504 461 54,-210 215-72,0-1 1,1 1-1,-1-1 0,0 1 1,0-1-1,0 0 1,0 0-1,0 1 0,0-1 1,0 0-1,0 0 1,-1 0-1,1 0 0,0 0 1,0 0-1,-1 0 1,1 0-1,-1 0 0,1-1 1,-1 1-1,1 0 1,-1 0-1,0 0 0,1-1 1,-1 1-1,0 0 1,0 0-1,0-1 0,0 1 1,0 0-1,0-1 1,-1 1-1,1 0 0,0 0 1,-1 0-1,1-1 1,-1 1-1,1 0 0,-1 0 1,0-1 17,-17 7-547</inkml:trace>
  <inkml:trace contextRef="#ctx0" brushRef="#br0" timeOffset="1215.521">2939 2904 17452,'-13'-47'2955,"13"46"-2902,0 0 0,0 1 0,-1-1 0,1 0 0,0 0 0,-1 0 0,1 1 0,-1-1 0,1 0 0,-1 0 0,1 1 0,-1-1 0,1 0 1,-1 1-1,0-1 0,1 1 0,-1-1 0,0 1 0,1-1 0,-1 1 0,0 0 0,0-1 0,1 1 0,-1 0 0,0-1 0,0 1 0,0 0 0,0 0 0,0 0 0,1 0 0,-1 0 0,0 0 0,0 0 0,0 0 0,0 0 0,0 0 0,1 0 0,-1 1 0,0-1 0,0 0 1,0 0-1,1 1 0,-1-1 0,0 1 0,0-1 0,1 1 0,-1-1 0,0 1 0,1-1 0,-1 1 0,0 0 0,0 0-53,-3 5 63,-1 1-1,1 0 1,0 0 0,0 0-1,0 1 1,1-1-1,1 1 1,-1-1 0,1 1-1,0 0 1,1 0 0,0 0-1,0 1-62,-3 13 59,-108 639-280,89-524 160,25-134 84,-1 1 0,1-1-1,0 1 1,0-1 0,0 0 0,0 0 0,1 0 0,-1 0 0,1 0 0,0 0-1,0-1 1,0 1 0,0-1 0,0 0 0,0 0 0,1 0 0,-1 0 0,1-1 0,-1 1-1,1-1 1,0 0 0,-1 0 0,1 0 0,0-1 0,0 1 0,0-1 0,-1 0-1,1 0 1,0 0 0,0-1 0,0 1 0,0-1 0,-1 0 0,1 0 0,0 0 0,-1-1-1,1 1 1,1-2-23,63-12 224,-1-3 0,0-4 0,-1-2-1,-2-3 1,43-25-224,-2 3 34,196-83-404,-147 62-137</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26T11:21:23.435"/>
    </inkml:context>
    <inkml:brush xml:id="br0">
      <inkml:brushProperty name="width" value="0.05" units="cm"/>
      <inkml:brushProperty name="height" value="0.05" units="cm"/>
    </inkml:brush>
  </inkml:definitions>
  <inkml:trace contextRef="#ctx0" brushRef="#br0">16 2741 19892,'1'-62'2658,"-1"46"-766,-2 46-1095,3 28-649,3-1 1,2 1-1,13 50-148,2 21 31,6 189-22,-25-305-20,-1-30-18,-38-423 224,-20 128-78,55 296-110,12 38-1,-4-8 1,61 88 34,-66-100-41,1 0 1,1 0 0,-1 0 0,0 0-1,0-1 1,1 1 0,-1-1 0,1 1-1,-1-1 1,1 0 0,0 0 0,-1 0-1,1 0 1,0-1 0,0 1 0,0-1-1,-1 0 1,1 1 0,0-1 0,0-1 0,0 1-1,0 0 1,-1-1 0,1 1 0,0-1-1,0 0 1,-1 0 0,1 0 0,0 0-1,-1 0 1,1-1 0,-1 1 0,0-1-1,1 0 1,-1 0 0,0 0 0,0 0-1,0 0 1,0 0 0,1-2-1,11-16 40,0-2 0,-1 1 0,-2-2 0,0 1 1,-1-1-1,-1-1 0,-2 0 0,0 0 0,-1-1 0,0-13-40,-3 1 413,-3 37-398,0 1 0,0-1 1,0 0-1,-1 1 1,1-1-1,0 0 0,0 1 1,0-1-1,0 0 1,0 0-1,-1 1 0,1-1 1,0 0-1,0 0 1,0 1-1,-1-1 0,1 0 1,0 0-1,-1 1 1,1-1-1,0 0 0,0 0 1,-1 0-1,1 0 0,0 1 1,-1-1-1,1 0 1,0 0-1,-1 0 0,1 0 1,0 0-1,-1 0 1,1 0-1,0 0 0,-1 0 1,1 0-1,0 0 1,-1 0-1,1 0 0,0 0 1,-1 0-1,1-1 0,0 1 1,-1 0-16,-6 29 60,0 0 0,2 0 0,2 0-1,0 0 1,2 1 0,1 0 0,2-1 0,3 19-60,-5-44 6,1 24-168,2 0 0,0-1 1,2 0-1,1 0 0,1 0 0,2-1 0,0 0 0,2 0 0,1-1 0,0 0 0,2-1 0,3 2 162,6-5-1332,-1-16-603</inkml:trace>
  <inkml:trace contextRef="#ctx0" brushRef="#br0" timeOffset="982.944">675 2770 12571,'0'-1'245,"1"1"1,-1-1 0,0 1 0,0-1 0,1 1-1,-1-1 1,0 1 0,0-1 0,0 1 0,0-1-1,0 1 1,0-1 0,0 0 0,0 1 0,0-1-1,0 1 1,0-1 0,0 1 0,0-1-1,0 1 1,0-1 0,-1 1 0,1-1 0,0 1-1,0-1 1,-1 1 0,1-1 0,0 1 0,-1-1-1,1 1 1,0 0 0,-1-1 0,1 1 0,-1 0-1,1-1 1,0 1 0,-1 0 0,1-1 0,-1 1-1,1 0 1,-1 0 0,1 0 0,-1-1-1,1 1 1,-1 0 0,0 0 0,1 0 0,-1 0-1,1 0 1,-1 0 0,1 0 0,-1 0 0,1 0-1,-1 0 1,1 0-246,-18 12 1819,16-10-2507,-61 80 1383,58-74-695,-1 0 0,1 0 0,1 1 0,-1 0 0,2 0 0,-1 0 0,1 1 0,0-1 0,1 1 0,0 0 0,1-1 0,0 1 0,1 0 0,0 0 0,0 0 0,1 0 0,0-1 0,1 1 0,0 0 0,0-1 0,1 1 0,0-1 0,1 0 0,1 1 0,-5-8-2,1-1 1,-1 0-1,1 0 0,0 0 0,0 0 0,-1 0 0,1 0 0,0 0 0,0 0 0,0 0 0,0 0 1,0-1-1,0 1 0,0 0 0,1-1 0,-1 1 0,0-1 0,0 1 0,0-1 0,1 1 0,-1-1 1,0 0-1,0 0 0,1 0 0,-1 1 0,0-1 0,1-1 0,-1 1 0,0 0 0,0 0 0,1 0 1,-1-1-1,0 1 0,0 0 0,1-1 0,-1 1 0,0-1 0,0 0 0,0 1 0,0-1 0,0 0 1,0 0-1,0 1 0,0-1 0,0 0 0,0 0 0,0 0 0,0 0 0,-1 0 0,1-1 0,0 0 2,38-60-7,67-169 358,-105 232-346,-1-1 1,0 0-1,0 1 0,0-1 1,1 0-1,-1 1 0,0-1 1,0 0-1,1 1 0,-1-1 1,0 0-1,1 1 0,-1-1 1,0 0-1,1 0 0,-1 0 0,0 1 1,1-1-1,-1 0 0,1 0 1,-1 0-1,0 0 0,1 0 1,-1 0-1,1 1 0,-1-1 1,0 0-1,1 0 0,-1 0 1,1-1-1,-1 1 0,1 0 1,-1 0-1,0 0 0,1 0 1,-1 0-1,1 0 0,-1-1 1,0 1-1,1 0 0,-1 0 1,0 0-1,1-1 0,-1 1 1,0 0-1,1-1 0,-1 1 0,0 0 1,0-1-1,1 1 0,-1 0 1,0-1-1,0 1 0,0 0 1,1-1-1,-1 1 0,0-1 1,0 1-1,0 0 0,0-1 1,0 1-1,0-1 0,0 1 1,0-1-1,0 1 0,0-1-5,7 42 79,-5-29-49,20 94 73,-21-104-91,-5-71 337,-40-81-7,43 147-282,1 3 2,-1 2-28,1-1-34,-1 1-1,1-1 1,0 0 0,-1 1 0,1-1 0,0 1 0,0-1 0,0 0 0,0 1 0,0-1 0,0 1 0,0-1-1,0 1 1,1-1 0,-1 0 0,1 1 0,-1-1 0,1 0 0,-1 1 0,1-1 0,0 0 0,-1 0 0,1 1-1,0-1 1,0 0 0,0 0 0,0 0 0,0 0 0,0 0 0,0 0 0,1-1 0,-1 1 0,0 0 0,0-1 0,1 1-1,-1 0 1,0-1 0,1 0 0,-1 1 0,0-1 0,1 0 0,-1 1 0,1-1 0,-1 0 0,0 0 0,1 0-1,-1-1 1,1 1 0,-1 0 0,1 0 0,-1-1 0,0 1 0,1-1 0,-1 1 0,0-1 0,1 0 0,-1 1-1,0-1 1,1 0 0,150-105-17,-37 45 28,-113 61-11,0 1 0,0 0-1,0 0 1,0 0 0,0 0 0,0 0 0,0 0 0,-1 1 0,1-1 0,0 1 0,-1-1 0,1 1 0,-1-1 0,0 1 0,1 0 0,-1 0-1,0 0 1,0-1 0,0 1 0,0 0 0,-1 0 0,1 0 0,-1 1 0,1-1 0,-1 0 0,1 0 0,-1 0 0,0 0 0,0 0 0,0 1 0,0-1-1,-1 0 1,1 0 0,-1 0 0,1 0 0,-1 0 0,1 0 0,-1 0 0,0 0 0,0 0 0,0 1 3,-13 118 54,14-121-57,0 1 0,0 0 1,1-1-1,-1 1 0,0 0 0,1-1 1,-1 1-1,1 0 0,-1-1 0,1 1 1,-1-1-1,1 1 0,-1-1 0,1 1 1,0-1-1,-1 1 0,1-1 0,0 0 1,-1 1-1,1-1 0,0 0 0,-1 0 1,1 1-1,0-1 0,0 0 0,-1 0 1,1 0-1,0 0 0,0 0 0,-1 0 1,1 0-1,0 0 0,0 0 0,-1-1 1,1 1-1,0 0 0,0 0 0,-1-1 1,1 1-1,0 0 0,-1-1 0,1 1 0,-1 0 1,1-1-1,0 1 0,-1-1 0,1 1 1,-1-1-1,1 0 0,-1 1 0,1-1 1,-1 1-1,0-1 0,1 0 0,-1 1 1,0-1-1,1 0 0,-1 0 0,0 1 1,0-1-1,97-184 89,-50 117-78,-46 68-11,-1-1 0,0 0 0,1 1 1,-1-1-1,1 1 0,-1-1 1,0 1-1,1-1 0,-1 1 0,1-1 1,0 1-1,-1 0 0,1-1 0,-1 1 1,1 0-1,0-1 0,-1 1 1,1 0-1,-1 0 0,1 0 0,0 0 1,-1-1-1,1 1 0,0 0 0,-1 0 1,1 0-1,0 0 0,0 1 0,-1-1 1,1 0-1,-1 0 0,1 0 1,0 0-1,-1 1 0,1-1 0,0 0 1,-1 1-1,1-1 0,-1 0 0,1 1 1,-1-1-1,1 1 0,-1-1 0,1 1 1,-1-1-1,1 1 0,-1-1 1,0 1-1,1-1 0,-1 1 0,0 0 1,1-1-1,-1 1 0,0-1 0,0 1 1,0 0-1,1-1 0,-1 1 0,0 0 1,0 0-1,7 48 25,-6-43-21,18 203 13,-19-210-23,0 1 0,1 0 0,-1-1 0,0 1 0,1 0 0,-1-1 0,0 1-1,1 0 1,-1 0 0,0 0 0,1-1 0,-1 1 0,1 0 0,-1 0 0,0 0-1,1 0 1,-1-1 0,1 1 0,-1 0 0,1 0 0,-1 0 0,0 0 0,1 0-1,-1 0 1,1 0 0,-1 1 0,1-1 0,-1 0 0,0 0 0,1 0 0,-1 0-1,1 0 1,-1 1 0,0-1 0,1 0 0,-1 0 0,0 1 0,1-1 0,-1 0-1,0 0 1,1 1 0,-1-1 0,0 0 0,0 1 0,1-1 0,-1 1 0,0-1-1,0 0 1,0 1 0,1-1 0,-1 1 0,0-1 0,0 0 0,0 1 0,0-1-1,0 1 1,0-1 0,0 0 0,0 1 0,0-1 0,0 1 0,0-1 0,0 1 0,0-1 5,14-36-996,-14 35 978,12-47-1132,0-12 1086</inkml:trace>
  <inkml:trace contextRef="#ctx0" brushRef="#br0" timeOffset="1339.099">1472 1976 19068,'-26'39'4091,"43"33"-2999,-15-66-930,104 182 1801,-83-156-1821,-2 2 0,-2 0-1,-1 1 1,10 28-142,-27-62-31,0 0-1,1 0 1,-1 1-1,0-1 1,0 0-1,-1 1 1,1-1 0,0 0-1,0 1 1,-1-1-1,1 1 1,-1-1-1,1 1 1,-1 0-1,0-1 1,1 1 0,-1-1-1,0 1 1,0 0-1,0-1 1,0 1-1,0-1 1,-1 1-1,1 0 1,0-1 0,-1 1-1,1-1 1,-1 1-1,0-1 1,1 1-1,-1-1 1,0 0-1,0 1 1,0-1 0,0 0-1,0 0 1,0 1-1,0-1 1,-1 0-1,1 0 1,0 0 0,-1 0-1,1-1 1,0 1-1,-1 0 1,1-1-1,-1 1 1,1 0-1,-1-1 1,1 0 0,-1 1-1,0-1 32,-18-6-341,0-1 0,0-1-1,1-1 1,1-1 0,-1 0 0,1-2 0,-11-8 341,15 10-83,-89-70 1498,102 79-1361,1 1-1,0-1 1,0 1 0,-1-1 0,1 1 0,0-1-1,0 1 1,0-1 0,0 1 0,0-1 0,0 0-1,0 1 1,0-1 0,0 1 0,0-1 0,0 1-1,0-1 1,0 0 0,0 1 0,0-1 0,1 1-1,-1-1 1,0 1 0,0-1 0,1 1-1,-1-1 1,0 1 0,1-1 0,-1 1 0,0 0-1,1-1 1,-1 1 0,1-1 0,-1 1 0,1 0-1,-1 0 1,1-1 0,-1 1 0,1 0 0,-1 0-1,1-1 1,-1 1 0,1 0 0,-1 0 0,1 0-1,-1 0 1,1 0 0,0 0 0,-1 0 0,1 0-1,-1 0 1,1 0 0,-1 0 0,1 0-1,0 0-53,47-3 442,-35 3-269,12-2-91,5 2-230,-1-2 0,0-1 1,0-2-1,0 0 0,-1-2 0,21-8 148,-11-2-1351</inkml:trace>
  <inkml:trace contextRef="#ctx0" brushRef="#br0" timeOffset="1696.124">1897 2135 18916,'-19'63'5836,"-2"8"-5016,19-64-765,0 0-1,0 0 1,1 1 0,0-1 0,0 1-1,1-1 1,0 1 0,0-1-1,1 1 1,-1-1 0,2 1-1,-1-1 1,1 1 0,0-1-1,1 0 1,0 0 0,0 0-1,0 0 1,1-1 0,0 1-1,0-1 1,1 0 0,3 4-55,-4-9 6,0 0 1,1-1 0,-1 0 0,0 1-1,0-1 1,0-1 0,0 1 0,0-1-1,0 1 1,0-1 0,0 0 0,0 0-1,0-1 1,-1 1 0,1-1 0,0 0-1,-1 0 1,1 0 0,-1-1 0,0 1-1,0-1 1,0 1 0,0-1 0,2-3-7,1 1 34,9-4 35,-1-1-1,0-1 1,0 0 0,-1 0 0,-1-2 0,0 0-1,-1 0 1,0-1 0,-1 0 0,0-1 0,-1 0 0,-1 0-1,-1-1 1,0 0 0,-1-1 0,0 0 0,-2 1-1,0-2 1,-1 1 0,1-12-69,-9 2 205,-11 44 257,-9 164-49,24-178-420,0 0-1,0 0 1,0 1-1,1-1 1,-1 0-1,1 1 1,-1-1-1,1 0 1,0 1-1,1-1 1,-1 1-1,0-1 1,1 0-1,0 1 1,0-1-1,0 0 1,0 0-1,1 1 1,-1-1-1,1 0 1,-1 0-1,1-1 1,0 1-1,1 0 1,-1-1-1,0 1 1,1-1-1,-1 0 1,1 1-1,0-1 1,-1 0-1,1-1 0,0 1 1,0 0-1,1-1 1,-1 0-1,0 0 1,0 0-1,1 0 1,-1 0-1,0-1 1,1 1-1,-1-1 1,0 0-1,1 0 1,2-1 7,48-41-2155,-24 9 266</inkml:trace>
  <inkml:trace contextRef="#ctx0" brushRef="#br0" timeOffset="2211.669">2398 1927 12051,'-11'5'10520,"3"32"-9201,19 164-1016,-12-199-290,1-1-1,0 1 0,0-1 1,0 1-1,0 0 0,0-1 1,0 1-1,1-1 1,-1 1-1,0-1 0,1 1 1,-1-1-1,1 1 0,-1-1 1,1 1-1,0-1 0,0 0 1,0 1-1,0-1 1,0 0-1,0 0 0,0 1 1,0-1-1,0 0 0,0 0 1,1 0-1,-1-1 1,0 1-1,1 0 0,-1 0 1,1-1-1,-1 1 0,1-1 1,-1 1-1,1-1 1,-1 0-1,1 1 0,-1-1 1,1 0-1,0 0 0,-1 0 1,1 0-1,-1 0 0,1-1 1,-1 1-1,1 0 1,-1-1-1,1 1 0,-1-1 1,1 0-1,-1 1 0,1-1 1,-1 0-1,0 0 1,1 0-1,-1 0 0,0 0 1,1-1-13,20-25 191,-2-1 0,-1-1 0,-2 0 0,0-2-1,-2 0 1,-2 0 0,0-1 0,-3-1 0,5-23-191,-5 26 67,-2 41 257,-24 190 274,16-187-595,1 1 0,1-1 1,0 0-1,1 0 0,0 0 0,2 0 0,-1 0 1,2-1-1,0 0 0,0 0 0,1 0 1,1-1-1,0 0 0,0 0 0,1-1 0,1 0 1,5 4-4,142 151-336,-155-163 331,0-1 1,0 1 0,0 0-1,0 0 1,-1 0 0,1 0 0,-1 0-1,0 0 1,0 0 0,0 1 0,0-1-1,-1 0 1,1 0 0,-1 1 0,0-1-1,0 1 1,0-1 0,0 0 0,-1 1-1,1-1 1,-1 0 0,0 0-1,0 1 1,0-1 0,0 0 0,-1 0-1,1 0 1,-1 0 0,0 0 0,1-1-1,-1 1 1,-1 0 0,1-1 0,0 1-1,-1-1 1,1 0 0,-1 0 0,0 0-1,1 0 1,-1-1 0,0 1 0,0-1-1,0 1 1,-1-1 0,1 0-1,0 0 1,0 0 0,-1-1 0,1 1-1,0-1 1,-1 0 4,-4 0 10,1 0-1,-1 0 1,1-1-1,-1 0 1,0-1 0,1 1-1,0-1 1,-1-1-1,1 0 1,0 0-1,0 0 1,1-1 0,-1 0-1,1 0 1,-1 0-1,1-1 1,-4-5-10,7 8 26,0-1 0,0 0 1,0 0-1,1 0 0,0 0 1,-1 0-1,1 0 0,0-1 0,0 1 1,1-1-1,-1 0 0,1 1 1,0-1-1,0 0 0,0 0 1,0 0-1,1 0 0,-1 0 0,1 0 1,0 0-1,1 0 0,-1 0 1,0 0-1,1 0 0,0 1 0,0-1 1,0 0-1,1 0 0,-1 1 1,1-1-1,0 1 0,0-1 0,0 1 1,0-1-1,2 0-26,10-11 114,1-1 0,0 2 1,1 0-1,1 1 0,0 1 0,18-10-114,80-66-1054,-90 54 1035</inkml:trace>
  <inkml:trace contextRef="#ctx0" brushRef="#br0" timeOffset="4432.144">3003 1277 21101,'7'-15'400,"1"2"0,0-1 1,1 1-1,1 0 0,0 0 1,0 2-1,2-1 1,-1 1-1,1 1 0,4-3-400,-11 9 68,1 0-1,-1 1 1,1-1-1,0 1 1,1 0-1,-1 0 1,0 1-1,1 0 1,-1 0-1,1 1 1,0-1-1,0 1 1,-1 1-1,1-1 1,0 1-1,0 1 1,0-1-1,-1 1 1,1 0-1,0 1 1,-1-1-1,1 1 1,-1 1-1,6 2-67,-9-4 6,0 0-1,0 1 0,-1-1 1,1 1-1,0 0 0,-1 0 1,1 0-1,-1 0 0,0 0 1,1 1-1,-1-1 0,0 1 1,-1-1-1,1 1 0,0 0 1,-1 0-1,1 0 0,-1 0 1,0 0-1,0 0 0,0 0 1,-1 0-1,1 0 0,-1 0 1,1 1-1,-1-1 0,0 0 1,-1 0-1,1 1 0,0-1 1,-1 0-1,0 0 0,1 0 1,-1 0-1,0 0 0,-1 0 1,1 0-1,-1 0 0,1 0 1,-1 0-1,0-1 0,-1 2-5,-115 123 130,106-118-146,13-16-19,14-17-32,-13 21 64,0 0-1,1 1 0,-1-1 1,1 1-1,-1-1 0,1 1 0,0 0 1,0 0-1,0 0 0,0 1 1,1-1-1,-1 1 0,0-1 0,1 1 1,-1 0-1,1 0 0,-1 1 1,1-1-1,-1 1 0,1 0 0,-1 0 1,1 0-1,-1 0 0,1 0 1,0 1-1,-1 0 0,0 0 0,1 0 1,-1 0-1,1 0 0,-1 1 1,0-1-1,0 1 0,0 0 0,0 0 1,0 0-1,0 0 0,-1 1 1,1-1-1,-1 1 0,1 0 0,0 0 4,10 22-6,0-1-1,-2 2 0,-1-1 0,-1 2 0,-1-1 0,3 22 7,-1-10-8,-7-27 22,-2-8-10,1 0 0,-1 0 0,0 0-1,0 0 1,0 0 0,0 0-1,0 0 1,-1 0 0,1 0-1,-1 0 1,0 0 0,0 0 0,0 1-1,0-1 1,-1 0 0,1 0-1,-1 0 1,0 0 0,0 0-1,0 0 1,0 0 0,0 0 0,-1 0-1,0-1 1,1 1 0,-1-1-1,0 1 1,0-1 0,0 1-1,-1-1-3,-12 6 125,-1-1 0,0 0-1,0-1 1,-1-1-1,1-1 1,-1-1-1,0 0 1,0-1-1,0 0 1,-3-2-125,16 1-73,0-1 0,0-1 0,0 1 0,0 0 0,0-1 0,0 0 0,0 0-1,0 0 1,0 0 0,0-1 0,0 0 0,1 1 0,-1-1 0,1 0 0,-1-1 0,1 1 0,0-1 0,0 0 0,0 0 73,-4-7-44</inkml:trace>
  <inkml:trace contextRef="#ctx0" brushRef="#br0" timeOffset="4790.859">3922 997 22309,'-26'1'-13,"0"2"1,1 1-1,-1 0 1,1 2-1,0 1 1,1 1-1,0 1 0,0 1 1,1 1-1,0 1 1,1 2-1,0 0 1,1 1-1,1 1 1,-10 10 12,24-21 21,1 1 1,0 0 0,0 1-1,1-1 1,-1 1 0,2 0-1,-1 0 1,1 0-1,0 1 1,0-1 0,1 1-1,0 0 1,0 0 0,1-1-1,0 1 1,0 0 0,1 0-1,0 0 1,1 0 0,-1 0-1,1 0 1,1 0-1,0 0 1,0-1 0,0 1-1,1-1 1,0 1 0,1-1-1,0 0 1,0 0 0,3 4-22,-1-3 9,1 0 0,0 0 0,1 0 1,0-1-1,0-1 0,0 1 1,1-1-1,0-1 0,0 1 0,0-1 1,1-1-1,0 0 0,0 0 1,0-1-1,0 0 0,0-1 0,1 0 1,-1-1-1,1 0 0,-1-1 1,1 0-1,-1 0 0,1-1 0,-1-1 1,1 1-1,-1-2 0,0 0 1,2 0-10,24-7 143,-1-1 0,-1-2 1,0-1-1,-1-1 0,0-2 1,-1-2-1,-1 0 0,-1-2 1,-1-2-1,13-13-143,-38 32 37,1 1 28,0-1 1,-1 0-1,1-1 0,-1 1 0,1-1 0,-2 1 0,1-1 0,0-1 0,-1 1 1,0 0-1,0-1 0,-1 0 0,1 1 0,-1-1 0,0 0 0,-1 0 0,1-3-65,-3 6 30,1 0 0,-1 1 0,0-1 0,1 0 0,-1 1 0,-1-1 0,1 1 0,0-1-1,-1 1 1,1 0 0,-1-1 0,0 1 0,1 0 0,-1 0 0,0 0 0,0 0-1,-1 1 1,1-1 0,0 0 0,-1 1 0,1 0 0,-1-1 0,1 1 0,-1 0 0,1 0-1,-1 1 1,0-1 0,1 1 0,-1-1 0,0 1 0,0 0 0,-2 0-30,-25-6 75,0 2 0,-1 1 1,1 2-1,-1 0 0,1 2 1,-1 2-1,1 1 0,-21 5-75,34-7-20,0 1 0,1 0 0,-1 1 0,1 1 0,0 1 0,0 0 0,1 1 0,0 1 0,0 0 0,1 1 0,0 0-1,0 2 1,1-1 0,0 1 0,1 1 0,-8 10 20,11 8 507</inkml:trace>
  <inkml:trace contextRef="#ctx0" brushRef="#br0" timeOffset="5040.436">4222 1289 18620,'0'7'2208,"5"4"721,5-2-2233,1 7-432,1-5-280,-2 2-592,-6-3-296</inkml:trace>
  <inkml:trace contextRef="#ctx0" brushRef="#br0" timeOffset="5837.677">4795 786 21020,'-24'-99'3257,"23"95"-3142,0 1 1,-1 0-1,1 0 0,-1 0 0,0 1 0,0-1 1,0 0-1,0 1 0,0-1 0,-1 1 0,1-1 1,-1 1-1,1 0 0,-1 0 0,0 1 0,0-1 1,0 0-1,0 1 0,0 0 0,0-1 0,0 1 1,-1 1-1,1-1 0,0 0 0,-1 1 0,1 0 1,0-1-1,-1 1 0,0 1-115,-8 1 18,1 1 0,0 1 1,0 0-1,0 0 0,0 1 0,1 1 0,0 0 1,0 0-1,0 1 0,1 0 0,0 1 1,0 0-1,1 0 0,0 1 0,0 0 1,1 0-1,0 1 0,1 0 0,0 0 0,1 0 1,0 1-1,0 0 0,1 0 0,-1 8-18,4-15 1,0 0 0,1-1 0,-1 1 0,1 0-1,0 0 1,0 0 0,0 0 0,1 0 0,-1 0 0,1 0-1,0 0 1,0-1 0,1 1 0,-1 0 0,1-1-1,0 1 1,-1-1 0,2 0 0,-1 1 0,0-1 0,1 0-1,-1 0 1,1 0 0,0-1 0,0 1 0,0-1-1,0 1 1,0-1 0,1 0 0,-1 0 0,1-1 0,-1 1-1,1-1 1,0 0 0,0 1 0,0-2 0,-1 1-1,1 0 1,0-1 0,0 0 0,0 0 0,0 0 0,0 0-1,0-1 0,13-2 1,0 0 0,0-2 0,0 0 0,-1-1 0,0 0 0,0-2 0,-1 0 0,0 0 0,0-2-1,-1 0 1,0 0 0,0-1 0,-2-1 0,1 0 0,-1-1 0,-1 0 0,-1-1 0,0 0 0,5-10-1,-12 20 3,0 0 0,0-1 0,0 1 1,-1-1-1,0 0 0,0 0 0,0 0 0,0 0 1,-1 0-1,0 0 0,0-1 0,0 1 1,-1 0-1,0 0 0,0-1 0,0 1 1,-1 0-1,1-1 0,-2 0-3,2 5 1,-1 1 0,1-1 0,-1 1-1,0-1 1,1 1 0,-1-1 0,0 1 0,1 0 0,-1-1-1,0 1 1,0 0 0,1 0 0,-1-1 0,0 1 0,0 0 0,0 0-1,1 0 1,-1 0 0,0 0 0,0 0 0,0 0 0,1 0-1,-1 1 1,0-1 0,0 0 0,1 0 0,-1 1 0,0-1 0,0 0-1,1 1 1,-1-1 0,0 1 0,1-1 0,-1 1 0,1-1-1,-1 1 1,0-1 0,1 1 0,-1-1 0,1 1 0,-1 0-1,-7 11 3,-1 1 0,2 0 0,-1 0 1,2 1-1,0 0 0,1 0 0,0 0 0,1 1 1,0-1-1,2 1 0,0 0 0,0 2-3,0-10-1,0 0 1,1 1-1,0-1 0,0 0 0,1 0 0,0 0 0,0 1 0,1-1 1,0 0-1,0 0 0,1 0 0,-1 0 0,2 0 0,-1 0 0,1-1 0,0 1 1,0-1-1,1 1 0,0-1 0,0 0 0,0-1 0,1 1 0,0-1 0,0 0 1,0 0-1,0 0 0,1-1 0,0 0 0,2 2 1,291 72-443,-297-78 433,0 1 0,0-1 0,0 1 0,0 0 0,-1 0 0,1 0 0,0 0 0,-1 0 0,1 1 0,-1-1 0,1 0 0,-1 1 0,0-1 0,0 1 0,1-1 0,-1 1 1,0 0-1,0-1 0,-1 1 0,1 0 0,0 0 0,-1 0 0,1 0 0,-1 0 0,1-1 0,-1 1 0,0 0 0,0 0 0,0 0 0,0 0 0,0 0 0,0 0 0,0 0 0,-1 0 0,1 0 0,-1 0 0,1 0 0,-1 0 0,0-1 0,0 1 0,-1 1 10,-7 7 51,-1 0 1,0-2 0,0 1-1,-1-1 1,0-1 0,-1 0-1,1 0 1,-1-1 0,-1-1-1,1 0 1,-1 0-1,0-2 1,0 1 0,-4-1-52,7 0 37,1 0 1,-1-1 0,0 0 0,0 0-1,0-1 1,0 0 0,0-1 0,0-1 0,0 1-1,0-1 1,0-1 0,1 0 0,-1 0-1,0-1 1,1 0 0,0-1 0,-1 0-1,1-1 1,-4-2-38,0-31-1411,24 17 1342</inkml:trace>
  <inkml:trace contextRef="#ctx0" brushRef="#br0" timeOffset="6116.376">5372 1049 24917</inkml:trace>
  <inkml:trace contextRef="#ctx0" brushRef="#br0" timeOffset="6381.589">5574 521 25373,'13'-8'195,"0"0"-1,0 1 0,1 0 0,0 1 0,1 0 0,0 1 0,-1 1 0,1 1 0,1 0 0,-1 1 1,15-1-195,-30 3-4,0 1 1,-1-1 0,1 0 0,0 0 0,0 1-1,0-1 1,-1 0 0,1 0 0,0 1 0,0-1-1,0 0 1,0 0 0,0 1 0,0-1 0,0 0-1,0 1 1,0-1 0,-1 0 0,1 0-1,0 1 1,0-1 0,1 0 0,-1 1 0,0-1-1,0 0 1,0 0 0,0 1 0,0-1 0,0 0-1,0 1 1,0-1 0,1 0 0,-1 0 0,0 1-1,0-1 1,0 0 0,0 0 0,1 0 0,-1 1-1,0-1 1,0 0 0,1 0 0,-1 0 0,0 1-1,0-1 1,1 0 0,-1 0 0,0 0 0,0 0-1,1 0 1,-1 0 0,0 0 0,1 0 0,-1 0-1,0 0 1,1 0 0,-1 0 0,0 0 0,0 0-1,1 0 1,-1 0 0,0 0 0,1 0 3,-24 14-132,7-7 116,0 2-1,0-1 1,1 2-1,1 0 1,-1 1 0,2 0-1,-1 1 1,1 1-1,1 0 1,1 0 0,0 1-1,0 1 1,-6 13 16,11-19 5,1 1 0,1-1 0,0 1 1,0 0-1,1 0 0,0 1 0,1-1 1,0 1-1,0-1 0,1 1 0,1-1 1,0 1-1,0 0 0,1 2-5,1-10-18,0 1 0,0-1-1,0 0 1,0 0 0,0 0 0,1 0 0,0 0-1,-1 0 1,1 0 0,0-1 0,0 0 0,1 1-1,-1-1 1,0 0 0,1-1 0,-1 1-1,1-1 1,-1 1 0,1-1 0,0 0 0,0 0-1,0-1 1,-1 1 0,1-1 0,0 0 0,0 0-1,0 0 1,0 0 0,0-1 0,-1 0-1,1 0 1,0 0 0,0 0 0,-1 0 0,1-1-1,-1 1 1,1-1 0,1-1 18,52-15-1148,8-5-1378</inkml:trace>
  <inkml:trace contextRef="#ctx0" brushRef="#br0" timeOffset="6708.558">6036 425 24013,'-8'5'12,"1"1"0,0-1 0,0 1 0,1 0 1,-1 1-1,1-1 0,1 1 0,-1 0 0,1 1 0,1-1 0,-1 1 0,1 0 0,1 0 0,-1 1 0,1-1 0,1 1 0,0-1 0,0 1 1,0 0-1,1 0 0,1 0 0,-1 0 0,1 0 0,1 0 0,0 0 0,0-1 0,1 1 0,0 0 0,0 0 0,1-1 0,0 0 1,1 1-1,0-1 0,0 0 0,1-1 0,4 7-12,-6-11 8,1 0-1,0-1 1,0 1 0,0 0 0,0-1 0,0 0-1,0 0 1,1 0 0,-1-1 0,1 1 0,-1-1-1,1 0 1,0-1 0,0 1 0,-1-1 0,1 0-1,0 0 1,-1 0 0,1 0 0,0-1 0,0 0-1,-1 0 1,1 0 0,0-1-8,101-54 654,-95 50-515,1-2 0,-2 1 0,1-1 0,-1-1 0,0 0 0,-1 0-1,0-1 1,0 0 0,-1 0 0,-1-1 0,1-1 0,-2 1 0,0-1-1,0 0 1,-1 0 0,1-4-139,-6 11 14,0 1-1,-1-1 0,1 1 1,-1-1-1,0 1 1,0-1-1,0 1 1,0-1-1,-1 1 0,0 0 1,0 0-1,0 0 1,0 0-1,-1 0 0,0 0 1,0 1-1,0-1 1,0 1-1,0 0 1,0 0-1,-1 0 0,0 0 1,0 1-1,1-1 1,-1 1-1,-1 0 0,1 0 1,0 1-1,-2-1-13,-6-3 17,0 1 0,0 0-1,-1 0 1,1 2 0,-1 0 0,0 0-1,0 1 1,0 0 0,0 2-1,-1-1-16,7 1-19,0-1-1,0 1 0,-1 1 0,1-1 0,0 1 1,0 0-1,0 1 0,0 0 0,1 0 1,-1 0-1,1 1 0,0 0 0,0 0 1,0 0-1,0 1 0,1 0 0,0 0 0,0 1 1,0-1-1,1 1 0,0 0 0,0 0 1,0 1 19,6 16 921</inkml:trace>
  <inkml:trace contextRef="#ctx0" brushRef="#br0" timeOffset="7734.516">6592 147 24709,'1'-1'17,"4"-5"183,1-1 0,0 1 0,0 0 0,0 0 0,1 1 0,0 0-1,0 0 1,0 0 0,1 1 0,-1 0 0,1 1 0,0-1 0,0 2 0,1-1 0,-1 1 0,7-1-200,-13 3 13,-1 0-1,0 0 1,0 1 0,0-1 0,0 0 0,0 1 0,1-1 0,-1 0 0,0 1-1,0-1 1,0 1 0,0 0 0,0-1 0,0 1 0,0 0 0,0 0 0,-1-1-1,1 1 1,0 0 0,0 0 0,-1 0 0,1 0 0,0 0 0,-1 0 0,1 0-1,-1 0 1,0 0 0,1 1 0,-1-1 0,0 0 0,1 0 0,-1 0 0,0 0 0,0 0-1,0 1 1,0-1 0,0 0 0,0 0 0,-1 0 0,1 1 0,0-1 0,0 0-1,-1 0-12,-20 51-5,0-20 4,-1-2 0,-1 0 0,-2-1 0,-28 25 1,-19 22 9,70-75-8,0 0-1,0 1 1,0-1-1,0 1 1,0 0-1,0-1 1,0 1 0,0 0-1,1 0 1,-1 0-1,1 0 1,0 0-1,-1 1 1,1-1 0,0 0-1,0 1 1,0-1-1,1 1 1,-1-1-1,1 1 1,-1-1-1,1 1 1,0-1 0,0 1-1,0-1 1,0 1-1,0-1 1,1 1-1,-1-1 1,1 1-1,0-1 1,-1 1 0,1-1-1,0 0 1,0 1-1,1-1 1,-1 0-1,2 2 0,9 0-14,0 0 0,0-1 0,1 0 0,-1-1 0,1 0 0,0-1 0,0-1 0,-1 0 0,1 0 0,0-1 0,0-1 0,-1 0 0,1-1 0,4-2 14,7 1-582,-1-2 0,0 0 0,0-2 0,-1 0-1,0-1 1,0-2 0,18-11 582,-2-5-4224</inkml:trace>
  <inkml:trace contextRef="#ctx0" brushRef="#br0" timeOffset="8080.114">7038 0 24597,'-60'241'3276,"60"-237"-3349,0 0 1,0-1-1,0 1 1,1 0-1,0 0 1,0-1 0,0 1-1,0-1 1,0 1-1,1-1 1,0 1-1,0-1 1,0 0 0,0 1-1,0-1 1,0 0-1,1-1 1,-1 1-1,1 0 1,0-1 0,0 1-1,0-1 1,0 0-1,1 0 1,-1 0 0,0-1-1,1 1 1,-1-1-1,1 0 1,0 0-1,-1 0 1,1 0 0,0 0-1,0-1 1,-1 0-1,1 0 1,0 0-1,0 0 1,-1-1 0,1 1-1,0-1 1,0 0-1,-1 0 1,1 0-1,-1-1 1,1 1 0,-1-1-1,1 0 1,-1 0-1,0 0 1,0 0-1,0 0 1,0-1 0,-1 0-1,3-1 73,9-11-720,0 0 1,-1-1-1,-1 0 0,0-1 0,-2 0 0,0-1 1,0 0-1,-2 0 0,0-1 0,-1 0 0,-1-2 720,3-29 1935,-10 49-1820,0 1 0,0-1-1,0 1 1,0-1 0,0 1-1,0 0 1,0 0 0,0 0-1,0 0 1,0-1 0,0 1-1,0 1 1,-1-1 0,1 0-1,0 0 1,0 0 0,0 0-1,0 1 1,0-1 0,0 0-1,0 1 1,1-1 0,-1 1-1,0-1 1,0 1 0,0 0-1,0-1 1,0 1 0,1 0-1,-1-1 1,0 1 0,1 0-1,-1 0 1,1 0 0,-1 0-1,1 0 1,-1 0 0,1-1-1,-1 1 1,1 0 0,0 0-1,-1 0 1,1 1 0,0-1-1,0 0 1,0 0-115,-33 50 1190,3 2 0,2 1 0,-17 47-1190,43-97 1,-1 2-35,-1 0-1,1 1 1,1 0 0,-1 0 0,1 0 0,0 0-1,1 0 1,0 0 0,0 0 0,0 0 0,1 1-1,0-1 1,1 0 0,0 0 0,0 1 0,0-1-1,1 0 1,0 0 34,10 19-899</inkml:trace>
  <inkml:trace contextRef="#ctx0" brushRef="#br0" timeOffset="9381.306">1529 3485 21901,'16'-32'2943,"-16"32"-2922,1-1 0,-1 1-1,1 0 1,-1 0 0,1 0 0,0 0 0,-1 0 0,1 0-1,-1 0 1,1 0 0,-1 0 0,1 0 0,0 0 0,-1 0-1,1 0 1,-1 0 0,1 1 0,-1-1 0,1 0-1,-1 0 1,1 1 0,-1-1 0,1 0 0,-1 0 0,1 1-1,-1-1 1,1 1 0,-1-1 0,0 1 0,1-1 0,-1 0-1,1 1 1,-1-1 0,0 1 0,0-1 0,1 1-1,-1 0 1,0-1 0,0 1 0,0-1 0,0 1 0,0-1-1,1 1 1,-1 0 0,0-1 0,0 1 0,-1-1 0,1 1-1,0-1 1,0 1 0,0 0 0,0-1 0,0 1-1,0-1 1,-1 1 0,1-1 0,0 1-21,27 293 360,-24-274-318,0 2 43,1 0 0,1-1 1,1 1-1,0-2 0,2 1 0,7 13-85,-15-32 20,1 0 0,-1 0 0,1 0 0,0 0 0,0-1 0,0 1 0,0 0 0,0-1 0,0 1 0,0 0 0,0-1 0,1 0 0,-1 1 0,0-1 0,1 0 0,-1 1 0,1-1-1,0 0 1,-1 0 0,1 0 0,0-1 0,0 1 0,-1 0 0,1-1 0,0 1 0,0-1 0,0 1 0,0-1 0,0 0 0,0 0 0,0 0 0,0 0 0,0 0 0,-1-1 0,1 1 0,0 0 0,0-1-1,0 1 1,0-1 0,0 0 0,-1 0 0,1 0 0,0 0 0,-1 0 0,1 0 0,-1 0 0,1 0 0,-1-1-20,72-108 649,-9-27 580,40-132-1229,-74 147 240,-30 121-248,1 0 0,-1 1 0,1-1 0,-1 0 0,0 1 0,1-1 0,-1 0 0,0 0 0,0 1 0,1-1 0,-1 0 0,0 0 0,0 1 0,0-1 0,0 0 0,0 0 0,0 1 0,0-1 0,0 0 0,-1 0 0,1 1 0,0-1 0,0 0 0,-1 0 0,1 1 0,0-1 0,-1 0 0,1 1 0,-1-1 0,1 0 0,-1 1 0,1-1 0,-1 1 0,1-1 0,-1 1 0,1-1 0,-1 1 0,0-1 0,1 1 0,-1 0 0,0-1 0,1 1 0,-1 0 0,0-1 0,0 1 0,1 0 0,-1 0 0,0 0 0,0 0 0,0 0 8,-25 27-1651,14-2 472</inkml:trace>
  <inkml:trace contextRef="#ctx0" brushRef="#br0" timeOffset="10489.373">2307 3680 19852,'-5'-14'1291,"5"12"-1173,0 1-1,-1-1 0,1 1 1,0-1-1,-1 1 0,1-1 1,-1 1-1,1 0 0,-1-1 0,0 1 1,0 0-1,1 0 0,-1-1 1,0 1-1,0 0 0,0 0 1,0 0-1,-1 0 0,1 0 1,0 0-1,0 1 0,-1-1 1,1 0-1,0 0 0,-1 1 0,1-1 1,0 1-1,-1 0 0,1-1 1,-1 1-1,1 0 0,-1 0-117,-132-20 4160,132 19-4158,0 0-1,-1 1 1,1-1 0,0 0 0,0 1-1,0-1 1,-1 1 0,1 0 0,0-1-1,0 1 1,-1 0 0,1 0 0,0 1-1,0-1 1,-1 0 0,1 1-1,0 0 1,0-1 0,0 1 0,0 0-1,0 0 1,0 0 0,0 0 0,0 0-1,0 1 1,0-1 0,0 1 0,1-1-1,-1 1 1,1 0 0,-1-1 0,1 1-1,0 0 1,-1 0 0,1 0 0,0 0-1,0 0 1,1 0 0,-1 0 0,0 0-1,1 1 1,-1-1 0,1 0 0,-1 0-1,1 1 1,0-1 0,0 0-1,0 0 1,1 2-2,-2 7 1,0-7-1,0 0 0,0 1 1,1 0-1,-1-1 1,1 1-1,0-1 1,0 1-1,1-1 1,-1 1-1,1 0 0,0-1 1,0 0-1,0 1 1,1-1-1,0 0 1,0 1-1,0-1 1,0 0-1,1-1 1,-1 1-1,1 0 0,0-1 1,0 1-1,0-1 1,1 0-1,3 3 0,-4-4 1,1 0-1,0 0 1,0 0-1,0 0 1,0-1-1,1 1 1,-1-1-1,0 0 1,0-1-1,1 1 1,-1-1-1,1 0 1,-1 0-1,1 0 1,-1 0-1,0-1 1,1 0-1,-1 0 1,0 0-1,0 0 1,1-1-1,-1 1 1,0-1-1,0 0 1,-1 0-1,1-1 1,0 1-1,-1-1 1,1 0-1,-1 0 1,0 0-1,0 0 1,0-1-1,-1 1 1,1-1-1,100-144 57,-102 146-56,-1 0 0,1 1 0,0-1 0,-1 1 0,1 0 0,0-1 0,0 1 0,0 0 0,0 0 0,0-1 0,1 1 0,-1 0 0,0 0 0,0 0 0,1 0 0,-1 0 0,1 1 0,-1-1 0,1 0 0,-1 1 0,1-1-1,-1 1 1,1-1 0,-1 1 0,1 0 0,0 0 0,-1 0 0,1-1 0,0 2 0,-1-1 0,1 0 0,-1 0 0,1 0 0,0 1 0,-1-1 0,1 1 0,-1-1 0,1 1 0,-1 0 0,1 0 0,-1-1 0,0 1 0,1 0 0,-1 0 0,0 0 0,0 1 0,0-1 0,0 0 0,1 0 0,-2 1 0,1-1 0,0 0 0,0 1-1,4 8 0,-2 0 0,1-1 1,-1 1-1,-1 0 0,0 1 1,0-1-1,-1 0 0,-1 1 0,1-1 1,-2 0-1,1 1 0,-1-1 1,-1 0-1,-2 8 0,-3 0-20,5-29 29,-6-163 17,3 58 4,5 116-31,1-1 0,-1 1 0,0-1 0,0 1 0,1-1 0,-1 1 0,0-1 0,1 1 0,-1-1 0,0 1 0,1-1 0,-1 1 0,1 0 0,-1-1 0,1 1 0,-1 0 0,1-1 0,-1 1 0,1 0 0,-1-1 0,1 1 0,-1 0 0,1 0 0,0 0 0,-1 0 0,1 0 0,-1 0-1,1 0 1,0 0 0,-1 0 0,1 0 0,-1 0 0,1 0 0,-1 0 0,1 0 0,0 0 0,-1 0 0,1 1 0,-1-1 0,1 0 0,-1 0 0,1 1 0,-1-1 0,1 0 0,-1 1 0,1-1 0,-1 1 0,0-1 0,1 1 0,-1-1 0,1 1 0,-1-1 0,0 1 0,0-1 0,1 1 0,-1-1 0,0 1 0,0-1 0,0 1 0,1 0 1,1 1 4,7 5-26,0-2 0,0 1 0,1-1 0,-1 0-1,1-1 1,0 0 0,1-1 0,-1 0 0,1 0 0,-1-1 0,1 0 0,0-1 0,-1-1 0,1 1 0,0-2 0,0 0-1,-1 0 1,1 0 0,7-3 22,-2 0-30,1 0 1,-1-1-1,0-1 0,-1 0 0,1-2 0,-1 1 1,-1-2-1,0 0 0,0 0 0,0-2 0,-1 0 0,3-3 30,-8 3 4,-1-1 0,0 1 0,0-1-1,-1-1 1,-1 1 0,0-1-1,0 0 1,-2 0 0,1 0 0,-2-1-1,0 1 1,0-1 0,-2 0 0,1 1-1,-2-1 1,0 0 0,0 1-1,-1-1 1,-1 1 0,0 0 0,-1 0-1,-1 0 1,0 0 0,-3-6-4,7 17 1,1 0 1,0 0-1,-1 0 1,0 0-1,1 0 1,-1 0-1,0 0 1,0 0-1,0 1 1,0-1-1,-1 0 1,1 1-1,0-1 1,-1 1-1,1-1 1,-1 1-1,0-1 1,1 1-1,-1 0 1,0 0-1,0 0 1,1 0-1,-1 0 1,0 0-1,0 1 1,0-1-1,0 1 1,0-1-1,0 1 1,-1 0-1,1 0 1,0-1-1,0 2 1,0-1-1,0 0 1,0 0-1,0 1 1,0-1-1,0 1 1,0-1-1,0 1 1,0 0-1,0 0 1,0 0-1,1 0 1,-1 0-1,0 0 1,1 1-1,-1-1 1,0 0-1,1 1 1,0 0-1,-1-1 1,1 1-1,0 0 1,-1 0-2,-7 15 3,0 0 0,1 0-1,0 1 1,2 0 0,0 0 0,1 0 0,1 1 0,0 0 0,2 0-1,0 0 1,1 0 0,1 0 0,1 1 0,2 13-3,2-22-2,-1-1 0,1 1 0,1-1 0,0-1 0,0 1 0,1-1 0,0 0 0,1-1 0,0 1 0,0-2 0,1 1 0,0-1 0,0 0 0,1-1 0,-1 0 0,1-1 0,8 4 2,9 7 2,-26-15-3,2 1 2,-1 0 0,0 1 0,1-1 0,0 0 0,0-1 0,-1 1 0,1 0-1,0-1 1,0 1 0,0-1 0,1 0 0,-1 0 0,0 0 0,0-1 0,1 1-1,-1-1 1,0 0 0,1 0 0,-1 0 0,0 0 0,1 0 0,-1-1 0,0 1-1,0-1 1,1 0 0,-1 0 0,0 0 0,0-1 0,0 1 0,0-1-1,1 0 0,7-13 13,0-1 0,-1 1 0,0-2 0,-1 0 0,-1 0-1,-1 0 1,0-1 0,1-9-13,5-79 39,-22 95-19,-2 32 3,5-6-17,1 1 0,0-1 0,1 1 0,1 0 0,0 1 0,1-1 0,1 0 0,0 1 0,2-1 0,0 1 0,0-1 0,2 0 0,4 16-6,14-8-505,-7-25-190</inkml:trace>
  <inkml:trace contextRef="#ctx0" brushRef="#br0" timeOffset="10894.506">3576 3215 13691,'-42'-3'7126,"0"1"-3414,-151 12-1354,191-10-2308,-1 0 5,0-1-1,1 1 0,-1 0 0,0 0 0,1 0 0,-1 0 0,0 1 0,1-1 1,-1 1-1,1-1 0,-1 1 0,1 0 0,-1 0 0,1 0 0,-1 1 0,1-1 1,0 0-1,0 1 0,0 0 0,0-1 0,0 1 0,0 0 0,0 0 0,0 0 1,1 0-1,-1 0 0,1 1 0,-1-1 0,1 0 0,0 1 0,0-1 0,0 1 0,0 1-54,5-1 5,-1 0-1,1-1 0,0 1 0,0-1 0,0 1 0,0-1 0,1 0 0,-1-1 0,0 1 0,1-1 0,-1 0 0,1 0 1,0 0-1,-1-1 0,1 1 0,0-1 0,-1 0 0,1-1 0,0 1 0,3-2-4,3 2 8,41-1-9,-40-2 1,1 2 1,-1-1 0,0 2 0,1 0 0,-1 0-1,0 1 1,0 0 0,1 1 0,-1 1 0,0 0-1,-1 1 1,1 0 0,-1 0 0,1 1 0,-1 1-1,-1 0 1,1 0 0,-1 1 0,0 1-1,4 4 0,-12-11-1,0 1-1,-1 0 0,1 0 1,-1-1-1,1 1 0,-1 0 1,0 0-1,0 0 0,0 1 0,0-1 1,0 0-1,0 0 0,-1 0 1,1 1-1,-1-1 0,0 0 0,1 1 1,-1-1-1,0 0 0,0 1 1,-1-1-1,1 0 0,0 1 0,-1-1 1,1 0-1,-1 0 0,0 1 1,0-1-1,0 0 0,0 0 0,0 0 1,0 0-1,-1 0 0,1 0 1,-1-1-1,1 1 0,-1 0 0,1-1 1,-1 1-1,0-1 0,0 1 1,0-1-1,0 0 0,0 0 0,-1 1 2,-103 33 41,-3-28-698,62-10-367</inkml:trace>
  <inkml:trace contextRef="#ctx0" brushRef="#br0" timeOffset="12113.8">3823 3112 11771,'9'-29'12051,"-9"28"-10773,0 1-383,0 3-359,-1 2-486,-3 14 10,0 0-1,2 0 0,0 0 1,1 0-1,1 0 0,0 0 1,2 0-1,0 0 0,1 0 0,1 0 1,5 13-60,-6-29 10,0 0 0,1 0-1,-1-1 1,1 1 0,-1 0 0,1-1 0,0 0 0,0 0 0,0 0-1,0-1 1,0 1 0,0-1 0,0 0 0,0 0 0,1 0 0,-1-1-1,1 1 1,-1-1 0,0 0 0,1-1 0,-1 1 0,0-1 0,1 0-1,-1 0 1,0 0 0,0 0 0,0-1 0,0 1 0,0-1 0,0 0 0,0-1-1,0 1 1,-1-1 0,1 1 0,-1-1 0,0 0 0,0 0 0,1-1-10,35-28 157,-2-2 1,0-1-1,-3-2 1,-1-1-1,-2-2 1,-1-1-1,-2-1 1,14-31-158,-3 14 328,-34 74-249,-11 29-49,2 77-26,4-120-10,0 0 0,0 0 0,0 0 0,0 0 0,0 0 0,1-1 0,-1 1-1,0 0 1,1 0 0,-1 0 0,0 0 0,1 0 0,-1 0 0,1 0 0,-1-1 0,1 1 0,0 0 0,-1 0-1,1-1 1,0 1 0,-1-1 0,1 1 0,0 0 0,0-1 0,0 1 0,0-1 0,-1 0 0,1 1-1,0-1 1,0 0 0,0 1 0,0-1 0,0 0 0,0 0 0,0 0 0,0 0 0,0 0 0,0 0 0,0 0-1,0 0 1,0 0 0,0-1 0,0 1 0,0 0 0,0 0 0,-1-1 0,1 1 0,0-1 0,1 0 6,39-33-394,181-194-774,-199 212 1188,-23 16-19,-1 0-1,1 1 1,0-1 0,0 0 0,-1 0-1,1 0 1,0 1 0,0-1 0,-1 0-1,1 0 1,0 1 0,0-1 0,0 0-1,0 0 1,-1 1 0,1-1-1,0 0 1,0 1 0,0-1 0,0 0-1,0 0 1,0 1 0,0-1 0,0 0-1,0 1 1,0-1 0,0 0 0,0 1-1,0-1 1,0 0 0,0 1 0,0-1-1,0 0 1,0 1 0,1-1 0,-1 0-1,0 0 1,0 1 0,0-1 0,0 0-1,1 0 1,-1 1 0,0-1 0,0 0-1,0 0 1,1 1 0,-1-1-1,0 0 1,1 0 0,-1 0 0,0 0-1,0 0 1,1 1 0,-1-1 0,0 0-1,1 0 1,-1 0 0,0 0 0,1 0-1,-1 0 1,0 0 0,0 0 0,1 0-1,-1 0 1,0 0 0,1 0 0,-1 0-1,0 0 1,1 0 0,-1-1-1,-59 166 491,58-164-490,1 0 0,0-1 1,0 1-1,-1 0 0,1 0 1,0-1-1,0 1 0,0 0 1,0 0-1,0 0 0,0-1 1,0 1-1,0 0 0,0 0 0,0-1 1,0 1-1,0 0 0,1 0 1,-1-1-1,0 1 0,1 0 1,-1 0-1,0-1 0,1 1 1,-1-1-1,1 1 0,-1 0 1,1-1-1,-1 1 0,1-1 1,-1 1-1,1-1 0,0 1 1,-1-1-1,1 1 0,0-1 1,-1 0-1,1 1 0,0-1 1,0 0-1,-1 0 0,1 0 1,0 0-1,0 1 0,-1-1 0,1 0 1,0 0-1,0 0 0,0 0 1,-1-1-1,1 1 0,0 0 1,0 0-1,-1 0 0,1-1 1,0 1-1,-1 0 0,1-1 1,0 1-2,47-26 5,-44 24-8,38-26-947,-1-2 1,-2-2-1,-1-1 1,-1-2-1,-3-1 0,17-24 950,37-39-6446,-87 99 6407,-1 0 1,0 0-1,1 0 1,-1 0-1,1 0 1,-1 0-1,0 0 1,1 1-1,-1-1 1,1 0-1,-1 0 1,0 0-1,1 0 1,-1 0-1,1 1 1,-1-1-1,0 0 1,1 0-1,-1 1 1,0-1-1,1 0 1,-1 0-1,0 1 1,0-1-1,1 0 1,-1 1-1,0-1 1,0 0 0,1 1-1,-1-1 1,0 1-1,0-1 1,0 0-1,0 1 1,0-1-1,0 1 1,0-1-1,0 1 1,0-1-1,0 0 1,0 1-1,0-1 1,0 1-1,0-1 1,0 0-1,0 1 1,0-1-1,0 1 1,-1-1-1,1 0 1,0 1-1,0-1 1,0 0-1,-1 1 1,1-1-1,0 0 1,0 1-1,-1-1 39,-30 95 7687,31-94-7371,1-8-98,27-73 406,-32 93-479,0 0 0,1 0-1,1 0 1,0 0 0,0 0 0,1 0 0,1 1 0,1-1 0,0 0-1,0 1 1,1-1 0,1 0 0,0 0 0,1-1 0,0 1 0,1-1-1,1 1 1,0-2 0,0 1 0,1-1 0,4 5-145,154 135 41,-144-129-36,-1 1 0,-2 1 0,0 0 0,-1 2 0,-2 0 0,-1 1 0,-1 0 0,-1 1 0,-1 0-1,0 7-4,-10-32 19,-1 0-1,1 0 0,-1 0 0,0 0 0,0 0 0,0 0 0,0 0 0,-1 0 1,1-1-1,-1 1 0,0 0 0,0 0 0,0 0 0,0-1 0,0 1 0,0 0 1,-1-1-1,1 1 0,-1-1 0,0 0 0,0 1 0,0-1 0,0 0 0,0 0 0,0 0 1,-1 0-1,1-1 0,-1 1 0,1-1 0,-1 1 0,0-1 0,1 0 0,-1 0 1,0 0-1,0 0 0,0-1 0,0 1 0,1-1 0,-1 0 0,0 0 0,0 0 1,0 0-1,0 0 0,0 0 0,0-1 0,0 0-18,-9-1 51,0-1-1,0-1 1,1 1-1,-1-2 1,1 0-1,0 0 1,0-1-1,1-1 1,0 0-1,0 0 1,0-1-1,1 0 1,0 0-1,1-1 1,0 0-1,0-1 1,1 0 0,-2-3-51,3 6 7,1 0 0,0-1 1,0 0-1,1 1 1,-1-1-1,2-1 1,-1 1-1,1-1 1,1 1-1,-1-1 1,2 0-1,-1 0 0,1 0 1,0 0-1,1 0 1,0 0-1,1 0 1,0 0-1,0 0 1,0 1-1,1-1 0,1 0 1,0 0-1,0 1 1,0 0-1,1 0 1,1 0-1,-1 0 1,1 0-1,0 1 1,1 0-1,0 0 0,0 0 1,5-3-8,24-20 178,1 3-1,1 1 1,1 1 0,7-1-178,48-32 448,-30 13 853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26.09.2024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26.09.2024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26.09.2024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26.09.2024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26.09.2024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26.09.2024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26.09.2024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26.09.2024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26.09.2024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26.09.2024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26.09.2024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26.09.2024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26.09.2024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customXml" Target="../ink/ink4.xml"/><Relationship Id="rId3" Type="http://schemas.openxmlformats.org/officeDocument/2006/relationships/image" Target="../media/image1.jpeg"/><Relationship Id="rId7" Type="http://schemas.openxmlformats.org/officeDocument/2006/relationships/customXml" Target="../ink/ink1.xml"/><Relationship Id="rId12"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11" Type="http://schemas.openxmlformats.org/officeDocument/2006/relationships/customXml" Target="../ink/ink3.xml"/><Relationship Id="rId5" Type="http://schemas.openxmlformats.org/officeDocument/2006/relationships/hyperlink" Target="https://en.excel-translator.de/translator/" TargetMode="External"/><Relationship Id="rId10" Type="http://schemas.openxmlformats.org/officeDocument/2006/relationships/image" Target="../media/image3.png"/><Relationship Id="rId4" Type="http://schemas.openxmlformats.org/officeDocument/2006/relationships/hyperlink" Target="http://www.bernhardkoester.de/vorlesungen/inhalt.html" TargetMode="External"/><Relationship Id="rId9" Type="http://schemas.openxmlformats.org/officeDocument/2006/relationships/customXml" Target="../ink/ink2.xml"/><Relationship Id="rId14"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customXml" Target="../ink/ink23.xml"/><Relationship Id="rId13"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4.png"/><Relationship Id="rId12" Type="http://schemas.openxmlformats.org/officeDocument/2006/relationships/customXml" Target="../ink/ink25.xml"/><Relationship Id="rId2" Type="http://schemas.openxmlformats.org/officeDocument/2006/relationships/customXml" Target="../ink/ink20.xml"/><Relationship Id="rId1" Type="http://schemas.openxmlformats.org/officeDocument/2006/relationships/slideLayout" Target="../slideLayouts/slideLayout1.xml"/><Relationship Id="rId6" Type="http://schemas.openxmlformats.org/officeDocument/2006/relationships/customXml" Target="../ink/ink22.xml"/><Relationship Id="rId11" Type="http://schemas.openxmlformats.org/officeDocument/2006/relationships/image" Target="../media/image26.png"/><Relationship Id="rId5" Type="http://schemas.openxmlformats.org/officeDocument/2006/relationships/image" Target="../media/image23.png"/><Relationship Id="rId15" Type="http://schemas.openxmlformats.org/officeDocument/2006/relationships/image" Target="../media/image28.png"/><Relationship Id="rId10" Type="http://schemas.openxmlformats.org/officeDocument/2006/relationships/customXml" Target="../ink/ink24.xml"/><Relationship Id="rId4" Type="http://schemas.openxmlformats.org/officeDocument/2006/relationships/customXml" Target="../ink/ink21.xml"/><Relationship Id="rId9" Type="http://schemas.openxmlformats.org/officeDocument/2006/relationships/image" Target="../media/image25.png"/><Relationship Id="rId14" Type="http://schemas.openxmlformats.org/officeDocument/2006/relationships/customXml" Target="../ink/ink26.xml"/></Relationships>
</file>

<file path=ppt/slides/_rels/slide11.x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oleObject" Target="../embeddings/oleObject6.bin"/><Relationship Id="rId18" Type="http://schemas.openxmlformats.org/officeDocument/2006/relationships/image" Target="../media/image36.wmf"/><Relationship Id="rId3" Type="http://schemas.openxmlformats.org/officeDocument/2006/relationships/oleObject" Target="../embeddings/oleObject1.bin"/><Relationship Id="rId21" Type="http://schemas.openxmlformats.org/officeDocument/2006/relationships/customXml" Target="../ink/ink28.xml"/><Relationship Id="rId7" Type="http://schemas.openxmlformats.org/officeDocument/2006/relationships/oleObject" Target="../embeddings/oleObject3.bin"/><Relationship Id="rId12" Type="http://schemas.openxmlformats.org/officeDocument/2006/relationships/image" Target="../media/image33.wmf"/><Relationship Id="rId17" Type="http://schemas.openxmlformats.org/officeDocument/2006/relationships/oleObject" Target="../embeddings/oleObject8.bin"/><Relationship Id="rId2" Type="http://schemas.openxmlformats.org/officeDocument/2006/relationships/slideLayout" Target="../slideLayouts/slideLayout1.xml"/><Relationship Id="rId16" Type="http://schemas.openxmlformats.org/officeDocument/2006/relationships/image" Target="../media/image35.wmf"/><Relationship Id="rId20" Type="http://schemas.openxmlformats.org/officeDocument/2006/relationships/image" Target="../media/image37.png"/><Relationship Id="rId1" Type="http://schemas.openxmlformats.org/officeDocument/2006/relationships/vmlDrawing" Target="../drawings/vmlDrawing1.vml"/><Relationship Id="rId6" Type="http://schemas.openxmlformats.org/officeDocument/2006/relationships/image" Target="../media/image30.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32.wmf"/><Relationship Id="rId19" Type="http://schemas.openxmlformats.org/officeDocument/2006/relationships/customXml" Target="../ink/ink27.xml"/><Relationship Id="rId4" Type="http://schemas.openxmlformats.org/officeDocument/2006/relationships/image" Target="../media/image29.wmf"/><Relationship Id="rId9" Type="http://schemas.openxmlformats.org/officeDocument/2006/relationships/oleObject" Target="../embeddings/oleObject4.bin"/><Relationship Id="rId14" Type="http://schemas.openxmlformats.org/officeDocument/2006/relationships/image" Target="../media/image34.wmf"/><Relationship Id="rId22" Type="http://schemas.openxmlformats.org/officeDocument/2006/relationships/image" Target="../media/image38.png"/></Relationships>
</file>

<file path=ppt/slides/_rels/slide12.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43.wmf"/><Relationship Id="rId2" Type="http://schemas.openxmlformats.org/officeDocument/2006/relationships/slideLayout" Target="../slideLayouts/slideLayout1.xml"/><Relationship Id="rId16" Type="http://schemas.openxmlformats.org/officeDocument/2006/relationships/image" Target="../media/image45.png"/><Relationship Id="rId1" Type="http://schemas.openxmlformats.org/officeDocument/2006/relationships/vmlDrawing" Target="../drawings/vmlDrawing2.vml"/><Relationship Id="rId6" Type="http://schemas.openxmlformats.org/officeDocument/2006/relationships/image" Target="../media/image40.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customXml" Target="../ink/ink29.xml"/><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12.bin"/><Relationship Id="rId14" Type="http://schemas.openxmlformats.org/officeDocument/2006/relationships/image" Target="../media/image44.wmf"/></Relationships>
</file>

<file path=ppt/slides/_rels/slide1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customXml" Target="../ink/ink3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6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7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90.png"/><Relationship Id="rId2" Type="http://schemas.openxmlformats.org/officeDocument/2006/relationships/image" Target="../media/image18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00.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10.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2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30.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4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tatsthinking21.github.io/statsthinking21-core-site/" TargetMode="External"/><Relationship Id="rId2" Type="http://schemas.openxmlformats.org/officeDocument/2006/relationships/hyperlink" Target="https://www.openintro.org/book/os/" TargetMode="Externa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customXml" Target="../ink/ink5.xml"/><Relationship Id="rId4" Type="http://schemas.openxmlformats.org/officeDocument/2006/relationships/hyperlink" Target="https://ocw.mit.edu/courses/find-by-topic/#cat=mathematics&amp;subcat=probabilityandstatistic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customXml" Target="../ink/ink9.xml"/><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customXml" Target="../ink/ink6.xml"/><Relationship Id="rId1" Type="http://schemas.openxmlformats.org/officeDocument/2006/relationships/slideLayout" Target="../slideLayouts/slideLayout1.xml"/><Relationship Id="rId6" Type="http://schemas.openxmlformats.org/officeDocument/2006/relationships/customXml" Target="../ink/ink8.xml"/><Relationship Id="rId5" Type="http://schemas.openxmlformats.org/officeDocument/2006/relationships/image" Target="../media/image9.png"/><Relationship Id="rId4" Type="http://schemas.openxmlformats.org/officeDocument/2006/relationships/customXml" Target="../ink/ink7.xml"/><Relationship Id="rId9"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customXml" Target="../ink/ink13.xml"/><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customXml" Target="../ink/ink10.xml"/><Relationship Id="rId1" Type="http://schemas.openxmlformats.org/officeDocument/2006/relationships/slideLayout" Target="../slideLayouts/slideLayout1.xml"/><Relationship Id="rId6" Type="http://schemas.openxmlformats.org/officeDocument/2006/relationships/customXml" Target="../ink/ink12.xml"/><Relationship Id="rId11" Type="http://schemas.openxmlformats.org/officeDocument/2006/relationships/image" Target="../media/image16.png"/><Relationship Id="rId5" Type="http://schemas.openxmlformats.org/officeDocument/2006/relationships/image" Target="../media/image13.png"/><Relationship Id="rId10" Type="http://schemas.openxmlformats.org/officeDocument/2006/relationships/customXml" Target="../ink/ink14.xml"/><Relationship Id="rId4" Type="http://schemas.openxmlformats.org/officeDocument/2006/relationships/customXml" Target="../ink/ink11.xml"/><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8" Type="http://schemas.openxmlformats.org/officeDocument/2006/relationships/customXml" Target="../ink/ink18.xml"/><Relationship Id="rId3" Type="http://schemas.openxmlformats.org/officeDocument/2006/relationships/image" Target="../media/image17.png"/><Relationship Id="rId7" Type="http://schemas.openxmlformats.org/officeDocument/2006/relationships/image" Target="../media/image19.png"/><Relationship Id="rId2" Type="http://schemas.openxmlformats.org/officeDocument/2006/relationships/customXml" Target="../ink/ink15.xml"/><Relationship Id="rId1" Type="http://schemas.openxmlformats.org/officeDocument/2006/relationships/slideLayout" Target="../slideLayouts/slideLayout1.xml"/><Relationship Id="rId6" Type="http://schemas.openxmlformats.org/officeDocument/2006/relationships/customXml" Target="../ink/ink17.xml"/><Relationship Id="rId11" Type="http://schemas.openxmlformats.org/officeDocument/2006/relationships/image" Target="../media/image21.png"/><Relationship Id="rId5" Type="http://schemas.openxmlformats.org/officeDocument/2006/relationships/image" Target="../media/image18.png"/><Relationship Id="rId10" Type="http://schemas.openxmlformats.org/officeDocument/2006/relationships/customXml" Target="../ink/ink19.xml"/><Relationship Id="rId4" Type="http://schemas.openxmlformats.org/officeDocument/2006/relationships/customXml" Target="../ink/ink16.xml"/><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B7D27F56-26FD-455D-9474-090B5A2EF4A8}"/>
                  </a:ext>
                </a:extLst>
              </p14:cNvPr>
              <p14:cNvContentPartPr/>
              <p14:nvPr/>
            </p14:nvContentPartPr>
            <p14:xfrm>
              <a:off x="2899061" y="782198"/>
              <a:ext cx="3240" cy="5760"/>
            </p14:xfrm>
          </p:contentPart>
        </mc:Choice>
        <mc:Fallback>
          <p:pic>
            <p:nvPicPr>
              <p:cNvPr id="4" name="Freihand 3">
                <a:extLst>
                  <a:ext uri="{FF2B5EF4-FFF2-40B4-BE49-F238E27FC236}">
                    <a16:creationId xmlns:a16="http://schemas.microsoft.com/office/drawing/2014/main" id="{B7D27F56-26FD-455D-9474-090B5A2EF4A8}"/>
                  </a:ext>
                </a:extLst>
              </p:cNvPr>
              <p:cNvPicPr/>
              <p:nvPr/>
            </p:nvPicPr>
            <p:blipFill>
              <a:blip r:embed="rId8"/>
              <a:stretch>
                <a:fillRect/>
              </a:stretch>
            </p:blipFill>
            <p:spPr>
              <a:xfrm>
                <a:off x="2890061" y="773558"/>
                <a:ext cx="20880" cy="234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4" name="Freihand 13">
                <a:extLst>
                  <a:ext uri="{FF2B5EF4-FFF2-40B4-BE49-F238E27FC236}">
                    <a16:creationId xmlns:a16="http://schemas.microsoft.com/office/drawing/2014/main" id="{2D9309BF-3467-458A-9554-6ED47D9F2747}"/>
                  </a:ext>
                </a:extLst>
              </p14:cNvPr>
              <p14:cNvContentPartPr/>
              <p14:nvPr/>
            </p14:nvContentPartPr>
            <p14:xfrm>
              <a:off x="10583890" y="380176"/>
              <a:ext cx="176760" cy="186480"/>
            </p14:xfrm>
          </p:contentPart>
        </mc:Choice>
        <mc:Fallback>
          <p:pic>
            <p:nvPicPr>
              <p:cNvPr id="14" name="Freihand 13">
                <a:extLst>
                  <a:ext uri="{FF2B5EF4-FFF2-40B4-BE49-F238E27FC236}">
                    <a16:creationId xmlns:a16="http://schemas.microsoft.com/office/drawing/2014/main" id="{2D9309BF-3467-458A-9554-6ED47D9F2747}"/>
                  </a:ext>
                </a:extLst>
              </p:cNvPr>
              <p:cNvPicPr/>
              <p:nvPr/>
            </p:nvPicPr>
            <p:blipFill>
              <a:blip r:embed="rId10"/>
              <a:stretch>
                <a:fillRect/>
              </a:stretch>
            </p:blipFill>
            <p:spPr>
              <a:xfrm>
                <a:off x="10575268" y="371536"/>
                <a:ext cx="194364" cy="20412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5" name="Freihand 14">
                <a:extLst>
                  <a:ext uri="{FF2B5EF4-FFF2-40B4-BE49-F238E27FC236}">
                    <a16:creationId xmlns:a16="http://schemas.microsoft.com/office/drawing/2014/main" id="{D69EFFB7-C24D-4A6C-A980-C9C03022605B}"/>
                  </a:ext>
                </a:extLst>
              </p14:cNvPr>
              <p14:cNvContentPartPr/>
              <p14:nvPr/>
            </p14:nvContentPartPr>
            <p14:xfrm>
              <a:off x="8844010" y="1188736"/>
              <a:ext cx="16200" cy="7920"/>
            </p14:xfrm>
          </p:contentPart>
        </mc:Choice>
        <mc:Fallback>
          <p:pic>
            <p:nvPicPr>
              <p:cNvPr id="15" name="Freihand 14">
                <a:extLst>
                  <a:ext uri="{FF2B5EF4-FFF2-40B4-BE49-F238E27FC236}">
                    <a16:creationId xmlns:a16="http://schemas.microsoft.com/office/drawing/2014/main" id="{D69EFFB7-C24D-4A6C-A980-C9C03022605B}"/>
                  </a:ext>
                </a:extLst>
              </p:cNvPr>
              <p:cNvPicPr/>
              <p:nvPr/>
            </p:nvPicPr>
            <p:blipFill>
              <a:blip r:embed="rId12"/>
              <a:stretch>
                <a:fillRect/>
              </a:stretch>
            </p:blipFill>
            <p:spPr>
              <a:xfrm>
                <a:off x="8835370" y="1179736"/>
                <a:ext cx="3384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8" name="Freihand 17">
                <a:extLst>
                  <a:ext uri="{FF2B5EF4-FFF2-40B4-BE49-F238E27FC236}">
                    <a16:creationId xmlns:a16="http://schemas.microsoft.com/office/drawing/2014/main" id="{F2572E3C-A9E8-4975-9454-A2FADCD4D492}"/>
                  </a:ext>
                </a:extLst>
              </p14:cNvPr>
              <p14:cNvContentPartPr/>
              <p14:nvPr/>
            </p14:nvContentPartPr>
            <p14:xfrm>
              <a:off x="9421450" y="448936"/>
              <a:ext cx="251280" cy="267480"/>
            </p14:xfrm>
          </p:contentPart>
        </mc:Choice>
        <mc:Fallback>
          <p:pic>
            <p:nvPicPr>
              <p:cNvPr id="18" name="Freihand 17">
                <a:extLst>
                  <a:ext uri="{FF2B5EF4-FFF2-40B4-BE49-F238E27FC236}">
                    <a16:creationId xmlns:a16="http://schemas.microsoft.com/office/drawing/2014/main" id="{F2572E3C-A9E8-4975-9454-A2FADCD4D492}"/>
                  </a:ext>
                </a:extLst>
              </p:cNvPr>
              <p:cNvPicPr/>
              <p:nvPr/>
            </p:nvPicPr>
            <p:blipFill>
              <a:blip r:embed="rId14"/>
              <a:stretch>
                <a:fillRect/>
              </a:stretch>
            </p:blipFill>
            <p:spPr>
              <a:xfrm>
                <a:off x="9412798" y="439936"/>
                <a:ext cx="268945" cy="285120"/>
              </a:xfrm>
              <a:prstGeom prst="rect">
                <a:avLst/>
              </a:prstGeom>
            </p:spPr>
          </p:pic>
        </mc:Fallback>
      </mc:AlternateContent>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Discrete</a:t>
            </a:r>
            <a:r>
              <a:rPr lang="de-DE" sz="3200" dirty="0"/>
              <a:t> and </a:t>
            </a:r>
            <a:r>
              <a:rPr lang="de-DE" sz="3200" dirty="0" err="1"/>
              <a:t>continous</a:t>
            </a:r>
            <a:r>
              <a:rPr lang="de-DE" sz="3200" dirty="0"/>
              <a:t> </a:t>
            </a:r>
            <a:r>
              <a:rPr lang="de-DE" sz="3200" dirty="0" err="1"/>
              <a:t>random</a:t>
            </a:r>
            <a:r>
              <a:rPr lang="de-DE" sz="3200" dirty="0"/>
              <a:t> variables (RV)</a:t>
            </a:r>
            <a:endParaRPr lang="de-DE" sz="3200" baseline="30000" dirty="0"/>
          </a:p>
        </p:txBody>
      </p:sp>
      <p:sp>
        <p:nvSpPr>
          <p:cNvPr id="6" name="Textfeld 5"/>
          <p:cNvSpPr txBox="1"/>
          <p:nvPr/>
        </p:nvSpPr>
        <p:spPr>
          <a:xfrm>
            <a:off x="1583818"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899984" y="1193357"/>
            <a:ext cx="8856984" cy="3737414"/>
          </a:xfrm>
          <a:prstGeom prst="rect">
            <a:avLst/>
          </a:prstGeom>
          <a:noFill/>
        </p:spPr>
        <p:txBody>
          <a:bodyPr wrap="square" rtlCol="0">
            <a:noAutofit/>
          </a:bodyPr>
          <a:lstStyle/>
          <a:p>
            <a:r>
              <a:rPr lang="de-DE" sz="2400" b="1" dirty="0" err="1"/>
              <a:t>Discrete</a:t>
            </a:r>
            <a:r>
              <a:rPr lang="de-DE" sz="2400" b="1" dirty="0"/>
              <a:t> RV:</a:t>
            </a:r>
          </a:p>
          <a:p>
            <a:endParaRPr lang="de-DE" sz="2400" b="1" dirty="0"/>
          </a:p>
          <a:p>
            <a:r>
              <a:rPr lang="de-DE" sz="2400" dirty="0"/>
              <a:t>RV, </a:t>
            </a:r>
            <a:r>
              <a:rPr lang="de-DE" sz="2400" dirty="0" err="1"/>
              <a:t>which</a:t>
            </a:r>
            <a:r>
              <a:rPr lang="de-DE" sz="2400" dirty="0"/>
              <a:t> </a:t>
            </a:r>
            <a:r>
              <a:rPr lang="de-DE" sz="2400" dirty="0" err="1"/>
              <a:t>have</a:t>
            </a:r>
            <a:r>
              <a:rPr lang="de-DE" sz="2400" dirty="0"/>
              <a:t> </a:t>
            </a:r>
            <a:r>
              <a:rPr lang="de-DE" sz="2400" dirty="0" err="1"/>
              <a:t>only</a:t>
            </a:r>
            <a:r>
              <a:rPr lang="de-DE" sz="2400" dirty="0"/>
              <a:t> a finite </a:t>
            </a:r>
            <a:r>
              <a:rPr lang="de-DE" sz="2400" dirty="0" err="1"/>
              <a:t>or</a:t>
            </a:r>
            <a:r>
              <a:rPr lang="de-DE" sz="2400" dirty="0"/>
              <a:t> </a:t>
            </a:r>
            <a:r>
              <a:rPr lang="de-DE" sz="2400" dirty="0" err="1"/>
              <a:t>countably</a:t>
            </a:r>
            <a:r>
              <a:rPr lang="de-DE" sz="2400" dirty="0"/>
              <a:t> infinite </a:t>
            </a:r>
            <a:r>
              <a:rPr lang="de-DE" sz="2400" dirty="0" err="1"/>
              <a:t>realizations</a:t>
            </a:r>
            <a:r>
              <a:rPr lang="de-DE" sz="2400" dirty="0"/>
              <a:t>.</a:t>
            </a:r>
          </a:p>
          <a:p>
            <a:endParaRPr lang="de-DE" sz="2400" dirty="0"/>
          </a:p>
          <a:p>
            <a:endParaRPr lang="de-DE" sz="2400" dirty="0"/>
          </a:p>
          <a:p>
            <a:r>
              <a:rPr lang="de-DE" sz="2400" b="1" dirty="0" err="1"/>
              <a:t>Continous</a:t>
            </a:r>
            <a:r>
              <a:rPr lang="de-DE" sz="2400" b="1" dirty="0"/>
              <a:t> RV:</a:t>
            </a:r>
          </a:p>
          <a:p>
            <a:endParaRPr lang="de-DE" sz="2400" b="1" dirty="0"/>
          </a:p>
          <a:p>
            <a:r>
              <a:rPr lang="de-DE" sz="2400" dirty="0"/>
              <a:t>RV </a:t>
            </a:r>
            <a:r>
              <a:rPr lang="de-DE" sz="2400" dirty="0" err="1"/>
              <a:t>which</a:t>
            </a:r>
            <a:r>
              <a:rPr lang="de-DE" sz="2400" dirty="0"/>
              <a:t> </a:t>
            </a:r>
            <a:r>
              <a:rPr lang="de-DE" sz="2400" dirty="0" err="1"/>
              <a:t>can</a:t>
            </a:r>
            <a:r>
              <a:rPr lang="de-DE" sz="2400" dirty="0"/>
              <a:t> </a:t>
            </a:r>
            <a:r>
              <a:rPr lang="de-DE" sz="2400" dirty="0" err="1"/>
              <a:t>realize</a:t>
            </a:r>
            <a:r>
              <a:rPr lang="de-DE" sz="2400" dirty="0"/>
              <a:t> </a:t>
            </a:r>
            <a:r>
              <a:rPr lang="de-DE" sz="2400" dirty="0" err="1"/>
              <a:t>within</a:t>
            </a:r>
            <a:r>
              <a:rPr lang="de-DE" sz="2400" dirty="0"/>
              <a:t> an </a:t>
            </a:r>
            <a:r>
              <a:rPr lang="de-DE" sz="2400" dirty="0" err="1"/>
              <a:t>intervall</a:t>
            </a:r>
            <a:r>
              <a:rPr lang="de-DE" sz="2400" dirty="0"/>
              <a:t> </a:t>
            </a:r>
            <a:r>
              <a:rPr lang="de-DE" sz="2400" dirty="0" err="1"/>
              <a:t>every</a:t>
            </a:r>
            <a:r>
              <a:rPr lang="de-DE" sz="2400" dirty="0"/>
              <a:t> possible real </a:t>
            </a:r>
            <a:r>
              <a:rPr lang="de-DE" sz="2400" dirty="0" err="1"/>
              <a:t>number</a:t>
            </a:r>
            <a:r>
              <a:rPr lang="de-DE" sz="2400" dirty="0"/>
              <a:t>. </a:t>
            </a:r>
          </a:p>
        </p:txBody>
      </p:sp>
      <p:sp>
        <p:nvSpPr>
          <p:cNvPr id="2" name="Rechteck 1">
            <a:extLst>
              <a:ext uri="{FF2B5EF4-FFF2-40B4-BE49-F238E27FC236}">
                <a16:creationId xmlns:a16="http://schemas.microsoft.com/office/drawing/2014/main" id="{95E213F9-C1C3-9418-AE58-F4052F1A5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E2430C74-1CBD-4F09-BE0E-19AACA9DDC48}"/>
                  </a:ext>
                </a:extLst>
              </p14:cNvPr>
              <p14:cNvContentPartPr/>
              <p14:nvPr/>
            </p14:nvContentPartPr>
            <p14:xfrm>
              <a:off x="992770" y="1739896"/>
              <a:ext cx="1601280" cy="72000"/>
            </p14:xfrm>
          </p:contentPart>
        </mc:Choice>
        <mc:Fallback>
          <p:pic>
            <p:nvPicPr>
              <p:cNvPr id="3" name="Freihand 2">
                <a:extLst>
                  <a:ext uri="{FF2B5EF4-FFF2-40B4-BE49-F238E27FC236}">
                    <a16:creationId xmlns:a16="http://schemas.microsoft.com/office/drawing/2014/main" id="{E2430C74-1CBD-4F09-BE0E-19AACA9DDC48}"/>
                  </a:ext>
                </a:extLst>
              </p:cNvPr>
              <p:cNvPicPr/>
              <p:nvPr/>
            </p:nvPicPr>
            <p:blipFill>
              <a:blip r:embed="rId3"/>
              <a:stretch>
                <a:fillRect/>
              </a:stretch>
            </p:blipFill>
            <p:spPr>
              <a:xfrm>
                <a:off x="988450" y="1735576"/>
                <a:ext cx="1609920" cy="806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Freihand 4">
                <a:extLst>
                  <a:ext uri="{FF2B5EF4-FFF2-40B4-BE49-F238E27FC236}">
                    <a16:creationId xmlns:a16="http://schemas.microsoft.com/office/drawing/2014/main" id="{705A029E-3C14-4F43-8C13-F35B6C72F5C6}"/>
                  </a:ext>
                </a:extLst>
              </p14:cNvPr>
              <p14:cNvContentPartPr/>
              <p14:nvPr/>
            </p14:nvContentPartPr>
            <p14:xfrm>
              <a:off x="4878970" y="2525056"/>
              <a:ext cx="4097160" cy="23040"/>
            </p14:xfrm>
          </p:contentPart>
        </mc:Choice>
        <mc:Fallback>
          <p:pic>
            <p:nvPicPr>
              <p:cNvPr id="5" name="Freihand 4">
                <a:extLst>
                  <a:ext uri="{FF2B5EF4-FFF2-40B4-BE49-F238E27FC236}">
                    <a16:creationId xmlns:a16="http://schemas.microsoft.com/office/drawing/2014/main" id="{705A029E-3C14-4F43-8C13-F35B6C72F5C6}"/>
                  </a:ext>
                </a:extLst>
              </p:cNvPr>
              <p:cNvPicPr/>
              <p:nvPr/>
            </p:nvPicPr>
            <p:blipFill>
              <a:blip r:embed="rId5"/>
              <a:stretch>
                <a:fillRect/>
              </a:stretch>
            </p:blipFill>
            <p:spPr>
              <a:xfrm>
                <a:off x="4874650" y="2520736"/>
                <a:ext cx="4105800" cy="316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29" name="Freihand 28">
                <a:extLst>
                  <a:ext uri="{FF2B5EF4-FFF2-40B4-BE49-F238E27FC236}">
                    <a16:creationId xmlns:a16="http://schemas.microsoft.com/office/drawing/2014/main" id="{A803073A-58D4-490D-8D7A-79A9F4268755}"/>
                  </a:ext>
                </a:extLst>
              </p14:cNvPr>
              <p14:cNvContentPartPr/>
              <p14:nvPr/>
            </p14:nvContentPartPr>
            <p14:xfrm>
              <a:off x="326770" y="5470936"/>
              <a:ext cx="138600" cy="29160"/>
            </p14:xfrm>
          </p:contentPart>
        </mc:Choice>
        <mc:Fallback>
          <p:pic>
            <p:nvPicPr>
              <p:cNvPr id="29" name="Freihand 28">
                <a:extLst>
                  <a:ext uri="{FF2B5EF4-FFF2-40B4-BE49-F238E27FC236}">
                    <a16:creationId xmlns:a16="http://schemas.microsoft.com/office/drawing/2014/main" id="{A803073A-58D4-490D-8D7A-79A9F4268755}"/>
                  </a:ext>
                </a:extLst>
              </p:cNvPr>
              <p:cNvPicPr/>
              <p:nvPr/>
            </p:nvPicPr>
            <p:blipFill>
              <a:blip r:embed="rId7"/>
              <a:stretch>
                <a:fillRect/>
              </a:stretch>
            </p:blipFill>
            <p:spPr>
              <a:xfrm>
                <a:off x="322450" y="5466616"/>
                <a:ext cx="147240" cy="378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30" name="Freihand 29">
                <a:extLst>
                  <a:ext uri="{FF2B5EF4-FFF2-40B4-BE49-F238E27FC236}">
                    <a16:creationId xmlns:a16="http://schemas.microsoft.com/office/drawing/2014/main" id="{55219D0D-3524-41FF-97FE-8C55A86C6DA2}"/>
                  </a:ext>
                </a:extLst>
              </p14:cNvPr>
              <p14:cNvContentPartPr/>
              <p14:nvPr/>
            </p14:nvContentPartPr>
            <p14:xfrm>
              <a:off x="562570" y="5401456"/>
              <a:ext cx="102240" cy="123120"/>
            </p14:xfrm>
          </p:contentPart>
        </mc:Choice>
        <mc:Fallback>
          <p:pic>
            <p:nvPicPr>
              <p:cNvPr id="30" name="Freihand 29">
                <a:extLst>
                  <a:ext uri="{FF2B5EF4-FFF2-40B4-BE49-F238E27FC236}">
                    <a16:creationId xmlns:a16="http://schemas.microsoft.com/office/drawing/2014/main" id="{55219D0D-3524-41FF-97FE-8C55A86C6DA2}"/>
                  </a:ext>
                </a:extLst>
              </p:cNvPr>
              <p:cNvPicPr/>
              <p:nvPr/>
            </p:nvPicPr>
            <p:blipFill>
              <a:blip r:embed="rId9"/>
              <a:stretch>
                <a:fillRect/>
              </a:stretch>
            </p:blipFill>
            <p:spPr>
              <a:xfrm>
                <a:off x="558250" y="5397136"/>
                <a:ext cx="110880" cy="1317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31" name="Freihand 30">
                <a:extLst>
                  <a:ext uri="{FF2B5EF4-FFF2-40B4-BE49-F238E27FC236}">
                    <a16:creationId xmlns:a16="http://schemas.microsoft.com/office/drawing/2014/main" id="{B4B5675D-089D-4D4C-9E38-1F9EF1A1DDB8}"/>
                  </a:ext>
                </a:extLst>
              </p14:cNvPr>
              <p14:cNvContentPartPr/>
              <p14:nvPr/>
            </p14:nvContentPartPr>
            <p14:xfrm>
              <a:off x="737530" y="5337376"/>
              <a:ext cx="121320" cy="156240"/>
            </p14:xfrm>
          </p:contentPart>
        </mc:Choice>
        <mc:Fallback>
          <p:pic>
            <p:nvPicPr>
              <p:cNvPr id="31" name="Freihand 30">
                <a:extLst>
                  <a:ext uri="{FF2B5EF4-FFF2-40B4-BE49-F238E27FC236}">
                    <a16:creationId xmlns:a16="http://schemas.microsoft.com/office/drawing/2014/main" id="{B4B5675D-089D-4D4C-9E38-1F9EF1A1DDB8}"/>
                  </a:ext>
                </a:extLst>
              </p:cNvPr>
              <p:cNvPicPr/>
              <p:nvPr/>
            </p:nvPicPr>
            <p:blipFill>
              <a:blip r:embed="rId11"/>
              <a:stretch>
                <a:fillRect/>
              </a:stretch>
            </p:blipFill>
            <p:spPr>
              <a:xfrm>
                <a:off x="733210" y="5333056"/>
                <a:ext cx="129960" cy="1648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2" name="Freihand 91">
                <a:extLst>
                  <a:ext uri="{FF2B5EF4-FFF2-40B4-BE49-F238E27FC236}">
                    <a16:creationId xmlns:a16="http://schemas.microsoft.com/office/drawing/2014/main" id="{3F667F9D-BA27-44BC-B72A-9350E6F00161}"/>
                  </a:ext>
                </a:extLst>
              </p14:cNvPr>
              <p14:cNvContentPartPr/>
              <p14:nvPr/>
            </p14:nvContentPartPr>
            <p14:xfrm>
              <a:off x="1396330" y="4167016"/>
              <a:ext cx="6330240" cy="2085480"/>
            </p14:xfrm>
          </p:contentPart>
        </mc:Choice>
        <mc:Fallback>
          <p:pic>
            <p:nvPicPr>
              <p:cNvPr id="92" name="Freihand 91">
                <a:extLst>
                  <a:ext uri="{FF2B5EF4-FFF2-40B4-BE49-F238E27FC236}">
                    <a16:creationId xmlns:a16="http://schemas.microsoft.com/office/drawing/2014/main" id="{3F667F9D-BA27-44BC-B72A-9350E6F00161}"/>
                  </a:ext>
                </a:extLst>
              </p:cNvPr>
              <p:cNvPicPr/>
              <p:nvPr/>
            </p:nvPicPr>
            <p:blipFill>
              <a:blip r:embed="rId13"/>
              <a:stretch>
                <a:fillRect/>
              </a:stretch>
            </p:blipFill>
            <p:spPr>
              <a:xfrm>
                <a:off x="1392010" y="4162697"/>
                <a:ext cx="6338880" cy="2094119"/>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93" name="Freihand 92">
                <a:extLst>
                  <a:ext uri="{FF2B5EF4-FFF2-40B4-BE49-F238E27FC236}">
                    <a16:creationId xmlns:a16="http://schemas.microsoft.com/office/drawing/2014/main" id="{22E328DB-F03C-4B51-AA8D-233A8EF4346A}"/>
                  </a:ext>
                </a:extLst>
              </p14:cNvPr>
              <p14:cNvContentPartPr/>
              <p14:nvPr/>
            </p14:nvContentPartPr>
            <p14:xfrm>
              <a:off x="879730" y="3444496"/>
              <a:ext cx="2295000" cy="167040"/>
            </p14:xfrm>
          </p:contentPart>
        </mc:Choice>
        <mc:Fallback>
          <p:pic>
            <p:nvPicPr>
              <p:cNvPr id="93" name="Freihand 92">
                <a:extLst>
                  <a:ext uri="{FF2B5EF4-FFF2-40B4-BE49-F238E27FC236}">
                    <a16:creationId xmlns:a16="http://schemas.microsoft.com/office/drawing/2014/main" id="{22E328DB-F03C-4B51-AA8D-233A8EF4346A}"/>
                  </a:ext>
                </a:extLst>
              </p:cNvPr>
              <p:cNvPicPr/>
              <p:nvPr/>
            </p:nvPicPr>
            <p:blipFill>
              <a:blip r:embed="rId15"/>
              <a:stretch>
                <a:fillRect/>
              </a:stretch>
            </p:blipFill>
            <p:spPr>
              <a:xfrm>
                <a:off x="875410" y="3440176"/>
                <a:ext cx="2303640" cy="175680"/>
              </a:xfrm>
              <a:prstGeom prst="rect">
                <a:avLst/>
              </a:prstGeom>
            </p:spPr>
          </p:pic>
        </mc:Fallback>
      </mc:AlternateContent>
    </p:spTree>
    <p:extLst>
      <p:ext uri="{BB962C8B-B14F-4D97-AF65-F5344CB8AC3E}">
        <p14:creationId xmlns:p14="http://schemas.microsoft.com/office/powerpoint/2010/main" val="60254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4733671" y="23416"/>
            <a:ext cx="5143249" cy="6552728"/>
          </a:xfrm>
          <a:prstGeom prst="rect">
            <a:avLst/>
          </a:prstGeom>
          <a:noFill/>
        </p:spPr>
        <p:txBody>
          <a:bodyPr wrap="square" rtlCol="0">
            <a:noAutofit/>
          </a:bodyPr>
          <a:lstStyle/>
          <a:p>
            <a:pPr algn="ctr"/>
            <a:r>
              <a:rPr lang="de-DE" sz="3200" b="1" dirty="0" err="1"/>
              <a:t>Continous</a:t>
            </a:r>
            <a:endParaRPr lang="de-DE" sz="3200" b="1" dirty="0"/>
          </a:p>
          <a:p>
            <a:pPr algn="ctr"/>
            <a:endParaRPr lang="de-DE" sz="2400" b="1" dirty="0"/>
          </a:p>
          <a:p>
            <a:pPr algn="ctr"/>
            <a:r>
              <a:rPr lang="de-DE" sz="2400" b="1" dirty="0" err="1"/>
              <a:t>Probability</a:t>
            </a:r>
            <a:r>
              <a:rPr lang="de-DE" sz="2400" b="1" dirty="0"/>
              <a:t> </a:t>
            </a:r>
            <a:r>
              <a:rPr lang="de-DE" sz="2400" b="1" dirty="0" err="1"/>
              <a:t>density</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 :</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sp>
        <p:nvSpPr>
          <p:cNvPr id="7" name="Textfeld 6"/>
          <p:cNvSpPr txBox="1"/>
          <p:nvPr/>
        </p:nvSpPr>
        <p:spPr>
          <a:xfrm>
            <a:off x="35560" y="-7064"/>
            <a:ext cx="5257800" cy="6552728"/>
          </a:xfrm>
          <a:prstGeom prst="rect">
            <a:avLst/>
          </a:prstGeom>
          <a:noFill/>
        </p:spPr>
        <p:txBody>
          <a:bodyPr wrap="square" rtlCol="0">
            <a:noAutofit/>
          </a:bodyPr>
          <a:lstStyle/>
          <a:p>
            <a:pPr algn="ctr"/>
            <a:r>
              <a:rPr lang="de-DE" sz="3200" b="1" dirty="0" err="1"/>
              <a:t>Discret</a:t>
            </a:r>
            <a:endParaRPr lang="de-DE" sz="3200" b="1" dirty="0"/>
          </a:p>
          <a:p>
            <a:pPr algn="ctr"/>
            <a:endParaRPr lang="de-DE" sz="2400" b="1" dirty="0"/>
          </a:p>
          <a:p>
            <a:pPr algn="ctr"/>
            <a:r>
              <a:rPr lang="de-DE" sz="2400" b="1" dirty="0" err="1"/>
              <a:t>Probability</a:t>
            </a:r>
            <a:r>
              <a:rPr lang="de-DE" sz="2400" b="1" dirty="0"/>
              <a:t> </a:t>
            </a:r>
            <a:r>
              <a:rPr lang="de-DE" sz="2400" b="1" dirty="0" err="1"/>
              <a:t>mass</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graphicFrame>
        <p:nvGraphicFramePr>
          <p:cNvPr id="2" name="Objekt 1"/>
          <p:cNvGraphicFramePr>
            <a:graphicFrameLocks noChangeAspect="1"/>
          </p:cNvGraphicFramePr>
          <p:nvPr>
            <p:extLst/>
          </p:nvPr>
        </p:nvGraphicFramePr>
        <p:xfrm>
          <a:off x="1781344" y="1527896"/>
          <a:ext cx="1601788" cy="388937"/>
        </p:xfrm>
        <a:graphic>
          <a:graphicData uri="http://schemas.openxmlformats.org/presentationml/2006/ole">
            <mc:AlternateContent xmlns:mc="http://schemas.openxmlformats.org/markup-compatibility/2006">
              <mc:Choice xmlns:v="urn:schemas-microsoft-com:vml" Requires="v">
                <p:oleObj spid="_x0000_s1114" name="Formel" r:id="rId3" imgW="939600" imgH="228600" progId="Equation.3">
                  <p:embed/>
                </p:oleObj>
              </mc:Choice>
              <mc:Fallback>
                <p:oleObj name="Formel" r:id="rId3" imgW="939600" imgH="228600" progId="Equation.3">
                  <p:embed/>
                  <p:pic>
                    <p:nvPicPr>
                      <p:cNvPr id="2" name="Objek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1344" y="1527896"/>
                        <a:ext cx="1601788" cy="388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kt 4"/>
          <p:cNvGraphicFramePr>
            <a:graphicFrameLocks noChangeAspect="1"/>
          </p:cNvGraphicFramePr>
          <p:nvPr>
            <p:extLst/>
          </p:nvPr>
        </p:nvGraphicFramePr>
        <p:xfrm>
          <a:off x="1489394" y="2849563"/>
          <a:ext cx="2185987" cy="627062"/>
        </p:xfrm>
        <a:graphic>
          <a:graphicData uri="http://schemas.openxmlformats.org/presentationml/2006/ole">
            <mc:AlternateContent xmlns:mc="http://schemas.openxmlformats.org/markup-compatibility/2006">
              <mc:Choice xmlns:v="urn:schemas-microsoft-com:vml" Requires="v">
                <p:oleObj spid="_x0000_s1115" name="Formel" r:id="rId5" imgW="1282680" imgH="368280" progId="Equation.3">
                  <p:embed/>
                </p:oleObj>
              </mc:Choice>
              <mc:Fallback>
                <p:oleObj name="Formel" r:id="rId5" imgW="1282680" imgH="368280" progId="Equation.3">
                  <p:embed/>
                  <p:pic>
                    <p:nvPicPr>
                      <p:cNvPr id="5" name="Objekt 4"/>
                      <p:cNvPicPr>
                        <a:picLocks noChangeAspect="1" noChangeArrowheads="1"/>
                      </p:cNvPicPr>
                      <p:nvPr/>
                    </p:nvPicPr>
                    <p:blipFill>
                      <a:blip r:embed="rId6"/>
                      <a:srcRect/>
                      <a:stretch>
                        <a:fillRect/>
                      </a:stretch>
                    </p:blipFill>
                    <p:spPr bwMode="auto">
                      <a:xfrm>
                        <a:off x="1489394" y="2849563"/>
                        <a:ext cx="2185987" cy="6270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noChangeAspect="1"/>
          </p:cNvGraphicFramePr>
          <p:nvPr>
            <p:extLst/>
          </p:nvPr>
        </p:nvGraphicFramePr>
        <p:xfrm>
          <a:off x="1622744" y="4314826"/>
          <a:ext cx="1971675" cy="627063"/>
        </p:xfrm>
        <a:graphic>
          <a:graphicData uri="http://schemas.openxmlformats.org/presentationml/2006/ole">
            <mc:AlternateContent xmlns:mc="http://schemas.openxmlformats.org/markup-compatibility/2006">
              <mc:Choice xmlns:v="urn:schemas-microsoft-com:vml" Requires="v">
                <p:oleObj spid="_x0000_s1116" name="Formel" r:id="rId7" imgW="1358640" imgH="431640" progId="Equation.3">
                  <p:embed/>
                </p:oleObj>
              </mc:Choice>
              <mc:Fallback>
                <p:oleObj name="Formel" r:id="rId7" imgW="1358640" imgH="431640" progId="Equation.3">
                  <p:embed/>
                  <p:pic>
                    <p:nvPicPr>
                      <p:cNvPr id="8" name="Objekt 7"/>
                      <p:cNvPicPr>
                        <a:picLocks noChangeAspect="1" noChangeArrowheads="1"/>
                      </p:cNvPicPr>
                      <p:nvPr/>
                    </p:nvPicPr>
                    <p:blipFill>
                      <a:blip r:embed="rId8"/>
                      <a:srcRect/>
                      <a:stretch>
                        <a:fillRect/>
                      </a:stretch>
                    </p:blipFill>
                    <p:spPr bwMode="auto">
                      <a:xfrm>
                        <a:off x="1622744" y="4314826"/>
                        <a:ext cx="1971675" cy="627063"/>
                      </a:xfrm>
                      <a:prstGeom prst="rect">
                        <a:avLst/>
                      </a:prstGeom>
                      <a:noFill/>
                      <a:ln>
                        <a:solidFill>
                          <a:schemeClr val="tx1"/>
                        </a:solidFill>
                      </a:ln>
                      <a:effectLst/>
                    </p:spPr>
                  </p:pic>
                </p:oleObj>
              </mc:Fallback>
            </mc:AlternateContent>
          </a:graphicData>
        </a:graphic>
      </p:graphicFrame>
      <p:graphicFrame>
        <p:nvGraphicFramePr>
          <p:cNvPr id="9" name="Objekt 8"/>
          <p:cNvGraphicFramePr>
            <a:graphicFrameLocks/>
          </p:cNvGraphicFramePr>
          <p:nvPr>
            <p:extLst/>
          </p:nvPr>
        </p:nvGraphicFramePr>
        <p:xfrm>
          <a:off x="1133272" y="5683251"/>
          <a:ext cx="2903538" cy="625475"/>
        </p:xfrm>
        <a:graphic>
          <a:graphicData uri="http://schemas.openxmlformats.org/presentationml/2006/ole">
            <mc:AlternateContent xmlns:mc="http://schemas.openxmlformats.org/markup-compatibility/2006">
              <mc:Choice xmlns:v="urn:schemas-microsoft-com:vml" Requires="v">
                <p:oleObj spid="_x0000_s1117" name="Formel" r:id="rId9" imgW="1981080" imgH="431640" progId="Equation.3">
                  <p:embed/>
                </p:oleObj>
              </mc:Choice>
              <mc:Fallback>
                <p:oleObj name="Formel" r:id="rId9" imgW="1981080" imgH="431640" progId="Equation.3">
                  <p:embed/>
                  <p:pic>
                    <p:nvPicPr>
                      <p:cNvPr id="9" name="Objekt 8"/>
                      <p:cNvPicPr>
                        <a:picLocks noChangeAspect="1" noChangeArrowheads="1"/>
                      </p:cNvPicPr>
                      <p:nvPr/>
                    </p:nvPicPr>
                    <p:blipFill>
                      <a:blip r:embed="rId10"/>
                      <a:srcRect/>
                      <a:stretch>
                        <a:fillRect/>
                      </a:stretch>
                    </p:blipFill>
                    <p:spPr bwMode="auto">
                      <a:xfrm>
                        <a:off x="1133272" y="5683251"/>
                        <a:ext cx="2903538" cy="625475"/>
                      </a:xfrm>
                      <a:prstGeom prst="rect">
                        <a:avLst/>
                      </a:prstGeom>
                      <a:noFill/>
                      <a:ln>
                        <a:solidFill>
                          <a:schemeClr val="tx1"/>
                        </a:solidFill>
                      </a:ln>
                    </p:spPr>
                  </p:pic>
                </p:oleObj>
              </mc:Fallback>
            </mc:AlternateContent>
          </a:graphicData>
        </a:graphic>
      </p:graphicFrame>
      <p:graphicFrame>
        <p:nvGraphicFramePr>
          <p:cNvPr id="12" name="Objekt 11"/>
          <p:cNvGraphicFramePr>
            <a:graphicFrameLocks noChangeAspect="1"/>
          </p:cNvGraphicFramePr>
          <p:nvPr>
            <p:extLst/>
          </p:nvPr>
        </p:nvGraphicFramePr>
        <p:xfrm>
          <a:off x="5945505" y="2752725"/>
          <a:ext cx="2012950" cy="820738"/>
        </p:xfrm>
        <a:graphic>
          <a:graphicData uri="http://schemas.openxmlformats.org/presentationml/2006/ole">
            <mc:AlternateContent xmlns:mc="http://schemas.openxmlformats.org/markup-compatibility/2006">
              <mc:Choice xmlns:v="urn:schemas-microsoft-com:vml" Requires="v">
                <p:oleObj spid="_x0000_s1118" name="Formel" r:id="rId11" imgW="1180800" imgH="482400" progId="Equation.3">
                  <p:embed/>
                </p:oleObj>
              </mc:Choice>
              <mc:Fallback>
                <p:oleObj name="Formel" r:id="rId11" imgW="1180800" imgH="482400" progId="Equation.3">
                  <p:embed/>
                  <p:pic>
                    <p:nvPicPr>
                      <p:cNvPr id="12" name="Objekt 11"/>
                      <p:cNvPicPr>
                        <a:picLocks noChangeAspect="1" noChangeArrowheads="1"/>
                      </p:cNvPicPr>
                      <p:nvPr/>
                    </p:nvPicPr>
                    <p:blipFill>
                      <a:blip r:embed="rId12"/>
                      <a:srcRect/>
                      <a:stretch>
                        <a:fillRect/>
                      </a:stretch>
                    </p:blipFill>
                    <p:spPr bwMode="auto">
                      <a:xfrm>
                        <a:off x="5945505" y="2752725"/>
                        <a:ext cx="2012950"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kt 12"/>
          <p:cNvGraphicFramePr>
            <a:graphicFrameLocks noChangeAspect="1"/>
          </p:cNvGraphicFramePr>
          <p:nvPr>
            <p:extLst/>
          </p:nvPr>
        </p:nvGraphicFramePr>
        <p:xfrm>
          <a:off x="6658293" y="1547814"/>
          <a:ext cx="584200" cy="346075"/>
        </p:xfrm>
        <a:graphic>
          <a:graphicData uri="http://schemas.openxmlformats.org/presentationml/2006/ole">
            <mc:AlternateContent xmlns:mc="http://schemas.openxmlformats.org/markup-compatibility/2006">
              <mc:Choice xmlns:v="urn:schemas-microsoft-com:vml" Requires="v">
                <p:oleObj spid="_x0000_s1119" name="Formel" r:id="rId13" imgW="342720" imgH="203040" progId="Equation.3">
                  <p:embed/>
                </p:oleObj>
              </mc:Choice>
              <mc:Fallback>
                <p:oleObj name="Formel" r:id="rId13" imgW="342720" imgH="203040" progId="Equation.3">
                  <p:embed/>
                  <p:pic>
                    <p:nvPicPr>
                      <p:cNvPr id="13" name="Objekt 12"/>
                      <p:cNvPicPr>
                        <a:picLocks noChangeAspect="1" noChangeArrowheads="1"/>
                      </p:cNvPicPr>
                      <p:nvPr/>
                    </p:nvPicPr>
                    <p:blipFill>
                      <a:blip r:embed="rId14"/>
                      <a:srcRect/>
                      <a:stretch>
                        <a:fillRect/>
                      </a:stretch>
                    </p:blipFill>
                    <p:spPr bwMode="auto">
                      <a:xfrm>
                        <a:off x="6658293" y="1547814"/>
                        <a:ext cx="584200"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kt 14"/>
          <p:cNvGraphicFramePr>
            <a:graphicFrameLocks noChangeAspect="1"/>
          </p:cNvGraphicFramePr>
          <p:nvPr>
            <p:extLst/>
          </p:nvPr>
        </p:nvGraphicFramePr>
        <p:xfrm>
          <a:off x="5710556" y="4264025"/>
          <a:ext cx="2468563" cy="820738"/>
        </p:xfrm>
        <a:graphic>
          <a:graphicData uri="http://schemas.openxmlformats.org/presentationml/2006/ole">
            <mc:AlternateContent xmlns:mc="http://schemas.openxmlformats.org/markup-compatibility/2006">
              <mc:Choice xmlns:v="urn:schemas-microsoft-com:vml" Requires="v">
                <p:oleObj spid="_x0000_s1120" name="Formel" r:id="rId15" imgW="1447560" imgH="482400" progId="Equation.3">
                  <p:embed/>
                </p:oleObj>
              </mc:Choice>
              <mc:Fallback>
                <p:oleObj name="Formel" r:id="rId15" imgW="1447560" imgH="482400" progId="Equation.3">
                  <p:embed/>
                  <p:pic>
                    <p:nvPicPr>
                      <p:cNvPr id="15" name="Objekt 14"/>
                      <p:cNvPicPr>
                        <a:picLocks noChangeAspect="1" noChangeArrowheads="1"/>
                      </p:cNvPicPr>
                      <p:nvPr/>
                    </p:nvPicPr>
                    <p:blipFill>
                      <a:blip r:embed="rId16"/>
                      <a:srcRect/>
                      <a:stretch>
                        <a:fillRect/>
                      </a:stretch>
                    </p:blipFill>
                    <p:spPr bwMode="auto">
                      <a:xfrm>
                        <a:off x="5710556" y="4264025"/>
                        <a:ext cx="2468563"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kt 15"/>
          <p:cNvGraphicFramePr>
            <a:graphicFrameLocks noChangeAspect="1"/>
          </p:cNvGraphicFramePr>
          <p:nvPr>
            <p:extLst/>
          </p:nvPr>
        </p:nvGraphicFramePr>
        <p:xfrm>
          <a:off x="5127944" y="5632600"/>
          <a:ext cx="3551237" cy="820737"/>
        </p:xfrm>
        <a:graphic>
          <a:graphicData uri="http://schemas.openxmlformats.org/presentationml/2006/ole">
            <mc:AlternateContent xmlns:mc="http://schemas.openxmlformats.org/markup-compatibility/2006">
              <mc:Choice xmlns:v="urn:schemas-microsoft-com:vml" Requires="v">
                <p:oleObj spid="_x0000_s1121" name="Formel" r:id="rId17" imgW="2082600" imgH="482400" progId="Equation.3">
                  <p:embed/>
                </p:oleObj>
              </mc:Choice>
              <mc:Fallback>
                <p:oleObj name="Formel" r:id="rId17" imgW="2082600" imgH="482400" progId="Equation.3">
                  <p:embed/>
                  <p:pic>
                    <p:nvPicPr>
                      <p:cNvPr id="16" name="Objekt 15"/>
                      <p:cNvPicPr>
                        <a:picLocks noChangeAspect="1" noChangeArrowheads="1"/>
                      </p:cNvPicPr>
                      <p:nvPr/>
                    </p:nvPicPr>
                    <p:blipFill>
                      <a:blip r:embed="rId18"/>
                      <a:srcRect/>
                      <a:stretch>
                        <a:fillRect/>
                      </a:stretch>
                    </p:blipFill>
                    <p:spPr bwMode="auto">
                      <a:xfrm>
                        <a:off x="5127944" y="5632600"/>
                        <a:ext cx="3551237" cy="820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hteck 2">
            <a:extLst>
              <a:ext uri="{FF2B5EF4-FFF2-40B4-BE49-F238E27FC236}">
                <a16:creationId xmlns:a16="http://schemas.microsoft.com/office/drawing/2014/main" id="{A811348F-8DAC-A407-1818-43F491C300E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19">
            <p14:nvContentPartPr>
              <p14:cNvPr id="61" name="Freihand 60">
                <a:extLst>
                  <a:ext uri="{FF2B5EF4-FFF2-40B4-BE49-F238E27FC236}">
                    <a16:creationId xmlns:a16="http://schemas.microsoft.com/office/drawing/2014/main" id="{012AB71A-5305-4ED6-856E-CA403B211E8C}"/>
                  </a:ext>
                </a:extLst>
              </p14:cNvPr>
              <p14:cNvContentPartPr/>
              <p14:nvPr/>
            </p14:nvContentPartPr>
            <p14:xfrm>
              <a:off x="9704050" y="42136"/>
              <a:ext cx="1652040" cy="819720"/>
            </p14:xfrm>
          </p:contentPart>
        </mc:Choice>
        <mc:Fallback>
          <p:pic>
            <p:nvPicPr>
              <p:cNvPr id="61" name="Freihand 60">
                <a:extLst>
                  <a:ext uri="{FF2B5EF4-FFF2-40B4-BE49-F238E27FC236}">
                    <a16:creationId xmlns:a16="http://schemas.microsoft.com/office/drawing/2014/main" id="{012AB71A-5305-4ED6-856E-CA403B211E8C}"/>
                  </a:ext>
                </a:extLst>
              </p:cNvPr>
              <p:cNvPicPr/>
              <p:nvPr/>
            </p:nvPicPr>
            <p:blipFill>
              <a:blip r:embed="rId20"/>
              <a:stretch>
                <a:fillRect/>
              </a:stretch>
            </p:blipFill>
            <p:spPr>
              <a:xfrm>
                <a:off x="9699730" y="37816"/>
                <a:ext cx="1660680" cy="8283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70" name="Freihand 169">
                <a:extLst>
                  <a:ext uri="{FF2B5EF4-FFF2-40B4-BE49-F238E27FC236}">
                    <a16:creationId xmlns:a16="http://schemas.microsoft.com/office/drawing/2014/main" id="{477FE491-9786-4924-978F-901EDF33A027}"/>
                  </a:ext>
                </a:extLst>
              </p14:cNvPr>
              <p14:cNvContentPartPr/>
              <p14:nvPr/>
            </p14:nvContentPartPr>
            <p14:xfrm>
              <a:off x="1859290" y="1131136"/>
              <a:ext cx="9776880" cy="5111640"/>
            </p14:xfrm>
          </p:contentPart>
        </mc:Choice>
        <mc:Fallback>
          <p:pic>
            <p:nvPicPr>
              <p:cNvPr id="170" name="Freihand 169">
                <a:extLst>
                  <a:ext uri="{FF2B5EF4-FFF2-40B4-BE49-F238E27FC236}">
                    <a16:creationId xmlns:a16="http://schemas.microsoft.com/office/drawing/2014/main" id="{477FE491-9786-4924-978F-901EDF33A027}"/>
                  </a:ext>
                </a:extLst>
              </p:cNvPr>
              <p:cNvPicPr/>
              <p:nvPr/>
            </p:nvPicPr>
            <p:blipFill>
              <a:blip r:embed="rId22"/>
              <a:stretch>
                <a:fillRect/>
              </a:stretch>
            </p:blipFill>
            <p:spPr>
              <a:xfrm>
                <a:off x="1854970" y="1126816"/>
                <a:ext cx="9785520" cy="5120280"/>
              </a:xfrm>
              <a:prstGeom prst="rect">
                <a:avLst/>
              </a:prstGeom>
            </p:spPr>
          </p:pic>
        </mc:Fallback>
      </mc:AlternateContent>
    </p:spTree>
    <p:extLst>
      <p:ext uri="{BB962C8B-B14F-4D97-AF65-F5344CB8AC3E}">
        <p14:creationId xmlns:p14="http://schemas.microsoft.com/office/powerpoint/2010/main" val="1419166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454783" y="22126"/>
            <a:ext cx="8856984" cy="648072"/>
          </a:xfrm>
          <a:prstGeom prst="rect">
            <a:avLst/>
          </a:prstGeom>
          <a:noFill/>
        </p:spPr>
        <p:txBody>
          <a:bodyPr wrap="square" rtlCol="0">
            <a:noAutofit/>
          </a:bodyPr>
          <a:lstStyle/>
          <a:p>
            <a:pPr algn="ctr"/>
            <a:r>
              <a:rPr lang="de-DE" sz="3200" dirty="0" err="1"/>
              <a:t>Calculating</a:t>
            </a:r>
            <a:r>
              <a:rPr lang="de-DE" sz="3200" dirty="0"/>
              <a:t> </a:t>
            </a:r>
            <a:r>
              <a:rPr lang="de-DE" sz="3200" err="1"/>
              <a:t>with</a:t>
            </a:r>
            <a:r>
              <a:rPr lang="de-DE" sz="3200"/>
              <a:t> Expectated </a:t>
            </a:r>
            <a:r>
              <a:rPr lang="de-DE" sz="3200" dirty="0"/>
              <a:t>Value and </a:t>
            </a:r>
            <a:r>
              <a:rPr lang="de-DE" sz="3200" dirty="0" err="1"/>
              <a:t>Variance</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r>
              <a:rPr lang="de-DE" sz="2400" b="1" dirty="0"/>
              <a:t>Constant:</a:t>
            </a:r>
          </a:p>
          <a:p>
            <a:endParaRPr lang="de-DE" sz="2400" b="1" dirty="0"/>
          </a:p>
          <a:p>
            <a:endParaRPr lang="de-DE" sz="2400" b="1" dirty="0"/>
          </a:p>
          <a:p>
            <a:endParaRPr lang="de-DE" sz="2400" b="1" dirty="0"/>
          </a:p>
          <a:p>
            <a:endParaRPr lang="de-DE" sz="2400" dirty="0"/>
          </a:p>
          <a:p>
            <a:r>
              <a:rPr lang="de-DE" sz="2400" b="1" dirty="0"/>
              <a:t>Constant </a:t>
            </a:r>
            <a:r>
              <a:rPr lang="de-DE" sz="2400" b="1" dirty="0" err="1"/>
              <a:t>factor</a:t>
            </a:r>
            <a:r>
              <a:rPr lang="de-DE" sz="2400" b="1" dirty="0"/>
              <a:t>:</a:t>
            </a:r>
          </a:p>
          <a:p>
            <a:endParaRPr lang="de-DE" sz="2400" b="1" dirty="0"/>
          </a:p>
          <a:p>
            <a:endParaRPr lang="de-DE" sz="2400" b="1" dirty="0"/>
          </a:p>
          <a:p>
            <a:endParaRPr lang="de-DE" sz="2400" b="1" dirty="0"/>
          </a:p>
          <a:p>
            <a:endParaRPr lang="de-DE" sz="2400" b="1" dirty="0"/>
          </a:p>
          <a:p>
            <a:endParaRPr lang="de-DE" sz="2400" b="1" dirty="0"/>
          </a:p>
          <a:p>
            <a:r>
              <a:rPr lang="de-DE" sz="2400" b="1" dirty="0"/>
              <a:t>Linear Transformation:</a:t>
            </a:r>
            <a:endParaRPr lang="de-DE" sz="2400" dirty="0"/>
          </a:p>
        </p:txBody>
      </p:sp>
      <p:graphicFrame>
        <p:nvGraphicFramePr>
          <p:cNvPr id="5" name="Objekt 4"/>
          <p:cNvGraphicFramePr>
            <a:graphicFrameLocks/>
          </p:cNvGraphicFramePr>
          <p:nvPr/>
        </p:nvGraphicFramePr>
        <p:xfrm>
          <a:off x="2423592" y="1343620"/>
          <a:ext cx="1823042" cy="540000"/>
        </p:xfrm>
        <a:graphic>
          <a:graphicData uri="http://schemas.openxmlformats.org/presentationml/2006/ole">
            <mc:AlternateContent xmlns:mc="http://schemas.openxmlformats.org/markup-compatibility/2006">
              <mc:Choice xmlns:v="urn:schemas-microsoft-com:vml" Requires="v">
                <p:oleObj spid="_x0000_s2116" name="Formel" r:id="rId3" imgW="571252" imgH="203112" progId="Equation.3">
                  <p:embed/>
                </p:oleObj>
              </mc:Choice>
              <mc:Fallback>
                <p:oleObj name="Formel" r:id="rId3" imgW="571252" imgH="203112" progId="Equation.3">
                  <p:embed/>
                  <p:pic>
                    <p:nvPicPr>
                      <p:cNvPr id="5" name="Objek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3592" y="1343620"/>
                        <a:ext cx="1823042"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p:cNvGraphicFramePr>
          <p:nvPr/>
        </p:nvGraphicFramePr>
        <p:xfrm>
          <a:off x="2423593" y="1988839"/>
          <a:ext cx="2186399" cy="540000"/>
        </p:xfrm>
        <a:graphic>
          <a:graphicData uri="http://schemas.openxmlformats.org/presentationml/2006/ole">
            <mc:AlternateContent xmlns:mc="http://schemas.openxmlformats.org/markup-compatibility/2006">
              <mc:Choice xmlns:v="urn:schemas-microsoft-com:vml" Requires="v">
                <p:oleObj spid="_x0000_s2117" name="Formel" r:id="rId5" imgW="685800" imgH="203200" progId="Equation.3">
                  <p:embed/>
                </p:oleObj>
              </mc:Choice>
              <mc:Fallback>
                <p:oleObj name="Formel" r:id="rId5" imgW="685800" imgH="203200" progId="Equation.3">
                  <p:embed/>
                  <p:pic>
                    <p:nvPicPr>
                      <p:cNvPr id="8" name="Objek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3593" y="1988839"/>
                        <a:ext cx="2186399"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kt 8"/>
          <p:cNvGraphicFramePr>
            <a:graphicFrameLocks/>
          </p:cNvGraphicFramePr>
          <p:nvPr/>
        </p:nvGraphicFramePr>
        <p:xfrm>
          <a:off x="2239963" y="3127375"/>
          <a:ext cx="3643312" cy="539750"/>
        </p:xfrm>
        <a:graphic>
          <a:graphicData uri="http://schemas.openxmlformats.org/presentationml/2006/ole">
            <mc:AlternateContent xmlns:mc="http://schemas.openxmlformats.org/markup-compatibility/2006">
              <mc:Choice xmlns:v="urn:schemas-microsoft-com:vml" Requires="v">
                <p:oleObj spid="_x0000_s2118" name="Formel" r:id="rId7" imgW="1143000" imgH="203040" progId="Equation.3">
                  <p:embed/>
                </p:oleObj>
              </mc:Choice>
              <mc:Fallback>
                <p:oleObj name="Formel" r:id="rId7" imgW="1143000" imgH="203040" progId="Equation.3">
                  <p:embed/>
                  <p:pic>
                    <p:nvPicPr>
                      <p:cNvPr id="9" name="Objekt 8"/>
                      <p:cNvPicPr>
                        <a:picLocks noChangeAspect="1" noChangeArrowheads="1"/>
                      </p:cNvPicPr>
                      <p:nvPr/>
                    </p:nvPicPr>
                    <p:blipFill>
                      <a:blip r:embed="rId8"/>
                      <a:srcRect/>
                      <a:stretch>
                        <a:fillRect/>
                      </a:stretch>
                    </p:blipFill>
                    <p:spPr bwMode="auto">
                      <a:xfrm>
                        <a:off x="2239963" y="3127375"/>
                        <a:ext cx="3643312"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kt 9"/>
          <p:cNvGraphicFramePr>
            <a:graphicFrameLocks/>
          </p:cNvGraphicFramePr>
          <p:nvPr/>
        </p:nvGraphicFramePr>
        <p:xfrm>
          <a:off x="2207569" y="3936478"/>
          <a:ext cx="3996001" cy="540000"/>
        </p:xfrm>
        <a:graphic>
          <a:graphicData uri="http://schemas.openxmlformats.org/presentationml/2006/ole">
            <mc:AlternateContent xmlns:mc="http://schemas.openxmlformats.org/markup-compatibility/2006">
              <mc:Choice xmlns:v="urn:schemas-microsoft-com:vml" Requires="v">
                <p:oleObj spid="_x0000_s2119" name="Formel" r:id="rId9" imgW="1409400" imgH="228600" progId="Equation.3">
                  <p:embed/>
                </p:oleObj>
              </mc:Choice>
              <mc:Fallback>
                <p:oleObj name="Formel" r:id="rId9" imgW="1409400" imgH="228600" progId="Equation.3">
                  <p:embed/>
                  <p:pic>
                    <p:nvPicPr>
                      <p:cNvPr id="10" name="Objekt 9"/>
                      <p:cNvPicPr>
                        <a:picLocks noChangeAspect="1" noChangeArrowheads="1"/>
                      </p:cNvPicPr>
                      <p:nvPr/>
                    </p:nvPicPr>
                    <p:blipFill>
                      <a:blip r:embed="rId10"/>
                      <a:srcRect/>
                      <a:stretch>
                        <a:fillRect/>
                      </a:stretch>
                    </p:blipFill>
                    <p:spPr bwMode="auto">
                      <a:xfrm>
                        <a:off x="2207569" y="3936478"/>
                        <a:ext cx="3996001"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kt 10"/>
          <p:cNvGraphicFramePr>
            <a:graphicFrameLocks/>
          </p:cNvGraphicFramePr>
          <p:nvPr/>
        </p:nvGraphicFramePr>
        <p:xfrm>
          <a:off x="2172766" y="5984875"/>
          <a:ext cx="4859338" cy="539750"/>
        </p:xfrm>
        <a:graphic>
          <a:graphicData uri="http://schemas.openxmlformats.org/presentationml/2006/ole">
            <mc:AlternateContent xmlns:mc="http://schemas.openxmlformats.org/markup-compatibility/2006">
              <mc:Choice xmlns:v="urn:schemas-microsoft-com:vml" Requires="v">
                <p:oleObj spid="_x0000_s2120" name="Formel" r:id="rId11" imgW="1714320" imgH="228600" progId="Equation.3">
                  <p:embed/>
                </p:oleObj>
              </mc:Choice>
              <mc:Fallback>
                <p:oleObj name="Formel" r:id="rId11" imgW="1714320" imgH="228600" progId="Equation.3">
                  <p:embed/>
                  <p:pic>
                    <p:nvPicPr>
                      <p:cNvPr id="11" name="Objekt 10"/>
                      <p:cNvPicPr>
                        <a:picLocks noChangeArrowheads="1"/>
                      </p:cNvPicPr>
                      <p:nvPr/>
                    </p:nvPicPr>
                    <p:blipFill>
                      <a:blip r:embed="rId12"/>
                      <a:srcRect/>
                      <a:stretch>
                        <a:fillRect/>
                      </a:stretch>
                    </p:blipFill>
                    <p:spPr bwMode="auto">
                      <a:xfrm>
                        <a:off x="2172766" y="5984875"/>
                        <a:ext cx="48593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kt 11"/>
          <p:cNvGraphicFramePr>
            <a:graphicFrameLocks/>
          </p:cNvGraphicFramePr>
          <p:nvPr/>
        </p:nvGraphicFramePr>
        <p:xfrm>
          <a:off x="2135560" y="5175250"/>
          <a:ext cx="4979988" cy="539750"/>
        </p:xfrm>
        <a:graphic>
          <a:graphicData uri="http://schemas.openxmlformats.org/presentationml/2006/ole">
            <mc:AlternateContent xmlns:mc="http://schemas.openxmlformats.org/markup-compatibility/2006">
              <mc:Choice xmlns:v="urn:schemas-microsoft-com:vml" Requires="v">
                <p:oleObj spid="_x0000_s2121" name="Formel" r:id="rId13" imgW="1562040" imgH="203040" progId="Equation.3">
                  <p:embed/>
                </p:oleObj>
              </mc:Choice>
              <mc:Fallback>
                <p:oleObj name="Formel" r:id="rId13" imgW="1562040" imgH="203040" progId="Equation.3">
                  <p:embed/>
                  <p:pic>
                    <p:nvPicPr>
                      <p:cNvPr id="12" name="Objekt 11"/>
                      <p:cNvPicPr>
                        <a:picLocks noChangeArrowheads="1"/>
                      </p:cNvPicPr>
                      <p:nvPr/>
                    </p:nvPicPr>
                    <p:blipFill>
                      <a:blip r:embed="rId14"/>
                      <a:srcRect/>
                      <a:stretch>
                        <a:fillRect/>
                      </a:stretch>
                    </p:blipFill>
                    <p:spPr bwMode="auto">
                      <a:xfrm>
                        <a:off x="2135560" y="5175250"/>
                        <a:ext cx="497998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hteck 1">
            <a:extLst>
              <a:ext uri="{FF2B5EF4-FFF2-40B4-BE49-F238E27FC236}">
                <a16:creationId xmlns:a16="http://schemas.microsoft.com/office/drawing/2014/main" id="{10141CB6-931F-8C87-C340-C95017FEA7D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15">
            <p14:nvContentPartPr>
              <p14:cNvPr id="30" name="Freihand 29">
                <a:extLst>
                  <a:ext uri="{FF2B5EF4-FFF2-40B4-BE49-F238E27FC236}">
                    <a16:creationId xmlns:a16="http://schemas.microsoft.com/office/drawing/2014/main" id="{0C9D8083-4225-4AAA-8B75-16C1B17BE73B}"/>
                  </a:ext>
                </a:extLst>
              </p14:cNvPr>
              <p14:cNvContentPartPr/>
              <p14:nvPr/>
            </p14:nvContentPartPr>
            <p14:xfrm>
              <a:off x="1913650" y="1769776"/>
              <a:ext cx="5388840" cy="4955400"/>
            </p14:xfrm>
          </p:contentPart>
        </mc:Choice>
        <mc:Fallback>
          <p:pic>
            <p:nvPicPr>
              <p:cNvPr id="30" name="Freihand 29">
                <a:extLst>
                  <a:ext uri="{FF2B5EF4-FFF2-40B4-BE49-F238E27FC236}">
                    <a16:creationId xmlns:a16="http://schemas.microsoft.com/office/drawing/2014/main" id="{0C9D8083-4225-4AAA-8B75-16C1B17BE73B}"/>
                  </a:ext>
                </a:extLst>
              </p:cNvPr>
              <p:cNvPicPr/>
              <p:nvPr/>
            </p:nvPicPr>
            <p:blipFill>
              <a:blip r:embed="rId16"/>
              <a:stretch>
                <a:fillRect/>
              </a:stretch>
            </p:blipFill>
            <p:spPr>
              <a:xfrm>
                <a:off x="1909330" y="1765456"/>
                <a:ext cx="5397480" cy="4964040"/>
              </a:xfrm>
              <a:prstGeom prst="rect">
                <a:avLst/>
              </a:prstGeom>
            </p:spPr>
          </p:pic>
        </mc:Fallback>
      </mc:AlternateContent>
    </p:spTree>
    <p:extLst>
      <p:ext uri="{BB962C8B-B14F-4D97-AF65-F5344CB8AC3E}">
        <p14:creationId xmlns:p14="http://schemas.microsoft.com/office/powerpoint/2010/main" val="3552388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673752" y="0"/>
            <a:ext cx="6516548" cy="6858000"/>
          </a:xfrm>
          <a:prstGeom prst="rect">
            <a:avLst/>
          </a:prstGeom>
          <a:noFill/>
        </p:spPr>
        <p:txBody>
          <a:bodyPr wrap="square" rtlCol="0">
            <a:noAutofit/>
          </a:bodyPr>
          <a:lstStyle/>
          <a:p>
            <a:pPr algn="ctr"/>
            <a:r>
              <a:rPr lang="de-DE" sz="2400" dirty="0">
                <a:solidFill>
                  <a:srgbClr val="000000"/>
                </a:solidFill>
              </a:rPr>
              <a:t>Sample Parameters</a:t>
            </a:r>
          </a:p>
          <a:p>
            <a:pPr algn="ct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Median</a:t>
            </a:r>
          </a:p>
          <a:p>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Arithmetic</a:t>
            </a:r>
            <a:r>
              <a:rPr lang="de-DE" sz="2000" dirty="0">
                <a:solidFill>
                  <a:srgbClr val="000000"/>
                </a:solidFill>
              </a:rPr>
              <a:t> </a:t>
            </a:r>
            <a:r>
              <a:rPr lang="de-DE" sz="2000" dirty="0" err="1">
                <a:solidFill>
                  <a:srgbClr val="000000"/>
                </a:solidFill>
              </a:rPr>
              <a:t>mean</a:t>
            </a:r>
            <a:r>
              <a:rPr lang="de-DE" sz="2000" dirty="0">
                <a:solidFill>
                  <a:srgbClr val="000000"/>
                </a:solidFill>
              </a:rPr>
              <a:t> (</a:t>
            </a:r>
            <a:r>
              <a:rPr lang="de-DE" sz="2000" dirty="0" err="1">
                <a:solidFill>
                  <a:srgbClr val="000000"/>
                </a:solidFill>
              </a:rPr>
              <a:t>first</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r>
              <a:rPr lang="de-DE" sz="2000" dirty="0" err="1">
                <a:solidFill>
                  <a:srgbClr val="000000"/>
                </a:solidFill>
              </a:rPr>
              <a:t>Geometric</a:t>
            </a:r>
            <a:r>
              <a:rPr lang="de-DE" sz="2000" dirty="0">
                <a:solidFill>
                  <a:srgbClr val="000000"/>
                </a:solidFill>
              </a:rPr>
              <a:t>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Harmonic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Range</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Mean absolute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Sample </a:t>
            </a:r>
            <a:r>
              <a:rPr lang="de-DE" sz="2000" dirty="0" err="1">
                <a:solidFill>
                  <a:srgbClr val="000000"/>
                </a:solidFill>
              </a:rPr>
              <a:t>Variance</a:t>
            </a:r>
            <a:r>
              <a:rPr lang="de-DE" sz="2000" dirty="0">
                <a:solidFill>
                  <a:srgbClr val="000000"/>
                </a:solidFill>
              </a:rPr>
              <a:t>: </a:t>
            </a:r>
            <a:r>
              <a:rPr lang="de-DE" sz="2000" dirty="0" err="1">
                <a:solidFill>
                  <a:srgbClr val="000000"/>
                </a:solidFill>
              </a:rPr>
              <a:t>biased</a:t>
            </a:r>
            <a:r>
              <a:rPr lang="de-DE" sz="2000" dirty="0">
                <a:solidFill>
                  <a:srgbClr val="000000"/>
                </a:solidFill>
              </a:rPr>
              <a:t> and </a:t>
            </a:r>
            <a:r>
              <a:rPr lang="de-DE" sz="2000" dirty="0" err="1">
                <a:solidFill>
                  <a:srgbClr val="000000"/>
                </a:solidFill>
              </a:rPr>
              <a:t>unbiased</a:t>
            </a:r>
            <a:r>
              <a:rPr lang="de-DE" sz="2000" dirty="0">
                <a:solidFill>
                  <a:srgbClr val="000000"/>
                </a:solidFill>
              </a:rPr>
              <a:t> (</a:t>
            </a:r>
            <a:r>
              <a:rPr lang="de-DE" sz="2000" dirty="0" err="1">
                <a:solidFill>
                  <a:srgbClr val="000000"/>
                </a:solidFill>
              </a:rPr>
              <a:t>second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Standard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Skewness</a:t>
            </a:r>
            <a:r>
              <a:rPr lang="de-DE" sz="2000" dirty="0">
                <a:solidFill>
                  <a:srgbClr val="000000"/>
                </a:solidFill>
              </a:rPr>
              <a:t> (</a:t>
            </a:r>
            <a:r>
              <a:rPr lang="de-DE" sz="2000" dirty="0" err="1">
                <a:solidFill>
                  <a:srgbClr val="000000"/>
                </a:solidFill>
              </a:rPr>
              <a:t>third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Kurtosis</a:t>
            </a:r>
            <a:r>
              <a:rPr lang="de-DE" sz="2000" dirty="0">
                <a:solidFill>
                  <a:srgbClr val="000000"/>
                </a:solidFill>
              </a:rPr>
              <a:t> (</a:t>
            </a:r>
            <a:r>
              <a:rPr lang="de-DE" sz="2000" dirty="0" err="1">
                <a:solidFill>
                  <a:srgbClr val="000000"/>
                </a:solidFill>
              </a:rPr>
              <a:t>fourth</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endParaRPr lang="de-DE" sz="2400" dirty="0">
              <a:solidFill>
                <a:srgbClr val="000000"/>
              </a:solidFill>
            </a:endParaRPr>
          </a:p>
          <a:p>
            <a:endParaRPr lang="de-DE" sz="2400" dirty="0">
              <a:solidFill>
                <a:srgbClr val="000000"/>
              </a:solidFill>
            </a:endParaRPr>
          </a:p>
          <a:p>
            <a:endParaRPr lang="de-DE" sz="2400" dirty="0">
              <a:solidFill>
                <a:srgbClr val="000000"/>
              </a:solidFill>
            </a:endParaRPr>
          </a:p>
          <a:p>
            <a:pPr algn="ctr"/>
            <a:endParaRPr lang="de-DE" sz="2400" dirty="0">
              <a:solidFill>
                <a:srgbClr val="000000"/>
              </a:solidFill>
            </a:endParaRPr>
          </a:p>
          <a:p>
            <a:endParaRPr lang="de-DE" sz="2000" dirty="0"/>
          </a:p>
        </p:txBody>
      </p:sp>
      <p:sp>
        <p:nvSpPr>
          <p:cNvPr id="2" name="Rechteck 1">
            <a:extLst>
              <a:ext uri="{FF2B5EF4-FFF2-40B4-BE49-F238E27FC236}">
                <a16:creationId xmlns:a16="http://schemas.microsoft.com/office/drawing/2014/main" id="{42373086-DDDB-6DE3-0032-EE1C92F9BF4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2">
            <p14:nvContentPartPr>
              <p14:cNvPr id="26" name="Freihand 25">
                <a:extLst>
                  <a:ext uri="{FF2B5EF4-FFF2-40B4-BE49-F238E27FC236}">
                    <a16:creationId xmlns:a16="http://schemas.microsoft.com/office/drawing/2014/main" id="{C6B36D83-8E3B-4ABB-9DB9-85E73713AA8B}"/>
                  </a:ext>
                </a:extLst>
              </p14:cNvPr>
              <p14:cNvContentPartPr/>
              <p14:nvPr/>
            </p14:nvContentPartPr>
            <p14:xfrm>
              <a:off x="2221090" y="483856"/>
              <a:ext cx="6350760" cy="5946840"/>
            </p14:xfrm>
          </p:contentPart>
        </mc:Choice>
        <mc:Fallback>
          <p:pic>
            <p:nvPicPr>
              <p:cNvPr id="26" name="Freihand 25">
                <a:extLst>
                  <a:ext uri="{FF2B5EF4-FFF2-40B4-BE49-F238E27FC236}">
                    <a16:creationId xmlns:a16="http://schemas.microsoft.com/office/drawing/2014/main" id="{C6B36D83-8E3B-4ABB-9DB9-85E73713AA8B}"/>
                  </a:ext>
                </a:extLst>
              </p:cNvPr>
              <p:cNvPicPr/>
              <p:nvPr/>
            </p:nvPicPr>
            <p:blipFill>
              <a:blip r:embed="rId3"/>
              <a:stretch>
                <a:fillRect/>
              </a:stretch>
            </p:blipFill>
            <p:spPr>
              <a:xfrm>
                <a:off x="2216770" y="479536"/>
                <a:ext cx="6359400" cy="5955479"/>
              </a:xfrm>
              <a:prstGeom prst="rect">
                <a:avLst/>
              </a:prstGeom>
            </p:spPr>
          </p:pic>
        </mc:Fallback>
      </mc:AlternateContent>
    </p:spTree>
    <p:extLst>
      <p:ext uri="{BB962C8B-B14F-4D97-AF65-F5344CB8AC3E}">
        <p14:creationId xmlns:p14="http://schemas.microsoft.com/office/powerpoint/2010/main" val="168248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p:cNvSpPr txBox="1"/>
              <p:nvPr/>
            </p:nvSpPr>
            <p:spPr>
              <a:xfrm>
                <a:off x="224175" y="116632"/>
                <a:ext cx="11389756" cy="6552728"/>
              </a:xfrm>
              <a:prstGeom prst="rect">
                <a:avLst/>
              </a:prstGeom>
              <a:noFill/>
            </p:spPr>
            <p:txBody>
              <a:bodyPr wrap="square" rtlCol="0">
                <a:noAutofit/>
              </a:bodyPr>
              <a:lstStyle/>
              <a:p>
                <a:pPr algn="ctr"/>
                <a:r>
                  <a:rPr lang="de-DE" sz="2400" dirty="0">
                    <a:solidFill>
                      <a:srgbClr val="000000"/>
                    </a:solidFill>
                  </a:rPr>
                  <a:t>Median</a:t>
                </a:r>
              </a:p>
              <a:p>
                <a:pPr algn="ctr"/>
                <a:endParaRPr lang="de-DE" sz="2400" dirty="0">
                  <a:solidFill>
                    <a:srgbClr val="000000"/>
                  </a:solidFill>
                </a:endParaRPr>
              </a:p>
              <a:p>
                <a:r>
                  <a:rPr lang="en-US" sz="2400" u="sng" dirty="0">
                    <a:solidFill>
                      <a:srgbClr val="000000"/>
                    </a:solidFill>
                  </a:rPr>
                  <a:t> Definition:</a:t>
                </a:r>
              </a:p>
              <a:p>
                <a:endParaRPr lang="en-US" sz="2400" dirty="0">
                  <a:solidFill>
                    <a:srgbClr val="000000"/>
                  </a:solidFill>
                </a:endParaRPr>
              </a:p>
              <a:p>
                <a:r>
                  <a:rPr lang="en-US" sz="2400" dirty="0">
                    <a:solidFill>
                      <a:srgbClr val="000000"/>
                    </a:solidFill>
                  </a:rPr>
                  <a:t>The Median</a:t>
                </a:r>
                <a14:m>
                  <m:oMath xmlns:m="http://schemas.openxmlformats.org/officeDocument/2006/math">
                    <m:r>
                      <a:rPr lang="de-DE" sz="2400" b="0" i="0"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𝑀</m:t>
                    </m:r>
                  </m:oMath>
                </a14:m>
                <a:r>
                  <a:rPr lang="en-US" sz="2400" dirty="0">
                    <a:solidFill>
                      <a:srgbClr val="000000"/>
                    </a:solidFill>
                  </a:rPr>
                  <a:t>is the middle observation when the data set is sorted in ascending or descending order. If the data set has an even number of observations, the median is the mean of the two middle observations. It separates the  data set into a lower and higher half.</a:t>
                </a:r>
              </a:p>
              <a:p>
                <a:endParaRPr lang="en-US" sz="2400" dirty="0">
                  <a:solidFill>
                    <a:srgbClr val="000000"/>
                  </a:solidFill>
                </a:endParaRPr>
              </a:p>
              <a:p>
                <a:r>
                  <a:rPr lang="en-US" sz="2400" dirty="0">
                    <a:solidFill>
                      <a:srgbClr val="000000"/>
                    </a:solidFill>
                  </a:rPr>
                  <a:t>Suppose you have a data set </a:t>
                </a:r>
                <a14:m>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𝑛</m:t>
                        </m:r>
                      </m:sub>
                    </m:sSub>
                  </m:oMath>
                </a14:m>
                <a:r>
                  <a:rPr lang="de-DE" sz="2400" dirty="0">
                    <a:solidFill>
                      <a:srgbClr val="000000"/>
                    </a:solidFill>
                  </a:rPr>
                  <a:t>, </a:t>
                </a:r>
                <a:r>
                  <a:rPr lang="de-DE" sz="2400" dirty="0" err="1">
                    <a:solidFill>
                      <a:srgbClr val="000000"/>
                    </a:solidFill>
                  </a:rPr>
                  <a:t>then</a:t>
                </a:r>
                <a:r>
                  <a:rPr lang="de-DE" sz="2400" dirty="0">
                    <a:solidFill>
                      <a:srgbClr val="000000"/>
                    </a:solidFill>
                  </a:rPr>
                  <a:t> </a:t>
                </a:r>
                <a:r>
                  <a:rPr lang="de-DE" sz="2400" dirty="0" err="1">
                    <a:solidFill>
                      <a:srgbClr val="000000"/>
                    </a:solidFill>
                  </a:rPr>
                  <a:t>sort</a:t>
                </a:r>
                <a:r>
                  <a:rPr lang="de-DE" sz="2400" dirty="0">
                    <a:solidFill>
                      <a:srgbClr val="000000"/>
                    </a:solidFill>
                  </a:rPr>
                  <a:t> </a:t>
                </a:r>
                <a:r>
                  <a:rPr lang="de-DE" sz="2400" dirty="0" err="1">
                    <a:solidFill>
                      <a:srgbClr val="000000"/>
                    </a:solidFill>
                  </a:rPr>
                  <a:t>the</a:t>
                </a:r>
                <a:r>
                  <a:rPr lang="de-DE" sz="2400" dirty="0">
                    <a:solidFill>
                      <a:srgbClr val="000000"/>
                    </a:solidFill>
                  </a:rPr>
                  <a:t> </a:t>
                </a:r>
                <a:r>
                  <a:rPr lang="de-DE" sz="2400" dirty="0" err="1">
                    <a:solidFill>
                      <a:srgbClr val="000000"/>
                    </a:solidFill>
                  </a:rPr>
                  <a:t>data</a:t>
                </a:r>
                <a:r>
                  <a:rPr lang="de-DE" sz="2400" dirty="0">
                    <a:solidFill>
                      <a:srgbClr val="000000"/>
                    </a:solidFill>
                  </a:rPr>
                  <a:t> </a:t>
                </a:r>
                <a:r>
                  <a:rPr lang="de-DE" sz="2400" dirty="0" err="1">
                    <a:solidFill>
                      <a:srgbClr val="000000"/>
                    </a:solidFill>
                  </a:rPr>
                  <a:t>set</a:t>
                </a:r>
                <a:r>
                  <a:rPr lang="de-DE" sz="2400" dirty="0">
                    <a:solidFill>
                      <a:srgbClr val="000000"/>
                    </a:solidFill>
                  </a:rPr>
                  <a:t> </a:t>
                </a:r>
                <a:r>
                  <a:rPr lang="de-DE" sz="2400" dirty="0" err="1">
                    <a:solidFill>
                      <a:srgbClr val="000000"/>
                    </a:solidFill>
                  </a:rPr>
                  <a:t>into</a:t>
                </a:r>
                <a:r>
                  <a:rPr lang="de-DE" sz="2400" dirty="0">
                    <a:solidFill>
                      <a:srgbClr val="000000"/>
                    </a:solidFill>
                  </a:rPr>
                  <a:t> an </a:t>
                </a:r>
                <a:r>
                  <a:rPr lang="de-DE" sz="2400" dirty="0" err="1">
                    <a:solidFill>
                      <a:srgbClr val="000000"/>
                    </a:solidFill>
                  </a:rPr>
                  <a:t>ascending</a:t>
                </a:r>
                <a:r>
                  <a:rPr lang="de-DE" sz="2400" dirty="0">
                    <a:solidFill>
                      <a:srgbClr val="000000"/>
                    </a:solidFill>
                  </a:rPr>
                  <a:t> </a:t>
                </a:r>
                <a:r>
                  <a:rPr lang="de-DE" sz="2400" dirty="0" err="1">
                    <a:solidFill>
                      <a:srgbClr val="000000"/>
                    </a:solidFill>
                  </a:rPr>
                  <a:t>row</a:t>
                </a:r>
                <a:endParaRPr lang="de-DE" sz="2400" dirty="0">
                  <a:solidFill>
                    <a:srgbClr val="000000"/>
                  </a:solidFill>
                </a:endParaRPr>
              </a:p>
              <a:p>
                <a:pPr algn="ctr"/>
                <a:endParaRPr lang="de-DE" sz="2400" dirty="0">
                  <a:solidFill>
                    <a:srgbClr val="000000"/>
                  </a:solidFill>
                </a:endParaRPr>
              </a:p>
              <a:p>
                <a:pPr algn="ctr"/>
                <a14:m>
                  <m:oMathPara xmlns:m="http://schemas.openxmlformats.org/officeDocument/2006/math">
                    <m:oMathParaPr>
                      <m:jc m:val="centerGroup"/>
                    </m:oMathParaPr>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m:t>
                          </m:r>
                        </m:sub>
                      </m:sSub>
                    </m:oMath>
                  </m:oMathPara>
                </a14:m>
                <a:endParaRPr lang="de-DE" sz="2400" dirty="0">
                  <a:solidFill>
                    <a:srgbClr val="000000"/>
                  </a:solidFill>
                </a:endParaRPr>
              </a:p>
              <a:p>
                <a:pPr algn="ctr"/>
                <a:endParaRPr lang="de-DE" sz="2400" dirty="0">
                  <a:solidFill>
                    <a:srgbClr val="000000"/>
                  </a:solidFill>
                </a:endParaRPr>
              </a:p>
              <a:p>
                <a:endParaRPr lang="de-DE" sz="2000" dirty="0"/>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d>
                            <m:dPr>
                              <m:begChr m:val="["/>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i="1">
                                  <a:solidFill>
                                    <a:srgbClr val="000000"/>
                                  </a:solidFill>
                                  <a:latin typeface="Cambria Math" panose="02040503050406030204" pitchFamily="18" charset="0"/>
                                </a:rPr>
                                <m:t>+1</m:t>
                              </m:r>
                            </m:e>
                          </m:d>
                          <m:r>
                            <a:rPr lang="de-DE" sz="2400" i="1">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odd</m:t>
                      </m:r>
                    </m:oMath>
                  </m:oMathPara>
                </a14:m>
                <a:endParaRPr lang="de-DE" sz="2400" b="0" dirty="0">
                  <a:solidFill>
                    <a:srgbClr val="000000"/>
                  </a:solidFill>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2</m:t>
                          </m:r>
                        </m:den>
                      </m:f>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m:t>
                              </m:r>
                            </m:e>
                          </m:d>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/2+1</m:t>
                              </m:r>
                            </m:e>
                          </m:d>
                        </m:sub>
                      </m:sSub>
                      <m:r>
                        <a:rPr lang="de-DE" sz="2400" b="0" i="1" smtClean="0">
                          <a:solidFill>
                            <a:srgbClr val="000000"/>
                          </a:solidFill>
                          <a:latin typeface="Cambria Math" panose="02040503050406030204" pitchFamily="18" charset="0"/>
                        </a:rPr>
                        <m:t>)</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even</m:t>
                      </m:r>
                    </m:oMath>
                  </m:oMathPara>
                </a14:m>
                <a:endParaRPr lang="de-DE" sz="2400" dirty="0"/>
              </a:p>
              <a:p>
                <a:endParaRPr lang="de-DE" sz="2400" dirty="0"/>
              </a:p>
            </p:txBody>
          </p:sp>
        </mc:Choice>
        <mc:Fallback xmlns="">
          <p:sp>
            <p:nvSpPr>
              <p:cNvPr id="6" name="Textfeld 5"/>
              <p:cNvSpPr txBox="1">
                <a:spLocks noRot="1" noChangeAspect="1" noMove="1" noResize="1" noEditPoints="1" noAdjustHandles="1" noChangeArrowheads="1" noChangeShapeType="1" noTextEdit="1"/>
              </p:cNvSpPr>
              <p:nvPr/>
            </p:nvSpPr>
            <p:spPr>
              <a:xfrm>
                <a:off x="224175" y="116632"/>
                <a:ext cx="11389756" cy="6552728"/>
              </a:xfrm>
              <a:prstGeom prst="rect">
                <a:avLst/>
              </a:prstGeom>
              <a:blipFill>
                <a:blip r:embed="rId2"/>
                <a:stretch>
                  <a:fillRect l="-857" t="-74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741D331B-319D-3BE4-5CD1-BD165750C6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844079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31504" y="764704"/>
                <a:ext cx="8856984" cy="5976664"/>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a:rPr>
                        <m:t>=</m:t>
                      </m:r>
                      <m:f>
                        <m:fPr>
                          <m:ctrlPr>
                            <a:rPr lang="de-DE" sz="2400" i="1">
                              <a:latin typeface="Cambria Math" panose="02040503050406030204" pitchFamily="18" charset="0"/>
                            </a:rPr>
                          </m:ctrlPr>
                        </m:fPr>
                        <m:num>
                          <m:r>
                            <a:rPr lang="de-DE" sz="2400" i="1">
                              <a:latin typeface="Cambria Math"/>
                            </a:rPr>
                            <m:t>𝑥</m:t>
                          </m:r>
                          <m:r>
                            <a:rPr lang="de-DE" sz="2400" i="1" baseline="-25000">
                              <a:latin typeface="Cambria Math"/>
                            </a:rPr>
                            <m:t>1</m:t>
                          </m:r>
                          <m:r>
                            <a:rPr lang="de-DE" sz="2400" i="1">
                              <a:latin typeface="Cambria Math"/>
                            </a:rPr>
                            <m:t>+</m:t>
                          </m:r>
                          <m:r>
                            <a:rPr lang="de-DE" sz="2400" i="1">
                              <a:latin typeface="Cambria Math"/>
                            </a:rPr>
                            <m:t>𝑥</m:t>
                          </m:r>
                          <m:r>
                            <a:rPr lang="de-DE" sz="2400" i="1" baseline="-25000">
                              <a:latin typeface="Cambria Math"/>
                            </a:rPr>
                            <m:t>2</m:t>
                          </m:r>
                          <m:r>
                            <a:rPr lang="de-DE" sz="2400" i="1">
                              <a:latin typeface="Cambria Math"/>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b="0" i="1" smtClean="0">
                                  <a:latin typeface="Cambria Math" panose="02040503050406030204" pitchFamily="18" charset="0"/>
                                </a:rPr>
                                <m:t>𝑛</m:t>
                              </m:r>
                            </m:sub>
                          </m:sSub>
                        </m:num>
                        <m:den>
                          <m:r>
                            <a:rPr lang="de-DE" sz="2400" i="1">
                              <a:latin typeface="Cambria Math" panose="02040503050406030204" pitchFamily="18" charset="0"/>
                            </a:rPr>
                            <m:t>𝑛</m:t>
                          </m:r>
                        </m:den>
                      </m:f>
                      <m:r>
                        <a:rPr lang="de-DE" sz="2400" i="1">
                          <a:latin typeface="Cambria Math"/>
                        </a:rPr>
                        <m:t>=</m:t>
                      </m:r>
                      <m:f>
                        <m:fPr>
                          <m:ctrlPr>
                            <a:rPr lang="de-DE" sz="2400" i="1">
                              <a:latin typeface="Cambria Math" panose="02040503050406030204" pitchFamily="18" charset="0"/>
                            </a:rPr>
                          </m:ctrlPr>
                        </m:fPr>
                        <m:num>
                          <m:r>
                            <a:rPr lang="de-DE" sz="2400" i="1">
                              <a:latin typeface="Cambria Math" panose="02040503050406030204" pitchFamily="18" charset="0"/>
                            </a:rPr>
                            <m:t>1</m:t>
                          </m:r>
                        </m:num>
                        <m:den>
                          <m:r>
                            <a:rPr lang="de-DE" sz="2400" i="1">
                              <a:latin typeface="Cambria Math" panose="02040503050406030204" pitchFamily="18" charset="0"/>
                            </a:rPr>
                            <m:t>𝑛</m:t>
                          </m:r>
                        </m:den>
                      </m:f>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r>
                            <a:rPr lang="de-DE" sz="2400" i="1">
                              <a:latin typeface="Cambria Math"/>
                            </a:rPr>
                            <m:t>𝑥</m:t>
                          </m:r>
                          <m:r>
                            <a:rPr lang="de-DE" sz="2400" i="1" baseline="-25000">
                              <a:latin typeface="Cambria Math"/>
                            </a:rPr>
                            <m:t>𝑖</m:t>
                          </m:r>
                        </m:e>
                      </m:nary>
                    </m:oMath>
                  </m:oMathPara>
                </a14:m>
                <a:endParaRPr lang="de-DE" sz="2400" dirty="0"/>
              </a:p>
              <a:p>
                <a:endParaRPr lang="de-DE" sz="2400" dirty="0"/>
              </a:p>
              <a:p>
                <a:pPr algn="ctr"/>
                <a:r>
                  <a:rPr lang="de-DE" sz="2400" b="1" u="sng" dirty="0"/>
                  <a:t>Properties </a:t>
                </a:r>
                <a:r>
                  <a:rPr lang="de-DE" sz="2400" b="1" u="sng" dirty="0" err="1"/>
                  <a:t>of</a:t>
                </a:r>
                <a:r>
                  <a:rPr lang="de-DE" sz="2400" b="1" u="sng" dirty="0"/>
                  <a:t> </a:t>
                </a:r>
                <a:r>
                  <a:rPr lang="de-DE" sz="2400" b="1" u="sng" dirty="0" err="1"/>
                  <a:t>the</a:t>
                </a:r>
                <a:r>
                  <a:rPr lang="de-DE" sz="2400" b="1" u="sng" dirty="0"/>
                  <a:t> </a:t>
                </a:r>
                <a:r>
                  <a:rPr lang="de-DE" sz="2400" b="1" u="sng" dirty="0" err="1"/>
                  <a:t>arithemtic</a:t>
                </a:r>
                <a:r>
                  <a:rPr lang="de-DE" sz="2400" b="1" u="sng" dirty="0"/>
                  <a:t> </a:t>
                </a:r>
                <a:r>
                  <a:rPr lang="de-DE" sz="2400" b="1" u="sng" dirty="0" err="1"/>
                  <a:t>mean</a:t>
                </a:r>
                <a:endParaRPr lang="de-DE" sz="2400" b="1" u="sng" dirty="0"/>
              </a:p>
              <a:p>
                <a:endParaRPr lang="de-DE" sz="2400" dirty="0"/>
              </a:p>
              <a:p>
                <a:r>
                  <a:rPr lang="de-DE" sz="2400" dirty="0"/>
                  <a:t>1.	Center </a:t>
                </a:r>
                <a:r>
                  <a:rPr lang="de-DE" sz="2400" dirty="0" err="1"/>
                  <a:t>of</a:t>
                </a:r>
                <a:r>
                  <a:rPr lang="de-DE" sz="2400" dirty="0"/>
                  <a:t> </a:t>
                </a:r>
                <a:r>
                  <a:rPr lang="de-DE" sz="2400" dirty="0" err="1"/>
                  <a:t>gravity</a:t>
                </a:r>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d>
                          <m:dPr>
                            <m:ctrlPr>
                              <a:rPr lang="de-DE" sz="2400" b="0" i="1" smtClean="0">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r>
                          <a:rPr lang="de-DE" sz="2400" b="0" i="1" smtClean="0">
                            <a:latin typeface="Cambria Math" panose="02040503050406030204" pitchFamily="18" charset="0"/>
                          </a:rPr>
                          <m:t>=0</m:t>
                        </m:r>
                      </m:e>
                    </m:nary>
                  </m:oMath>
                </a14:m>
                <a:endParaRPr lang="de-DE" sz="2400" baseline="-25000" dirty="0"/>
              </a:p>
              <a:p>
                <a:endParaRPr lang="de-DE" sz="2400" dirty="0"/>
              </a:p>
              <a:p>
                <a:r>
                  <a:rPr lang="de-DE" sz="2400" dirty="0"/>
                  <a:t>2.	</a:t>
                </a:r>
                <a:r>
                  <a:rPr lang="de-DE" sz="2400" dirty="0" err="1"/>
                  <a:t>Invariance</a:t>
                </a:r>
                <a:r>
                  <a:rPr lang="de-DE" sz="2400" dirty="0"/>
                  <a:t> </a:t>
                </a:r>
                <a:r>
                  <a:rPr lang="de-DE" sz="2400" dirty="0" err="1"/>
                  <a:t>under</a:t>
                </a:r>
                <a:r>
                  <a:rPr lang="de-DE" sz="2400" dirty="0"/>
                  <a:t> linear </a:t>
                </a:r>
                <a:r>
                  <a:rPr lang="de-DE" sz="2400" dirty="0" err="1"/>
                  <a:t>transformation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sSubSup>
                        <m:sSubSupPr>
                          <m:ctrlPr>
                            <a:rPr lang="de-DE" sz="2400" i="1" smtClean="0">
                              <a:latin typeface="Cambria Math" panose="02040503050406030204" pitchFamily="18" charset="0"/>
                            </a:rPr>
                          </m:ctrlPr>
                        </m:sSubSup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up>
                          <m:r>
                            <a:rPr lang="de-DE" sz="2400" b="0" i="1" smtClean="0">
                              <a:latin typeface="Cambria Math" panose="02040503050406030204" pitchFamily="18" charset="0"/>
                            </a:rPr>
                            <m:t>′</m:t>
                          </m:r>
                        </m:sup>
                      </m:sSubSup>
                      <m:r>
                        <a:rPr lang="de-DE" sz="2400" b="0" i="1" smtClean="0">
                          <a:latin typeface="Cambria Math" panose="02040503050406030204" pitchFamily="18" charset="0"/>
                        </a:rPr>
                        <m:t>=</m:t>
                      </m:r>
                      <m:r>
                        <a:rPr lang="de-DE" sz="2400" b="0" i="1" smtClean="0">
                          <a:latin typeface="Cambria Math" panose="02040503050406030204" pitchFamily="18" charset="0"/>
                        </a:rPr>
                        <m:t>𝑎</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r>
                        <a:rPr lang="de-DE" sz="2400" b="0" i="1" smtClean="0">
                          <a:latin typeface="Cambria Math" panose="02040503050406030204" pitchFamily="18" charset="0"/>
                        </a:rPr>
                        <m:t>𝑏</m:t>
                      </m:r>
                      <m:r>
                        <a:rPr lang="de-DE" sz="2400" b="0" i="1" smtClean="0">
                          <a:latin typeface="Cambria Math" panose="02040503050406030204" pitchFamily="18" charset="0"/>
                        </a:rPr>
                        <m:t>→</m:t>
                      </m:r>
                      <m:sSubSup>
                        <m:sSubSupPr>
                          <m:ctrlPr>
                            <a:rPr lang="de-DE" sz="2400" i="1">
                              <a:latin typeface="Cambria Math" panose="02040503050406030204" pitchFamily="18" charset="0"/>
                            </a:rPr>
                          </m:ctrlPr>
                        </m:sSubSup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i="1">
                              <a:latin typeface="Cambria Math" panose="02040503050406030204" pitchFamily="18" charset="0"/>
                            </a:rPr>
                            <m:t>𝑖</m:t>
                          </m:r>
                        </m:sub>
                        <m:sup>
                          <m:r>
                            <a:rPr lang="de-DE" sz="2400" i="1">
                              <a:latin typeface="Cambria Math" panose="02040503050406030204" pitchFamily="18" charset="0"/>
                            </a:rPr>
                            <m:t>′</m:t>
                          </m:r>
                        </m:sup>
                      </m:sSubSup>
                      <m:r>
                        <a:rPr lang="de-DE" sz="2400" i="1">
                          <a:latin typeface="Cambria Math" panose="02040503050406030204" pitchFamily="18" charset="0"/>
                        </a:rPr>
                        <m:t>=</m:t>
                      </m:r>
                      <m:r>
                        <a:rPr lang="de-DE" sz="2400" i="1">
                          <a:latin typeface="Cambria Math" panose="02040503050406030204" pitchFamily="18" charset="0"/>
                        </a:rPr>
                        <m:t>𝑎</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panose="02040503050406030204" pitchFamily="18" charset="0"/>
                        </a:rPr>
                        <m:t>+</m:t>
                      </m:r>
                      <m:r>
                        <a:rPr lang="de-DE" sz="2400" i="1">
                          <a:latin typeface="Cambria Math" panose="02040503050406030204" pitchFamily="18" charset="0"/>
                        </a:rPr>
                        <m:t>𝑏</m:t>
                      </m:r>
                    </m:oMath>
                  </m:oMathPara>
                </a14:m>
                <a:endParaRPr lang="de-DE" sz="2400" dirty="0"/>
              </a:p>
              <a:p>
                <a:endParaRPr lang="de-DE" sz="2400" dirty="0"/>
              </a:p>
              <a:p>
                <a:r>
                  <a:rPr lang="de-DE" sz="2400" dirty="0"/>
                  <a:t>3.	Minimum </a:t>
                </a:r>
                <a:r>
                  <a:rPr lang="de-DE" sz="2400" dirty="0" err="1"/>
                  <a:t>of</a:t>
                </a:r>
                <a:r>
                  <a:rPr lang="de-DE" sz="2400" dirty="0"/>
                  <a:t> </a:t>
                </a:r>
                <a:r>
                  <a:rPr lang="de-DE" sz="2400" err="1"/>
                  <a:t>quadratic</a:t>
                </a:r>
                <a:r>
                  <a:rPr lang="de-DE" sz="2400"/>
                  <a:t> deviation (for all </a:t>
                </a:r>
                <a:r>
                  <a:rPr lang="de-DE" sz="2400" i="1"/>
                  <a:t>m</a:t>
                </a:r>
                <a:r>
                  <a:rPr lang="de-DE" sz="2400"/>
                  <a:t>):</a:t>
                </a:r>
                <a:endParaRPr lang="de-DE" sz="2400" dirty="0"/>
              </a:p>
              <a:p>
                <a:r>
                  <a:rPr lang="de-DE" sz="2400" dirty="0"/>
                  <a:t>		</a:t>
                </a:r>
              </a:p>
              <a:p>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sup>
                            <m:r>
                              <a:rPr lang="de-DE" sz="2400" b="0" i="1" smtClean="0">
                                <a:latin typeface="Cambria Math" panose="02040503050406030204" pitchFamily="18" charset="0"/>
                              </a:rPr>
                              <m:t>2</m:t>
                            </m:r>
                          </m:sup>
                        </m:sSup>
                        <m:r>
                          <a:rPr lang="de-DE" sz="2400" i="1">
                            <a:solidFill>
                              <a:srgbClr val="000000"/>
                            </a:solidFill>
                            <a:latin typeface="Cambria Math" panose="02040503050406030204" pitchFamily="18" charset="0"/>
                          </a:rPr>
                          <m:t>≤</m:t>
                        </m:r>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a:latin typeface="Cambria Math" panose="02040503050406030204" pitchFamily="18" charset="0"/>
                                  </a:rPr>
                                </m:ctrlPr>
                              </m:sSupPr>
                              <m:e>
                                <m:d>
                                  <m:dPr>
                                    <m:ctrlPr>
                                      <a:rPr lang="de-DE" sz="2400" i="1">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r>
                                      <a:rPr lang="de-DE" sz="2400" b="0" i="1" smtClean="0">
                                        <a:latin typeface="Cambria Math" panose="02040503050406030204" pitchFamily="18" charset="0"/>
                                      </a:rPr>
                                      <m:t>𝑚</m:t>
                                    </m:r>
                                  </m:e>
                                </m:d>
                              </m:e>
                              <m:sup>
                                <m:r>
                                  <a:rPr lang="de-DE" sz="2400" i="1">
                                    <a:latin typeface="Cambria Math" panose="02040503050406030204" pitchFamily="18" charset="0"/>
                                  </a:rPr>
                                  <m:t>2</m:t>
                                </m:r>
                              </m:sup>
                            </m:sSup>
                          </m:e>
                        </m:nary>
                        <m:r>
                          <a:rPr lang="de-DE" sz="2400" b="0" i="1" smtClean="0">
                            <a:latin typeface="Cambria Math" panose="02040503050406030204" pitchFamily="18" charset="0"/>
                          </a:rPr>
                          <m:t> </m:t>
                        </m:r>
                      </m:e>
                    </m:nary>
                  </m:oMath>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31504" y="764704"/>
                <a:ext cx="8856984" cy="5976664"/>
              </a:xfrm>
              <a:prstGeom prst="rect">
                <a:avLst/>
              </a:prstGeom>
              <a:blipFill>
                <a:blip r:embed="rId2"/>
                <a:stretch>
                  <a:fillRect l="-1101" b="-13150"/>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Arithmethic</a:t>
            </a:r>
            <a:r>
              <a:rPr lang="de-DE" sz="3200" dirty="0"/>
              <a:t> Mean</a:t>
            </a:r>
          </a:p>
        </p:txBody>
      </p:sp>
      <p:sp>
        <p:nvSpPr>
          <p:cNvPr id="3" name="Rechteck 2">
            <a:extLst>
              <a:ext uri="{FF2B5EF4-FFF2-40B4-BE49-F238E27FC236}">
                <a16:creationId xmlns:a16="http://schemas.microsoft.com/office/drawing/2014/main" id="{B26CE0CC-D16D-196E-8BB5-9C6E661EC4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22207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04173" y="764704"/>
                <a:ext cx="11933498" cy="1307164"/>
              </a:xfrm>
              <a:prstGeom prst="rect">
                <a:avLst/>
              </a:prstGeom>
              <a:noFill/>
            </p:spPr>
            <p:txBody>
              <a:bodyPr wrap="square" rtlCol="0">
                <a:noAutofit/>
              </a:bodyPr>
              <a:lstStyle/>
              <a:p>
                <a:endParaRPr lang="de-DE" sz="2400" dirty="0"/>
              </a:p>
              <a:p>
                <a:r>
                  <a:rPr lang="de-DE" sz="2400" dirty="0"/>
                  <a:t>		</a:t>
                </a:r>
                <a14:m>
                  <m:oMath xmlns:m="http://schemas.openxmlformats.org/officeDocument/2006/math">
                    <m:sSub>
                      <m:sSubPr>
                        <m:ctrlPr>
                          <a:rPr lang="el-GR" sz="2400" i="1">
                            <a:latin typeface="Cambria Math" panose="02040503050406030204" pitchFamily="18" charset="0"/>
                          </a:rPr>
                        </m:ctrlPr>
                      </m:sSub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b="0" i="1" smtClean="0">
                            <a:latin typeface="Cambria Math" panose="02040503050406030204" pitchFamily="18" charset="0"/>
                          </a:rPr>
                          <m:t>𝑔</m:t>
                        </m:r>
                      </m:sub>
                    </m:sSub>
                    <m:r>
                      <a:rPr lang="de-DE" sz="2400" i="1">
                        <a:latin typeface="Cambria Math" panose="02040503050406030204" pitchFamily="18" charset="0"/>
                      </a:rPr>
                      <m:t>=</m:t>
                    </m:r>
                    <m:rad>
                      <m:radPr>
                        <m:ctrlPr>
                          <a:rPr lang="de-DE" sz="2400" i="1">
                            <a:latin typeface="Cambria Math" panose="02040503050406030204" pitchFamily="18" charset="0"/>
                          </a:rPr>
                        </m:ctrlPr>
                      </m:radPr>
                      <m:deg>
                        <m:r>
                          <m:rPr>
                            <m:brk m:alnAt="7"/>
                          </m:rPr>
                          <a:rPr lang="de-DE" sz="2400" i="1">
                            <a:latin typeface="Cambria Math" panose="02040503050406030204" pitchFamily="18" charset="0"/>
                          </a:rPr>
                          <m:t>𝑛</m:t>
                        </m:r>
                      </m:deg>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smtClean="0">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m:t>
                            </m:r>
                            <m:r>
                              <a:rPr lang="de-DE" sz="2400" b="0" i="1" smtClean="0">
                                <a:latin typeface="Cambria Math" panose="02040503050406030204" pitchFamily="18" charset="0"/>
                              </a:rPr>
                              <m:t> … </m:t>
                            </m:r>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𝑛</m:t>
                            </m:r>
                          </m:sub>
                        </m:sSub>
                      </m:e>
                    </m:rad>
                    <m:r>
                      <a:rPr lang="de-DE" sz="2400" b="0" i="1" smtClean="0">
                        <a:latin typeface="Cambria Math" panose="02040503050406030204" pitchFamily="18" charset="0"/>
                      </a:rPr>
                      <m:t>=(</m:t>
                    </m:r>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 … ∙</m:t>
                        </m:r>
                        <m:r>
                          <a:rPr lang="de-DE" sz="2400" i="1">
                            <a:latin typeface="Cambria Math" panose="02040503050406030204" pitchFamily="18" charset="0"/>
                          </a:rPr>
                          <m:t>𝑥</m:t>
                        </m:r>
                      </m:e>
                      <m:sub>
                        <m:r>
                          <a:rPr lang="de-DE" sz="2400" i="1">
                            <a:latin typeface="Cambria Math" panose="02040503050406030204" pitchFamily="18" charset="0"/>
                          </a:rPr>
                          <m:t>𝑛</m:t>
                        </m:r>
                      </m:sub>
                    </m:sSub>
                    <m:sSup>
                      <m:sSupPr>
                        <m:ctrlPr>
                          <a:rPr lang="de-DE" sz="2400" b="0" i="1" smtClean="0">
                            <a:latin typeface="Cambria Math" panose="02040503050406030204" pitchFamily="18" charset="0"/>
                          </a:rPr>
                        </m:ctrlPr>
                      </m:sSupPr>
                      <m:e>
                        <m:r>
                          <a:rPr lang="de-DE" sz="2400" b="0" i="1" smtClean="0">
                            <a:latin typeface="Cambria Math" panose="02040503050406030204" pitchFamily="18" charset="0"/>
                          </a:rPr>
                          <m:t>)</m:t>
                        </m:r>
                      </m:e>
                      <m:sup>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sup>
                    </m:sSup>
                    <m:sSub>
                      <m:sSubPr>
                        <m:ctrlPr>
                          <a:rPr lang="el-GR" sz="2400" i="1">
                            <a:latin typeface="Cambria Math" panose="02040503050406030204" pitchFamily="18" charset="0"/>
                          </a:rPr>
                        </m:ctrlPr>
                      </m:sSubPr>
                      <m:e>
                        <m:r>
                          <a:rPr lang="de-DE" sz="2400" b="0" i="1" smtClean="0">
                            <a:latin typeface="Cambria Math" panose="02040503050406030204" pitchFamily="18" charset="0"/>
                          </a:rPr>
                          <m:t>                     </m:t>
                        </m:r>
                        <m:r>
                          <a:rPr lang="de-DE" sz="2400" i="1">
                            <a:latin typeface="Cambria Math" panose="02040503050406030204" pitchFamily="18" charset="0"/>
                          </a:rPr>
                          <m:t>𝑥</m:t>
                        </m:r>
                      </m:e>
                      <m:sub>
                        <m:r>
                          <a:rPr lang="de-DE" sz="2400" b="0" i="1" smtClean="0">
                            <a:latin typeface="Cambria Math" panose="02040503050406030204" pitchFamily="18" charset="0"/>
                          </a:rPr>
                          <m:t>𝑖</m:t>
                        </m:r>
                      </m:sub>
                    </m:sSub>
                    <m:r>
                      <a:rPr lang="de-DE" sz="2400" i="1">
                        <a:latin typeface="Cambria Math" panose="02040503050406030204" pitchFamily="18" charset="0"/>
                      </a:rPr>
                      <m:t>&gt;0</m:t>
                    </m:r>
                  </m:oMath>
                </a14:m>
                <a:r>
                  <a:rPr lang="de-DE" sz="2400" dirty="0"/>
                  <a:t> </a:t>
                </a:r>
              </a:p>
              <a:p>
                <a:endParaRPr lang="de-DE" sz="2400" dirty="0"/>
              </a:p>
              <a:p>
                <a:endParaRPr lang="de-DE" sz="2400" dirty="0"/>
              </a:p>
              <a:p>
                <a:endParaRPr lang="de-DE" sz="2400"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04173" y="764704"/>
                <a:ext cx="11933498" cy="1307164"/>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Geometric</a:t>
            </a:r>
            <a:r>
              <a:rPr lang="de-DE" sz="3200" dirty="0"/>
              <a:t> </a:t>
            </a:r>
            <a:r>
              <a:rPr lang="de-DE" sz="3200" dirty="0" err="1"/>
              <a:t>mean</a:t>
            </a:r>
            <a:endParaRPr lang="de-DE" sz="3200" dirty="0"/>
          </a:p>
        </p:txBody>
      </p:sp>
      <p:sp>
        <p:nvSpPr>
          <p:cNvPr id="5" name="Textfeld 4">
            <a:extLst>
              <a:ext uri="{FF2B5EF4-FFF2-40B4-BE49-F238E27FC236}">
                <a16:creationId xmlns:a16="http://schemas.microsoft.com/office/drawing/2014/main" id="{83E16A9F-0ED4-B0EC-2F72-0741C1E74E03}"/>
              </a:ext>
            </a:extLst>
          </p:cNvPr>
          <p:cNvSpPr txBox="1"/>
          <p:nvPr/>
        </p:nvSpPr>
        <p:spPr>
          <a:xfrm>
            <a:off x="1703512" y="3104964"/>
            <a:ext cx="8856984" cy="648072"/>
          </a:xfrm>
          <a:prstGeom prst="rect">
            <a:avLst/>
          </a:prstGeom>
          <a:noFill/>
        </p:spPr>
        <p:txBody>
          <a:bodyPr wrap="square" rtlCol="0">
            <a:noAutofit/>
          </a:bodyPr>
          <a:lstStyle/>
          <a:p>
            <a:pPr algn="ctr"/>
            <a:r>
              <a:rPr lang="de-DE" sz="3200" dirty="0"/>
              <a:t>Harmonic </a:t>
            </a:r>
            <a:r>
              <a:rPr lang="de-DE" sz="3200" dirty="0" err="1"/>
              <a:t>mean</a:t>
            </a:r>
            <a:endParaRPr lang="de-DE" sz="3200" dirty="0"/>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E7CD54FB-F740-B64D-EC27-37DAFA9A6AB5}"/>
                  </a:ext>
                </a:extLst>
              </p:cNvPr>
              <p:cNvSpPr txBox="1"/>
              <p:nvPr/>
            </p:nvSpPr>
            <p:spPr>
              <a:xfrm>
                <a:off x="4491308" y="4148062"/>
                <a:ext cx="3389005" cy="9492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i="1" smtClean="0">
                              <a:latin typeface="Cambria Math" panose="02040503050406030204" pitchFamily="18" charset="0"/>
                            </a:rPr>
                          </m:ctrlPr>
                        </m:sSubPr>
                        <m:e>
                          <m:acc>
                            <m:accPr>
                              <m:chr m:val="̅"/>
                              <m:ctrlPr>
                                <a:rPr lang="de-DE" sz="2000" i="1">
                                  <a:latin typeface="Cambria Math" panose="02040503050406030204" pitchFamily="18" charset="0"/>
                                </a:rPr>
                              </m:ctrlPr>
                            </m:accPr>
                            <m:e>
                              <m:r>
                                <a:rPr lang="de-DE" sz="2000" i="1">
                                  <a:latin typeface="Cambria Math" panose="02040503050406030204" pitchFamily="18" charset="0"/>
                                </a:rPr>
                                <m:t>𝑥</m:t>
                              </m:r>
                            </m:e>
                          </m:acc>
                        </m:e>
                        <m:sub>
                          <m:r>
                            <a:rPr lang="de-DE" sz="2000" b="0" i="1" smtClean="0">
                              <a:latin typeface="Cambria Math" panose="02040503050406030204" pitchFamily="18" charset="0"/>
                            </a:rPr>
                            <m:t>h</m:t>
                          </m:r>
                        </m:sub>
                      </m:sSub>
                      <m:r>
                        <a:rPr lang="de-DE" sz="2200" b="0" i="1" smtClean="0">
                          <a:latin typeface="Cambria Math" panose="02040503050406030204" pitchFamily="18" charset="0"/>
                        </a:rPr>
                        <m:t>(</m:t>
                      </m:r>
                      <m:sSub>
                        <m:sSubPr>
                          <m:ctrlPr>
                            <a:rPr lang="de-DE" sz="2200" b="0" i="1" smtClean="0">
                              <a:latin typeface="Cambria Math" panose="02040503050406030204" pitchFamily="18" charset="0"/>
                            </a:rPr>
                          </m:ctrlPr>
                        </m:sSubPr>
                        <m:e>
                          <m:r>
                            <a:rPr lang="de-DE" sz="2200" b="0" i="1" smtClean="0">
                              <a:latin typeface="Cambria Math" panose="02040503050406030204" pitchFamily="18" charset="0"/>
                            </a:rPr>
                            <m:t>𝑥</m:t>
                          </m:r>
                        </m:e>
                        <m:sub>
                          <m:r>
                            <a:rPr lang="de-DE" sz="2200" b="0" i="1" smtClean="0">
                              <a:latin typeface="Cambria Math" panose="02040503050406030204" pitchFamily="18" charset="0"/>
                            </a:rPr>
                            <m:t>1</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2</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𝑛</m:t>
                          </m:r>
                        </m:sub>
                      </m:sSub>
                      <m:r>
                        <a:rPr lang="de-DE" sz="2200" b="0" i="1" smtClean="0">
                          <a:latin typeface="Cambria Math" panose="02040503050406030204" pitchFamily="18" charset="0"/>
                        </a:rPr>
                        <m:t>)=</m:t>
                      </m:r>
                      <m:f>
                        <m:fPr>
                          <m:ctrlPr>
                            <a:rPr lang="de-DE" sz="2200" b="0" i="1" smtClean="0">
                              <a:latin typeface="Cambria Math" panose="02040503050406030204" pitchFamily="18" charset="0"/>
                            </a:rPr>
                          </m:ctrlPr>
                        </m:fPr>
                        <m:num>
                          <m:r>
                            <a:rPr lang="de-DE" sz="2200" b="0" i="1" smtClean="0">
                              <a:latin typeface="Cambria Math" panose="02040503050406030204" pitchFamily="18" charset="0"/>
                            </a:rPr>
                            <m:t>𝑛</m:t>
                          </m:r>
                        </m:num>
                        <m:den>
                          <m:nary>
                            <m:naryPr>
                              <m:chr m:val="∑"/>
                              <m:ctrlPr>
                                <a:rPr lang="de-DE" sz="2200" b="0" i="1" smtClean="0">
                                  <a:latin typeface="Cambria Math" panose="02040503050406030204" pitchFamily="18" charset="0"/>
                                </a:rPr>
                              </m:ctrlPr>
                            </m:naryPr>
                            <m:sub>
                              <m:r>
                                <m:rPr>
                                  <m:brk m:alnAt="23"/>
                                </m:rPr>
                                <a:rPr lang="de-DE" sz="2200" b="0" i="1" smtClean="0">
                                  <a:latin typeface="Cambria Math" panose="02040503050406030204" pitchFamily="18" charset="0"/>
                                </a:rPr>
                                <m:t>𝑖</m:t>
                              </m:r>
                              <m:r>
                                <a:rPr lang="de-DE" sz="2200" b="0" i="1" smtClean="0">
                                  <a:latin typeface="Cambria Math" panose="02040503050406030204" pitchFamily="18" charset="0"/>
                                </a:rPr>
                                <m:t>=1</m:t>
                              </m:r>
                            </m:sub>
                            <m:sup>
                              <m:r>
                                <a:rPr lang="de-DE" sz="2200" b="0" i="1" smtClean="0">
                                  <a:latin typeface="Cambria Math" panose="02040503050406030204" pitchFamily="18" charset="0"/>
                                </a:rPr>
                                <m:t>𝑛</m:t>
                              </m:r>
                            </m:sup>
                            <m:e>
                              <m:f>
                                <m:fPr>
                                  <m:ctrlPr>
                                    <a:rPr lang="de-DE" sz="2200" i="1">
                                      <a:latin typeface="Cambria Math" panose="02040503050406030204" pitchFamily="18" charset="0"/>
                                    </a:rPr>
                                  </m:ctrlPr>
                                </m:fPr>
                                <m:num>
                                  <m:r>
                                    <a:rPr lang="de-DE" sz="2200" i="1">
                                      <a:latin typeface="Cambria Math" panose="02040503050406030204" pitchFamily="18" charset="0"/>
                                    </a:rPr>
                                    <m:t>1</m:t>
                                  </m:r>
                                </m:num>
                                <m:den>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𝑖</m:t>
                                      </m:r>
                                    </m:sub>
                                  </m:sSub>
                                </m:den>
                              </m:f>
                            </m:e>
                          </m:nary>
                        </m:den>
                      </m:f>
                    </m:oMath>
                  </m:oMathPara>
                </a14:m>
                <a:endParaRPr lang="de-DE" sz="2200" dirty="0"/>
              </a:p>
            </p:txBody>
          </p:sp>
        </mc:Choice>
        <mc:Fallback xmlns="">
          <p:sp>
            <p:nvSpPr>
              <p:cNvPr id="6" name="Textfeld 5">
                <a:extLst>
                  <a:ext uri="{FF2B5EF4-FFF2-40B4-BE49-F238E27FC236}">
                    <a16:creationId xmlns:a16="http://schemas.microsoft.com/office/drawing/2014/main" id="{E7CD54FB-F740-B64D-EC27-37DAFA9A6AB5}"/>
                  </a:ext>
                </a:extLst>
              </p:cNvPr>
              <p:cNvSpPr txBox="1">
                <a:spLocks noRot="1" noChangeAspect="1" noMove="1" noResize="1" noEditPoints="1" noAdjustHandles="1" noChangeArrowheads="1" noChangeShapeType="1" noTextEdit="1"/>
              </p:cNvSpPr>
              <p:nvPr/>
            </p:nvSpPr>
            <p:spPr>
              <a:xfrm>
                <a:off x="4491308" y="4148062"/>
                <a:ext cx="3389005" cy="949299"/>
              </a:xfrm>
              <a:prstGeom prst="rect">
                <a:avLst/>
              </a:prstGeom>
              <a:blipFill>
                <a:blip r:embed="rId3"/>
                <a:stretch>
                  <a:fillRect/>
                </a:stretch>
              </a:blipFill>
            </p:spPr>
            <p:txBody>
              <a:bodyPr/>
              <a:lstStyle/>
              <a:p>
                <a:r>
                  <a:rPr lang="de-DE">
                    <a:noFill/>
                  </a:rPr>
                  <a:t> </a:t>
                </a:r>
              </a:p>
            </p:txBody>
          </p:sp>
        </mc:Fallback>
      </mc:AlternateContent>
      <p:sp>
        <p:nvSpPr>
          <p:cNvPr id="3" name="Rechteck 2">
            <a:extLst>
              <a:ext uri="{FF2B5EF4-FFF2-40B4-BE49-F238E27FC236}">
                <a16:creationId xmlns:a16="http://schemas.microsoft.com/office/drawing/2014/main" id="{AA5A4B7B-4D41-3821-F711-242D86DC4D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46313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31504" y="1019348"/>
            <a:ext cx="8856984" cy="1422911"/>
          </a:xfrm>
          <a:prstGeom prst="rect">
            <a:avLst/>
          </a:prstGeom>
          <a:noFill/>
        </p:spPr>
        <p:txBody>
          <a:bodyPr wrap="square" rtlCol="0">
            <a:noAutofit/>
          </a:bodyPr>
          <a:lstStyle/>
          <a:p>
            <a:r>
              <a:rPr lang="de-DE" sz="2400" u="sng" dirty="0"/>
              <a:t>Definition:</a:t>
            </a:r>
          </a:p>
          <a:p>
            <a:endParaRPr lang="de-DE" sz="2400" u="sng" dirty="0"/>
          </a:p>
          <a:p>
            <a:r>
              <a:rPr lang="en-US" sz="2400" dirty="0"/>
              <a:t>The difference between the lowest and highest values of a data set</a:t>
            </a:r>
          </a:p>
        </p:txBody>
      </p:sp>
      <p:sp>
        <p:nvSpPr>
          <p:cNvPr id="4" name="Textfeld 3"/>
          <p:cNvSpPr txBox="1"/>
          <p:nvPr/>
        </p:nvSpPr>
        <p:spPr>
          <a:xfrm>
            <a:off x="1631504" y="116632"/>
            <a:ext cx="8856984" cy="648072"/>
          </a:xfrm>
          <a:prstGeom prst="rect">
            <a:avLst/>
          </a:prstGeom>
          <a:noFill/>
        </p:spPr>
        <p:txBody>
          <a:bodyPr wrap="square" rtlCol="0">
            <a:noAutofit/>
          </a:bodyPr>
          <a:lstStyle/>
          <a:p>
            <a:pPr algn="ctr"/>
            <a:r>
              <a:rPr lang="de-DE" sz="3200" dirty="0"/>
              <a:t>Range</a:t>
            </a:r>
          </a:p>
        </p:txBody>
      </p:sp>
      <p:sp>
        <p:nvSpPr>
          <p:cNvPr id="3" name="Textfeld 2">
            <a:extLst>
              <a:ext uri="{FF2B5EF4-FFF2-40B4-BE49-F238E27FC236}">
                <a16:creationId xmlns:a16="http://schemas.microsoft.com/office/drawing/2014/main" id="{77976EB9-E837-E460-5BCA-D9B34F54CA3C}"/>
              </a:ext>
            </a:extLst>
          </p:cNvPr>
          <p:cNvSpPr txBox="1"/>
          <p:nvPr/>
        </p:nvSpPr>
        <p:spPr>
          <a:xfrm>
            <a:off x="1573629" y="3449147"/>
            <a:ext cx="8856984" cy="648072"/>
          </a:xfrm>
          <a:prstGeom prst="rect">
            <a:avLst/>
          </a:prstGeom>
          <a:noFill/>
        </p:spPr>
        <p:txBody>
          <a:bodyPr wrap="square" rtlCol="0">
            <a:noAutofit/>
          </a:bodyPr>
          <a:lstStyle/>
          <a:p>
            <a:pPr algn="ctr"/>
            <a:r>
              <a:rPr lang="de-DE" sz="3200" dirty="0"/>
              <a:t>Mean absolute </a:t>
            </a:r>
            <a:r>
              <a:rPr lang="de-DE" sz="3200" dirty="0" err="1"/>
              <a:t>deviation</a:t>
            </a:r>
            <a:endParaRPr lang="de-DE" sz="32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78BFF4F-8D73-7668-BDF3-9F96467AA0C8}"/>
                  </a:ext>
                </a:extLst>
              </p:cNvPr>
              <p:cNvSpPr txBox="1"/>
              <p:nvPr/>
            </p:nvSpPr>
            <p:spPr>
              <a:xfrm>
                <a:off x="4392254" y="4721452"/>
                <a:ext cx="2955296" cy="523541"/>
              </a:xfrm>
              <a:prstGeom prst="rect">
                <a:avLst/>
              </a:prstGeom>
              <a:noFill/>
            </p:spPr>
            <p:txBody>
              <a:bodyPr wrap="none" lIns="0" tIns="0" rIns="0" bIns="0" rtlCol="0">
                <a:spAutoFit/>
              </a:bodyPr>
              <a:lstStyle/>
              <a:p>
                <a:r>
                  <a:rPr lang="de-DE" sz="2400" b="0" dirty="0"/>
                  <a:t>MAD </a:t>
                </a:r>
                <a14:m>
                  <m:oMath xmlns:m="http://schemas.openxmlformats.org/officeDocument/2006/math">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nary>
                      <m:naryPr>
                        <m:chr m:val="∑"/>
                        <m:ctrlPr>
                          <a:rPr lang="de-DE" sz="2400" b="0" i="1" smtClean="0">
                            <a:latin typeface="Cambria Math" panose="02040503050406030204" pitchFamily="18" charset="0"/>
                          </a:rPr>
                        </m:ctrlPr>
                      </m:naryPr>
                      <m:sub>
                        <m:r>
                          <m:rPr>
                            <m:brk m:alnAt="23"/>
                          </m:rPr>
                          <a:rPr lang="de-DE" sz="2400" b="0" i="1" smtClean="0">
                            <a:latin typeface="Cambria Math" panose="02040503050406030204" pitchFamily="18" charset="0"/>
                          </a:rPr>
                          <m:t>𝑖</m:t>
                        </m:r>
                        <m:r>
                          <a:rPr lang="de-DE" sz="2400" b="0" i="1" smtClean="0">
                            <a:latin typeface="Cambria Math" panose="02040503050406030204" pitchFamily="18" charset="0"/>
                          </a:rPr>
                          <m:t>=1</m:t>
                        </m:r>
                      </m:sub>
                      <m:sup>
                        <m:r>
                          <a:rPr lang="de-DE" sz="2400" b="0" i="1" smtClean="0">
                            <a:latin typeface="Cambria Math" panose="02040503050406030204" pitchFamily="18" charset="0"/>
                          </a:rPr>
                          <m:t>𝑛</m:t>
                        </m:r>
                      </m:sup>
                      <m:e>
                        <m:r>
                          <a:rPr lang="de-DE" sz="2400" b="0" i="1" smtClean="0">
                            <a:latin typeface="Cambria Math" panose="02040503050406030204" pitchFamily="18" charset="0"/>
                          </a:rPr>
                          <m:t>|</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nary>
                  </m:oMath>
                </a14:m>
                <a:endParaRPr lang="de-DE" sz="2400" dirty="0"/>
              </a:p>
            </p:txBody>
          </p:sp>
        </mc:Choice>
        <mc:Fallback xmlns="">
          <p:sp>
            <p:nvSpPr>
              <p:cNvPr id="5" name="Textfeld 4">
                <a:extLst>
                  <a:ext uri="{FF2B5EF4-FFF2-40B4-BE49-F238E27FC236}">
                    <a16:creationId xmlns:a16="http://schemas.microsoft.com/office/drawing/2014/main" id="{378BFF4F-8D73-7668-BDF3-9F96467AA0C8}"/>
                  </a:ext>
                </a:extLst>
              </p:cNvPr>
              <p:cNvSpPr txBox="1">
                <a:spLocks noRot="1" noChangeAspect="1" noMove="1" noResize="1" noEditPoints="1" noAdjustHandles="1" noChangeArrowheads="1" noChangeShapeType="1" noTextEdit="1"/>
              </p:cNvSpPr>
              <p:nvPr/>
            </p:nvSpPr>
            <p:spPr>
              <a:xfrm>
                <a:off x="4392254" y="4721452"/>
                <a:ext cx="2955296" cy="523541"/>
              </a:xfrm>
              <a:prstGeom prst="rect">
                <a:avLst/>
              </a:prstGeom>
              <a:blipFill>
                <a:blip r:embed="rId2"/>
                <a:stretch>
                  <a:fillRect l="-6405" t="-4706" b="-20000"/>
                </a:stretch>
              </a:blipFill>
            </p:spPr>
            <p:txBody>
              <a:bodyPr/>
              <a:lstStyle/>
              <a:p>
                <a:r>
                  <a:rPr lang="de-DE">
                    <a:noFill/>
                  </a:rPr>
                  <a:t> </a:t>
                </a:r>
              </a:p>
            </p:txBody>
          </p:sp>
        </mc:Fallback>
      </mc:AlternateContent>
      <p:sp>
        <p:nvSpPr>
          <p:cNvPr id="6" name="Rechteck 5">
            <a:extLst>
              <a:ext uri="{FF2B5EF4-FFF2-40B4-BE49-F238E27FC236}">
                <a16:creationId xmlns:a16="http://schemas.microsoft.com/office/drawing/2014/main" id="{B8129A5D-CE06-DF56-1B84-19AAD5FAD3F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56554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55933" y="1197232"/>
                <a:ext cx="8856984" cy="5041523"/>
              </a:xfrm>
              <a:prstGeom prst="rect">
                <a:avLst/>
              </a:prstGeom>
              <a:noFill/>
            </p:spPr>
            <p:txBody>
              <a:bodyPr wrap="square" rtlCol="0">
                <a:noAutofit/>
              </a:bodyPr>
              <a:lstStyle/>
              <a:p>
                <a:endParaRPr lang="de-DE" sz="2400" dirty="0"/>
              </a:p>
              <a:p>
                <a:pPr lvl="1"/>
                <a:r>
                  <a:rPr lang="de-DE" sz="2400" dirty="0" err="1"/>
                  <a:t>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pPr lvl="1"/>
                <a:r>
                  <a:rPr lang="de-DE" sz="2400" dirty="0" err="1"/>
                  <a:t>Unbiased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55933" y="1197232"/>
                <a:ext cx="8856984" cy="5041523"/>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err="1"/>
              <a:t>Variance</a:t>
            </a:r>
            <a:endParaRPr lang="de-DE" sz="3200" dirty="0"/>
          </a:p>
        </p:txBody>
      </p:sp>
      <p:sp>
        <p:nvSpPr>
          <p:cNvPr id="3" name="Rechteck 2">
            <a:extLst>
              <a:ext uri="{FF2B5EF4-FFF2-40B4-BE49-F238E27FC236}">
                <a16:creationId xmlns:a16="http://schemas.microsoft.com/office/drawing/2014/main" id="{4533BE56-9D32-C051-57D2-4A1F68418A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94490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67508" y="1104634"/>
                <a:ext cx="8856984" cy="5180419"/>
              </a:xfrm>
              <a:prstGeom prst="rect">
                <a:avLst/>
              </a:prstGeom>
              <a:noFill/>
            </p:spPr>
            <p:txBody>
              <a:bodyPr wrap="square" rtlCol="0">
                <a:noAutofit/>
              </a:bodyPr>
              <a:lstStyle/>
              <a:p>
                <a:r>
                  <a:rPr lang="de-DE" sz="2400" dirty="0"/>
                  <a:t>Uncorrected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a:p>
                <a:endParaRPr lang="de-DE" sz="2400" dirty="0"/>
              </a:p>
              <a:p>
                <a:endParaRPr lang="de-DE" sz="2400" dirty="0"/>
              </a:p>
              <a:p>
                <a:r>
                  <a:rPr lang="de-DE" sz="2400" dirty="0" err="1"/>
                  <a:t>Corrected</a:t>
                </a:r>
                <a:r>
                  <a:rPr lang="de-DE" sz="2400" dirty="0"/>
                  <a:t>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67508" y="1104634"/>
                <a:ext cx="8856984" cy="5180419"/>
              </a:xfrm>
              <a:prstGeom prst="rect">
                <a:avLst/>
              </a:prstGeom>
              <a:blipFill>
                <a:blip r:embed="rId2"/>
                <a:stretch>
                  <a:fillRect l="-1102" t="-941"/>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a:t>Standard </a:t>
            </a:r>
            <a:r>
              <a:rPr lang="de-DE" sz="3200" dirty="0" err="1"/>
              <a:t>deviation</a:t>
            </a:r>
            <a:endParaRPr lang="de-DE" sz="3200" dirty="0"/>
          </a:p>
        </p:txBody>
      </p:sp>
      <p:sp>
        <p:nvSpPr>
          <p:cNvPr id="3" name="Rechteck 2">
            <a:extLst>
              <a:ext uri="{FF2B5EF4-FFF2-40B4-BE49-F238E27FC236}">
                <a16:creationId xmlns:a16="http://schemas.microsoft.com/office/drawing/2014/main" id="{68847B0F-BE5A-8AA2-A8C2-BFC1DBC290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42356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9554" y="2265082"/>
            <a:ext cx="9149918" cy="1309430"/>
          </a:xfrm>
        </p:spPr>
        <p:txBody>
          <a:bodyPr>
            <a:noAutofit/>
          </a:bodyPr>
          <a:lstStyle/>
          <a:p>
            <a:r>
              <a:rPr lang="de-DE" sz="5000" dirty="0">
                <a:latin typeface="Times New Roman" panose="02020603050405020304" pitchFamily="18" charset="0"/>
                <a:cs typeface="Times New Roman" panose="02020603050405020304" pitchFamily="18" charset="0"/>
              </a:rPr>
              <a:t>(</a:t>
            </a:r>
            <a:r>
              <a:rPr lang="de-DE" sz="5000" dirty="0" err="1">
                <a:latin typeface="Times New Roman" panose="02020603050405020304" pitchFamily="18" charset="0"/>
                <a:cs typeface="Times New Roman" panose="02020603050405020304" pitchFamily="18" charset="0"/>
              </a:rPr>
              <a:t>Advanced</a:t>
            </a:r>
            <a:r>
              <a:rPr lang="de-DE" sz="5000" dirty="0">
                <a:latin typeface="Times New Roman" panose="02020603050405020304" pitchFamily="18" charset="0"/>
                <a:cs typeface="Times New Roman" panose="02020603050405020304" pitchFamily="18" charset="0"/>
              </a:rPr>
              <a:t>) </a:t>
            </a:r>
            <a:r>
              <a:rPr lang="de-DE" sz="5000" dirty="0" err="1">
                <a:latin typeface="Times New Roman" panose="02020603050405020304" pitchFamily="18" charset="0"/>
                <a:cs typeface="Times New Roman" panose="02020603050405020304" pitchFamily="18" charset="0"/>
              </a:rPr>
              <a:t>Statistics</a:t>
            </a:r>
            <a:r>
              <a:rPr lang="de-DE" sz="5000" dirty="0">
                <a:latin typeface="Times New Roman" panose="02020603050405020304" pitchFamily="18" charset="0"/>
                <a:cs typeface="Times New Roman" panose="02020603050405020304" pitchFamily="18" charset="0"/>
              </a:rPr>
              <a:t> B</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2147" y="4747574"/>
            <a:ext cx="9077325" cy="438788"/>
          </a:xfrm>
        </p:spPr>
        <p:txBody>
          <a:bodyPr>
            <a:noAutofit/>
          </a:bodyPr>
          <a:lstStyle/>
          <a:p>
            <a:r>
              <a:rPr lang="de-DE" dirty="0">
                <a:latin typeface="Times New Roman" panose="02020603050405020304" pitchFamily="18" charset="0"/>
                <a:cs typeface="Times New Roman" panose="02020603050405020304" pitchFamily="18" charset="0"/>
              </a:rPr>
              <a:t>Winter </a:t>
            </a:r>
            <a:r>
              <a:rPr lang="de-DE">
                <a:latin typeface="Times New Roman" panose="02020603050405020304" pitchFamily="18" charset="0"/>
                <a:cs typeface="Times New Roman" panose="02020603050405020304" pitchFamily="18" charset="0"/>
              </a:rPr>
              <a:t>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1411" y="54702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253071"/>
            <a:ext cx="2581275" cy="1771650"/>
          </a:xfrm>
          <a:prstGeom prst="rect">
            <a:avLst/>
          </a:prstGeom>
        </p:spPr>
      </p:pic>
      <p:sp>
        <p:nvSpPr>
          <p:cNvPr id="5" name="Rechteck 4">
            <a:extLst>
              <a:ext uri="{FF2B5EF4-FFF2-40B4-BE49-F238E27FC236}">
                <a16:creationId xmlns:a16="http://schemas.microsoft.com/office/drawing/2014/main" id="{694C0AA6-E357-8038-DDB3-126EA90866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71565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82548" y="190234"/>
                <a:ext cx="8856984" cy="5180419"/>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ea typeface="Cambria Math" panose="02040503050406030204" pitchFamily="18" charset="0"/>
                        </a:rPr>
                        <m:t>𝛾</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3</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3</m:t>
                                  </m:r>
                                </m:sup>
                              </m:sSup>
                            </m:den>
                          </m:f>
                        </m:e>
                      </m:nary>
                    </m:oMath>
                  </m:oMathPara>
                </a14:m>
                <a:endParaRPr lang="de-DE" sz="2400" dirty="0"/>
              </a:p>
              <a:p>
                <a:endParaRPr lang="de-DE" sz="2400" dirty="0"/>
              </a:p>
              <a:p>
                <a:endParaRPr lang="de-DE" sz="2400" dirty="0"/>
              </a:p>
              <a:p>
                <a:r>
                  <a:rPr lang="de-DE" sz="2400" dirty="0"/>
                  <a:t>1. </a:t>
                </a:r>
                <a:r>
                  <a:rPr lang="de-DE" sz="2400" u="sng" dirty="0"/>
                  <a:t>Negative </a:t>
                </a:r>
                <a:r>
                  <a:rPr lang="de-DE" sz="2400" u="sng" dirty="0" err="1"/>
                  <a:t>skew</a:t>
                </a:r>
                <a:r>
                  <a:rPr lang="de-DE" sz="2400" u="sng" dirty="0"/>
                  <a:t>:</a:t>
                </a:r>
                <a:r>
                  <a:rPr lang="de-DE" sz="2400" dirty="0"/>
                  <a:t> </a:t>
                </a:r>
                <a:r>
                  <a:rPr lang="en-US" sz="2400" dirty="0"/>
                  <a:t> The left tail of a distribution is longer or the mass 	of the distribution is concentrated on the right side</a:t>
                </a:r>
              </a:p>
              <a:p>
                <a:r>
                  <a:rPr lang="en-US" sz="2400" dirty="0"/>
                  <a:t>	→	The distribution is called left-skewed or left-tailed</a:t>
                </a:r>
              </a:p>
              <a:p>
                <a:endParaRPr lang="en-US" sz="2400" dirty="0"/>
              </a:p>
              <a:p>
                <a:r>
                  <a:rPr lang="de-DE" sz="2400" dirty="0"/>
                  <a:t>2. </a:t>
                </a:r>
                <a:r>
                  <a:rPr lang="de-DE" sz="2400" u="sng" dirty="0"/>
                  <a:t>Positive </a:t>
                </a:r>
                <a:r>
                  <a:rPr lang="de-DE" sz="2400" u="sng" dirty="0" err="1"/>
                  <a:t>skew</a:t>
                </a:r>
                <a:r>
                  <a:rPr lang="de-DE" sz="2400" u="sng" dirty="0"/>
                  <a:t>:</a:t>
                </a:r>
                <a:r>
                  <a:rPr lang="de-DE" sz="2400" dirty="0"/>
                  <a:t> </a:t>
                </a:r>
                <a:r>
                  <a:rPr lang="en-US" sz="2400" dirty="0"/>
                  <a:t> The right tail of a distribution is longer or the mass 	of the distribution is concentrated on the left side</a:t>
                </a:r>
              </a:p>
              <a:p>
                <a:r>
                  <a:rPr lang="en-US" sz="2400" dirty="0"/>
                  <a:t>	→	The distribution is called right-skewed or right-tailed, </a:t>
                </a:r>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82548" y="190234"/>
                <a:ext cx="8856984" cy="5180419"/>
              </a:xfrm>
              <a:prstGeom prst="rect">
                <a:avLst/>
              </a:prstGeom>
              <a:blipFill>
                <a:blip r:embed="rId2"/>
                <a:stretch>
                  <a:fillRect l="-1102"/>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2653DA3F-0ABF-9007-B6D0-66F410A96C7B}"/>
              </a:ext>
            </a:extLst>
          </p:cNvPr>
          <p:cNvSpPr txBox="1"/>
          <p:nvPr/>
        </p:nvSpPr>
        <p:spPr>
          <a:xfrm>
            <a:off x="955040" y="0"/>
            <a:ext cx="8856984" cy="648072"/>
          </a:xfrm>
          <a:prstGeom prst="rect">
            <a:avLst/>
          </a:prstGeom>
          <a:noFill/>
        </p:spPr>
        <p:txBody>
          <a:bodyPr wrap="square" rtlCol="0">
            <a:noAutofit/>
          </a:bodyPr>
          <a:lstStyle/>
          <a:p>
            <a:pPr algn="ctr"/>
            <a:r>
              <a:rPr lang="de-DE" sz="3200" dirty="0" err="1"/>
              <a:t>Skewness</a:t>
            </a:r>
            <a:r>
              <a:rPr lang="de-DE" sz="3200" dirty="0"/>
              <a:t> (</a:t>
            </a:r>
            <a:r>
              <a:rPr lang="de-DE" sz="3200" dirty="0" err="1"/>
              <a:t>third</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1335E6C8-9B47-E634-F0AC-58E97EC7BA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56670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169668" y="838790"/>
                <a:ext cx="8856984" cy="5902571"/>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4</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4</m:t>
                                  </m:r>
                                </m:sup>
                              </m:sSup>
                            </m:den>
                          </m:f>
                        </m:e>
                      </m:nary>
                    </m:oMath>
                  </m:oMathPara>
                </a14:m>
                <a:endParaRPr lang="de-DE" sz="2400" dirty="0"/>
              </a:p>
              <a:p>
                <a:endParaRPr lang="de-DE" sz="2400" dirty="0"/>
              </a:p>
              <a:p>
                <a:r>
                  <a:rPr lang="de-DE" sz="2400" dirty="0" err="1"/>
                  <a:t>Roughly</a:t>
                </a:r>
                <a:r>
                  <a:rPr lang="de-DE" sz="2400" dirty="0"/>
                  <a:t> spoken, </a:t>
                </a:r>
                <a:r>
                  <a:rPr lang="de-DE" sz="2400" dirty="0" err="1"/>
                  <a:t>the</a:t>
                </a:r>
                <a:r>
                  <a:rPr lang="de-DE" sz="2400" dirty="0"/>
                  <a:t> </a:t>
                </a:r>
                <a:r>
                  <a:rPr lang="de-DE" sz="2400" dirty="0" err="1"/>
                  <a:t>kurtosis</a:t>
                </a:r>
                <a:r>
                  <a:rPr lang="de-DE" sz="2400" dirty="0"/>
                  <a:t> </a:t>
                </a:r>
                <a:r>
                  <a:rPr lang="de-DE" sz="2400" dirty="0" err="1"/>
                  <a:t>is</a:t>
                </a:r>
                <a:r>
                  <a:rPr lang="de-DE" sz="2400" dirty="0"/>
                  <a:t> a </a:t>
                </a:r>
                <a:r>
                  <a:rPr lang="de-DE" sz="2400" dirty="0" err="1"/>
                  <a:t>measure</a:t>
                </a:r>
                <a:r>
                  <a:rPr lang="de-DE" sz="2400" dirty="0"/>
                  <a:t> </a:t>
                </a:r>
                <a:r>
                  <a:rPr lang="de-DE" sz="2400" dirty="0" err="1"/>
                  <a:t>of</a:t>
                </a:r>
                <a:r>
                  <a:rPr lang="de-DE" sz="2400" dirty="0"/>
                  <a:t> „</a:t>
                </a:r>
                <a:r>
                  <a:rPr lang="de-DE" sz="2400" dirty="0" err="1"/>
                  <a:t>peakness</a:t>
                </a:r>
                <a:r>
                  <a:rPr lang="de-DE" sz="2400" dirty="0"/>
                  <a:t>“ </a:t>
                </a:r>
                <a:r>
                  <a:rPr lang="de-DE" sz="2400" dirty="0" err="1"/>
                  <a:t>of</a:t>
                </a:r>
                <a:r>
                  <a:rPr lang="de-DE" sz="2400" dirty="0"/>
                  <a:t> a </a:t>
                </a:r>
                <a:r>
                  <a:rPr lang="de-DE" sz="2400" dirty="0" err="1"/>
                  <a:t>distribution</a:t>
                </a:r>
                <a:endParaRPr lang="de-DE" sz="2400" dirty="0"/>
              </a:p>
              <a:p>
                <a:endParaRPr lang="de-DE" sz="2400" dirty="0"/>
              </a:p>
              <a:p>
                <a:r>
                  <a:rPr lang="de-DE" sz="2400" dirty="0" err="1"/>
                  <a:t>Since</a:t>
                </a:r>
                <a:r>
                  <a:rPr lang="de-DE" sz="2400" dirty="0"/>
                  <a:t> </a:t>
                </a:r>
                <a:r>
                  <a:rPr lang="de-DE" sz="2400" dirty="0" err="1"/>
                  <a:t>the</a:t>
                </a:r>
                <a:r>
                  <a:rPr lang="de-DE" sz="2400" dirty="0"/>
                  <a:t> </a:t>
                </a:r>
                <a:r>
                  <a:rPr lang="de-DE" sz="2400" dirty="0" err="1"/>
                  <a:t>standard</a:t>
                </a:r>
                <a:r>
                  <a:rPr lang="de-DE" sz="2400" dirty="0"/>
                  <a:t> normal </a:t>
                </a:r>
                <a:r>
                  <a:rPr lang="de-DE" sz="2400" dirty="0" err="1"/>
                  <a:t>distribution</a:t>
                </a:r>
                <a:r>
                  <a:rPr lang="de-DE" sz="2400" dirty="0"/>
                  <a:t> </a:t>
                </a:r>
                <a:r>
                  <a:rPr lang="de-DE" sz="2400" dirty="0" err="1"/>
                  <a:t>has</a:t>
                </a:r>
                <a:r>
                  <a:rPr lang="de-DE" sz="2400" dirty="0"/>
                  <a:t> a </a:t>
                </a:r>
                <a:r>
                  <a:rPr lang="de-DE" sz="2400" dirty="0" err="1"/>
                  <a:t>kurtosis</a:t>
                </a:r>
                <a:r>
                  <a:rPr lang="de-DE" sz="2400" dirty="0"/>
                  <a:t> </a:t>
                </a:r>
                <a:r>
                  <a:rPr lang="de-DE" sz="2400" dirty="0" err="1"/>
                  <a:t>of</a:t>
                </a:r>
                <a:r>
                  <a:rPr lang="de-DE" sz="2400" dirty="0"/>
                  <a:t> </a:t>
                </a:r>
                <a14:m>
                  <m:oMath xmlns:m="http://schemas.openxmlformats.org/officeDocument/2006/math">
                    <m:r>
                      <m:rPr>
                        <m:sty m:val="p"/>
                      </m:rPr>
                      <a:rPr lang="el-GR" sz="2400" i="1">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r>
                      <a:rPr lang="de-DE" sz="2400" b="0" i="1" smtClean="0">
                        <a:latin typeface="Cambria Math" panose="02040503050406030204" pitchFamily="18" charset="0"/>
                      </a:rPr>
                      <m:t>3</m:t>
                    </m:r>
                  </m:oMath>
                </a14:m>
                <a:r>
                  <a:rPr lang="de-DE" sz="2400" dirty="0"/>
                  <a:t> </a:t>
                </a:r>
                <a:r>
                  <a:rPr lang="de-DE" sz="2400" dirty="0" err="1"/>
                  <a:t>the</a:t>
                </a:r>
                <a:r>
                  <a:rPr lang="de-DE" sz="2400" dirty="0"/>
                  <a:t> </a:t>
                </a:r>
                <a:r>
                  <a:rPr lang="de-DE" sz="2400" dirty="0" err="1"/>
                  <a:t>following</a:t>
                </a:r>
                <a:r>
                  <a:rPr lang="de-DE" sz="2400" dirty="0"/>
                  <a:t> </a:t>
                </a:r>
                <a:r>
                  <a:rPr lang="de-DE" sz="2400" dirty="0" err="1"/>
                  <a:t>classification</a:t>
                </a:r>
                <a:r>
                  <a:rPr lang="de-DE" sz="2400" dirty="0"/>
                  <a:t> </a:t>
                </a:r>
                <a:r>
                  <a:rPr lang="de-DE" sz="2400" dirty="0" err="1"/>
                  <a:t>is</a:t>
                </a:r>
                <a:r>
                  <a:rPr lang="de-DE" sz="2400" dirty="0"/>
                  <a:t> </a:t>
                </a:r>
                <a:r>
                  <a:rPr lang="de-DE" sz="2400" dirty="0" err="1"/>
                  <a:t>made</a:t>
                </a:r>
                <a:r>
                  <a:rPr lang="de-DE" sz="2400" dirty="0"/>
                  <a:t>:</a:t>
                </a:r>
              </a:p>
              <a:p>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&gt;</m:t>
                    </m:r>
                    <m:r>
                      <a:rPr lang="de-DE" sz="2400" b="0" i="1" smtClean="0">
                        <a:latin typeface="Cambria Math" panose="02040503050406030204" pitchFamily="18" charset="0"/>
                      </a:rPr>
                      <m:t>3</m:t>
                    </m:r>
                  </m:oMath>
                </a14:m>
                <a:r>
                  <a:rPr lang="de-DE" sz="2400" dirty="0"/>
                  <a:t>	</a:t>
                </a:r>
                <a:r>
                  <a:rPr lang="de-DE" sz="2400" dirty="0" err="1"/>
                  <a:t>leptokurtic</a:t>
                </a:r>
                <a:r>
                  <a:rPr lang="de-DE" sz="2400" dirty="0"/>
                  <a:t>; „heavy </a:t>
                </a:r>
                <a:r>
                  <a:rPr lang="de-DE" sz="2400" dirty="0" err="1"/>
                  <a:t>tailed</a:t>
                </a:r>
                <a:r>
                  <a:rPr lang="de-DE" sz="2400" dirty="0"/>
                  <a:t>“; </a:t>
                </a:r>
                <a:r>
                  <a:rPr lang="de-DE" sz="2400" dirty="0" err="1"/>
                  <a:t>many</a:t>
                </a:r>
                <a:r>
                  <a:rPr lang="de-DE" sz="2400" dirty="0"/>
                  <a:t> </a:t>
                </a:r>
                <a:r>
                  <a:rPr lang="de-DE" sz="2400" dirty="0" err="1"/>
                  <a:t>outliers</a:t>
                </a:r>
                <a:r>
                  <a:rPr lang="de-DE" sz="2400" dirty="0"/>
                  <a:t> </a:t>
                </a:r>
              </a:p>
              <a:p>
                <a:r>
                  <a:rPr lang="de-DE" sz="2400"/>
                  <a:t>					</a:t>
                </a:r>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&lt;</m:t>
                    </m:r>
                    <m:r>
                      <a:rPr lang="de-DE" sz="2400" b="0" i="1" smtClean="0">
                        <a:latin typeface="Cambria Math" panose="02040503050406030204" pitchFamily="18" charset="0"/>
                      </a:rPr>
                      <m:t>3</m:t>
                    </m:r>
                  </m:oMath>
                </a14:m>
                <a:r>
                  <a:rPr lang="de-DE" sz="2400" dirty="0"/>
                  <a:t>	</a:t>
                </a:r>
                <a:r>
                  <a:rPr lang="de-DE" sz="2400" dirty="0" err="1"/>
                  <a:t>platykurtic</a:t>
                </a:r>
                <a:r>
                  <a:rPr lang="de-DE" sz="2400" dirty="0"/>
                  <a:t>; „flat-</a:t>
                </a:r>
                <a:r>
                  <a:rPr lang="de-DE" sz="2400" dirty="0" err="1"/>
                  <a:t>topped</a:t>
                </a:r>
                <a:r>
                  <a:rPr lang="de-DE" sz="2400" dirty="0"/>
                  <a:t>“; </a:t>
                </a:r>
                <a:r>
                  <a:rPr lang="de-DE" sz="2400" err="1"/>
                  <a:t>few</a:t>
                </a:r>
                <a:r>
                  <a:rPr lang="de-DE" sz="2400"/>
                  <a:t> outliers</a:t>
                </a:r>
              </a:p>
              <a:p>
                <a:endParaRPr lang="de-DE" sz="2400"/>
              </a:p>
              <a:p>
                <a:r>
                  <a:rPr lang="de-DE" sz="2400"/>
                  <a:t>			→ </a:t>
                </a:r>
                <a:r>
                  <a:rPr lang="de-DE" sz="2400" u="sng"/>
                  <a:t>be careful with the interpretation!</a:t>
                </a:r>
                <a:endParaRPr lang="de-DE" sz="2400" u="sng"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169668" y="838790"/>
                <a:ext cx="8856984" cy="5902571"/>
              </a:xfrm>
              <a:prstGeom prst="rect">
                <a:avLst/>
              </a:prstGeom>
              <a:blipFill>
                <a:blip r:embed="rId2"/>
                <a:stretch>
                  <a:fillRect l="-1101" b="-1446"/>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152AC4C0-BC00-8861-9D5C-50F25469D4D3}"/>
              </a:ext>
            </a:extLst>
          </p:cNvPr>
          <p:cNvSpPr txBox="1"/>
          <p:nvPr/>
        </p:nvSpPr>
        <p:spPr>
          <a:xfrm>
            <a:off x="1524000" y="116639"/>
            <a:ext cx="8856984" cy="648072"/>
          </a:xfrm>
          <a:prstGeom prst="rect">
            <a:avLst/>
          </a:prstGeom>
          <a:noFill/>
        </p:spPr>
        <p:txBody>
          <a:bodyPr wrap="square" rtlCol="0">
            <a:noAutofit/>
          </a:bodyPr>
          <a:lstStyle/>
          <a:p>
            <a:pPr algn="ctr"/>
            <a:r>
              <a:rPr lang="de-DE" sz="3200" dirty="0" err="1"/>
              <a:t>Kurtosis</a:t>
            </a:r>
            <a:r>
              <a:rPr lang="de-DE" sz="3200" dirty="0"/>
              <a:t> (</a:t>
            </a:r>
            <a:r>
              <a:rPr lang="de-DE" sz="3200" dirty="0" err="1"/>
              <a:t>fourth</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F4404772-6F64-40FB-EA2C-BCFB71924C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9264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9982426" cy="6552728"/>
          </a:xfrm>
          <a:prstGeom prst="rect">
            <a:avLst/>
          </a:prstGeom>
          <a:noFill/>
        </p:spPr>
        <p:txBody>
          <a:bodyPr wrap="square" rtlCol="0">
            <a:noAutofit/>
          </a:bodyPr>
          <a:lstStyle/>
          <a:p>
            <a:pPr algn="ctr"/>
            <a:r>
              <a:rPr lang="de-DE" sz="2400" dirty="0">
                <a:solidFill>
                  <a:srgbClr val="000000"/>
                </a:solidFill>
              </a:rPr>
              <a:t>Prof. Dr. Bernhard Köster</a:t>
            </a:r>
          </a:p>
          <a:p>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Room</a:t>
            </a:r>
            <a:r>
              <a:rPr lang="de-DE" sz="2400" dirty="0">
                <a:solidFill>
                  <a:srgbClr val="000000"/>
                </a:solidFill>
                <a:ea typeface="Droid Sans Fallback"/>
              </a:rPr>
              <a:t>:			S 113</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Street:			Friedrich-</a:t>
            </a:r>
            <a:r>
              <a:rPr lang="de-DE" sz="2400" dirty="0" err="1">
                <a:solidFill>
                  <a:srgbClr val="000000"/>
                </a:solidFill>
                <a:ea typeface="Droid Sans Fallback"/>
              </a:rPr>
              <a:t>Paffrath</a:t>
            </a:r>
            <a:r>
              <a:rPr lang="de-DE" sz="2400" dirty="0">
                <a:solidFill>
                  <a:srgbClr val="000000"/>
                </a:solidFill>
                <a:ea typeface="Droid Sans Fallback"/>
              </a:rPr>
              <a:t>-Straße 101</a:t>
            </a:r>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location</a:t>
            </a:r>
            <a:r>
              <a:rPr lang="de-DE" sz="2400" dirty="0">
                <a:solidFill>
                  <a:srgbClr val="000000"/>
                </a:solidFill>
                <a:ea typeface="Droid Sans Fallback"/>
              </a:rPr>
              <a:t>:		26389 Wilhelmshaven</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Tel.			+49 4421 985-2766</a:t>
            </a:r>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Email:			bernhard.koester@jade-hs.de</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Consultation</a:t>
            </a:r>
            <a:r>
              <a:rPr lang="de-DE" sz="2400" dirty="0">
                <a:solidFill>
                  <a:srgbClr val="000000"/>
                </a:solidFill>
                <a:ea typeface="Droid Sans Fallback"/>
              </a:rPr>
              <a:t> </a:t>
            </a:r>
            <a:r>
              <a:rPr lang="de-DE" sz="2400" dirty="0" err="1">
                <a:solidFill>
                  <a:srgbClr val="000000"/>
                </a:solidFill>
                <a:ea typeface="Droid Sans Fallback"/>
              </a:rPr>
              <a:t>hour</a:t>
            </a:r>
            <a:r>
              <a:rPr lang="de-DE" sz="2400" dirty="0">
                <a:solidFill>
                  <a:srgbClr val="000000"/>
                </a:solidFill>
                <a:ea typeface="Droid Sans Fallback"/>
              </a:rPr>
              <a:t>:	</a:t>
            </a:r>
            <a:r>
              <a:rPr lang="de-DE" sz="2400" dirty="0" err="1">
                <a:solidFill>
                  <a:srgbClr val="000000"/>
                </a:solidFill>
                <a:ea typeface="Droid Sans Fallback"/>
              </a:rPr>
              <a:t>by</a:t>
            </a:r>
            <a:r>
              <a:rPr lang="de-DE" sz="2400" dirty="0">
                <a:solidFill>
                  <a:srgbClr val="000000"/>
                </a:solidFill>
                <a:ea typeface="Droid Sans Fallback"/>
              </a:rPr>
              <a:t> </a:t>
            </a:r>
            <a:r>
              <a:rPr lang="de-DE" sz="2400" dirty="0" err="1">
                <a:solidFill>
                  <a:srgbClr val="000000"/>
                </a:solidFill>
                <a:ea typeface="Droid Sans Fallback"/>
              </a:rPr>
              <a:t>arrangement</a:t>
            </a:r>
            <a:endParaRPr lang="de-DE" sz="2400" dirty="0"/>
          </a:p>
          <a:p>
            <a:pPr>
              <a:lnSpc>
                <a:spcPct val="100000"/>
              </a:lnSpc>
            </a:pPr>
            <a:r>
              <a:rPr lang="de-DE" sz="2400" dirty="0">
                <a:solidFill>
                  <a:srgbClr val="000000"/>
                </a:solidFill>
                <a:ea typeface="Droid Sans Fallback"/>
              </a:rPr>
              <a:t>			</a:t>
            </a:r>
            <a:r>
              <a:rPr lang="de-DE" sz="2400" dirty="0" err="1">
                <a:solidFill>
                  <a:srgbClr val="000000"/>
                </a:solidFill>
                <a:ea typeface="Droid Sans Fallback"/>
              </a:rPr>
              <a:t>or</a:t>
            </a:r>
            <a:r>
              <a:rPr lang="de-DE" sz="2400" dirty="0">
                <a:solidFill>
                  <a:srgbClr val="000000"/>
                </a:solidFill>
                <a:ea typeface="Droid Sans Fallback"/>
              </a:rPr>
              <a:t> just </a:t>
            </a:r>
            <a:r>
              <a:rPr lang="de-DE" sz="2400" dirty="0" err="1">
                <a:solidFill>
                  <a:srgbClr val="000000"/>
                </a:solidFill>
                <a:ea typeface="Droid Sans Fallback"/>
              </a:rPr>
              <a:t>have</a:t>
            </a:r>
            <a:r>
              <a:rPr lang="de-DE" sz="2400" dirty="0">
                <a:solidFill>
                  <a:srgbClr val="000000"/>
                </a:solidFill>
                <a:ea typeface="Droid Sans Fallback"/>
              </a:rPr>
              <a:t> a </a:t>
            </a:r>
            <a:r>
              <a:rPr lang="de-DE" sz="2400" dirty="0" err="1">
                <a:solidFill>
                  <a:srgbClr val="000000"/>
                </a:solidFill>
                <a:ea typeface="Droid Sans Fallback"/>
              </a:rPr>
              <a:t>look</a:t>
            </a:r>
            <a:r>
              <a:rPr lang="de-DE" sz="2400" dirty="0">
                <a:solidFill>
                  <a:srgbClr val="000000"/>
                </a:solidFill>
                <a:ea typeface="Droid Sans Fallback"/>
              </a:rPr>
              <a:t> </a:t>
            </a:r>
            <a:r>
              <a:rPr lang="de-DE" sz="2400" dirty="0" err="1">
                <a:solidFill>
                  <a:srgbClr val="000000"/>
                </a:solidFill>
                <a:ea typeface="Droid Sans Fallback"/>
              </a:rPr>
              <a:t>into</a:t>
            </a:r>
            <a:r>
              <a:rPr lang="de-DE" sz="2400" dirty="0">
                <a:solidFill>
                  <a:srgbClr val="000000"/>
                </a:solidFill>
                <a:ea typeface="Droid Sans Fallback"/>
              </a:rPr>
              <a:t> </a:t>
            </a:r>
            <a:r>
              <a:rPr lang="de-DE" sz="2400" dirty="0" err="1">
                <a:solidFill>
                  <a:srgbClr val="000000"/>
                </a:solidFill>
                <a:ea typeface="Droid Sans Fallback"/>
              </a:rPr>
              <a:t>my</a:t>
            </a:r>
            <a:r>
              <a:rPr lang="de-DE" sz="2400" dirty="0">
                <a:solidFill>
                  <a:srgbClr val="000000"/>
                </a:solidFill>
                <a:ea typeface="Droid Sans Fallback"/>
              </a:rPr>
              <a:t> </a:t>
            </a:r>
            <a:r>
              <a:rPr lang="de-DE" sz="2400" dirty="0" err="1">
                <a:solidFill>
                  <a:srgbClr val="000000"/>
                </a:solidFill>
                <a:ea typeface="Droid Sans Fallback"/>
              </a:rPr>
              <a:t>office</a:t>
            </a:r>
            <a:r>
              <a:rPr lang="de-DE" sz="2400" dirty="0">
                <a:solidFill>
                  <a:srgbClr val="000000"/>
                </a:solidFill>
                <a:ea typeface="Droid Sans Fallback"/>
              </a:rPr>
              <a:t>!</a:t>
            </a:r>
          </a:p>
          <a:p>
            <a:pPr>
              <a:lnSpc>
                <a:spcPct val="100000"/>
              </a:lnSpc>
            </a:pPr>
            <a:r>
              <a:rPr lang="de-DE" sz="2400" dirty="0">
                <a:solidFill>
                  <a:srgbClr val="000000"/>
                </a:solidFill>
              </a:rPr>
              <a:t>			</a:t>
            </a:r>
            <a:r>
              <a:rPr lang="de-DE" sz="2400" dirty="0" err="1">
                <a:solidFill>
                  <a:srgbClr val="000000"/>
                </a:solidFill>
              </a:rPr>
              <a:t>or</a:t>
            </a:r>
            <a:r>
              <a:rPr lang="de-DE" sz="2400" dirty="0">
                <a:solidFill>
                  <a:srgbClr val="000000"/>
                </a:solidFill>
              </a:rPr>
              <a:t> </a:t>
            </a:r>
            <a:r>
              <a:rPr lang="de-DE" sz="2400" dirty="0" err="1">
                <a:solidFill>
                  <a:srgbClr val="000000"/>
                </a:solidFill>
              </a:rPr>
              <a:t>Webex</a:t>
            </a:r>
            <a:r>
              <a:rPr lang="de-DE" sz="2400" dirty="0">
                <a:solidFill>
                  <a:srgbClr val="000000"/>
                </a:solidFill>
              </a:rPr>
              <a:t>/Zoom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8A668FE4-AABC-28D0-1E33-AC6F2DCC29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84741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543689" y="116632"/>
            <a:ext cx="9047147" cy="6552728"/>
          </a:xfrm>
          <a:prstGeom prst="rect">
            <a:avLst/>
          </a:prstGeom>
          <a:noFill/>
        </p:spPr>
        <p:txBody>
          <a:bodyPr wrap="square" rtlCol="0">
            <a:noAutofit/>
          </a:bodyPr>
          <a:lstStyle/>
          <a:p>
            <a:pPr algn="ctr"/>
            <a:r>
              <a:rPr lang="de-DE" sz="2400" dirty="0" err="1">
                <a:solidFill>
                  <a:srgbClr val="000000"/>
                </a:solidFill>
              </a:rPr>
              <a:t>Literature</a:t>
            </a:r>
            <a:endParaRPr lang="de-DE" sz="2400" dirty="0">
              <a:solidFill>
                <a:srgbClr val="000000"/>
              </a:solidFill>
            </a:endParaRPr>
          </a:p>
          <a:p>
            <a:pPr algn="ctr"/>
            <a:endParaRPr lang="de-DE"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a:t>
            </a:r>
            <a:r>
              <a:rPr lang="en-US" dirty="0">
                <a:solidFill>
                  <a:srgbClr val="000000"/>
                </a:solidFill>
              </a:rPr>
              <a:t>, Anderson, Sweeney, Williams, </a:t>
            </a:r>
            <a:r>
              <a:rPr lang="en-US" dirty="0" err="1">
                <a:solidFill>
                  <a:srgbClr val="000000"/>
                </a:solidFill>
              </a:rPr>
              <a:t>Camm</a:t>
            </a:r>
            <a:r>
              <a:rPr lang="en-US" dirty="0">
                <a:solidFill>
                  <a:srgbClr val="000000"/>
                </a:solidFill>
              </a:rPr>
              <a:t>, Cochran</a:t>
            </a: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Mathematical Statistics for Economics and Business</a:t>
            </a:r>
            <a:r>
              <a:rPr lang="en-US" dirty="0">
                <a:solidFill>
                  <a:srgbClr val="000000"/>
                </a:solidFill>
              </a:rPr>
              <a:t>, </a:t>
            </a:r>
            <a:r>
              <a:rPr lang="en-US" dirty="0" err="1">
                <a:solidFill>
                  <a:srgbClr val="000000"/>
                </a:solidFill>
              </a:rPr>
              <a:t>Mittelhammer</a:t>
            </a:r>
            <a:endParaRPr lang="en-US" dirty="0">
              <a:solidFill>
                <a:srgbClr val="000000"/>
              </a:solidFill>
            </a:endParaRP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 Global Edition</a:t>
            </a:r>
            <a:r>
              <a:rPr lang="en-US" dirty="0">
                <a:solidFill>
                  <a:srgbClr val="000000"/>
                </a:solidFill>
              </a:rPr>
              <a:t>, Newbold, Thorne, Carlson</a:t>
            </a:r>
          </a:p>
          <a:p>
            <a:endParaRPr lang="en-US" dirty="0">
              <a:solidFill>
                <a:srgbClr val="000000"/>
              </a:solidFill>
            </a:endParaRPr>
          </a:p>
          <a:p>
            <a:pPr marL="342900" indent="-342900">
              <a:buFont typeface="Arial" panose="020B0604020202020204" pitchFamily="34" charset="0"/>
              <a:buChar char="•"/>
            </a:pPr>
            <a:r>
              <a:rPr lang="de-DE" b="1" dirty="0">
                <a:solidFill>
                  <a:srgbClr val="000000"/>
                </a:solidFill>
              </a:rPr>
              <a:t>A Guide </a:t>
            </a:r>
            <a:r>
              <a:rPr lang="de-DE" b="1" dirty="0" err="1">
                <a:solidFill>
                  <a:srgbClr val="000000"/>
                </a:solidFill>
              </a:rPr>
              <a:t>to</a:t>
            </a:r>
            <a:r>
              <a:rPr lang="de-DE" b="1" dirty="0">
                <a:solidFill>
                  <a:srgbClr val="000000"/>
                </a:solidFill>
              </a:rPr>
              <a:t> Modern </a:t>
            </a:r>
            <a:r>
              <a:rPr lang="de-DE" b="1" dirty="0" err="1">
                <a:solidFill>
                  <a:srgbClr val="000000"/>
                </a:solidFill>
              </a:rPr>
              <a:t>Econometrics</a:t>
            </a:r>
            <a:r>
              <a:rPr lang="de-DE" dirty="0">
                <a:solidFill>
                  <a:srgbClr val="000000"/>
                </a:solidFill>
              </a:rPr>
              <a:t>, Verbeek</a:t>
            </a:r>
          </a:p>
          <a:p>
            <a:pPr marL="342900" indent="-342900">
              <a:buFont typeface="Arial" panose="020B0604020202020204" pitchFamily="34" charset="0"/>
              <a:buChar char="•"/>
            </a:pPr>
            <a:endParaRPr lang="de-DE" dirty="0">
              <a:solidFill>
                <a:srgbClr val="000000"/>
              </a:solidFill>
            </a:endParaRPr>
          </a:p>
          <a:p>
            <a:pPr marL="342900" indent="-342900">
              <a:buFont typeface="Arial" panose="020B0604020202020204" pitchFamily="34" charset="0"/>
              <a:buChar char="•"/>
            </a:pPr>
            <a:r>
              <a:rPr lang="de-DE" b="1" dirty="0">
                <a:solidFill>
                  <a:srgbClr val="000000"/>
                </a:solidFill>
              </a:rPr>
              <a:t>Applied </a:t>
            </a:r>
            <a:r>
              <a:rPr lang="de-DE" b="1" dirty="0" err="1">
                <a:solidFill>
                  <a:srgbClr val="000000"/>
                </a:solidFill>
              </a:rPr>
              <a:t>Econometrics</a:t>
            </a:r>
            <a:r>
              <a:rPr lang="de-DE" b="1" dirty="0">
                <a:solidFill>
                  <a:srgbClr val="000000"/>
                </a:solidFill>
              </a:rPr>
              <a:t>,</a:t>
            </a:r>
            <a:r>
              <a:rPr lang="de-DE" dirty="0">
                <a:solidFill>
                  <a:srgbClr val="000000"/>
                </a:solidFill>
              </a:rPr>
              <a:t> </a:t>
            </a:r>
            <a:r>
              <a:rPr lang="de-DE" dirty="0" err="1">
                <a:solidFill>
                  <a:srgbClr val="000000"/>
                </a:solidFill>
              </a:rPr>
              <a:t>Asteriou</a:t>
            </a:r>
            <a:r>
              <a:rPr lang="de-DE" dirty="0">
                <a:solidFill>
                  <a:srgbClr val="000000"/>
                </a:solidFill>
              </a:rPr>
              <a:t> </a:t>
            </a:r>
            <a:r>
              <a:rPr lang="de-DE">
                <a:solidFill>
                  <a:srgbClr val="000000"/>
                </a:solidFill>
              </a:rPr>
              <a:t>and Hall</a:t>
            </a:r>
          </a:p>
          <a:p>
            <a:pPr marL="342900" indent="-342900">
              <a:buFont typeface="Arial" panose="020B0604020202020204" pitchFamily="34" charset="0"/>
              <a:buChar char="•"/>
            </a:pPr>
            <a:endParaRPr lang="en-US" b="1">
              <a:solidFill>
                <a:srgbClr val="000000"/>
              </a:solidFill>
            </a:endParaRPr>
          </a:p>
          <a:p>
            <a:pPr marL="342900" indent="-342900">
              <a:buFont typeface="Arial" panose="020B0604020202020204" pitchFamily="34" charset="0"/>
              <a:buChar char="•"/>
            </a:pPr>
            <a:r>
              <a:rPr lang="en-US" b="1">
                <a:solidFill>
                  <a:srgbClr val="000000"/>
                </a:solidFill>
              </a:rPr>
              <a:t>Econometrics by Example, </a:t>
            </a:r>
            <a:r>
              <a:rPr lang="en-US">
                <a:solidFill>
                  <a:srgbClr val="000000"/>
                </a:solidFill>
              </a:rPr>
              <a:t>Gujarati, D. </a:t>
            </a:r>
            <a:endParaRPr lang="de-DE" dirty="0">
              <a:solidFill>
                <a:srgbClr val="000000"/>
              </a:solidFill>
            </a:endParaRP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Linear Regression Analysis: Theory and Computing</a:t>
            </a:r>
            <a:r>
              <a:rPr lang="de-DE" dirty="0">
                <a:solidFill>
                  <a:srgbClr val="000000"/>
                </a:solidFill>
              </a:rPr>
              <a:t>, Yan and Gang Su</a:t>
            </a:r>
            <a:endParaRPr lang="en-US" dirty="0">
              <a:solidFill>
                <a:srgbClr val="000000"/>
              </a:solidFill>
            </a:endParaRPr>
          </a:p>
          <a:p>
            <a:pPr marL="342900" indent="-342900">
              <a:buFont typeface="Arial" panose="020B0604020202020204" pitchFamily="34" charset="0"/>
              <a:buChar char="•"/>
            </a:pPr>
            <a:endParaRPr lang="de-DE" sz="2000" dirty="0"/>
          </a:p>
          <a:p>
            <a:r>
              <a:rPr lang="de-DE" dirty="0" err="1"/>
              <a:t>Some</a:t>
            </a:r>
            <a:r>
              <a:rPr lang="de-DE" dirty="0"/>
              <a:t> open  </a:t>
            </a:r>
            <a:r>
              <a:rPr lang="de-DE" dirty="0" err="1"/>
              <a:t>access</a:t>
            </a:r>
            <a:r>
              <a:rPr lang="de-DE" dirty="0"/>
              <a:t> </a:t>
            </a:r>
            <a:r>
              <a:rPr lang="de-DE" dirty="0" err="1"/>
              <a:t>resources</a:t>
            </a:r>
            <a:endParaRPr lang="de-DE" dirty="0"/>
          </a:p>
          <a:p>
            <a:pPr lvl="1"/>
            <a:endParaRPr lang="de-DE" dirty="0">
              <a:hlinkClick r:id="rId2"/>
            </a:endParaRPr>
          </a:p>
          <a:p>
            <a:pPr lvl="1"/>
            <a:r>
              <a:rPr lang="de-DE" dirty="0" err="1">
                <a:hlinkClick r:id="rId2"/>
              </a:rPr>
              <a:t>OpenIntro</a:t>
            </a:r>
            <a:r>
              <a:rPr lang="de-DE" dirty="0">
                <a:hlinkClick r:id="rId2"/>
              </a:rPr>
              <a:t> </a:t>
            </a:r>
            <a:r>
              <a:rPr lang="de-DE" dirty="0" err="1">
                <a:hlinkClick r:id="rId2"/>
              </a:rPr>
              <a:t>Statistics</a:t>
            </a:r>
            <a:endParaRPr lang="de-DE" dirty="0"/>
          </a:p>
          <a:p>
            <a:pPr lvl="1"/>
            <a:endParaRPr lang="de-DE" dirty="0"/>
          </a:p>
          <a:p>
            <a:pPr lvl="1"/>
            <a:r>
              <a:rPr lang="en-US" dirty="0">
                <a:hlinkClick r:id="rId3"/>
              </a:rPr>
              <a:t>Statistical Thinking for the 21st Century</a:t>
            </a:r>
            <a:endParaRPr lang="en-US" dirty="0"/>
          </a:p>
          <a:p>
            <a:pPr lvl="1"/>
            <a:endParaRPr lang="en-US" dirty="0"/>
          </a:p>
          <a:p>
            <a:pPr lvl="1"/>
            <a:r>
              <a:rPr lang="en-US" dirty="0">
                <a:hlinkClick r:id="rId4"/>
              </a:rPr>
              <a:t>MIT OPENCOURSEWARE</a:t>
            </a:r>
            <a:endParaRPr lang="de-DE" dirty="0"/>
          </a:p>
          <a:p>
            <a:endParaRPr lang="de-DE" dirty="0"/>
          </a:p>
          <a:p>
            <a:r>
              <a:rPr lang="de-DE" dirty="0"/>
              <a:t>→ </a:t>
            </a:r>
            <a:r>
              <a:rPr lang="de-DE" dirty="0" err="1"/>
              <a:t>there</a:t>
            </a:r>
            <a:r>
              <a:rPr lang="de-DE" dirty="0"/>
              <a:t> </a:t>
            </a:r>
            <a:r>
              <a:rPr lang="de-DE" dirty="0" err="1"/>
              <a:t>is</a:t>
            </a:r>
            <a:r>
              <a:rPr lang="de-DE" dirty="0"/>
              <a:t> </a:t>
            </a:r>
            <a:r>
              <a:rPr lang="de-DE" dirty="0" err="1"/>
              <a:t>much</a:t>
            </a:r>
            <a:r>
              <a:rPr lang="de-DE" dirty="0"/>
              <a:t> </a:t>
            </a:r>
            <a:r>
              <a:rPr lang="de-DE" dirty="0" err="1"/>
              <a:t>more</a:t>
            </a:r>
            <a:r>
              <a:rPr lang="de-DE" dirty="0"/>
              <a:t>! Search </a:t>
            </a:r>
            <a:r>
              <a:rPr lang="de-DE" dirty="0" err="1"/>
              <a:t>the</a:t>
            </a:r>
            <a:r>
              <a:rPr lang="de-DE" dirty="0"/>
              <a:t> </a:t>
            </a:r>
            <a:r>
              <a:rPr lang="de-DE" dirty="0" err="1"/>
              <a:t>net</a:t>
            </a:r>
            <a:r>
              <a:rPr lang="de-DE" dirty="0"/>
              <a:t> in a sensible </a:t>
            </a:r>
            <a:r>
              <a:rPr lang="de-DE" dirty="0" err="1"/>
              <a:t>way</a:t>
            </a:r>
            <a:r>
              <a:rPr lang="de-DE" dirty="0"/>
              <a:t> !</a:t>
            </a:r>
          </a:p>
          <a:p>
            <a:endParaRPr lang="de-DE" sz="2400" dirty="0"/>
          </a:p>
        </p:txBody>
      </p:sp>
      <p:sp>
        <p:nvSpPr>
          <p:cNvPr id="2" name="Rechteck 1">
            <a:extLst>
              <a:ext uri="{FF2B5EF4-FFF2-40B4-BE49-F238E27FC236}">
                <a16:creationId xmlns:a16="http://schemas.microsoft.com/office/drawing/2014/main" id="{C42BEEAF-388C-FC0F-CA5C-F9F29459E5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1D35A27A-2249-402D-80F2-381FFD99AECB}"/>
                  </a:ext>
                </a:extLst>
              </p14:cNvPr>
              <p14:cNvContentPartPr/>
              <p14:nvPr/>
            </p14:nvContentPartPr>
            <p14:xfrm>
              <a:off x="1600810" y="4974527"/>
              <a:ext cx="3351600" cy="1832400"/>
            </p14:xfrm>
          </p:contentPart>
        </mc:Choice>
        <mc:Fallback>
          <p:pic>
            <p:nvPicPr>
              <p:cNvPr id="3" name="Freihand 2">
                <a:extLst>
                  <a:ext uri="{FF2B5EF4-FFF2-40B4-BE49-F238E27FC236}">
                    <a16:creationId xmlns:a16="http://schemas.microsoft.com/office/drawing/2014/main" id="{1D35A27A-2249-402D-80F2-381FFD99AECB}"/>
                  </a:ext>
                </a:extLst>
              </p:cNvPr>
              <p:cNvPicPr/>
              <p:nvPr/>
            </p:nvPicPr>
            <p:blipFill>
              <a:blip r:embed="rId6"/>
              <a:stretch>
                <a:fillRect/>
              </a:stretch>
            </p:blipFill>
            <p:spPr>
              <a:xfrm>
                <a:off x="1592170" y="4965887"/>
                <a:ext cx="3369240" cy="1850040"/>
              </a:xfrm>
              <a:prstGeom prst="rect">
                <a:avLst/>
              </a:prstGeom>
            </p:spPr>
          </p:pic>
        </mc:Fallback>
      </mc:AlternateContent>
    </p:spTree>
    <p:extLst>
      <p:ext uri="{BB962C8B-B14F-4D97-AF65-F5344CB8AC3E}">
        <p14:creationId xmlns:p14="http://schemas.microsoft.com/office/powerpoint/2010/main" val="396102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789499" y="116632"/>
            <a:ext cx="6690167" cy="6552728"/>
          </a:xfrm>
          <a:prstGeom prst="rect">
            <a:avLst/>
          </a:prstGeom>
          <a:noFill/>
        </p:spPr>
        <p:txBody>
          <a:bodyPr wrap="square" rtlCol="0">
            <a:noAutofit/>
          </a:bodyPr>
          <a:lstStyle/>
          <a:p>
            <a:pPr algn="ctr"/>
            <a:r>
              <a:rPr lang="de-DE" sz="2400" b="1" u="sng" dirty="0">
                <a:solidFill>
                  <a:srgbClr val="000000"/>
                </a:solidFill>
              </a:rPr>
              <a:t>Content</a:t>
            </a:r>
          </a:p>
          <a:p>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Revision Random Variables</a:t>
            </a:r>
          </a:p>
          <a:p>
            <a:pPr marL="342900" indent="-342900">
              <a:buFont typeface="Arial" panose="020B0604020202020204" pitchFamily="34" charset="0"/>
              <a:buChar char="•"/>
            </a:pPr>
            <a:r>
              <a:rPr lang="de-DE" b="1" dirty="0" err="1">
                <a:solidFill>
                  <a:srgbClr val="000000"/>
                </a:solidFill>
              </a:rPr>
              <a:t>Descriptive</a:t>
            </a:r>
            <a:r>
              <a:rPr lang="de-DE" b="1" dirty="0">
                <a:solidFill>
                  <a:srgbClr val="000000"/>
                </a:solidFill>
              </a:rPr>
              <a:t> </a:t>
            </a:r>
            <a:r>
              <a:rPr lang="de-DE" b="1" dirty="0" err="1">
                <a:solidFill>
                  <a:srgbClr val="000000"/>
                </a:solidFill>
              </a:rPr>
              <a:t>Statistics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Parameters </a:t>
            </a:r>
            <a:r>
              <a:rPr lang="de-DE" b="1" dirty="0" err="1">
                <a:solidFill>
                  <a:srgbClr val="000000"/>
                </a:solidFill>
              </a:rPr>
              <a:t>of</a:t>
            </a:r>
            <a:r>
              <a:rPr lang="de-DE" b="1" dirty="0">
                <a:solidFill>
                  <a:srgbClr val="000000"/>
                </a:solidFill>
              </a:rPr>
              <a:t> a </a:t>
            </a:r>
            <a:r>
              <a:rPr lang="de-DE" b="1" dirty="0" err="1">
                <a:solidFill>
                  <a:srgbClr val="000000"/>
                </a:solidFill>
              </a:rPr>
              <a:t>distribtion</a:t>
            </a:r>
            <a:endParaRPr lang="de-DE" b="1" dirty="0">
              <a:solidFill>
                <a:srgbClr val="000000"/>
              </a:solidFill>
            </a:endParaRPr>
          </a:p>
          <a:p>
            <a:pPr lvl="1"/>
            <a:endParaRPr lang="de-DE" b="1" dirty="0">
              <a:solidFill>
                <a:srgbClr val="000000"/>
              </a:solidFill>
            </a:endParaRPr>
          </a:p>
          <a:p>
            <a:pPr marL="342900" indent="-342900">
              <a:buFont typeface="Arial" panose="020B0604020202020204" pitchFamily="34" charset="0"/>
              <a:buChar char="•"/>
            </a:pPr>
            <a:r>
              <a:rPr lang="de-DE" b="1">
                <a:solidFill>
                  <a:srgbClr val="000000"/>
                </a:solidFill>
              </a:rPr>
              <a:t>Linear Regression</a:t>
            </a:r>
          </a:p>
          <a:p>
            <a:pPr marL="800100" lvl="1" indent="-342900">
              <a:buFont typeface="Arial" panose="020B0604020202020204" pitchFamily="34" charset="0"/>
              <a:buChar char="•"/>
            </a:pPr>
            <a:r>
              <a:rPr lang="de-DE" b="1">
                <a:solidFill>
                  <a:srgbClr val="000000"/>
                </a:solidFill>
              </a:rPr>
              <a:t>Simple and multilinear</a:t>
            </a:r>
          </a:p>
          <a:p>
            <a:pPr marL="800100" lvl="1" indent="-342900">
              <a:buFont typeface="Arial" panose="020B0604020202020204" pitchFamily="34" charset="0"/>
              <a:buChar char="•"/>
            </a:pPr>
            <a:r>
              <a:rPr lang="de-DE" b="1">
                <a:solidFill>
                  <a:srgbClr val="000000"/>
                </a:solidFill>
              </a:rPr>
              <a:t>Hypothesis testing</a:t>
            </a:r>
          </a:p>
          <a:p>
            <a:pPr marL="800100" lvl="1" indent="-342900">
              <a:buFont typeface="Arial" panose="020B0604020202020204" pitchFamily="34" charset="0"/>
              <a:buChar char="•"/>
            </a:pPr>
            <a:r>
              <a:rPr lang="de-DE" b="1">
                <a:solidFill>
                  <a:srgbClr val="000000"/>
                </a:solidFill>
              </a:rPr>
              <a:t>Multicollinarity</a:t>
            </a:r>
          </a:p>
          <a:p>
            <a:pPr marL="800100" lvl="1" indent="-342900">
              <a:buFont typeface="Arial" panose="020B0604020202020204" pitchFamily="34" charset="0"/>
              <a:buChar char="•"/>
            </a:pPr>
            <a:r>
              <a:rPr lang="de-DE" b="1">
                <a:solidFill>
                  <a:srgbClr val="000000"/>
                </a:solidFill>
              </a:rPr>
              <a:t>Heteroskedasticity</a:t>
            </a:r>
          </a:p>
          <a:p>
            <a:pPr marL="800100" lvl="1" indent="-342900">
              <a:buFont typeface="Arial" panose="020B0604020202020204" pitchFamily="34" charset="0"/>
              <a:buChar char="•"/>
            </a:pPr>
            <a:r>
              <a:rPr lang="de-DE" b="1">
                <a:solidFill>
                  <a:srgbClr val="000000"/>
                </a:solidFill>
              </a:rPr>
              <a:t>Autocorrelation</a:t>
            </a:r>
          </a:p>
          <a:p>
            <a:pPr marL="800100" lvl="1" indent="-342900">
              <a:buFont typeface="Arial" panose="020B0604020202020204" pitchFamily="34" charset="0"/>
              <a:buChar char="•"/>
            </a:pPr>
            <a:endParaRPr lang="de-DE" b="1">
              <a:solidFill>
                <a:srgbClr val="000000"/>
              </a:solidFill>
            </a:endParaRPr>
          </a:p>
          <a:p>
            <a:pPr marL="342900" indent="-342900">
              <a:buFont typeface="Arial" panose="020B0604020202020204" pitchFamily="34" charset="0"/>
              <a:buChar char="•"/>
            </a:pPr>
            <a:r>
              <a:rPr lang="de-DE" b="1">
                <a:solidFill>
                  <a:srgbClr val="000000"/>
                </a:solidFill>
              </a:rPr>
              <a:t>Inequality metrics</a:t>
            </a: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Time </a:t>
            </a:r>
            <a:r>
              <a:rPr lang="de-DE" b="1" dirty="0" err="1">
                <a:solidFill>
                  <a:srgbClr val="000000"/>
                </a:solidFill>
              </a:rPr>
              <a:t>series</a:t>
            </a:r>
            <a:r>
              <a:rPr lang="de-DE" b="1" dirty="0">
                <a:solidFill>
                  <a:srgbClr val="000000"/>
                </a:solidFill>
              </a:rPr>
              <a:t> </a:t>
            </a:r>
            <a:r>
              <a:rPr lang="de-DE" b="1" dirty="0" err="1">
                <a:solidFill>
                  <a:srgbClr val="000000"/>
                </a:solidFill>
              </a:rPr>
              <a:t>analysis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Price </a:t>
            </a:r>
            <a:r>
              <a:rPr lang="de-DE" b="1" dirty="0" err="1">
                <a:solidFill>
                  <a:srgbClr val="000000"/>
                </a:solidFill>
              </a:rPr>
              <a:t>adjustment</a:t>
            </a:r>
            <a:endParaRPr lang="de-DE" b="1" dirty="0">
              <a:solidFill>
                <a:srgbClr val="000000"/>
              </a:solidFill>
            </a:endParaRPr>
          </a:p>
          <a:p>
            <a:pPr marL="800100" lvl="1" indent="-342900">
              <a:buFont typeface="Arial" panose="020B0604020202020204" pitchFamily="34" charset="0"/>
              <a:buChar char="•"/>
            </a:pPr>
            <a:r>
              <a:rPr lang="de-DE" b="1" dirty="0" err="1">
                <a:solidFill>
                  <a:srgbClr val="000000"/>
                </a:solidFill>
              </a:rPr>
              <a:t>Forecasting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Moving </a:t>
            </a:r>
            <a:r>
              <a:rPr lang="de-DE" b="1" dirty="0" err="1">
                <a:solidFill>
                  <a:srgbClr val="000000"/>
                </a:solidFill>
              </a:rPr>
              <a:t>average</a:t>
            </a:r>
            <a:endParaRPr lang="de-DE" b="1" dirty="0">
              <a:solidFill>
                <a:srgbClr val="000000"/>
              </a:solidFill>
            </a:endParaRPr>
          </a:p>
          <a:p>
            <a:pPr marL="1257300" lvl="2" indent="-342900">
              <a:buFont typeface="Arial" panose="020B0604020202020204" pitchFamily="34" charset="0"/>
              <a:buChar char="•"/>
            </a:pPr>
            <a:r>
              <a:rPr lang="de-DE" b="1" dirty="0" err="1">
                <a:solidFill>
                  <a:srgbClr val="000000"/>
                </a:solidFill>
              </a:rPr>
              <a:t>Exponential</a:t>
            </a:r>
            <a:r>
              <a:rPr lang="de-DE" b="1" dirty="0">
                <a:solidFill>
                  <a:srgbClr val="000000"/>
                </a:solidFill>
              </a:rPr>
              <a:t> </a:t>
            </a:r>
            <a:r>
              <a:rPr lang="de-DE" b="1" dirty="0" err="1">
                <a:solidFill>
                  <a:srgbClr val="000000"/>
                </a:solidFill>
              </a:rPr>
              <a:t>smoothing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Average </a:t>
            </a:r>
            <a:r>
              <a:rPr lang="de-DE" b="1" err="1">
                <a:solidFill>
                  <a:srgbClr val="000000"/>
                </a:solidFill>
              </a:rPr>
              <a:t>growth</a:t>
            </a:r>
            <a:r>
              <a:rPr lang="de-DE" b="1">
                <a:solidFill>
                  <a:srgbClr val="000000"/>
                </a:solidFill>
              </a:rPr>
              <a:t> rate</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Simple </a:t>
            </a:r>
            <a:r>
              <a:rPr lang="de-DE" b="1" dirty="0" err="1">
                <a:solidFill>
                  <a:srgbClr val="000000"/>
                </a:solidFill>
              </a:rPr>
              <a:t>seasonal</a:t>
            </a:r>
            <a:r>
              <a:rPr lang="de-DE" b="1" dirty="0">
                <a:solidFill>
                  <a:srgbClr val="000000"/>
                </a:solidFill>
              </a:rPr>
              <a:t> </a:t>
            </a:r>
            <a:r>
              <a:rPr lang="de-DE" b="1" dirty="0" err="1">
                <a:solidFill>
                  <a:srgbClr val="000000"/>
                </a:solidFill>
              </a:rPr>
              <a:t>adjustment</a:t>
            </a:r>
            <a:endParaRPr lang="de-DE" b="1" dirty="0">
              <a:solidFill>
                <a:srgbClr val="000000"/>
              </a:solidFill>
            </a:endParaRPr>
          </a:p>
          <a:p>
            <a:endParaRPr lang="de-DE" sz="2000" b="1"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endParaRPr lang="de-DE" sz="2000" dirty="0"/>
          </a:p>
        </p:txBody>
      </p:sp>
      <p:sp>
        <p:nvSpPr>
          <p:cNvPr id="2" name="Rechteck 1">
            <a:extLst>
              <a:ext uri="{FF2B5EF4-FFF2-40B4-BE49-F238E27FC236}">
                <a16:creationId xmlns:a16="http://schemas.microsoft.com/office/drawing/2014/main" id="{ED13C0E4-A611-A29A-6FF3-3CED677D641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8161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F2D28A-A6D3-45A3-ADEA-7E9AD5E5E395}"/>
              </a:ext>
            </a:extLst>
          </p:cNvPr>
          <p:cNvSpPr>
            <a:spLocks noGrp="1"/>
          </p:cNvSpPr>
          <p:nvPr>
            <p:ph type="ctrTitle"/>
          </p:nvPr>
        </p:nvSpPr>
        <p:spPr>
          <a:xfrm>
            <a:off x="1524000" y="509808"/>
            <a:ext cx="9144000" cy="5838383"/>
          </a:xfrm>
        </p:spPr>
        <p:txBody>
          <a:bodyPr>
            <a:noAutofit/>
          </a:bodyPr>
          <a:lstStyle/>
          <a:p>
            <a:r>
              <a:rPr lang="de-DE" sz="4000" dirty="0"/>
              <a:t>Berufungsvorträge</a:t>
            </a:r>
            <a:br>
              <a:rPr lang="de-DE" sz="4000" dirty="0"/>
            </a:br>
            <a:r>
              <a:rPr lang="de-DE" sz="4000" dirty="0"/>
              <a:t>Professur:</a:t>
            </a:r>
            <a:br>
              <a:rPr lang="de-DE" sz="4000" dirty="0"/>
            </a:br>
            <a:br>
              <a:rPr lang="de-DE" sz="4000" dirty="0"/>
            </a:br>
            <a:r>
              <a:rPr lang="de-DE" sz="4000" b="1" dirty="0"/>
              <a:t>VWL &amp; International Economics</a:t>
            </a:r>
            <a:br>
              <a:rPr lang="de-DE" sz="4000" dirty="0"/>
            </a:br>
            <a:br>
              <a:rPr lang="de-DE" sz="4000" dirty="0"/>
            </a:br>
            <a:r>
              <a:rPr lang="de-DE" sz="4000" dirty="0"/>
              <a:t>Montag 30.09.2024</a:t>
            </a:r>
            <a:br>
              <a:rPr lang="de-DE" sz="4000" dirty="0"/>
            </a:br>
            <a:br>
              <a:rPr lang="de-DE" sz="4000" dirty="0"/>
            </a:br>
            <a:r>
              <a:rPr lang="de-DE" sz="4000" dirty="0"/>
              <a:t>8:15 – 8:45 S122</a:t>
            </a:r>
            <a:br>
              <a:rPr lang="de-DE" sz="4000" dirty="0"/>
            </a:br>
            <a:br>
              <a:rPr lang="de-DE" sz="4000" dirty="0"/>
            </a:br>
            <a:r>
              <a:rPr lang="de-DE" sz="4000" dirty="0"/>
              <a:t>10:15 – 10:45 S421  </a:t>
            </a:r>
          </a:p>
        </p:txBody>
      </p:sp>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E4E17C13-04B5-4FF7-87F7-D3DA6BA63C35}"/>
                  </a:ext>
                </a:extLst>
              </p14:cNvPr>
              <p14:cNvContentPartPr/>
              <p14:nvPr/>
            </p14:nvContentPartPr>
            <p14:xfrm>
              <a:off x="895570" y="4980976"/>
              <a:ext cx="10800" cy="18000"/>
            </p14:xfrm>
          </p:contentPart>
        </mc:Choice>
        <mc:Fallback>
          <p:pic>
            <p:nvPicPr>
              <p:cNvPr id="3" name="Freihand 2">
                <a:extLst>
                  <a:ext uri="{FF2B5EF4-FFF2-40B4-BE49-F238E27FC236}">
                    <a16:creationId xmlns:a16="http://schemas.microsoft.com/office/drawing/2014/main" id="{E4E17C13-04B5-4FF7-87F7-D3DA6BA63C35}"/>
                  </a:ext>
                </a:extLst>
              </p:cNvPr>
              <p:cNvPicPr/>
              <p:nvPr/>
            </p:nvPicPr>
            <p:blipFill>
              <a:blip r:embed="rId3"/>
              <a:stretch>
                <a:fillRect/>
              </a:stretch>
            </p:blipFill>
            <p:spPr>
              <a:xfrm>
                <a:off x="886570" y="4972336"/>
                <a:ext cx="28440" cy="356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28" name="Freihand 27">
                <a:extLst>
                  <a:ext uri="{FF2B5EF4-FFF2-40B4-BE49-F238E27FC236}">
                    <a16:creationId xmlns:a16="http://schemas.microsoft.com/office/drawing/2014/main" id="{D84A6BB4-3A2C-4301-A707-6C5575551D5B}"/>
                  </a:ext>
                </a:extLst>
              </p14:cNvPr>
              <p14:cNvContentPartPr/>
              <p14:nvPr/>
            </p14:nvContentPartPr>
            <p14:xfrm>
              <a:off x="1305610" y="4331176"/>
              <a:ext cx="2325240" cy="1530000"/>
            </p14:xfrm>
          </p:contentPart>
        </mc:Choice>
        <mc:Fallback>
          <p:pic>
            <p:nvPicPr>
              <p:cNvPr id="28" name="Freihand 27">
                <a:extLst>
                  <a:ext uri="{FF2B5EF4-FFF2-40B4-BE49-F238E27FC236}">
                    <a16:creationId xmlns:a16="http://schemas.microsoft.com/office/drawing/2014/main" id="{D84A6BB4-3A2C-4301-A707-6C5575551D5B}"/>
                  </a:ext>
                </a:extLst>
              </p:cNvPr>
              <p:cNvPicPr/>
              <p:nvPr/>
            </p:nvPicPr>
            <p:blipFill>
              <a:blip r:embed="rId5"/>
              <a:stretch>
                <a:fillRect/>
              </a:stretch>
            </p:blipFill>
            <p:spPr>
              <a:xfrm>
                <a:off x="1296610" y="4322178"/>
                <a:ext cx="2342880" cy="1547636"/>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2" name="Freihand 31">
                <a:extLst>
                  <a:ext uri="{FF2B5EF4-FFF2-40B4-BE49-F238E27FC236}">
                    <a16:creationId xmlns:a16="http://schemas.microsoft.com/office/drawing/2014/main" id="{C050B8B7-08B1-4314-8250-7816D702FAC2}"/>
                  </a:ext>
                </a:extLst>
              </p14:cNvPr>
              <p14:cNvContentPartPr/>
              <p14:nvPr/>
            </p14:nvContentPartPr>
            <p14:xfrm>
              <a:off x="6940690" y="4064416"/>
              <a:ext cx="2259000" cy="2525760"/>
            </p14:xfrm>
          </p:contentPart>
        </mc:Choice>
        <mc:Fallback>
          <p:pic>
            <p:nvPicPr>
              <p:cNvPr id="32" name="Freihand 31">
                <a:extLst>
                  <a:ext uri="{FF2B5EF4-FFF2-40B4-BE49-F238E27FC236}">
                    <a16:creationId xmlns:a16="http://schemas.microsoft.com/office/drawing/2014/main" id="{C050B8B7-08B1-4314-8250-7816D702FAC2}"/>
                  </a:ext>
                </a:extLst>
              </p:cNvPr>
              <p:cNvPicPr/>
              <p:nvPr/>
            </p:nvPicPr>
            <p:blipFill>
              <a:blip r:embed="rId7"/>
              <a:stretch>
                <a:fillRect/>
              </a:stretch>
            </p:blipFill>
            <p:spPr>
              <a:xfrm>
                <a:off x="6931691" y="4055416"/>
                <a:ext cx="2276637" cy="25434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4" name="Freihand 53">
                <a:extLst>
                  <a:ext uri="{FF2B5EF4-FFF2-40B4-BE49-F238E27FC236}">
                    <a16:creationId xmlns:a16="http://schemas.microsoft.com/office/drawing/2014/main" id="{B51F43F1-1BA5-4B86-BFC6-420DEF570BE0}"/>
                  </a:ext>
                </a:extLst>
              </p14:cNvPr>
              <p14:cNvContentPartPr/>
              <p14:nvPr/>
            </p14:nvContentPartPr>
            <p14:xfrm>
              <a:off x="9395890" y="2588416"/>
              <a:ext cx="2615040" cy="1434240"/>
            </p14:xfrm>
          </p:contentPart>
        </mc:Choice>
        <mc:Fallback>
          <p:pic>
            <p:nvPicPr>
              <p:cNvPr id="54" name="Freihand 53">
                <a:extLst>
                  <a:ext uri="{FF2B5EF4-FFF2-40B4-BE49-F238E27FC236}">
                    <a16:creationId xmlns:a16="http://schemas.microsoft.com/office/drawing/2014/main" id="{B51F43F1-1BA5-4B86-BFC6-420DEF570BE0}"/>
                  </a:ext>
                </a:extLst>
              </p:cNvPr>
              <p:cNvPicPr/>
              <p:nvPr/>
            </p:nvPicPr>
            <p:blipFill>
              <a:blip r:embed="rId9"/>
              <a:stretch>
                <a:fillRect/>
              </a:stretch>
            </p:blipFill>
            <p:spPr>
              <a:xfrm>
                <a:off x="9386890" y="2579418"/>
                <a:ext cx="2632680" cy="1451876"/>
              </a:xfrm>
              <a:prstGeom prst="rect">
                <a:avLst/>
              </a:prstGeom>
            </p:spPr>
          </p:pic>
        </mc:Fallback>
      </mc:AlternateContent>
    </p:spTree>
    <p:extLst>
      <p:ext uri="{BB962C8B-B14F-4D97-AF65-F5344CB8AC3E}">
        <p14:creationId xmlns:p14="http://schemas.microsoft.com/office/powerpoint/2010/main" val="4178458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F2D28A-A6D3-45A3-ADEA-7E9AD5E5E395}"/>
              </a:ext>
            </a:extLst>
          </p:cNvPr>
          <p:cNvSpPr>
            <a:spLocks noGrp="1"/>
          </p:cNvSpPr>
          <p:nvPr>
            <p:ph type="ctrTitle"/>
          </p:nvPr>
        </p:nvSpPr>
        <p:spPr>
          <a:xfrm>
            <a:off x="1524000" y="509808"/>
            <a:ext cx="9144000" cy="5838383"/>
          </a:xfrm>
        </p:spPr>
        <p:txBody>
          <a:bodyPr>
            <a:noAutofit/>
          </a:bodyPr>
          <a:lstStyle/>
          <a:p>
            <a:r>
              <a:rPr lang="de-DE" sz="4000" dirty="0" err="1"/>
              <a:t>Presentation</a:t>
            </a:r>
            <a:r>
              <a:rPr lang="de-DE" sz="4000" dirty="0"/>
              <a:t> </a:t>
            </a:r>
            <a:r>
              <a:rPr lang="de-DE" sz="4000" dirty="0" err="1"/>
              <a:t>for</a:t>
            </a:r>
            <a:r>
              <a:rPr lang="de-DE" sz="4000" dirty="0"/>
              <a:t> an </a:t>
            </a:r>
            <a:r>
              <a:rPr lang="de-DE" sz="4000" dirty="0" err="1"/>
              <a:t>Professurship</a:t>
            </a:r>
            <a:r>
              <a:rPr lang="de-DE" sz="4000" dirty="0"/>
              <a:t>:</a:t>
            </a:r>
            <a:br>
              <a:rPr lang="de-DE" sz="4000" dirty="0"/>
            </a:br>
            <a:br>
              <a:rPr lang="de-DE" sz="4000" dirty="0"/>
            </a:br>
            <a:r>
              <a:rPr lang="de-DE" sz="4000" b="1" dirty="0"/>
              <a:t>International Economics</a:t>
            </a:r>
            <a:br>
              <a:rPr lang="de-DE" sz="4000" dirty="0"/>
            </a:br>
            <a:br>
              <a:rPr lang="de-DE" sz="4000" dirty="0"/>
            </a:br>
            <a:r>
              <a:rPr lang="de-DE" sz="4000" dirty="0"/>
              <a:t>Monday 30.09.2024</a:t>
            </a:r>
            <a:br>
              <a:rPr lang="de-DE" sz="4000" dirty="0"/>
            </a:br>
            <a:br>
              <a:rPr lang="de-DE" sz="4000" dirty="0"/>
            </a:br>
            <a:r>
              <a:rPr lang="de-DE" sz="4000" dirty="0"/>
              <a:t>8:15 – 8:45 S122</a:t>
            </a:r>
            <a:br>
              <a:rPr lang="de-DE" sz="4000" dirty="0"/>
            </a:br>
            <a:br>
              <a:rPr lang="de-DE" sz="4000" dirty="0"/>
            </a:br>
            <a:r>
              <a:rPr lang="de-DE" sz="4000" dirty="0"/>
              <a:t>10:15 – 10:45 S421  </a:t>
            </a:r>
          </a:p>
        </p:txBody>
      </p:sp>
    </p:spTree>
    <p:extLst>
      <p:ext uri="{BB962C8B-B14F-4D97-AF65-F5344CB8AC3E}">
        <p14:creationId xmlns:p14="http://schemas.microsoft.com/office/powerpoint/2010/main" val="390007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88640"/>
            <a:ext cx="8856984" cy="426215"/>
          </a:xfrm>
          <a:prstGeom prst="rect">
            <a:avLst/>
          </a:prstGeom>
          <a:noFill/>
        </p:spPr>
        <p:txBody>
          <a:bodyPr wrap="square" rtlCol="0">
            <a:noAutofit/>
          </a:bodyPr>
          <a:lstStyle/>
          <a:p>
            <a:pPr algn="ctr"/>
            <a:r>
              <a:rPr lang="de-DE" sz="5000" b="1" baseline="30000" dirty="0"/>
              <a:t>Random Variable</a:t>
            </a:r>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3" y="692696"/>
            <a:ext cx="9462165" cy="5976664"/>
          </a:xfrm>
          <a:prstGeom prst="rect">
            <a:avLst/>
          </a:prstGeom>
          <a:noFill/>
        </p:spPr>
        <p:txBody>
          <a:bodyPr wrap="square" rtlCol="0">
            <a:noAutofit/>
          </a:bodyPr>
          <a:lstStyle/>
          <a:p>
            <a:endParaRPr lang="de-DE" sz="2400" b="1" dirty="0"/>
          </a:p>
          <a:p>
            <a:r>
              <a:rPr lang="de-DE" sz="2400" b="1" dirty="0"/>
              <a:t>Definition:</a:t>
            </a:r>
            <a:endParaRPr lang="de-DE" sz="2400" dirty="0"/>
          </a:p>
          <a:p>
            <a:r>
              <a:rPr lang="de-DE" sz="2400" dirty="0"/>
              <a:t>A </a:t>
            </a:r>
            <a:r>
              <a:rPr lang="de-DE" sz="2400" b="1" dirty="0"/>
              <a:t>Random Variable  X</a:t>
            </a:r>
            <a:r>
              <a:rPr lang="de-DE" sz="2400" dirty="0"/>
              <a:t> </a:t>
            </a:r>
            <a:r>
              <a:rPr lang="de-DE" sz="2400" dirty="0" err="1"/>
              <a:t>is</a:t>
            </a:r>
            <a:r>
              <a:rPr lang="de-DE" sz="2400" dirty="0"/>
              <a:t> </a:t>
            </a:r>
            <a:r>
              <a:rPr lang="de-DE" sz="2400" dirty="0" err="1"/>
              <a:t>the</a:t>
            </a:r>
            <a:r>
              <a:rPr lang="de-DE" sz="2400" dirty="0"/>
              <a:t> </a:t>
            </a:r>
            <a:r>
              <a:rPr lang="de-DE" sz="2400" dirty="0" err="1"/>
              <a:t>mapping</a:t>
            </a:r>
            <a:r>
              <a:rPr lang="de-DE" sz="2400" dirty="0"/>
              <a:t> </a:t>
            </a:r>
            <a:r>
              <a:rPr lang="de-DE" sz="2400" dirty="0" err="1"/>
              <a:t>of</a:t>
            </a:r>
            <a:r>
              <a:rPr lang="de-DE" sz="2400" dirty="0"/>
              <a:t> </a:t>
            </a:r>
            <a:r>
              <a:rPr lang="de-DE" sz="2400" dirty="0" err="1"/>
              <a:t>the</a:t>
            </a:r>
            <a:r>
              <a:rPr lang="de-DE" sz="2400" dirty="0"/>
              <a:t> sample </a:t>
            </a:r>
            <a:r>
              <a:rPr lang="de-DE" sz="2400" dirty="0" err="1"/>
              <a:t>space</a:t>
            </a:r>
            <a:r>
              <a:rPr lang="de-DE" sz="2400" dirty="0"/>
              <a:t> </a:t>
            </a:r>
            <a:r>
              <a:rPr lang="el-GR" sz="2400" dirty="0"/>
              <a:t>Ω</a:t>
            </a:r>
            <a:r>
              <a:rPr lang="de-DE" sz="2400" dirty="0"/>
              <a:t> </a:t>
            </a:r>
            <a:r>
              <a:rPr lang="de-DE" sz="2400" dirty="0" err="1"/>
              <a:t>into</a:t>
            </a:r>
            <a:r>
              <a:rPr lang="de-DE" sz="2400" dirty="0"/>
              <a:t> </a:t>
            </a:r>
            <a:r>
              <a:rPr lang="de-DE" sz="2400" dirty="0" err="1"/>
              <a:t>the</a:t>
            </a:r>
            <a:r>
              <a:rPr lang="de-DE" sz="2400" dirty="0"/>
              <a:t> real </a:t>
            </a:r>
            <a:r>
              <a:rPr lang="de-DE" sz="2400" dirty="0" err="1"/>
              <a:t>numbers</a:t>
            </a:r>
            <a:r>
              <a:rPr lang="de-DE" sz="2400" dirty="0"/>
              <a:t> R. </a:t>
            </a:r>
            <a:r>
              <a:rPr lang="de-DE" sz="2400" dirty="0" err="1"/>
              <a:t>That</a:t>
            </a:r>
            <a:r>
              <a:rPr lang="de-DE" sz="2400" dirty="0"/>
              <a:t> </a:t>
            </a:r>
            <a:r>
              <a:rPr lang="de-DE" sz="2400" dirty="0" err="1"/>
              <a:t>means</a:t>
            </a:r>
            <a:r>
              <a:rPr lang="de-DE" sz="2400" dirty="0"/>
              <a:t> </a:t>
            </a:r>
            <a:r>
              <a:rPr lang="de-DE" sz="2400" dirty="0" err="1"/>
              <a:t>every</a:t>
            </a:r>
            <a:r>
              <a:rPr lang="de-DE" sz="2400" dirty="0"/>
              <a:t> </a:t>
            </a:r>
            <a:r>
              <a:rPr lang="de-DE" sz="2400" dirty="0" err="1"/>
              <a:t>elementary</a:t>
            </a:r>
            <a:r>
              <a:rPr lang="de-DE" sz="2400" dirty="0"/>
              <a:t> </a:t>
            </a:r>
            <a:r>
              <a:rPr lang="de-DE" sz="2400" dirty="0" err="1"/>
              <a:t>event</a:t>
            </a:r>
            <a:r>
              <a:rPr lang="de-DE" sz="2400" dirty="0"/>
              <a:t> A</a:t>
            </a:r>
            <a:r>
              <a:rPr lang="de-DE" sz="2400" baseline="-25000" dirty="0"/>
              <a:t>i</a:t>
            </a:r>
            <a:r>
              <a:rPr lang="de-DE" sz="2400" dirty="0"/>
              <a:t> </a:t>
            </a:r>
            <a:r>
              <a:rPr lang="de-DE" sz="2400" dirty="0" err="1"/>
              <a:t>maps</a:t>
            </a:r>
            <a:r>
              <a:rPr lang="de-DE" sz="2400" dirty="0"/>
              <a:t> </a:t>
            </a:r>
            <a:r>
              <a:rPr lang="de-DE" sz="2400" dirty="0" err="1"/>
              <a:t>onto</a:t>
            </a:r>
            <a:r>
              <a:rPr lang="de-DE" sz="2400" dirty="0"/>
              <a:t> a real </a:t>
            </a:r>
            <a:r>
              <a:rPr lang="de-DE" sz="2400" dirty="0" err="1"/>
              <a:t>number</a:t>
            </a:r>
            <a:r>
              <a:rPr lang="de-DE" sz="2400" dirty="0"/>
              <a:t> x</a:t>
            </a:r>
            <a:r>
              <a:rPr lang="de-DE" sz="2400" baseline="-25000" dirty="0"/>
              <a:t>i</a:t>
            </a:r>
            <a:r>
              <a:rPr lang="de-DE" sz="2400" dirty="0"/>
              <a:t> and </a:t>
            </a:r>
            <a:r>
              <a:rPr lang="de-DE" sz="2400" dirty="0" err="1"/>
              <a:t>the</a:t>
            </a:r>
            <a:r>
              <a:rPr lang="de-DE" sz="2400" dirty="0"/>
              <a:t> </a:t>
            </a:r>
            <a:r>
              <a:rPr lang="de-DE" sz="2400" dirty="0" err="1"/>
              <a:t>probability</a:t>
            </a:r>
            <a:r>
              <a:rPr lang="de-DE" sz="2400" dirty="0"/>
              <a:t> </a:t>
            </a:r>
            <a:r>
              <a:rPr lang="de-DE" sz="2400" dirty="0" err="1"/>
              <a:t>p</a:t>
            </a:r>
            <a:r>
              <a:rPr lang="de-DE" sz="2400" baseline="-25000" dirty="0" err="1"/>
              <a:t>i</a:t>
            </a:r>
            <a:r>
              <a:rPr lang="de-DE" sz="2400" dirty="0"/>
              <a:t> = P(A</a:t>
            </a:r>
            <a:r>
              <a:rPr lang="de-DE" sz="2400" baseline="-25000" dirty="0"/>
              <a:t>i</a:t>
            </a:r>
            <a:r>
              <a:rPr lang="de-DE" sz="2400" dirty="0"/>
              <a:t>) = P(X=x</a:t>
            </a:r>
            <a:r>
              <a:rPr lang="de-DE" sz="2400" baseline="-25000" dirty="0"/>
              <a:t>i</a:t>
            </a:r>
            <a:r>
              <a:rPr lang="de-DE" sz="2400" dirty="0"/>
              <a:t>) = p(x</a:t>
            </a:r>
            <a:r>
              <a:rPr lang="de-DE" sz="2400" baseline="-25000" dirty="0"/>
              <a:t>i</a:t>
            </a:r>
            <a:r>
              <a:rPr lang="de-DE" sz="2400" dirty="0"/>
              <a:t>) </a:t>
            </a:r>
            <a:r>
              <a:rPr lang="de-DE" sz="2400" dirty="0" err="1"/>
              <a:t>is</a:t>
            </a:r>
            <a:r>
              <a:rPr lang="de-DE" sz="2400" dirty="0"/>
              <a:t> </a:t>
            </a:r>
            <a:r>
              <a:rPr lang="de-DE" sz="2400" dirty="0" err="1"/>
              <a:t>known</a:t>
            </a:r>
            <a:r>
              <a:rPr lang="de-DE" sz="2400" dirty="0"/>
              <a:t>.</a:t>
            </a:r>
          </a:p>
          <a:p>
            <a:endParaRPr lang="de-DE" sz="2400" dirty="0"/>
          </a:p>
          <a:p>
            <a:endParaRPr lang="de-DE" sz="2400" dirty="0"/>
          </a:p>
          <a:p>
            <a:endParaRPr lang="de-DE" sz="2400" dirty="0"/>
          </a:p>
          <a:p>
            <a:r>
              <a:rPr lang="de-DE" sz="2400" dirty="0"/>
              <a:t>→	</a:t>
            </a:r>
            <a:r>
              <a:rPr lang="de-DE" sz="2400" dirty="0" err="1"/>
              <a:t>p</a:t>
            </a:r>
            <a:r>
              <a:rPr lang="de-DE" sz="2400" baseline="-25000" dirty="0" err="1"/>
              <a:t>i</a:t>
            </a:r>
            <a:r>
              <a:rPr lang="de-DE" sz="2400" dirty="0"/>
              <a:t> ist </a:t>
            </a:r>
            <a:r>
              <a:rPr lang="de-DE" sz="2400" dirty="0" err="1"/>
              <a:t>the</a:t>
            </a:r>
            <a:r>
              <a:rPr lang="de-DE" sz="2400" dirty="0"/>
              <a:t> </a:t>
            </a:r>
            <a:r>
              <a:rPr lang="de-DE" sz="2400" dirty="0" err="1"/>
              <a:t>probality</a:t>
            </a:r>
            <a:r>
              <a:rPr lang="de-DE" sz="2400" dirty="0"/>
              <a:t> </a:t>
            </a:r>
            <a:r>
              <a:rPr lang="de-DE" sz="2400" dirty="0" err="1"/>
              <a:t>that</a:t>
            </a:r>
            <a:r>
              <a:rPr lang="de-DE" sz="2400" dirty="0"/>
              <a:t> </a:t>
            </a:r>
            <a:r>
              <a:rPr lang="de-DE" sz="2400" dirty="0" err="1"/>
              <a:t>random</a:t>
            </a:r>
            <a:r>
              <a:rPr lang="de-DE" sz="2400" dirty="0"/>
              <a:t> variable X </a:t>
            </a:r>
            <a:r>
              <a:rPr lang="de-DE" sz="2400" dirty="0" err="1"/>
              <a:t>equals</a:t>
            </a:r>
            <a:r>
              <a:rPr lang="de-DE" sz="2400" dirty="0"/>
              <a:t> </a:t>
            </a:r>
            <a:r>
              <a:rPr lang="de-DE" sz="2400" dirty="0" err="1"/>
              <a:t>the</a:t>
            </a:r>
            <a:r>
              <a:rPr lang="de-DE" sz="2400" dirty="0"/>
              <a:t> </a:t>
            </a:r>
            <a:r>
              <a:rPr lang="de-DE" sz="2400" dirty="0" err="1"/>
              <a:t>outcome</a:t>
            </a:r>
            <a:r>
              <a:rPr lang="de-DE" sz="2400" dirty="0"/>
              <a:t> x</a:t>
            </a:r>
            <a:r>
              <a:rPr lang="de-DE" sz="2400" baseline="-25000" dirty="0"/>
              <a:t>i</a:t>
            </a:r>
            <a:r>
              <a:rPr lang="de-DE" sz="2400" dirty="0"/>
              <a:t>.</a:t>
            </a:r>
          </a:p>
          <a:p>
            <a:endParaRPr lang="de-DE" sz="2400" b="1" dirty="0"/>
          </a:p>
        </p:txBody>
      </p:sp>
      <p:sp>
        <p:nvSpPr>
          <p:cNvPr id="2" name="Rechteck 1">
            <a:extLst>
              <a:ext uri="{FF2B5EF4-FFF2-40B4-BE49-F238E27FC236}">
                <a16:creationId xmlns:a16="http://schemas.microsoft.com/office/drawing/2014/main" id="{D29F834E-C955-D5A6-06DA-79E68753CE1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061CB927-C3C4-44B1-A902-07273DAC8647}"/>
                  </a:ext>
                </a:extLst>
              </p14:cNvPr>
              <p14:cNvContentPartPr/>
              <p14:nvPr/>
            </p14:nvContentPartPr>
            <p14:xfrm>
              <a:off x="4649290" y="456496"/>
              <a:ext cx="3057480" cy="217800"/>
            </p14:xfrm>
          </p:contentPart>
        </mc:Choice>
        <mc:Fallback>
          <p:pic>
            <p:nvPicPr>
              <p:cNvPr id="3" name="Freihand 2">
                <a:extLst>
                  <a:ext uri="{FF2B5EF4-FFF2-40B4-BE49-F238E27FC236}">
                    <a16:creationId xmlns:a16="http://schemas.microsoft.com/office/drawing/2014/main" id="{061CB927-C3C4-44B1-A902-07273DAC8647}"/>
                  </a:ext>
                </a:extLst>
              </p:cNvPr>
              <p:cNvPicPr/>
              <p:nvPr/>
            </p:nvPicPr>
            <p:blipFill>
              <a:blip r:embed="rId3"/>
              <a:stretch>
                <a:fillRect/>
              </a:stretch>
            </p:blipFill>
            <p:spPr>
              <a:xfrm>
                <a:off x="4640650" y="447496"/>
                <a:ext cx="3075120" cy="2354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Freihand 4">
                <a:extLst>
                  <a:ext uri="{FF2B5EF4-FFF2-40B4-BE49-F238E27FC236}">
                    <a16:creationId xmlns:a16="http://schemas.microsoft.com/office/drawing/2014/main" id="{FD4559D3-330D-4D24-9960-0BC7EDE69F9E}"/>
                  </a:ext>
                </a:extLst>
              </p14:cNvPr>
              <p14:cNvContentPartPr/>
              <p14:nvPr/>
            </p14:nvContentPartPr>
            <p14:xfrm>
              <a:off x="8227690" y="1290976"/>
              <a:ext cx="1148400" cy="500760"/>
            </p14:xfrm>
          </p:contentPart>
        </mc:Choice>
        <mc:Fallback>
          <p:pic>
            <p:nvPicPr>
              <p:cNvPr id="5" name="Freihand 4">
                <a:extLst>
                  <a:ext uri="{FF2B5EF4-FFF2-40B4-BE49-F238E27FC236}">
                    <a16:creationId xmlns:a16="http://schemas.microsoft.com/office/drawing/2014/main" id="{FD4559D3-330D-4D24-9960-0BC7EDE69F9E}"/>
                  </a:ext>
                </a:extLst>
              </p:cNvPr>
              <p:cNvPicPr/>
              <p:nvPr/>
            </p:nvPicPr>
            <p:blipFill>
              <a:blip r:embed="rId5"/>
              <a:stretch>
                <a:fillRect/>
              </a:stretch>
            </p:blipFill>
            <p:spPr>
              <a:xfrm>
                <a:off x="8219050" y="1282336"/>
                <a:ext cx="1166040" cy="5184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8" name="Freihand 7">
                <a:extLst>
                  <a:ext uri="{FF2B5EF4-FFF2-40B4-BE49-F238E27FC236}">
                    <a16:creationId xmlns:a16="http://schemas.microsoft.com/office/drawing/2014/main" id="{9D6677ED-126C-4A20-851B-E20C04B1A5D7}"/>
                  </a:ext>
                </a:extLst>
              </p14:cNvPr>
              <p14:cNvContentPartPr/>
              <p14:nvPr/>
            </p14:nvContentPartPr>
            <p14:xfrm>
              <a:off x="1780450" y="2205736"/>
              <a:ext cx="1472040" cy="141120"/>
            </p14:xfrm>
          </p:contentPart>
        </mc:Choice>
        <mc:Fallback>
          <p:pic>
            <p:nvPicPr>
              <p:cNvPr id="8" name="Freihand 7">
                <a:extLst>
                  <a:ext uri="{FF2B5EF4-FFF2-40B4-BE49-F238E27FC236}">
                    <a16:creationId xmlns:a16="http://schemas.microsoft.com/office/drawing/2014/main" id="{9D6677ED-126C-4A20-851B-E20C04B1A5D7}"/>
                  </a:ext>
                </a:extLst>
              </p:cNvPr>
              <p:cNvPicPr/>
              <p:nvPr/>
            </p:nvPicPr>
            <p:blipFill>
              <a:blip r:embed="rId7"/>
              <a:stretch>
                <a:fillRect/>
              </a:stretch>
            </p:blipFill>
            <p:spPr>
              <a:xfrm>
                <a:off x="1771450" y="2197096"/>
                <a:ext cx="1489680" cy="15876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2" name="Freihand 11">
                <a:extLst>
                  <a:ext uri="{FF2B5EF4-FFF2-40B4-BE49-F238E27FC236}">
                    <a16:creationId xmlns:a16="http://schemas.microsoft.com/office/drawing/2014/main" id="{5D68E90B-42F9-4B30-AF69-361B2F4A7BAC}"/>
                  </a:ext>
                </a:extLst>
              </p14:cNvPr>
              <p14:cNvContentPartPr/>
              <p14:nvPr/>
            </p14:nvContentPartPr>
            <p14:xfrm>
              <a:off x="2594770" y="4156216"/>
              <a:ext cx="363960" cy="42840"/>
            </p14:xfrm>
          </p:contentPart>
        </mc:Choice>
        <mc:Fallback>
          <p:pic>
            <p:nvPicPr>
              <p:cNvPr id="12" name="Freihand 11">
                <a:extLst>
                  <a:ext uri="{FF2B5EF4-FFF2-40B4-BE49-F238E27FC236}">
                    <a16:creationId xmlns:a16="http://schemas.microsoft.com/office/drawing/2014/main" id="{5D68E90B-42F9-4B30-AF69-361B2F4A7BAC}"/>
                  </a:ext>
                </a:extLst>
              </p:cNvPr>
              <p:cNvPicPr/>
              <p:nvPr/>
            </p:nvPicPr>
            <p:blipFill>
              <a:blip r:embed="rId9"/>
              <a:stretch>
                <a:fillRect/>
              </a:stretch>
            </p:blipFill>
            <p:spPr>
              <a:xfrm>
                <a:off x="2586130" y="4147216"/>
                <a:ext cx="381600" cy="604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4" name="Freihand 13">
                <a:extLst>
                  <a:ext uri="{FF2B5EF4-FFF2-40B4-BE49-F238E27FC236}">
                    <a16:creationId xmlns:a16="http://schemas.microsoft.com/office/drawing/2014/main" id="{ECCB68F5-33B7-49BF-9C7C-D67F2BAF7086}"/>
                  </a:ext>
                </a:extLst>
              </p14:cNvPr>
              <p14:cNvContentPartPr/>
              <p14:nvPr/>
            </p14:nvContentPartPr>
            <p14:xfrm>
              <a:off x="4333570" y="2608216"/>
              <a:ext cx="2431800" cy="118800"/>
            </p14:xfrm>
          </p:contentPart>
        </mc:Choice>
        <mc:Fallback>
          <p:pic>
            <p:nvPicPr>
              <p:cNvPr id="14" name="Freihand 13">
                <a:extLst>
                  <a:ext uri="{FF2B5EF4-FFF2-40B4-BE49-F238E27FC236}">
                    <a16:creationId xmlns:a16="http://schemas.microsoft.com/office/drawing/2014/main" id="{ECCB68F5-33B7-49BF-9C7C-D67F2BAF7086}"/>
                  </a:ext>
                </a:extLst>
              </p:cNvPr>
              <p:cNvPicPr/>
              <p:nvPr/>
            </p:nvPicPr>
            <p:blipFill>
              <a:blip r:embed="rId11"/>
              <a:stretch>
                <a:fillRect/>
              </a:stretch>
            </p:blipFill>
            <p:spPr>
              <a:xfrm>
                <a:off x="4324930" y="2599243"/>
                <a:ext cx="2449440" cy="136387"/>
              </a:xfrm>
              <a:prstGeom prst="rect">
                <a:avLst/>
              </a:prstGeom>
            </p:spPr>
          </p:pic>
        </mc:Fallback>
      </mc:AlternateContent>
    </p:spTree>
    <p:extLst>
      <p:ext uri="{BB962C8B-B14F-4D97-AF65-F5344CB8AC3E}">
        <p14:creationId xmlns:p14="http://schemas.microsoft.com/office/powerpoint/2010/main" val="2147379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Random Variable – </a:t>
            </a:r>
            <a:r>
              <a:rPr lang="de-DE" sz="3200" dirty="0" err="1"/>
              <a:t>Explainations</a:t>
            </a:r>
            <a:r>
              <a:rPr lang="de-DE" sz="3200" dirty="0"/>
              <a:t> </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pPr marL="342900" indent="-342900">
              <a:buFont typeface="Arial" panose="020B0604020202020204" pitchFamily="34" charset="0"/>
              <a:buChar char="•"/>
            </a:pPr>
            <a:r>
              <a:rPr lang="de-DE" sz="2400" dirty="0"/>
              <a:t>Every possible </a:t>
            </a:r>
            <a:r>
              <a:rPr lang="de-DE" sz="2400" dirty="0" err="1"/>
              <a:t>event</a:t>
            </a:r>
            <a:r>
              <a:rPr lang="de-DE" sz="2400" dirty="0"/>
              <a:t> </a:t>
            </a:r>
            <a:r>
              <a:rPr lang="de-DE" sz="2400" dirty="0" err="1"/>
              <a:t>of</a:t>
            </a:r>
            <a:r>
              <a:rPr lang="de-DE" sz="2400" dirty="0"/>
              <a:t> a </a:t>
            </a:r>
            <a:r>
              <a:rPr lang="de-DE" sz="2400" dirty="0" err="1"/>
              <a:t>random</a:t>
            </a:r>
            <a:r>
              <a:rPr lang="de-DE" sz="2400" dirty="0"/>
              <a:t> </a:t>
            </a:r>
            <a:r>
              <a:rPr lang="de-DE" sz="2400" dirty="0" err="1"/>
              <a:t>experiment</a:t>
            </a:r>
            <a:r>
              <a:rPr lang="de-DE" sz="2400" dirty="0"/>
              <a:t> </a:t>
            </a:r>
            <a:r>
              <a:rPr lang="de-DE" sz="2400" dirty="0" err="1"/>
              <a:t>can</a:t>
            </a:r>
            <a:r>
              <a:rPr lang="de-DE" sz="2400" dirty="0"/>
              <a:t> </a:t>
            </a:r>
            <a:r>
              <a:rPr lang="de-DE" sz="2400" dirty="0" err="1"/>
              <a:t>be</a:t>
            </a:r>
            <a:r>
              <a:rPr lang="de-DE" sz="2400" dirty="0"/>
              <a:t> </a:t>
            </a:r>
            <a:r>
              <a:rPr lang="de-DE" sz="2400" dirty="0" err="1"/>
              <a:t>expressed</a:t>
            </a:r>
            <a:r>
              <a:rPr lang="de-DE" sz="2400" dirty="0"/>
              <a:t> via a </a:t>
            </a:r>
            <a:r>
              <a:rPr lang="de-DE" sz="2400" dirty="0" err="1"/>
              <a:t>random</a:t>
            </a:r>
            <a:r>
              <a:rPr lang="de-DE" sz="2400" dirty="0"/>
              <a:t> variable.</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Random variables </a:t>
            </a:r>
            <a:r>
              <a:rPr lang="de-DE" sz="2400" dirty="0" err="1"/>
              <a:t>are</a:t>
            </a:r>
            <a:r>
              <a:rPr lang="de-DE" sz="2400" dirty="0"/>
              <a:t> </a:t>
            </a:r>
            <a:r>
              <a:rPr lang="de-DE" sz="2400" dirty="0" err="1"/>
              <a:t>expressed</a:t>
            </a:r>
            <a:r>
              <a:rPr lang="de-DE" sz="2400" dirty="0"/>
              <a:t> in </a:t>
            </a:r>
            <a:r>
              <a:rPr lang="de-DE" sz="2400" dirty="0" err="1"/>
              <a:t>capital</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dice</a:t>
            </a:r>
            <a:r>
              <a:rPr lang="de-DE" sz="2400" dirty="0"/>
              <a:t> </a:t>
            </a:r>
            <a:r>
              <a:rPr lang="de-DE" sz="2400" dirty="0" err="1"/>
              <a:t>with</a:t>
            </a:r>
            <a:r>
              <a:rPr lang="de-DE" sz="2400" dirty="0"/>
              <a:t> sample </a:t>
            </a:r>
            <a:r>
              <a:rPr lang="de-DE" sz="2400" dirty="0" err="1"/>
              <a:t>space</a:t>
            </a:r>
            <a:r>
              <a:rPr lang="de-DE" sz="2400" dirty="0"/>
              <a:t> X </a:t>
            </a:r>
            <a:r>
              <a:rPr lang="de-DE" sz="2400" dirty="0" err="1"/>
              <a:t>is</a:t>
            </a:r>
            <a:r>
              <a:rPr lang="de-DE" sz="2400" dirty="0"/>
              <a:t> </a:t>
            </a:r>
            <a:r>
              <a:rPr lang="de-DE" sz="2400" dirty="0" err="1"/>
              <a:t>element</a:t>
            </a:r>
            <a:r>
              <a:rPr lang="de-DE" sz="2400" dirty="0"/>
              <a:t> </a:t>
            </a:r>
            <a:r>
              <a:rPr lang="de-DE" sz="2400" dirty="0" err="1"/>
              <a:t>of</a:t>
            </a:r>
            <a:r>
              <a:rPr lang="de-DE" sz="2400" dirty="0"/>
              <a:t> {1,2,3,4,5,6}</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The </a:t>
            </a:r>
            <a:r>
              <a:rPr lang="de-DE" sz="2400" dirty="0" err="1"/>
              <a:t>realization</a:t>
            </a:r>
            <a:r>
              <a:rPr lang="de-DE" sz="2400" dirty="0"/>
              <a:t> </a:t>
            </a:r>
            <a:r>
              <a:rPr lang="de-DE" sz="2400" dirty="0" err="1"/>
              <a:t>of</a:t>
            </a:r>
            <a:r>
              <a:rPr lang="de-DE" sz="2400" dirty="0"/>
              <a:t> a </a:t>
            </a:r>
            <a:r>
              <a:rPr lang="de-DE" sz="2400" dirty="0" err="1"/>
              <a:t>random</a:t>
            </a:r>
            <a:r>
              <a:rPr lang="de-DE" sz="2400" dirty="0"/>
              <a:t> variable </a:t>
            </a:r>
            <a:r>
              <a:rPr lang="de-DE" sz="2400" dirty="0" err="1"/>
              <a:t>is</a:t>
            </a:r>
            <a:r>
              <a:rPr lang="de-DE" sz="2400" dirty="0"/>
              <a:t> </a:t>
            </a:r>
            <a:r>
              <a:rPr lang="de-DE" sz="2400" dirty="0" err="1"/>
              <a:t>expressed</a:t>
            </a:r>
            <a:r>
              <a:rPr lang="de-DE" sz="2400" dirty="0"/>
              <a:t> in </a:t>
            </a:r>
            <a:r>
              <a:rPr lang="de-DE" sz="2400" dirty="0" err="1"/>
              <a:t>lowercase</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rolling</a:t>
            </a:r>
            <a:r>
              <a:rPr lang="de-DE" sz="2400" dirty="0"/>
              <a:t> </a:t>
            </a:r>
            <a:r>
              <a:rPr lang="de-DE" sz="2400" dirty="0" err="1"/>
              <a:t>dice</a:t>
            </a:r>
            <a:r>
              <a:rPr lang="de-DE" sz="2400" dirty="0"/>
              <a:t>: X </a:t>
            </a:r>
            <a:r>
              <a:rPr lang="de-DE" sz="2400" dirty="0" err="1"/>
              <a:t>realizes</a:t>
            </a:r>
            <a:r>
              <a:rPr lang="de-DE" sz="2400" dirty="0"/>
              <a:t> </a:t>
            </a:r>
            <a:r>
              <a:rPr lang="de-DE" sz="2400" dirty="0" err="1"/>
              <a:t>the</a:t>
            </a:r>
            <a:r>
              <a:rPr lang="de-DE" sz="2400" dirty="0"/>
              <a:t> </a:t>
            </a:r>
            <a:r>
              <a:rPr lang="de-DE" sz="2400" dirty="0" err="1"/>
              <a:t>value</a:t>
            </a:r>
            <a:r>
              <a:rPr lang="de-DE" sz="2400" dirty="0"/>
              <a:t> x = 5</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Probality</a:t>
            </a:r>
            <a:r>
              <a:rPr lang="de-DE" sz="2400" dirty="0"/>
              <a:t> in </a:t>
            </a:r>
            <a:r>
              <a:rPr lang="de-DE" sz="2400" dirty="0" err="1"/>
              <a:t>the</a:t>
            </a:r>
            <a:r>
              <a:rPr lang="de-DE" sz="2400" dirty="0"/>
              <a:t> </a:t>
            </a:r>
            <a:r>
              <a:rPr lang="de-DE" sz="2400" dirty="0" err="1"/>
              <a:t>example</a:t>
            </a:r>
            <a:r>
              <a:rPr lang="de-DE" sz="2400" dirty="0"/>
              <a:t> </a:t>
            </a:r>
            <a:r>
              <a:rPr lang="de-DE" sz="2400" dirty="0" err="1"/>
              <a:t>of</a:t>
            </a:r>
            <a:r>
              <a:rPr lang="de-DE" sz="2400" dirty="0"/>
              <a:t> </a:t>
            </a:r>
            <a:r>
              <a:rPr lang="de-DE" sz="2400" dirty="0" err="1"/>
              <a:t>rolling</a:t>
            </a:r>
            <a:r>
              <a:rPr lang="de-DE" sz="2400" dirty="0"/>
              <a:t> </a:t>
            </a:r>
            <a:r>
              <a:rPr lang="de-DE" sz="2400" dirty="0" err="1"/>
              <a:t>dice</a:t>
            </a:r>
            <a:r>
              <a:rPr lang="de-DE" sz="2400" dirty="0"/>
              <a:t>:</a:t>
            </a:r>
            <a:br>
              <a:rPr lang="de-DE" sz="2400" dirty="0"/>
            </a:br>
            <a:r>
              <a:rPr lang="de-DE" sz="2400" dirty="0"/>
              <a:t> P(x &lt; 5) = ?? </a:t>
            </a:r>
          </a:p>
        </p:txBody>
      </p:sp>
      <p:sp>
        <p:nvSpPr>
          <p:cNvPr id="2" name="Rechteck 1">
            <a:extLst>
              <a:ext uri="{FF2B5EF4-FFF2-40B4-BE49-F238E27FC236}">
                <a16:creationId xmlns:a16="http://schemas.microsoft.com/office/drawing/2014/main" id="{0618C886-CB1D-41B4-ECD9-7E530ABD4C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2">
            <p14:nvContentPartPr>
              <p14:cNvPr id="16" name="Freihand 15">
                <a:extLst>
                  <a:ext uri="{FF2B5EF4-FFF2-40B4-BE49-F238E27FC236}">
                    <a16:creationId xmlns:a16="http://schemas.microsoft.com/office/drawing/2014/main" id="{636439B6-F9A9-47D6-994B-916D0DBC25A5}"/>
                  </a:ext>
                </a:extLst>
              </p14:cNvPr>
              <p14:cNvContentPartPr/>
              <p14:nvPr/>
            </p14:nvContentPartPr>
            <p14:xfrm>
              <a:off x="2094730" y="1095856"/>
              <a:ext cx="8301600" cy="3146400"/>
            </p14:xfrm>
          </p:contentPart>
        </mc:Choice>
        <mc:Fallback>
          <p:pic>
            <p:nvPicPr>
              <p:cNvPr id="16" name="Freihand 15">
                <a:extLst>
                  <a:ext uri="{FF2B5EF4-FFF2-40B4-BE49-F238E27FC236}">
                    <a16:creationId xmlns:a16="http://schemas.microsoft.com/office/drawing/2014/main" id="{636439B6-F9A9-47D6-994B-916D0DBC25A5}"/>
                  </a:ext>
                </a:extLst>
              </p:cNvPr>
              <p:cNvPicPr/>
              <p:nvPr/>
            </p:nvPicPr>
            <p:blipFill>
              <a:blip r:embed="rId3"/>
              <a:stretch>
                <a:fillRect/>
              </a:stretch>
            </p:blipFill>
            <p:spPr>
              <a:xfrm>
                <a:off x="2085730" y="1087215"/>
                <a:ext cx="8319240" cy="3164042"/>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7" name="Freihand 36">
                <a:extLst>
                  <a:ext uri="{FF2B5EF4-FFF2-40B4-BE49-F238E27FC236}">
                    <a16:creationId xmlns:a16="http://schemas.microsoft.com/office/drawing/2014/main" id="{8918B4FA-C2B5-4CEB-B9C1-7BC86369B2E1}"/>
                  </a:ext>
                </a:extLst>
              </p14:cNvPr>
              <p14:cNvContentPartPr/>
              <p14:nvPr/>
            </p14:nvContentPartPr>
            <p14:xfrm>
              <a:off x="7882090" y="4363936"/>
              <a:ext cx="223920" cy="342360"/>
            </p14:xfrm>
          </p:contentPart>
        </mc:Choice>
        <mc:Fallback>
          <p:pic>
            <p:nvPicPr>
              <p:cNvPr id="37" name="Freihand 36">
                <a:extLst>
                  <a:ext uri="{FF2B5EF4-FFF2-40B4-BE49-F238E27FC236}">
                    <a16:creationId xmlns:a16="http://schemas.microsoft.com/office/drawing/2014/main" id="{8918B4FA-C2B5-4CEB-B9C1-7BC86369B2E1}"/>
                  </a:ext>
                </a:extLst>
              </p:cNvPr>
              <p:cNvPicPr/>
              <p:nvPr/>
            </p:nvPicPr>
            <p:blipFill>
              <a:blip r:embed="rId5"/>
              <a:stretch>
                <a:fillRect/>
              </a:stretch>
            </p:blipFill>
            <p:spPr>
              <a:xfrm>
                <a:off x="7877770" y="4359616"/>
                <a:ext cx="232560" cy="3510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13" name="Freihand 112">
                <a:extLst>
                  <a:ext uri="{FF2B5EF4-FFF2-40B4-BE49-F238E27FC236}">
                    <a16:creationId xmlns:a16="http://schemas.microsoft.com/office/drawing/2014/main" id="{61CA82EC-0AC8-4E37-A4AE-51D5525ED705}"/>
                  </a:ext>
                </a:extLst>
              </p14:cNvPr>
              <p14:cNvContentPartPr/>
              <p14:nvPr/>
            </p14:nvContentPartPr>
            <p14:xfrm>
              <a:off x="7826290" y="5576416"/>
              <a:ext cx="140400" cy="275040"/>
            </p14:xfrm>
          </p:contentPart>
        </mc:Choice>
        <mc:Fallback>
          <p:pic>
            <p:nvPicPr>
              <p:cNvPr id="113" name="Freihand 112">
                <a:extLst>
                  <a:ext uri="{FF2B5EF4-FFF2-40B4-BE49-F238E27FC236}">
                    <a16:creationId xmlns:a16="http://schemas.microsoft.com/office/drawing/2014/main" id="{61CA82EC-0AC8-4E37-A4AE-51D5525ED705}"/>
                  </a:ext>
                </a:extLst>
              </p:cNvPr>
              <p:cNvPicPr/>
              <p:nvPr/>
            </p:nvPicPr>
            <p:blipFill>
              <a:blip r:embed="rId7"/>
              <a:stretch>
                <a:fillRect/>
              </a:stretch>
            </p:blipFill>
            <p:spPr>
              <a:xfrm>
                <a:off x="7821959" y="5572090"/>
                <a:ext cx="149062" cy="283691"/>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14" name="Freihand 113">
                <a:extLst>
                  <a:ext uri="{FF2B5EF4-FFF2-40B4-BE49-F238E27FC236}">
                    <a16:creationId xmlns:a16="http://schemas.microsoft.com/office/drawing/2014/main" id="{1047E4D4-3E89-4DC0-95CA-5C4C115EFB27}"/>
                  </a:ext>
                </a:extLst>
              </p14:cNvPr>
              <p14:cNvContentPartPr/>
              <p14:nvPr/>
            </p14:nvContentPartPr>
            <p14:xfrm>
              <a:off x="4251130" y="4532416"/>
              <a:ext cx="3477600" cy="2061720"/>
            </p14:xfrm>
          </p:contentPart>
        </mc:Choice>
        <mc:Fallback>
          <p:pic>
            <p:nvPicPr>
              <p:cNvPr id="114" name="Freihand 113">
                <a:extLst>
                  <a:ext uri="{FF2B5EF4-FFF2-40B4-BE49-F238E27FC236}">
                    <a16:creationId xmlns:a16="http://schemas.microsoft.com/office/drawing/2014/main" id="{1047E4D4-3E89-4DC0-95CA-5C4C115EFB27}"/>
                  </a:ext>
                </a:extLst>
              </p:cNvPr>
              <p:cNvPicPr/>
              <p:nvPr/>
            </p:nvPicPr>
            <p:blipFill>
              <a:blip r:embed="rId9"/>
              <a:stretch>
                <a:fillRect/>
              </a:stretch>
            </p:blipFill>
            <p:spPr>
              <a:xfrm>
                <a:off x="4246810" y="4523416"/>
                <a:ext cx="3486239" cy="20746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16" name="Freihand 115">
                <a:extLst>
                  <a:ext uri="{FF2B5EF4-FFF2-40B4-BE49-F238E27FC236}">
                    <a16:creationId xmlns:a16="http://schemas.microsoft.com/office/drawing/2014/main" id="{0D846BA3-7F05-45CE-9EE0-5CC830E84D92}"/>
                  </a:ext>
                </a:extLst>
              </p14:cNvPr>
              <p14:cNvContentPartPr/>
              <p14:nvPr/>
            </p14:nvContentPartPr>
            <p14:xfrm>
              <a:off x="2024170" y="4694416"/>
              <a:ext cx="1982520" cy="1391400"/>
            </p14:xfrm>
          </p:contentPart>
        </mc:Choice>
        <mc:Fallback>
          <p:pic>
            <p:nvPicPr>
              <p:cNvPr id="116" name="Freihand 115">
                <a:extLst>
                  <a:ext uri="{FF2B5EF4-FFF2-40B4-BE49-F238E27FC236}">
                    <a16:creationId xmlns:a16="http://schemas.microsoft.com/office/drawing/2014/main" id="{0D846BA3-7F05-45CE-9EE0-5CC830E84D92}"/>
                  </a:ext>
                </a:extLst>
              </p:cNvPr>
              <p:cNvPicPr/>
              <p:nvPr/>
            </p:nvPicPr>
            <p:blipFill>
              <a:blip r:embed="rId11"/>
              <a:stretch>
                <a:fillRect/>
              </a:stretch>
            </p:blipFill>
            <p:spPr>
              <a:xfrm>
                <a:off x="2019850" y="4690096"/>
                <a:ext cx="1991160" cy="1400040"/>
              </a:xfrm>
              <a:prstGeom prst="rect">
                <a:avLst/>
              </a:prstGeom>
            </p:spPr>
          </p:pic>
        </mc:Fallback>
      </mc:AlternateContent>
    </p:spTree>
    <p:extLst>
      <p:ext uri="{BB962C8B-B14F-4D97-AF65-F5344CB8AC3E}">
        <p14:creationId xmlns:p14="http://schemas.microsoft.com/office/powerpoint/2010/main" val="105723052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1023</Words>
  <Application>Microsoft Office PowerPoint</Application>
  <PresentationFormat>Breitbild</PresentationFormat>
  <Paragraphs>290</Paragraphs>
  <Slides>21</Slides>
  <Notes>1</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29" baseType="lpstr">
      <vt:lpstr>Arial</vt:lpstr>
      <vt:lpstr>Calibri</vt:lpstr>
      <vt:lpstr>Cambria Math</vt:lpstr>
      <vt:lpstr>Droid Sans Fallback</vt:lpstr>
      <vt:lpstr>Sparkasse Rg</vt:lpstr>
      <vt:lpstr>Times New Roman</vt:lpstr>
      <vt:lpstr>Office</vt:lpstr>
      <vt:lpstr>Formel</vt:lpstr>
      <vt:lpstr>PowerPoint-Präsentation</vt:lpstr>
      <vt:lpstr>(Advanced) Statistics B</vt:lpstr>
      <vt:lpstr>PowerPoint-Präsentation</vt:lpstr>
      <vt:lpstr>PowerPoint-Präsentation</vt:lpstr>
      <vt:lpstr>PowerPoint-Präsentation</vt:lpstr>
      <vt:lpstr>Berufungsvorträge Professur:  VWL &amp; International Economics  Montag 30.09.2024  8:15 – 8:45 S122  10:15 – 10:45 S421  </vt:lpstr>
      <vt:lpstr>Presentation for an Professurship:  International Economics  Monday 30.09.2024  8:15 – 8:45 S122  10:15 – 10:45 S421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be1046</cp:lastModifiedBy>
  <cp:revision>287</cp:revision>
  <dcterms:created xsi:type="dcterms:W3CDTF">2020-09-20T22:46:24Z</dcterms:created>
  <dcterms:modified xsi:type="dcterms:W3CDTF">2024-09-26T11:50:03Z</dcterms:modified>
</cp:coreProperties>
</file>