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1372" r:id="rId2"/>
    <p:sldId id="1427" r:id="rId3"/>
    <p:sldId id="1429" r:id="rId4"/>
    <p:sldId id="1430" r:id="rId5"/>
    <p:sldId id="1431" r:id="rId6"/>
    <p:sldId id="1432" r:id="rId7"/>
    <p:sldId id="1433" r:id="rId8"/>
    <p:sldId id="1434" r:id="rId9"/>
    <p:sldId id="1435" r:id="rId10"/>
    <p:sldId id="1437" r:id="rId11"/>
    <p:sldId id="1439" r:id="rId12"/>
    <p:sldId id="1440" r:id="rId13"/>
    <p:sldId id="1438" r:id="rId14"/>
    <p:sldId id="1441" r:id="rId15"/>
    <p:sldId id="1442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3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3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08:35:12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14491,'4'16'928,"6"10"-808,-3 2-56,2 7 176,1 6-128,4 9 8,2 1-24,4-3-8,0 1-8,3-7-48,0-2 1,-3-9-234,-3-2-39,-4-12 192,-3-1-24,0-3-56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28:11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1 262 10410,'0'0'7143,"54"-42"-6343,-13 17 97,3-1-480,6-3-257,-2 3-96,-4 0-32,-2 2-32,-3 2-417,-5 1-1985,-4 0-3427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26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15503,'0'0'6320,"11"-1"-4344,1 1-1812,0-2 1,1 0 0,-1 0 0,0-1-1,0-1 1,-1 0 0,1 0 0,-1-1 0,0-1-1,0 0 1,0 0 0,-1-1 0,0 0-1,12-12 1,-21 18-162,-1 1-1,1 0 1,-1-1-1,1 1 1,-1 0-1,1-1 1,-1 1-1,1-1 1,-1 1-1,1-1 1,-1 1-1,0-1 1,1 1-1,-1-1 1,0 1-1,1-1 1,-1 0 0,0 1-1,0-1 1,0 1-1,1-1 1,-1 0-1,0 1 1,0-1-1,0 0 1,0 1-1,0-1 1,0 0-1,0 1 1,-1-1-1,1 1 1,0-1-1,0 0 1,0 1-1,-1-1 1,1 1-1,0-1 1,0 0-1,-1 1 1,1-1-1,-1 1 1,1-1 0,0 1-1,-1-1 1,1 1-1,-1 0 1,1-1-1,-1 1 1,1 0-1,-1-1 1,0 1-1,1 0 1,-1-1-1,1 1 1,-1 0-1,0 0 1,1 0-1,-1 0 1,1 0-1,-1 0 1,0-1-1,-1 2 1,-2-2-3,-1 1 0,0 0 0,0 0 1,0 0-1,0 1 0,1 0 0,-6 1 0,6 0 20,-1 0-1,1 0 0,-1 0 1,1 1-1,0-1 0,0 1 1,0 0-1,1 1 1,-1-1-1,1 0 0,0 1 1,0 0-1,0 0 0,0 0 1,1 0-1,-1 0 0,1 1 1,0-1-1,0 1 0,1-1 1,-1 1-1,1 0 0,-1 8 1,2-11-14,1-1 0,-1 0 1,1 1-1,-1-1 0,1 0 0,-1 0 1,1 1-1,0-1 0,0 0 1,-1 0-1,1 0 0,0 0 0,0 0 1,0 0-1,0 0 0,0 0 1,0 0-1,1-1 0,-1 1 0,0 0 1,0-1-1,0 1 0,1-1 1,-1 1-1,0-1 0,1 0 0,-1 1 1,0-1-1,1 0 0,-1 0 1,2 0-1,53 2-132,-45-2-19,10 0-267,0-1 1,31-7-1,-45 7 453,0 0 0,0-1 0,0 0 0,-1-1 0,1 1 1,-1-1-1,1 0 0,-1-1 0,0 0 0,0 0 0,7-6 0,-13 9 57,1 1 0,-1-1 0,1 1 0,-1-1 1,1 1-1,-1-1 0,1 0 0,-1 1 0,0-1 0,1 0 0,-1 1 0,0-1 0,0 0 0,0 0 0,1 1 0,-1-1 0,0 0 0,0 0 0,0 1 0,0-1 0,0 0 0,0 0 0,0 1 0,-1-1 0,1 0 0,0 0 0,0 1 0,0-1 0,-1 0 0,0 0 0,-21-19 639,-34-3-1006,55 22 334,0 1-140,17 2-486,118 14-3127,-42-13-3087,-30-3-3261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57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147 175 6758,'0'0'6551,"3"-10"-4651,-1 3-1408,1-3 322,0 1 0,-1-1 0,0 1 0,-1-1 0,1-12 0,-3 22-695,1-1 1,0 0-1,-1 1 1,1-1-1,0 0 1,-1 1 0,1-1-1,-1 0 1,1 1-1,-1-1 1,0 1-1,1-1 1,-1 1-1,0-1 1,1 1-1,-1-1 1,0 1-1,1 0 1,-1-1-1,0 1 1,0 0 0,1 0-1,-1 0 1,0-1-1,0 1 1,0 0-1,1 0 1,-1 0-1,0 0 1,0 0-1,1 0 1,-1 1-1,0-1 1,-1 0-1,-32 7 1228,26-2-1296,1 0 0,-1 1 0,1 0 0,0 0 0,0 0-1,1 1 1,-1 0 0,2 0 0,-1 1 0,1 0 0,0 0-1,0 0 1,1 0 0,1 1 0,-1-1 0,1 1 0,1 0 0,-1 0-1,2 0 1,-3 18 0,5-26-49,-1 1 0,1-1 0,0 0 0,-1-1-1,1 1 1,0 0 0,-1 0 0,1 0 0,0 0 0,0 0 0,0-1 0,0 1-1,-1 0 1,1-1 0,0 1 0,0-1 0,1 1 0,-1-1 0,0 1 0,0-1-1,0 0 1,0 1 0,0-1 0,0 0 0,0 0 0,1 0 0,-1 0 0,0 0-1,0 0 1,0 0 0,0 0 0,0-1 0,1 1 0,-1 0 0,0-1 0,1 0-1,47-14 101,-31 4-84,-1-2 0,0 0 1,-1 0-1,-1-2 0,0 0 1,-1 0-1,0-1 0,-1-1 1,-1-1-1,-1 0 0,0 0 1,-1-1-1,13-38 0,-29 80 170,0-1 1,-4 43-1,9-53-223,0-1 0,1 1 0,1 0 0,1 13 0,-1-21-40,0 0-1,0-1 1,0 1-1,0 0 1,0 0-1,1-1 1,0 1-1,0 0 1,0-1-1,0 0 0,0 1 1,1-1-1,3 4 1,-3-5-559,0 0 0,1 0 1,-1 0-1,0 0 0,0-1 0,1 0 1,-1 1-1,1-1 0,-1 0 0,1 0 1,0-1-1,-1 1 0,7-1 0,20 1-11062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57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10826,'0'0'11494,"-1"11"-10528,-30 162 1679,0-18-1516,29-123-460,4-16-2076,-2-15 1241,0-1 0,0 0 0,0 0 0,0 0 0,0 1 0,0-1 0,0 0 0,0 0 0,0 0 0,0 0 0,0 1 0,0-1 0,0 0 0,0 0 0,0 0 0,0 0 0,1 1 0,-1-1 0,0 0 0,0 0 0,0 0 0,0 0 0,0 0 0,1 0-1,-1 1 1,0-1 0,0 0 0,0 0 0,0 0 0,1 0 0,-1 0 0,0 0 0,0 0 0,0 0 0,0 0 0,1 0 0,-1 0 0,0 0 0,0 0 0,0 0 0,1 0 0,-1 0 0,0 0 0,0 0 0,0 0 0,1 0 0,8-8-6630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58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13357,'0'0'5402,"12"5"-3630,-1-1-1551,1 0-1,0-1 1,0-1-1,1 0 0,-1 0 1,1-1-1,20-1 0,-30 0-176,1 0-1,-1-1 0,1 1 0,-1-1 1,1 1-1,-1-1 0,1 0 0,-1-1 1,0 1-1,1-1 0,-1 1 0,0-1 1,0 0-1,0 0 0,0 0 0,-1 0 1,1-1-1,-1 1 0,1-1 0,-1 0 1,0 1-1,0-1 0,0 0 0,0 0 1,0-1-1,-1 1 0,0 0 0,1 0 1,-1-1-1,0 1 0,-1-1 0,1 1 1,0-1-1,-1 1 0,0-1 0,0-4 1,0 6 15,0 1-1,0-1 1,0 0 0,0 1 0,0-1 0,0 1 0,-1-1 0,1 1 0,-1-1 0,1 1 0,-1-1-1,1 1 1,-1-1 0,0 1 0,0-1 0,1 1 0,-1 0 0,0 0 0,0-1 0,-1 1 0,1 0-1,0 0 1,0 0 0,0 0 0,-1 0 0,1 0 0,-1 1 0,1-1 0,0 0 0,-1 1 0,1-1-1,-1 1 1,0-1 0,1 1 0,-1 0 0,1 0 0,-1-1 0,1 1 0,-1 0 0,0 1 0,1-1-1,-1 0 1,1 0 0,-1 1 0,1-1 0,-1 1 0,-2 0 0,-3 1-63,1 0 1,-1 1-1,1 0 1,-1 0-1,1 0 1,0 0-1,0 1 1,0 0-1,-9 10 1,8-6 0,0 1 0,1 0 1,0 1-1,0-1 1,1 1-1,-4 12 0,7-17 6,0 0 0,0 0-1,1 1 1,0-1 0,0 0-1,0 1 1,0-1-1,1 0 1,0 1 0,0-1-1,1 1 1,-1-1 0,1 0-1,3 9 1,-3-11-37,1-1 0,0 1-1,0-1 1,0 0 0,1 0 0,-1 0 0,0 0 0,1-1-1,-1 1 1,1-1 0,0 1 0,-1-1 0,1 0-1,0 0 1,0 0 0,0 0 0,0-1 0,0 1 0,0-1-1,0 0 1,4 0 0,3 1-988,1-1 0,0 0 0,-1 0 0,20-5 0,1-9-5218,-4-7-4298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58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12812,'0'0'7869,"-8"7"-6689,2-2-1045,0 0 0,0 1 0,1 0 1,0 0-1,0 1 0,1-1 0,0 1 1,0 0-1,0 0 0,1 0 0,0 1 1,1-1-1,-1 1 0,-1 14 0,-8 35 415,3-1 0,3 1 0,2 1 0,5 95 0,3-294-1533,-17 39 967,44 117-123,-26-13-188,1 0-1,0 0 1,0 0-1,1-1 1,-1 0-1,0 0 1,0-1-1,0 0 1,1 0-1,-1 0 1,0-1-1,0 0 1,0 0-1,0-1 1,0 1-1,0-1 1,10-5-1,-9 3-634,0 0-1,0-1 1,0 0 0,-1 0-1,1-1 1,-1 0-1,-1 0 1,1 0-1,-1-1 1,0 0 0,-1 0-1,7-13 1,5-13-2321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58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67 1954,'1'-8'3550,"1"-4"-2188,1-10 16,-2-2 4717,-3 30-2368,-5 6-2603,0 0-594,-6 24 436,2-1 1,1 1-1,2 1 0,-6 56 0,6 50-3026,7-158 1708,-1 0 1,0 1 0,-1 0 0,-1 0 0,0 0 0,-8-17 0,5 15 854,1-1 0,1 1 1,1-1-1,-2-18 0,6 34-379,0 1-1,1-1 0,-1 0 0,1 0 1,-1 1-1,1-1 0,-1 0 0,1 1 1,-1-1-1,1 0 0,0 1 0,-1-1 1,1 1-1,0-1 0,0 1 1,-1-1-1,1 1 0,0 0 0,0-1 1,0 1-1,0 0 0,-1 0 0,1-1 1,0 1-1,0 0 0,0 0 0,0 0 1,0 0-1,0 0 0,-1 0 1,1 0-1,0 1 0,1-1 0,41 4-453,-38-4 537,14 3-265,54 5-1979,-25-6-4206,-16-2-3740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59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82 131 9929,'0'0'12119,"-9"2"-11500,5-1-552,1-1-1,0 1 1,-1-1 0,1 1 0,0 0 0,0 0-1,-1 1 1,1-1 0,0 1 0,0-1 0,1 1 0,-1 0-1,0 0 1,1 1 0,-1-1 0,1 0 0,-1 1-1,1-1 1,0 1 0,0 0 0,0 0 0,1 0-1,-1 0 1,1 0 0,0 0 0,-1 0 0,1 0-1,0 1 1,1-1 0,-1 0 0,1 1 0,-1 3 0,1-7-60,0 0-1,0 0 1,0 1 0,0-1 0,0 0 0,0 0 0,0 1 0,0-1 0,1 0 0,-1 0 0,0 1 0,0-1 0,0 0 0,0 0 0,0 1 0,0-1 0,0 0 0,1 0 0,-1 1 0,0-1 0,0 0 0,0 0 0,1 0 0,-1 0 0,0 1 0,0-1 0,0 0 0,1 0 0,-1 0 0,0 0 0,0 0 0,1 0 0,-1 0 0,0 0 0,0 0 0,1 0 0,-1 1 0,0-1 0,0 0 0,1 0 0,-1-1 0,0 1 0,1 0 0,16-6 207,14-16 140,-10 5-298,-1-2 0,-1 0 0,-1-1 0,-1-1 0,0-1 0,-2 0 0,13-25 0,-50 101 277,2 0 0,-20 89 0,39-142-412,1 0 0,0 0 0,0 0 1,0 0-1,0 0 0,-1 0 0,1 0 1,0-1-1,1 1 0,-1 0 0,0 0 1,0 0-1,0 0 0,0 0 0,1 0 1,-1 0-1,0-1 0,1 1 0,-1 0 1,1 0-1,-1 0 0,1-1 0,-1 1 1,1 0-1,0-1 0,-1 1 0,1 0 0,0-1 1,0 1-1,-1-1 0,1 1 0,0-1 1,0 0-1,0 1 0,-1-1 0,1 0 1,0 1-1,0-1 0,0 0 0,0 0 1,0 0-1,0 0 0,1 0 0,1 0-666,0 0 0,0-1 0,0 1-1,-1-1 1,1 0 0,0 0 0,0 0-1,0 0 1,-1 0 0,1 0-1,-1-1 1,5-3 0,14-14-9259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00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74 12107,'0'0'11195,"8"-2"-10191,35-16 234,-41 16-1163,0 1 0,0 0 0,0-1 0,0 1 0,0-1 0,-1 0 0,1 0 0,-1 0 0,1 0 0,-1 0 0,0 0 0,0 0 0,0 0 0,0 0 0,0 0 0,0 0 0,-1-1 0,1 1 0,-1 0 0,1-1 0,-1-3 0,-1 5-72,1 0 1,-1 1-1,0-1 0,1 1 1,-1-1-1,0 1 1,0-1-1,1 1 1,-1 0-1,0-1 0,0 1 1,0 0-1,0 0 1,1 0-1,-1-1 0,0 1 1,0 0-1,0 0 1,0 0-1,0 0 1,1 0-1,-1 1 0,-1-1 1,-24 3-49,18 0 40,0 0-1,0 1 1,1 0 0,-1 0-1,1 1 1,0 0-1,1 0 1,-1 1 0,-10 11-1,13-14 6,1 1-1,-1 0 1,1 0-1,0 0 0,0 1 1,0-1-1,1 1 1,0 0-1,-1-1 1,2 1-1,-1 0 0,0 0 1,1 0-1,0 1 1,0-1-1,1 0 1,-1 6-1,2-10 4,0 0 0,0 0-1,-1 0 1,1 0 0,0 0 0,0 0-1,0 0 1,0 0 0,0-1 0,1 1 0,-1 0-1,0-1 1,0 1 0,0 0 0,1-1-1,-1 0 1,0 1 0,0-1 0,1 0-1,-1 1 1,0-1 0,1 0 0,-1 0 0,1 0-1,-1 0 1,3-1 0,41-2 77,23-17-24,-55 14-156,1 2 0,0 0 0,0 0 0,0 1-1,23-1 1,-36 4 96,0 0 0,-1 0-1,1 0 1,-1 1 0,1-1 0,0 0-1,-1 0 1,1 1 0,-1-1 0,1 0-1,-1 1 1,1-1 0,-1 0-1,1 1 1,-1-1 0,1 1 0,-1-1-1,0 1 1,1-1 0,-1 1-1,0-1 1,1 1 0,-1-1 0,0 1-1,0-1 1,1 1 0,-1-1-1,0 1 1,0 1 0,2 27 178,-12 26 618,20-75-251,-8 14-468,0 0-1,0 0 1,0-1 0,-1 1 0,1-10-1,-8-76-125,6 94 25,1 0 1,0-1-1,0 1 0,0 0 0,1 0 1,-1-1-1,0 1 0,1-1 1,-1 1-1,1-1 0,-1 0 0,1 1 1,0-1-1,-1 0 0,1 0 1,0 0-1,0 0 0,0-1 0,0 1 1,0 0-1,0-1 0,0 1 0,0-1 1,0 0-1,2 1 0,56 4-1845,-24-7-7304,-18-8-2050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00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13421,'-1'14'8515,"3"23"-6652,-1-6-1255,-1-5-306,-1-16-250,0 1 0,1 0 0,1-1 0,0 1-1,0 0 1,1-1 0,0 1 0,4 10 0,0-15-950,-3-15-1136,-2-12-2033,-1-7-1378,0-7-1201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01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4933,'0'0'18001,"-5"35"-18001,14-19-1506,1-6-1665,-3-3-3459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01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10890,'0'0'2968,"10"-2"246,35-8-950,-44 9-2194,1 1 1,0 0 0,0 0 0,0 0-1,0 0 1,0 0 0,0 0 0,0 0-1,0 1 1,0-1 0,0 1 0,0 0 0,0-1-1,0 1 1,0 0 0,-1 0 0,1 0-1,0 0 1,-1 0 0,1 1 0,-1-1-1,1 0 1,-1 1 0,1-1 0,-1 1-1,0 0 1,0-1 0,0 1 0,0 0-1,0 0 1,0-1 0,-1 1 0,1 0 0,0 0-1,-1 0 1,0 0 0,1 0 0,-1 0-1,0 2 1,2 9-6,-1 0 0,-1 0 0,0 0 0,-2 17 0,-14 20 220,13-44-13,1 1 1,-1 0 0,1 0 0,0 0-1,1 0 1,-1 11 0,2-17-235,0 0 0,1 0 1,-1-1-1,1 1 1,0 0-1,-1 0 0,1 0 1,0-1-1,-1 1 1,1 0-1,0-1 0,0 1 1,0-1-1,0 1 1,-1-1-1,1 1 0,0-1 1,0 1-1,0-1 0,0 0 1,0 1-1,0-1 1,0 0-1,0 0 0,0 0 1,0 0-1,0 0 1,0 0-1,0 0 0,0 0 1,0-1-1,0 1 1,0 0-1,0 0 0,2-1 1,37-11 127,-34 7-117,0 0 0,0 0 0,-1 0 0,0-1 0,-1 0 0,1 0 1,-1 0-1,0-1 0,0 1 0,-1-1 0,0 0 0,0 0 0,-1 0 0,1 0 1,-2 0-1,1-1 0,-1 1 0,0-1 0,-1 1 0,1-1 0,-1 1 0,-1-1 0,0 1 1,-1-8-1,1 13-36,1 1 1,-1-1-1,0 1 1,0-1 0,0 1-1,0 0 1,0-1-1,0 1 1,0 0 0,0 0-1,0 0 1,-1 0-1,1 0 1,0 0-1,-1 0 1,1 0 0,-1 0-1,1 1 1,-1-1-1,1 0 1,-1 1 0,1-1-1,-1 1 1,0 0-1,1 0 1,-1 0 0,0 0-1,1 0 1,-1 0-1,0 0 1,1 0 0,-1 0-1,1 1 1,-1-1-1,0 1 1,1-1-1,-1 1 1,1 0 0,-1-1-1,1 1 1,0 0-1,-1 0 1,1 0 0,0 0-1,0 0 1,-1 1-1,1-1 1,0 0 0,0 0-1,0 1 1,0-1-1,1 1 1,-1-1-1,0 1 1,1-1 0,-1 1-1,1-1 1,-1 1-1,1-1 1,0 1 0,-1 0-1,1-1 1,0 1-1,0 0 1,1 2 0,0-3-37,0 0 0,0 0 0,1-1 0,-1 1 0,0 0 1,1 0-1,-1-1 0,1 1 0,-1-1 0,1 1 1,-1-1-1,1 0 0,0 1 0,-1-1 0,1 0 1,-1 0-1,1 0 0,-1 0 0,3-1 0,35-1-6866,-25 0 771,-1-1-4228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27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52 14189,'0'0'6716,"-9"-3"-5926,2 0-664,-1 1 0,1 1 0,0-1 0,-1 1 0,1 0 0,-1 1 0,1-1 0,-12 2 0,16 0-90,0-1-1,0 1 1,-1 0-1,1 0 1,0 0-1,0 0 0,0 0 1,0 1-1,0 0 1,0-1-1,0 1 1,1 0-1,-1 0 0,1 0 1,-1 1-1,1-1 1,0 1-1,0-1 0,0 1 1,0 0-1,0 0 1,1 0-1,-1 0 1,1 0-1,-2 6 0,2-8-14,0 1 0,1 0 0,-1 0 0,1 0-1,-1 0 1,1-1 0,0 1 0,-1 0 0,1 0 0,0 0-1,0 0 1,1 0 0,-1 0 0,0 0 0,1 0-1,-1 0 1,1-1 0,-1 1 0,1 0 0,0 0-1,0 0 1,0-1 0,0 1 0,0-1 0,0 1-1,0-1 1,1 1 0,-1-1 0,0 1 0,1-1-1,-1 0 1,1 0 0,0 0 0,-1 0 0,1 0-1,0 0 1,-1 0 0,1-1 0,0 1 0,0-1-1,0 1 1,0-1 0,0 0 0,0 1 0,2-1-1,3 0-5,1 0 0,-1 0-1,0 0 1,0-1-1,1 0 1,-1 0-1,0-1 1,0 0 0,0 0-1,0 0 1,8-6-1,-6 3-2,-1 0 0,0-1 0,-1 0 0,1 0 0,-1-1 0,8-10 0,-13 15-1,0 0-1,0-1 1,0 0 0,0 1 0,0-1-1,-1 0 1,0 0 0,1 0 0,-1 0-1,0 0 1,0 0 0,-1 0 0,1 0-1,-1-1 1,0 1 0,1 0 0,-1 0-1,-1 0 1,1-1 0,0 1 0,-1 0-1,1 0 1,-2-4 0,1 6-17,0 0 1,0 0 0,0 0-1,0 0 1,0 0 0,0 1-1,0-1 1,0 0-1,0 0 1,0 1 0,0-1-1,0 0 1,-1 1-1,1-1 1,0 1 0,0 0-1,-1-1 1,1 1 0,0 0-1,-1 0 1,1 0-1,0 0 1,-1 0 0,1 0-1,0 0 1,-3 1-1,-7 7-828,11-7 760,0 0 0,0 0 0,0-1 0,0 1-1,0 0 1,1 0 0,-1 0 0,0-1 0,1 1 0,-1 0 0,0-1-1,1 1 1,-1 0 0,1-1 0,-1 1 0,1 0 0,-1-1-1,1 1 1,0-1 0,-1 1 0,1-1 0,1 2 0,2 0-629,0 1 1,0-1-1,0 0 1,0 0-1,1 0 1,-1-1 0,0 0-1,1 1 1,0-1-1,-1-1 1,7 1-1,15 0-4598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02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70 8520,'0'0'3417,"0"-9"-1474,0-45 2285,0 53-4099,0 1 0,-1-1 0,1 1 0,-1-1 0,1 1 1,0 0-1,-1-1 0,1 1 0,-1 0 0,1-1 0,-1 1 0,0 0 1,1 0-1,-1-1 0,1 1 0,-1 0 0,1 0 0,-1 0 0,0 0 0,1 0 1,-1 0-1,1 0 0,-1 0 0,0 0 0,1 0 0,-1 0 0,1 0 1,-1 0-1,1 1 0,-1-1 0,0 0 0,1 0 0,-1 1 0,1-1 1,-1 0-1,0 1 0,-23 9 922,15-4-866,0 1 0,1 0 0,0 0 0,0 1 0,1 0 0,0 1 0,-9 12 0,12-15-161,0 0 1,1 0-1,0 0 1,0 1 0,0-1-1,1 1 1,0-1-1,0 1 1,1 0 0,-1 0-1,2 0 1,-1 10-1,1-17-11,0 1-1,0 0 0,0-1 1,0 1-1,1 0 1,-1-1-1,0 1 0,1-1 1,-1 1-1,0 0 1,1-1-1,-1 1 0,0-1 1,1 1-1,-1-1 1,1 1-1,-1-1 0,1 1 1,-1-1-1,1 0 0,-1 1 1,1-1-1,0 0 1,-1 0-1,1 1 0,-1-1 1,1 0-1,1 0 1,26 1 323,23-16 57,-41 9-334,-1 0-1,1-1 1,-2-1-1,1 1 0,-1-1 1,0-1-1,0 1 0,-1-1 1,0-1-1,-1 1 1,0-1-1,0 0 0,-1-1 1,-1 1-1,6-20 1,-31 65 720,17-25-759,0 1 0,0 0 0,1 1 0,0-1-1,1 1 1,1-1 0,-1 1 0,2-1 0,0 1 0,1 12 0,0-22-46,-1 0 1,1 0-1,0 0 0,-1 0 1,1-1-1,0 1 0,0 0 1,0-1-1,1 1 0,-1 0 1,0-1-1,0 1 0,1-1 1,-1 0-1,1 0 0,-1 1 1,1-1-1,0 0 0,0 0 1,-1 0-1,1-1 0,0 1 1,0 0-1,0-1 0,0 1 1,3 0-1,1 0-605,-1-1 0,0 1 0,1-1 0,-1 0 0,1 0-1,-1 0 1,0-1 0,1 0 0,6-2 0,9-8-4852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03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8136,'0'0'11456,"1"11"-10490,7 224 2718,-8-187-3364,0-47-309,0-28-2520,-1 16 2528,0-1 0,-1 1 0,0-1 0,-1 1 1,0-1-1,-1 1 0,0 0 0,-1 1 1,-7-13-1,22 24 2680,34 9-2510,-8-1-74,5 2-1740,-15-7-6997,-21-4 1586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03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7623,'0'0'13976,"10"3"-13261,-6-1-644,0-1-1,1 0 0,-1 0 1,0 0-1,0-1 0,1 1 1,-1-1-1,0 0 0,1 0 1,-1-1-1,0 1 0,1-1 1,-1 0-1,0 0 0,0 0 1,1-1-1,-1 1 0,-1-1 1,1 0-1,0 0 0,0-1 1,3-2-1,3-3 109,-1 0 1,-1 0-1,13-16 0,-19 22-96,0-1 0,0 1 0,0-1 0,0 0 1,0 1-1,-1-1 0,1 0 0,-1 0 0,0 0 0,0 0 0,0 0 0,0 0 0,-1-1 0,1 1 0,-1 0 0,0 0 0,0 0 0,0-5 0,-1 7-69,1 1-1,-1-1 1,0 0-1,1 1 0,-1-1 1,1 0-1,-1 1 1,0-1-1,0 1 0,1-1 1,-1 1-1,0-1 0,0 1 1,0 0-1,1-1 1,-1 1-1,0 0 0,0 0 1,0 0-1,0-1 0,0 1 1,0 0-1,1 0 1,-1 0-1,0 1 0,0-1 1,0 0-1,0 0 0,0 0 1,0 1-1,1-1 1,-1 0-1,0 1 0,0-1 1,0 0-1,0 2 0,-30 14-22,19-5 6,1 1-1,1 0 1,0 0 0,1 1-1,-14 24 1,19-30 1,0 0 0,1 1 1,0-1-1,0 1 0,0 0 1,1 0-1,0 0 0,1 0 0,-1 0 1,2 0-1,-1 0 0,2 15 1,-1-22-44,1 0 1,0 0 0,-1 0 0,1 0 0,0 0 0,0 0 0,0 0 0,0 0-1,0 0 1,0 0 0,0 0 0,0-1 0,0 1 0,0 0 0,0-1-1,0 1 1,1-1 0,-1 1 0,0-1 0,0 0 0,1 1 0,-1-1 0,0 0-1,0 0 1,1 0 0,1 0 0,41-2-2155,-38 2 1687,0-1-436,0 0-1,0 0 0,0 0 1,0-1-1,0 0 0,-1 0 1,1 0-1,-1-1 1,9-4-1,18-17-8073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04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6694,'0'0'14110,"-9"4"-13155,-29 12-432,36-15-503,0 0-1,0 0 0,1 0 0,-1 0 0,0 0 0,1 0 0,-1 1 0,1-1 0,0 0 0,-1 1 0,1-1 0,0 1 1,0-1-1,0 1 0,-1 2 0,1-3-13,1 0-1,0 0 1,0 0 0,0 0 0,-1 0 0,1 0 0,1 0-1,-1 0 1,0 0 0,0 0 0,0 0 0,0 0 0,1 0-1,-1 0 1,0 0 0,1 0 0,-1 0 0,1-1-1,-1 1 1,2 1 0,0 1 0,1 0 1,0 0-1,0 0 0,0 0 0,1-1 1,-1 0-1,1 1 0,-1-1 0,1-1 1,6 4-1,14 2 72,41 17-508,-61-23 405,0 1 0,-1 0 1,1 0-1,-1 0 0,0 0 0,1 1 0,-1-1 1,0 1-1,0 0 0,-1 0 0,1 0 0,-1 0 0,4 5 1,-6-7 48,1 0 0,-1 0 1,1 0-1,-1 0 0,0 0 1,1 0-1,-1 0 0,0 0 1,0 0-1,0 1 0,0-1 1,0 0-1,0 0 1,0 0-1,0 0 0,0 0 1,0 1-1,-1-1 0,1 0 1,0 0-1,-1 0 0,1 0 1,-1 0-1,1 0 0,-1 0 1,0 0-1,1 0 1,-2 1-1,-1 0 129,0 0 1,0 0-1,1 0 0,-1-1 0,0 1 1,-1-1-1,1 1 0,0-1 1,-6 1-1,-7 1 403,0-1 0,0 0 0,-17-1-1,26-1-961,6 1 126,0-1 0,0 0 0,0 0 0,0 1 0,0-1 0,0 0 0,0 0 0,0 0 0,0 0 0,0 0 1,0 0-1,0 0 0,0-1 0,0 1 0,0 0 0,0 0 0,0-1 0,0 1 0,0-1 0,0 1 0,0-1 0,1 1 0,-1-1 0,0 0 0,0 1 1,-1-2-1,2-5-7696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06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71 9449,'0'0'4484,"-1"-8"-2268,-4-23-567,5 30-1602,0 1 0,0-1 0,-1 1-1,1-1 1,0 0 0,-1 1 0,1-1-1,0 1 1,-1-1 0,1 1 0,-1-1 0,1 1-1,0-1 1,-1 1 0,1-1 0,-1 1 0,0 0-1,1-1 1,-1 1 0,1 0 0,-1-1-1,0 1 1,1 0 0,-1 0 0,1-1 0,-1 1-1,0 0 1,1 0 0,-1 0 0,0 0 0,1 0-1,-1 0 1,0 0 0,1 0 0,-1 0-1,0 1 1,1-1 0,-1 0 0,0 0 0,0 1-1,-20 11 406,15-5-307,1 1 0,0 0 0,1 0 0,-1 0 0,2 1 0,-1 0 0,1-1 0,1 1 0,-1 0-1,1 0 1,1 0 0,0 1 0,0 13 0,1-23-137,0 1 1,1-1-1,-1 0 0,0 0 1,0 0-1,1 1 0,-1-1 1,0 0-1,1 0 0,-1 0 1,0 1-1,1-1 0,-1 0 1,0 0-1,1 0 1,-1 0-1,0 0 0,1 0 1,-1 0-1,1 0 0,-1 0 1,0 0-1,1 0 0,-1 0 1,0 0-1,1 0 0,-1 0 1,0 0-1,1-1 0,-1 1 1,0 0-1,1 0 0,-1 0 1,0 0-1,1-1 0,-1 1 1,0 0-1,0 0 0,1-1 1,-1 1-1,0 0 0,0-1 1,1 1-1,14-11 202,-9 3-143,0 0 1,0-1 0,-1 0 0,0 0 0,-1 0 0,0 0-1,5-16 1,10-24 84,-21 84-329,-1-20 177,-4 11 10,1 1-1,1 1 0,-1 35 1,6-63 5,0 0-1,0 1 1,0-1 0,0 1 0,1-1 0,-1 1 0,0-1-1,0 1 1,1-1 0,-1 0 0,0 1 0,1-1-1,-1 0 1,0 1 0,1-1 0,-1 0 0,1 1 0,-1-1-1,0 0 1,1 0 0,-1 0 0,1 1 0,-1-1 0,1 0-1,-1 0 1,1 0 0,-1 0 0,1 0 0,-1 0 0,1 0-1,-1 0 1,1 0 0,-1 0 0,1 0 0,-1 0-1,1 0 1,-1 0 0,0 0 0,1-1 0,-1 1 0,1 0-1,-1 0 1,1 0 0,-1-1 0,0 1 0,1-1 0,23-11 339,1-6-151,22-16-95,-44 32-108,0 1-1,0-1 1,0 1-1,0 0 1,0-1-1,0 2 1,0-1 0,0 0-1,0 1 1,0-1-1,1 1 1,-1 0 0,0 0-1,4 0 1,-6 1 4,0 0 0,1-1 0,-1 1-1,0 0 1,0 0 0,-1 0 0,1 0 0,0 0 0,0 0 0,0 0 0,-1 0 0,1 0 0,0 0 0,-1 1 0,1-1 0,-1 0 0,1 0 0,-1 1 0,0-1 0,0 0-1,1 0 1,-1 1 0,0 1 0,2 35 589,-2-36-528,0-1 368,1-16 1393,7-121-438,16 181-2248,-23-42 830,0 1 0,1-1 0,0-1 0,-1 1 0,1 0 0,0 0 0,1-1 1,-1 1-1,0-1 0,1 1 0,-1-1 0,1 0 0,0 0 0,0 0 0,0-1 0,0 1 0,0-1 0,0 1 0,0-1 0,0 0 0,1 0 0,-1 0 0,0-1 0,1 1 1,-1-1-1,0 0 0,1 0 0,-1 0 0,0 0 0,1-1 0,-1 1 0,1-1 0,4-2 0,-1 1 25,0-1 1,-1 0-1,1-1 0,-1 0 0,0 0 1,0 0-1,0 0 0,-1-1 0,0 0 1,1 0-1,-2-1 0,1 0 0,-1 1 1,7-12-1,-8 11 11,1 0 0,-2 0 0,1 0-1,0-1 1,-1 1 0,-1 0 0,1-1 0,-1 0 0,1-7 0,-2 14-6,0 0 1,0 0 0,0 0-1,0 0 1,0 0-1,0 0 1,0-1 0,0 1-1,0 0 1,0 0-1,0 0 1,0 0 0,0 0-1,0-1 1,0 1 0,0 0-1,0 0 1,0 0-1,0 0 1,0 0 0,-1 0-1,1 0 1,0-1-1,0 1 1,0 0 0,0 0-1,0 0 1,0 0-1,0 0 1,0 0 0,-1 0-1,1 0 1,0 0 0,0 0-1,0 0 1,0 0-1,0 0 1,0-1 0,-1 1-1,1 0 1,0 0-1,0 0 1,0 0 0,0 0-1,0 0 1,0 0-1,-1 1 1,1-1 0,0 0-1,0 0 1,0 0 0,0 0-1,0 0 1,0 0-1,-1 0 1,1 0 0,0 0-1,-11 8-9,-7 13 15,10-9 15,0 2 0,0-1 1,2 1-1,-1 0 1,2 0-1,0 1 0,1-1 1,0 1-1,1 0 0,-1 17 1,5-31-128,-1 1 0,0-1 0,0 0 1,1 1-1,-1-1 0,1 1 0,-1-1 1,1 0-1,0 1 0,0-1 0,-1 0 1,1 0-1,0 0 0,0 1 0,0-1 1,0 0-1,0 0 0,1 0 0,-1-1 1,0 1-1,0 0 0,1 0 0,-1-1 0,0 1 1,1 0-1,-1-1 0,0 0 0,1 1 1,-1-1-1,1 0 0,-1 0 0,3 0 1,2 1-917,0 0 0,-1-1 0,1 0 0,0-1 1,0 1-1,0-1 0,9-3 0,13-8-11155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06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13869,'0'0'6545,"-3"10"-5563,-7 30-93,2 1 0,1 0 0,-1 45 0,8-86-876,0 0 1,0 1 0,0-1-1,0 0 1,1 1-1,-1-1 1,0 0 0,0 1-1,0-1 1,0 0 0,0 0-1,1 1 1,-1-1 0,0 0-1,0 1 1,0-1 0,1 0-1,-1 0 1,0 0-1,0 1 1,1-1 0,-1 0-1,0 0 1,1 0 0,-1 1-1,0-1 1,1 0 0,-1 0-1,0 0 1,1 0 0,-1 0-1,0 0 1,1 0-1,-1 0 1,0 0 0,1 0-1,-1 0 1,0 0 0,1 0-1,-1 0 1,0 0 0,1 0-1,-1 0 1,0-1 0,1 1-1,-1 0 1,0 0-1,1 0 1,17-10 433,-6 0-365,0-1 0,-1 0 0,0-1 0,10-13 0,-12 13-126,0 0 1,2 1-1,-1 0 1,22-16 0,-31 27 49,-1 1 0,1-1 0,-1 1 0,1-1 0,-1 1 0,1-1 0,-1 1 0,1 0 0,-1-1 0,0 1 0,1 0 0,-1-1 0,0 1 0,1 0 0,-1-1 0,0 1 0,0 0 0,0 0 0,0-1 0,0 1 0,0 0 0,0 0 0,0-1 1,0 1-1,0 0 0,0 0 0,0-1 0,-1 1 0,1 0 0,0-1 0,-1 2 0,-4 32 366,-7-1-124,8-24-204,1 1 0,-1-1 0,1 1 0,1 0 1,-2 18-1,5-28-262,0 0 1,1 0 0,-1-1-1,1 1 1,-1-1-1,0 1 1,1 0-1,-1-1 1,0 0-1,1 1 1,-1-1-1,0 0 1,0 0 0,2-1-1,10-13-4197,2-3-3010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07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49 246 10250,'0'0'13116,"-8"9"-12822,5-6-276,-25 34 2,27-34-21,0-1 1,0 1 0,-1-1-1,1 1 1,1-1 0,-1 1-1,0 0 1,1-1 0,-1 1 0,1 0-1,0 0 1,0-1 0,0 1-1,0 0 1,0-1 0,1 1-1,-1 0 1,2 4 0,-1-6-3,0 0 0,-1 0 1,1 0-1,-1 0 0,1 0 0,0 0 1,0 0-1,0 0 0,-1 0 0,1 0 1,0-1-1,0 1 0,0 0 1,0-1-1,0 1 0,1 0 0,-1-1 1,0 0-1,0 1 0,0-1 0,0 0 1,1 1-1,-1-1 0,0 0 0,0 0 1,0 0-1,1 0 0,-1 0 1,0 0-1,0 0 0,1-1 0,-1 1 1,0 0-1,0-1 0,0 1 0,0 0 1,0-1-1,1 0 0,-1 1 1,0-1-1,0 0 0,1-1 0,3-1 6,-1 0 0,1 0 0,-1 0 0,0-1 0,0 0 0,0 0 0,0 0 0,3-6 0,-2 2 9,-1 0 1,0 0-1,-1 0 1,0-1-1,0 1 1,-1-1-1,0 0 1,0 0-1,-1 1 1,0-1-1,-1-12 0,0 20-9,0 1-1,0 0 0,0-1 0,0 1 1,-1 0-1,1 0 0,0-1 0,0 1 0,-1 0 1,1 0-1,0 0 0,0-1 0,-1 1 0,1 0 1,0 0-1,0 0 0,-1 0 0,1-1 0,0 1 1,-1 0-1,1 0 0,0 0 0,-1 0 1,1 0-1,0 0 0,-1 0 0,1 0 0,0 0 1,-1 0-1,1 0 0,0 0 0,0 0 0,-1 0 1,1 1-1,0-1 0,-1 0 0,1 0 0,0 0 1,-1 0-1,1 0 0,0 1 0,0-1 1,-1 0-1,1 0 0,0 0 0,0 1 0,0-1 1,-1 0-1,1 1 0,0-1 0,0 0 0,0 0 1,0 1-1,0-1 0,-1 1 0,-14 13 19,13-10 18,1 0 1,0 1 0,-1-1 0,1 0 0,1 0 0,-1 1 0,1-1-1,0 9 1,0-12-23,0 0 1,0-1-1,0 1 0,0 0 1,0 0-1,0 0 0,1-1 0,-1 1 1,0 0-1,1-1 0,-1 1 1,0 0-1,1-1 0,-1 1 0,1 0 1,-1-1-1,1 1 0,-1-1 1,1 1-1,0-1 0,0 2 0,1-2-1,-1 0-1,0 0 1,0 0-1,0 0 0,1 0 1,-1 0-1,0 0 0,0 0 1,1 0-1,-1-1 1,0 1-1,0 0 0,0-1 1,0 1-1,0-1 0,0 1 1,0-1-1,1 0 1,0-1-1,8-5 60,0-1 0,-1-1 1,0 1-1,0-2 0,-1 1 0,0-1 0,10-18 1,-1 0-52,23-52 1,-40 79-24,4-7 27,-1 0-1,1-1 0,-2 0 0,1 1 0,-1-1 1,0 0-1,0-11 0,-13 31 325,-1 13-80,1-1 0,1 1-1,1 0 1,1 1-1,1 0 1,1 1 0,-2 27-1,6-42-160,1 0 0,0 0 0,1 0 0,0 1 0,1-1 0,0 0 0,3 14 0,-3-23-145,0 1 0,0 0 0,0 0-1,0 0 1,1-1 0,-1 1 0,1 0 0,0-1 0,0 1 0,0-1-1,0 0 1,0 0 0,0 0 0,1 0 0,-1 0 0,1 0-1,-1-1 1,1 1 0,0-1 0,0 0 0,-1 1 0,1-1 0,0-1-1,0 1 1,0 0 0,0-1 0,0 1 0,0-1 0,0 0-1,5 0 1,-8-1 19,1 1 0,-1 0 0,1 0 1,-1 0-1,1 0 0,-1 0 0,1-1 0,-1 1 0,0 0 0,1 0 0,-1-1 0,1 1 0,-1 0 0,0 0 0,1-1 0,-1 1 0,0 0 0,1-1 0,-1 1 1,0-1-1,0 1 0,1 0 0,-1-1 0,0 1 0,0-1 0,0 1 0,0-1 0,0 1 0,1-1 0,-1 1 0,0-1 0,0 1 0,0-1 0,0 0 0,-3-26-118,-12-24 143,3 24 90,-2 2 0,-21-30 0,2 5 919,33 50-1012,-1-1 1,1 1-1,0 0 0,0 0 0,0 0 1,0 0-1,0 0 0,0-1 1,0 1-1,0 0 0,0 0 0,-1 0 1,1 0-1,0-1 0,0 1 1,0 0-1,0 0 0,0 0 0,0 0 1,0-1-1,0 1 0,0 0 0,0 0 1,0 0-1,0 0 0,0-1 1,1 1-1,-1 0 0,0 0 0,0 0 1,0 0-1,0-1 0,0 1 1,0 0-1,0 0 0,0 0 0,0 0 1,1 0-1,-1 0 0,0-1 1,0 1-1,0 0 0,0 0 0,0 0 1,1 0-1,-1 0 0,0 0 1,0 0-1,0 0 0,0 0 0,1 0 1,-1 0-1,0 0 0,0 0 1,0 0-1,18 1-282,23 10-1440,-36-9 1268,12 2-3405,1 1-1,33 3 1,-20-8-4866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08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29 153 9961,'0'0'9791,"10"4"-8451,-4-1-1198,1 0 0,-1-1 1,0 0-1,1 0 0,-1 0 1,1-1-1,-1 0 0,1 0 0,0-1 1,-1 0-1,1 0 0,0-1 0,-1 1 1,1-1-1,0-1 0,-1 1 1,0-1-1,1 0 0,8-5 0,-6 1-10,-1-1-1,1 0 0,-1-1 1,0 1-1,-1-2 0,8-9 1,-13 16-58,0 0 0,-1 0 0,1 0 0,-1 0 0,1 0 0,-1-1 0,0 1 0,0 0 0,0-1 0,0 1 0,-1 0 0,1-1 0,0 1 0,-1-1 1,0 0-1,0 1 0,0-1 0,0 1 0,0-1 0,0 1 0,0-1 0,-1 1 0,0-1 0,1 1 0,-1-1 0,0 1 0,0-1 0,0 1 0,0 0 0,-1 0 0,1 0 0,-2-3 0,0 3-34,0 0 0,0 1-1,0-1 1,-1 1-1,1-1 1,0 1-1,0 0 1,-1 0-1,1 0 1,-1 0-1,1 1 1,-1 0-1,1-1 1,-1 1-1,1 1 1,-1-1-1,1 0 1,-7 2-1,2 0-11,0 0-1,1 0 1,-1 0 0,1 1-1,-1 0 1,1 0-1,-8 6 1,4-1-9,1 0 1,0 1-1,1 0 0,0 1 0,-15 18 1,20-22 35,0 1 1,0-1 0,1 0 0,-1 1-1,1 0 1,1 0 0,-1 0 0,1 0 0,1 0-1,-1 0 1,0 13 0,2-18-51,0 0 0,0 0 1,0 0-1,1 0 0,-1 1 0,1-1 1,0 0-1,-1 0 0,1 0 0,0 0 1,0 0-1,0-1 0,0 1 0,1 0 1,-1 0-1,0-1 0,1 1 0,-1-1 1,1 1-1,3 1 0,-1 0-45,1 0 0,-1-1 0,1 0 0,0 0 0,0 0 0,0 0 0,1-1 0,6 1 0,49 1-2529,-12-10-3949,-14-7-2408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08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4356,'0'0'13752,"-3"2"-12957,1-1-1801,-12 6 5712,15-7-4629,-1 0 0,0 0 0,0 0-1,0 0 1,0 0 0,0 0 0,0 0 0,1 0 0,-1 1 0,0-1 0,0 0 0,0 0 0,0 0 0,0 0 0,0 0-1,0 0 1,0 0 0,1 0 0,-1 0 0,0 0 0,0 1 0,0-1 0,0 0 0,0 0 0,0 0 0,0 0 0,0 0-1,0 0 1,0 1 0,0-1 0,0 0 0,0 0 0,0 0 0,0 0 0,0 0 0,0 0 0,0 1 0,0-1-1,0 0 1,0 0 0,0 0 0,0 0 0,0 0 0,0 0 0,0 1 0,0-1 0,0 0 0,0 0 0,0 0 884,0 0-939,0-1 0,0 1 0,0 0 0,0-1 0,-1 1 0,1 0 0,0-1 0,0 1 0,0 0 0,-1 0 1,1-1-1,0 1 0,0 0 0,-1 0 0,1-1 0,0 1 0,-1 0 0,1 0 0,0 0 0,-1-1 0,1 1 1,0 0-1,-1 0 0,1 0 0,0 0 0,-1 0 0,1 0 0,0 0 0,-1 0 0,1 0 0,0 0 0,-1 0 1,1 0-1,-1 0 0,1 0 0,0 0 0,-1 0 0,1 0 0,0 0 0,-1 1 0,1-1 0,-1 0 0,-24 6 11,14 4 50,0 1 0,1 0-1,-17 22 1,23-28-60,0 1 0,1-1 1,-1 1-1,1 0 0,1 0 0,-1 0 0,1 1 0,0-1 0,0 0 0,1 1 0,-1 8 0,2-15-19,0 1 1,1-1-1,-1 0 0,0 1 0,0-1 0,1 0 0,-1 1 0,0-1 0,1 0 0,-1 1 0,0-1 0,1 0 0,-1 1 0,0-1 1,1 0-1,-1 0 0,1 0 0,-1 1 0,0-1 0,1 0 0,-1 0 0,1 0 0,-1 0 0,1 0 0,-1 0 0,1 0 0,-1 0 0,0 0 1,1 0-1,-1 0 0,1 0 0,-1 0 0,1 0 0,-1 0 0,0-1 0,1 1 0,20-5 118,-9-3-201,1 1 1,-1-2-1,-1 0 0,1 0 1,-1-1-1,-1 0 1,0-1-1,-1 0 1,0 0-1,0-1 1,-1-1-1,-1 1 0,7-17 1,-39 79 425,-40 60 1,30-54-125,11-19-55,15-24-136,0 0 1,1 1 0,1-1-1,-6 17 1,19-34-7561,5-9 3386,-1-6-2963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09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64 111 5285,'0'0'6262,"6"-10"-2445,17-28-1041,-13 26-431,-7 15-1375,-5 15-831,-5-1-143,-1 0 1,0 0-1,-17 24 0,17-30 444,0 2 1,0-1-1,2 1 0,0 0 0,0 1 1,1 0-1,-4 15 0,10-29-410,-1 1 0,0-1 1,0 0-1,1 0 0,-1 0 0,0 1 1,0-1-1,1 0 0,-1 0 0,0 0 0,1 0 1,-1 0-1,0 0 0,1 0 0,-1 0 0,0 1 1,1-1-1,-1 0 0,0 0 0,0 0 0,1 0 1,-1-1-1,0 1 0,1 0 0,-1 0 0,0 0 1,1 0-1,-1 0 0,0 0 0,1 0 0,-1 0 1,0-1-1,0 1 0,1 0 0,-1 0 0,0 0 1,1-1-1,9-5 57,0-1-1,-1 1 1,1-2 0,-1 1-1,-1-2 1,15-15 0,42-60-395,-45 56 370,-1-1 0,21-46 1,-63 124 1370,9-21-753,1 1 1,-17 55 0,30-83-673,0-1 0,0 0-1,0 1 1,-1-1 0,1 0 0,0 1 0,0-1-1,0 0 1,0 1 0,0-1 0,0 0-1,0 1 1,0-1 0,0 0 0,0 0 0,0 1-1,1-1 1,-1 0 0,0 1 0,0-1 0,0 0-1,0 1 1,0-1 0,1 0 0,-1 1 0,0-1-1,0 0 1,0 0 0,1 1 0,-1-1 0,0 0-1,0 0 1,1 0 0,-1 0 0,0 1 0,1-1-1,-1 0 1,0 0 0,0 0 0,1 0 0,-1 0-1,1 1 1,19-5-591,18-15-3296,-19 3-979,2 1-2562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27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0 11723,'0'0'6379,"-8"11"-6096,1-1-143,0 0 0,1 0 0,0 0 0,1 0 0,0 1 0,1 0-1,0 0 1,0 1 0,-3 20 0,3 6-458,2 1 1,1 0-1,2-1 1,2 1-1,15 73 0,-18-112 323,0 0-1,0 1 0,0-1 0,0 0 1,0 0-1,0 1 0,1-1 1,-1 0-1,0 0 0,0 1 0,0-1 1,0 0-1,0 1 0,0-1 1,0 0-1,0 0 0,0 1 1,0-1-1,0 0 0,0 0 0,0 1 1,0-1-1,-1 0 0,1 0 1,0 1-1,0-1 0,0 0 1,0 0-1,0 1 0,-1-1 0,1 0 1,0 0-1,0 0 0,0 1 1,-1-1-1,1 0 0,0 0 0,0 0 1,0 0-1,-1 1 0,-12-5 235,-12-13 382,17 11-354,1 0 1,-1-1-1,1 0 1,0 0-1,1-1 1,0 0-1,0 0 1,1 0 0,0-1-1,0 0 1,1 0-1,0 0 1,0 0-1,1-1 1,0 1-1,1-1 1,-1-10-1,3 18-191,0 1-1,1 0 1,-1-1-1,1 1 1,-1 0-1,1-1 1,-1 1-1,1 0 1,0 0-1,0 0 1,-1 0-1,1 0 1,0 0-1,0 0 1,0 0-1,0 0 1,0 0-1,1 0 1,-1 0-1,0 1 1,0-1-1,0 1 1,1-1-1,-1 1 1,0-1-1,1 1 1,-1 0-1,0-1 1,1 1-1,1 0 1,50-4 490,-46 4-563,61 0 4,17 0-4088,-44-2-1412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09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29 8520,'0'0'15481,"-8"2"-14840,3-1-592,0 0 1,1 1-1,-1 0 1,0 0-1,1 0 1,0 1-1,-1-1 0,1 1 1,0 0-1,0 0 1,1 0-1,-1 1 1,1-1-1,-1 1 1,1 0-1,0 0 0,1 0 1,-1 0-1,1 1 1,-1-1-1,1 1 1,-1 5-1,0-4 79,1 0 1,0 0-1,0 0 0,0 1 0,1-1 1,0 1-1,0 6 0,1-13-102,-1 1-1,1-1 1,0 1-1,0-1 1,1 1 0,-1 0-1,0-1 1,0 1-1,0-1 1,0 1-1,0-1 1,1 1-1,-1-1 1,0 1 0,0-1-1,1 1 1,-1-1-1,0 1 1,1-1-1,-1 1 1,1-1 0,-1 0-1,0 1 1,1-1-1,-1 0 1,1 1-1,-1-1 1,1 0 0,-1 0-1,2 1 1,0-1 10,0 0 0,0-1 0,0 1 0,0-1 0,0 1 0,0-1 0,0 1 0,0-1 0,0 0 0,-1 0 0,1 0 0,0 0 0,-1-1 1,3-1-1,9-7-56,0 0 1,0-1-1,-1-1 1,-1 0 0,0-1-1,-1 0 1,0-1-1,-1 0 1,0 0-1,11-27 1,-20 41 18,0 0-1,0 0 1,0 0 0,-1 0-1,1 0 1,0 0 0,0 0-1,0 0 1,0 0 0,0 0-1,0 0 1,0 0 0,0 0-1,0 0 1,0 0 0,-1 0-1,1 0 1,0 0-1,0 0 1,0 0 0,0 0-1,0 0 1,0 0 0,0 0-1,0-1 1,0 1 0,0 0-1,0 0 1,0 0 0,0 0-1,-1 0 1,1 0 0,0 0-1,0 0 1,0 0 0,0 0-1,0 0 1,0 0 0,0-1-1,0 1 1,0 0-1,0 0 1,0 0 0,0 0-1,0 0 1,0 0 0,0 0-1,0 0 1,0 0 0,0 0-1,0-1 1,0 1 0,0 0-1,-11 11 12,-12 18 90,22-27-97,-11 13 134,1 1 0,0 0 0,2 0 1,0 1-1,1 1 0,0-1 0,-6 25 0,14-42-132,0 1-1,0 0 1,-1-1-1,1 1 1,0-1-1,0 1 1,0 0-1,0-1 1,0 1-1,0-1 0,0 1 1,0 0-1,0-1 1,0 1-1,1-1 1,-1 1-1,0 0 1,0-1-1,1 1 1,-1-1-1,0 1 1,1-1-1,-1 1 1,0-1-1,1 1 1,-1-1-1,1 1 1,-1-1-1,0 0 1,1 1-1,1 0 1,20-2-689,-16-1-56,0 0 1,-1-1-1,1 1 0,-1-1 1,0 0-1,6-4 1,10-14-4114,-3-3-1820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09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32,'0'0'26687,"-7"11"-26565,-9 15 199,2 1-1,0 1 1,2 0-1,1 1 1,1 0-1,-5 33 1,10-39-1920,2 1 1,-2 40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10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45 134 9641,'0'0'715,"-9"0"1127,-5 1-2109,-8 0 6082,49-1-1337,334-10 1080,-11 1-5564,-151 9-641,488-11-1406,-492-1 3106,292-57 1,-486 69-1053,37-8 298,0 1-1,68-2 1,-104 17-3757,-2-8 3324,0 0 0,0 0 0,-1-1 0,1 1 0,0 0 0,0 0 0,0 0 0,0 0 0,0 0-1,0 0 1,0 0 0,0 0 0,-1 0 0,1 0 0,0 0 0,0 0 0,0 0 0,0 0 0,0 0 0,0 0 0,-1 0 0,1 0 0,0 0 0,0 0 0,0 0 0,0 0 0,0 0 0,0 0 0,-1 0 0,1 0 0,0 0-1,0 0 1,0 0 0,0 0 0,0 0 0,0 0 0,0 0 0,-1 0 0,1 0 0,0 0 0,0 0 0,0 0 0,0 1 0,0-1 0,0 0 0,0 0 0,0 0 0,0 0 0,0 0 0,0 0 0,0 0 0,-1 1-1,1-1 1,0 0 0,0 0 0,0 0 0,0 0 0,0 0 0,0 0 0,0 1 0,0-1 0,0 0 0,0 0 0,0 0 0,1 0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41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0 146 6534,'0'0'14697,"7"-1"-13939,6-1-649,0-1 0,-1-1 0,1 0 0,-1-1 0,0 0 0,0 0 0,-1-2 0,15-9 0,-8 3-27,1 0-1,-2-2 0,0 0 1,20-23-1,-51 59 529,1 1 0,1 0 0,-14 35-1,25-54-599,-22 88 266,22-85-306,0-1-1,0 1 1,1 0 0,0-1-1,0 1 1,0 0 0,1 0-1,-1-1 1,1 1 0,1 0 0,-1-1-1,1 1 1,4 8 0,-5-12-120,1-1 0,-1 1 0,0-1 0,1 0 0,-1 1 0,1-1-1,-1 0 1,1 0 0,0 0 0,-1 0 0,1-1 0,0 1 0,0 0 0,0-1 0,-1 1 0,1-1 0,0 1 0,0-1 0,0 0 0,0 0 0,0 0 0,0 0 0,0 0 0,2-1 0,0 1-397,-1-1 0,1 0 0,-1 0 0,1 0 0,-1 0 1,1-1-1,-1 1 0,0-1 0,0 0 0,1 0 0,4-4 0,15-21-4792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41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523 1 5509,'-11'0'582,"-14"0"1071,-1 2 0,0 1-1,-32 7 1,38-4-1502,0-1-1,0 2 0,0 1 1,1 0-1,0 2 1,1 0-1,0 1 1,-25 19-1,27-15 46,0 0 0,0 1 0,2 1 0,0 0 0,1 1-1,1 1 1,0 0 0,2 0 0,0 1 0,1 0 0,1 1 0,1 0 0,1 0 0,0 1 0,2-1 0,1 1 0,0 0 0,2 0-1,2 36 1,0-50-194,0-1-1,0 1 1,1 0-1,0-1 1,0 0 0,1 1-1,0-1 1,0 0-1,1 0 1,0-1-1,0 1 1,1-1-1,-1 0 1,11 10-1,-7-9 58,1 0 0,0-1 1,0 1-1,1-2 0,0 1 0,0-1 0,0-1 0,0 0 0,15 4 0,0-3 266,0 0-1,0-2 1,1-1-1,-1-1 0,1-1 1,-1-1-1,1-1 1,30-7-1,-37 5-85,-1-1 0,-1-1 0,1 0 0,-1-1 0,0-1 0,0-1 0,-1 0 0,0-1 0,-1-1 0,0 0 0,-1-1 0,0-1 0,16-20 0,-20 22-79,-2-1-1,0 0 1,0-1 0,-1 0-1,0 0 1,-1-1 0,-1 1-1,0-1 1,-1 0-1,-1-1 1,0 1 0,-1-1-1,0 1 1,-1-1 0,-1 0-1,0 1 1,-4-22 0,2 23-138,-1 0 1,-1 0-1,0 1 1,0 0 0,-2-1-1,1 2 1,-2-1 0,1 1-1,-2 0 1,1 0-1,-2 0 1,1 1 0,-1 1-1,-17-15 1,14 15-65,0 0 0,-1 0 0,0 1-1,0 1 1,0 0 0,-1 1 0,0 1 0,-1 0 0,1 0 0,-1 2 0,1 0-1,-24-2 1,-14 4-1516,4 1-4603,35-2-154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44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7335,'0'0'8995,"11"-9"-7367,-10 9-1614,4-6 255,2 1 1,-1 0 0,1 1 0,0 0 0,-1 0-1,2 0 1,-1 1 0,0 0 0,1 0-1,0 1 1,-1 0 0,1 1 0,12-2 0,-8 3-19,1 0 0,0 1 0,-1 0 0,1 1 0,-1 0 0,22 8 0,-32-9-242,1 0 0,-1-1-1,1 1 1,-1 1 0,0-1-1,1 0 1,-1 1 0,0-1 0,0 1-1,0-1 1,0 1 0,-1 0-1,1 0 1,0 0 0,-1 0-1,1 0 1,-1 0 0,0 0-1,1 1 1,-1-1 0,0 1 0,0-1-1,-1 0 1,1 1 0,-1-1-1,1 1 1,-1 0 0,0-1-1,1 1 1,-2-1 0,1 1-1,0-1 1,0 1 0,-1 0-1,1-1 1,-1 1 0,0-1 0,0 0-1,0 1 1,-2 2 0,0 3 7,-1-1 1,-1-1-1,1 1 1,-1 0-1,0-1 1,-1 0-1,1-1 1,-1 1-1,-1-1 1,-12 9-1,-9 3 158,-41 19 0,18-10 412,49-25-539,0 0 0,0 0 0,0 0 0,0 0 0,1 0 0,-1 0-1,0 0 1,1 1 0,-1-1 0,1 1 0,-1-1 0,1 1 0,0-1 0,-2 4-1,3-4-34,0-1-1,0 1 0,1-1 0,-1 1 0,0-1 0,0 1 0,1 0 1,-1-1-1,0 0 0,1 1 0,-1-1 0,1 1 0,-1-1 0,0 1 1,1-1-1,-1 0 0,1 1 0,-1-1 0,1 0 0,-1 0 0,1 1 1,-1-1-1,1 0 0,0 0 0,-1 0 0,1 0 0,-1 1 0,1-1 1,-1 0-1,1 0 0,1 0 0,71 2 81,-58-3-128,67-2-1943,-67 1 498,-1 0 1,1-1 0,21-8-1,-2-3-3483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44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536 84 9001,'-10'-6'1238,"-9"-3"-726,0 0-1,0 1 1,-1 1 0,0 1 0,0 1-1,-36-4 1,44 8-469,0 0-1,0 1 1,0 1 0,0 0 0,0 0-1,0 1 1,0 1 0,1 0-1,-1 1 1,1 0 0,0 1 0,0 0-1,0 0 1,1 1 0,0 1-1,0 0 1,0 0 0,1 1 0,0 0-1,1 0 1,0 1 0,0 0-1,1 1 1,-10 15 0,4-2 184,1 1 1,2 0-1,0 0 1,1 1-1,2 0 1,0 1-1,2 0 1,1 0-1,1 0 1,1 0-1,1 1 1,4 42-1,-2-60-219,1 1-1,-1-1 0,2 1 1,-1-1-1,1 0 1,1 0-1,-1 0 1,2 0-1,-1-1 0,1 1 1,0-1-1,1 0 1,0-1-1,12 13 0,-8-11 32,1-1-1,0 0 0,0 0 0,1-1 0,0 0 0,1-1 1,-1-1-1,1 0 0,21 5 0,-10-5 99,0 0 0,0-2 0,0-1 0,0-1-1,0-1 1,0-1 0,0-1 0,0-1 0,0-1 0,-1-2 0,38-12 0,-42 9 48,1-1 0,-1-1 0,-1 0 0,0-1 1,-1-1-1,0-1 0,-1-1 0,0 0 0,-1-1 1,-1 0-1,-1-1 0,0-1 0,-1 0 0,-1-1 0,-1 0 1,12-32-1,-16 38-82,-2-1-1,0 1 1,0-1 0,-1 0-1,-1 1 1,0-1 0,-1 0-1,-1-1 1,0 1 0,-1 0-1,0 0 1,-1 0 0,-1 0-1,0 1 1,-1-1 0,0 1-1,-1-1 1,0 1 0,-2 1-1,1-1 1,-1 1 0,-1 0-1,0 1 1,-1 0 0,0 0-1,-13-11 1,12 13-357,-1 1 1,0 0-1,0 1 0,0 0 1,-1 1-1,0 0 0,0 1 1,-1 0-1,-21-5 0,17 7-367,1 0 0,0 1 0,0 1-1,-1 0 1,1 2 0,0-1 0,-1 2-1,1 0 1,0 1 0,0 1 0,0 0-1,-19 9 1,-13 11-6949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48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5061,'0'0'-139,"3"-10"4362,1-8-2729,12-42 4469,-16 59-5872,0 1 0,0 0 0,0 0-1,0 0 1,0-1 0,0 1-1,0 0 1,0 0 0,0 0 0,0-1-1,0 1 1,0 0 0,0 0 0,0 0-1,0-1 1,0 1 0,1 0-1,-1 0 1,0 0 0,0-1 0,0 1-1,0 0 1,0 0 0,1 0 0,-1 0-1,0 0 1,0-1 0,0 1-1,0 0 1,1 0 0,-1 0 0,0 0-1,0 0 1,0 0 0,1 0 0,-1 0-1,0 0 1,0 0 0,0 0-1,1 0 1,-1 0 0,0 0 0,0 0-1,1 0 1,-1 0 0,0 0 0,0 0-1,0 0 1,1 0 0,-1 0 0,5 14 1098,-1 21-808,3 276 1749,-5-291-1053,2-34 174,1-35-616,-4-1-573,1 28-129,-2 0 0,0-1-1,-2 1 1,0 0 0,-8-30-1,5 42-189,3 22 146,9 27 42,-2-33 72,-1 0 0,1 0 0,1-1 0,-1 0 0,1 0 0,0 0 0,0 0 0,0-1 0,1 0 1,-1-1-1,1 1 0,0-1 0,0 0 0,0-1 0,0 0 0,1 0 0,-1 0 0,1-1 0,-1 0 1,1-1-1,10 0 0,-11 0 1,-1 0 0,1-1 1,-1 0-1,1 0 0,-1-1 1,0 1-1,0-1 0,0-1 1,0 1-1,0-1 0,8-5 1,-11 6-4,1-1 0,-1 0 1,0 0-1,0 0 0,0 0 0,-1 0 1,1-1-1,-1 1 0,0-1 0,0 1 1,0-1-1,0 0 0,0 0 0,-1 0 1,0 0-1,0 0 0,0 0 1,0-7-1,0 2-9,-1 1 0,0-1 0,0 0 0,-4-15 0,4 23 6,0 0 1,0 0-1,0 0 1,0 0-1,0 0 1,0 0-1,-1 0 1,1 1-1,0-1 1,-1 0-1,1 0 1,-1 0-1,1 0 0,-1 0 1,1 1-1,-1-1 1,1 0-1,-1 1 1,0-1-1,1 0 1,-1 1-1,0-1 1,0 1-1,0-1 1,1 1-1,-1-1 1,0 1-1,0-1 1,0 1-1,0 0 1,0 0-1,0-1 1,0 1-1,0 0 1,0 0-1,0 0 1,0 0-1,0 0 0,1 0 1,-1 0-1,0 1 1,0-1-1,0 0 1,0 0-1,0 1 1,0-1-1,0 1 1,0-1-1,1 0 1,-1 1-1,0 0 1,0-1-1,1 1 1,-1-1-1,0 1 1,1 0-1,-2 1 1,-3 3-11,0 0 1,1 0 0,0 1 0,0-1 0,0 1 0,1 0-1,0 0 1,0 1 0,0-1 0,1 1 0,-3 11-1,2-4 13,0 1-1,0 0 0,2 0 0,0 21 0,1-34-2,0-1 0,0 1 0,0 0 0,1 0 0,-1 0 0,1-1 0,-1 1 0,1 0 0,-1-1 0,1 1 0,0-1 0,0 1 0,0-1 0,0 1 0,0-1 0,0 1-1,1-1 1,-1 0 0,0 0 0,1 0 0,2 2 0,0-1 6,0 0 0,0 0 1,0-1-1,0 0 0,0 0 0,0 0 0,0 0 0,0 0 0,5-1 0,2 0-21,0 0-1,0-1 0,0 0 0,0 0 1,0-2-1,18-5 0,-12 1-167,-1-1-1,0-1 1,0 0-1,0-1 1,-2-1-1,1 0 1,18-19-1,-33 29 205,1 1 0,-1-1 0,0 1 0,1-1 0,-1 1 1,0 0-1,1-1 0,-1 1 0,0-1 0,1 1 0,-1 0 0,1 0 0,-1-1 0,1 1 0,-1 0 1,1 0-1,-1-1 0,1 1 0,-1 0 0,1 0 0,-1 0 0,1 0 0,-1 0 0,1 0 0,-1 0 0,1 0 1,-1 0-1,1 0 0,-1 0 0,1 0 0,-1 0 0,1 0 0,0 1 0,5 17 534,-7 45 236,0-44-586,1-18-186,0 0 0,0 1 0,0-1 0,0 0 0,1 1 0,-1-1 0,0 0 1,1 1-1,-1-1 0,1 0 0,-1 1 0,1-1 0,-1 0 0,1 0 0,0 0 0,0 0 0,0 0 0,-1 0 0,1 0 0,0 0 0,0 0 0,1 0 0,-1 0 0,0-1 0,0 1 1,2 1-1,0-1 9,1 0 1,0 0 0,-1 0-1,1-1 1,0 1 0,-1-1 0,1 0-1,0 0 1,6-1 0,4-1-9,-1 0-1,1-2 1,-1 1 0,20-9 0,16-16-541,-36 20 304,-1 1 0,2 0 0,14-5 0,-28 12 215,1 0 0,0 0-1,-1 1 1,1-1 0,0 0-1,-1 1 1,1-1 0,-1 1-1,1-1 1,-1 0 0,1 1-1,-1-1 1,1 1 0,-1-1-1,1 1 1,-1 0 0,0-1 0,1 1-1,-1-1 1,0 1 0,0 0-1,1-1 1,-1 1 0,0 0-1,0-1 1,0 1 0,0 0-1,0-1 1,0 1 0,0 0-1,0-1 1,0 1 0,0 0 0,0 0-1,0-1 1,0 1 0,-1 1-1,-2 36 430,3-33-371,-1-3-33,1-1 1,-1 1-1,1-1 0,0 1 1,0-1-1,0 1 0,0-1 1,0 1-1,0-1 0,0 1 1,1-1-1,-1 1 0,0-1 0,1 1 1,-1-1-1,1 1 0,0-1 1,-1 0-1,1 1 0,0-1 1,0 0-1,0 1 0,0-1 1,0 0-1,0 0 0,0 0 0,0 0 1,1 0-1,-1 0 0,0-1 1,1 1-1,-1 0 0,3 0 1,0 0-3,1-1 1,0 1-1,-1-1 1,1-1-1,0 1 1,-1-1-1,1 1 1,-1-1 0,1-1-1,8-2 1,5-4-290,-1-1 0,0 0 0,0-1 0,23-19 1,-7 5 134,-33 24 140,0 0 0,1 0 0,-1 0 1,0-1-1,0 1 0,0 0 0,0 0 1,1 0-1,-1 0 0,0 0 0,0 0 1,0 0-1,1 0 0,-1 0 0,0 0 1,0-1-1,0 1 0,1 0 0,-1 0 1,0 0-1,0 0 0,0 0 0,1 1 1,-1-1-1,0 0 0,0 0 0,0 0 1,1 0-1,-1 0 0,0 0 0,0 0 1,0 0-1,0 0 0,1 0 0,-1 1 1,0-1-1,0 0 0,0 0 0,0 0 0,0 0 1,1 0-1,-1 1 0,0-1 0,0 0 1,2 15 294,-5 26 260,2-28-412,2-12-191,-1 0 0,1 0 0,0 0 0,-1 1 0,1-1 0,0 0 0,0 0 0,0 0 0,0-1 0,0 1 1,0 0-1,0 0 0,0 0 0,0-1 0,0 1 0,1 0 0,-1-1 0,0 1 0,0-1 0,1 0 1,-1 1-1,0-1 0,1 0 0,-1 0 0,0 0 0,1 0 0,-1 0 0,0 0 0,1 0 0,-1 0 1,0-1-1,2 1 0,2 0-939,-1-1-1,0 1 1,1-1 0,-1 0 0,0 0 0,1 0 0,-1 0-1,0-1 1,6-2 0,4-10-6278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49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7847,'0'0'17857,"-9"10"-16538,3-2-1186,-1 0 0,1 1 0,1-1 0,-1 1 0,2 0 0,-1 0 0,1 1 1,0 0-1,1-1 0,0 1 0,1 0 0,0 0 0,-1 14 0,3-20-181,0 1-1,0-1 1,0 1-1,0-1 1,1 1 0,-1-1-1,1 0 1,0 1-1,1-1 1,-1 0 0,1 0-1,0 0 1,0 0-1,0 0 1,5 7 0,-2-7-218,0 0 1,0 0-1,0-1 1,0 1-1,0-1 1,1 0 0,0-1-1,-1 1 1,1-1-1,12 3 1,-12-4 17,1 1 1,-1 0-1,1 1 0,-1-1 1,0 2-1,10 5 0,-15-8 312,0 0 0,0 0 0,0 0 0,0 0 0,0 0 0,0 0 0,0 0 0,-1 1 1,1-1-1,0 0 0,-1 1 0,1-1 0,-1 0 0,1 1 0,-1-1 0,0 0 0,1 1 0,-1-1 0,0 1 0,0-1 0,0 1 0,0-1 0,-1 1 0,1-1 0,0 0 0,0 1 0,-1-1 0,1 0 0,-1 1 0,1-1 0,-1 0 0,0 1 0,1-1 0,-1 0 0,0 0 0,0 0 0,0 0 0,-1 2 0,-2 2 181,-1 0-1,0 0 1,0 0-1,0 0 1,0-1-1,0 1 1,-1-1-1,0-1 1,0 1-1,0-1 1,0 0-1,-1-1 1,1 1-1,-1-1 1,1-1-1,-1 1 1,0-1-1,0 0 1,-7 0-1,13-2-314,-1 1 0,1-1 0,-1 1 0,1-1 0,0 0 1,-1 0-1,1 1 0,0-1 0,0 0 0,-1 0 0,1 0 0,0-1 0,0 1 0,0 0 0,0 0 0,0-1 0,1 1 0,-1 0 0,0-1 0,1 1 0,-1-1 1,0 1-1,1-1 0,0 1 0,-1-1 0,1 1 0,0-1 0,0 1 0,0-1 0,0 1 0,0-1 0,0 0 0,1-2 0,-1 0-720,0-1 0,0 1-1,1-1 1,0 1 0,-1-1-1,1 1 1,1 0 0,-1-1-1,1 1 1,0 0 0,3-7-1,-2 8-467,1-1-1,-1 1 1,1 0-1,-1 0 1,1 0-1,0 1 1,7-4-1,13-2-5926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49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3459,'8'0'3022,"50"7"1866,28 2 7381,-83-9-12119,-1-1-1,1 0 0,-1 0 0,1 0 0,-1 0 0,0 0 0,0 0 1,1 0-1,-1-1 0,0 1 0,0-1 0,0 0 0,-1 0 0,1 0 1,0 0-1,-1 0 0,1 0 0,-1 0 0,0 0 0,1 0 1,-1-1-1,0 1 0,-1 0 0,1-1 0,0 1 0,-1-1 0,1 1 1,-1-1-1,0 0 0,1 1 0,-1-1 0,-1-4 0,0 6-138,1 1 0,-1-1-1,0 0 1,0 1 0,0-1 0,0 0-1,0 1 1,0-1 0,1 1-1,-1 0 1,0-1 0,0 1-1,0 0 1,0-1 0,-1 1-1,1 0 1,0 0 0,0 0 0,0 0-1,0 0 1,0 0 0,0 0-1,0 0 1,0 1 0,0-1-1,0 0 1,0 0 0,0 1 0,0-1-1,-1 1 1,-30 15 191,24-9-145,0 0-1,1 0 0,-1 1 1,2 0-1,-1 1 1,-6 11-1,11-17-35,0 1 0,1-1 0,-1 0 0,1 1 0,0-1-1,0 1 1,0-1 0,0 1 0,0 7 0,1-10-17,0 1 0,1 0 0,-1-1-1,0 1 1,1-1 0,-1 1 0,1 0 0,-1-1 0,1 1 0,0-1 0,0 0 0,0 1 0,-1-1 0,1 0 0,0 1 0,1-1 0,-1 0 0,0 0-1,0 0 1,1 0 0,-1 0 0,3 2 0,6 1-147,1 1 0,0-1 0,0-1 0,0 0 0,1 0 0,-1-1-1,1-1 1,14 0 0,-3 0-193,0-1 0,1-2 0,26-5 0,-46 7 340,-1-1-1,0 0 0,0 1 0,1-2 0,-1 1 1,0 0-1,0-1 0,0 1 0,0-1 0,0 0 1,2-2-1,-4 3 72,0 0 0,0 0 0,0-1 0,0 1 0,0 0 0,0 0 0,-1-1 0,1 1 0,0 0 0,-1-1 0,1 1 0,-1-1 0,0 1 0,1-1 0,-1 1 0,0-1 0,0 1 0,0-3 0,-1-1 98,-1-1-1,1 1 1,-1-1-1,0 1 1,-1 0-1,1-1 1,-1 1-1,0 1 1,0-1-1,-1 0 1,-4-5-1,-12-12 28,13 15-160,0-1 0,0 1-1,1-1 1,1 0 0,-7-12-1,13 20-41,-1-1-1,1 1 1,0 0 0,-1-1-1,1 1 1,0-1-1,0 1 1,-1 0 0,1 0-1,0-1 1,0 1-1,-1 0 1,1 0 0,0 0-1,0 0 1,0 0-1,0 0 1,-1 0 0,1 0-1,0 0 1,1 1-1,-2-1 3,20 3-398,1 0 0,26 9 0,-28-6-1615,1-1-1,39 4 1,-5-7-4115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28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56 10346,'0'0'256,"0"-1"0,0 0 0,0 0 0,0 0 0,0 0 0,0 0 0,-1 0 0,1 0 0,0 0 0,0 0 0,-1 1 0,1-1 0,-1 0 0,1 0 0,0 0 1,-1 0-1,0 1 0,1-1 0,-1 0 0,1 1 0,-1-1 0,0 0 0,0 1 0,1-1 0,-1 1 0,0-1 0,0 1 0,0-1 0,-1 1 0,-1-1-13,1 1 0,-1-1 0,0 1 0,0 0 0,0 0 0,0 0-1,1 0 1,-1 1 0,0-1 0,-3 2 0,-3 1-44,-1 0 0,1 1 0,0 0 0,0 0 0,-10 7 0,9-3-100,0 0 0,0 1 0,1 0 0,0 0 0,-8 12 0,15-19-83,0 0 0,0 1 0,1-1 0,-1 0 0,1 0 0,-1 1-1,1-1 1,0 1 0,0-1 0,0 1 0,0-1 0,1 1 0,-1 0 0,1-1 0,-1 1 0,1 0 0,0 0 0,0-1 0,0 1 0,1 0 0,-1 0 0,1-1 0,-1 1 0,1-1 0,0 1 0,0 0 0,0-1 0,0 1 0,0-1 0,1 0 0,2 4 0,-1-4 6,1 1 0,-1-1 0,1 0 0,-1 0 0,1 0 0,0 0 0,0-1 0,0 0 0,0 0 0,0 0 0,0 0-1,1 0 1,-1-1 0,0 0 0,0 0 0,0 0 0,1 0 0,5-2 0,-3 1-9,1 0 0,-1-1-1,0 0 1,0 0 0,1 0-1,-2-1 1,1 0 0,0-1 0,10-6-1,-11 5 23,-1 0-1,0-1 1,0 1 0,0-1-1,-1 0 1,0-1-1,0 1 1,-1-1 0,1 1-1,-1-1 1,-1 0-1,1 0 1,-1-1-1,-1 1 1,1 0 0,-1-1-1,-1 1 1,1-1-1,-1 1 1,0-1 0,-1 1-1,-2-12 1,3 17-25,-1 0 0,1 0 0,-1 1 0,1-1 0,-1 0 0,0 1 0,1-1 0,-1 1 0,0-1 1,0 1-1,0-1 0,-1 1 0,1 0 0,0 0 0,0-1 0,-1 1 0,1 0 0,0 0 0,-1 0 0,1 0 1,-1 1-1,0-1 0,1 0 0,-1 1 0,0-1 0,1 1 0,-1-1 0,0 1 0,0 0 0,1-1 0,-1 1 0,0 0 1,0 1-1,1-1 0,-1 0 0,0 0 0,-2 1 0,2 0-128,1-1 0,-1 1 0,1-1 0,-1 1 0,1 0 0,0-1 0,-1 1 1,1 0-1,0 0 0,0 0 0,0 0 0,0 0 0,-1 0 0,1 0 0,1 0 0,-1 1 0,0-1 0,-1 2 0,2-2-179,-1 1-1,1 0 1,-1-1-1,1 1 1,0-1-1,0 1 1,0 0-1,0-1 1,0 1-1,0 0 1,0-1-1,1 1 1,-1-1-1,1 1 1,-1 0-1,1-1 1,-1 1-1,1-1 1,0 0-1,0 1 1,1 1-1,8 8-4448,3-1-902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51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3459,'9'-18'6239,"2"-4"1887,-7 22-5521,-3 14-1995,-1-2-383,0 104 1627,18 147-1,-11-323-700,-7 39-1098,1-6-230,-1 0 0,-2 0 1,0-1-1,-2 1 1,-9-33-1,13 62 151,0 1-1,0-1 0,0 1 1,0-1-1,0 1 0,1-1 1,-1 1-1,1-1 1,0 1-1,0-1 0,0 0 1,0 1-1,0-1 0,0 0 1,0 0-1,1 0 1,1 2-1,5 4 57,0-1 0,1-1-1,0 1 1,0-1 0,0-1 0,1 0-1,0 0 1,0-1 0,0 0 0,1-1 0,-1 0-1,1 0 1,0-2 0,-1 1 0,1-1-1,0-1 1,0 1 0,0-2 0,0 0 0,16-3-1,-21 2-21,0 0-1,0 0 0,0-1 1,-1 1-1,1-1 0,0-1 1,-1 1-1,0-1 0,0 0 1,0 0-1,0-1 0,-1 1 1,1-1-1,-1 0 0,0 0 1,-1 0-1,6-11 0,-7 12-3,0 1-1,0-1 0,0 1 0,-1-1 1,1 0-1,-1 0 0,0 0 0,0 0 1,0 0-1,-1 0 0,1 0 0,-1 0 1,0-1-1,0 1 0,-1 0 0,1 0 1,-1 0-1,0 0 0,0 0 0,0 0 1,-1 0-1,1 1 0,-1-1 0,0 0 1,0 1-1,0-1 0,0 1 0,-5-5 1,6 6-3,-1 0 0,0 0 0,0 1 0,0-1 0,0 1 0,0-1 0,0 1 0,0-1 0,-1 1 0,1 0 0,-1 0 0,1 0 0,0 1 0,-1-1 1,1 0-1,-1 1 0,1 0 0,-1 0 0,0-1 0,1 1 0,-1 1 0,1-1 0,-4 1 0,2 0 9,1 1 0,-1 0 0,1 0 0,-1 0 1,1 0-1,0 0 0,0 1 0,0 0 0,0-1 0,0 1 0,1 0 0,-1 0 0,-2 6 1,-1 1 19,0 0 0,1 0 0,0 1 1,1 0-1,0 0 0,1 0 1,0 0-1,1 0 0,-2 18 1,4-26-25,0-1 0,0 0 0,0 0 0,1 1 0,-1-1 0,1 0 0,0 0 0,-1 0 0,1 0 0,0 0 0,0 0 0,0 0 0,0 0 0,1 0 0,-1 0 0,0-1 0,1 1 0,0 0 0,1 1 0,2 0 18,-1 0 0,0-1 1,0 0-1,1 0 0,-1 0 0,1 0 0,0 0 1,7 1-1,11 0-166,-1-1-1,1-1 1,26-2 0,-25 1-518,-23 0 640,0-1-1,1 1 0,-1 0 0,1 0 1,-1 0-1,1 0 0,-1 1 0,1-1 0,-1 0 1,0 1-1,1-1 0,-1 1 0,1-1 1,-1 1-1,0-1 0,0 1 0,1 0 0,-1 0 1,0 0-1,0 0 0,0 0 0,0 0 1,0 0-1,0 0 0,0 0 0,0 0 0,0 0 1,-1 1-1,1-1 0,1 3 0,-2 1 140,1 0-1,-1 0 1,0-1-1,0 1 0,-1 0 1,1 0-1,-1 0 1,-2 7-1,-5 14 467,6-18-432,-1 0 0,1 0 0,1 0 0,-2 16-1,3-24-157,0 1-1,1-1 0,-1 1 0,0-1 0,1 1 0,-1-1 0,1 0 0,-1 1 0,0-1 0,1 1 0,-1-1 0,1 0 0,-1 1 0,1-1 0,-1 0 0,1 1 0,-1-1 0,1 0 0,0 0 0,-1 0 0,1 0 0,-1 0 0,1 1 1,-1-1-1,1 0 0,0 0 0,-1 0 0,1 0 0,-1-1 0,1 1 0,0 0 0,-1 0 0,1 0 0,-1 0 0,1 0 0,-1-1 0,1 1 0,23-9-2547,-20 5 1160,0 0 0,-1-1 0,0 1 0,0-1 0,0 0 0,3-7 0,0 1-2773,6-11-5909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51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4324,'0'0'9780,"8"0"-7933,73-14 1526,-74 13-3136,0-1 1,-1 0-1,1-1 0,-1 1 0,0-1 0,0 0 0,0-1 1,0 0-1,0 0 0,-1 0 0,8-8 0,-13 12-183,1 0-1,-1-1 1,0 1-1,1 0 1,-1 0-1,0-1 1,0 1-1,1 0 0,-1 0 1,0-1-1,0 1 1,0 0-1,1-1 1,-1 1-1,0 0 1,0-1-1,0 1 1,0-1-1,0 1 0,0 0 1,0-1-1,1 1 1,-1 0-1,0-1 1,0 1-1,-1-1 1,1 1-1,0 0 1,0-1-1,0 1 0,0 0 1,0-1-1,0 1 1,-1-1-1,-13-1 414,-18 11-440,23-2 125,0-1-1,0 1 0,1 1 1,0 0-1,0 0 1,-11 15-1,16-20-91,1 1 0,-1-1 1,1 1-1,-1 0 0,1 0 0,0 0 0,1 0 0,-1 1 1,1-1-1,0 0 0,0 1 0,0-1 0,0 1 1,1-1-1,0 1 0,0-1 0,0 1 0,0-1 1,2 7-1,0-8-94,0 0 0,0 1 1,1-1-1,-1 0 0,1 0 0,-1 0 1,1-1-1,0 1 0,0 0 0,0-1 1,1 0-1,-1 0 0,1 0 1,-1 0-1,1-1 0,5 3 0,6 1-1186,0 0 0,30 4 0,9-4-5655,6-4-8815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52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3812,'0'0'19362,"1"11"-18086,0 15-568,-1-1 0,-7 41 0,6-59-590,0-1 0,0 0 0,1 0 0,0 1 0,0-1 0,0 0 0,1 1 0,2 9 0,-2-15-80,-1 0 1,1 0-1,-1 0 1,1 0-1,0 0 1,0 0-1,0 0 1,-1 0-1,1 0 1,0 0-1,0 0 1,0 0-1,1 0 1,-1-1-1,0 1 1,0 0-1,2 0 0,0 0 19,1 0 0,-1-1 0,0 1 0,1-1 0,-1 0-1,1 0 1,-1 0 0,1 0 0,3-1 0,3-2-27,0 0 0,0-1 0,-1 0 0,1 0 1,-1-1-1,0 0 0,0 0 0,-1-1 0,0 0 1,0-1-1,0 0 0,12-14 0,34-28 47,-49 53-166,-6 11 61,-4 16 23,-6-3-63,7-21-42,1-1 0,0 1 1,0 0-1,1 0 0,0 0 0,1 0 0,-1 1 0,1-1 1,1 1-1,-1 7 0,2-14-75,-1-1 1,1 1 0,-1-1-1,1 1 1,-1-1 0,1 1-1,0-1 1,-1 1 0,1-1-1,0 0 1,-1 1 0,1-1-1,0 0 1,-1 0-1,1 1 1,0-1 0,-1 0-1,1 0 1,0 0 0,0 0-1,-1 0 1,1 0 0,0 0-1,0 0 1,-1 0-1,1-1 1,0 1 0,0 0-1,-1 0 1,1-1 0,0 1-1,0-1 1,25-9-7414,-11-7-955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53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48 4068,'0'0'17366,"-3"7"-17212,-3 7-123,-1 2 542,1 0 0,0 0 0,1 0 0,1 1 0,0 0 0,-1 20 0,5-37-551,0 0 1,0 1 0,0-1 0,0 0 0,0 0-1,0 1 1,0-1 0,0 0 0,0 0 0,0 0-1,0 1 1,0-1 0,0 0 0,0 0 0,0 1-1,0-1 1,0 0 0,0 0 0,1 0 0,-1 1-1,0-1 1,0 0 0,0 0 0,0 0 0,1 0 0,-1 1-1,0-1 1,0 0 0,0 0 0,1 0 0,-1 0-1,0 0 1,0 0 0,1 0 0,-1 1 0,0-1-1,0 0 1,0 0 0,1 0 0,-1 0 0,0 0-1,1 0 1,13-6 585,10-14-211,-17 8-381,0 0-1,0 0 0,-2 0 0,1-1 0,-2 0 0,1 0 0,-2-1 0,0 1 1,-1-1-1,0 1 0,0-28 0,-2 41-18,1-1 0,-1 1 0,0 0-1,1 0 1,-1-1 0,0 1 0,1 0 0,-1 0 0,1 0 0,-1 0-1,0-1 1,1 1 0,-1 0 0,1 0 0,-1 0 0,1 0-1,-1 0 1,0 0 0,1 0 0,-1 0 0,1 0 0,-1 0 0,0 0-1,1 1 1,-1-1 0,1 0 0,-1 0 0,0 0 0,1 0 0,-1 1-1,1-1 1,-1 0 0,0 0 0,1 1 0,18 7-9,-17-7 11,10 4 6,1-1 0,0-1 0,0 0 0,0 0 0,0-2 0,0 1 0,18-2 0,-16 0-116,0 1-1,0 0 0,0 2 1,27 6-1,-41-8 100,1-1 1,-1 0-1,0 1 0,0-1 0,1 1 0,-1 0 0,0-1 0,0 1 0,0 0 1,0 0-1,0 0 0,0 0 0,0-1 0,0 1 0,0 1 0,-1-1 0,1 0 0,0 0 1,-1 0-1,1 0 0,0 0 0,-1 1 0,0-1 0,1 0 0,0 3 0,-7 32 198,5-33-100,0-1 0,0 1-1,0-1 1,0 1 0,1 0 0,0-1-1,-1 1 1,1-1 0,0 1 0,0 0 0,0-1-1,1 1 1,-1 0 0,1-1 0,0 5 0,5-6 3,-1 0 0,0 0 0,0 0 0,0 0 0,1-1 0,-1 0 1,0 0-1,0-1 0,10-1 0,2-3-178,-1 0 0,-1-1 1,1-1-1,-1 0 0,18-12 0,-11 7-424,-22 12 505,1-1 1,-1 1 0,0 0 0,0 0 0,0 0-1,0-1 1,1 1 0,-1 0 0,0 0-1,0 0 1,0 0 0,1 0 0,-1-1-1,0 1 1,0 0 0,1 0 0,-1 0-1,0 0 1,0 0 0,1 0 0,-1 0-1,0 0 1,0 0 0,1 0 0,-1 0-1,0 0 1,0 0 0,1 0 0,-1 0-1,0 0 1,0 0 0,0 0 0,1 1-1,-1-1 1,0 0 0,0 0 0,1 0-1,-1 0 1,0 0 0,0 1 0,0-1-1,0 0 1,1 0 0,-1 0 0,0 0 0,0 1-1,0-1 1,0 0 0,0 0 0,0 1-1,1-1 1,-1 0 0,0 0 0,0 1-1,0-1 1,0 0 0,0 0 0,0 1-1,-4 21 187,0 1 357,4-22-516,0-1 1,0 1 0,0-1-1,0 0 1,0 1 0,0-1-1,0 1 1,0-1-1,0 1 1,0-1 0,0 0-1,0 1 1,0-1 0,0 1-1,0-1 1,1 0-1,-1 1 1,0-1 0,0 1-1,0-1 1,1 0 0,-1 1-1,0-1 1,0 0-1,1 1 1,-1-1 0,0 0-1,1 0 1,-1 1 0,0-1-1,1 0 1,-1 0-1,1 0 1,-1 1 0,11-1-64,0 1 0,-1-2 0,1 1 1,0-2-1,-1 1 0,1-1 0,-1-1 0,0 0 1,19-8-1,28-8-1649,-56 19 1607,-1 46 699,1-45-737,-1 0 1,1 0-1,0 0 1,-1 0-1,1 0 1,0 0-1,0 0 1,0 0-1,0 0 1,0 0-1,0-1 1,0 1-1,0 0 0,0-1 1,0 1-1,0-1 1,0 1-1,0-1 1,1 0-1,-1 1 1,0-1-1,0 0 1,0 0-1,1 0 1,-1 0-1,0 0 1,0 0-1,2 0 1,42-1-7326,-40 1 6139,20-2-6042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53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108 205 11179,'0'0'11306,"-8"-3"-9427,6 1-1813,-1 1 0,1 0-1,-1 0 1,1 0 0,-1 0-1,1 1 1,-1-1-1,0 1 1,1-1 0,-1 1-1,0 0 1,0 0 0,1 0-1,-1 0 1,0 1 0,1-1-1,-1 1 1,0-1 0,1 1-1,-1 0 1,1 0-1,-1 0 1,1 1 0,-1-1-1,1 1 1,0-1 0,0 1-1,0 0 1,0-1 0,0 1-1,0 0 1,0 0-1,1 1 1,-1-1 0,1 0-1,-1 1 1,1-1 0,0 0-1,0 1 1,0 0 0,0-1-1,0 1 1,0 4-1,0-5-60,0 0-1,0 0 1,1 0-1,-1 1 1,0-1-1,1 0 0,0 1 1,-1-1-1,1 1 1,0-1-1,0 0 0,1 1 1,-1-1-1,0 0 1,1 1-1,-1-1 1,1 0-1,0 1 0,0-1 1,0 0-1,0 0 1,0 0-1,0 0 0,1 0 1,-1 0-1,1 0 1,-1 0-1,3 1 1,0 0 3,0-2 0,0 1 0,0-1 0,0 1 0,1-1 0,-1 0 0,0 0 0,0-1 0,1 1 0,-1-1 0,0 0 0,1 0 0,-1-1 0,0 1 0,7-2 0,-5 0-53,1 0 0,-1-1 0,1 1 0,-1-1 0,0-1 0,0 1 0,0-1 0,0 0 0,-1 0 0,0-1 0,0 1 0,0-1 0,0 0 0,-1-1 0,1 1 0,-1-1 0,-1 0 0,1 0 0,-1 0 0,3-8 0,-8 20 397,1-4-319,0 0-1,-1 1 1,1-1 0,1 1-1,-1-1 1,0 1 0,0-1-1,1 1 1,0-1 0,-1 1 0,1 0-1,0-1 1,0 1 0,1 0-1,-1-1 1,0 1 0,1-1-1,0 1 1,0 0 0,-1-1-1,1 1 1,1-1 0,-1 0-1,0 1 1,1-1 0,-1 0-1,1 0 1,-1 0 0,1 0-1,0 0 1,0 0 0,3 1-1,1 1-3,0-1 0,1 0 0,0 0 0,0-1 0,0 0 0,0 0 0,0 0 0,0-1 0,0 0 0,0-1 0,1 1 0,-1-2 0,0 1 0,9-2 0,-5 0-15,0-1-1,0 0 1,-1-1 0,1 0 0,-1-1 0,0 0 0,0-1 0,13-9 0,-6 2-42,-1-1 0,-1 0 1,0-1-1,-1 0 1,-1-1-1,0-1 0,-1 0 1,-1-1-1,13-27 0,-24 45 28,4-6-21,-1-1 0,0 0 0,-1 0 1,1 0-1,-1 0 0,0-1 0,-1 1 0,0 0 1,0-1-1,-1-8 0,0 15 19,-1 0 0,1 0 0,0 1 0,-1-1 1,1 0-1,-1 1 0,1-1 0,-1 0 0,0 1 0,1-1 0,-1 1 1,0-1-1,1 1 0,-1-1 0,0 1 0,0-1 0,0 1 1,1 0-1,-1-1 0,0 1 0,0 0 0,0 0 0,0 0 0,1 0 1,-1 0-1,0 0 0,0 0 0,0 0 0,0 0 0,0 0 0,1 0 1,-2 1-1,-30 6-17,20-2 57,1 1-1,0 0 1,1 1 0,0 0 0,0 1-1,0 0 1,1 0 0,0 1 0,1 0 0,0 0-1,0 1 1,1 0 0,0 1 0,1 0-1,0 0 1,1 0 0,0 1 0,1-1 0,0 1-1,0 0 1,2 0 0,0 1 0,0-1 0,1 0-1,0 24 1,3-32-38,-1 1-1,0-1 1,1 0-1,0 1 1,-1-1-1,2 0 1,-1 0-1,0 0 1,1 0-1,0 0 1,0-1-1,0 0 1,0 1 0,1-1-1,-1 0 1,1 0-1,0-1 1,0 1-1,0-1 1,0 0-1,0 0 1,5 2-1,4 1-943,-1-1 0,1 0 0,1-1 0,-1 0 0,0-1 0,20 0-1,11-1-5722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55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169 279 3716,'0'0'5124,"5"-8"-1728,-3 5-3200,1-2 378,1 0 0,-1 0 0,0-1 1,0 1-1,-1-1 0,0 1 0,0-1 0,0 0 0,-1 0 0,1 0 0,-1 0 1,-1 0-1,1 0 0,-1-10 0,-1 14-523,0 1 0,1 0 0,-1 0 0,0 0 0,0 0 0,0 0 0,0 0 0,0 0 0,0 0 0,0 0 0,0 1 0,0-1 0,0 0 0,-1 1 0,1-1-1,0 0 1,0 1 0,-1 0 0,1-1 0,0 1 0,-1 0 0,1 0 0,0-1 0,-1 1 0,1 0 0,0 0 0,-1 1 0,-1-1 0,-3 1-22,1-1 0,0 1 0,0 0 0,-1 0 0,1 1 0,-8 3 1,4 0 28,0 0 0,0 0 0,1 1 0,0 0 0,0 1 0,0 0 0,1 0 1,0 1-1,0-1 0,1 2 0,0-1 0,0 1 0,1 0 0,0 0 0,1 0 1,0 0-1,-4 14 0,8-22-37,0 0 0,0-1-1,0 1 1,0 0 0,0 0 0,0 0 0,0-1 0,0 1 0,0 0 0,0 0-1,0 0 1,0 0 0,0-1 0,1 1 0,-1 0 0,0 0 0,1-1 0,-1 1-1,1 0 1,-1-1 0,0 1 0,1 0 0,0-1 0,-1 1 0,1-1 0,-1 1-1,1 0 1,0-1 0,-1 0 0,1 1 0,1 0 0,1 0 27,-1-1 1,1 1 0,0-1-1,-1 0 1,1 0 0,0 0-1,-1 0 1,1 0-1,0 0 1,2-1 0,5-1 68,0-1 0,-1 0 0,0 0 0,16-8 0,-6-1-78,-1-2 0,0 1 0,0-2-1,-1 0 1,28-34 0,-35 36 49,0-1 0,-1 0 0,0 0 0,-1 0 0,-1-1 0,0 0 0,-1-1 0,7-28 0,-12 42-57,-1 0 0,1 0-1,-1-1 1,1 1 0,-1 0 0,0 0-1,0-1 1,0 1 0,0 0 0,-1 0-1,1-1 1,0 1 0,-2-4-1,1 6-21,1-1 0,0 1-1,-1 0 1,1-1-1,-1 1 1,1 0 0,-1-1-1,1 1 1,-1 0-1,1 0 1,-1 0 0,1-1-1,-1 1 1,1 0-1,-1 0 1,1 0 0,-1 0-1,1 0 1,-1 0-1,1 0 1,-1 0 0,1 0-1,-1 0 1,1 0-1,-1 0 1,1 0-1,-1 1 1,1-1 0,-1 0-1,1 0 1,-1 0-1,1 1 1,-1-1 0,-3 3 21,0 0-1,0 0 1,0 0 0,1 0 0,-1 0 0,1 1 0,0 0 0,0 0 0,0-1 0,-4 9 0,2 0 56,-1 1 1,2 0-1,0 0 1,0 1-1,1-1 1,1 1-1,0-1 1,1 1 0,1 18-1,0-28-62,0 0 0,0 0-1,1 0 1,0 0 0,0 0 0,0 0 0,0 0-1,0 0 1,1 0 0,-1 0 0,1-1-1,0 1 1,1-1 0,-1 1 0,0-1 0,1 0-1,0 0 1,0 0 0,0 0 0,0-1-1,0 1 1,0-1 0,1 0 0,-1 0 0,1 0-1,0 0 1,-1 0 0,1-1 0,0 0-1,0 0 1,0 0 0,0 0 0,0 0 0,7-1-1,-5 0-23,0 0-1,0 0 0,0 0 0,-1-1 0,1 0 0,0-1 0,0 1 0,-1-1 0,1 0 1,-1 0-1,1-1 0,-1 1 0,0-1 0,0-1 0,0 1 0,-1-1 0,1 1 0,-1-1 1,0-1-1,0 1 0,0-1 0,0 1 0,-1-1 0,0 0 0,0 0 0,0 0 0,-1-1 0,1 1 1,1-8-1,-20 62-351,12-38 362,0 0 0,0 0 0,1 1 0,1-1 0,0 1 0,0 0 0,1-1 0,1 17 0,0-27-61,0-1 0,0 1 1,0 0-1,0 0 0,0 0 0,1 0 0,-1 0 0,0-1 1,0 1-1,1 0 0,-1 0 0,1 0 0,-1-1 0,1 1 1,-1 0-1,1-1 0,-1 1 0,1 0 0,0-1 0,-1 1 1,1-1-1,0 1 0,-1-1 0,1 1 0,0-1 0,0 1 1,-1-1-1,1 0 0,0 0 0,0 1 0,0-1 0,0 0 1,0 0-1,-1 0 0,1 0 0,0 0 0,0 0 0,0 0 1,0 0-1,0 0 0,0 0 0,-1 0 0,1-1 0,0 1 1,0 0-1,0-1 0,-1 1 0,1 0 0,1-1 0,1-1-865,0 1 0,0-1-1,0 0 1,0 0 0,-1 0-1,1 0 1,0 0-1,-1-1 1,0 1 0,1-1-1,2-4 1,9-20-8859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55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15150,'0'0'7789,"-2"9"-6994,-4 25-474,6-32-352,0 0-1,0-1 1,0 1 0,0 0 0,1-1 0,-1 1 0,1 0-1,-1-1 1,1 1 0,0-1 0,-1 1 0,1-1-1,0 1 1,0-1 0,0 1 0,0-1 0,0 0 0,1 0-1,-1 1 1,0-1 0,0 0 0,1 0 0,-1 0-1,1 0 1,-1-1 0,1 1 0,-1 0 0,4 0 0,48 13-4707,-47-13 3723,11 0-1003,14 3 58,-16 2 3706,-16-1 3597,-6 1-3456,-11 2-1355,17-8-153,-7 4-82,1-1-1,0 1 1,0 1-1,0-1 1,0 1 0,0 0-1,-5 7 1,11-11-322,0 0 0,0 0 1,0 0-1,0 0 0,0 1 1,0-1-1,0 0 0,0 0 1,0 1-1,1-1 0,-1 0 1,1 1-1,-1-1 1,1 1-1,0-1 0,-1 1 1,1-1-1,0 1 0,0-1 1,0 1-1,0-1 0,0 1 1,0-1-1,1 1 0,-1-1 1,0 1-1,1-1 1,-1 1-1,1-1 0,-1 0 1,1 1-1,0-1 0,0 0 1,0 1-1,-1-1 0,1 0 1,0 0-1,1 0 0,-1 0 1,0 0-1,0 0 0,0 0 1,1 0-1,-1 0 1,2 0-1,11 7-986,1-1 0,-1 0 0,28 8 0,-27-11 501,-1 1 0,-1 0 1,1 1-1,17 12 0,-30-18 573,-1 0 0,0 0 0,0 0 0,1 0 0,-1 0 0,0 0 0,1 1 0,-1-1 0,0 0 0,0 0 0,1 0 0,-1 1 0,0-1 0,0 0 0,0 0 0,1 1 0,-1-1 0,0 0 0,0 1 0,0-1 0,0 0 0,0 0 0,0 1 0,0-1 0,1 0 0,-1 1 0,0-1 0,0 0 0,0 1 0,0-1 0,0 0 0,0 1 0,0-1 0,-1 0 0,1 0 0,0 1 0,0-1 0,-12 7 1350,-19-2-426,20-4-882,-44 3 369,52-4-518,0 0-1,-1 0 0,1 0 1,0 0-1,0-1 1,-1 1-1,1-1 1,0 0-1,0 0 1,0 0-1,0 0 0,-5-3 1,7 2-202,0 0 0,0 0 1,0 1-1,0-1 0,0 0 1,0 0-1,0 0 0,1 0 0,-1 0 1,1 0-1,0 0 0,-1 0 1,1 0-1,0 0 0,0 0 0,0 0 1,1-3-1,9-38-7647,6 8-904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56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10250,'0'0'13015,"-9"9"-12241,-2 3-586,0 0 1,1 1-1,1 0 1,0 1-1,1 0 0,-11 24 1,17-34-201,0 0 0,0 1 0,1 0-1,-1-1 1,1 1 0,0 0 0,0 0 0,1 0 0,-1-1 0,1 1 0,0 0-1,0 0 1,1 0 0,-1 0 0,1 0 0,0-1 0,1 1 0,-1 0 0,1 0 0,0-1-1,0 0 1,0 1 0,1-1 0,-1 0 0,1 0 0,0 0 0,0 0 0,1-1-1,5 6 1,45 21-1196,-46-27 1058,0 1 0,-1-1 0,1 1 1,-1 0-1,0 1 0,-1 0 0,1 0 1,-1 0-1,0 1 0,9 10 0,-15-16 197,1 1-1,-1-1 1,1 1 0,-1-1-1,0 1 1,1-1-1,-1 1 1,0-1-1,1 1 1,-1 0 0,0-1-1,0 1 1,0-1-1,1 1 1,-1 0-1,0-1 1,0 1 0,0-1-1,0 1 1,0 0-1,0-1 1,0 1-1,0 0 1,0-1 0,0 1-1,-1-1 1,1 1-1,0 0 1,0-1-1,-1 1 1,1-1 0,0 1-1,-1-1 1,1 1-1,0-1 1,-1 1-1,1-1 1,-1 1 0,1-1-1,-1 1 1,1-1-1,-1 0 1,1 1-1,-1-1 1,1 0 0,-1 1-1,1-1 1,-1 0-1,0 0 1,1 0-1,-1 0 1,0 1 0,1-1-1,-1 0 1,1 0-1,-1 0 1,0 0 0,-2-45 1736,6 22-1835,1 1 1,0-1-1,11-31 1,-7 28-112,-8 25 164,0 1 0,0-1 0,0 1 0,0-1 0,0 1 0,1-1-1,-1 1 1,0 0 0,0-1 0,0 1 0,1-1 0,-1 1 0,0 0 0,0-1 0,1 1-1,-1 0 1,0-1 0,1 1 0,-1 0 0,0 0 0,1-1 0,-1 1 0,1 0 0,-1 0-1,0 0 1,1-1 0,-1 1 0,1 0 0,-1 0 0,1 0 0,-1 0 0,1 0 0,-1 0-1,1 0 1,-1 0 0,0 0 0,1 0 0,-1 0 0,1 0 0,-1 0 0,1 1 0,-1-1-1,0 0 1,1 0 0,-1 0 0,1 1 0,-1-1 0,1 1 0,23 18 281,-11-7-197,-9-10-79,1 1 1,-1-1-1,1 0 0,-1 0 0,1 0 1,0 0-1,0-1 0,-1 0 0,1 0 1,0 0-1,5-1 0,-8 0-4,0 0 0,0 0-1,0 0 1,0-1 0,0 1-1,0-1 1,0 1 0,-1-1 0,1 0-1,0 0 1,0 1 0,-1-1-1,1-1 1,-1 1 0,1 0 0,-1 0-1,1 0 1,-1-1 0,0 1-1,1-1 1,-1 1 0,0-1 0,0 0-1,0 1 1,0-1 0,0 0-1,-1 0 1,1 1 0,-1-1 0,1-2-1,-24 115 510,18-50-9435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56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16752,'0'0'6406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56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76 6118,'0'-8'3267,"0"7"-3024,1-35 2502,-1 35-2508,0-1-1,0 1 1,0 0-1,0 0 1,0 0-1,1 0 1,-1-1-1,0 1 1,0 0-1,1 0 1,-1 0-1,1 0 1,-1 0-1,1 0 1,0 0-1,-1 0 1,1 0-1,0 0 1,0 0-1,-1 0 1,1 0-1,0 1 1,0-1-1,0 0 1,0 1-1,0-1 1,0 0-1,0 1 1,0-1-1,0 1 0,1 0 1,-1-1-1,2 1 1,-2 0-140,-1 1 0,1-1-1,-1 0 1,1 1 0,0-1 0,-1 1 0,1-1 0,-1 1-1,1 0 1,-1-1 0,1 1 0,-1-1 0,0 1-1,1 0 1,-1-1 0,0 1 0,1 0 0,-1 0-1,0-1 1,0 1 0,0 0 0,0 0 0,0-1 0,0 1-1,0 0 1,0 0 0,0 0 0,-1 30 691,1-24-369,-2 9 150,-1 1-1,-1-1 0,0 0 1,-1 0-1,-7 17 0,6-19-331,0 0 0,2 0 0,0 0 0,0 1 1,1-1-1,1 1 0,0 21 0,2-35-238,0 0 1,0 1 0,0-1-1,0 0 1,0 0 0,1 1-1,-1-1 1,1 0 0,-1 0-1,0 0 1,1 0 0,0 0-1,-1 0 1,1 0 0,0 0-1,-1 0 1,1 0 0,0 0 0,0 0-1,0 0 1,0-1 0,0 1-1,0 0 1,0 0 0,0-1-1,0 1 1,0-1 0,0 1-1,1-1 1,-1 0 0,0 1-1,2-1 1,47-1-1463,-46 0 1180,1 0 1,-1 1 0,1 0 0,0-1-1,-1 2 1,1-1 0,-1 0-1,9 3 1,-12-2 298,-1-1 0,1 1-1,-1 0 1,0 0 0,1-1 0,-1 1-1,0 0 1,0 0 0,1 0-1,-1-1 1,0 1 0,0 0-1,0 0 1,0 0 0,0 0 0,0 0-1,0-1 1,0 1 0,-1 0-1,1 0 1,0 0 0,0-1 0,-1 1-1,1 0 1,0 0 0,-1 0-1,-10 21 826,6-14-620,-1-1-1,0 0 1,-1 0-1,1-1 1,-1 0-1,-1 0 0,1-1 1,-9 5-1,12-8-166,-1 1 1,1-1-1,0-1 1,0 1-1,-1 0 0,1-1 1,-1 0-1,1 0 0,-1-1 1,1 1-1,-1-1 0,0 0 1,1 0-1,-1 0 0,0-1 1,1 0-1,-1 0 0,-4-1 1,9 2-118,-1 0-1,0-1 1,1 1 0,-1 0 0,1 0 0,-1 0 0,0-1 0,1 1 0,-1 0 0,1 0 0,-1-1 0,1 1-1,-1-1 1,1 1 0,-1 0 0,1-1 0,0 1 0,-1-1 0,1 1 0,0-1 0,-1 1 0,1-1 0,0 1-1,-1-1 1,1 1 0,0-1 0,0 0 0,0 1 0,0-1 0,0 1 0,-1-1 0,1 0 0,0 1 0,0-1-1,0 1 1,1-1 0,-1 0 0,0 1 0,0-1 0,0 1 0,0-1 0,1 0 0,-1 1 0,0-1 0,0 1-1,1-1 1,-1 1 0,0-1 0,1 1 0,-1-1 0,1 1 0,-1-1 0,0 1 0,2-1 0,27-18-6509,22 4-2674,-23 8 4490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29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1 157 8520,'8'-3'2445,"5"-2"-1164,1 0 0,-1 1 1,1 1-1,0 0 0,0 1 0,0 0 1,24 1-1,-37 1-1188,1 1 1,-1-1-1,0 1 1,1 0 0,-1-1-1,0 1 1,1 0-1,-1 0 1,0 0 0,0 0-1,0 0 1,0 0-1,0 0 1,0 1-1,0-1 1,0 0 0,0 0-1,0 1 1,-1-1-1,1 1 1,-1-1 0,1 1-1,-1-1 1,1 1-1,-1-1 1,0 1-1,0-1 1,0 1 0,0-1-1,0 1 1,0-1-1,-1 4 1,1-2 106,0 1-1,0-1 1,-1 1-1,1-1 1,-1 0 0,0 1-1,0-1 1,0 0 0,-1 1-1,1-1 1,-1 0-1,0 0 1,-3 5 0,-5-62 216,-22-87-501,33 121 56,9 14-78,25 18-310,-17-4 121,17 4-1462,1-1 1,72 10 0,-29-13-4561,-30-6 40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57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0 282 2883,'0'0'5194,"7"-8"-1126,22-35 713,-15 18 4238,-17 30-8532,-3 6 150,0 2 0,1-1 0,0 1 0,-5 22 1,10-33-634,-1 0 1,1 0 0,0-1 0,-1 1 0,1 0 0,0 0 0,0-1 0,0 1-1,1 0 1,-1 0 0,0-1 0,1 1 0,-1 0 0,1-1 0,-1 1 0,1 0 0,0-1-1,-1 1 1,1-1 0,0 1 0,0-1 0,0 1 0,1-1 0,-1 0 0,0 1-1,0-1 1,1 0 0,-1 0 0,0 0 0,1 0 0,0 0 0,-1 0 0,1-1 0,-1 1-1,1 0 1,0-1 0,-1 1 0,1-1 0,0 0 0,0 0 0,-1 1 0,1-1-1,0 0 1,0-1 0,-1 1 0,4-1 0,-1 1-52,0-1 1,-1-1-1,1 1 0,0 0 1,-1-1-1,1 0 1,-1 0-1,0 0 0,0 0 1,0 0-1,0-1 1,0 1-1,0-1 0,-1 0 1,1 0-1,-1 0 0,0 0 1,0 0-1,0-1 1,0 1-1,0 0 0,1-6 1,1 0-184,0-1 0,0 0 1,-1 0-1,0 0 0,-1 0 1,0-1-1,0-13 0,-21 54-186,15-18 462,0 1-1,1 0 1,0 0 0,1 0-1,1 0 1,0 0 0,0 0-1,3 17 1,-2-29-46,0 0-1,0 0 0,0 1 1,0-1-1,1 0 1,-1 0-1,0 1 0,1-1 1,-1 0-1,1 0 1,-1 0-1,1 0 0,0 0 1,0 0-1,-1 0 0,1 0 1,0 0-1,0 0 1,0 0-1,0 0 0,0-1 1,0 1-1,0 0 1,0-1-1,0 1 0,1-1 1,-1 1-1,0-1 1,0 1-1,0-1 0,1 0 1,-1 0-1,0 1 1,0-1-1,1 0 0,-1 0 1,0 0-1,1-1 1,-1 1-1,0 0 0,0 0 1,0-1-1,1 1 1,-1 0-1,0-1 0,2-1 1,4 0-59,-1-1-1,0 0 1,0 0 0,0 0 0,0-1 0,-1 0 0,10-8-1,3-9-15,-1-1-1,-1 0 0,-1-1 1,0-1-1,-2-1 0,-1 0 0,-1 0 1,-2-1-1,0 0 0,7-37 1,-12 19-192,-5 44 271,1 0 1,-1 0-1,1 0 1,-1 0-1,1 0 1,-1 0-1,1 0 1,-1 0 0,1 0-1,-1 0 1,1 0-1,-1 0 1,1 0-1,-1 0 1,1 0-1,-1 0 1,1 1-1,-1-1 1,1 0 0,-1 0-1,1 1 1,0-1-1,-1 0 1,1 1-1,-1-1 1,1 1-1,-7 6 55,2-1 0,-1 2 0,1-1 0,0 0 0,0 1-1,1 0 1,0 0 0,1 1 0,-1-1 0,-2 14 0,-2 10 183,-6 50 0,7 85-548,7-153 137,9-26 681,2-13-84,-3-6-348,-2 0 0,-1 0 0,1-59 0,-5 104-128,1 0 0,0 0 0,1-1 0,0 0 0,2 1 0,-1-1 0,1-1 0,1 1-1,1-1 1,12 20 0,-18-31 34,0 0-1,0 0 1,0 0-1,0 0 1,0 0-1,0 0 0,0 0 1,0-1-1,0 1 1,0 0-1,0-1 1,0 1-1,1-1 1,-1 1-1,0-1 0,0 1 1,1-1-1,-1 0 1,0 0-1,1 1 1,-1-1-1,0 0 1,1 0-1,-1 0 0,0-1 1,2 1-1,0-1 15,-1 0-1,0-1 0,1 1 1,-1-1-1,0 1 0,0-1 1,0 1-1,0-1 0,0 0 1,-1 0-1,1 0 0,2-4 1,2-4 34,1-1 1,-2-1-1,1 1 0,4-16 1,-1-17 8,-30 67 474,16-14-445,0 0 0,0 0-1,1 1 1,0 0-1,1 0 1,0 0 0,1 1-1,0-1 1,1 0 0,0 1-1,0 15 1,1-26-131,0 1 0,0-1 0,0 1 1,0-1-1,0 1 0,0-1 0,0 1 0,0-1 1,0 1-1,0-1 0,1 0 0,-1 1 0,0-1 0,0 1 1,0-1-1,0 1 0,1-1 0,-1 0 0,0 1 1,0-1-1,1 1 0,-1-1 0,0 0 0,1 1 1,-1-1-1,0 0 0,1 1 0,-1-1 0,1 0 0,-1 0 1,0 0-1,1 1 0,-1-1 0,1 0 0,-1 0 1,1 0-1,-1 0 0,1 0 0,-1 0 0,1 0 1,-1 0-1,1 0 0,-1 0 0,1 0 0,-1 0 0,0 0 1,1 0-1,-1 0 0,1 0 0,-1 0 0,1-1 1,-1 1-1,1 0 0,-1 0 0,0-1 0,1 1 1,1-1-430,0 0 1,0-1 0,0 1 0,0 0 0,0-1 0,-1 1 0,1-1-1,-1 1 1,1-1 0,-1 0 0,3-3 0,13-58-9407,-9-10 4633,-7 1 5083,-3 10 5529,1 23 4278,7 143-10323,7-37-8087,-3-44-225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58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5733,'0'0'19971,"-1"8"-19026,-2 3-748,-3 28 225,6-38-414,1 0-1,0 0 0,-1-1 0,1 1 0,0 0 0,0-1 0,0 1 1,-1-1-1,1 1 0,0-1 0,0 1 0,0-1 0,0 1 1,0-1-1,0 0 0,0 0 0,0 1 0,0-1 0,0 0 0,0 0 1,0 0-1,0 0 0,0 0 0,0 0 0,0 0 0,0-1 0,2 1 1,32-5-518,9-15-560,-38 16 1046,0 1 0,0-1 0,1 1 0,0 1 0,-1-1-1,1 1 1,0 1 0,11-2 0,-17 46 1797,-2-42-1764,1 0 0,0 0 0,0 0 0,0 0 0,0 1-1,0-1 1,0 0 0,0 0 0,0 0 0,0 0 0,1 1 0,-1-1 0,0 0 0,1 0 0,-1 0 0,1 0 0,-1 0 0,1 0 0,-1 0 0,1 0 0,0 0 0,0 0 0,-1 0 0,1-1 0,0 1 0,0 0 0,0 0 0,0-1 0,0 1 0,0 0 0,0-1 0,0 1 0,0-1 0,0 0 0,0 1 0,1-1 0,-1 0 0,0 0 0,0 1 0,0-1 0,0 0 0,1 0 0,-1 0 0,0-1-1,0 1 1,2 0 0,0-1-140,1 0-1,0-1 1,-1 1-1,1-1 1,-1 0-1,0 0 1,0 0-1,1 0 0,-1 0 1,-1-1-1,1 1 1,0-1-1,3-5 1,-2 4-527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03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158 115 4484,'0'0'8269,"7"-10"-5845,24-29-267,-30 37-1943,1 0 1,-1 0 0,1 0-1,-1 0 1,0 0 0,0-1-1,0 1 1,0 0-1,0-1 1,0 1 0,-1 0-1,1-1 1,-1 1 0,0-1-1,0 1 1,0-1-1,0 1 1,0-3 0,-1-6 719,1 10-919,0 1 0,-1-1 0,1 1-1,0-1 1,0 1 0,-1-1-1,1 1 1,0 0 0,-1-1 0,1 1-1,-1-1 1,1 1 0,0 0-1,-1-1 1,1 1 0,-1 0 0,1 0-1,-1-1 1,1 1 0,-1 0-1,1 0 1,-1 0 0,1 0 0,-1 0-1,1-1 1,-1 1 0,1 0-1,-1 0 1,0 0 0,1 1 0,-1-1-1,1 0 1,-1 0 0,1 0-1,-1 0 1,1 0 0,-1 1 0,0-1-1,-24 10 256,19-4-268,0 1 0,0 0-1,1 0 1,0 0 0,0 0 0,1 1 0,0 0-1,0 0 1,0 0 0,-2 12 0,-20 89 90,26-109-92,-5 25 147,1 1 0,1-1-1,1 1 1,1 0 0,2 0 0,0 0 0,8 40-1,-6-59-28,0 0 0,0 0 0,0 0-1,1 0 1,0-1 0,9 11 0,-12-14-73,2-1 1,-1 1 0,0-1 0,0 1 0,1-1 0,0 0 0,-1 0-1,1 0 1,0 0 0,0-1 0,0 1 0,0-1 0,0 0 0,0 0-1,0 0 1,1 0 0,4 1 0,-7-3-38,-1 0-1,1 0 1,0 0 0,-1 1-1,1-1 1,-1 0 0,1 0-1,-1 0 1,1 0-1,-1 0 1,0 0 0,1 0-1,-1 0 1,0 0 0,0 0-1,0 0 1,0 0 0,0 0-1,0 0 1,0 0-1,0 0 1,0-1 0,-1 0-1,-3-30-820,-2 18-368,-2 0 0,0 0 0,0 1 0,-2 0 0,1 1 0,-2 0 0,1 1 0,-2 0 0,-12-10 1,-39-44 1933,69 65 4264,17-1-3841,-6 0-920,36 2 190,64-3-2456,-94-3-1695,-10-4-1676,-2-2-4858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03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13036,'0'0'4613,"-46"54"-3588,34-20 160,-2 4-128,3 5-96,9 1-161,2-4-127,0-2-128,2-8-321,14-7-160,5-8-32,2-3-448,4-8-1026,-8-4-1184,4 0-2499,-2-12-4196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03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 10762,'0'0'2648,"0"8"-529,-2 9-1255,0 0-1,-2-1 1,0 1-1,0-1 1,-2 0-1,-11 23 1,-4 4 83,-32 48 0,34-68-1124,19-23 102,-1 0 0,1 0-1,0 1 1,-1-1 0,1 0 0,-1 0 0,1 0 0,0 0 0,-1 0 0,1 0 0,-1 0 0,1 0 0,-1 0-1,1 0 1,0 0 0,-1 0 0,1 0 0,-1 0 0,1 0 0,0 0 0,-1 0 0,1 0 0,-1 0-1,1-1 1,0 1 0,-1 0 0,1 0 0,0-1 0,-1 1 0,1 0 0,0 0 0,-1-1 0,1 1 0,0 0-1,0-1 1,-1 1 0,1 0 0,0-1 0,0 1 0,0-1 0,-1 1 0,1 0 0,0-1 0,0 1 0,0-1-1,0 1 1,0 0 0,0-1 0,0 1 0,0-1 0,0 1 0,0 0 0,0-1 0,0 1 0,0-1-1,0 1 1,1-1 0,-12-47-8856,4 17 2098</inkml:trace>
  <inkml:trace contextRef="#ctx0" brushRef="#br0" timeOffset="1">0 87 5381,'0'0'16175,"68"54"-15438,-40-36-288,-1 0-321,1-4-64,0-3-897,-5-3-1954,2-6-3074,-11-2-2691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04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12908,'0'0'2595,"6"70"-641,6-39-1026,0 6 193,-1 0 65,-6 1-514,1-1-384,-6 0-159,0 0-65,-16-2 0,-2-2-64,-7-2-289,-5-2-479,2-4-642,3-4-2017,7-12-3235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04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5381,'0'0'15118,"11"-2"-13820,15-2-782,1 1 1,-1 2-1,1 0 1,26 4 0,32 6-883,0 4-4368,-58-9 1811,-21-3-1412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05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10025,'0'0'8873,"60"20"-7816,-16-19-513,2-1-319,4 0-161,-4 0-289,-7 0-1376,-6 0-2691,-4-4-3427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06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3683,'0'0'20708,"8"-3"-19998,43-16-361,50-17-222,-93 34-129,0 0-1,0 0 1,0 0 0,1 2 0,-1-1 0,0 1-1,1 0 1,-1 0 0,16 4 0,-22-3 0,-1-1 0,0 1 0,1 0 0,-1 0-1,0 0 1,0 0 0,1 0 0,-1 0 0,0 0 0,0 0 0,0 1 0,0-1 0,-1 0 0,1 1 0,0-1-1,0 0 1,-1 1 0,1-1 0,-1 1 0,1-1 0,-1 1 0,0-1 0,0 1 0,1 0 0,-1 1 0,-1 46 24,1-39 5,-5 32 142,3-32-118,0 0 0,1 1 0,0-1 0,1 1 0,1 10 0,0-19-24,0-1 1,-1 0-1,1 0 1,0 0-1,0 0 0,0 0 1,0 0-1,0 0 1,0 0-1,0 0 1,0-1-1,0 1 1,0 0-1,0 0 1,0-1-1,1 1 1,-1-1-1,0 1 1,0-1-1,1 0 1,-1 0-1,0 1 1,1-1-1,-1 0 0,0 0 1,1 0-1,-1 0 1,0 0-1,2-1 1,41-6 728,-35 4-715,-1-1 0,1 0 0,-1 0 0,0-1 0,0 0 0,-1 0 0,1-1 0,-1 0 0,-1 0 0,10-11 0,-6 4-31,-1 0 0,-1-1 0,0 0 1,0 0-1,5-18 0,-12 31-750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06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4516,'0'0'15967,"11"-11"-15438,5-5-325,2 0 0,21-15 0,-33 27-164,0 0 0,0 0 1,0 0-1,0 1 1,0 0-1,1 0 0,-1 1 1,1 0-1,0 0 0,0 0 1,0 1-1,0 0 0,0 0 1,9 1-1,-15 3-18,0-1 0,0 1 0,-1 0 0,1-1-1,0 1 1,-1 0 0,0 0 0,1-1 0,-1 1 0,0 0 0,-1 0-1,0 5 1,1-1 30,-1 29-29,0-27 18,0 0 0,1 0 0,0 0 0,1 0 0,0 0 0,3 10 0,-3-15-12,0-1 1,1 0 0,-1 0 0,1 0 0,0 0 0,0 0 0,0 0 0,1 0 0,-1-1 0,1 1 0,-1-1 0,1 0-1,0 0 1,0 0 0,0 0 0,0 0 0,0 0 0,0-1 0,7 3 0,-5-2 34,1 0 0,-1-1 0,0 1 0,1-1 0,0 0 0,-1 0-1,1-1 1,0 1 0,-1-1 0,1 0 0,0-1 0,-1 0 0,1 0 0,0 0 0,-1 0 0,1-1 0,-1 0 0,0 0 0,0-1 0,0 1 0,0-1 0,7-5 0,-7 4 100,0-1 0,-1 0 0,1 0 1,-1 0-1,0-1 0,-1 1 0,1-1 0,-1 0 1,0 0-1,-1 0 0,1-1 0,-1 1 1,0-1-1,-1 1 0,1-1 0,-2 1 0,1-1 1,-1-11-1,-2-8 186,0 18-606,1 15-1253,1-6 1480,0-1-131,0 0 0,0 0 0,0 1 0,0-1 1,0 0-1,0 1 0,0-1 0,0 0 0,0 0 0,0 1 1,0-1-1,0 0 0,0 0 0,0 1 0,0-1 0,0 0 1,0 1-1,0-1 0,1 0 0,-1 0 0,0 0 0,0 1 1,0-1-1,0 0 0,1 0 0,-1 1 0,0-1 0,0 0 1,0 0-1,1 0 0,-1 0 0,0 1 0,0-1 0,1 0 1,-1 0-1,0 0 0,0 0 0,1 0 0,-1 0 0,0 0 1,1 0-1,7 1-7736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29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138 190 9257,'0'0'6470,"3"-8"-3657,8-24-790,-11 32-1991,0 0 0,0 0 0,0-1 0,0 1 0,0 0 0,0 0 0,0-1 0,0 1 0,0 0 0,0 0 0,0-1 0,0 1 0,0 0 0,0 0 0,0-1 0,0 1 0,-1 0 0,1 0 0,0 0 0,0-1 0,0 1 0,0 0 0,0 0 0,-1 0 0,1-1 0,0 1 0,0 0 0,0 0 0,-1 0 0,1 0 0,0-1 0,0 1 0,0 0 0,-1 0 0,1 0 0,0 0 0,0 0 0,-1 0 0,1 0 0,0 0 0,0 0 0,-1 0 0,1 0 0,0 0 0,0 0 0,-1 0 0,1 0 0,0 0 0,0 0 0,-1 0 0,1 0 0,0 0 0,0 0 0,-1 0 0,1 1 0,0-1 0,0 0-1,0 0 1,-1 0 0,1 0 0,0 1 0,0-1 0,0 0 0,0 0 0,-1 1 0,-15 7 36,5 1-49,0 0 1,0 1 0,0 1 0,1 0 0,1 0 0,-12 18 0,16-21 39,0 1 1,0-1-1,1 1 0,0 0 0,0 0 0,1 0 0,0 1 0,1-1 0,0 1 0,-2 15 1,4-24-41,0 0 0,0-1 0,0 1 0,0 0 0,1 0 1,-1 0-1,0-1 0,0 1 0,0 0 0,1 0 0,-1-1 0,0 1 1,1 0-1,-1 0 0,0-1 0,1 1 0,-1 0 0,1-1 1,0 1-1,-1-1 0,1 1 0,-1-1 0,1 1 0,0-1 0,-1 1 1,1-1-1,0 1 0,-1-1 0,3 1 0,27-2 263,-21-1-243,-1-1 0,1 0 0,-1-1 0,15-8 0,-6 0-54,-1-1-1,-1-1 0,0 0 0,-1-1 1,-1-1-1,0 0 0,-1-1 0,-1 0 1,0 0-1,-2-2 0,0 1 0,-1-1 1,0 0-1,-2-1 0,0 0 1,-2 0-1,0 0 0,2-28 0,-21 82-58,10-14 59,-9 29 164,2 1 0,2 1 0,-5 94 0,15-144-272,0 1 0,0-1 0,0 1-1,0-1 1,0 1 0,0-1-1,1 1 1,-1-1 0,0 1-1,1-1 1,0 0 0,-1 1 0,1-1-1,1 3 1,13 2-6788,-2-5-3931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07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1 172 4292,'0'0'7319,"0"8"-5034,1-7-2236,-2 1 99,1 0 1,0 0 0,0-1-1,0 1 1,0 0-1,1 0 1,-1 0 0,0-1-1,1 1 1,-1 0 0,1-1-1,0 1 1,0 0 0,-1-1-1,1 1 1,0-1-1,0 1 1,1-1 0,-1 1-1,0-1 1,0 0 0,1 1-1,-1-1 1,0 0-1,1 0 1,0 0 0,-1 0-1,1 0 1,-1-1 0,1 1-1,0 0 1,-1-1 0,1 1-1,0-1 1,0 0-1,0 0 1,-1 1 0,3-1-1,12 0 275,1 0-1,-1-1 1,0-1-1,0 0 1,0-1-1,-1-1 1,1-1-1,26-11 1,-32 12-390,0-1 1,0 0-1,-1-1 1,1 0-1,-1 0 1,-1-1-1,1-1 0,-1 1 1,0-1-1,-1 0 1,0-1-1,0 0 1,9-16-1,-15 23-19,0 0 0,0 0 0,0 0 1,0-1-1,0 1 0,0 0 0,0 0 0,-1-1 0,1 1 0,-1 0 0,0-1 0,0 1 1,0 0-1,0-1 0,0 1 0,0 0 0,0-1 0,-1 1 0,0 0 0,1-1 0,-1 1 1,0 0-1,-1-4 0,0 4-4,-1 0 1,1 0-1,0 0 0,-1 0 1,1 1-1,-1-1 1,1 0-1,-1 1 0,0 0 1,0 0-1,1 0 1,-1 0-1,0 0 0,0 0 1,-6 0-1,-3 0-8,1 0-1,-1 1 0,0 1 1,0 0-1,0 0 1,1 1-1,-1 0 0,-17 7 1,14-2-8,-1 0-1,1 1 1,0 1 0,1 0 0,0 1-1,-17 17 1,26-23 21,1 0 0,-1 0 0,1 1-1,0 0 1,0 0 0,1 0 0,0 0-1,0 1 1,0-1 0,0 1 0,1 0 0,0-1-1,0 1 1,0 0 0,1 0 0,0 1 0,0-1-1,1 0 1,0 0 0,0 11 0,2-13 4,-1 0 1,0-1-1,1 1 1,0-1 0,0 1-1,0-1 1,0 0-1,1 0 1,-1 0-1,1 0 1,0 0 0,0 0-1,0-1 1,0 1-1,0-1 1,0 0-1,1 0 1,-1 0-1,1-1 1,0 1 0,-1-1-1,5 1 1,8 3 31,1 0 1,0-2 0,27 3-1,-15-3-167,-1-2 0,1 0-1,43-7 1,-58 4-703,-1 0-1,0-2 1,0 0 0,0 0 0,20-10-1,2-8-4358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08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9 2274,'5'-8'15238,"-15"9"-11306,-19 15-3179,-80 92 2004,7 7-3571,107-129-6451,14-35 1659,-14 18 1159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09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9257,'0'0'8424,"9"52"-7015,7-32 0,7 1-127,5 0-321,3-3-385,2-2-384,1-2-128,-4-2-224,-2-4-1217,-5-3-1346,-3-4-2434,-8-1-4740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09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10346,'0'0'14317,"74"11"-14253,-40-11-64,-1 2-1217,1-2-1730,-6 0-2626,1-5-3075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09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1 10922,'0'0'9823,"-8"6"-9113,-23 24 104,-51 65 1,5-6-682,77-89-192,0 1 1,0-1 0,0 0 0,0 0 0,0 0-1,0 1 1,0-1 0,0 0 0,0 0-1,0 0 1,0 1 0,-1-1 0,1 0 0,0 0-1,0 0 1,0 0 0,0 1 0,0-1 0,-1 0-1,1 0 1,0 0 0,0 0 0,0 0-1,0 0 1,-1 0 0,1 0 0,0 0 0,0 1-1,0-1 1,-1 0 0,1 0 0,0 0-1,0 0 1,0 0 0,-1 0 0,1 0 0,0 0-1,0 0 1,0 0 0,-1-1 0,1 1 0,0 0-1,0 0 1,0 0 0,-1 0 0,1 0-1,0 0 1,0 0 0,0 0 0,0-1 0,-1 1-1,1 0 1,0 0 0,0 0 0,0 0-1,0 0 1,0-1 0,-1 1 0,1 0 0,0 0-1,0-1 1,0-14-5923,0 11 4719,0-15-4856</inkml:trace>
  <inkml:trace contextRef="#ctx0" brushRef="#br0" timeOffset="1">0 41 11435,'0'0'6438,"20"50"-5253,4-37 96,-1 3-352,6-3-352,1-4-449,3 0-32,-4-3-288,1-1-1186,-7-1-1088,-6-1-2274,-4-2-2275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10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4933,'0'0'17552,"62"0"-16943,-20 2-289,3 0-192,1-2-96,0 1-192,-7-1-993,-8 2-1121,-8-1-1089,-10-1-1570,-4 0-3299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10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7847,'0'0'6705,"4"10"-5936,8 13-369,-4-8-216,0 1 0,-1 0 1,0 0-1,-2 1 0,1 0 0,-2 0 1,4 31-1,-9-38-54,0 0 0,0-1 0,0 1 0,-2-1 0,1 1 1,-1-1-1,0 0 0,-1 0 0,0 0 0,-1-1 0,1 1 0,-2-1 0,1 0 0,-1 0 0,0-1 1,-1 0-1,-11 10 0,8-9-1195,0 0-1,-1 0 1,0-1 0,-16 8 0,-1-4-4626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10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8 7399,'0'0'5616,"-9"-2"-4137,7 2-1482,-2-1 195,-1-1 0,1 1 0,-1 0-1,0 1 1,1-1 0,-1 1 0,0 0 0,1 0-1,-1 1 1,0-1 0,1 1 0,-1 0-1,0 0 1,1 1 0,0-1 0,-1 1-1,1 0 1,0 0 0,-7 5 0,-2 3 192,0 1 0,1 1 1,0 0-1,1 0 1,0 1-1,-15 24 0,23-32-282,1 0 0,0-1 0,-1 1 0,2 0 0,-1 0 0,0 1-1,1-1 1,0 0 0,0 0 0,1 1 0,0 5 0,0-8-87,0 0 0,1 0 0,0 1 1,0-1-1,0 0 0,0 0 0,0 0 0,1 0 1,-1 0-1,1 0 0,0 0 0,0-1 1,0 1-1,0 0 0,0-1 0,1 0 0,-1 1 1,1-1-1,3 2 0,5 3-102,1-1 0,-1 0-1,1-1 1,0 0 0,0-1 0,1 0 0,0-1-1,21 3 1,8-2-3289,56 0-1,-23-4-4646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11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5958,'0'0'8792,"9"0"-6822,178-12 1993,-26 0-2935,4 7-739,-30 3-1047,1-5 0,185-36-1,-261 26 1412,-54 15-816,-36 11-3834,16-5-914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12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9 3619,'0'0'10485,"10"-1"-8851,3 0-1144,62-5 1979,-70 6-2342,0 0 1,0 0-1,0 0 0,0 1 0,0 0 0,0 0 0,0 0 0,0 1 0,0-1 1,0 1-1,-1 0 0,8 4 0,-11-5-117,0 0-1,0 0 1,0 0 0,0 0-1,0 0 1,0 0 0,0 1-1,-1-1 1,1 0 0,0 0-1,-1 1 1,1-1 0,-1 0-1,1 1 1,-1-1 0,0 0-1,1 1 1,-1-1 0,0 1-1,0-1 1,0 0 0,0 1-1,0-1 1,0 1 0,-1-1-1,1 1 1,0-1 0,-1 0 0,1 1-1,-1-1 1,1 0 0,-1 0-1,0 1 1,1-1 0,-1 0-1,0 0 1,0 0 0,0 0-1,0 0 1,0 0 0,0 0-1,-2 2 1,-7 5 291,0-1 0,0 0 1,-22 12-1,19-12 155,-1 2-159,1 0 1,-22 18-1,32-24-280,0 0-1,0 0 0,0-1 0,1 2 1,-1-1-1,1 0 0,0 0 0,0 1 1,0-1-1,1 1 0,-1 0 0,1-1 1,0 1-1,0 0 0,0 0 0,-1 7 1,3-10-16,-1 0 0,1 1 0,-1-1 0,1 0 0,0 1 0,-1-1 0,1 0 0,0 0 0,0 0 0,0 0 0,0 0 0,0 0 0,0 0 0,0 0 0,0 0 0,0 0 0,0-1 0,1 1 0,-1 0 0,0-1 0,0 1 0,1-1 0,-1 1 0,1-1 1,-1 0-1,0 0 0,1 0 0,-1 1 0,3-1 0,51 2-207,-47-2 82,4 0-107,1 0 1,-1 0 0,1-2 0,-1 1-1,24-8 1,-33 8 335,-1 0 1,1 0-1,0 0 0,-1-1 1,0 1-1,1-1 0,-1 1 0,0-1 1,0 0-1,1 0 0,-2 0 1,1 0-1,0-1 0,0 1 0,-1 0 1,1-1-1,-1 1 0,0-1 0,1 1 1,-1-1-1,-1 0 0,1 0 1,0 1-1,-1-1 0,1 0 0,-1 0 1,0 0-1,0 0 0,0 1 0,0-1 1,0 0-1,-1-3 0,0 4 6,0-1 0,-1 1 0,1-1 0,0 1 0,-1-1 0,0 1 0,1 0 0,-1 0 0,0 0 0,0 0 0,0 0 0,0 0 0,-1 1 0,1-1 0,0 1 0,-1-1 0,1 1 0,-1 0-1,1 0 1,-1 0 0,0 0 0,1 0 0,-4 0 0,-31-1-1156,35 2 809,1 1-1,-1-1 0,1 0 0,0 1 0,-1-1 1,1 1-1,0-1 0,0 1 0,-1 0 1,1-1-1,0 1 0,0 0 0,0 0 0,0 0 1,0 0-1,0 0 0,0 0 0,0 0 1,-1 2-1,1 1-3324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30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0 129 9225,'0'0'11995,"8"3"-10287,-5-1-1574,0 0 0,0 0-1,1-1 1,-1 0 0,1 1-1,-1-1 1,1 0 0,0-1-1,-1 1 1,1-1 0,0 0-1,-1 1 1,1-2-1,0 1 1,-1 0 0,1-1-1,0 1 1,-1-1 0,1 0-1,-1-1 1,1 1 0,-1 0-1,0-1 1,1 0 0,-1 0-1,0 0 1,3-3 0,1 0-4,-1-1-1,-1 0 1,1 0 0,-1 0 0,5-8 0,-8 11-118,0 1 1,-1-1-1,1 1 0,-1-1 0,0 0 0,0 1 0,0-1 0,0 0 1,0 0-1,0 0 0,-1 0 0,0 0 0,0 0 0,1 0 0,-1 0 1,-1 0-1,0-4 0,1 6-16,-1 0 0,1 1 0,-1-1 1,1 0-1,-1 1 0,1-1 0,-1 1 1,0-1-1,1 1 0,-1-1 0,0 1 0,0-1 1,1 1-1,-1-1 0,0 1 0,0 0 0,1 0 1,-1-1-1,0 1 0,0 0 0,0 0 0,0 0 1,1 0-1,-1 0 0,0 0 0,0 0 0,0 0 1,0 0-1,1 1 0,-1-1 0,0 0 1,0 0-1,0 1 0,1-1 0,-1 0 0,-1 1 1,-27 15-204,20-7 144,0 0 0,0 1 0,1 0 0,-8 13 0,13-20 53,1 0-1,0 0 1,0 1-1,1-1 1,-1 1 0,0-1-1,1 1 1,0 0-1,0 0 1,0 0 0,1-1-1,-1 1 1,1 0-1,0 0 1,0 0 0,0 0-1,1 0 1,0 4-1,0-7-40,0 0-1,0 0 0,0 0 0,0 0 0,0 0 1,0 0-1,0 0 0,0 0 0,1-1 0,-1 1 1,0 0-1,1-1 0,-1 1 0,0-1 0,1 0 0,-1 1 1,1-1-1,-1 0 0,0 0 0,1 0 0,2 0 1,41 0-1168,-30-1 599,30 0 398,0-3 0,0-1 1,48-13-1,-93 18 300,1 0 0,-1 0 0,1 0 0,-1 0 0,1 0 0,-1 0 0,1 0 0,-1 0 0,1 0 0,0 0 0,-1-1 0,1 1 0,-1 0 0,0 0 0,1-1 0,-1 1 0,1 0 0,-1-1 0,1 1-1,-1-1 1,0 1 0,1 0 0,-1-1 0,0 1 0,1-1 0,-1 1 0,0-1 0,1 1 0,-1-1 0,0 1 0,0-1 0,0 1 0,0-1 0,0 1 0,0-1 0,1 0 0,-1 1 0,0-1 0,0 1 0,-1-1 0,1 1-1,0-1 1,0 1 0,0-1 0,0 1 0,0-1 0,-1 1 0,1-1 0,0 1 0,0-1 0,-1 1 0,1-1 0,0 1 0,-1-1 0,1 1 0,0-1 0,-1 1 0,0-1 0,-33-28 504,23 20-190,-17-18-392,-27-34 0,57 60-173,0 0 1,0 0 0,0 1-1,0-1 1,0 1 0,0-1-1,0 1 1,0 0-1,0 0 1,0 0 0,0 0-1,0 0 1,3 1 0,156 17-11808,-110-16 6055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12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0 4004,'0'0'7655,"5"10"-5984,46 70 1598,-25-43-1944,20 41 1,-40-67-1247,-1 1 0,0 0-1,0 0 1,-1 0 0,-1 1 0,0-1 0,-1 1 0,1 16 0,-4-15 108,0 1-1,-1-1 1,-1 0-1,0 0 1,-1-1-1,-1 1 1,0-1-1,0 0 1,-2 0-1,1 0 1,-2-1-1,1 0 1,-2 0-1,0-1 1,-16 16-1,12-14-216,-1 0 1,0-1-1,-1-1 0,0 0 0,-17 9 0,19-14-725,1 0-1,-1 0 1,0-1 0,0-1-1,-1 0 1,-25 3 0,-2-5-4808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13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4708,'0'0'14724,"-3"9"-14473,-29 76-116,20-57 21,1 1 1,2 0-1,-9 40 1,17-61-78,-1 1 0,2 1 0,-1-1-1,1 0 1,1 0 0,0 0 0,0 0 0,0 0 0,1-1 0,1 1 0,-1 0-1,2-1 1,-1 1 0,1-1 0,9 15 0,-2-9-23,0-1-1,1-1 1,0 0 0,0 0 0,1-2-1,1 1 1,0-2 0,0 0 0,1 0-1,0-1 1,17 5 0,-4-2-1307,51 13 0,28-6-7358,-44-13-381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14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5477,'0'0'12657,"1"-9"-11087,-1 7-1473,0-1 0,1 1 0,-1-1 0,1 1 1,0-1-1,0 1 0,0-1 0,0 1 0,0 0 0,0-1 0,1 1 0,-1 0 1,3-4-1,-1 4 14,1 0 1,-1 0 0,0 0 0,0 0 0,1 1 0,-1-1-1,1 1 1,-1 0 0,1 0 0,0 0 0,-1 1-1,6-1 1,-3 0-9,68-5 405,-70 5-487,0 1 0,0 0 0,0 0-1,0 1 1,0-1 0,0 1 0,0 0 0,0 0 0,0 0 0,0 1-1,0-1 1,-1 1 0,1 0 0,5 4 0,-8-5 13,0 0 1,-1 0-1,1 0 1,0 0-1,-1 1 0,1-1 1,-1 0-1,1 0 1,-1 1-1,0-1 0,1 0 1,-1 1-1,0-1 1,0 0-1,0 1 1,0-1-1,0 1 0,0-1 1,-1 0-1,1 1 1,0-1-1,-1 0 0,1 0 1,-1 1-1,1-1 1,-1 0-1,1 0 1,-1 0-1,0 1 0,0-1 1,0 0-1,0 0 1,1 0-1,-1 0 1,0-1-1,-1 1 0,1 0 1,0 0-1,0-1 1,-2 2-1,-52 31 817,51-30-828,-20 9 194,-66 38 601,89-50-807,0 0-1,1 0 0,-1 1 1,0-1-1,1 0 1,-1 1-1,1-1 0,-1 0 1,1 1-1,-1-1 1,1 1-1,-1-1 0,1 1 1,-1-1-1,1 1 0,0-1 1,-1 1-1,1-1 1,0 1-1,-1 0 0,1-1 1,0 1-1,0 0 1,0-1-1,-1 1 0,1 0 1,0-1-1,0 1 0,0 0 1,0-1-1,0 2 1,19 6 185,39-4-62,-54-4-129,44 1-23,46 0-1843,-34-7-3254,-25-1-1355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26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10282,'0'0'12032,"12"5"-11119,32 12-457,1-2 0,1-2 0,60 10-1,-68-18-2847,1-1-1,60-1 1,-98-3 2090,0 0 1,0 0 0,1 0-1,-1 0 1,0 0-1,0 0 1,0 0 0,1-1-1,-1 1 1,0 0-1,0-1 1,0 1 0,0-1-1,0 1 1,0-1-1,0 0 1,0 1-1,0-1 1,0 0 0,0 0-1,0 0 1,0 1-1,-1-1 1,1 0 0,1-1-1,-1-11-5730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27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459 6 5605,'0'0'11990,"-8"-2"-11258,4 1-664,2 1-14,1-1 0,-1 1 0,1 0 0,-1-1 0,1 1 0,-1 0 0,1 0 1,-1 0-1,1 0 0,-1 0 0,1 0 0,-1 0 0,1 1 0,-1-1 0,1 0 0,-1 1 0,1-1 0,0 1 1,-1 0-1,1-1 0,0 1 0,-1 0 0,1 0 0,0 0 0,0 0 0,0 0 0,0 0 0,0 0 0,0 0 1,0 1-1,-1 1 0,-7 4 107,1 1-1,-1-2 1,0 1 0,-1-2 0,0 1 0,0-1 0,-21 7-1,-83 21 214,67-21-11,13-3-89,-60 21 541,93-30-803,0 0-1,0 0 1,0 0 0,0 1 0,1-1-1,-1 1 1,0-1 0,0 0 0,0 1-1,1-1 1,-1 1 0,0 0 0,1-1-1,-1 1 1,0-1 0,1 1 0,-1 0-1,1 0 1,-1-1 0,1 1 0,-1 0-1,1 0 1,-1 0 0,1-1-1,0 2 1,0-1 5,0 0 0,1 0 0,-1-1 0,1 1 0,0 0 0,-1 0 0,1-1 0,0 1 0,-1 0 0,1-1 0,0 1 0,0-1 0,-1 1 0,1-1 0,0 1 0,0-1 0,0 0 0,0 1 0,1-1 0,53 14 496,-49-13-475,222 37-143,-77-26-6613,-92-11-1220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28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60 5509,'0'0'6267,"7"-8"-3277,0 3-2095,-4 3-603,0 0 1,-1 0-1,1 0 1,-1 0 0,1-1-1,-1 1 1,0-1 0,0 1-1,0-1 1,-1 0-1,1 0 1,0 0 0,1-5-1,-4 8-161,1-1-1,0 1 1,-1-1-1,1 1 1,0-1-1,-1 1 1,1 0-1,-1-1 1,1 1-1,-1-1 1,1 1-1,-1 0 1,1 0-1,-1-1 1,0 1-1,1 0 1,-1 0-1,1-1 1,-1 1-1,0 0 1,1 0-1,-1 0 1,1 0-1,-1 0 1,0 0-1,1 0 1,-1 0-1,0 0 1,0 1-1,-27-2-245,23 2 405,-15 0-228,0 1 0,0 1 0,0 1 1,0 1-1,1 0 0,0 2 1,0 0-1,-24 14 0,42-21-62,1 0 1,-1 0-1,1 0 0,-1 1 1,0-1-1,1 0 0,-1 1 1,1-1-1,-1 0 0,1 1 0,-1-1 1,1 0-1,-1 1 0,1-1 1,-1 1-1,1-1 0,0 1 1,-1-1-1,1 1 0,0 0 0,-1-1 1,1 1-1,0-1 0,0 1 1,0 0-1,11 6 14,31-2-24,-38-5-2,14 1-64,1-1-65,0 1 0,-1 1-1,1 0 1,0 2 0,-1 0-1,1 1 1,22 9 0,-40-13 144,0-1 0,0 0 0,0 1 0,0-1 0,0 1 0,0-1 1,0 1-1,0-1 0,0 1 0,-1 0 0,1-1 0,0 1 0,0 0 1,0 0-1,-1 0 0,1 0 0,-1 0 0,1 0 0,-1 0 0,1-1 1,-1 2-1,1-1 0,-1 0 0,0 0 0,1 0 0,-1 0 0,0 0 0,0 2 1,-1-2 59,1 1-1,-1-1 1,0 1 0,0-1 0,0 1 0,0-1 0,0 1 0,0-1 0,-1 0 0,1 0 0,0 1 0,-1-1 0,1 0-1,-1 0 1,-1 1 0,-8 3 460,0 1-1,-1-1 0,-19 5 1,3-3-498,-1-1 1,1-2 0,-1-1-1,-29 0 1,89-19-7142,0 5 2952,4-2-726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28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305 11 11082,'0'0'12140,"-7"-3"-12044,5 2-78,0-1 0,-1 2-1,1-1 1,0 0 0,-1 0 0,1 1 0,0-1-1,-1 1 1,1 0 0,-1-1 0,-4 2-1,4 0 132,0 0-1,0 1 0,0-1 0,0 1 0,0 0 0,0 0 0,0 0 1,1 0-1,-1 0 0,1 1 0,-4 4 0,-28 31 214,2 2-1,2 2 1,2 0-1,1 2 1,3 0-1,-29 74 1,54-110-171,10-13-95,10-14-15,14-19-291,0 2 0,66-52 1,-64 59-57,-1-2 0,-2-1 0,39-49 1,-76 84 316,0 1 1,0-1 0,0 0-1,-1 0 1,1 0-1,-1-1 1,0 1 0,-6 2-1,9-5 125,1-13-345,0 21-12468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29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43 5157,'0'0'19191,"0"-6"-18849,1 4-317,-1 1 1,0 0-1,0 0 0,0 0 1,0-1-1,0 1 0,0 0 1,0 0-1,0 0 0,0-1 1,-1 1-1,1 0 0,0 0 1,-1 0-1,1 0 0,-1-1 1,1 1-1,-1 0 0,0 0 1,0 0-1,1 0 0,-1 1 1,0-1-1,0 0 1,0 0-1,0 0 0,0 1 1,-1-2-1,-3 1 63,-1 0-1,1 0 1,-1 0 0,1 0 0,-1 1 0,-8 1 0,12-1-87,-49 16 292,10-5 460,6 1-230,28-11-525,1 1 1,0-1-1,-1 2 0,1-1 0,0 1 1,0 0-1,1 0 0,-1 0 1,-5 5-1,9-6 1,0 0 1,0 0 0,0 0-1,0 0 1,0 0-1,1 0 1,-1 1 0,0-1-1,1 1 1,0-1-1,0 1 1,0 0-1,0-1 1,0 1 0,0 0-1,1 0 1,-1-1-1,1 1 1,0 0 0,0 0-1,0 0 1,1 5-1,0-6 5,0-1-1,0 1 1,0 0-1,0-1 1,1 1-1,-1-1 1,0 0-1,1 1 1,-1-1-1,1 0 1,-1 0-1,1 0 1,0 0-1,-1 0 1,1 0-1,0 0 1,0-1-1,0 1 1,0-1-1,-1 1 1,1-1-1,0 0 1,0 0-1,0 0 1,0 0-1,0 0 1,0 0-1,2-1 1,6 1 19,0 0 1,0-1-1,-1 0 1,16-4-1,-7-3-13,0 0 1,0-1-1,-1 0 0,-1-2 0,1 0 0,-2-1 0,0 0 0,0-1 1,19-23-1,-32 30 45,-13 11-47,-15 14-2,-26 37 472,2 3 0,3 2-1,-70 120 1,96-151-421,11-14 324,31-33-2239,74-67-12838,-62 59 8423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30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1 117 9001,'0'0'2242,"8"-8"58,83-64 2953,-90 71-5136,-1 0-1,1 1 0,0-1 1,0 0-1,0 0 0,-1 1 0,1-1 1,0 0-1,-1 0 0,1 0 1,-1 0-1,1 0 0,-1 0 1,0 0-1,1 0 0,-1 0 0,0 0 1,1-1-1,-2 1-39,1 1-1,-1-1 1,1 1-1,-1 0 1,1-1-1,-1 1 1,1 0-1,-1 0 1,1-1-1,-1 1 1,1 0-1,-1 0 1,1 0-1,-1 0 1,0 0 0,1 0-1,-1-1 1,1 1-1,-1 1 1,1-1-1,-1 0 1,0 0-1,1 0 1,-1 0-1,1 0 1,-1 0-1,1 1 1,-1-1-1,1 0 1,-1 0 0,1 1-1,-1 0 1,-5 3 602,-1 1 536,7-11-568,17-9-426,-10 14-37,-12 12-34,-22 24 614,21-29-600,1 1 0,-1-1 0,1 1 0,0 0 0,1 1 0,-1-1-1,1 1 1,1 0 0,0 0 0,0 0 0,0 0 0,1 0 0,-1 13 0,3-21-148,1 1 0,0 0 0,0 0 0,-1-1 0,1 1 0,0-1 0,0 1 0,0-1 0,0 1 0,0-1 0,0 0 0,0 1 0,0-1 0,0 0 0,0 0 0,0 0 0,0 1 0,0-1 0,0 0 0,0 0 0,0-1 0,0 1 0,0 0 0,0 0 0,0 0 0,0-1 0,1 0 0,33-6 112,-20 0-169,0 0 0,0-1 0,-1 0 0,-1-1-1,1-1 1,-1 0 0,-1-1 0,0 0 0,0-1-1,-1 0 1,-1-1 0,0 0 0,12-22 0,-85 118 51,61-79 51,-1 1 0,1-1-1,0 1 1,0 0-1,0 0 1,1-1-1,-1 1 1,0 7 0,3-10-133,-1-1 1,0 0-1,1 0 1,-1 1-1,0-1 1,1 0 0,-1 0-1,1 0 1,0 0-1,-1 1 1,1-1-1,0 0 1,0 0 0,0 0-1,0 0 1,0-1-1,0 1 1,0 0-1,0 0 1,0 0-1,0-1 1,0 1 0,0-1-1,1 1 1,-1-1-1,0 1 1,0-1-1,1 0 1,-1 0 0,0 1-1,1-1 1,-1 0-1,0 0 1,0 0-1,1 0 1,1-1-1,7 2-2643,1-1 0,-1 0 0,1 0 0,10-2 0,3-7-6376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31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37 14894,'0'0'5568,"-9"-3"-4025,4 1-1438,1 1 0,-1-1-1,0 1 1,1 0 0,-1 0 0,0 0 0,0 1 0,1 0-1,-1 0 1,0 0 0,0 0 0,0 1 0,1 0 0,-1 0 0,0 0-1,1 0 1,-1 1 0,1 0 0,-1 0 0,1 0 0,0 0-1,0 1 1,0-1 0,-6 6 0,-14 22 758,17-11 141,7-18-965,0-1 1,0 0-1,0 1 0,0-1 0,0 1 0,0-1 0,0 1 0,1-1 0,-1 0 0,0 1 0,0-1 0,0 1 0,1-1 0,-1 0 0,0 1 0,1-1 0,-1 0 0,0 1 0,1-1 0,-1 0 0,0 0 0,1 1 0,-1-1 0,0 0 0,1 0 0,-1 0 0,1 1 0,-1-1 0,0 0 0,1 0 0,-1 0 0,1 0 0,-1 0 0,1 0 0,0 0 0,17 1 65,0-1-1,0-1 1,0-1-1,0-1 0,26-6 1,-22 4-530,1 0 0,42-1 1,-64 6 427,-1 0 0,1 0 0,0 0 0,-1 0 0,1 0 0,0 0 0,-1 0 0,1 0 0,-1 0 0,1 0 1,0 0-1,-1 1 0,1-1 0,-1 0 0,1 0 0,0 1 0,-1-1 0,1 0 0,-1 1 0,1-1 0,-1 1 0,1-1 0,-1 1 0,0-1 0,1 1 1,-1-1-1,1 1 0,-1-1 0,0 1 0,0-1 0,1 1 0,-1 0 0,0-1 0,0 1 0,0-1 0,0 1 0,1 0 0,-1-1 0,0 1 1,0 0-1,0-1 0,0 1 0,-1 0 0,1-1 0,0 1 0,0-1 0,-1 2 0,-15 39 725,3-7 571,37-44-726,-17 5-626,0-1 0,-1 0 0,0 0-1,0-1 1,0 1 0,-1-2 0,0 1 0,0 0 0,-1-1 0,0 0 0,-1 0 0,1 0 0,-1 0 0,-1-1 0,3-16 0,25 45-1254,-18-15 816,0 0 0,0-1 0,1-1 0,-1 0 0,1 0 0,0-1 0,0-1 0,0 0 0,0-1 0,0-1 0,22-3 0,-30 3 416,-1-1 1,1 1-1,-1-1 0,1 0 1,-1 0-1,0-1 1,0 1-1,7-6 1,-10 7 163,0 0 1,0 1-1,0-1 1,0 0-1,1 0 1,-1 0 0,-1 0-1,1 0 1,0-1-1,0 1 1,0 0-1,-1 0 1,1-1-1,0 1 1,-1 0-1,1-1 1,-1 1 0,0 0-1,1-1 1,-1 1-1,0-1 1,0 1-1,0 0 1,0-1-1,0 1 1,0-1 0,0 1-1,-1-1 1,1 1-1,0 0 1,-1-1-1,0-1 1,-1 2 23,1 0 0,-1 0-1,1 0 1,-1 0 0,0 0 0,1 0 0,-1 0 0,0 1 0,0-1 0,0 1 0,0-1-1,1 1 1,-1 0 0,0-1 0,0 1 0,0 0 0,0 1 0,0-1 0,0 0-1,-3 1 1,-38 9 448,35-6-424,1 1 0,-1-1 0,0 1 0,1 1 0,0-1 0,-9 11 0,14-14-112,0 0-1,0 0 0,0 0 0,0 0 0,0 0 1,1 1-1,-1-1 0,1 0 0,0 1 0,0 0 1,0-1-1,0 1 0,0-1 0,0 1 0,1 0 1,0 0-1,-1-1 0,1 1 0,0 0 0,0 0 1,0 0-1,1-1 0,-1 1 0,2 5 0,0-6-11,0 0 0,-1 0 1,1 0-1,0 0 0,0 0 0,1 0 0,-1-1 0,0 1 0,1-1 0,-1 0 0,1 0 0,-1 0 0,1 0 0,-1 0 1,1 0-1,0-1 0,-1 1 0,6 0 0,51 3-122,-59-4 108,22 1-1148,0-1 0,-1-2 0,1 0-1,25-6 1,-35 5-417,0-1 0,0-1 0,0 1 0,0-2 0,-1 0 0,0 0 0,0-1 0,14-12 0,-6 2-2148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30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16 11627,'0'0'7954,"-10"-3"-5770,0 0-1808,0 0 1,-1 1 0,1 0-1,0 1 1,-1 0 0,-11 0 0,19 1-321,1 0 0,-1 0 1,1 1-1,-1-1 0,1 0 1,-1 1-1,1 0 0,0-1 1,-1 1-1,1 0 0,0 0 1,0 0-1,0 1 0,0-1 1,0 0-1,0 1 0,0-1 1,0 1-1,0 0 0,1 0 1,-1 0-1,0 0 0,1 0 1,0 0-1,0 0 0,-1 0 1,1 0-1,0 1 0,1-1 1,-1 0-1,0 1 0,1-1 1,-1 1-1,1-1 0,0 0 1,0 1-1,0 3 0,0-4-56,0 1 0,1-1 0,-1 1 0,1-1 0,0 1 0,0-1 0,-1 1 0,2-1 0,-1 1 0,0-1 0,0 0 0,1 0 0,-1 0 0,1 0 0,0 0 0,-1 0 0,1 0 0,0 0 0,0 0 0,0-1 0,1 1 0,3 1 0,7 4-222,0-2 1,0 1-1,18 4 1,16 7 34,-47-17 219,1 1-1,0-1 0,0 0 0,-1 1 0,1-1 0,0 0 1,0 1-1,-1-1 0,1 1 0,-1-1 0,1 1 0,0-1 1,-1 1-1,1 0 0,-1-1 0,0 1 0,1 0 0,-1-1 1,1 1-1,-1 0 0,0 0 0,1-1 0,-1 1 0,0 0 1,0 0-1,0 0 0,0-1 0,0 1 0,0 0 0,0 0 0,0 0 1,0-1-1,0 2 0,-1 0 24,0 0 1,-1 0-1,1 0 1,0-1-1,-1 1 1,0-1-1,1 1 1,-1-1-1,0 0 1,1 1-1,-1-1 1,-2 1-1,-57 23 401,42-19-483,-1 0 0,1-2 0,-22 3-1,-3-7-4902,25-4-2683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31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161 152 7847,'0'0'12428,"-8"-3"-11675,4 2-627,1 0 0,-1 0 1,0 0-1,1 1 0,-1-1 0,0 1 1,1 0-1,-1 0 0,0 1 1,0-1-1,1 1 0,-1-1 0,0 1 1,1 0-1,-1 0 0,1 1 0,-1-1 1,1 1-1,0 0 0,0 0 0,0 0 1,-6 5-1,1-1 418,-29 26 1747,35-30-2144,0 0 0,0 0 0,0 0 0,1 0 0,-1 0 0,1 1 0,-1-1 0,1 0 0,0 1 0,0-1 0,0 1 0,0-1 0,1 1-1,-2 4 1,3-6-130,-1-1 0,0 1-1,0-1 1,1 1-1,-1-1 1,1 1-1,-1-1 1,1 1-1,-1-1 1,0 1 0,1-1-1,0 0 1,-1 1-1,1-1 1,-1 0-1,1 1 1,-1-1-1,1 0 1,0 0 0,-1 1-1,1-1 1,-1 0-1,1 0 1,0 0-1,-1 0 1,1 0-1,0 0 1,1 0 0,25 0 123,-21 0-88,11-1-170,-1-1 1,0 0-1,1-1 0,-1-1 1,0 0-1,-1-1 0,1-1 1,-1 0-1,0-1 0,-1-1 1,0 0-1,0-1 0,-1-1 1,0 0-1,0-1 0,-1 0 1,-1-1-1,0 0 0,0 0 1,-1-2-1,-1 1 0,10-19 0,-17 28 122,-1 1-1,0-1 0,1 0 0,-2 0 1,1 0-1,0 0 0,-1 0 0,1-5 1,-1 9 8,0-1 0,0 1 0,0-1 0,0 1 0,0 0 0,0-1 0,-1 1 0,1-1 0,0 1 0,0-1 0,0 1 0,0-1 0,-1 1 0,1 0 0,0-1 0,-1 1 0,1-1 0,0 1 0,0 0 0,-1-1 0,1 1 0,-1 0 0,1 0 0,0-1 0,-1 1 0,0-1 0,0 1 11,-1 0 0,1 0 0,0 1 0,0-1-1,0 0 1,-1 0 0,1 0 0,0 1 0,0-1 0,0 1-1,0-1 1,0 1 0,0-1 0,0 1 0,0 0 0,-1 0 0,-4 4 47,0 0 0,1 0 0,0 1 0,0 0 0,1-1 0,-1 2 0,1-1 0,1 0 0,-1 1 1,1 0-1,0-1 0,-3 12 0,3-9-44,1 0 0,0 0 1,0 0-1,1 0 0,0 0 1,0 1-1,1-1 0,0 0 1,3 17-1,-2-23-117,0 0 1,0 0-1,1 0 1,-1-1-1,1 1 1,-1 0-1,1-1 1,0 1-1,0-1 1,0 1-1,1-1 1,-1 0 0,0 0-1,4 2 0,24 12-3687,-2-9-2355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33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95 221 3427,'0'0'7581,"8"-6"-5376,25-18 95,-22 11 967,-18 10-1653,-20 8-863,18-1-619,1 0 0,0 0 0,0 1-1,1 0 1,-1 0 0,1 1 0,0 0 0,0 0-1,1 1 1,0 0 0,0 0 0,1 0 0,0 1-1,0-1 1,-5 13 0,10-20-119,0 0 1,-1 1-1,1-1 0,0 1 1,0-1-1,0 1 1,0-1-1,0 0 0,0 1 1,0-1-1,0 1 0,1-1 1,-1 1-1,0-1 0,0 0 1,0 1-1,0-1 1,0 1-1,1-1 0,-1 0 1,0 1-1,0-1 0,1 1 1,-1-1-1,0 0 0,1 0 1,-1 1-1,0-1 1,1 0-1,-1 1 0,0-1 1,1 0-1,-1 0 0,1 0 1,-1 0-1,1 1 0,-1-1 1,0 0-1,1 0 1,-1 0-1,1 0 0,-1 0 1,1 0-1,-1 0 0,0 0 1,2 0-1,23-1 383,-23 1-363,12-3-6,0 0 0,0-1 0,0 0 0,-1-1 0,0-1 0,0 0-1,0-1 1,-1 0 0,0-1 0,0 0 0,-1-1 0,12-12 0,-10 9-45,-1 0-1,-1-1 1,0 0-1,0-1 1,-2 0-1,1-1 1,-2 0-1,0-1 1,10-28-1,-17 42 41,0 0-1,-1 0 1,1-1-1,0 1 1,-1 0-1,0 0 0,0-1 1,1 1-1,-1 0 1,-1 0-1,1-1 0,0 1 1,0 0-1,-2-5 1,2 7-9,-1 0-1,1 0 1,0 0 0,0-1 0,0 1 0,-1 0 0,1 0 0,0 0 0,0 0 0,-1 0 0,1-1 0,0 1 0,0 0 0,-1 0 0,1 0-1,0 0 1,-1 0 0,1 0 0,0 0 0,-1 0 0,1 0 0,0 0 0,0 0 0,-1 0 0,1 0 0,0 0 0,-1 0 0,1 0-1,0 1 1,0-1 0,-1 0 0,1 0 0,0 0 0,-1 1 0,-15 16 270,9-9-73,2 2 0,-1-1 0,2 1 0,-1-1 0,1 1 0,0 0-1,1 1 1,0-1 0,1 1 0,0-1 0,1 1 0,0 15-1,1-24-173,0-1-1,0 1 0,0 0 0,1 0 0,-1 0 0,1-1 0,-1 1 1,1 0-1,-1-1 0,1 1 0,0 0 0,0-1 0,0 1 0,0-1 0,0 1 1,0-1-1,1 0 0,-1 1 0,0-1 0,1 0 0,2 2 0,0-1 3,0 1 0,1-1 0,-1 0 0,1-1 0,0 1 0,0-1 0,-1 0 0,7 1 0,1-1-108,0 0 1,0-1 0,0 0 0,-1-1 0,1-1 0,18-3-1,-22 2-226,0 0 1,-1-1-1,1 1 0,-1-2 0,1 1 0,12-11 0,-63 66 389,40-46 49,0 0 1,-1 0 0,2 0 0,-1 1 0,1-1 0,-1 1 0,1-1 0,1 1 0,-3 11-1,5-17-178,-1 1 0,0-1 0,1 0 0,-1 1 0,0-1 0,1 0 0,-1 1 0,1-1 0,-1 0 0,0 0 0,1 1 0,-1-1 0,1 0 0,-1 0 0,1 0 0,-1 0 0,1 0 0,-1 1 0,1-1 0,-1 0 0,1 0 0,-1 0 0,1 0-1,-1-1 1,1 1 0,-1 0 0,1 0 0,-1 0 0,0 0 0,1 0 0,-1-1 0,1 1 0,-1 0 0,1 0 0,-1-1 0,0 1 0,1 0 0,-1 0 0,1-1 0,-1 1 0,0-1 0,0 1 0,1-1 0,20-13-4598,-7-3-1473,0-6-3246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33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9033,'0'0'9571,"-8"0"-6912,-26 1-711,33-1-1903,0 0 0,0 0 0,0-1-1,0 2 1,0-1 0,0 0 0,0 0-1,1 0 1,-1 0 0,0 0 0,0 1-1,0-1 1,0 0 0,0 1 0,1-1-1,-1 1 1,0-1 0,0 1 0,1-1-1,-1 1 1,0 0 0,1-1 0,-1 1-1,1 0 1,-1-1 0,0 1 0,1 0-1,0 0 1,-1-1 0,1 1 0,-1 0-1,1 0 1,0 0 0,0 0 0,-1 0-1,1 0 1,0-1 0,0 1 0,0 0-1,0 0 1,0 0 0,0 0 0,0 0-1,1 0 1,-1 0 0,0 0 0,1 2-356,0-1 1,0 0 0,0 1-1,0-1 1,0 0-1,1 0 1,-1 0 0,1 0-1,-1 0 1,1-1-1,0 1 1,-1 0 0,4 1-1,21 10-3775,29 16-1226,-27-4 6959,-28-25-1362,0 1 1,0 0-1,0 0 1,0-1-1,0 1 1,0 0-1,0 0 1,0-1-1,0 1 1,-1 0-1,1-1 1,0 1-1,0 0 1,-1-1-1,1 1 1,0 0-1,-1-1 1,1 1-1,-1-1 1,1 1-1,0 0 1,-1-1-1,1 1 1,-1-1-1,0 0 1,1 1-1,-1 0 1,-21 17 935,16-13-224,4-4-930,0 1 0,1-1 0,-1 0 0,1 1 0,-1-1 0,1 1 0,0-1 0,-1 1 0,1 0 0,0 0 0,0-1 0,0 1 0,1 0 0,-1 0 0,0 0 0,1 0 0,-1 0 0,1 0-1,0 0 1,-1 0 0,1 0 0,0 3 0,1-2-118,1-1 0,-1 1-1,0-1 1,1 0 0,-1 1-1,1-1 1,0 0 0,0 0-1,-1 0 1,2 0 0,-1 0-1,0-1 1,0 1 0,0-1-1,1 1 1,3 1-1,15 8-737,-14-9 541,-1 1 0,0 0 0,0 0 0,-1 1 0,1-1 0,0 1 0,-1 1 0,8 7 0,-21-10 659,1-1 0,-1 0 0,1 0 0,-14-1 0,-16 1-141,19 0-169,1-1 0,-1-1-1,-19-2 1,36 3-156,1 0-1,0 0 1,-1 0 0,1 0 0,-1 0-1,1 0 1,-1 0 0,1-1 0,0 1 0,-1 0-1,1 0 1,0 0 0,-1 0 0,1-1-1,-1 1 1,1 0 0,0 0 0,-1 0 0,1-1-1,0 1 1,0 0 0,-1-1 0,1 1-1,0 0 1,0-1 0,-1 1 0,1 0-1,0-1 1,0 1 0,0 0 0,0-1 0,-1 1-1,1-1 1,0 1 0,0 0 0,0-1-1,0 1 1,0-1 0,0 1 0,0-1-1,0 1 1,0 0 0,0-1 0,0 1 0,1-1-1,-1 1 1,0 0 0,0-1 0,0 1-1,0 0 1,1-1 0,-1 1 0,0 0 0,0-1-1,1 1 1,-1 0 0,0-1 0,1 1-1,-1 0 1,0 0 0,1-1 0,-1 1-1,28-23-6544,-21 18 3814,19-18-7832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34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10922,'0'0'10400,"-6"10"-9087,0-2-1070,1 1 0,1-1 0,-1 1 0,2 1 0,-1-1 1,1 0-1,0 1 0,1 0 0,0 0 0,0 17 0,1 13-84,2 0 0,2 0 0,13 63 0,-13-87-92,2 5-191,-3-42-86,-3 10 183,0 0-1,-1 0 1,0 1 0,-1-1 0,-1 1 0,1-1 0,-2 1 0,1 0 0,-12-16 0,-9-24-23,28 54-180,0 0 1,0 0-1,1 0 0,-1 0 0,1-1 0,0 1 0,0-1 0,0 0 0,1 0 1,-1-1-1,8 4 0,60 23-9680,-42-22 3051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34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61 128,'0'0'11483,"5"-8"-8072,12-29-282,-16 37-3036,-1 0 0,0-1 0,0 1 0,0-1 0,0 1 1,0-1-1,0 1 0,0-1 0,0 1 0,0-1 1,0 1-1,0-1 0,0 1 0,0-1 0,0 1 1,0-1-1,0 1 0,0-1 0,-1 1 0,1-1 0,0 1 1,0 0-1,-1-1 0,1 1 0,0-1 0,-1 1 1,1 0-1,0-1 0,-1 1 0,1 0 0,0-1 1,-1 1-1,1 0 0,-1 0 0,1-1 0,-1 1 0,1 0 1,-1 0-1,1 0 0,-1 0 0,1 0 0,0 0 1,-1 0-1,1-1 0,-1 1 0,1 1 0,-1-1 1,1 0-1,-1 0 0,1 0 0,-1 0 0,1 0 0,-1 0 1,1 0-1,-2 1 0,-27 5 1244,25-4-1219,-1 0-1,1 1 1,0 0 0,0 0-1,0 0 1,0 0 0,0 1-1,1-1 1,0 1 0,-1 0-1,1 0 1,1 0 0,-1 1 0,0-1-1,1 0 1,0 1 0,0 0-1,1 0 1,-1-1 0,1 1-1,0 0 1,-1 9 0,3-13-106,0 0 1,-1 0 0,1 0 0,0 0 0,-1 1 0,1-1 0,0 0-1,0 0 1,0-1 0,0 1 0,0 0 0,0 0 0,0 0-1,1-1 1,-1 1 0,0-1 0,0 1 0,0-1 0,1 1 0,-1-1-1,0 0 1,1 1 0,-1-1 0,0 0 0,0 0 0,1 0-1,-1 0 1,2 0 0,50-1 118,-42 1-117,4-2-173,-1 0-1,0-1 0,0 0 0,0-1 0,0 0 0,0-1 1,22-13-1,5 0-227,-45 22 774,0 0 0,0 1 0,0-1 0,1 1 0,-1 0 0,1 0 0,-3 8 0,32-12 339,-11-3-912,-1-1 0,1 0 0,-1 0-1,1-2 1,-1 1 0,-1-2 0,1 0-1,18-12 1,-12 8-428,-28 36 1073,-8 3 186,21-22-2324,15-8-3010,-4-6-953,1-5-2409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34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7783,'0'0'18252,"-9"15"-18220,-22 24 1,26-34-36,0 0 0,1 0-1,-1 0 1,1 1 0,0 0-1,1 0 1,-1 0 0,1 0-1,0 0 1,0 1-1,1-1 1,-3 14 0,5-19-122,1 0 0,-1 0 0,1 0 0,-1 1 0,1-1 0,-1 0 1,1 0-1,0 0 0,0 0 0,-1 0 0,1 0 0,0 0 0,0-1 0,0 1 1,0 0-1,0 0 0,0-1 0,0 1 0,0 0 0,1-1 0,-1 1 0,0-1 1,0 0-1,0 1 0,1-1 0,-1 0 0,0 0 0,0 0 0,0 0 1,1 0-1,1 0 0,43-2-10458,-30-5 3942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35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0 120 5285,'0'0'20200,"3"-3"-19671,0 0-484,1 0 1,0 0-1,0 0 1,0 1-1,0-1 1,1 1-1,-1 0 1,0 1-1,1-1 1,5 0-1,-4 0-31,0 0 0,0 0 0,0 0 0,0-1-1,0 0 1,-1 0 0,1-1 0,8-6 0,-12 8 5,0-1 0,0 1 0,1 0 0,-2-1 0,1 0 0,0 1 0,-1-1 0,1 0 0,-1 0 0,0 0 0,0 0 0,0 0 0,1-5 0,-2 8-2,0-1 1,0 1-1,0-1 1,0 0 0,0 1-1,0-1 1,0 0-1,-1 1 1,1-1 0,0 1-1,0-1 1,-1 1-1,1-1 1,0 0 0,-1 1-1,1-1 1,0 1-1,-1-1 1,1 1-1,-1 0 1,1-1 0,-1 1-1,1-1 1,-1 1-1,0-1 1,-1 1 7,0-1 0,0 1 1,0-1-1,0 1 0,0 0 0,1 0 1,-1 0-1,0 0 0,0 0 0,0 0 1,0 0-1,-3 1 0,0 1 33,-1 0-1,1 1 1,0 0-1,0 0 1,0 0-1,0 0 1,0 1-1,1-1 1,0 1-1,-1 1 1,1-1-1,1 0 0,-1 1 1,1 0-1,-5 8 1,5-8 16,0-1 1,0 1-1,1 0 0,-1 0 1,1 0-1,0 1 0,1-1 1,-1 1-1,1-1 0,0 1 1,0-1-1,1 1 0,0-1 1,0 1-1,0-1 0,2 10 1,0-12-78,-1-1 0,1 1 0,0-1 0,0 0 1,0 1-1,0-1 0,0 0 0,0 0 1,1 0-1,-1-1 0,1 1 0,-1-1 1,1 1-1,0-1 0,0 0 0,-1 0 0,1 0 1,0 0-1,0 0 0,0-1 0,5 1 1,68 4-4010,-69-5 2960,18-1-3310,-2 0-1836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35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1 283 8200,'0'0'8867,"15"1"-7228,75-1 204,172-25 0,-120 9-1691,595-52-271,218-22-114,478 7 8085,-1381 86-7832,0 2 0,86 19-1,-133-22 3,-5-2-1,0-15-3769,-1 4-1766,-1 1-316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28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65 4068,'0'0'10570,"-1"-8"-8221,1 4-2075,-1 1 0,0-1 0,1 0 0,-1 0 0,-1 1 0,1-1 0,-1 0 0,1 1 0,-4-6 0,4 8-184,0 0 1,0 0-1,-1-1 0,1 1 1,0 0-1,-1 0 0,1 0 1,0 1-1,-1-1 1,1 0-1,-1 0 0,0 1 1,1-1-1,-1 1 0,1-1 1,-1 1-1,0 0 1,1 0-1,-1 0 0,0 0 1,1 0-1,-1 0 0,0 0 1,1 0-1,-1 1 0,0-1 1,1 1-1,-1-1 1,1 1-1,-1-1 0,-2 2 1,-2 2 23,0-1 1,0 1-1,0 0 1,1 1-1,-1-1 0,1 1 1,0 0-1,0 1 1,1-1-1,-1 1 1,1 0-1,-5 9 1,4-5 118,0-1 0,0 1 0,1 1 0,1-1 0,-1 0 0,2 1 0,-3 17 0,5-27-222,0 0 0,-1 0-1,1 1 1,0-1 0,0 0-1,1 1 1,-1-1 0,0 0-1,0 0 1,1 0 0,-1 1-1,1-1 1,-1 0-1,1 0 1,-1 0 0,1 0-1,0 0 1,-1 0 0,1 0-1,0 0 1,0 0 0,0 0-1,0 0 1,0 0 0,1 1-1,1-1 11,0 0-1,0 0 1,0 0-1,-1 0 0,1-1 1,0 1-1,0-1 1,0 1-1,0-1 0,6-1 1,0 1 38,0-2-1,0 1 1,1-1 0,-1-1 0,-1 0-1,16-6 1,-7-1 8,-1 1 0,29-25 1,-39 29-56,-1 1 1,0-1-1,-1 0 1,1 0-1,-1 0 1,0-1 0,0 1-1,-1-1 1,1 0-1,-1 0 1,3-11-1,-20 30 534,-6 15-414,17-23-76,0 0 0,0 1-1,1 0 1,0 0 0,0-1-1,1 1 1,-1 0 0,1 0-1,0 9 1,1-13-46,0 0 1,0-1-1,0 1 1,1 0-1,-1 0 1,0-1-1,1 1 1,0 0-1,-1-1 1,1 1-1,0-1 1,0 1-1,0-1 1,0 1-1,0-1 1,0 0-1,0 1 1,0-1-1,1 0 1,-1 0-1,0 0 1,1 0-1,-1 0 1,1 0-1,-1 0 1,1-1-1,0 1 1,-1 0-1,1-1 1,0 1-1,-1-1 1,1 0-1,0 0 1,-1 1-1,1-1 1,3-1-1,6 2 18,0-1-1,1-1 0,-1 0 0,0 0 1,0-1-1,0-1 0,0 0 0,-1 0 1,17-8-1,-4-2-86,0 0 0,40-32 0,-63 45 61,0 0 1,0 0-1,0 0 0,1 0 0,-1 0 0,0 0 0,0-1 0,0 1 0,0 0 0,0 0 0,0 0 1,0 0-1,1 0 0,-1 0 0,0 0 0,0 0 0,0 0 0,0 0 0,1 0 0,-1-1 0,0 1 0,0 0 1,0 0-1,0 0 0,0 0 0,1 0 0,-1 0 0,0 0 0,0 1 0,0-1 0,0 0 0,1 0 0,-1 0 1,0 0-1,0 0 0,0 0 0,0 0 0,0 0 0,1 0 0,-1 0 0,0 0 0,0 0 0,0 1 0,0-1 1,0 0-1,0 0 0,0 0 0,0 0 0,1 0 0,-1 0 0,0 1 0,0-1 0,0 0 0,0 0 0,0 0 1,0 0-1,0 1 0,0-1 0,0 0 0,0 17 421,1 10 191,-1-26-604,0-1 1,0 1-1,0-1 0,0 1 1,0 0-1,1-1 1,-1 1-1,0-1 0,0 1 1,0-1-1,1 1 0,-1-1 1,0 1-1,1-1 1,-1 1-1,1-1 0,-1 1 1,0-1-1,1 1 1,-1-1-1,1 0 0,-1 1 1,1-1-1,-1 0 0,1 1 1,-1-1-1,1 0 1,0 0-1,-1 0 0,1 1 1,0-1-1,10-1 22,0 1 0,-1-2 0,1 1 1,-1-1-1,0-1 0,16-6 0,31-7-999,-56 16 891,0 0-1,0 0 1,-1 0 0,1-1-1,0 1 1,0 0 0,-1 0-1,1 0 1,0 0 0,0 0-1,-1 0 1,1 0 0,0 1-1,0-1 1,-1 0 0,1 0-1,0 1 1,-1-1 0,1 0-1,0 1 1,-1-1 0,1 0-1,0 1 1,-1-1 0,1 1-1,-1-1 1,1 1 0,-1-1-1,1 1 1,-1 0 0,1-1-1,-1 1 1,0 0 0,1-1-1,-1 1 1,0 0 0,0-1-1,1 1 1,-1 0 0,0 0-1,0-1 1,0 1 0,0 1-1,0-1-200,1 0 0,-1 1-1,0-1 1,1 0 0,-1 0-1,1 1 1,-1-1 0,1 0-1,-1 0 1,1 0 0,0 0-1,0 0 1,-1 0 0,1 0-1,0 0 1,0 0 0,0 0-1,0 0 1,0 0 0,0-1-1,1 1 1,-1 0 0,2 0-1,17 3-4772,6-4-1842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28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111 126 10890,'0'0'11649,"-8"-6"-9679,-26-20-919,33 25-1030,0 1 0,0-1 1,-1 1-1,1 0 0,0 0 0,0-1 0,0 1 0,0 0 0,0 0 0,-1 0 1,1 0-1,0 0 0,0 1 0,0-1 0,0 0 0,0 0 0,-1 1 0,1-1 1,0 1-1,0-1 0,0 1 0,0-1 0,0 1 0,0 0 0,0-1 0,1 1 1,-1 0-1,-2 2 0,-16 24 76,18-26-75,-1 2-16,0 0 1,0 0-1,1 0 1,-1 0-1,1 0 1,0 1-1,0-1 1,0 0 0,0 1-1,0-1 1,1 1-1,0-1 1,0 1-1,0-1 1,0 1-1,0-1 1,1 5 0,0-6-4,0 0 1,1 0 0,-1 0 0,0-1 0,1 1-1,-1 0 1,1-1 0,-1 1 0,1-1-1,0 0 1,0 1 0,-1-1 0,1 0 0,0 0-1,0 0 1,0 0 0,0-1 0,1 1 0,-1 0-1,0-1 1,0 0 0,0 1 0,0-1 0,1 0-1,-1 0 1,0 0 0,3-1 0,4 0-3,-1 0-1,0-1 1,1 0 0,-1 0 0,0-1 0,0 0 0,0-1-1,0 1 1,-1-2 0,0 1 0,0-1 0,0 0 0,0 0 0,-1-1-1,1 0 1,9-12 0,-5 5 39,0-1 1,-1 0-1,0-1 0,-1 0 0,-1-1 1,0 0-1,6-19 0,-14 27 1570,-11 26-1281,-12 31-309,20-41 20,1 0 0,0 1 1,0-1-1,1 0 0,0 1 0,0 0 0,1-1 0,0 1 0,1-1 0,0 1 0,0-1 0,4 11 0,-4-14-175,1-1-1,0 1 0,1-1 1,-1 0-1,1 0 0,-1 0 0,1 0 1,0 0-1,6 5 0,-4-5-369,-1-1-1,1 1 0,0-1 0,0 0 0,0 0 1,1-1-1,-1 0 0,1 0 0,5 2 1,27 2-6494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31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46 14253,'0'0'7784,"-3"13"-7031,-3 21-350,2 1 0,2-1 1,0 1-1,3 0 1,1 0-1,12 68 1,-13-101-395,-1 0 1,0-1 0,1 1 0,-1 0 0,1 0 0,0 0-1,-1-1 1,1 1 0,0 0 0,0-1 0,0 1 0,0-1 0,1 1-1,-1-1 1,0 0 0,1 1 0,-1-1 0,1 0 0,2 2 0,-3-3 0,0 0 1,1 0 0,-1 0 0,0 0 0,0 0 0,0 0-1,1 0 1,-1 0 0,0-1 0,0 1 0,0 0 0,1-1-1,-1 1 1,0-1 0,0 0 0,0 1 0,0-1 0,0 0-1,0 1 1,0-1 0,0 0 0,0-1 0,5-4-106,-1-1 0,0 1-1,0-1 1,-1 0 0,1-1 0,-2 1 0,5-12 0,-2 0-500,-1 1-1,0-1 1,2-34 0,-6 47 555,0-1 0,-1 0-1,0 1 1,0-1 0,-1 1 0,0-1-1,0 0 1,-1 1 0,1 0 0,-1-1-1,-1 1 1,1 0 0,-1 0 0,-5-8-1,8 14 39,0 0-1,0 0 0,0 1 1,0-1-1,1 0 0,-1 0 1,0 0-1,0 0 0,0 1 1,0-1-1,0 0 0,0 0 0,0 0 1,0 1-1,0-1 0,0 0 1,0 0-1,0 0 0,0 1 1,0-1-1,0 0 0,0 0 1,0 0-1,-1 0 0,1 1 0,0-1 1,0 0-1,0 0 0,0 0 1,0 0-1,0 1 0,0-1 1,-1 0-1,1 0 0,0 0 0,0 0 1,0 0-1,0 0 0,-1 1 1,1-1-1,0 0 0,0 0 1,0 0-1,0 0 0,-1 0 1,1 0-1,0 0 0,0 0 0,0 0 1,-1 0-1,1 0 0,0 0 1,0 0-1,0 0 0,-1 0 1,1 0-1,0 0 0,0 0 1,0 0-1,0 0 0,-1 0 0,1-1 1,0 1-1,0 0 0,0 0 1,-1 0-1,3 18 71,0-14-35,0 0 0,0 0 0,0-1 0,1 1 0,-1-1 0,1 1 0,0-1 0,0 0 0,0 0 0,1-1 1,-1 1-1,1 0 0,-1-1 0,1 0 0,0 0 0,0 0 0,0-1 0,0 1 0,0-1 0,0 0 0,0 0 0,1 0 0,-1-1 0,0 1 0,1-1 0,-1 0 0,6-1 0,-1 1 6,0 0 0,0-1 1,0 0-1,0-1 1,0 0-1,0 0 0,-1-1 1,1 0-1,-1 0 0,0-1 1,0 0-1,11-7 0,-14 6-27,0-1-1,0 1 1,0-1-1,0 0 1,-1 0-1,0 0 1,0 0-1,-1-1 1,0 1-1,0-1 1,0 0-1,-1 0 1,0 0-1,-1-1 1,1 1-1,-1 0 0,-1-1 1,1 1-1,-2-13 1,1 20-13,0-1 0,0 1 1,0-1-1,0 1 0,1 0 1,-1-1-1,0 1 0,0-1 0,0 1 1,0-1-1,0 1 0,-1-1 0,1 1 1,0-1-1,0 1 0,0 0 1,0-1-1,0 1 0,-1-1 0,1 1 1,0-1-1,0 1 0,-1 0 0,1-1 1,0 1-1,-1 0 0,1-1 1,0 1-1,-1 0 0,1 0 0,0-1 1,-1 1-1,1 0 0,-1 0 0,1-1 1,0 1-1,-1 0 0,1 0 1,-1 0-1,1 0 0,-1 0 0,1 0 1,-1 0-1,1 0 0,0 0 0,-1 0 1,1 0-1,-1 0 0,1 0 1,-1 0-1,1 0 0,-1 0 0,1 0 1,0 1-1,-1-1 0,1 0 1,-1 0-1,0 1 0,-21 18-52,10 3 115,1-1 0,1 1 0,1 1 0,1 0 0,1 0 1,1 1-1,1 0 0,1 0 0,1 0 0,0 37 0,3-59-39,0 1 0,0 0 0,0-1 1,1 1-1,-1 0 0,1-1 0,-1 1 0,1 0 0,0-1 0,0 1 0,0-1 0,0 0 0,1 1 1,-1-1-1,1 0 0,-1 0 0,1 0 0,0 0 0,0 0 0,0 0 0,0 0 0,0 0 0,0-1 1,0 1-1,0-1 0,1 0 0,-1 0 0,1 0 0,-1 0 0,1 0 0,-1 0 0,1-1 0,0 1 1,-1-1-1,1 0 0,0 1 0,-1-1 0,1 0 0,0-1 0,4 0 0,6 0-112,0-1-1,-1 0 0,1-1 0,-1-1 1,0 0-1,0-1 0,16-8 1,-11 4-37,0-1 0,-1-1 1,-1-1-1,17-15 0,-27 23 157,0-1 1,-1 0-1,1 0 0,-1 0 1,0 0-1,-1 0 0,1-1 1,-1 1-1,0-1 0,-1 0 1,0 0-1,1 0 0,-2-1 1,1 1-1,-1 0 0,1-7 1,-2 12-19,-1 1 1,1-1 0,0 1-1,0-1 1,-1 1 0,1-1 0,0 1-1,-1-1 1,1 1 0,0 0-1,-1-1 1,1 1 0,-1 0 0,1-1-1,-1 1 1,1 0 0,-1-1-1,1 1 1,-1 0 0,1 0-1,-1 0 1,1 0 0,-1-1 0,1 1-1,-1 0 1,1 0 0,-1 0-1,1 0 1,-1 0 0,0 0 0,1 0-1,-1 1 1,1-1 0,-1 0-1,1 0 1,-1 0 0,1 0 0,-1 1-1,1-1 1,-1 0 0,1 0-1,-1 1 1,1-1 0,0 1-1,-1 0 1,-25 13 66,19-6 47,0 0 0,1 0 0,0 1 0,0-1 1,1 1-1,0 1 0,-6 16 0,10-24-109,0 1-1,0-1 1,0 1-1,0-1 0,1 1 1,-1-1-1,1 1 1,0 0-1,-1-1 1,1 1-1,0 0 1,1-1-1,-1 1 0,0-1 1,1 1-1,0 0 1,-1-1-1,1 1 1,0-1-1,0 1 1,1-1-1,-1 0 0,0 1 1,1-1-1,-1 0 1,1 0-1,0 0 1,0 0-1,0 0 1,0-1-1,0 1 0,0-1 1,0 1-1,5 1 1,2 1-255,1-1 1,-1 0 0,1 0-1,0-1 1,0-1 0,0 1-1,12-1 1,41-4-4952,-14-3-1592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29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24 12043,'0'0'8323,"-8"-6"-6892,5 4-1368,1 0-1,-1 0 1,0 0 0,1 1 0,-1-1 0,0 1 0,0 0 0,0 0 0,0 0 0,0 0-1,-4 0 1,4 1-16,1 1 0,0-1 0,-1 1-1,1 0 1,0-1 0,-1 1 0,1 0-1,0 1 1,0-1 0,0 0 0,0 0-1,0 1 1,1 0 0,-1-1-1,0 1 1,1 0 0,-1-1 0,1 1-1,-1 0 1,1 0 0,-2 4 0,-4 4 142,1 0 0,0 0 0,0 1 1,1 0-1,1 0 0,0 1 1,0-1-1,1 1 0,1-1 0,-2 14 1,4-24-183,0 0 1,0-1-1,0 1 1,0 0 0,0 0-1,0 0 1,0-1 0,0 1-1,0 0 1,0 0-1,1-1 1,-1 1 0,0 0-1,1-1 1,-1 1 0,0 0-1,1-1 1,-1 1-1,1 0 1,-1-1 0,1 1-1,-1-1 1,1 1-1,-1-1 1,1 1 0,0-1-1,-1 1 1,1-1 0,0 0-1,-1 1 1,2-1-1,28-1 174,-21-2-141,0 0 0,0-1 0,0 0 0,12-8 0,-7 1-54,-1 0 0,0-2 0,0 1 0,-2-2 0,15-19 0,17-20 29,-62 92 689,-172 318 903,187-350-1617,1 1-1,-1 0 0,1 1 1,1-1-1,-1 0 0,1 1 1,-1 15-1,4-25-187,1 1 1,-1 0-1,0-1 1,0 1-1,0-1 1,0 0-1,0 1 1,0-1-1,0 0 1,0 1-1,0-1 1,0 0-1,0 0 1,0 0-1,0 0 1,0 0-1,-1 0 1,2-2-1,37-68-7505,-13 22 934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30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49 11371,'0'0'8760,"-3"10"-8215,1-3-483,-6 20 883,1 0 1,2 0-1,-4 44 0,9-70-896,0 0 0,0 0 1,0 0-1,0 0 0,0 0 0,0 0 0,0 0 0,1 0 1,-1 0-1,0 0 0,1 0 0,-1 0 0,0 0 0,1 0 0,-1-1 1,1 1-1,0 0 0,-1 0 0,1 0 0,0 0 0,-1-1 0,1 1 1,0 0-1,0-1 0,0 1 0,0-1 0,1 2 0,0-2 15,0 1 0,1-1 0,-1 0 0,0 1 0,0-1 0,1 0 0,-1 0 0,0-1 0,1 1 0,-1 0 0,0-1 0,3 0 0,3-2 18,-1 0 1,1 0 0,0-1 0,-1 0-1,0 0 1,9-6 0,-2-3-76,0-1 1,-1 0 0,-1-1-1,0 0 1,0-1-1,-2 0 1,0-1-1,-1 0 1,-1-1-1,0 0 1,5-19 0,-57 108-67,44-71 59,-6 10 147,0 1 0,1 0 0,1 1 0,0-1 0,0 1 1,1 0-1,0 0 0,-1 16 0,4-28-140,0 1 0,0 0 0,0 0 0,1 0 0,-1 0 0,0 0 0,0-1 1,0 1-1,1 0 0,-1 0 0,0 0 0,1-1 0,-1 1 0,0 0 0,1-1 0,-1 1 0,1 0 1,0-1-1,-1 1 0,1 0 0,-1-1 0,1 1 0,0-1 0,-1 1 0,1-1 0,0 1 0,1-1 1,26 2 135,-20-3-147,0-1 1,-1 0-1,0 0 0,1-1 1,11-5-1,-6-2-156,0 0 0,-1 0 0,0-2 1,0 1-1,-1-1 0,-1-1 0,0 0 0,8-15 0,34-41-376,-49 70 325,-6 11 204,-6 13 230,-5 1 15,9-18-175,0 0 0,1 1 0,0-1 0,0 1 0,1 0 0,0 0 0,0 0 0,1 0 0,1 0 0,-1 0 0,1 1 0,1 14 0,0-23-141,1-1 0,-1 1 0,0 0-1,1 0 1,-1 0 0,1-1 0,-1 1-1,1 0 1,-1 0 0,1-1 0,-1 1 0,1-1-1,0 1 1,-1 0 0,1-1 0,0 1 0,0-1-1,-1 0 1,1 1 0,0-1 0,0 0-1,0 1 1,-1-1 0,1 0 0,0 0 0,0 0-1,0 0 1,2 1 0,28-3-6633,-13-4-368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30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13613,'0'0'8360,"-3"10"-7527,-13 43 166,0-4-187,3 1 1,1 0-1,2 0 0,-3 72 0,17-113-650,5-16 5,6-17-26,-10 0-195,-1 0 0,-1-1 0,-1 1 0,-3-47 0,1 57 15,0 17 41,1 0 1,-1 1 0,1-1 0,0 0 0,1 0-1,-1 0 1,1 0 0,-1 0 0,1 0 0,0 0-1,0 0 1,0 0 0,0-1 0,0 1 0,1-1-1,-1 0 1,1 0 0,0 0 0,0 0-1,0 0 1,0 0 0,0-1 0,0 1 0,0-1-1,4 1 1,4 2-45,0 0 0,1-1-1,0 0 1,0-1-1,23 2 1,-25-4-4,-1 0-1,1 0 1,-1-1 0,1-1 0,-1 0-1,0 0 1,15-6 0,-22 8 47,0-1 0,1 0 0,-1-1 1,0 1-1,1 0 0,-1-1 0,0 1 0,0-1 1,0 0-1,0 0 0,-1 0 0,1 0 0,0 0 1,-1 0-1,1 0 0,-1 0 0,0-1 0,0 1 0,0 0 1,0-1-1,0 1 0,0-1 0,-1 1 0,1-1 1,-1 0-1,0 1 0,0-1 0,0 0 0,0 1 0,0-1 1,0 1-1,-2-6 0,2 7 17,-1 0-1,0-1 0,0 1 1,0 0-1,0-1 1,0 1-1,0 0 1,-1 0-1,1 0 1,0 0-1,0 0 1,-1 0-1,1 1 1,-1-1-1,1 0 1,-1 1-1,1-1 1,-1 1-1,1-1 0,-1 1 1,1 0-1,-1-1 1,0 1-1,1 0 1,-1 0-1,1 0 1,-1 0-1,0 1 1,-2-1-1,-2 1 23,0-1 1,0 1-1,0 1 0,0-1 1,0 1-1,-9 3 0,10-1 28,0-1-1,0 1 1,1 0-1,-1 0 1,1 0-1,0 0 1,0 1-1,1 0 1,-1 0-1,1 0 1,0 0-1,0 0 1,-3 10-1,5-12-40,0-1 0,0 1 1,0-1-1,1 1 0,-1 0 0,1-1 0,0 1 1,-1 0-1,1 0 0,0-1 0,1 1 0,-1 0 1,0 0-1,1-1 0,-1 1 0,1 0 0,0-1 1,0 1-1,0-1 0,0 1 0,1-1 0,-1 0 0,1 1 1,-1-1-1,1 0 0,0 0 0,0 0 0,0 0 1,0 0-1,0-1 0,4 4 0,3-1-56,0 0-1,0 0 0,1-1 1,-1 0-1,1-1 1,0 0-1,-1 0 0,14 0 1,46 0-4404,-64-2 3820,-5 0 429,1 0 0,-1 0 0,1 0 0,-1 0-1,1 0 1,-1 0 0,1 1 0,-1-1-1,1 0 1,-1-1 0,1 1 0,-1 0 0,1 0-1,-1 0 1,1 0 0,-1 0 0,1 0-1,-1-1 1,1 1 0,-1 0 0,1 0-1,-1-1 1,1 1 0,-1 0 0,0-1 0,1 1-1,-1 0 1,0-1 0,1 1 0,-1-1-1,0 1 1,1-1 0,-1 1 0,0-1-1,0 1 1,1-1 0,-1 1 0,0-1 0,0 1-1,0-1 1,0 1 0,0-1 0,0 1-1,0-1 1,0 1 0,0-2 0,0-15-8390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31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45 9513,'0'0'5862,"-65"-34"-3044,49 26 1,10 5 96,22 3-2723,7 0-256,7 3-2018,0-3-4388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31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69 301 9769,'0'0'2947,"5"-9"299,-5 9-3241,5-9 1067,-1 1 0,0-2-1,0 1 1,4-18 0,-8 25-918,1 1 0,-1 0 0,0-1 0,0 1 0,0-1 0,0 1 1,0 0-1,0-1 0,0 1 0,0-1 0,-1 1 0,1 0 0,-1-1 0,1 1 0,-1 0 1,1 0-1,-1-1 0,0 1 0,1 0 0,-2-2 0,0 2-103,0 0 0,1 0 0,-1 1 0,0-1 0,0 0 1,0 1-1,0-1 0,0 1 0,1 0 0,-1 0 0,0-1 0,0 1 0,0 0 0,0 1 0,0-1 0,0 0 1,0 0-1,0 1 0,0-1 0,-2 2 0,1-1-39,1 0 0,-1 1 0,0-1 0,1 1 1,-1 0-1,1 0 0,-1 0 0,1 0 0,0 0 0,0 0 0,0 0 0,0 1 1,0-1-1,1 1 0,-1 0 0,1-1 0,-1 1 0,1 0 0,0 0 0,-1 5 1,0-2-2,0 0 0,1-1 1,0 1-1,0 0 0,1 0 1,0 0-1,0 0 1,0 0-1,2 11 0,-1-15-1,-1-1 0,1 0 1,0 1-1,-1-1 0,1 0 0,0 1 0,0-1 0,0 0 0,0 0 0,0 0 0,0 0 0,0 0 0,0 0 0,1 0 0,-1 0 1,0 0-1,1-1 0,-1 1 0,0 0 0,1-1 0,-1 0 0,1 1 0,-1-1 0,1 0 0,-1 1 0,1-1 0,-1 0 0,1 0 1,-1 0-1,1 0 0,-1-1 0,1 1 0,-1 0 0,1-1 0,1 0 0,3 0 55,0-1 0,0 0-1,0 0 1,0 0 0,-1-1 0,1 1-1,7-6 1,-4 0-47,0-1 1,0 1-1,-1-1 1,0-1-1,0 0 0,-1 0 1,0 0-1,-1-1 0,0 0 1,-1 0-1,0-1 0,-1 1 1,0-1-1,-1 0 0,3-17 1,-6 35-27,0 1 0,0-1 0,1 0 0,0 0 0,0 0 0,0 0 0,1 0 0,0-1 0,3 7-1,-4-9 15,1-1 0,-1 0-1,1 1 1,0-1-1,0 0 1,0 0 0,0 0-1,0 0 1,1 0-1,-1-1 1,0 1-1,1-1 1,0 1 0,-1-1-1,1 0 1,0 0-1,-1 0 1,1-1-1,0 1 1,0 0 0,0-1-1,3 0 1,5 0 13,-1 0 0,1-1 0,-1 0 1,1-1-1,-1-1 0,1 1 0,-1-1 1,0-1-1,0 0 0,0-1 0,-1 0 1,0 0-1,0-1 0,0 0 0,12-10 1,-14 10-9,0-1 0,0 1 0,0-1 0,-1-1 0,0 1 0,0-1 0,-1 0 0,0 0 0,0-1 0,-1 1 0,0-1 1,-1 0-1,0 0 0,0 0 0,-1-1 0,0 1 0,1-14 0,-3 23-13,0-1 0,0 1 1,0 0-1,0-1 0,0 1 0,0 0 1,0-1-1,0 1 0,0 0 1,0-1-1,0 1 0,0 0 0,-1-1 1,1 1-1,0 0 0,0 0 0,0-1 1,0 1-1,0 0 0,-1-1 0,1 1 1,0 0-1,0 0 0,-1 0 0,1-1 1,0 1-1,0 0 0,-1 0 0,1 0 1,0-1-1,0 1 0,-1 0 0,1 0 1,0 0-1,-1 0 0,1 0 1,0 0-1,-1 0 0,1 0 0,0 0 1,-1 0-1,1 0 0,0 0 0,-1 0 1,1 0-1,0 0 0,-1 0 0,1 0 1,0 0-1,0 0 0,-1 0 0,1 0 1,0 0-1,-1 1 0,1-1 0,0 0 1,0 0-1,-1 0 0,1 1 0,-19 15-91,4 4 146,2 0 0,1 1 1,0 0-1,1 1 0,2 0 0,0 1 0,1 0 0,2 0 0,0 1 0,1-1 0,2 1 0,0 1 0,2-1 0,0 0 0,4 27 0,0-40-88,0 1 0,1-1 0,0 0 0,1 0 0,0 0 0,0-1 0,2 1 0,7 9 0,-7-11-553,0 1 0,1-2-1,0 1 1,16 11 0,-21-22 247,-4-9 385,-8-14 450,-23-24 582,21 34-999,0 0 1,1-1-1,1 0 0,1 0 1,0-1-1,1 0 1,1 0-1,-7-29 1,13 45-74,0 0 0,0 0 0,0 0 0,0 1 0,0-1 0,0 0 1,1 0-1,-1 0 0,0 0 0,0 0 0,1 0 0,-1 1 0,1-1 0,-1 0 1,1 0-1,-1 1 0,1-1 0,-1 0 0,1 1 0,-1-1 0,1 0 0,0 1 1,-1-1-1,1 1 0,0-1 0,0 1 0,0-1 0,-1 1 0,1 0 0,0-1 1,0 1-1,0 0 0,0 0 0,0-1 0,1 1 0,38-1 78,-28 1-93,89 4-1392,-23 0-5757,-29-3-3074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32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12524,'0'0'2669,"0"3"-181,-1 90 3064,-2-28-4031,4-1 1,14 104-1,-6-144-1297,-8-23-209,-1-1 0,0 0 0,1 0 0,-1 0 0,0 0 0,0 0 0,1 0 0,-1 0 1,0 0-1,1 0 0,-1 0 0,0 0 0,1 0 0,-1 0 0,0 0 0,1 0 0,-1-1 0,0 1 1,0 0-1,1 0 0,-1 0 0,0 0 0,1-1 0,-1 1 0,0 0 0,0 0 0,0 0 0,1-1 1,-1 1-1,0 0 0,0 0 0,0-1 0,1 1 0,-1 0 0,0-1 0,0 1 0,0 0 0,0-1 1,3-4 54,-1 0 1,0 0 0,-1-1 0,1 1-1,-1-1 1,1-9 0,-2 9-61,3-23-112,-1 0 1,-2 0 0,-1 0 0,-6-43-1,1 57-111,2 23-58,5 28 115,2-30 155,0 0 1,-1 0-1,2-1 1,-1 1-1,1-1 1,0 1-1,0-1 1,0 0-1,1-1 1,0 1 0,0-1-1,0 0 1,0 0-1,1 0 1,-1-1-1,1 0 1,0 0-1,0-1 1,0 1-1,0-1 1,12 2-1,-13-2 7,0-1 0,0 0 0,1 0 0,-1-1 0,0 1 0,0-1 0,0 0-1,1 0 1,-1-1 0,0 0 0,0 0 0,0 0 0,0 0 0,0-1 0,0 0 0,0 0 0,0 0 0,-1 0-1,1-1 1,-1 0 0,0 0 0,0 0 0,0-1 0,0 1 0,0-1 0,-1 0 0,6-7 0,-6 4 0,0 1 1,0-1 0,-1 1 0,0-1 0,0 0-1,-1 0 1,0 0 0,0 0 0,0 0 0,-1-8-1,0 15-7,0 0 0,0 0-1,0 0 1,0 0 0,0-1-1,0 1 1,0 0 0,0 0-1,0 0 1,0 0 0,0-1-1,0 1 1,0 0-1,0 0 1,0 0 0,0 0-1,0 0 1,0-1 0,0 1-1,0 0 1,0 0 0,0 0-1,0 0 1,0-1 0,0 1-1,-1 0 1,1 0 0,0 0-1,0 0 1,0 0 0,0 0-1,0-1 1,0 1 0,0 0-1,-1 0 1,1 0-1,0 0 1,0 0 0,0 0-1,0 0 1,0 0 0,-1 0-1,1 0 1,0 0 0,0 0-1,0 0 1,0 0 0,-1 0-1,1 0 1,0 0 0,0 0-1,0 0 1,0 0 0,-1 0-1,-9 9-81,-7 18 11,9-7 67,-12 42 162,19-58-125,0 0 0,0 0 0,1 0 1,-1 0-1,1 1 0,0-1 0,0 0 1,1 0-1,-1 0 0,1 0 0,0 0 1,2 7-1,-2-10-17,1 1 0,-1-1 0,1 1-1,-1-1 1,1 1 0,0-1 0,0 0 0,0 0 0,-1 0 0,1 0-1,0 0 1,0 0 0,0 0 0,0-1 0,0 1 0,1-1 0,-1 1-1,0-1 1,0 0 0,0 0 0,0 0 0,0 0 0,4-1 0,3 0 20,0 0 0,0 0 1,0-1-1,13-4 1,-7-1-105,0 0-1,0-1 1,-1-1 0,17-12 0,-16 9-74,0 2 0,29-14 1,-43 24 126,-1 1 0,1 0 0,-1-1 1,1 1-1,-1 0 0,1-1 0,-1 1 1,1 0-1,-1 0 0,1-1 0,-1 1 0,0 0 1,0 0-1,1 0 0,-1-1 0,0 1 1,0 0-1,0 0 0,0 0 0,0 0 0,0 0 1,0-1-1,0 1 0,0 0 0,0 0 1,-1 1-1,-1 29 372,1-29-317,1 0 1,0-1-1,-1 1 0,1 0 0,0-1 0,0 1 0,0 0 0,0-1 0,0 1 0,0 0 0,0-1 0,1 1 0,-1 0 0,1-1 1,-1 1-1,1-1 0,-1 1 0,1-1 0,0 1 0,1 1 0,0-2-3,1 0 0,-1 0 0,0 0-1,1-1 1,-1 1 0,1-1 0,-1 1 0,1-1 0,-1 0-1,1 0 1,-1 0 0,6-1 0,2 0-2,1 0 1,-1-1-1,1-1 0,13-5 1,-15 5-685,1 0 0,0 1 1,-1-1-1,1 2 0,12-1 1,-19 1-291,1 2-1010,-2 2-2501,1 2-1826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33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57 6887,'0'0'13329,"-7"3"-12250,3-1-955,0 0 1,1 0-1,-1 1 0,1-1 1,0 1-1,-1 0 1,1 0-1,0 0 0,1 0 1,-1 1-1,1-1 0,-1 1 1,1 0-1,0-1 1,0 1-1,1 0 0,-1 0 1,1 0-1,0 0 1,0 0-1,0 1 0,1-1 1,-1 0-1,1 0 0,0 1 1,0-1-1,1 0 1,-1 0-1,2 6 0,-1-8-85,-1 0-1,1 0 0,0-1 1,0 1-1,0 0 0,0-1 0,0 1 1,0 0-1,0-1 0,1 0 1,-1 1-1,0-1 0,1 0 1,-1 1-1,1-1 0,-1 0 0,1 0 1,0 0-1,0-1 0,-1 1 1,1 0-1,0-1 0,0 1 1,0-1-1,0 1 0,0-1 0,-1 0 1,1 0-1,0 0 0,2 0 1,5 1 56,-1-1-1,1-1 1,-1 0 0,1 0 0,13-3 0,-10-1-77,0 0 1,-1 0-1,1-1 1,-1-1-1,-1 0 1,1 0-1,-1-1 1,0 0-1,-1-1 1,0 0-1,0-1 1,-1 0 0,0 0-1,-1-1 1,0 0-1,7-14 1,-21 43-82,2-4 73,1 0 1,-1 0-1,2 1 1,0-1 0,-1 28-1,4-39 0,0 0 0,0-1-1,0 1 1,1 0-1,-1 0 1,1 0-1,0-1 1,0 1-1,0 0 1,0-1 0,0 1-1,1-1 1,-1 1-1,1-1 1,0 0-1,-1 1 1,1-1 0,0 0-1,0 0 1,0 0-1,1 0 1,-1-1-1,0 1 1,1-1-1,-1 1 1,1-1 0,0 0-1,-1 0 1,1 0-1,0 0 1,-1-1-1,1 1 1,0-1-1,0 1 1,0-1 0,0 0-1,-1 0 1,6-1-1,-4 1 4,1 0 0,0-1 0,0 0 0,-1 1 1,1-2-1,0 1 0,-1 0 0,1-1 0,-1 0 0,0 0 0,1 0 0,-1-1 0,0 0 0,0 1 0,-1-1 0,1 0 0,-1-1 0,1 1 0,-1-1 0,0 0 0,0 1 0,-1-1 0,1 0 0,2-6 0,0 0-19,-1-1-1,1 0 1,-2 0-1,0 0 1,0 0-1,-1 0 0,0-1 1,0-22-1,-2 34 5,0 0-1,0-1 1,0 1-1,0 0 0,1-1 1,-1 1-1,0 0 1,0-1-1,0 1 1,0 0-1,0-1 0,0 1 1,0-1-1,-1 1 1,1 0-1,0-1 1,0 1-1,0 0 0,0-1 1,0 1-1,0 0 1,-1-1-1,1 1 1,0 0-1,0 0 0,0-1 1,-1 1-1,1 0 1,0 0-1,0-1 1,-1 1-1,1 0 0,0 0 1,-1 0-1,1-1 1,0 1-1,-1 0 1,1 0-1,0 0 0,-1 0 1,1 0-1,0 0 1,-1 0-1,1 0 1,0 0-1,-1 0 0,1 0 1,-1 0-1,1 0 1,0 0-1,-1 0 1,1 0-1,0 0 0,-1 0 1,1 1-1,-15 14-72,13-12 75,1 0 1,0 0-1,0 0 0,0 0 0,0 1 0,1-1 0,-1 0 0,1 1 0,0-1 0,0 0 0,0 0 0,0 1 0,1-1 1,-1 0-1,1 1 0,0-1 0,0 0 0,0 0 0,0 0 0,0 0 0,3 3 0,-1-2 7,0 0 0,0-1 0,1 1 0,-1-1 0,1 0 0,0 0-1,0 0 1,0-1 0,1 1 0,-1-1 0,0 0 0,10 3 0,-2-1-30,1-1 1,0 0-1,0-1 1,1-1-1,-1 0 1,0-1-1,0 0 1,1-1-1,24-4 1,-32 2 2,0 1-1,0-1 1,0 0 0,-1 0 0,1 0-1,-1-1 1,0 0 0,0 0 0,0 0 0,0-1-1,-1 1 1,0-1 0,6-8 0,-7 9 37,-1 0 1,1 0 0,-1 0 0,0 0 0,0 0-1,0 0 1,-1 0 0,0-1 0,1 1 0,-2-1 0,1 1-1,0-1 1,-1 1 0,0-1 0,0 1 0,0-1-1,0 1 1,-1-1 0,0 1 0,-1-5 0,1 7 7,0 0 1,-1 0 0,1 0 0,0 0-1,-1 1 1,1-1 0,-1 0 0,0 1-1,1-1 1,-1 1 0,0 0 0,0 0 0,0-1-1,0 1 1,0 0 0,0 1 0,0-1-1,0 0 1,-1 1 0,1-1 0,0 1-1,0-1 1,0 1 0,-1 0 0,1 0-1,0 0 1,0 0 0,-1 1 0,1-1-1,0 1 1,0-1 0,-3 2 0,-1-1 14,0 1 1,0 0 0,0 0-1,1 1 1,-1-1 0,1 1-1,-1 0 1,1 1 0,0-1-1,-9 9 1,11-8-7,-1 1 0,1-1 0,0 0 0,0 1 0,0 0 0,0 0-1,1 0 1,0 0 0,0 0 0,0 0 0,1 1 0,0-1 0,0 1 0,0-1 0,1 1 0,-1-1 0,1 1 0,2 10 0,-1-11-109,1-1 1,-1 1-1,1-1 1,0 1-1,0-1 1,0 0 0,1 0-1,0 0 1,0 0-1,0 0 1,0 0-1,0-1 1,1 0-1,0 1 1,-1-1-1,1-1 1,0 1 0,0-1-1,1 1 1,-1-1-1,1 0 1,4 1-1,47 11-3454,-16-10-2177,12-3-7928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34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23 5862,'0'0'15134,"-10"-6"-13469,9 5-1637,-3-1 112,1 0 1,-1 0-1,1 0 0,-1 0 0,0 1 1,0 0-1,0 0 0,1 0 0,-6-1 0,7 2-82,-1 1 1,1-1-1,0 0 0,-1 1 0,1 0 0,0-1 0,0 1 0,0 0 0,0 0 0,0 0 0,0 1 0,0-1 0,0 0 0,0 1 0,0-1 0,0 1 0,1 0 0,-1-1 1,1 1-1,-1 0 0,1 0 0,-2 4 0,0-2 7,0 1 0,1-1 0,-1 1 0,1-1 0,0 1 0,0 0 0,1 0 1,-1 0-1,1 0 0,0 0 0,1 0 0,-1 0 0,1 0 0,0 0 0,1 7 0,-1-10-43,1 0 0,0 0-1,0 0 1,0 0 0,0 0-1,0 0 1,1 0 0,-1 0-1,1 0 1,-1 0-1,1-1 1,-1 1 0,1-1-1,0 1 1,0-1 0,0 0-1,0 1 1,0-1 0,0 0-1,0 0 1,0-1 0,1 1-1,-1 0 1,0-1 0,1 1-1,-1-1 1,0 0 0,1 0-1,-1 0 1,0 0-1,0 0 1,1 0 0,3-1-1,3-1 14,0-1 0,-1 0 0,1 0 0,0 0 0,-1-1 0,0-1 0,0 1 0,0-1 0,0-1 0,-1 1 0,0-1-1,0 0 1,-1-1 0,1 0 0,-1 0 0,-1 0 0,0-1 0,0 0 0,0 0 0,-1 0 0,0 0 0,0-1 0,2-9 0,-18 59-1001,8-28 915,0 0 0,0 0-1,1 1 1,1-1 0,0 1 0,0 19 0,3-30-90,-1-1 1,1 0 0,0 0 0,0 0 0,0 0 0,0 1-1,0-1 1,0-1 0,0 1 0,0 0 0,1 0-1,-1 0 1,1-1 0,0 1 0,-1-1 0,1 1-1,0-1 1,0 1 0,0-1 0,0 0 0,0 0 0,0 0-1,0 0 1,0-1 0,0 1 0,1-1 0,-1 1-1,0-1 1,0 1 0,1-1 0,-1 0 0,3-1 0,6 2-1495,-1-1 0,1 0 0,-1-1 0,0-1 0,21-4 1,11-11-7031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34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3 12396,'0'0'6267,"-12"-1"-3934,3 0-2071,0 1 0,0 0 0,-1 0 0,1 1 0,0 1 0,0-1 0,0 1 0,0 1 0,0-1 0,0 2 0,-8 3 0,5 0 32,-24 14 411,34-21-688,1 2-1,-1-1 0,1 0 0,0 0 1,-1 0-1,1 0 0,0 1 0,0-1 1,0 1-1,0-1 0,0 1 0,1-1 0,-1 1 1,0-1-1,1 1 0,-1 0 0,1-1 1,-1 1-1,1 2 0,0-3-27,1 0 1,-1 0-1,1 0 1,-1 0-1,1 0 1,-1-1-1,1 1 0,0 0 1,-1 0-1,1-1 1,0 1-1,0 0 0,-1-1 1,1 1-1,0 0 1,0-1-1,0 1 0,0-1 1,0 0-1,0 1 1,0-1-1,0 0 0,0 1 1,0-1-1,2 0 1,35 6-637,-28-4 347,64 7-1682,-43-6 856,-1 1 0,0 2 0,49 15-1,-78-21 1221,0 1 0,0-1 0,0 0 0,0 0-1,0 1 1,0-1 0,0 1 0,0-1 0,0 1-1,-1-1 1,1 1 0,0-1 0,0 1 0,-1 0-1,1-1 1,0 1 0,-1 0 0,1 0 0,0 0-1,-1 0 1,0-1 0,1 1 0,-1 0 0,1 0-1,-1 0 1,0 0 0,1 0 0,-1 0 0,0 0-1,0 0 1,0 0 0,0 0 0,0 0 0,0 0-1,0 0 1,0 0 0,-1 0 0,1 0 0,0 0-1,0 0 1,-1 0 0,1 0 0,-1 0 0,1-1-1,-1 1 1,1 0 0,-1 0 0,1 0 0,-1-1-1,0 1 1,1 0 0,-1-1 0,0 1 0,0 0-1,-1 0 1,-4 4 440,0 0 0,0 0 0,0 0 0,-1-1 0,-10 5-1,2-3-91,0-1-1,0 0 0,-1-1 0,1-1 0,-1 0 0,0-1 0,-23 0 0,38-2-478,0 0 0,0 0 0,0 0 0,1 0 0,-1 0 0,0 0 0,0 0 0,0 0 0,0 0 0,1-1 0,-1 1-1,0 0 1,0 0 0,0-1 0,1 1 0,-1 0 0,0-1 0,1 1 0,-1-1 0,0 1 0,1-1 0,-1 1 0,0-1 0,1 0 0,-1 1 0,1-1 0,-1 0 0,1 1-1,0-1 1,-1 0 0,1 0 0,0 1 0,-1-1 0,1 0 0,0 0 0,0 0 0,0 1 0,-1-1 0,1 0 0,0 0 0,0 0 0,0 0 0,1 1 0,-1-1 0,0-2 0,1 1-358,0-1 0,0 0 0,0 0 0,0 0 0,0 0 0,1 1 0,-1-1 0,1 1 0,0-1 0,0 1 1,3-4-1,19-15-3764,3-1-2359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35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24 9993,'0'0'10869,"-12"-4"-9219,3 0-1439,0 0 0,-1 2 0,0-1 0,1 1 0,-1 0 0,0 1 0,0 0 0,0 1 0,0 0 0,0 0 0,0 1 0,1 1 1,-1-1-1,-12 5 0,15-4-152,1 1 1,0 0-1,0 0 0,1 0 1,-1 1-1,0 0 1,1 0-1,-8 8 1,12-11-59,0 0 1,0 0 0,1 0-1,-1 0 1,0 0 0,1 0 0,-1 0-1,1 0 1,-1 0 0,1 0-1,0 0 1,-1 1 0,1-1-1,0 0 1,0 0 0,0 0-1,0 0 1,0 1 0,0-1 0,0 0-1,0 2 1,1-2 1,0 1-1,0 0 1,0-1-1,0 1 1,1-1 0,-1 1-1,0-1 1,1 0-1,-1 1 1,1-1 0,-1 0-1,1 0 1,0 0-1,-1 0 1,1 0 0,0-1-1,3 2 1,25 8-735,0-1 1,56 9 0,-55-13-837,0 2 0,53 18 1,-82-25 1600,0 1 1,0 0-1,0 0 1,0 0-1,0 0 1,0 0-1,0 0 1,-1 0 0,1 1-1,0-1 1,-1 1-1,1-1 1,-1 1-1,0 0 1,1-1-1,-1 1 1,0 0-1,0 0 1,1 2-1,-2-2 95,0-1-1,0 1 1,0-1-1,0 0 1,0 1-1,-1-1 0,1 1 1,0-1-1,-1 1 1,1-1-1,-1 0 1,0 1-1,1-1 0,-1 0 1,0 0-1,0 0 1,0 1-1,1-1 1,-1 0-1,0 0 0,-1 0 1,1 0-1,0 0 1,0-1-1,0 1 0,0 0 1,-3 1-1,-12 7 724,0-1 0,0-1 0,-1 0 0,-31 8 0,33-11-703,0-2 1,0 1 0,-1-2-1,1 0 1,-29-2 0,43 1-235,1 0 0,-1 0 1,1 0-1,0 0 0,-1 0 1,1 0-1,-1-1 0,1 1 1,-1 0-1,1 0 0,-1 0 1,1 0-1,0-1 0,-1 1 1,1 0-1,0-1 0,-1 1 1,1 0-1,0 0 0,-1-1 1,1 1-1,0-1 1,-1 1-1,1 0 0,0-1 1,0 1-1,0-1 0,-1 1 1,1 0-1,0-1 0,0 1 1,0-1-1,0 1 0,0-1 1,0 1-1,0-1 0,0 1 1,0-1-1,0 1 0,0-1 1,0 1-1,0 0 0,0-1 1,0 1-1,1-1 1,-1 1-1,0-1 0,0 1 1,0 0-1,1-1 0,-1 1 1,0-1-1,1 1 0,-1-1 1,18-20-4605,5 2-1273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32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3 14221,'0'-1'243,"-1"1"0,0 0 0,0-1-1,1 1 1,-1 0 0,0 0 0,1 0-1,-1 0 1,0 0 0,0-1-1,1 1 1,-1 1 0,0-1 0,0 0-1,1 0 1,-1 0 0,0 0 0,1 0-1,-1 1 1,0-1 0,0 1-1,-13 12 1711,-4 28-1518,14-33 283,-4 12-297,1 0 0,1 0 0,0 1 0,2 0 0,0 0 1,2 0-1,0 0 0,2 39 0,0-58-412,1 0-1,-1 0 1,0 0-1,1 0 1,0 0-1,-1 0 1,1 0-1,0 0 1,0 0-1,0-1 1,0 1-1,0 0 1,1-1-1,-1 1 1,0-1-1,1 1 1,-1-1-1,1 0 1,0 0-1,-1 1 1,1-1 0,0 0-1,0 0 1,-1-1-1,1 1 1,0 0-1,0-1 1,0 1-1,0-1 1,0 1-1,0-1 1,0 0-1,0 0 1,0 0-1,0 0 1,0 0-1,0-1 1,3 0-1,1 1-63,0-1-1,0-1 0,1 1 0,-1-1 1,0 0-1,0-1 0,0 0 1,-1 1-1,1-2 0,-1 1 0,6-5 1,-4 2-48,-1 0 0,1 0 0,-1-1 1,-1 0-1,1 0 0,-1-1 0,8-14 1,-14 28 119,0 0 0,1 1 0,-1-1 0,1 0 0,1 1 0,1 6 0,-1 0 93,-1-12-98,0 0 0,0 1 0,0-1 1,1 1-1,-1-1 0,0 0 0,1 1 0,-1-1 0,1 0 0,0 0 0,-1 1 0,1-1 1,0 0-1,0 0 0,0 0 0,0 0 0,0 0 0,0 0 0,0 0 0,0 0 0,0 0 0,0-1 1,2 2-1,1-1 10,0 1 1,0-1 0,0 0 0,0 0-1,0 0 1,0 0 0,0-1-1,5 0 1,-1 0-3,0 0 0,0-1-1,0 0 1,0 0 0,0-1 0,0 0-1,-1 0 1,10-5 0,-11 3-42,1-1 1,0 0 0,-1-1-1,0 1 1,-1-1 0,1 0 0,-1-1-1,0 1 1,0-1 0,-1 0-1,0 0 1,0-1 0,4-13-1,6-7 59,-20 79-143,6-35 121,-1-6-262,0-1 396,0-1 0,1 1 1,0 0-1,3 15 0,-3-22-264,0-1 0,1 1-1,-1-1 1,0 0-1,1 1 1,-1-1 0,1 0-1,0 1 1,-1-1 0,1 0-1,0 0 1,0 1-1,0-1 1,0 0 0,0 0-1,0 0 1,0 0-1,0 0 1,0 0 0,1-1-1,-1 1 1,0 0 0,1-1-1,-1 1 1,0 0-1,1-1 1,-1 0 0,1 1-1,-1-1 1,0 0 0,1 0-1,-1 0 1,1 0-1,2 0 1,8-4-5100,-1-10-3839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35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8008,'0'0'11792,"-8"5"-9822,-2 1-1320,1 1 0,-1 1 0,2-1 0,-13 14 0,19-19-556,-1 0 0,1 1 0,0-1 0,0 1 0,0-1 1,1 1-1,-1 0 0,1 0 0,-1 0 0,1 0 0,0 0 0,0 0 0,0 0 0,1 0 0,-1 1 0,1-1 0,-1 0 0,1 0 0,0 1 1,1-1-1,-1 0 0,0 0 0,1 1 0,0-1 0,1 4 0,0-5-96,0 0 0,0 0 0,0-1 0,0 1 0,1 0-1,-1-1 1,0 1 0,1-1 0,0 0 0,-1 1 0,1-1 0,0-1 0,-1 1 0,1 0 0,0-1-1,0 1 1,0-1 0,0 0 0,5 0 0,2 0-123,1 0 0,-1 0 0,1-1 0,13-3 0,-16 0 89,0 1 0,1-1 0,-1-1 0,-1 1 0,1-2 0,-1 1 0,1-1 0,-2 0 0,1 0 0,-1-1 0,0 1 0,0-2 0,-1 1 0,7-12 1,-12 20 40,0-1 1,0 0 0,0 0 0,0 0 0,0 0 0,0 0 0,0 0 0,0 1-1,0-1 1,0 0 0,0 0 0,0 0 0,0 0 0,0 0 0,0 0 0,0 1 0,0-1-1,0 0 1,0 0 0,0 0 0,0 0 0,1 0 0,-1 0 0,0 0 0,0 0-1,0 1 1,0-1 0,0 0 0,0 0 0,0 0 0,0 0 0,0 0 0,1 0 0,-1 0-1,0 0 1,0 0 0,0 0 0,0 0 0,0 0 0,0 0 0,1 0 0,-1 0-1,0 0 1,0 0 0,0 0 0,0 0 0,0 0 0,0 0 0,1 0 0,-1 0 0,0 0-1,0 0 1,0 0 0,0 0 0,0 0 0,0 0 0,0 0 0,1 0 0,-1 0-1,0 0 1,0-1 0,3 25 405,-2 26 671,-1-47-1042,1-1 0,-1 1-1,1-1 1,-1 1 0,1-1-1,0 1 1,0-1 0,0 0-1,0 0 1,1 1 0,-1-1-1,1 0 1,-1 0 0,1 0-1,0-1 1,-1 1 0,1 0 0,0-1-1,0 1 1,0-1 0,1 1-1,-1-1 1,0 0 0,0 0-1,1 0 1,-1 0 0,1 0-1,-1-1 1,1 1 0,-1-1-1,1 0 1,2 1 0,14 1-12,-1-1 0,1 0 0,23-3 0,-28 1-30,8-1-325,1-2 0,-1-1-1,0 0 1,-1-2 0,0-1 0,0 0-1,0-1 1,23-15 0,-10 7 395,-32 16 7,-24 28 1302,18-24-1192,1 1-1,0-1 1,0 1-1,0 0 1,1 0 0,0 0-1,-1 0 1,1 0 0,1 1-1,-1-1 1,-1 7-1,4-10-155,-1 0-1,1-1 0,0 1 0,-1-1 0,1 1 0,0-1 1,0 1-1,0-1 0,0 0 0,0 1 0,-1-1 1,1 0-1,0 1 0,0-1 0,0 0 0,0 0 1,0 0-1,0 0 0,0 0 0,0 0 0,0 0 1,1-1-1,26 0-9,-14-2-342,0 0 1,0-1-1,0 0 1,-1-1-1,17-8 1,25-9-594,-55 21 1049,-10 22 658,9-20-764,0-1 1,1 1 0,-1 0 0,0 0 0,1-1 0,-1 1-1,1 0 1,0 0 0,-1 0 0,1 0 0,0-1 0,-1 1 0,1 0-1,0 0 1,0 0 0,0 0 0,0 0 0,0 0 0,0 0 0,0 0-1,0 0 1,0-1 0,0 1 0,0 0 0,0 0 0,1 0 0,-1 0-1,0 0 1,1 0 0,-1-1 0,1 2 0,29 1-435,-12-4-622,-17 1 902,-1 0-1,1 0 1,-1 0 0,1 0 0,-1-1-1,1 1 1,0 0 0,-1 0 0,1 0-1,-1 1 1,1-1 0,-1 0-1,1 0 1,0 0 0,-1 0 0,1 0-1,-1 1 1,1-1 0,-1 0-1,1 0 1,-1 1 0,1-1 0,-1 0-1,0 1 1,1-1 0,-1 1 0,1-1-1,-1 0 1,0 1 0,1-1-1,-1 1 1,0-1 0,1 1 0,-1-1-1,0 2 1,7 9-5722,-3-8 441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36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1 116 6694,'0'0'18973,"10"-2"-18274,13 1-528,1-1-105,0-1 0,37-9 1,-56 11-66,0 0 1,-1-1-1,1 1 1,0-1-1,0 0 1,-1 0 0,1-1-1,-1 1 1,0-1-1,0 0 1,0 0-1,0 0 1,0-1-1,-1 0 1,0 1-1,1-1 1,-1 0 0,-1-1-1,5-6 1,-7 10 14,1 0 0,-1 0 0,1 1 0,-1-1 0,0 0 0,0 0 0,0 0 0,1 0 0,-1 0-1,0 0 1,0 0 0,0 0 0,0 1 0,-1-1 0,1 0 0,0 0 0,0 0 0,0 0 0,-1 0 0,1 0 0,0 1 0,-1-1 0,1 0 0,-1 0 0,1 1 0,-1-1 0,-1-1 0,1 1 5,-1 0 0,0 0-1,1 0 1,-1 0 0,0 1 0,0-1 0,0 1-1,1-1 1,-1 1 0,0 0 0,0 0-1,-3 0 1,-4 0 59,0 1 0,-1 0-1,1 0 1,-14 5-1,16-3 15,-1 1 1,1 0-1,0 0 0,1 0 0,-1 1 0,1 0 0,-1 0 0,2 1 0,-1 0 0,1 0 1,-1 0-1,2 0 0,-9 14 0,11-17-83,0 1-1,0-1 1,0 1 0,1-1-1,-1 1 1,1 0 0,0-1 0,0 1-1,0 0 1,0 0 0,1 0-1,-1 0 1,1-1 0,0 1 0,0 0-1,1 0 1,-1 0 0,1 0-1,0 0 1,0 0 0,0-1 0,0 1-1,1 0 1,0-1 0,-1 1-1,1-1 1,1 0 0,-1 0 0,0 0-1,4 4 1,0-2-560,1 1-1,1-1 1,-1 0-1,1 0 1,0-1 0,0 0-1,0 0 1,0-1 0,1 0-1,13 3 1,17-1-5644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37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7 153 9769,'0'0'9006,"0"10"-7234,-7 249 4528,10-252-5477,3-16-480,5-19-207,-5 6-219,-2-1-1,0 0 0,-2 0 1,0 0-1,-3-33 0,1 56 81,0 0-1,0-1 0,1 1 0,-1 0 1,0-1-1,0 1 0,0 0 0,0-1 0,0 1 1,0 0-1,0 0 0,0-1 0,0 1 1,0 0-1,0-1 0,0 1 0,0 0 0,0-1 1,0 1-1,-1 0 0,1 0 0,0-1 0,0 1 1,0 0-1,0 0 0,-1-1 0,1 1 1,0 0-1,0 0 0,0-1 0,-1 1 0,1 0 1,0 0-1,0 0 0,-1-1 0,1 1 1,0 0-1,0 0 0,-1 0 0,1 0 0,0 0 1,-1 0-1,1 0 0,0 0 0,-1 0 0,1 0 1,0 0-1,0 0 0,-1 0 0,1 0 1,0 0-1,-1 0 0,1 0 0,0 0 0,-1 0 1,1 0-1,-1 1-4,0-1-1,1 1 1,-1 0 0,1-1-1,-1 1 1,0 0 0,1 0-1,-1-1 1,1 1 0,0 0-1,-1 0 1,1 0 0,0 0-1,-1-1 1,1 1 0,0 0-1,0 0 1,0 2 0,0-1 15,0 1 1,0 0-1,0 0 1,0-1-1,1 1 1,-1 0-1,1 0 1,0-1-1,0 1 1,0 0-1,0-1 1,0 1-1,1-1 1,-1 0-1,1 1 1,0-1-1,-1 0 1,1 0-1,0 0 1,4 3-1,-2-3 4,0 0 1,0 0-1,0 0 0,1 0 0,-1-1 0,0 1 0,0-1 0,1 0 0,-1-1 0,1 1 0,-1-1 0,6 0 0,-1 0 2,0-1-1,0 0 1,0 0 0,0-1-1,0 0 1,-1-1-1,1 0 1,-1 0-1,1-1 1,-1 0-1,0 0 1,13-11-1,-13 7-19,0-1 0,-1 0 0,-1 0 0,0-1 0,0 1 0,0-1 0,-1-1 0,-1 1 0,0-1 0,0 1 0,-1-1 0,-1 0 0,0 0 0,0-1 0,-1 1 0,0 0 0,-1-1 0,-2-14 0,3 25 4,-1-1 0,0 0 0,0 0 0,0 1 0,0-1-1,0 0 1,-1 0 0,1 1 0,-1-1 0,1 0 0,-1 0 0,1 1 0,-1-1 0,0 1 0,0-1 0,0 1 0,0-1 0,0 1 0,0-1 0,0 1 0,0 0 0,0-1 0,-1 1 0,1 0 0,-1 0-1,1 0 1,-1 0 0,1 0 0,-1 1 0,1-1 0,-4-1 0,3 2-3,-1 1 0,1-1 0,0 0 0,0 1 0,-1-1-1,1 1 1,0 0 0,0-1 0,0 1 0,0 0 0,0 0 0,0 1-1,0-1 1,0 0 0,0 1 0,1-1 0,-1 1 0,0-1 0,1 1 0,-1 0-1,1 0 1,0 0 0,0 0 0,-2 2 0,-12 23 122,1 0 1,-17 47-1,27-62-26,0 0 0,1 1 0,0-1 0,1 1 0,1-1 0,0 1 0,0 0 0,2 0 0,1 13 0,-2-24-81,1 0 0,-1 1-1,1-1 1,0 0 0,-1 0-1,1 0 1,0 0 0,1 1 0,-1-2-1,0 1 1,1 0 0,-1 0 0,1 0-1,-1 0 1,1-1 0,0 1 0,0-1-1,-1 1 1,1-1 0,4 2 0,-2-1-3,1-1 0,0 1 0,0-1 1,0 1-1,0-1 0,0-1 1,1 1-1,-1-1 0,6 0 0,0-1-229,1 0-1,-1-1 0,0 0 1,0 0-1,0-1 1,0-1-1,20-9 0,-19 6-167,0-1 0,-1 0 0,0-1-1,-1 0 1,0-1 0,15-18 0,-50 79 2013,14-26-1531,6-13-140,0-1 0,1 1 1,-6 23-1,9-5-3525,4-26 67,8-3-1991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38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172 306 17360,'0'0'3145,"-10"-7"-385,6 5-2579,-3-3 179,0 0 0,-1 1-1,1 0 1,-1 0-1,0 1 1,-9-3 0,15 5-321,-1 1 0,1-1 0,-1 1 0,1 0 0,-1 0 0,0 0 0,1 0 0,-1 0 0,1 0 0,-1 1 0,0-1 0,1 1 0,-1 0 0,1 0 0,0 0 0,-1 0 0,1 0 0,0 0 1,-1 1-1,1-1 0,0 1 0,0-1 0,0 1 0,1 0 0,-1 0 0,0 0 0,1 0 0,-1 0 0,-1 2 0,-1 3 25,1-1 1,0 1-1,0 0 0,0 0 0,1 0 1,0 0-1,0 1 0,1-1 0,-1 0 1,1 12-1,1-16-51,0-1-1,0 1 1,0-1 0,0 1 0,1 0 0,-1-1 0,1 1-1,0-1 1,-1 1 0,1-1 0,0 0 0,0 1-1,1-1 1,-1 0 0,0 0 0,1 0 0,0 0-1,-1 0 1,1 0 0,0 0 0,0 0 0,0-1 0,0 1-1,0-1 1,0 1 0,0-1 0,1 0 0,-1 0-1,0 0 1,1 0 0,-1 0 0,1-1 0,2 1-1,1 0-58,0-1 0,1 0-1,-1 0 1,0 0 0,0-1 0,0 0-1,0 0 1,0 0 0,0-1-1,0 0 1,0 0 0,-1-1-1,1 1 1,-1-1 0,0-1-1,0 1 1,0-1 0,0 1 0,0-2-1,-1 1 1,6-7 0,-2 2-105,-1 0 0,0 0 0,-1-1 0,0 0 0,-1 0 0,0-1 0,0 0 0,-1 1 0,0-2 0,3-16 0,-9 18 226,-5 16 22,-8 16 110,11-13-109,0 0 1,1 0 0,0 1 0,0 0 0,1 0 0,1 0 0,0 0 0,0 19 0,1-26-87,0-1 1,0 1-1,1-1 1,-1 0 0,1 1-1,-1-1 1,1 0-1,0 0 1,0 1 0,0-1-1,0 0 1,1 0 0,-1 0-1,1 0 1,-1 0-1,1-1 1,-1 1 0,1 0-1,0-1 1,0 1 0,0-1-1,0 1 1,0-1-1,0 0 1,0 0 0,0 0-1,1 0 1,-1-1 0,0 1-1,1 0 1,-1-1-1,0 0 1,1 1 0,-1-1-1,0 0 1,1 0-1,-1 0 1,1-1 0,-1 1-1,0-1 1,4 0 0,3-2 8,-1 1 0,1-1 1,-1 0-1,0-1 0,0 0 1,0 0-1,-1-1 1,1 0-1,-1 0 0,0 0 1,9-11-1,-1 0-38,0 0-1,-1-1 1,18-28-1,-18 24-25,-2-1-1,0 0 0,-1-1 1,-2 0-1,0-1 0,-1 1 1,-2-2-1,0 1 0,-2-1 1,2-28-1,-9 48 52,-2 13 75,-7 14 36,2 1 0,1-1 0,1 2 1,1-1-1,0 1 0,2 0 0,1 0 1,1 1-1,1-1 0,1 1 0,4 36 0,-2-50-124,1 0 0,0 1-1,1-2 1,0 1 0,1 0-1,8 16 1,-9-21-118,0 0-1,0-1 0,0 0 1,1 0-1,0 0 1,0 0-1,0 0 1,1-1-1,-1 0 1,1 0-1,0 0 1,0 0-1,8 3 0,-13-6 115,1-1 0,0 0 0,-1 1 0,1-1 0,-1 0 0,1 1 0,0-1 0,-1 0 0,1 1-1,0-1 1,-1 0 0,1 0 0,0 0 0,-1 0 0,1 0 0,0 0 0,-1 0 0,1 0 0,0 0-1,0 0 1,-1 0 0,1 0 0,0-1 0,-1 1 0,1 0 0,0 0 0,-1-1 0,1 1 0,-1 0 0,1-1-1,-1 1 1,1-1 0,0 1 0,-1-1 0,1 1 0,-1-1 0,0 1 0,1-1 0,-1 1 0,1-1-1,-1 0 1,0 1 0,0-1 0,1 1 0,-1-1 0,0 0 0,0 1 0,0-1 0,1 0 0,-1 0-1,0 1 1,0-1 0,0 0 0,0 1 0,-1-1 0,1 0 0,0 1 0,0-1 0,0 0 0,0 1-1,-1-2 1,-12-43 13,-1 21 56,-1 2 0,-1-1 0,-1 2 0,-1 0-1,-1 1 1,-1 1 0,0 0 0,-33-21 0,53 40-34,-1 0 0,1 0 1,0 0-1,0 0 0,-1 0 0,1 0 0,0 0 1,0-1-1,-1 1 0,1 0 0,0 0 0,0 0 0,-1 0 1,1 0-1,0-1 0,0 1 0,0 0 0,0 0 0,-1-1 1,1 1-1,0 0 0,0 0 0,0 0 0,0-1 1,0 1-1,0 0 0,-1 0 0,1-1 0,0 1 0,0 0 1,0-1-1,0 1 0,0 0 0,0 0 0,0-1 1,0 1-1,0 0 0,0 0 0,0-1 0,0 1 0,1 0 1,-1-1-1,0 1 0,0 0 0,0 0 0,0-1 1,17-2 338,32 7-350,-45-3 61,3 0-122,130 11-1014,-44-15-7064,-41-7-2168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39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450 35 8904,'0'0'13282,"-7"-5"-12412,-2 0-602,-1 1 0,1 0 0,0 1 0,-1-1 0,0 2 0,0 0 0,0 0 0,0 0 0,0 1 0,0 1 0,0 0 0,0 0-1,0 1 1,0 0 0,-14 4 0,14-2-75,0 1 0,1-1-1,-1 2 1,1-1 0,-9 7-1,15-9-150,-1 0-1,1 1 1,0-1 0,0 1-1,1-1 1,-1 1-1,0 0 1,1 0 0,0 0-1,-1 0 1,1 0-1,1 1 1,-1-1 0,0 1-1,1-1 1,-2 8-1,3-10-38,0 0 0,0 0 0,0 0 0,0 0 0,1 0 0,-1 0 0,0 0 0,1 0 0,-1 0 0,1 0 1,0 0-1,-1 0 0,1 0 0,-1 0 0,1-1 0,0 1 0,0 0 0,0 0 0,-1-1 0,1 1 0,0 0 0,0-1 0,0 1 0,0-1 0,0 0 0,0 1 0,0-1 0,0 0 0,0 1 0,0-1 0,0 0 0,2 0 0,40 6 57,-38-6-60,126 2-1473,-168 1 1702,0 1 0,1 2 0,0 2 0,0 2-1,0 1 1,2 1 0,-44 22 0,75-33-222,0 1 0,0 0 0,0-1 0,0 1 0,0 0 0,0 1 0,0-1 0,1 0 0,-1 1 0,-2 4 0,4-7-7,1 1 1,0 0-1,-1 0 1,1 0 0,0 0-1,0 0 1,-1 0-1,1 0 1,0 0 0,0 0-1,0 0 1,0 0-1,0 0 1,0 0 0,1 0-1,-1 0 1,0 0-1,0-1 1,1 1 0,-1 0-1,0 0 1,1 0-1,-1 0 1,1 0 0,-1-1-1,1 1 1,0 0-1,-1 0 1,1-1-1,0 1 1,0 0 0,-1-1-1,1 1 1,0-1-1,0 1 1,0-1 0,-1 1-1,1-1 1,0 0-1,0 1 1,1-1 0,24 12-141,0 0 0,1-2 0,0-2 0,1 0 0,47 6 0,-32-8-1749,60-1 0,-101-5 1678,0 0-372,1 0-1,-1 0 1,1 0-1,-1 0 1,0 0-1,1-1 1,-1 1-1,0-1 1,1 0 0,-1 0-1,4-1 1,7-9-8445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41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 5445,'0'0'15044,"-12"7"-14222,-2 1-636,0 1 0,0 1 1,1 0-1,0 1 0,1 1 0,0 0 1,1 0-1,-11 17 0,10-12 2,1 2 0,0-1 0,2 2 0,0-1 0,1 1 1,1 1-1,1-1 0,0 1 0,2 0 0,1 0 0,0 1 0,1 23 0,2-41-202,1 0-1,-1 0 0,0-1 1,1 1-1,0 0 1,0-1-1,0 1 1,1 0-1,-1-1 1,1 1-1,-1-1 0,1 0 1,0 0-1,1 1 1,-1-1-1,1-1 1,-1 1-1,1 0 1,0-1-1,0 1 0,0-1 1,0 0-1,0 0 1,0 0-1,1 0 1,5 2-1,-1-2-437,-1 1-1,1-1 1,-1-1 0,1 1-1,9 0 1,39-4-6119,-22-5-695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41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8936,'0'0'11804,"-5"10"-10182,-6 14-1148,1 1 0,1 0 0,2 1 0,0 0 0,2 0 0,1 0 0,1 1 0,0 30 0,6-46-1760,2-13-2145,3-19-2823,-8-3 1503,0-4-37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42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94 2819,'-1'-8'3464,"-6"-26"-350,5 7 636,6 9 3832,0 16-7280,1 1-1,-1 0 1,0 0-1,0 0 1,0 1 0,1-1-1,-1 1 1,0 0-1,0 0 1,1 1 0,4 0-1,6 0 41,121 6-768,-119-5-4451,-29 0-10794</inkml:trace>
  <inkml:trace contextRef="#ctx0" brushRef="#br0" timeOffset="1">49 73 10282,'0'0'9705,"-40"47"-7847,40-40-417,12-2-192,9-4-256,11-1-320,2 0-321,-1 0-224,1 0-64,-6 0-64,-3 0-736,-6 0-930,-10 0-672,-9 4-481,0 1-1633,0-2-1121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42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8552,'0'0'11915,"-37"46"-10409,53-45-129,7-1-160,8 0-512,3 0-417,1 0-192,6-2-64,-7 0-352,-2 2-1506,-9 0-896,-6 0-1122,-1 0-2946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42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16303,'0'0'7944,"-2"9"-7191,-3 17-634,2 0 0,1 0 0,0 0 0,2 1-1,1-1 1,5 30 0,-5-54-126,-1-1-1,1 1 0,-1 0 1,1 0-1,-1 0 1,1-1-1,0 1 0,0 0 1,0-1-1,0 1 0,0 0 1,1-1-1,0 2 0,-1-3 5,-1 0-1,1 1 0,-1-1 1,0 0-1,1 0 0,-1 0 1,1 0-1,-1 0 0,1 0 1,-1 0-1,0 0 0,1 0 1,-1 0-1,1 0 0,-1 0 1,1 0-1,-1 0 0,1 0 1,-1 0-1,0-1 0,1 1 1,-1 0-1,1 0 0,-1 0 1,0-1-1,1 1 0,-1 0 1,0 0-1,1-1 0,-1 1 1,0 0-1,1-1 0,1-3-10,1 0 0,-1 1 0,0-1 0,0 0 0,0 0 0,-1 0 0,0 0 0,1 0 0,-1-6 0,2-7 202,-1 0 0,0-30-1,-2 42-138,0 1-1,-1-1 0,1 1 0,-1-1 0,0 1 1,0-1-1,0 1 0,-1-1 0,0 1 0,1 0 1,-1 0-1,-1 0 0,1 0 0,-1 0 0,-4-5 1,8 10-42,-1-1 1,0 0 0,0 0-1,0 1 1,0-1 0,0 0-1,0 1 1,0-1 0,0 0-1,0 1 1,0-1 0,0 0-1,0 0 1,0 1 0,0-1-1,0 0 1,0 1 0,0-1-1,0 0 1,0 1 0,0-1 0,0 0-1,-1 0 1,1 1 0,0-1-1,0 0 1,0 0 0,0 1-1,-1-1 1,1 0 0,0 0-1,0 0 1,-1 1 0,1-1-1,0 0 1,0 0 0,-1 0-1,1 0 1,0 1 0,-1-1-1,1 0 1,0 0 0,0 0-1,-1 0 1,1 0 0,0 0-1,-1 0 1,1 0 0,0 0-1,-1 0 1,1 0 0,0 0-1,0 0 1,-1 0 0,1 0-1,0-1 1,-1 1 0,1 0-1,0 0 1,0 0 0,-1 0-1,1 0 1,0-1 0,6 6-659,2 0-1,-1-1 1,0 0 0,1-1-1,0 1 1,0-1 0,0-1 0,0 0-1,1 0 1,-1 0 0,0-1-1,11 0 1,1 0-5552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29:21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4837,'0'0'14072,"4"7"-13341,0 1-743,7 13 463,0-1-1,2-1 0,0 0 0,19 21 0,-27-35-529,1 0 0,-1 0 0,1 0 0,0-1 1,0 0-1,1 0 0,12 5 0,-14-7-281,0-1 0,0 1 1,0-1-1,0 0 0,0-1 0,0 1 0,0-1 0,1 0 1,-1 0-1,0-1 0,0 1 0,9-4 0,-9 3-432,-1-2 0,1 1 0,-1 0 0,1-1 0,-1 0 0,0 0 0,0 0 0,5-6 0,-8 8 591,21-20-5421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33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9673,'0'0'11723,"49"51"-13164,-31-38-2627,5 1-2498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43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10442,'0'0'7607,"-2"4"-7356,-3 7 1041,0 2 0,1-1-1,1 0 1,0 1 0,0 0 0,0 16 0,-1 83 457,4-99-1635,0-11-106,0 0-1,0 0 0,0-1 0,0 1 1,0 0-1,1 0 0,-1 0 0,1-1 1,-1 1-1,1 0 0,0 0 0,1 2 1,-1-3 11,-1-1-1,0 0 1,1 1 0,-1-1-1,1 1 1,-1-1 0,1 0 0,-1 1-1,1-1 1,-1 0 0,1 0 0,-1 1-1,1-1 1,-1 0 0,1 0 0,-1 0-1,1 0 1,0 0 0,-1 0 0,1 0-1,-1 0 1,1 0 0,0 0 0,-1 0-1,1 0 1,0 0 0,1-1 15,0 0-1,0 0 1,-1 0 0,1-1 0,0 1 0,0 0-1,-1-1 1,1 1 0,-1-1 0,0 0-1,1 1 1,-1-1 0,0 0 0,0 0-1,0 0 1,0 1 0,0-1 0,0 0-1,0-4 1,3-12-115,0-1 1,-2 1-1,0-1 0,-1-20 1,-1 31-12,0 0 0,0 1 0,-1-1 1,0 1-1,-1-1 0,1 1 0,-1 0 1,-1-1-1,1 1 0,-1 0 0,-1 0 1,-7-11-1,11 27-838,11 8 2,23 5-2715,7-11-4421,-16-10 1808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43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10 6534,'0'0'9428,"-8"1"-6321,3-1-2832,-1 1 0,0 1-1,1-1 1,-1 1 0,1 0 0,0 0 0,-1 0 0,1 1 0,0 0 0,0 0 0,1 0 0,-1 1 0,1-1 0,-1 1 0,1 0 0,1 1-1,-1-1 1,0 1 0,1-1 0,0 1 0,0 0 0,0 0 0,1 0 0,0 1 0,0-1 0,0 1 0,-1 6 0,2-9-254,1 0 0,0-1 0,-1 1 0,1 0 0,0 0 0,1-1 0,-1 1 1,0 0-1,1 0 0,-1-1 0,1 1 0,0 0 0,0-1 0,0 1 0,0-1 0,1 1 0,-1-1 1,0 0-1,1 1 0,0-1 0,0 0 0,-1 0 0,5 3 0,-2-3-11,0 0 0,0 0 0,0-1 0,0 1 0,0-1 0,1 0 0,-1 0 0,0 0 0,1-1 0,-1 1 0,1-1 0,-1 0 0,1-1 0,6 0 0,-8 0-12,0 0-1,0 0 0,0 0 1,-1 0-1,1 0 0,0 0 1,0-1-1,-1 1 0,1-1 1,-1 0-1,1 0 0,-1 0 1,0 0-1,0 0 0,0-1 1,0 1-1,3-5 0,-2 1 87,0 0-1,0 1 0,0-1 0,-1 0 1,0-1-1,0 1 0,-1 0 1,2-12-1,-2 14-44,-1-1 1,0 0-1,0 1 1,0-1-1,-1 0 1,1 1-1,-1-1 1,0 1-1,-1-1 1,1 1-1,-1-1 1,-2-3-1,3 5-70,0 1-1,-1 0 1,1 0-1,-1 1 1,0-1-1,0 0 1,1 0-1,-1 1 1,0-1-1,0 1 1,-1 0-1,1-1 1,0 1-1,0 0 1,0 0-1,-1 1 1,1-1-1,-1 0 1,1 1-1,0-1 1,-1 1-1,1 0 1,-4 0-1,6 0-69,-1 0 0,1 0 0,0 0 0,0 0 0,-1 0 0,1 0 0,0 0-1,0 0 1,-1 1 0,1-1 0,0 0 0,0 0 0,-1 0 0,1 0 0,0 0-1,0 1 1,0-1 0,-1 0 0,1 0 0,0 0 0,0 1 0,0-1 0,-1 0-1,1 0 1,0 0 0,0 1 0,0-1 0,0 0 0,0 0 0,0 1 0,0-1 0,0 0-1,0 1 1,0-1 0,0 0 0,0 0 0,0 1 0,0-1 0,0 0 0,0 0-1,0 1 1,0-1 0,0 0 0,0 1 0,0-1 0,0 0 0,0 0 0,0 1-1,1-1 1,-1 0 0,0 0 0,0 1 0,12 13-4314,-6-12 3121,-1-1 1,0 1 0,1-1-1,-1 0 1,0 0-1,10 0 1,12-1-5391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43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6 12684,'0'0'13170,"-8"-2"-12599,6 1-538,-1 1 0,0-1 0,1 0 0,-1 1 0,0 0 0,1 0 0,-1 0 0,0 0 1,0 0-1,1 0 0,-4 1 0,5 0-32,-1 0 1,1 0 0,-1 0-1,1 0 1,0 0 0,0 0-1,0 0 1,0 1 0,0-1-1,0 0 1,0 1 0,0-1-1,0 0 1,1 1 0,-1-1-1,0 1 1,1 0 0,-1-1-1,1 1 1,0-1-1,0 1 1,-1 0 0,1-1-1,0 1 1,0-1 0,0 1-1,1 2 1,-1-2-59,0 0 1,1 1-1,-1-1 0,0 0 0,1 0 1,0 0-1,-1 0 0,1 0 0,0 0 1,0 0-1,0-1 0,0 1 0,0 0 1,1 0-1,-1-1 0,0 1 0,1-1 0,-1 1 1,1-1-1,0 0 0,-1 1 0,1-1 1,3 2-1,6 2-461,0-1 0,1 1 0,17 3-1,-23-7 421,0 0-1,0 1 0,0-1 0,0 1 0,0 1 1,0-1-1,0 1 0,-1 0 0,1 1 0,-1-1 1,0 1-1,8 7 0,-13-11 194,1 1 1,-1-1-1,0 0 1,0 1-1,0-1 1,0 0-1,0 1 0,0-1 1,0 0-1,0 1 1,0-1-1,0 0 1,0 1-1,0-1 0,0 0 1,-1 0-1,1 1 1,0-1-1,0 0 1,0 1-1,0-1 1,0 0-1,-1 0 0,1 1 1,0-1-1,0 0 1,0 0-1,-1 1 1,1-1-1,0 0 0,0 0 1,-1 0-1,1 1 1,0-1-1,-1 0 1,1 0-1,0 0 0,-1 0 1,1 0-1,0 0 1,0 0-1,-1 0 1,0 0-1,-26 6 2296,24-6-2262,-1 1 0,1-1 0,-1 0 1,1 0-1,-1 0 0,1 0 0,-1-1 0,1 0 0,-1 0 1,1 1-1,-1-2 0,-5-1 0,9 3-142,0-1 1,0 1-1,0 0 0,0 0 0,0 0 0,0 0 1,0 0-1,0 0 0,-1 0 0,1-1 0,0 1 1,0 0-1,0 0 0,0 0 0,0 0 0,0 0 1,0-1-1,0 1 0,0 0 0,0 0 1,0 0-1,0 0 0,0 0 0,0-1 0,0 1 1,0 0-1,0 0 0,0 0 0,1 0 0,-1 0 1,0 0-1,0-1 0,0 1 0,0 0 0,0 0 1,0 0-1,0 0 0,0 0 0,0 0 1,0 0-1,1 0 0,-1-1 0,0 1 0,0 0 1,0 0-1,0 0 0,0 0 0,0 0 0,1 0 1,-1 0-1,0 0 0,0 0 0,0 0 0,0 0 1,1 0-1,13-2 1221,-2 0-3878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45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48 3555,'0'0'18802,"-2"5"-17857,-1 7-609,1 0-1,0 0 1,1 0-1,0 0 1,1 0-1,0 1 1,1-1-1,3 14 1,0 35 546,-4-61-894,3 45 777,-3-45-737,0 0 0,0 1 0,0-1 0,0 0 0,0 1 0,0-1 0,1 0 0,-1 1 0,0-1 0,0 0 0,0 1 0,0-1 0,0 0-1,0 1 1,1-1 0,-1 0 0,0 1 0,0-1 0,1 0 0,-1 0 0,0 1 0,0-1 0,1 0 0,-1 0 0,0 0 0,1 1 0,-1-1 0,0 0 0,1 0 0,-1 0 0,0 0 0,1 0-1,-1 1 1,14-20 725,-7 0-729,-1 1 0,-1-1-1,0-1 1,-2 1 0,0 0-1,-1-1 1,-1 0 0,-2-25 0,1 44-110,19 20-101,-11-14-29,1 0 0,0 0 0,0-1 0,0 0 0,0-1 0,1 0 0,0 0 0,-1-1 0,1 0 1,14 0-1,-17-1-515,0-1 0,0 0 0,-1-1 0,1 0 0,0 0 1,-1 0-1,10-4 0,-13 4 46,0-1 1,1 1-1,-1-1 0,0 0 1,0 0-1,0 0 0,0 0 1,0-1-1,0 1 0,-1-1 1,1 0-1,-1 1 0,0-1 1,2-4-1,19-40-2708,-19 30 6447,-2-1 5602,-17 17-3582,-14 6-4398,21-2-648,0 0 0,0 1 0,0 1 0,0 0 0,-11 9-1,16-12-18,0 0-1,1 0 0,-1 0 0,1 1 0,0-1 1,0 1-1,0 0 0,0 0 0,0 0 0,0 0 0,1 0 1,-1 0-1,1 0 0,0 0 0,0 0 0,0 1 1,0 4-1,1-7-4,1 0 0,-1 1 0,1-1 0,-1 0-1,1 0 1,-1 0 0,1 1 0,0-1 0,0 0 0,0 0 0,0 0 0,0 0 0,0 0 0,0-1 0,0 1 0,0 0 0,0 0 0,0-1 0,0 1 0,1-1-1,-1 1 1,0-1 0,1 1 0,-1-1 0,0 0 0,1 1 0,-1-1 0,2 0 0,50 6-238,-39-5-52,21 1-364,-23-2 523,0 1 0,-1 0 0,1 1 0,0 0 0,-1 1 0,0 0 0,12 5 0,-23-8 159,1 0 0,-1 0 0,1 0-1,-1 1 1,1-1 0,-1 0-1,1 0 1,-1 1 0,1-1-1,-1 0 1,1 1 0,-1-1 0,1 1-1,-1-1 1,0 0 0,1 1-1,-1-1 1,0 1 0,1-1-1,-1 1 1,0-1 0,0 1 0,0-1-1,1 1 1,-1 0 0,0-1-1,0 1 1,0-1 0,0 1-1,0-1 1,0 1 0,0 0 0,0 0-1,-15 15 1168,-33 8 491,46-23-1642,-36 12 1339,-55 11-1,51-15-3710,31-7-5054,32-4 545,5-4-4629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47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8 7655,'0'0'166,"0"0"0,0 0 0,0-1 1,0 1-1,0 0 0,0 0 0,0 0 0,0-1 0,0 1 0,0 0 0,0 0 0,0-1 0,0 1 0,0 0 0,0 0 0,0 0 1,0-1-1,0 1 0,0 0 0,0 0 0,0-1 0,0 1 0,0 0 0,0 0 0,1 0 0,-1 0 0,0-1 0,0 1 0,0 0 0,0 0 1,1 0-1,-1 0 0,0-1 0,0 1 0,0 0 0,0 0 0,1 0 0,-1 0 0,0 0 0,0 0 0,1 0 0,-1 0 0,0 0 1,0 0-1,0 0 0,1 0 0,-1 0 0,0 0 0,0 0 0,1 0 0,-1 0 0,13 10 2480,11 20-1335,-1 4-37,-2-5-570,25 49 1,-42-70-517,0 1-1,0 0 1,-1 0-1,0 0 1,-1 0 0,0 0-1,0 0 1,-1 1-1,0-1 1,-1 18-1,-2-21-72,0-1 0,1 1 1,-2-1-1,1 0 0,-1 0 0,1 1 0,-2-2 0,1 1 0,0 0 0,-1-1 0,0 1 0,0-1 0,0 0 0,-1 0 1,1-1-1,-1 1 0,0-1 0,-7 3 0,-12 8-365,-1-1 0,-35 11-1,56-22-440,-12 4-85,5-5-7643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48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97 9033,'0'0'2012,"-4"-8"908,1 2-2241,-1 0-1,1 0 1,-1 1 0,0 0-1,0-1 1,0 1-1,-1 1 1,-5-6 0,8 8-527,-1 1 0,0-1 1,1 1-1,-1-1 1,0 1-1,0 0 1,1 0-1,-1 0 1,0 0-1,0 1 1,0-1-1,0 1 0,0 0 1,-1 0-1,1 0 1,0 0-1,0 0 1,0 1-1,0-1 1,0 1-1,0 0 1,1 0-1,-1 0 0,-3 2 1,-2 1-81,0 1 0,0 0 0,1 0 0,-1 1 0,1 0-1,1 1 1,-1-1 0,1 1 0,0 0 0,1 1 0,0-1 0,0 1 0,1 0 0,-1 0 0,2 1 0,-1-1 0,1 1 0,-3 17 0,5-24-64,1-1 0,0 0 0,0 0 0,0 1 0,0-1 0,0 0 0,0 1 0,0-1 0,0 0 0,1 0 0,-1 1 0,0-1 0,1 0 0,-1 0 0,1 0 0,-1 0 1,1 1-1,0-1 0,-1 0 0,1 0 0,0 0 0,0 0 0,0-1 0,0 1 0,1 2 0,1-2 7,-1 0 1,1 0-1,-1-1 1,0 1-1,1 0 0,-1-1 1,1 1-1,-1-1 1,1 0-1,0 0 0,-1 0 1,4-1-1,2 0 15,0 0 1,0-1-1,0 0 0,0 0 0,-1-1 0,1 0 1,9-5-1,-5 0-32,-1 1 1,0-2-1,0 1 0,0-2 1,-2 1-1,1-2 1,-1 1-1,0-1 0,13-23 1,-18 21-23,-7 13-25,-12 18 154,13-13-44,-1 1-1,1 0 1,-1 0 0,2 0-1,-1 0 1,1 0 0,0 0-1,0 0 1,0 10 0,1-14-46,0 0 1,1 0 0,-1 0-1,0 0 1,1 0-1,0 0 1,-1-1 0,1 1-1,0 0 1,0 0-1,0-1 1,0 1 0,0 0-1,0-1 1,1 1-1,-1-1 1,0 0-1,1 1 1,-1-1 0,1 0-1,0 0 1,-1 0-1,1 0 1,0 0 0,0 0-1,-1-1 1,1 1-1,0-1 1,0 1 0,0-1-1,0 1 1,0-1-1,3 0 1,9 2-49,1 0-1,0-1 1,0-1-1,0 0 1,0-2 0,0 1-1,16-5 1,-30 5 140,0 0 1,0 0-1,0 0 0,0 0 1,0 0-1,0 0 0,0 0 1,0 0-1,-1 0 1,1 0-1,0 0 0,-1-1 1,1 1-1,-1 0 0,0-1 1,1 1-1,-1 0 0,0-1 1,0 1-1,0 0 0,0-1 1,0 1-1,0 0 1,0-1-1,0-1 0,-7-44 562,5 34-680,-3-39-16,40 66-571,-22-7 489,1-1 0,0-1 0,0 0 0,0-1 0,1-1 0,-1 0 0,1-1 0,-1-1 0,1 0-1,0-1 1,0 0 0,0-1 0,28-6 0,-38 5 107,-1 0 0,0 0-1,1-1 1,-1 0-1,0 1 1,-1-1 0,1 0-1,6-7 1,-9 9 7,0 0 1,1 0-1,-1-1 0,0 1 1,0 0-1,0-1 0,0 1 1,-1-1-1,1 1 0,0-1 1,0 1-1,-1-1 0,1 1 1,-1-1-1,0 1 0,1-1 1,-1 0-1,0 1 0,0-1 1,0 0-1,0 1 0,0-1 1,0 0-1,-1 1 0,1-1 1,0 0-1,-1 1 0,0-3 1,-1 3-2,1 0 1,0 0 0,0 0 0,-1 0 0,1 0-1,-1 0 1,1 1 0,0-1 0,-1 0-1,0 1 1,1-1 0,-1 1 0,1 0 0,-1-1-1,1 1 1,-1 0 0,0 0 0,1 0-1,-1 0 1,0 0 0,1 0 0,-1 1-1,1-1 1,-1 0 0,0 1 0,1 0 0,-3 0-1,-2 1-2,1 1-1,-1-1 1,1 1-1,0 0 1,-1 0-1,-5 5 1,5-2 41,-1 1 0,1 0 0,1 0 0,-1 0 0,2 1 0,-1-1 0,1 1 0,-7 17 0,10-23-39,0 1-1,0-1 1,0 1 0,0-1 0,1 1 0,-1 0-1,1-1 1,0 1 0,0-1 0,0 1-1,0 0 1,0-1 0,0 1 0,1-1 0,-1 1-1,1 0 1,0-1 0,0 1 0,0-1-1,0 0 1,0 1 0,0-1 0,1 0 0,-1 0-1,1 0 1,-1 1 0,1-2 0,0 1 0,0 0-1,0 0 1,0-1 0,0 1 0,0-1-1,1 1 1,1 0 0,4 1-287,0 0 1,-1-1-1,1 0 1,0 0-1,10 1 0,23-1-4411,-1-2-3132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48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11211,'-2'15'12550,"-2"17"-9773,-6 41-2607,10-72-146,0 1-1,-1-1 1,1 0-1,0 0 1,-1 1-1,1-1 1,0 0-1,0 1 1,0-1 0,0 0-1,0 1 1,0-1-1,1 0 1,-1 1-1,0-1 1,1 0-1,-1 0 1,1 1 0,-1-1-1,1 0 1,0 0-1,-1 0 1,1 0-1,0 0 1,0 0-1,0 0 1,0 0 0,0 0-1,0 0 1,0 0-1,0 0 1,0-1-1,0 1 1,0 0 0,1-1-1,1 1 1,1-1 16,0 0 0,1 0 1,-1 0-1,0-1 0,0 0 1,0 0-1,0 0 0,0 0 1,0 0-1,0-1 1,4-2-1,76-45 99,-24 12-97,-60 37-44,0-1 0,1 1 1,-1 0-1,1-1 0,-1 1 0,1 0 0,-1 0 0,1-1 0,-1 1 0,1 0 0,-1 0 0,1 0 0,-1 0 0,1 0 0,-1 0 0,1 0 0,-1 0 0,1 0 0,0 0 0,-1 0 0,1 0 0,-1 0 0,1 0 1,-1 0-1,1 0 0,-1 1 0,1-1 0,-1 0 0,1 0 0,-1 1 0,0-1 0,1 0 0,-1 1 0,1-1 0,-1 0 0,0 1 0,1-1 0,-1 1 0,0-1 0,1 1 0,3 31 168,-16 48 236,10-70-404,3-10-32,-1 0 1,0 1-1,0-1 0,0 0 0,1 0 1,-1 0-1,0 0 0,0 1 0,0-1 1,1 0-1,-1 0 0,0 0 0,0 0 1,1 0-1,-1 0 0,0 0 0,1 0 1,-1 0-1,0 0 0,0 0 0,1 0 1,-1 0-1,0 0 0,0 0 0,1 0 1,-1 0-1,0 0 0,1 0 0,-1 0 1,0 0-1,0 0 0,1 0 0,-1 0 1,0-1-1,0 1 0,0 0 0,1 0 1,-1 0-1,0 0 0,0-1 0,0 1 1,1 0-1,-1 0 0,0-1 0,12-6-1682,19-19-7407,-11 13 1238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49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48 12460,'0'0'10858,"-9"-5"-10442,4 3-384,2 0-23,1 1-1,-1 0 1,0 0-1,1 0 0,-1 0 1,0 0-1,0 0 1,1 1-1,-6-1 1,6 1-8,1 1 1,0-1-1,-1 1 1,1-1-1,0 1 1,-1 0 0,1-1-1,0 1 1,-1 0-1,1 0 1,0 0-1,0 0 1,0 0 0,0 0-1,0 0 1,0 0-1,0 0 1,0 0-1,1 1 1,-1-1 0,0 0-1,1 1 1,-1-1-1,1 0 1,-1 1-1,1-1 1,-1 2 0,-1 4 55,0-1 0,1 0 0,-1 1-1,1-1 1,0 1 0,1 0 0,0-1 0,0 1 0,1 10 0,0-15-4,-1 0 0,1-1 0,0 1 0,-1 0 0,1 0-1,0-1 1,0 1 0,0 0 0,0-1 0,1 1-1,-1-1 1,0 0 0,1 1 0,-1-1 0,1 0 0,-1 0-1,1 0 1,-1 0 0,1 0 0,0 0 0,0 0 0,-1 0-1,1-1 1,0 1 0,0-1 0,0 1 0,0-1 0,0 0-1,-1 0 1,1 0 0,0 0 0,0 0 0,0 0 0,0 0-1,3-2 1,0 1-26,0 0 0,-1-1-1,1 0 1,0 0 0,-1 0-1,0-1 1,0 1 0,1-1 0,-2 0-1,1 0 1,0-1 0,-1 1-1,1-1 1,-1 0 0,0 0-1,4-6 1,3-5 4,-1 0-1,-1-1 1,8-20 0,-9 16-36,-1 7 1060,6 32-632,-10-15-438,0-1 0,0 1-1,0-1 1,0 1 0,1-1 0,0 0-1,-1 0 1,1 0 0,0 0 0,1-1 0,-1 1-1,0-1 1,1 0 0,-1 0 0,1 0-1,0 0 1,-1-1 0,1 1 0,4 0-1,6 0-199,0 0-1,0 0 0,0-1 1,18-2-1,7 1-125,-37 0 361,-1 0 0,0 0 0,0 1 0,1-1 0,-1 0 0,0 1 0,0-1 1,0 1-1,0-1 0,0 1 0,1 0 0,-1 0 0,0-1 0,0 1 0,-1 0 0,1 0 0,0 0 0,0 0 0,0 0 0,0 0 0,-1 0 1,2 2-1,-2-2 29,1 0 0,0 1 0,-1-1 0,1 0 0,0 0 0,0 0 1,0 0-1,0 0 0,0-1 0,0 1 0,0 0 0,0 0 0,0 0 1,0-1-1,0 1 0,0-1 0,1 1 0,-1-1 0,0 1 0,0-1 1,3 1-1,13-1 15,-1-1 1,1 0 0,-1-2-1,1 1 1,16-6 0,-15 3-348,0 1 1,1 1-1,27-1 1,-46 4 280,1 0 1,0 0 0,0 0-1,-1 0 1,1 1 0,0-1-1,-1 0 1,1 0 0,0 1-1,0-1 1,-1 0 0,1 1-1,-1-1 1,1 0 0,0 1-1,-1-1 1,1 1 0,-1-1-1,1 1 1,-1 0-1,1-1 1,-1 1 0,0-1-1,1 1 1,-1 0 0,0-1-1,1 1 1,-1 0 0,0-1-1,0 1 1,0 0 0,0 0-1,1-1 1,-1 1 0,0 0-1,0 0 1,0-1 0,-1 1-1,1 0 1,0-1 0,0 1-1,0 0 1,0 0 0,-1-1-1,1 1 1,-1 0 0,1 0 2,0 0 0,-1 0 1,1 0-1,0-1 1,-1 1-1,1 0 1,0 0-1,0 0 0,0-1 1,0 1-1,0 0 1,0 0-1,0 0 1,0 0-1,0-1 0,0 1 1,1 0-1,-1 0 1,0 0-1,0-1 1,1 1-1,-1 0 0,1 0 1,-1-1-1,1 1 1,-1 0-1,1-1 1,-1 1-1,1-1 0,-1 1 1,1 0-1,0-1 1,-1 1-1,1-1 1,0 0-1,0 1 0,-1-1 1,1 0-1,0 1 1,0-1-1,-1 0 0,1 0 1,0 1-1,0-1 1,0 0-1,0 0 1,0 0-1,41-8-3350,-3-8-4021,-35 14 6355,19-8-5588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49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38 12588,'0'0'9892,"-9"-4"-8360,2 0-1389,1 1-1,-1 1 1,1 0 0,-1 0-1,0 0 1,0 0-1,0 1 1,-10 0 0,14 1-134,1 0 1,0 0 0,0 1 0,-1-1 0,1 1 0,0-1 0,0 1 0,-1 0-1,1 0 1,0 0 0,0 0 0,0 0 0,0 0 0,0 1 0,1-1 0,-1 1-1,0-1 1,0 1 0,1 0 0,-1-1 0,1 1 0,0 0 0,0 0-1,-1 0 1,1 0 0,0 0 0,1 1 0,-1-1 0,0 0 0,1 0 0,-1 0-1,1 1 1,-1-1 0,1 0 0,0 5 0,0-5 14,0-1 0,0 1 0,0 0 0,0 0 0,0 0 0,0 0 0,0 0 1,0 0-1,1 0 0,-1-1 0,1 1 0,0 0 0,-1 0 0,1 0 0,0-1 0,0 1 0,0 0 0,0-1 0,0 1 0,1-1 0,-1 1 1,0-1-1,1 0 0,-1 0 0,1 1 0,-1-1 0,4 1 0,-2 0-14,0-1-1,0-1 1,1 1 0,-1 0-1,0-1 1,0 1 0,1-1-1,-1 0 1,0 0-1,1-1 1,-1 1 0,0-1-1,0 1 1,1-1 0,-1 0-1,3-2 1,0 0-17,0 0 0,-1-1 0,0 1 1,1-1-1,-2-1 0,1 1 0,0-1 0,-1 0 0,0 0 0,0 0 1,0 0-1,-1-1 0,0 1 0,0-1 0,0 0 0,-1 0 0,1 0 1,-2-1-1,1 1 0,1-8 0,-3 14 12,-1 0 0,1-1 0,0 1-1,0 0 1,0 0 0,0-1 0,0 1 0,0 0 0,0 0 0,0 0 0,-1-1-1,1 1 1,0 0 0,0 0 0,0 0 0,0 0 0,-1-1 0,1 1 0,0 0 0,0 0-1,0 0 1,-1 0 0,1 0 0,0 0 0,0-1 0,-1 1 0,1 0 0,0 0-1,0 0 1,-1 0 0,1 0 0,0 0 0,0 0 0,-1 0 0,1 0 0,0 0-1,0 0 1,-1 0 0,1 1 0,0-1 0,0 0 0,-1 0 0,1 0 0,0 0-1,0 0 1,0 0 0,-1 0 0,1 1 0,0-1 0,0 0 0,0 0 0,0 0-1,-1 1 1,1-1 0,0 0 0,0 0 0,0 0 0,0 1 0,0-1 0,0 0 0,-1 0-1,1 1 1,0-1 0,0 0 0,0 1 0,-13 13 164,10-8-114,0 0 1,0 0-1,0 0 0,1 1 1,0-1-1,0 0 0,0 1 0,1 0 1,-1 10-1,2-15-67,0-1 1,0 1-1,0 0 0,0 0 1,0-1-1,0 1 0,1 0 0,-1 0 1,1-1-1,-1 1 0,1 0 1,0-1-1,-1 1 0,1-1 1,0 1-1,0-1 0,0 1 1,0-1-1,0 0 0,0 1 1,1-1-1,-1 0 0,0 0 0,1 0 1,-1 0-1,1 0 0,-1 0 1,1 0-1,-1-1 0,1 1 1,0 0-1,-1-1 0,1 1 1,0-1-1,-1 0 0,1 0 1,0 0-1,0 1 0,2-2 0,0 1-361,1 0 0,-1 0-1,0-1 1,1 0-1,-1 0 1,0 0-1,0 0 1,0 0 0,0-1-1,0 0 1,0 0-1,0 0 1,6-5-1,-2-1-1560,0 0 0,0 0 0,-1 0-1,8-12 1,10-14-4803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50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41 15503,'0'0'2674,"-8"11"-661,-2 5-969,0 0 0,-14 35-1,21-44-838,0 0 0,1 0-1,0 1 1,0-1 0,1 1-1,0-1 1,0 1 0,0 0-1,1-1 1,1 1 0,-1 0-1,3 10 1,-3-17-214,0 0 0,1 1 0,-1-1 0,1 1 1,0-1-1,-1 0 0,1 1 0,0-1 0,0 0 0,-1 0 0,1 0 0,0 1 1,0-1-1,1 0 0,-1 0 0,0 0 0,0-1 0,0 1 0,1 0 1,-1 0-1,0-1 0,1 1 0,-1-1 0,0 1 0,1-1 0,-1 1 0,1-1 1,-1 0-1,1 0 0,-1 0 0,1 0 0,-1 0 0,1 0 0,-1 0 1,3-1-1,0 0-2,-1 1 1,0-2-1,1 1 1,-1 0 0,0-1-1,0 1 1,0-1 0,0 0-1,0 0 1,-1 0-1,1 0 1,-1-1 0,1 1-1,2-5 1,6-10 21,-1 1 0,-1-2 0,-1 1 0,0-1 1,-1 0-1,-1-1 0,-1 0 0,-1 0 0,0 0 0,1-38 1,-5 57 1,0 0 0,0 0 1,0 0-1,0 0 1,0 0-1,0 0 0,0 0 1,0 1-1,-1-1 0,1 0 1,0 0-1,0 0 1,0 0-1,0 0 0,0 0 1,0 0-1,0 0 1,0 0-1,0 0 0,0 0 1,-1 0-1,1 0 0,0 0 1,0 0-1,0 0 1,0 0-1,0 0 0,0 0 1,0 0-1,0 0 0,-1 0 1,1 0-1,0 0 1,0 0-1,0 0 0,0-1 1,0 1-1,0 0 1,0 0-1,0 0 0,0 0 1,0 0-1,0 0 0,0 0 1,0 0-1,-1 0 1,1 0-1,0 0 0,0 0 1,0-1-1,0 1 1,0 0-1,0 0 0,0 0 1,0 0-1,0 0 0,0 0 1,0 0-1,0 0 1,0 0-1,0-1 0,-9 14 320,-6 17-129,8-13-72,2 0 0,0 0 0,0 0 0,2 1 0,0-1-1,1 1 1,1 0 0,0 0 0,4 29 0,-3-45-132,0-1 0,1 1 0,-1-1 0,1 0 0,-1 1 0,1-1 0,-1 0 0,1 1 0,0-1 0,0 0 0,0 0 0,0 1 0,-1-1 0,1 0 0,1 0 0,-1 0 0,0 0 0,0-1 0,0 1 0,0 0 0,1 0 0,-1-1 0,0 1 0,1-1 0,-1 1 0,0-1 0,1 1 0,-1-1 0,1 0 0,-1 0 0,1 0 0,-1 0 0,1 0 0,-1 0 0,1 0 0,-1 0 0,0 0-1,1-1 1,-1 1 0,1-1 0,0 0 0,4 0-62,-1-1 0,1 0 0,-1 0-1,0-1 1,0 0 0,0 0 0,0 0 0,8-7-1,28-40-592,-38 45 640,0 1 0,0-1 0,-1 1-1,1-1 1,-1 0 0,0 1 0,-1-1 0,1 0 0,-1 0-1,1-7 1,-21 45 191,17-26-117,0 0-1,0 0 0,0 0 1,1 0-1,0 1 0,0 7 1,1-13-51,0-1 1,0 1 0,0-1 0,0 1 0,0-1 0,0 1 0,0-1 0,1 1 0,-1-1 0,0 1 0,1-1 0,0 1 0,-1-1 0,1 0-1,0 1 1,0-1 0,-1 0 0,1 0 0,0 0 0,0 1 0,1-1 0,-1 0 0,0 0 0,0 0 0,0-1 0,1 1 0,-1 0-1,0 0 1,1-1 0,-1 1 0,0-1 0,1 1 0,-1-1 0,3 1 0,2-1-37,0 0 0,0-1 1,0 1-1,0-1 0,0 0 0,0-1 1,-1 0-1,1 1 0,0-2 0,-1 1 1,1-1-1,-1 0 0,0 0 0,0 0 1,0-1-1,0 1 0,-1-1 0,1-1 1,-1 1-1,0-1 0,0 1 0,-1-1 1,1 0-1,3-7 0,-14 28-13,1 2 1,2-1-1,-1 0 0,-1 22 1,-8 85 275,12-101-156,2-12-90,-1 1-1,0-1 1,0 0-1,-2 0 0,1 0 1,-6 15-1,7-24 55,0 0-1,-1 1 0,1-1 0,-1 0 1,1 0-1,-1 0 0,0 0 1,1-1-1,-1 1 0,0 0 1,0-1-1,0 0 0,-1 1 0,1-1 1,0 0-1,0 0 0,-1 0 1,1 0-1,-1 0 0,1-1 1,0 1-1,-1-1 0,1 0 0,-1 1 1,0-1-1,1 0 0,-1 0 1,1-1-1,-1 1 0,1-1 1,-1 1-1,1-1 0,0 0 0,-5-1 1,5 0-18,-1 1 1,1 0-1,0-1 0,0 1 1,-1-1-1,1 0 1,0 0-1,1 0 1,-1 0-1,0 0 0,0 0 1,1 0-1,-1-1 1,1 1-1,0 0 0,0-1 1,0 1-1,0-1 1,0 0-1,0-2 1,-2-5 42,1 1 0,0-1 1,1 1-1,0-14 0,1 19-142,0 0 0,0 0 0,1 0 0,-1 0-1,1 0 1,0 0 0,0 0 0,1 0 0,-1 0 0,1 0 0,0 1-1,0-1 1,0 1 0,0-1 0,0 1 0,1 0 0,0 0-1,-1 0 1,1 0 0,1 0 0,-1 1 0,0-1 0,0 1 0,1 0-1,0 0 1,-1 0 0,5-1 0,11-3-852,0 1 0,0 0 0,0 1 1,32-2-1,12-2-1738,-14-3-4932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33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0 12588,'0'0'3198,"-9"5"-721,0-1-2104,0 1 1,0 0 0,0 0-1,1 1 1,0 0 0,0 1-1,0-1 1,1 2 0,0-1-1,1 1 1,-1 0 0,1 0 0,1 1-1,0-1 1,0 1 0,1 1-1,-6 15 1,8-8-286,0 1 0,1-1 0,1 1 0,0-1 0,1 1 0,2-1 1,5 27-1,-3-17-37,-1-1 1,1 30-1,-5-44 14,0 2 221,0 0 0,-1 0 0,-2 15-1,3-27-250,0 0-1,-1 0 0,1 0 1,0-1-1,-1 1 0,1 0 0,-1 0 1,0 0-1,1-1 0,-1 1 1,0-1-1,0 1 0,0 0 1,0-1-1,0 1 0,-1-1 1,1 0-1,0 0 0,-1 1 1,1-1-1,-1 0 0,1 0 1,-1 0-1,0 0 0,1 0 1,-1-1-1,0 1 0,1-1 1,-1 1-1,0-1 0,-2 1 1,3-1 14,0-1 0,0 1 0,0 0 0,0-1 1,0 1-1,0-1 0,1 1 0,-1-1 0,0 0 0,0 1 1,1-1-1,-1 0 0,0 0 0,1 1 0,-1-1 1,1 0-1,-1 0 0,1 0 0,-1 0 0,1 0 0,-1 0 1,1 0-1,0 1 0,0-1 0,-1 0 0,1 0 0,0 0 1,0-2-1,-3-37 227,2 30-227,-1-15-40,1 0 1,1 0 0,2 0-1,0 0 1,1 1 0,9-34-1,-8 46-354,1 0 0,-1 0 0,2 1 0,0 0 0,0 0 0,1 0 0,0 1 0,1 0-1,0 1 1,0-1 0,1 2 0,0-1 0,1 1 0,18-12 0,59-32-9510,-56 33 4554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51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91 226 6790,'23'-56'4266,"-22"53"-3667,0-1 1,0 0-1,0 1 0,0-1 1,-1 0-1,0 0 1,1 0-1,-1 0 1,-1 1-1,1-1 0,0 0 1,-1 0-1,-1-4 1,1 7-483,1 0 0,-1 1 1,0-1-1,1 0 0,-1 0 1,0 1-1,0-1 0,0 1 1,0-1-1,1 1 0,-1-1 1,0 1-1,0-1 0,0 1 1,0 0-1,0-1 0,0 1 1,0 0-1,0 0 0,0 0 1,0 0-1,0 0 0,0 0 0,0 0 1,-1 0-1,1 1 0,0-1 1,0 0-1,-1 1 0,-30 13 981,28-10-1037,-1-1 0,1 1 0,0 0 0,0 0 0,0 0 0,1 0 0,0 1 0,-1-1 0,1 1 0,1 0-1,-1 0 1,1 0 0,0 0 0,0 1 0,0-1 0,1 0 0,0 1 0,0-1 0,0 1 0,1-1-1,0 7 1,0-11-43,1 0-1,-1 0 1,0 0-1,1 0 1,-1 0-1,1 0 1,0 0-1,-1 0 1,1 0-1,0 0 1,-1 0-1,1 0 1,0 0-1,0-1 1,0 1-1,0 0 1,0-1-1,0 1 1,0 0-1,0-1 1,0 1-1,0-1 1,2 1-1,34 1 333,-28-4-279,1 0 0,-1 0 0,1 0 0,-1-1 0,12-6 0,-7 1-45,-1-1 0,0 0-1,-1 0 1,1-2 0,-2 0 0,0 0 0,11-13-1,-18 18-11,1 1-1,-1-1 0,0 1 1,-1-1-1,1 0 0,-1-1 1,0 1-1,-1-1 0,0 1 0,0-1 1,0 0-1,-1 1 0,0-1 1,0 0-1,0 0 0,-1 0 1,0 0-1,-2-10 0,2 17-14,0-1-1,0 1 0,0-1 1,0 1-1,0 0 1,-1-1-1,1 1 0,0 0 1,0-1-1,0 1 0,-1 0 1,1-1-1,0 1 1,0 0-1,-1 0 0,1-1 1,0 1-1,-1 0 1,1 0-1,0-1 0,-1 1 1,1 0-1,0 0 0,-1 0 1,1 0-1,0-1 1,-1 1-1,1 0 0,-1 0 1,1 0-1,0 0 1,-1 0-1,1 0 0,-1 0 1,1 0-1,0 0 1,-1 0-1,1 0 0,0 0 1,-1 1-1,1-1 0,-1 0 1,1 0-1,0 0 1,-1 0-1,1 1 0,0-1 1,-1 1-1,-15 12 39,11-3 19,-1 0 1,1 1-1,1-1 1,0 1-1,0 0 1,1 0 0,1 0-1,0 0 1,0 1-1,1-1 1,1 0 0,-1 1-1,2-1 1,2 19-1,-1-28-34,-1 1 0,1 0 0,0 0 0,0 0 0,0-1 0,0 1-1,0-1 1,0 0 0,1 0 0,-1 1 0,1-2 0,-1 1 0,1 0 0,0 0-1,0-1 1,0 0 0,0 1 0,0-1 0,0 0 0,0 0 0,0-1 0,1 1-1,-1-1 1,0 0 0,0 1 0,1-1 0,5-1 0,-2 1-16,1-1 1,0 0-1,0 0 1,-1 0-1,1-1 0,-1 0 1,1 0-1,-1-1 1,0 0-1,13-7 1,-15 6-43,1 0 0,-1 0 0,-1-1 0,1 1 0,0-1 0,-1 0 0,0 0 0,0 0 0,-1-1 0,1 1 0,-1-1 0,-1 0 0,1 0 0,-1 0 0,0 0 0,0 0 0,0-1 0,0-10 0,-22 59 36,18-34 39,-1 0-1,1 0 0,0 1 1,1-1-1,0 0 0,1 1 1,-1 0-1,1-1 0,1 1 1,1 8-1,-1-16-125,-1 0-1,1 0 0,-1 0 1,1 0-1,0-1 1,-1 1-1,1 0 0,0 0 1,0-1-1,-1 1 1,1-1-1,0 1 0,0-1 1,0 1-1,0-1 1,0 1-1,0-1 0,0 0 1,0 1-1,0-1 1,0 0-1,0 0 0,0 0 1,0 0-1,0 0 1,0 0-1,0 0 0,1 0 1,17-7-5220,-5-8-1489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51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13549,'0'0'3582,"-1"9"-2840,0-5-820,1 1 0,0-1 0,0 1 0,0-1 0,1 1 0,-1 0 0,1-1 0,0 1 0,0-1 0,1 0 0,0 1 0,-1-1 0,1 0 0,0 0 0,1 0 0,-1 0 0,1 0 0,0-1 0,0 1 0,0-1 0,0 0 0,1 1 0,-1-2 0,1 1 0,0 0 0,0-1 0,7 4 1,39 7-2695,-24-8 3969,-25-4-1009,0 0 1,0 0 0,0 0 0,0 1-1,-1-1 1,1 0 0,0 0-1,0 1 1,-1-1 0,1 0 0,-1 1-1,1-1 1,-1 1 0,0-1-1,1 1 1,-1-1 0,0 1 0,0-1-1,0 1 1,0-1 0,0 1-1,-1-1 1,0 3 0,-5 36 1506,5-36-1638,-1-1 0,1 1 0,0-1-1,0 1 1,0 0 0,1-1 0,-1 1-1,1 0 1,0 0 0,0-1 0,0 1-1,1 0 1,-1 0 0,3 6 0,-2-8-78,1 1 0,0-1 1,0 1-1,0-1 0,0 0 1,1 0-1,-1 0 0,1 0 1,-1 0-1,1 0 1,0-1-1,-1 1 0,1-1 1,0 0-1,0 0 0,0 0 1,0 0-1,4 0 0,7 5-21,-13 1 28,-27 5 48,-46 3 68,63-14-34,1 0 0,-1-1 0,1 0 0,-1-1 0,1 1 0,-14-4 0,21 4-92,-1-1 0,1 1 0,0-1 0,0 1 0,-1-1 0,1 1 0,0-1 0,0 0 0,0 0-1,0 1 1,0-1 0,0 0 0,0 0 0,0 0 0,0 0 0,1 0 0,-1 0 0,0 0 0,1 0-1,-2-2 1,2 1-101,0 0-1,0 0 1,0 0-1,0 0 1,0-1-1,0 1 0,1 0 1,-1 0-1,1 0 1,-1 1-1,1-1 1,0 0-1,0 0 0,0 0 1,0 0-1,0 1 1,2-4-1,40-44-6376,-14 18-203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52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12107,'0'0'7207,"-5"9"-5968,-40 92 1774,39-86-2608,1 1-1,1-1 1,0 1-1,1-1 0,-2 29 1,5-42-406,0 0 0,0 0 0,1 0 0,-1 0 0,0 0 0,1 0 0,-1 0 0,1 0 0,-1 0 1,1-1-1,0 1 0,0 0 0,0 0 0,0-1 0,0 1 0,0 0 0,0-1 0,1 1 0,-1-1 1,1 0-1,-1 1 0,1-1 0,-1 0 0,1 0 0,0 0 0,-1 0 0,1 0 0,0 0 0,0-1 1,0 1-1,0-1 0,0 1 0,0-1 0,0 0 0,0 1 0,3-1 0,-1 0-72,-1 1 0,0 0-1,1 0 1,-1 0 0,1 0-1,-1 0 1,0 1 0,0-1 0,0 1-1,0 0 1,3 3 0,-5-4 81,0 1 1,0-1 0,0 1-1,-1-1 1,1 1-1,-1-1 1,1 1 0,-1 0-1,0-1 1,0 1-1,0 0 1,0-1 0,0 1-1,0 0 1,0-1 0,0 1-1,-1 3 1,1 17 761,0-22-753,0 1 0,0 0 0,1-1 1,-1 1-1,1-1 0,-1 1 0,0 0 0,1-1 1,-1 1-1,1-1 0,-1 0 0,1 1 0,-1-1 1,1 1-1,0-1 0,-1 0 0,1 1 1,0-1-1,-1 0 0,1 0 0,-1 1 0,1-1 1,0 0-1,0 0 0,-1 0 0,1 0 0,0 0 1,-1 0-1,2 0 0,2-1 14,0 1-1,1-1 0,-1 0 1,0 0-1,-1 0 1,1 0-1,0-1 0,0 1 1,0-1-1,-1 0 1,1-1-1,-1 1 1,0 0-1,0-1 0,0 0 1,0 0-1,0 0 1,0 0-1,-1 0 0,1 0 1,-1-1-1,0 1 1,0-1-1,0 0 1,-1 1-1,3-9 0,1-2-20,-1-1 0,0 0 0,-2 0 0,1 0 1,-2 0-1,0-15 0,-1 29-10,1 1 0,-1 0 0,0-1 0,0 1 0,0 0 0,0 0 0,0-1 0,0 1 0,1 0 0,-1-1 0,0 1 0,0 0 0,0-1 0,0 1 0,0 0 0,0-1 0,0 1 0,0 0 0,-1-1 0,1 1 0,0 0 0,0-1 0,0 1 0,0 0 0,0-1 0,0 1 0,-1 0 0,1 0 0,0-1 0,0 1 0,0 0 0,-1 0 0,1-1 0,0 1 0,0 0 0,-1 0 0,1 0 0,0-1 0,-1 1 0,1 0 0,0 0 0,0 0 0,-1 0 0,1 0 0,0 0 0,-1 0 0,1 0 0,0 0 0,-1 0 0,1 0 0,0 0 0,-1 0 0,1 0 0,0 0 0,-1 0 0,1 0 0,0 0 0,-1 0 0,1 0 0,0 0 0,0 0 0,-1 1 0,1-1 0,0 0 0,-1 0 0,0 1-2,0 0 1,0 0 0,0 0-1,0 0 1,0 1 0,1-1-1,-1 0 1,0 0 0,0 0-1,1 1 1,-1-1 0,1 0-1,-1 1 1,1-1 0,-1 3-1,1 3 26,0 0-1,0 0 1,0 0-1,1 0 1,0 0-1,1 0 0,1 7 1,-2-13-35,-1 1 1,1-1-1,0 0 1,-1 1-1,1-1 1,0 0-1,0 1 0,0-1 1,0 0-1,0 0 1,0 0-1,0 1 1,0-1-1,0-1 1,1 1-1,-1 0 0,0 0 1,1 0-1,-1-1 1,1 1-1,-1-1 1,1 1-1,-1-1 0,1 1 1,-1-1-1,1 0 1,-1 0-1,1 0 1,-1 0-1,1 0 1,-1 0-1,1 0 0,-1 0 1,1-1-1,-1 1 1,1 0-1,-1-1 1,3-1-1,0-1-159,0-1 0,-1 1 0,0-1 0,0 0 0,0 0 0,0 0 0,3-9 0,1 0-850,-16 30 560,4-6 476,0 0-1,1-1 1,1 1 0,-3 15 0,3 4-5572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52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14286,'0'0'12011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53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 11627,'0'0'8493,"0"8"-7281,-2 15-448,-1 1 0,-1 0-1,-9 31 1,6-32-110,2 0 1,0 1-1,2-1 0,-1 40 0,4-62-652,1 1-1,-1-1 1,1 0-1,-1 1 1,1-1-1,0 0 1,0 1-1,0-1 1,-1 0-1,1 0 1,0 0-1,0 0 1,1 0-1,-1 0 1,0 0 0,0 0-1,0-1 1,0 1-1,1 0 1,-1-1-1,0 1 1,1-1-1,-1 1 1,1-1-1,-1 0 1,0 1-1,1-1 1,-1 0-1,1 0 1,-1 0-1,1 0 1,-1 0-1,1 0 1,1-1-1,59-7-2165,-54 6 1467,-8 2 703,1 0 0,0-1 0,-1 1-1,1 0 1,0-1 0,0 1 0,-1 0 0,1 0-1,0 0 1,0 0 0,-1 0 0,1 0 0,0 0 0,0 0-1,0 0 1,-1 0 0,1 1 0,0-1 0,0 0-1,-1 0 1,1 1 0,0-1 0,-1 0 0,1 1-1,0-1 1,-1 1 0,1-1 0,-1 1 0,1-1-1,0 1 1,0 0 0,-1 0 48,0 1 0,0-1 0,-1 1 1,1-1-1,0 0 0,-1 1 0,1-1 0,0 1 0,-1-1 0,0 0 0,1 0 1,-1 1-1,0-1 0,1 0 0,-2 1 0,-39 45 1131,35-43-1136,0 1 0,0-1 0,0 0 0,0 0 0,-1 0 0,0-1 0,1 0 0,-1 0 0,0-1 0,-1 0 0,1 0 0,0-1 0,0 0 0,-1 0 0,1 0 0,-14-2 0,20 1-167,0 0 0,0 0 1,-1 0-1,1 0 0,0-1 1,0 1-1,0 0 0,0-1 0,0 1 1,1-1-1,-1 1 0,0-1 1,0 1-1,0-1 0,0 0 1,0 1-1,1-1 0,-1 0 1,0 0-1,1 1 0,-1-1 0,0 0 1,1 0-1,-1 0 0,1 0 1,-1 0-1,1 0 0,0 0 1,-1 0-1,1 0 0,0 0 0,0 0 1,0 0-1,0 0 0,0 0 1,0 0-1,0 0 0,0-1 1,0-1-626,1 0 1,0 0-1,-1 1 1,1-1-1,0 1 1,0-1-1,0 1 1,0-1 0,1 1-1,-1 0 1,1-1-1,0 1 1,-1 0-1,4-2 1,20-16-9209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53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25 256 12844,'0'0'11686,"-4"8"-10528,0 1-911,0 1-1,1 0 0,1 1 1,-1-1-1,2 1 0,-2 17 1,3-26-199,0 1 1,0-1 0,0 1-1,0-1 1,1 1 0,-1-1 0,1 1-1,0-1 1,-1 0 0,1 1-1,0-1 1,1 0 0,-1 0 0,0 0-1,0 1 1,3 1 0,-2-3-34,0 1 0,0-1 1,0 0-1,0 0 0,0-1 0,0 1 1,0 0-1,0-1 0,1 1 1,-1-1-1,0 1 0,0-1 0,1 0 1,-1 0-1,0 0 0,0 0 1,1-1-1,-1 1 0,0-1 1,0 1-1,0-1 0,3-1 0,2-2-137,-1 0 0,0 0 0,-1 0-1,1-1 1,-1 0 0,0 0 0,0 0-1,0-1 1,-1 0 0,1 1 0,-2-2-1,1 1 1,-1 0 0,0-1 0,0 0-1,0 1 1,-1-1 0,0 0 0,1-13-1,-15 33-330,9-6 440,0 0 0,1 1 0,0-1 1,0 1-1,0-1 0,0 15 0,2-21-34,0 1-1,0-1 1,0 0-1,0 0 0,0 0 1,0 1-1,0-1 1,0 0-1,0 0 1,0 0-1,1 1 0,-1-1 1,0 0-1,1 0 1,-1 0-1,1 0 1,-1 0-1,1 0 1,0 0-1,0 0 0,-1 0 1,1 0-1,0 0 1,0 0-1,0 0 1,0-1-1,0 1 0,0 0 1,0-1-1,0 1 1,0 0-1,0-1 1,0 0-1,1 1 0,-1-1 1,0 0-1,0 1 1,0-1-1,1 0 1,-1 0-1,0 0 0,0 0 1,0 0-1,1 0 1,-1-1-1,0 1 1,0 0-1,0 0 0,1-1 1,-1 1-1,0-1 1,1 0-1,5-3-337,0 1 0,-1-1-1,0-1 1,0 1 0,0-1 0,-1 0-1,0 0 1,1-1 0,6-10 0,41-60-2692,-42 59 3198,-1 0 1,0-1-1,-1 0 0,-1-1 1,-1 0-1,0 0 0,-2 0 1,0-1-1,-1 0 0,1-30 1,-4 50-86,-1 0 0,0-1 1,0 1-1,0-1 1,0 1-1,0-1 1,0 1-1,0-1 1,0 1-1,0-1 1,0 1-1,0-1 1,0 1-1,0-1 1,0 1-1,-1-1 1,1 1-1,0 0 1,0-1-1,0 1 0,-1-1 1,1 1-1,0 0 1,0-1-1,-1 1 1,1 0-1,-1-1 1,1 1-1,0 0 1,-1-1-1,1 1 1,0 0-1,-1 0 1,1-1-1,-1 1 1,1 0-1,-1 0 1,1 0-1,-1 0 0,1 0 1,-1 0-1,1-1 1,0 1-1,-1 0 1,1 0-1,-1 1 1,1-1-1,-1 0 1,1 0-1,-1 0 1,1 0-1,-1 0 1,1 0-1,-1 1 1,1-1-1,0 0 1,-1 0-1,1 1 0,-1-1 1,1 0-1,0 0 1,-1 1-1,1-1 1,0 1-1,-1-1 1,1 0-1,0 1 1,-1 0-1,-24 26 581,12-2-168,2-1 0,1 1 0,0 1 0,2 0 0,1 0-1,1 1 1,1 0 0,2 0 0,1 0 0,0 0 0,4 38 0,-2-62-440,0 0 0,1-1 0,-1 1 0,0 0 0,1-1 0,-1 1 1,1-1-1,0 1 0,0-1 0,0 0 0,3 5 0,-4-6 4,1 0 0,-1-1-1,1 1 1,-1-1 0,1 1 0,0-1-1,-1 1 1,1-1 0,0 1 0,0-1 0,-1 1-1,1-1 1,0 0 0,0 0 0,0 1-1,-1-1 1,1 0 0,0 0 0,0 0-1,0 0 1,0 0 0,-1 0 0,1 0-1,1 0 1,1-1 16,0-1 1,0 1-1,0 0 0,-1-1 1,1 0-1,0 1 0,-1-1 0,0 0 1,1 0-1,-1-1 0,0 1 0,0 0 1,0-1-1,0 1 0,-1-1 1,1 0-1,1-3 0,2-9-15,-1-1-1,0 1 1,-1-1 0,-1 0-1,1-16 1,-2 18-245,4 20 207,0 0 0,0-1-1,0 0 1,0 0 0,1 0 0,0 0 0,0-1 0,0 0 0,0 0 0,1-1 0,-1 0 0,1 0-1,0 0 1,0-1 0,0 0 0,12 1 0,-13-1-15,0-2 1,1 1-1,-1 0 1,0-1-1,1-1 0,-1 1 1,0-1-1,1 0 0,6-2 1,-10 2 39,0 0 0,0 0 0,-1 0 0,1 0 0,-1-1 0,1 1 0,-1-1 0,1 0 1,-1 0-1,0 0 0,0 0 0,0 0 0,0 0 0,0 0 0,-1-1 0,1 1 0,0-1 0,-1 1 1,2-6-1,-2 6 20,0-1 0,0 1 1,0 0-1,-1 0 1,1-1-1,-1 1 0,0-1 1,1 1-1,-1 0 0,0-1 1,-1 1-1,1-1 1,0 1-1,-1 0 0,1-1 1,-1 1-1,-1-4 1,1 5-10,0-1 0,0 1 0,0 0 0,0 0 0,0 0 0,-1-1 0,1 1 0,0 0 0,0 1 0,-1-1 0,1 0 0,-1 0 0,1 1 0,-1-1 0,1 0 0,-1 1 0,0 0 0,1-1 0,-4 1 0,1 0-9,-1 0 0,0 0 0,1 0 0,-1 1 0,1 0 0,-1-1 0,1 2 0,-1-1 0,1 1-1,-1-1 1,1 1 0,0 0 0,0 1 0,0-1 0,0 1 0,1 0 0,-4 3 0,0 2 91,1 0-1,0 0 1,1 0 0,0 1 0,1 0 0,0 0 0,0 0 0,0 0 0,-3 18 0,6-23-129,1 0 1,-1 0-1,1 0 0,0 0 1,0 0-1,0 0 0,0 1 1,1-1-1,-1 0 1,1 0-1,2 5 0,-2-6-97,0-1-1,0 0 1,1 0-1,-1-1 1,0 1-1,1 0 1,-1 0-1,1-1 1,0 1-1,0-1 1,-1 1-1,1-1 1,0 0-1,0 0 1,0 0-1,0 0 1,0 0-1,1 0 1,-1 0-1,0-1 1,4 1-1,5 1-1535,-1-1 0,0 0-1,1-1 1,-1-1 0,0 1 0,0-2-1,18-3 1,7-10-6270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54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119 145 8840,'0'0'4698,"-1"-9"-475,0 5-3858,1 0 0,-1 0-1,0 1 1,0-1 0,0 0 0,-1 0 0,1 1 0,-3-4 0,3 6-282,0 0 0,0 0 1,1 0-1,-1 0 0,0 1 1,0-1-1,0 0 0,0 0 1,0 1-1,0-1 1,-1 1-1,1-1 0,0 1 1,0 0-1,0-1 0,0 1 1,-1 0-1,1 0 0,0 0 1,0 0-1,0 0 1,-1 0-1,1 0 0,0 0 1,0 0-1,0 0 0,-1 1 1,1-1-1,0 1 0,0-1 1,0 1-1,0-1 1,0 1-1,0-1 0,0 1 1,0 0-1,0 0 0,0-1 1,0 1-1,0 0 1,0 2-1,-5 2 53,0 0 0,1 1 0,0 0 0,0 0 1,1 0-1,0 1 0,0 0 0,0-1 0,1 1 0,0 1 0,0-1 0,1 0 1,0 1-1,0-1 0,1 1 0,0-1 0,0 1 0,1 0 0,0 0 0,0-1 1,2 10-1,-1-15-132,-1 0 1,1 0 0,0-1 0,0 1-1,0 0 1,0 0 0,0 0-1,0 0 1,0-1 0,0 1-1,1-1 1,-1 1 0,1-1 0,-1 1-1,1-1 1,0 0 0,0 0-1,-1 0 1,1 0 0,0 0 0,0 0-1,0 0 1,0-1 0,0 1-1,0-1 1,0 1 0,0-1 0,0 0-1,0 0 1,0 0 0,0 0-1,0 0 1,1 0 0,-1-1-1,0 1 1,0 0 0,0-1 0,0 0-1,0 0 1,3-1 0,3-1-60,0 0 0,0-1 1,0 0-1,-1 0 0,0-1 1,1 0-1,-2 0 0,11-10 1,-6 2-5,-1 1 1,-1-1 0,0-1-1,-1 1 1,0-2 0,-1 1-1,-1-1 1,0 0 0,-1 0-1,-1 0 1,0-1 0,-1 0-1,2-26 1,-5 41 58,0 1 0,0 0 1,0-1-1,0 1 0,0-1 0,1 1 0,-1 0 1,0-1-1,0 1 0,0-1 0,0 1 1,0-1-1,0 1 0,-1 0 0,1-1 0,0 1 1,0-1-1,0 1 0,0 0 0,0-1 0,-1 1 1,1-1-1,0 1 0,0 0 0,0-1 0,-1 1 1,1 0-1,0-1 0,-1 1 0,1 0 0,0 0 1,-1-1-1,1 1 0,0 0 0,-1 0 1,1-1-1,-1 1 0,1 0 0,0 0 0,-1 0 1,1 0-1,-1 0 0,1 0 0,0 0 0,-1 0 1,1 0-1,-1 0 0,1 0 0,-1 0 0,1 0 1,0 0-1,-1 0 0,1 0 0,-1 0 0,1 0 1,0 1-1,-1-1 0,1 0 0,-1 0 1,1 0-1,0 1 0,-1-1 0,1 1 0,-22 20 30,14-6 25,0 1-1,1 0 1,1 1 0,0-1 0,1 1 0,1 0-1,-2 18 1,2 2-1382,1 1-1,2 45 0,4-60-2542,6-8-3556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55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96 220 9225,'0'0'833,"-8"2"506,3 0-968,-46 15 1357,19 4 2211,72-17-592,201-21-1048,-88 3-1512,19 3-326,569-50-470,-560 37 203,-1-8 1,185-59 0,-346 85 137,9-3 922,-26 9-789,-14 4-413,-14 7-499,-24 9-1363,48-20 1145,0 1-1,0-1 1,0 1 0,0-1 0,0 0 0,-1 0 0,1 0-1,0 0 1,0-1 0,0 1 0,-4-2 0,-2-3-7423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39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954 264 3107,'0'0'913,"-2"-9"-983,1 3 132,0-1-1,-1 1 0,0 0 0,0-1 1,0 1-1,-1 0 0,0 0 0,0 0 1,0 1-1,-1-1 0,0 1 0,0 0 0,0 0 1,-1 0-1,0 0 0,-9-6 0,-22-11 504,-1 3-1,0 0 1,-1 3 0,-1 1-1,-1 2 1,0 2-1,-73-12 1,83 19-431,3 0 330,0 0 1,0 2 0,-48 2-1,67 1-426,0 1 0,-1-1-1,1 1 1,0 0-1,0 1 1,1 0 0,-1 1-1,1-1 1,-1 1-1,1 0 1,0 1 0,0 0-1,1 0 1,0 1-1,0-1 1,-9 11-1,-5 12-122,1 0-1,1 1 0,1 1 1,1 0-1,-11 34 0,9-14 69,2 1 0,-14 79 0,26-112 52,2 0 1,0 0 0,1 0 0,1 0-1,0 1 1,2-1 0,5 26 0,-5-36-6,0 0 0,1-1 1,0 1-1,0 0 1,1-1-1,0 1 1,0-1-1,1 0 1,0-1-1,0 1 1,1-1-1,0 0 1,0 0-1,0-1 1,0 0-1,1 0 1,0 0-1,11 5 0,14 4 17,-1-2-1,2-1 1,-1-1 0,1-2-1,1-1 1,43 3-1,210-1-80,-246-9 20,-3 0 12,-15 1-2,0-1 0,-1-1 1,24-4-1,-38 3 7,0 0 1,0 0-1,-1-1 0,1 0 1,-1 0-1,0-1 1,0 0-1,0 0 0,-1-1 1,1 1-1,-1-1 0,9-9 1,1-5 115,-1-1 1,0 0-1,-1-1 1,-2 0 0,0-1-1,-1-1 1,15-45-1,-16 35 40,-1-1 0,-2 0 1,-1 0-1,-2 0 0,0-41 0,-4 66-297,0-1 0,-1 1 0,1 0 0,-2-1 0,1 1 0,-2 0 1,1 0-1,-1 0 0,0 0 0,-1 1 0,0-1 0,0 1 0,-1 0 0,0 0 0,-1 1 0,1-1 0,-9-7 1,-39-32-2650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40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588 205 4356,'-112'-88'2967,"66"54"-3420,42 31 455,-1 0 0,1 0-1,-1 0 1,0 1 0,1-1-1,-1 1 1,0 0 0,-1 0-1,1 1 1,0 0 0,0 0-1,-1 0 1,1 0 0,0 1-1,-1 0 1,-8 1 0,6 0 48,0 1-1,1 0 1,-1 1 0,1 0 0,0 0 0,0 1 0,0 0 0,0 0 0,1 0-1,-9 7 1,-9 12 163,1 1-1,1 0 1,1 2 0,-23 38-1,33-49-202,-2 4 212,0 1 0,2 1 1,0 0-1,1 0 0,1 1 0,1 0 0,1 1 0,1-1 0,1 2 1,1-1-1,1 0 0,0 36 0,3-25-144,2 0 0,1 0 0,1-1 0,2 1 0,2-1 0,22 62 0,-25-82-77,0-1 1,1 0-1,1 0 1,0 0-1,0-1 1,1 0-1,1-1 0,-1 1 1,2-2-1,-1 1 1,1-1-1,1-1 1,0 0-1,0 0 1,0-1-1,1-1 1,0 0-1,1 0 1,-1-1-1,17 4 1,-5-4 7,-1-2 1,0 0 0,1-2-1,-1 0 1,1-2 0,-1 0-1,1-2 1,-1-1 0,0 0-1,0-2 1,0-1 0,-1 0-1,0-2 1,-1 0 0,0-2-1,39-25 1,-35 19 52,-2-1 0,-1-2 1,0 0-1,-1 0 0,-1-2 0,-2-1 1,0 0-1,-1-2 0,-1 0 0,-1 0 1,-2-1-1,-1-1 0,12-34 0,-13 23 79,-1 0-1,-1-1 1,-3 0 0,-1 0-1,-2 0 1,-1-1-1,-2 1 1,-7-47 0,5 75-154,0 0 0,0 1 0,-2-1 0,1 1 1,-1 0-1,0 0 0,-1 0 0,-1 1 0,1 0 1,-1 0-1,-1 0 0,-12-13 0,8 12-12,1 1 0,-2 1-1,1 0 1,-1 0 0,-1 1-1,1 0 1,-1 1 0,-23-7-1,-1 3-46,-1 2 1,0 2-1,-1 1 0,1 2 0,-1 2 0,-46 4 1,58-2-179,1 2 0,-1 2 0,0 0 0,1 1-1,0 2 1,0 1 0,-39 19 0,44-17-677,0 2 0,1 0-1,0 1 1,1 1 0,-21 21-1,0 9-4544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34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9449,'0'0'8723,"-8"1"-7565,3 1-1032,0 0 0,1-1 0,-1 1 0,0 1 0,1-1 0,0 1 0,-1 0 0,1 0 0,0 0 0,0 0 0,1 1 0,-1-1 0,1 1 0,0 0 0,0 0 0,0 1 0,0-1 0,1 0 0,0 1 0,0 0 0,0-1 0,0 1 0,1 0 0,-2 10 0,-1-1 186,0 1-1,1 0 1,0 0-1,2 1 1,0-1 0,0 0-1,3 19 1,-2-32-300,0 0-1,1-1 1,-1 1-1,1 0 1,-1-1-1,1 1 1,0 0 0,0-1-1,0 1 1,0-1-1,0 1 1,0-1-1,0 0 1,0 1 0,1-1-1,-1 0 1,0 0-1,1 0 1,-1 0-1,1 0 1,-1 0 0,1 0-1,2 1 1,1-1-54,-1 0 0,0 0 1,1-1-1,-1 0 1,0 1-1,1-1 0,-1 0 1,1-1-1,6-1 0,0 0-331,0-1-1,0 0 0,0-1 1,0 0-1,-1-1 0,17-10 0,-11 1 53,-5 5 1987,-16 19-368,-15 30-132,19-37-1086,0-1 0,0 1 0,0-1 0,0 1 0,0 0 0,1-1-1,0 1 1,-1 0 0,1-1 0,0 1 0,0 0 0,0 0 0,1-1 0,0 5 0,0-6-56,0-1 1,0 1-1,0 0 0,0-1 1,0 1-1,0-1 1,0 1-1,0-1 1,1 1-1,-1-1 0,0 0 1,0 0-1,0 0 1,0 0-1,1 1 1,-1-2-1,0 1 1,0 0-1,0 0 0,1 0 1,1-1-1,26-5 69,-17 1-201,-1 1 0,0-2 0,0 0 0,0 0 0,-1-1 0,19-15 0,-24 17 49,1 0 0,-1 0-1,0-1 1,0 0 0,0 0-1,-1 0 1,0 0 0,0-1-1,-1 1 1,0-1 0,0 0-1,3-12 1,-6 19 59,0 0 0,1-1 0,-1 1 0,0 0 0,0 0 0,0-1 1,0 1-1,0 0 0,0 0 0,0-1 0,0 1 0,0 0 0,-1 0 0,1-1 0,0 1 0,0 0 0,0 0 1,0-1-1,0 1 0,0 0 0,0 0 0,-1 0 0,1-1 0,0 1 0,0 0 0,0 0 0,0 0 0,-1-1 1,1 1-1,0 0 0,0 0 0,0 0 0,-1 0 0,1 0 0,0 0 0,0-1 0,-1 1 0,1 0 0,-1 0 1,-14 2 8,-14 10 21,-11 27 191,38-37-211,1 0 0,-1 0 0,1 0-1,-1 0 1,1 0 0,0 1 0,0-1-1,0 0 1,0 0 0,0 1 0,1-1 0,-1 1-1,1-1 1,-1 0 0,1 1 0,0-1 0,0 1-1,0-1 1,0 1 0,1 2 0,0-3-11,0-1 0,0 0 0,0 0 0,0 0 1,0 0-1,0 0 0,0 0 0,0 0 0,1 0 1,-1 0-1,0-1 0,1 1 0,-1 0 0,1-1 1,-1 1-1,1-1 0,-1 0 0,1 1 0,-1-1 1,3 0-1,41 3-188,-27-3-48,280 37-1723,-297-37 2082,1 1-1,-1-1 1,1 1-1,0-1 1,-1 0-1,1 0 1,-1 0-1,1 0 1,-1 0-1,1 0 1,0 0-1,-1 0 1,1-1-1,-1 1 0,1 0 1,-1-1-1,1 0 1,-1 1-1,1-1 1,-1 0-1,0 0 1,1 0-1,-1 0 1,0 0-1,0 0 1,0 0-1,0 0 1,0 0-1,0 0 1,0-1-1,1-1 0,-1-1 35,-1-1-1,0 0 0,0 1 0,0-1 1,-1 0-1,1 1 0,-1-1 0,0 1 1,-1-1-1,-1-5 0,-11-28-86,10 29-82,0 0-1,0-1 0,1 1 0,1-1 1,0 0-1,-1-14 0,3 24 1,1-1 0,0 0 0,0 0 0,0 1-1,0-1 1,-1 0 0,1 1 0,0-1 0,0 1 0,0 0-1,0-1 1,0 1 0,1 0 0,-1-1 0,0 1-1,0 0 1,0 0 0,0 0 0,0 0 0,0 0-1,0 0 1,0 0 0,0 0 0,0 1 0,2-1 0,1 1-40,106 7-2034,-4 0-5291,-52-8-1355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42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0 218 8264,'0'0'2610,"12"2"-2690,84 11 17,1-3 0,170-6-1,211-37-262,-349 21 367,1108-84 685,-840 64-703,379-19 723,-510 40-798,106-1-72,-371 12 284,-25 0-64,-434 27-1130,-2 32 1140,422-53-123,-1477 178-298,219-31 577,1276-150-277,10-2 9,1 0 1,0 1-1,0 0 0,-17 6 1,26-8-19,0 0 1,-1 0-1,1 0 0,0 0 0,0 0 1,-1 1-1,1-1 0,0 0 0,-1 0 1,1 0-1,0 0 0,0 1 1,-1-1-1,1 0 0,0 0 0,0 0 1,-1 1-1,1-1 0,0 0 1,0 1-1,0-1 0,-1 0 0,1 0 1,0 1-1,0-1 0,0 0 1,0 1-1,0-1 0,0 0 0,0 1 1,0-1-1,0 0 0,0 1 1,0-1-1,0 0 0,0 1 0,0-1 1,0 1-1,12 7-734,21 3-95,331 42-3652,-235-42 693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8:46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8411 126 5990,'0'0'4041,"6"-8"-3288,4-4-570,-6 8-144,0 0 0,-1 0 0,1-1 1,-1 1-1,0-1 0,0 0 0,3-9 0,-5 13-30,-1 0-1,0 1 1,0-1-1,0 0 1,1 1-1,-1-1 1,0 1-1,0-1 1,0 0 0,0 1-1,0-1 1,-1 0-1,1 1 1,0-1-1,0 0 1,0 1 0,0-1-1,-1 1 1,1-1-1,0 0 1,-1 1-1,1-1 1,0 1-1,-1-1 1,1 1 0,-1-1-1,1 1 1,-1-1-1,1 1 1,-1 0-1,1-1 1,-1 1-1,1-1 1,-1 1 0,0 0-1,1 0 1,-1-1-1,1 1 1,-1 0-1,0 0 1,1 0 0,-1 0-1,0 0 1,1 0-1,-1 0 1,0 0-1,0 0 1,-44 0 105,34 0-100,-568-21 2458,-557 2-1581,605 42-891,-251 6-122,-883-21 138,1080-32-35,-88-2 48,361 35-21,1 13 0,2 14 0,-347 86 0,296-25-24,290-73 11,0 3 0,-128 71-1,185-90-7,1 0 0,-1 1-1,2 0 1,-1 0 0,1 2-1,1-1 1,0 1 0,0 1-1,1 0 1,-8 14 0,14-20 7,0 0 1,0 0-1,1 0 1,0 0-1,0 0 1,1 1 0,-1-1-1,1 0 1,1 1-1,-1-1 1,1 1-1,0-1 1,1 1-1,0-1 1,0 1-1,0-1 1,1 0 0,-1 0-1,2 1 1,-1-1-1,1 0 1,-1-1-1,2 1 1,-1 0-1,7 7 1,4 4 8,2 0-1,0-1 1,1-1-1,0 0 1,1-1 0,1-2-1,0 1 1,1-2 0,0-1-1,27 10 1,22 6 14,131 29 1,635 88 41,-574-105-49,846 89 24,5-51-9,-734-54-18,689 35 62,0-41-6,-756-28 181,-1-14 0,409-87-1,-575 82 181,246-90 1,-329 98-193,-1-4 1,-2-2 0,0-3-1,-2-2 1,-2-2 0,71-63-1,-107 83-157,-2 0-1,0-2 1,-1 0-1,-1 0 1,0-2-1,-2 0 1,0 0 0,13-31-1,-21 41-53,-1 1 1,0-1-1,-1 1 1,0-1-1,0 0 1,-1 0-1,0 1 1,-1-1-1,0 0 0,0 0 1,-1 0-1,-1 0 1,1 0-1,-2 1 1,1-1-1,-1 1 0,-1-1 1,0 1-1,0 0 1,-1 0-1,0 1 1,-8-11-1,-2 1-6,-1 1 0,-1 0 1,-1 1-1,0 1 0,-1 1 0,-1 1 0,0 0 0,-40-18 1,1 6-313,-2 2 1,-63-14-1,-167-28-3287,156 38-209,-11-5-3414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9:34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412 54 3107,'0'0'8766,"-8"-7"-8446,-27-22 86,32 27-309,-1 1 1,1 0 0,0 0 0,-1 0 0,1 0 0,-1 0 0,1 1 0,-1 0-1,1-1 1,-1 2 0,1-1 0,-1 0 0,1 0 0,-1 1 0,1 0-1,0 0 1,-1 0 0,-5 3 0,-4 0 407,-36 4 767,36-6-1166,0 0 0,0 0 0,0 1 0,0 1 1,1 0-1,0 1 0,0 0 0,0 1 0,-16 10 0,20-9-52,0 0 0,1 0 0,0 1-1,0 0 1,1 0 0,0 0 0,0 1-1,1 0 1,0 0 0,1 0 0,0 1-1,0-1 1,1 1 0,0 0 0,1 0-1,-2 19 1,0 14 91,2 0-1,8 77 1,-2-52 39,-3-56-127,0 0 0,1 0 0,1 0 0,0-1 0,0 1 0,1-1 0,1 1 0,0-1 0,0-1 0,1 1 0,1-1 0,0 0 0,0 0 0,1-1 0,13 13 0,2-1-13,1-2 0,0 0 0,2-2 0,53 29 0,-68-41 25,-1-1-1,1 1 0,0-1 0,0-1 1,1 0-1,-1-1 0,0 0 1,1-1-1,0 0 0,-1-1 1,1 0-1,14-2 0,-10-1-41,0 0 0,-1-2 0,0 1 0,1-2 0,-2 0 0,1-1 0,-1 0 0,16-12 0,-6 2 74,-1-1 0,-1-1 0,0-1 0,-2-1 0,0-1 0,-2-1 0,0 0 0,-2-1 0,19-36 0,-26 41 114,-2 1-1,0-2 1,-1 1 0,-1-1-1,5-35 1,-5 3 233,-2-53-1,-3 98-431,0 0 0,-1 0-1,0 0 1,0 0 0,-1 0-1,0 0 1,0 0 0,-1 0-1,0 1 1,0-1 0,0 1 0,-1 0-1,-4-6 1,1 3 25,-1 1 1,0 0-1,0 0 1,-1 1-1,1 0 1,-2 0-1,-14-8 1,-4 2-308,0 1-1,-1 1 1,0 1 0,-1 2-1,-36-6 1,29 10-1530,12 4-2643,17 0-809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49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4632 111 2626,'-47'-17'838,"-1"2"-1,-1 2 1,0 3-1,0 1 1,-1 3-1,0 1 1,-59 4-1,-356 46-275,204-13 659,66-15-417,-208-8-1,272-18-645,-42-2 319,113 14-452,-97 17 0,-7 1 21,151-20-46,-598 62 6,349-13 1,-338 44 18,561-90-38,0 2 0,1 1 1,0 2-1,0 2 0,1 1 0,0 2 1,1 1-1,0 2 0,2 2 0,0 1 1,1 1-1,-48 42 0,70-54-2,-11 9 34,0 1 1,-36 40-1,52-51 9,0 0 1,1 0-1,0 0 0,1 1 1,-1 0-1,1 0 0,1 0 1,0 0-1,0 1 0,1-1 1,0 1-1,0 11 0,1-3 16,0 1 0,1-1 0,1 1 0,1-1 0,0 0 0,2 0 0,10 34 0,-10-42-13,1 1-1,0-1 0,0 0 0,1 0 0,1-1 0,-1 0 0,2 0 1,-1 0-1,1-1 0,0 0 0,1-1 0,0 0 0,17 11 0,23 8 231,1-2 0,1-2 0,1-2 0,1-3-1,0-2 1,95 13 0,-99-19-227,34 3-2,0 5-1,-1 2 1,133 52-1,-177-54-16,0-1-1,2-2 1,0-1-1,0-3 1,1-1-1,53 5 1,518-6 43,-532-13-132,135-27-1,26-3-26,739 0-279,-811 36 154,250-32-1,-386 25 299,0-2 0,0-1 0,-1-1-1,-1-2 1,0-1 0,0-1 0,-2-2 0,37-26 0,-30 17 155,-2-3-1,-1 0 1,-1-2 0,-2-2-1,52-69 1,-70 81-207,0-1 1,-1 0-1,-1 0 0,0-1 0,-2-1 1,-1 0-1,-1 0 0,-1 0 1,-1 0-1,-1-1 0,0 0 0,-2 0 1,-1 0-1,-7-46 0,5 56-16,-2-1-1,0 1 1,0 1-1,-1-1 0,-1 1 1,0 0-1,-16-24 1,-71-81 0,65 85 26,-37-56-1,50 65-19,2-1 0,0 0 1,2-1-1,-10-34 0,18 48-635,0 0 0,1 0-1,1 0 1,-1-13 0,3 18-2845,2 1-1516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54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76 2787,'0'0'229,"-1"0"0,1 0 1,0 0-1,0 0 0,-1 0 1,1 0-1,0 0 0,0 0 1,-1 0-1,1 0 0,0 0 1,0 0-1,-1 0 0,1-1 1,0 1-1,0 0 0,-1 0 1,1 0-1,0 0 0,0 0 0,0 0 1,-1-1-1,1 1 0,0 0 1,0 0-1,0 0 0,0-1 1,-1 1-1,1 0 0,0 0 1,0 0-1,0-1 0,0 1 1,0 0-1,0 0 0,0-1 1,0 1-1,0-1 0,4-11 3052,14-8-1545,-7 14-1353,0 0 0,0 1 0,1 1 0,0 0 0,0 1 0,0 0 0,0 0 0,1 2 0,-1-1 0,0 2 0,19 0 0,-30 0-362,0 0 0,1 0 1,-1 0-1,1 0 0,-1 0 0,1 0 1,-1 1-1,1-1 0,-1 0 0,0 1 1,1 0-1,-1-1 0,0 1 0,0-1 0,1 1 1,-1 0-1,0 0 0,0 0 0,0 0 1,0 0-1,0 0 0,0 0 0,0 0 1,0 0-1,0 0 0,0 1 0,-1-1 1,1 0-1,-1 1 0,1-1 0,-1 0 1,1 1-1,-1-1 0,0 1 0,1-1 1,-1 0-1,0 1 0,0-1 0,0 1 1,0-1-1,0 1 0,-1-1 0,1 1 0,-1 1 1,0 3 54,-1 0-1,0-1 1,0 1 0,0 0 0,0-1-1,-1 1 1,0-1 0,0 0 0,-8 9-1,-10 5 156,-2 0 0,0-1 0,-1-1 0,0-2 0,-1 0-1,-53 21 1,24-10 396,54-26-547,30 0 32,-17 1-118,0-1 0,-1 2 0,1-1 0,-1 2 0,0 0 0,0 0 0,0 1 0,23 11 0,-33-14 28,0 0-1,0 0 0,0-1 0,1 1 1,-1 0-1,0-1 0,0 1 1,0-1-1,1 0 0,-1 0 0,0 0 1,0 0-1,1 0 0,-1 0 0,0-1 1,0 1-1,1-1 0,-1 0 0,0 1 1,0-1-1,0 0 0,0 0 0,0 0 1,0-1-1,0 1 0,2-2 1,2-4 142,0 0 1,0 0 0,0 0 0,-1-1 0,6-10 0,16-21 209,-26 38-411,-6 16-2666,1-6-2047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6:36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60 4773,'0'0'4468,"-8"-8"-3251,4 3-1150,0 1 170,1 0 0,-1 0 0,0 1 1,0-1-1,0 1 0,0 0 0,-1 0 1,1 0-1,-1 1 0,0-1 0,0 1 1,0 0-1,0 1 0,0-1 0,0 1 1,-7-1-1,8 2-57,0 0 0,0 1 1,0 0-1,0-1 0,0 1 0,0 1 1,0-1-1,0 0 0,0 1 1,0 0-1,1 0 0,-1 0 0,1 1 1,-1-1-1,-3 4 0,1 0 4,0 1 0,0-1 0,1 1 0,0 1 0,0-1 0,-6 15 1,0 4-24,1 0 1,2 0 0,-9 44 0,14-54-92,0-1 0,1 1 1,1-1-1,0 1 0,1 0 0,1-1 0,3 20 0,-3-31-2,0 0 0,0 1 0,1-1 0,-1 0 0,1 0 0,0 0 0,0 0 0,0 0 0,1 0 0,0 0 0,-1-1 0,1 1 0,0-1 0,1 0 0,-1 0-1,0 0 1,1 0 0,0-1 0,0 1 0,0-1 0,0 0 0,0 0 0,0-1 0,0 1 0,0-1 0,1 0 0,-1 0 0,1 0 0,4 0 0,4 0 93,0 0 0,0-1 0,0-1 0,1 0-1,-1 0 1,0-1 0,0-1 0,-1 0 0,1-1 0,0-1-1,-1 0 1,0 0 0,12-8 0,-16 8-121,-1 0 0,1-1 0,-2 1 0,1-1 0,0-1 0,-1 1 0,0-1 0,-1 0 0,0-1-1,0 1 1,0-1 0,-1 0 0,0 0 0,0 0 0,-1-1 0,-1 1 0,1-1 0,-1 0 0,0 0 0,0-9 0,-2 9-15,1 0 0,-1-1 0,-1 1 0,0 0 0,0 1 0,-1-1 1,0 0-1,0 0 0,-1 1 0,0-1 0,-1 1 0,1 0 0,-8-11 0,7 14-72,0 0 1,0-1-1,-1 2 1,0-1-1,0 1 1,0-1-1,0 1 0,-1 1 1,1-1-1,-1 1 1,0 0-1,0 0 1,0 1-1,-1-1 1,1 1-1,-1 1 0,1-1 1,-14 0-1,20 2 29,-7-1-377,0 1-1,0-1 0,0 2 0,0-1 0,-11 2 0,16-1-128,0-1 1,0 1-1,1 0 0,-1 0 0,0 0 1,0 0-1,0 0 0,1 0 0,-1 0 0,1 0 1,-1 1-1,1-1 0,-1 1 0,-1 2 1,-2 4-7357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6:45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60 3011,'-54'7'10860,"38"-6"-4869,39-3-4222,33-2-1381,0-4 0,71-18 0,-127 26-376,0 0 1,0 0-1,0 0 0,0 0 1,0 0-1,0 0 1,0 0-1,0-1 0,0 1 1,0 0-1,0 0 0,0 0 1,-1 0-1,1 0 1,0-1-1,0 1 0,0 0 1,0 0-1,0 0 1,0 0-1,1 0 0,-1 0 1,0-1-1,0 1 0,0 0 1,0 0-1,0 0 1,0 0-1,0 0 0,0 0 1,0-1-1,0 1 0,0 0 1,0 0-1,-31-2 97,-47 5 64,-38 5 1146,93-7-1072,23-1-254,0 0 0,0 0 0,0 0 0,19 0 4,8 1 21,-1-1-1,1-2 1,-1-1-1,29-6 1,-79 4 18,-21 4 8,-37 22 239,103-26-295,15-4-180,0 1 1,70-5-1,-133 14 183,1 0 1,-41 9-1,16 2-5586,46-12-593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50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59 132 4773,'0'0'-310,"11"-3"3379,64-10-809,2 3 0,137-1 0,-27 4-1229,-413-5 2760,34-1-3269,-13 10 700,378 18-792,-73-3-406,334 9-376,-415-24 361,-15-3 23,-5 4-31,0 1 1,0 0 0,0 0-1,0-1 1,0 1 0,-1 0-1,1 0 1,0 0 0,-1 1-1,1-1 1,-1 0 0,1 0 0,-1 1-1,0-1 1,1 1 0,-4-1-1,-45-12 39,-1 3 0,-76-6-1,-110 6-17,83 6 275,133 2-166,21 1-125,0 1-1,0 0 0,0 0 1,0 0-1,0 0 0,0 0 1,1 0-1,-1 0 0,0 0 1,0 0-1,0 0 0,0 0 1,0 0-1,0 0 0,0 0 1,0 0-1,0-1 0,0 1 1,0 0-1,0 0 0,0 0 1,0 0-1,0 0 0,0 0 1,0 0-1,0 0 0,0 0 1,0 0-1,0 0 0,0 0 1,0 0-1,0-1 0,0 1 1,0 0-1,0 0 0,0 0 1,0 0-1,0 0 0,-1 0 1,1 0-1,0 0 0,0 0 1,0 0-1,0 0 0,0 0 1,0 0-1,0 0 0,0 0 1,0 0-1,0 0 0,0 0 1,0 0-1,-1-1 0,39-3 195,434 2-562,-245 3-210,-517-14 1079,175 11-424,47-1-13,0 2 0,0 4 0,-104 17 0,199-16-11,29-3 26,737 11-1019,-980-20 1788,51 8-710,0 6 1,-146 25-1,272-29-157,7-2-60,0 1 0,0-1 0,0 1 1,0-1-1,0 1 0,0 0 0,0 0 1,1 0-1,-1 1 0,0-1 0,-3 3 0,6-4 26,0 1 0,0-1-1,0 0 1,0 0 0,0 0-1,0 0 1,0 1 0,0-1-1,0 0 1,0 0 0,0 0-1,0 1 1,0-1 0,0 0-1,0 0 1,0 0 0,0 1-1,0-1 1,0 0 0,0 0-1,0 0 1,0 0-1,0 1 1,0-1 0,1 0-1,-1 0 1,0 0 0,0 0-1,0 0 1,0 1 0,0-1-1,1 0 1,-1 0 0,0 0-1,0 0 1,0 0 0,0 0-1,1 0 1,-1 0 0,0 0-1,0 1 1,0-1 0,1 0-1,-1 0 1,0 0-1,0 0 1,0 0 0,1 0-1,-1 0 1,0 0 0,0-1-1,0 1 1,0 0 0,1 0-1,-1 0 1,0 0 0,0 0-1,1 0 1,16 1-2236,24-1-3531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56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70 2498,'0'0'21317,"3"-8"-20346,-2 5-907,0 0 0,1 0 0,-1 0 0,1 0 0,0 0 0,-1 1 0,1-1 0,1 0 0,-1 1 0,0 0 0,0-1 0,1 1 0,4-3 0,-1 2-9,0 0 1,0 0-1,0 1 1,1 0-1,-1 0 1,0 1 0,14-2-1,-11 2-61,0 0-1,-1 0 0,1 1 1,0 0-1,17 3 1,-25-3 2,0 1 1,1-1 0,-1 0-1,1 1 1,-1 0 0,0-1-1,1 1 1,-1 0 0,0 0-1,0-1 1,0 1-1,0 0 1,0 0 0,0 0-1,0 0 1,0 1 0,0-1-1,1 1 1,-2 0 5,1 0 0,-1 0 0,1 1 0,-1-1 0,0 0 0,0 0 0,0 0 0,0 0 0,0 0 0,0 0 0,0 0 0,-1 0 0,1 0 0,-1 0 0,0 0 0,-1 3 0,-6 9 43,0-1 0,-1 0 0,-1-1 0,0 0 1,0 0-1,-24 19 0,3-2 7,-163 167 1064,197-199-1053,28-27-565,-30 28 474,1 0 1,1 1-1,-1-1 0,0 1 1,0 0-1,0-1 1,1 1-1,-1 0 1,1 1-1,-1-1 1,1 0-1,-1 1 0,1-1 1,-1 1-1,1 0 1,3 0-1,-4 2 21,0 1 0,0-1-1,0 1 1,0 0 0,0-1-1,0 1 1,-1 0 0,0 0-1,1 0 1,-1 1 0,0-1-1,0 0 1,0 6 0,4 7 253,-3-14-181,0 1 0,-1-1 0,1 0 0,0 0-1,0 0 1,1 0 0,-1 0 0,0 0 0,1 0-1,-1-1 1,1 1 0,-1-1 0,1 0-1,0 0 1,-1 0 0,1 0 0,0 0 0,0-1-1,0 1 1,0-1 0,0 0 0,-1 1 0,1-1-1,0-1 1,0 1 0,0 0 0,3-2 0,1 1 33,-1 0 1,0 0 0,0-1 0,0 0 0,-1 0 0,1 0-1,0-1 1,-1 0 0,0 0 0,1 0 0,8-8 0,-8 4-33,-1 1 0,0-1 0,0 0 0,-1 0 0,0 0 0,0-1 0,0 0 0,-1 1 0,-1-1 0,1-1 0,-1 1 0,0 0 0,-1 0 0,0-1 0,-1 1 0,1-1 0,-1 1 0,-2-12 0,2 20-110,0-1 0,0 1 0,0 0 0,0 0-1,0-1 1,0 1 0,0 0 0,0 0 0,0-1 0,0 1 0,0 0 0,0 0-1,0-1 1,0 1 0,0 0 0,0 0 0,0-1 0,0 1 0,0 0 0,-1 0 0,1 0-1,0-1 1,0 1 0,0 0 0,0 0 0,0 0 0,-1-1 0,1 1 0,0 0-1,0 0 1,0 0 0,-1 0 0,1-1 0,0 1 0,0 0 0,-1 0 0,1 0-1,0 0 1,0 0 0,-1 0 0,1 0 0,0 0 0,0 0 0,-1 0 0,1 0 0,0 0-1,0 0 1,-1 0 0,1 0 0,0 0 0,0 0 0,-1 0 0,1 0 0,0 0-1,0 0 1,0 0 0,-1 1 0,1-1 0,0 0 0,-1 1-163,1-1 1,0 1 0,0-1-1,-1 1 1,1-1 0,0 1-1,0-1 1,0 1-1,0-1 1,0 1 0,0-1-1,-1 1 1,1 0-1,1-1 1,-1 1 0,0-1-1,0 1 1,0-1 0,0 1-1,0-1 1,0 1-1,1-1 1,-1 1 0,0-1-1,0 1 1,1-1-1,-1 1 1,0-1 0,1 1-1,-1-1 1,0 1 0,1-1-1,-1 0 1,1 1-1,12 8-6701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21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84 3523,'0'0'1976,"-8"0"-418,-40 0 227,35 0 6920,583-24-6714,-526 22-1991,-8 1 37,1-2 1,-1-1-1,0-2 1,61-17-1,-95 19 548,-11 1-413,-12-1-155,-606-5 101,930 17-295,-17 1-495,-396-11 1025,24-1 154,-148 14 0,221-9-817,-38 7 782,49-8-768,1-1-1,-1 1 1,0-1 0,1 1 0,-1 0-1,1 0 1,-1 0 0,1 0 0,-1 0-1,1 0 1,0 0 0,-1 1 0,1-1 0,-1 2-1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35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7944,'-2'12'10621,"-5"12"-7713,-2 8-2339,-1 18 612,3 0 0,2 1 1,1 80-1,4-129-1148,0 0 0,0 0 0,0 0 1,0 0-1,0 0 0,1 0 1,-1 0-1,0 0 0,1 0 0,0-1 1,-1 1-1,1 0 0,0 0 1,0-1-1,0 1 0,0 0 0,0-1 1,0 1-1,1-1 0,-1 1 0,0-1 1,1 0-1,-1 0 0,1 1 1,-1-1-1,1 0 0,0 0 0,-1-1 1,1 1-1,0 0 0,0-1 1,0 1-1,0-1 0,0 1 0,-1-1 1,1 0-1,0 0 0,0 1 0,0-2 1,0 1-1,0 0 0,0 0 1,0-1-1,2 0 0,1 0-7,1-1 0,-1 1 0,0-1-1,0-1 1,0 1 0,0-1 0,0 0 0,0 0-1,-1-1 1,1 1 0,-1-1 0,0 0 0,0 0-1,5-6 1,-5 2-62,0 0-1,-1 0 0,0-1 1,0 1-1,0 0 1,-1-1-1,-1 0 1,1 1-1,-2-1 0,1-10 1,-1 14-36,1 0 0,-2-1 0,1 1 1,0 0-1,-1 0 0,0 0 0,0 0 0,-1 0 0,1 0 1,-1 1-1,0-1 0,-1 0 0,1 1 0,-1-1 0,0 1 1,0 0-1,0 0 0,-6-5 0,9 8 65,-1 0 0,1 1-1,-1-1 1,1 1 0,-1-1 0,0 1-1,0-1 1,1 1 0,-1 0 0,0-1 0,1 1-1,-1 0 1,0 0 0,0-1 0,0 1-1,1 0 1,-1 0 0,0 0 0,0 0-1,0 0 1,0 0 0,1 0 0,-1 0-1,-1 0 1,-3 16-162,5-12 148,0 0-1,1 1 0,0-1 1,0 0-1,0 0 0,0 0 1,4 7-1,-2-6 24,1-1 1,-1 1-1,1-1 1,0 0-1,0 0 0,1-1 1,-1 1-1,1-1 1,0 0-1,0 0 0,0-1 1,0 0-1,0 0 1,1 0-1,-1 0 1,1-1-1,-1 1 0,1-2 1,0 1-1,-1 0 1,1-1-1,0 0 0,-1-1 1,1 1-1,10-3 1,-4 1 3,0-1 1,0 0-1,0-1 0,-1 0 1,1-1-1,-1 0 1,0-1-1,0 0 1,-1-1-1,19-14 0,-23 15 1,0 1-1,0-1 0,-1 0 0,0-1 1,0 1-1,-1-1 0,0 0 0,0 0 0,0 0 1,-1-1-1,0 1 0,0-1 0,-1 0 1,0 0-1,-1 0 0,1 0 0,-1-10 1,-1 17-8,0 0 0,0 0 0,0 0 0,0 0 1,0 0-1,0 1 0,0-1 0,0 0 1,-1 0-1,1 0 0,0 1 0,-1-1 1,1 0-1,0 0 0,-1 0 0,1 1 1,-1-1-1,1 0 0,-1 1 0,1-1 1,-1 1-1,0-1 0,1 0 0,-1 1 1,0-1-1,0 1 0,1 0 0,-1-1 1,0 1-1,0 0 0,1-1 0,-1 1 1,0 0-1,0 0 0,0 0 0,0 0 1,1-1-1,-1 1 0,0 0 0,0 1 1,0-1-1,0 0 0,0 0 0,1 0 0,-1 0 1,0 1-1,0-1 0,0 0 0,1 1 1,-1-1-1,0 1 0,0 0 0,-4 0-4,1 1-1,0 0 1,0 0-1,0 1 0,1-1 1,-1 1-1,1 0 1,-1 0-1,-2 4 0,-1 3 16,1 0 0,0 0 0,1 1 0,1 0-1,-1 0 1,2 1 0,-1-1 0,-1 15 0,4-17 36,-1 0 1,1 1 0,1-1 0,0 0 0,0 1 0,0-1 0,2 0 0,-1 0 0,1 0 0,0 0 0,4 10 0,-4-17-40,-1 1 1,1 0 0,0-1 0,0 1-1,0-1 1,0 0 0,0 1 0,0-1-1,1 0 1,-1-1 0,1 1 0,0 0-1,-1-1 1,1 1 0,0-1 0,0 0-1,0 0 1,0 0 0,4 1 0,1-1 14,0 0 0,-1 0 0,1-1 0,0 0 0,0 0 0,13-2 0,-20 1-12,1 1-1,-1-1 1,0 1-1,1-1 1,-1 0-1,0 0 1,1 0-1,-1 0 1,0 0-1,0 0 1,0 0-1,0 0 1,1 0-1,-2 0 1,1 0-1,0-1 1,0 1-1,0 0 1,-1-1-1,1 1 0,0-1 1,-1 1-1,0-1 1,1 1-1,-1-1 1,0 1-1,0-1 1,1 1-1,-1-1 1,-1 0-1,1 1 1,0-1-1,0 1 1,0-1-1,-1-1 1,0-5-21,1 8-21,0 0 11,-1 0 32,4-1-9,0 0 0,-1 1 1,1-1-1,0 0 0,-1-1 1,1 1-1,-1 0 0,1-1 0,-1 1 1,3-3-1,24-11 5,-28 14-12,1 1 1,-1 0-1,0 0 1,0 0-1,1 1 1,-1-1-1,0 0 1,0 0 0,0 1-1,1-1 1,-1 0-1,0 1 1,0-1-1,0 1 1,0 0-1,0-1 1,0 1 0,0 0-1,0 0 1,0 0-1,0-1 1,-1 1-1,1 0 1,0 0-1,0 0 1,-1 0 0,1 1-1,-1-1 1,1 0-1,-1 0 1,1 0-1,-1 0 1,0 0-1,1 1 1,-1-1 0,0 0-1,0 0 1,0 1-1,0 1 1,-1 65 33,0-43-35,-1-7-265,1 4 1802,6-20-1980,7-10-2044,-8-2-5023,1 1 512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39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79 3235,'0'0'5883,"-9"0"-4394,-35 0 1004,43 0-1868,9 0 763,201-8 3965,270-62-5603,-466 69-481,-36 10-160,-43 9-3738,39-13 689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9:11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6 101 4292,'0'0'12348,"-1"-8"-10127,-3-28-588,4 35-1545,0-1 0,0 1 0,0-1 0,0 1 0,1 0 0,-1-1-1,1 1 1,-1 0 0,1-1 0,-1 1 0,1 0 0,0-1 0,-1 1 0,1 0 0,0 0 0,0 0 0,0 0-1,0 0 1,0 0 0,0 0 0,0 0 0,0 0 0,1 0 0,-1 1 0,0-1 0,0 0 0,3 0-1,36-10 541,-35 10-450,20-4 138,0 2 0,30-1 0,-50 4-316,1-1 1,0 1-1,0 1 1,-1-1-1,1 1 1,-1 0-1,1 0 1,0 1-1,-1 0 1,0 0-1,1 0 1,-1 1-1,0-1 1,0 1-1,7 6 1,-10-7-11,0-1 1,-1 1 0,0-1-1,1 1 1,-1 0-1,0 0 1,0 0 0,0 0-1,0 0 1,0 0-1,-1 0 1,1 0 0,0 0-1,-1 0 1,0 0 0,1 0-1,-1 0 1,0 1-1,0-1 1,0 0 0,0 0-1,-1 4 1,-1-2 16,0 0-1,1 0 1,-1 0 0,0-1 0,-1 1-1,1 0 1,-1-1 0,0 1 0,1-1-1,-7 5 1,-6 4 54,0-1 0,-1 0-1,-31 15 1,33-19-34,11-6-19,-1 0 1,1 0-1,0 1 0,0-1 1,0 1-1,0 0 0,1 0 0,-5 4 1,34 5-36,-2-3 1,-10-4-135,0 0 0,-1 1 1,0 0-1,0 1 0,0 1 0,-1 0 0,0 1 0,24 18 0,-36-25 163,-1 0 0,1 0 0,0 0-1,-1 0 1,1-1 0,-1 1-1,1 0 1,-1 0 0,1 0-1,-1 0 1,1 0 0,-1 0-1,0 0 1,0 1 0,0-1-1,0 0 1,0 0 0,0 0-1,0 0 1,0 0 0,0 0-1,0 0 1,0 0 0,-1 0 0,1 0-1,0 0 1,-1 0 0,1 0-1,-1 0 1,1 0 0,-1 0-1,1 0 1,-1 0 0,0 0-1,1-1 1,-1 1 0,0 0-1,0 0 1,0-1 0,0 1-1,0-1 1,1 1 0,-1-1-1,0 1 1,-2 0 0,-50 22 1382,46-21-1217,-17 6 199,-1-2 1,0 0-1,-1-2 1,1 0 0,-44 0-1,76-14-8923,6-2-396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2:55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2859 308 2947,'0'0'5290,"-4"-8"-5071,-16-43 379,19 48-555,-1 1 0,1-1 0,-1 1 1,0 0-1,1-1 0,-1 1 0,0 0 0,-1 0 0,1 0 0,0 0 1,-1 1-1,1-1 0,-1 0 0,1 1 0,-5-2 0,-51-19-141,37 15 130,-51-23 228,45 17 193,-1 2 0,-1 1 1,0 1-1,-36-7 0,-425-48-299,358 48-109,0 5 0,0 5-1,-1 7 1,1 5 0,0 6 0,1 6-1,-139 38 1,195-38-38,1 3 0,-88 39-1,129-46 41,1 3 0,1 0 0,1 2 0,1 1 0,0 2-1,2 1 1,-29 30 0,33-29 9,2 1 0,0 1 0,2 1 1,1 1-1,1 1 0,2 0 0,1 1 0,1 1 0,-12 41 0,19-48-26,1 0 0,1 0 0,1 0-1,1 1 1,2-1 0,0 1-1,1-1 1,2 1 0,0-1-1,2 0 1,1 0 0,0-1-1,13 30 1,-4-20 18,2-1 1,1 0-1,1-1 1,2-2-1,1 0 0,1-1 1,1-1-1,2-1 1,0-1-1,2-1 0,1-2 1,0-1-1,2-1 0,0-2 1,1-1-1,42 16 1,-4-8-59,0-2 1,1-4-1,1-3 1,1-3 0,0-3-1,1-3 1,74-3-1,-41-8 42,-1-4 0,0-5 0,197-50 0,146-78 132,-388 116-149,-1-2 1,-1-3-1,-2-3 1,0-2-1,55-46 1,-89 61-4,-1 0 0,-1-2 0,-1 0 0,-1-1 1,0-1-1,-2-1 0,25-50 0,-33 56 15,-1-1-1,0-1 1,-2 1-1,0-1 1,-1 0 0,-1 0-1,-1-1 1,-1 1-1,-1-1 1,-1 0 0,-5-36-1,3 46 29,-1 0 0,0 0-1,-1 0 1,0 0 0,-1 0 0,-1 1-1,1 0 1,-2 0 0,-10-14 0,3 8 59,0 1 1,-1 1-1,0 0 0,-34-24 1,-4 6 158,-1 1-1,-100-41 1,17 20-113,-16-6-928,124 45-991,-37-23-1,10-2-3231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3:58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4164,'0'0'8120,"12"1"-7111,486 4 2801,-287-6-3643,-69-9-55,-222 35 71,51-15-1563,1-1 1,-44 6-1,42-13-1860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25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15 100 2306,'0'0'5093,"-3"-9"-3470,2 4-1715,-2-2 586,1-1-1,0 0 1,1 1 0,0-1-1,0-8 1,0 15-369,1 0 0,0-1-1,0 1 1,0 0 0,0 0 0,1 0-1,-1-1 1,0 1 0,0 0 0,1 0-1,-1 0 1,1 0 0,-1 0 0,1 0-1,-1 0 1,1 0 0,0 0 0,0 0-1,-1 0 1,1 0 0,0 0 0,0 0-1,0 1 1,0-1 0,0 0 0,0 1-1,0-1 1,0 0 0,0 1 0,0 0-1,0-1 1,0 1 0,0 0 0,1-1-1,-1 1 1,0 0 0,0 0 0,0 0-1,1 0 1,-1 0 0,0 0 0,0 0-1,0 0 1,0 1 0,1-1 0,0 1-1,1 0-54,-1 0 0,1 0 0,-1 0 0,0 1 0,1-1 0,-1 1 0,0-1 0,0 1-1,0 0 1,0 0 0,-1 0 0,1 0 0,0 0 0,-1 0 0,0 1 0,3 4-1,18 45 418,-19-43-416,12 31 37,-2 1 0,-1 0 0,-3 1 0,-1 0 0,-3 1 0,-1 0 0,-2-1 0,-4 56 0,-2-76-157,-1 0 1,-2 0-1,0 0 0,-1-1 1,-1 0-1,0-1 1,-2 0-1,-1 0 0,-27 34 1,38-51-467,-1-1-1,0 0 1,0 0-1,0 0 1,0 0 0,0 0-1,0 0 1,0 0 0,0 0-1,-1-1 1,1 0 0,-6 3-1,-5-3-6493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50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69 3203,'0'0'11008,"5"-6"-10122,-3 3-803,0 0-1,0 0 1,0 1 0,0-1-1,1 1 1,-1-1-1,1 1 1,0 0 0,0 0-1,0 0 1,0 0 0,0 0-1,0 1 1,0 0 0,1-1-1,-1 1 1,0 0 0,1 1-1,-1-1 1,1 0 0,-1 1-1,1 0 1,-1 0-1,1 0 1,-1 0 0,4 1-1,132 9 1210,-286-22 923,39 2-1398,185 1-181,220 13-1576,-323-6 1114,7-1-70,-1 2 0,0-1 1,1 2-1,-1 1 1,0 0-1,0 2 1,-31 7-1,51-10-172,0 0-1,0 1 1,0-1 0,0 0 0,0 0-1,0 0 1,0 0 0,0 0-1,0 0 1,0 0 0,0 0-1,0 0 1,0 0 0,0 0-1,0 0 1,0 1 0,0-1-1,0 0 1,0 0 0,0 0-1,0 0 1,0 0 0,0 0-1,0 0 1,0 0 0,0 0-1,0 0 1,0 0 0,0 0-1,-1 0 1,1 1 0,0-1-1,0 0 1,0 0 0,0 0-1,0 0 1,0 0 0,0 0 0,0 0-1,0 0 1,0 0 0,0 0-1,0 0 1,8 0-4789,7-6-4832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25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6 6182,'0'0'17867,"5"-2"-17669,-4 1-178,-1 1-1,1 0 1,-1-1 0,1 1 0,-1 0-1,1-1 1,0 1 0,-1 0-1,1 0 1,-1-1 0,1 1 0,0 0-1,-1 0 1,1 0 0,0 0-1,-1 0 1,1 0 0,0 0 0,-1 0-1,1 0 1,-1 1 0,1-1 0,0 0-1,-1 0 1,1 0 0,0 1-1,-1-1 1,1 0 0,-1 1 0,1-1-1,-1 0 1,1 1 0,-1-1-1,1 1 1,-1-1 0,0 1 0,1-1-1,-1 1 1,1-1 0,-1 1 0,1 0-1,-1 3 129,1 0 0,-1 0 0,0-1-1,0 1 1,0 0 0,0 0 0,0-1 0,-1 1-1,-1 5 1,-2 4 180,0 0 0,-1-1 0,-1 1 0,0-1 0,-1 0 0,-13 18 0,12-19-207,1 0 1,0 0-1,0 1 0,1 0 1,1 0-1,0 0 1,-3 16-1,8-27-108,-1 0 0,1 0 0,0-1-1,0 1 1,0 0 0,0 0 0,0 0-1,0 0 1,0-1 0,1 1 0,-1 0-1,0 0 1,0-1 0,1 1 0,-1 0-1,0 0 1,1-1 0,-1 1 0,1 0-1,-1 0 1,1-1 0,-1 1 0,1-1-1,-1 1 1,1-1 0,0 1 0,-1-1 0,1 1-1,0-1 1,0 1 0,1 0 0,34 4 325,-23-6-263,-1-1 0,1 0 0,22-6 0,51-27-784,-45 9-1914,-11-6-3308,-28 27 4753,-1 1-1,1-1 1,-1 1-1,0-1 1,0 0-1,0 0 0,0 1 1,-1-1-1,0-10 1,-3-23 1876,-1 25 6614,-2 20-3899,-4 21-1817,-22 118 2756,26-110-4598,-3 76-1,9-111 63,0 0 0,0 1 0,0-1 0,0 0 0,0 1 0,0-1 0,1 0 0,-1 1 0,0-1 0,1 0 0,-1 0 0,1 1 0,-1-1 0,1 0 0,-1 0 0,1 0 0,1 2 0,15 1-7218,-2-4-4417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40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16 2947,'0'0'17547,"-6"-2"-16816,-12-8-283,27 6 140,48 5 381,-23 1-956,54-2 5,-51 0-156,-29 0 31,-10 0-29,-27 0 166,-12-1 365,1 2 1,-1 1 0,-47 10-1,82-9-871,12-2-1085,12 0-2151,12-4-3884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53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3011,'0'0'18375,"6"0"-17479,3 0-522,39-2 1329,-47 1-1662,1 1 0,-1 0 1,0-1-1,1 1 0,-1-1 0,0 1 0,1-1 1,-1 1-1,0-1 0,1 0 0,-1 0 0,0 0 1,0 0-1,0 0 0,0 0 0,0 0 1,0 0-1,0 0 0,0 0 0,-1 0 0,1-1 1,0 1-1,-1 0 0,1 0 0,-1-1 0,1 1 1,-1-1-1,0 1 0,1 0 0,-1-1 0,0-1 1,-1 1-27,1 1 0,-1 0 1,0 0-1,1 0 1,-1 0-1,0 0 0,0 0 1,0 0-1,0 0 1,0 1-1,0-1 0,0 0 1,0 1-1,-1-1 1,1 0-1,0 1 0,0 0 1,0-1-1,-1 1 1,1 0-1,0-1 0,0 1 1,-1 0-1,1 0 1,0 0-1,-1 0 0,1 0 1,0 0-1,0 1 1,-1-1-1,-1 1 0,0-1-15,0 0-1,0 0 1,0 1-1,0-1 1,0 1 0,0 0-1,0 0 1,1 0-1,-1 0 1,0 0-1,1 1 1,-1-1-1,1 1 1,-5 2-1,7-3 0,-1-1-1,1 1 0,0-1 0,-1 1 0,1-1 0,-1 1 0,1-1 1,0 1-1,-1 0 0,1-1 0,0 1 0,0 0 0,0-1 0,-1 1 1,1 0-1,0-1 0,0 1 0,0 0 0,0-1 0,0 1 0,0 0 1,0-1-1,1 1 0,-1 0 0,0-1 0,0 1 0,0-1 0,1 1 0,-1 0 1,0-1-1,0 1 0,1-1 0,-1 1 0,1 0 0,-1-1 0,1 1 1,2 0 11,-1 0 0,0 0 0,0 0 0,0 0 0,1-1 0,-1 1 0,0-1 0,0 0 0,1 1 0,-1-1 0,3-1 0,5 1-812,0-1 1,1 0-1,-1-1 1,15-4 0,3-7-4847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36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3678 84 3459,'0'0'5472,"-4"-6"-4767,2 3-665,1 1 1,-1 0-1,1 0 1,-1 0-1,0 0 0,0 0 1,0 0-1,0 0 1,0 0-1,0 1 1,-1-1-1,1 1 1,0 0-1,-1 0 1,1 0-1,-1 0 0,1 0 1,-1 0-1,0 0 1,1 1-1,-1 0 1,0-1-1,1 1 1,-1 0-1,-4 1 0,-331-21 2459,-324-5-154,540 25-1839,-299 22 723,-2 1-398,349-19-602,0 4-1,1 2 1,0 4-1,-84 28 1,26-10-209,72-20 3,0 3-1,2 2 1,0 3-1,-76 37 1,-57 35 6,127-65-16,1 3 1,-91 60-1,137-80-15,0 1 0,1 1-1,0 0 1,1 1-1,1 0 1,0 1-1,0 1 1,2 0 0,0 1-1,-17 30 1,9-7 42,-17 40 42,34-73-53,0-1 0,0 1 1,1 0-1,0-1 0,0 1 0,1 0 0,0 0 1,0 0-1,0-1 0,1 1 0,-1 0 0,3 6 1,0-4-15,1 0 0,0 0 0,0-1 0,1 1 1,0-1-1,0 0 0,0-1 0,1 1 0,0-1 1,1 0-1,-1-1 0,14 9 0,-6-5 3,1 0 0,-1-1 0,2 0-1,-1-2 1,27 9 0,6-6 33,1-1 0,1-3 1,64 0-1,1-1-11,597 9 123,-472-14-96,-24-13 465,-13-1 46,79 8-483,104 0-56,-329 8-22,1-1 0,0-4 1,88-16-1,-15-13 45,-2-7 1,230-103-1,-332 130-23,-2-2 0,0 0 1,0-1-1,-1-2 0,-2 0 0,30-31 1,-38 34 22,-1 0 1,0-2 0,-1 1 0,-1-2-1,0 1 1,-1-2 0,-1 1 0,-1-1-1,11-39 1,-17 48 16,0 0 0,-1-1 0,0 1 0,0-1 0,-1 1 0,0-1 0,-1 1 0,0 0 0,-1-1 0,0 1 0,-1 0 0,-7-20 0,3 17 5,1 1 1,-2-1-1,1 2 0,-2-1 1,1 1-1,-2 0 0,0 1 1,-19-17-1,9 11-305,-1 2 0,-1 0 0,0 1 0,-1 2 0,0 0 0,-1 1-1,0 1 1,0 2 0,-1 0 0,-31-4 0,-41-4-7183,66 4-1303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35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17 114 5477,'1'-4'15555,"11"-6"-14011,35-1 366,30-8-1503,-72 17-394,0 0 0,0 0 0,0 0 0,0-1 0,0 1-1,-1-1 1,0 0 0,1-1 0,-1 1 0,0-1 0,5-5 0,-9 8-9,1 1 1,-1 0-1,1-1 1,-1 1-1,0-1 1,1 1-1,-1-1 1,1 0-1,-1 1 1,0-1-1,0 1 1,1-1 0,-1 0-1,0 1 1,0-1-1,0 1 1,0-1-1,1 0 1,-1 1-1,0-1 1,0 0-1,0 1 1,0-1-1,-1 0 1,1 1-1,0-1 1,0 0-1,0 1 1,0-1-1,-1 1 1,1-1 0,0 0-1,-1 1 1,1-1-1,0 1 1,-1-1-1,1 1 1,-1-1-1,-2-1 13,1 1 1,0 0-1,-1 0 0,1 1 0,0-1 0,-1 0 1,1 1-1,-1 0 0,1-1 0,-5 1 1,-5 0 65,1 1 0,-1 0 1,-19 4-1,23-2-30,0 0 0,0 0 1,1 1-1,-1 1 0,1-1 0,0 1 0,1 0 1,-1 1-1,1-1 0,-11 13 0,14-15-1,0 1 0,1-1 0,-1 1-1,1 0 1,-1 0 0,1 0 0,0 0-1,1 0 1,-1 1 0,1-1 0,0 0 0,0 1-1,0-1 1,0 1 0,1-1 0,0 1-1,0-1 1,0 1 0,0 0 0,1-1 0,2 9-1,-1-9-56,1 0-1,-1 0 1,1 0-1,0-1 0,0 0 1,0 1-1,0-1 1,1 0-1,-1 0 0,1-1 1,0 1-1,-1-1 1,1 0-1,1 0 0,-1 0 1,0 0-1,0-1 1,1 1-1,-1-1 0,0 0 1,7 0-1,14 2-990,0 0-1,37-1 1,-59-2 820,7 0-451,3 0-796,0 0 0,1-1 1,-1 0-1,16-4 0,13-13-9734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48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47 3459,'-9'0'4324,"8"0"-4267,-73 2 4059,63-1-2679,0 0 0,1 1 1,-1 0-1,1 1 0,-19 6 0,62-9 65,-20 1-1327,168-9 166,-157 5-328,1-1 1,-1-1-1,0-1 0,0-1 1,28-13-1,-42 11 170,-21 5-93,-27 3-54,35 1-35,-11 0 0,-134 4 93,125-2 67,1 0 1,-1 2-1,1 1 1,-31 11-1,86-11-155,251-10-647,-319 11 751,-1 1 0,-43 17 0,45-13-1531,0-2-1,-50 8 1,56-16-4991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59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114 182 2306,'0'0'390,"-9"2"170,-20 3 2972,-45 1-1,73-6-2725,9 0 833,86 0-658,762-21 1054,-538-5-2003,556-33 1153,-394 56-1001,-299 3-133,-180 0-13,-26 0 159,-1076 44-47,184 74-348,1072-136-53,924-103 372,-244 34-39,-647 65-34,-362 30-381,-229 40 0,364-42-31,-27 1-2220,10-6-1932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3:37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403 90 4356,'0'0'2200,"-7"-9"-887,3 3-972,-1 0-1,1 0 1,-1 0 0,0 1 0,0 0 0,-1 0 0,1 0 0,-1 0-1,-1 1 1,1 0 0,0 1 0,-1-1 0,0 1 0,1 0 0,-1 1-1,-1 0 1,1 0 0,0 0 0,-11 0 0,7 2-209,0 1 1,0 1-1,0 0 1,0 0-1,0 1 1,1 1-1,-1-1 1,1 2-1,0-1 1,1 2-1,-1-1 1,1 1-1,0 0 0,0 1 1,1 0-1,-1 1 1,-7 10-1,7-8-51,1 0-1,0 0 1,1 1 0,0 0-1,1 1 1,0-1-1,1 1 1,1 0-1,-1 1 1,2-1-1,0 1 1,0-1 0,1 1-1,0 19 1,1-25 22,1 1 0,0-1 0,1 1 0,-1-1 0,2 0 0,-1 1 0,1-1 0,0 0 0,0 0 0,1 0 1,0 0-1,0-1 0,0 1 0,1-1 0,0 0 0,1 0 0,-1 0 0,1 0 0,0-1 0,0 0 0,1 0 1,0 0-1,0-1 0,0 1 0,0-2 0,1 1 0,-1-1 0,11 4 0,-1-2 46,0-1 0,0 0 0,1-1 0,0-1 0,0 0 0,-1-2 0,1 0 0,0 0 0,0-2 0,0 0 0,-1-1 0,1-1 1,-1 0-1,0-1 0,20-9 0,-26 10-69,-1-1 1,1 0-1,-1 0 1,0 0-1,-1-2 1,1 1 0,-1-1-1,0 0 1,-1 0-1,0-1 1,0 0-1,0-1 1,-1 1-1,0-1 1,-1 0-1,0-1 1,-1 1 0,0-1-1,0 0 1,-1 0-1,0 0 1,-1-1-1,0 1 1,0-1-1,-1-12 1,-1 11 49,-1 0 0,0 0 0,0-1 0,-4-11-1,4 20-234,0 1-1,0 0 1,-1 0-1,1 0 0,-1 0 1,1 0-1,-1 0 0,-4-5 1,5 7-179,-1 0 0,1 0-1,0 0 1,0 0 0,-1 0 0,1 0 0,0 0 0,-1 1-1,1-1 1,-1 0 0,1 1 0,-1-1 0,0 1 0,1 0-1,-1 0 1,1-1 0,-1 1 0,0 0 0,-2 1 0,0 0-3154,3 3-1644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3:51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23 2210,'-5'0'159,"0"1"-1,0 0 1,0 0-1,0 0 0,1 0 1,-1 1-1,-6 3 1,9-5 29,1 1 0,-1 0 0,1 0 0,-1 0 0,1 0 0,0 0 0,-1 0 0,1 0 1,0 1-1,0-1 0,0 0 0,0 1 0,0-1 0,0 1 0,0-1 0,0 1 0,1-1 0,-1 1 0,0 0 0,1-1 0,-1 1 0,1 0 0,0 2 1,36-3 2869,499-19-1237,-175-2-1373,98-7 188,-368 22-135,-100 14-4702,3-9 1441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3:58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3451 700 4036,'0'0'4345,"8"-8"-3395,27-25-950,-34 32-1,0 0 0,1 0-1,-1-1 1,0 1 0,0 0-1,0-1 1,0 1 0,0-1-1,0 1 1,0-1 0,0 1-1,-1-1 1,1 0 0,-1 1-1,1-1 1,-1 0 0,0 1-1,1-1 1,-1 0 0,0 1-1,0-1 1,0 0 0,0 0-1,-1 1 1,1-1 0,0 0-1,-1 0 1,1 1 0,-1-1-1,1 1 1,-1-1 0,0 0-1,0 1 1,0-1 0,0 1-1,0 0 1,0-1 0,0 1-1,0 0 1,-1 0-1,1-1 1,0 1 0,-1 0-1,-1-1 1,-9-5 157,1 0 1,-1 1-1,0 0 0,-20-7 0,16 7 79,-163-74 26,-142-61 28,96 58-270,-293-66-1,367 116 130,0 7-1,-2 7 0,0 7 1,-211 9-1,282 7-23,1 3 0,0 5 0,1 2 0,0 4 1,2 4-1,0 2 0,-147 71 0,190-77-11,1 3-1,1 0 1,1 2-1,-43 41 1,58-48-77,1 1 0,1 1 0,1 0 0,0 1-1,1 1 1,2 0 0,0 0 0,-16 43 0,14-22-81,3 1 0,1 0 0,2 0 0,2 0 0,2 1 0,3 62 0,1-95 38,-1-1-1,2 1 1,-1 0-1,2 0 1,-1-1-1,1 1 1,0-1-1,1 0 1,0 0-1,1 0 1,0 0-1,8 10 1,-4-8 20,1 0 0,0-1 0,1 0 1,0-1-1,0 0 0,1 0 0,21 10 1,8 0 57,0-2-1,2-2 1,-1-1 0,65 10 0,53 5 18,1-7 0,248 1-1,330-46 1271,-260 3-731,-341 17-598,521-30 79,-557 22-110,0-5 0,-1-5 0,0-4 0,126-49-1,-187 58 4,0-2 0,42-28 0,-72 41 15,0-2-1,0 0 1,-1 0 0,0 0 0,0-1 0,-1-1 0,0 1-1,-1-1 1,0-1 0,0 1 0,-1-1 0,10-20 0,-14 24 4,-1 1 0,0 0 0,0 0 1,0-1-1,-1 1 0,0 0 1,0-1-1,0 1 0,0 0 1,-1-1-1,0 1 0,0 0 0,-1 0 1,1-1-1,-1 1 0,0 0 1,0 1-1,-1-1 0,1 0 0,-1 1 1,0-1-1,-1 1 0,1 0 1,-1 0-1,0 0 0,0 1 1,0-1-1,-8-5 0,-10-6 5,-1 1 0,-1 0 0,0 2 0,-33-11-1,50 20-19,-73-27 1,-147-35 0,-87 5-1461,105 23-1841,129 19 418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46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0 234 4260,'0'0'5258,"10"2"-4638,15 3-261,1-1 1,-1-2-1,1 0 1,-1-2 0,1-1-1,48-8 1,167-44 1701,-172 36-1643,57-12 273,2 5-1,174-10 1,664 3 809,-870 29-1474,106 2 36,-95 2 28,0-4 0,159-24-1,-245 22-113,13-2 433,0 0-1,41 0 0,-75 7-455,0 0 0,-1 0 0,1 0 0,0-1 0,0 1-1,0 0 1,0 0 0,-1 0 0,1 0 0,0 0-1,-1-1 1,1 1 0,-1 0 0,1 0 0,-1-1-1,1 1 1,-1 0 0,0-1 0,1 1 0,-1-1-1,0 1 1,1 0 0,-1-1 0,-1 1 0,-35 4-6605,19-5-464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50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57 381 2498,'-55'11'6017,"54"-11"-4987,11-2 838,83-17-1021,1 4 0,138-4-1,-31 3-604,152-25 816,318-29 526,-50 24-301,88-5-94,-169 29-1021,-326 14-37,334-45 1168,-497 46-1264,-6 0 49,0 1-325,-14 3-2927,-41-4-6634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44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4548,'-2'0'517,"0"1"0,0-1 0,0 1 0,0 0 0,0 0 0,0 0 0,0 0 0,0 0 0,0 0 1,0 0-1,-2 3 0,4-4-390,-1 1 0,1-1 0,0 0 0,0 1 0,0-1 0,0 0 0,0 1 0,0-1 0,0 0 0,0 1 0,0-1 0,0 0 0,0 1 0,0-1 0,0 0 0,0 1 0,0-1 0,0 0 0,0 1 0,1-1 0,-1 0 0,0 1 1,0-1-1,0 0 0,1 1 0,-1-1 0,0 0 0,0 0 0,1 1 0,-1-1 0,0 0 0,0 0 0,1 0 0,-1 1 0,0-1 0,1 0 0,-1 0 0,1 0 0,4 3 276,0-1 0,1 0 0,-1-1 0,1 1-1,-1-1 1,1 0 0,6 0 0,69 2-227,1-4 0,-1-4 0,155-28 1,-230 32-414,-2 0-1933,-10 1-1605,-8 0-229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44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8872,'0'0'9300,"13"3"-8318,38 8-508,1-3 1,64 2-1,41-8-3296,-151-2 2077,0 0-1,-1 0 1,1-1-1,-1 0 0,1 0 1,-1-1-1,0 1 1,8-5-1,9-8-4598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45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7911,'0'0'1543,"11"-1"5,31-4-41,0 2 0,75 5 0,-87 0-1329,-1 2 0,1 1 0,-1 1 0,0 2 1,29 11-1,-55-18-91,-1 0 0,0-1 0,0 1 1,0 0-1,0 0 0,0 1 0,0-1 0,0 0 1,0 1-1,0-1 0,0 1 0,-1 0 1,1-1-1,-1 1 0,1 0 0,-1 0 0,0 0 1,2 4-1,-3-4 1,0 0 0,0-1 0,0 1 0,0 0 0,0 0 0,-1-1 1,1 1-1,-1 0 0,1 0 0,-1-1 0,0 1 0,1-1 0,-1 1 0,0-1 0,0 1 0,0-1 1,0 1-1,-1-1 0,1 0 0,0 1 0,-1-1 0,1 0 0,0 0 0,-3 1 0,-142 100 1225,95-69-1439,1 2 0,-52 48 0,86-68-673,-19 18-5956,20-25-2208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37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10 12684,'0'0'5269,"-3"8"-3667,-9 31-635,1 1 0,3 1 0,1 0 1,-2 42-1,9-83-955,0 1-1,0-1 1,1 1 0,-1-1-1,0 1 1,0-1-1,1 1 1,-1-1 0,0 0-1,1 1 1,-1-1 0,0 0-1,1 1 1,-1-1 0,1 0-1,-1 0 1,0 1-1,1-1 1,-1 0 0,1 0-1,-1 1 1,1-1 0,-1 0-1,1 0 1,-1 0-1,1 0 1,-1 0 0,1 0-1,-1 0 1,1 0 0,-1 0-1,1 0 1,-1 0-1,1 0 1,-1 0 0,1-1-1,-1 1 1,0 0 0,1 0-1,-1 0 1,1-1-1,-1 1 1,1 0 0,-1 0-1,0-1 1,1 1 0,-1 0-1,0-1 1,1 0-1,23-14 145,7-13-103,-2-1 0,-1-1 1,24-36-1,7-6 118,-59 73-161,0-1 1,0 0-1,0 0 0,0 0 1,0 0-1,0 0 0,0 0 1,0 0-1,0 1 0,0-1 1,0 0-1,0 0 0,0 0 0,0 0 1,1 0-1,-1 0 0,0 0 1,0 0-1,0 0 0,0 0 1,0 0-1,0 0 0,0 0 1,0 1-1,1-1 0,-1 0 0,0 0 1,0 0-1,0 0 0,0 0 1,0 0-1,0 0 0,0 0 1,1 0-1,-1 0 0,0 0 1,0 0-1,0 0 0,0-1 0,0 1 1,0 0-1,0 0 0,1 0 1,-1 0-1,0 0 0,0 0 1,0 0-1,0 0 0,0 0 1,0 0-1,0 0 0,0 0 0,0 0 1,0-1-1,0 1 0,1 0 1,-1 0-1,0 0 0,0 0 1,0 0-1,0 0 0,0 0 1,0 0-1,0-1 0,0 1 0,0 0 1,0 0-1,0 0 0,-2 14 200,-8 24-263,9-34 103,-9 29-35,5-21-7,1-1 0,1 1 1,0 0-1,1 0 0,0 1 0,1-1 0,0 23 0,1-34-7,0 0-1,0 0 0,1 0 1,-1-1-1,0 1 0,0 0 1,1-1-1,-1 1 0,0 0 0,1 0 1,-1-1-1,1 1 0,-1-1 1,1 1-1,-1 0 0,1-1 0,-1 1 1,1-1-1,-1 1 0,1-1 1,0 1-1,-1-1 0,1 0 1,0 1-1,0-1 0,-1 0 0,2 1 1,26-2 1,-20-1-27,-1-1 0,0 1 0,0-1 0,0 0 1,9-6-1,-4 0-244,0-1 0,-1-1 0,0 0 0,0-1 0,-1 0 1,14-22-1,-18 25 244,-1 0 0,0-1 0,0 1 0,-1-1 0,0-1 0,0 1 0,-2 0 0,1-1 0,-1 1 0,1-17 0,-7 26 452,-3 10-309,-6 12-108,6-3 201,0 0 0,2 1 1,0 0-1,1-1 0,0 2 0,2-1 0,1 0 0,1 33 1,0-51-206,1 1 0,-1-1 0,1 0 0,0 0 0,-1 0 0,1 0 0,0 0 0,0 0 0,0 0 0,0 0 0,0 0 0,0 0 0,0-1 0,0 1 0,0 0 0,0-1 0,0 1 0,1-1 0,-1 1 0,0-1 0,0 1 0,1-1 0,-1 0 0,0 0 0,1 0 0,-1 0 0,0 0 0,1 0 0,-1 0 0,0 0 0,0 0 0,1 0 0,-1-1 0,0 1 0,0-1 0,3 0 0,2-1-33,1 1-1,-1-2 1,1 1 0,-1-1 0,12-6-1,-10 3-66,0-1 1,0-1-1,0 1 0,-1-1 0,0-1 0,0 1 0,-1-1 0,0 0 0,0 0 0,-1-1 0,-1 0 1,0 0-1,0 0 0,-1 0 0,0-1 0,3-18 0,-26 61-13,14-19 231,0 1 0,1 0 0,0 0 0,2 1 0,-1-1 0,2 1 0,0 0 0,0 19 0,2-32-119,1-1 0,-1 0 0,1 0 0,0 0 0,-1 0 0,1 0 0,0 1 1,0-1-1,-1-1 0,1 1 0,0 0 0,0 0 0,0 0 0,0 0 0,0-1 0,1 1 0,-1 0 0,0-1 0,0 1 0,0-1 0,0 1 0,1-1 0,-1 0 0,0 0 0,1 1 1,-1-1-1,0 0 0,0 0 0,1 0 0,-1 0 0,2-1 0,47-3 89,-28-3-382,-1-1 0,0-1-1,0 0 1,-1-2 0,-1 0 0,1-2-1,-2 0 1,0-1 0,0 0 0,-2-2-1,22-25 1,-79 100 2509,37-52-2039,-1 1 0,1-1 0,0 1 0,1 0 0,0 0 0,0 0 0,1 1 1,-3 16-1,5-25-174,0 1 0,0-1 1,0 1-1,0-1 1,0 0-1,0 1 0,0-1 1,0 1-1,1-1 0,-1 1 1,0-1-1,0 0 1,1 1-1,-1-1 0,0 0 1,0 1-1,1-1 1,-1 0-1,0 1 0,1-1 1,-1 0-1,1 0 0,-1 1 1,0-1-1,1 0 1,-1 0-1,1 0 0,-1 1 1,0-1-1,1 0 0,-1 0 1,2 0-1,21-1 103,21-12-119,-16 0-763,40-27 1,-42 24-270,48-22 1,-74 37 1048,0 1 0,1 0 0,-1 0 1,1-1-1,-1 1 0,0 0 0,1 0 0,-1 0 0,0-1 0,1 1 0,-1 0 0,1 0 0,-1 0 0,1 0 0,-1 0 0,0 0 0,1 0 0,-1 0 1,1 0-1,-1 0 0,1 0 0,-1 0 0,0 1 0,1-1 0,-1 0 0,1 0 0,-1 0 0,0 0 0,1 1 0,-1-1 0,0 0 0,1 0 0,-1 1 1,1-1-1,-3 18 421,-21 31 418,16-35-618,-1 16 473,8-30-677,0 1 1,0 0-1,0-1 1,0 1-1,0-1 1,0 1-1,0 0 1,0-1-1,0 1 0,0-1 1,1 1-1,-1-1 1,0 1-1,0 0 1,1-1-1,-1 1 1,0-1-1,1 1 0,-1-1 1,0 1-1,1-1 1,-1 0-1,1 1 1,0 0-1,2-1-7,-1 0 0,1 0 0,-1 0-1,1 0 1,0 0 0,-1 0 0,1-1 0,-1 1 0,1-1-1,-1 0 1,1 0 0,-1 0 0,0 0 0,1 0-1,-1 0 1,0-1 0,2-1 0,41-23-481,-25 13-161,0 1 0,1 0 0,1 2 0,43-15 0,-65 25 662,0 0 0,1 0 0,-1 0-1,0 0 1,0 0 0,1 0 0,-1 0-1,0 0 1,0 0 0,1 0 0,-1 0-1,0 0 1,0 0 0,1 0 0,-1 0 0,0 0-1,0 0 1,1 0 0,-1 0 0,0 0-1,0 0 1,0 0 0,1 1 0,-1-1-1,0 0 1,0 0 0,0 0 0,1 0-1,-1 1 1,0-1 0,0 0 0,0 0 0,0 0-1,1 1 1,-1-1 0,0 0 0,0 0-1,0 1 1,-2 12 671,-12 20-251,11-26-134,3-7-318,0 1 1,-1-1-1,1 0 1,0 0 0,0 1-1,0-1 1,-1 0-1,1 1 1,0-1-1,0 0 1,0 1 0,0-1-1,0 1 1,0-1-1,0 0 1,0 1-1,0-1 1,0 0 0,0 1-1,0-1 1,0 0-1,0 1 1,0-1 0,0 0-1,0 1 1,0-1-1,1 0 1,-1 1-1,0-1 1,0 0 0,0 1-1,1-1 1,-1 0-1,0 1 1,0-1-1,1 0 1,-1 0 0,0 0-1,0 1 1,1-1-1,-1 0 1,0 0-1,1 0 1,-1 1 0,0-1-1,1 0 1,-1 0-1,0 0 1,1 0-1,-1 0 1,1 0 0,-1 0-1,0 0 1,1 0-1,-1 0 1,0 0-1,1 0 1,-1 0 0,1 0-1,29-9-144,-11 4-271,-19 21-239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1:08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5477,'0'0'15284,"4"-1"-14574,6-1-472,1 1 0,1 1 0,-1 0 0,0 0 0,0 1 0,0 1-1,-1 0 1,1 0 0,13 5 0,36 6 340,22-5-85,141-3 0,84-24-404,-79 4-16,-202 13-79,11-1 133,-27 3-359,-11 3-404,-7 2-481,-10 3-2284,5-5-2833,5-3-5056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32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5349,'0'0'19256,"13"2"-18194,180 16 385,-110-10-4245,-45-7-5636,-25-3 303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33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9577,'0'0'10816,"-9"7"-10090,-4 3-357,1 1 1,0 1-1,1 0 1,0 1-1,1 0 1,0 0-1,1 1 1,-13 26-1,13-19-13,1 0-1,0 1 1,1 0-1,2 0 1,0 0-1,2 1 1,0-1 0,1 1-1,3 37 1,-1-52-476,1 0 0,1 0 0,0-1 1,0 1-1,0 0 0,1 0 1,0-1-1,0 0 0,1 1 0,0-1 1,1-1-1,9 13 0,-9-14-467,1 0 0,-1-1 0,1 0 0,0 0 0,0 0 0,1-1 0,-1 0 0,1 0 0,0 0 0,-1-1 0,1 0 0,0-1 0,0 1 0,1-1 0,-1-1 0,13 1 0,14-1-7261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33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70 12107,'0'0'2408,"-3"-8"80,-12-27-775,14 34-1622,0-1-1,-1 1 0,1-1 0,0 1 0,-1-1 1,1 1-1,0 0 0,-1-1 0,0 1 1,1 0-1,-1 0 0,0 0 0,1 0 0,-1 1 1,0-1-1,0 0 0,0 1 0,0-1 0,0 1 1,0 0-1,0 0 0,0 0 0,0 0 1,0 0-1,1 0 0,-1 0 0,-4 1 0,2 0-13,-1 0 0,0 0 0,1 1-1,-1 0 1,1 0 0,0 0 0,-1 0 0,1 0-1,-4 4 1,-3 4 465,1-1 1,1 2-1,0-1 0,-12 18 0,18-24-380,1 0-1,-1 0 0,1 0 1,0 0-1,0 1 1,0-1-1,0 1 1,1-1-1,0 1 1,0 0-1,0-1 1,1 1-1,-1 0 1,1 0-1,0-1 1,1 9-1,0-12-123,0 0 0,1 1 0,-1-1 0,0 0 0,1 0 0,-1 0 0,0 0 0,1 0 0,-1 0 1,1 0-1,0 0 0,-1 0 0,1-1 0,0 1 0,-1-1 0,1 1 0,0-1 0,0 0 0,-1 0 0,1 0 0,0 0 0,0 0 0,-1 0 0,1 0 0,2-1 0,48-7 553,-39 2-572,0 0-1,0-1 1,-1 0-1,1-1 1,-2 0-1,1-1 1,-2 0-1,1-1 1,-1-1-1,0 1 1,-1-1-1,-1-1 1,0 0 0,0 0-1,-1-1 1,10-22-1,-32 68-132,10-23 224,0 0 0,1 0-1,1 0 1,-1 0 0,-2 19 0,5-23-64,0 1 1,1-1-1,-1 0 1,1 0 0,1 1-1,-1-1 1,1 0-1,0 0 1,0 0 0,1 0-1,3 8 1,-3-10-40,1-1 0,-1 1 0,1-1-1,0 0 1,0 0 0,0 0 0,0 0 0,1 0 0,-1-1 0,1 1 0,0-1 0,-1 0-1,1 0 1,0-1 0,0 1 0,0-1 0,7 2 0,-1-1-533,0 1-1,0-1 1,0-1-1,15 1 1,-21-2-489,0 0 0,0-1 0,1 1 0,-1-1 1,0 0-1,0 0 0,0 0 0,6-3 0,14-12-10025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34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9129,'0'0'13970,"1"10"-13212,2 96 266,-3-69-1032,0-1-1,9 54 1,-4-74-1326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34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10474,'0'0'12620,"67"-7"-11499,-30 7-641,11 0-352,-4 0-95,2 0-354,-7 0-1056,-5-1-1442,-6-3-1473,-7-5-2338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35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13100,'0'0'3182,"-9"7"-1041,1 0-1690,0 0 0,0 0 0,0 1 0,1 0 0,0 1 0,0 0 0,1 0 1,0 0-1,1 1 0,0-1 0,1 1 0,-1 0 0,2 1 0,0-1 0,0 1 0,1 0 0,-2 18 0,4-28-440,0 1 1,1 0-1,-1-1 0,0 1 0,1 0 0,-1-1 0,1 1 0,0-1 0,0 1 0,-1 0 0,1-1 0,0 0 0,0 1 0,0-1 0,0 0 0,1 1 0,-1-1 0,0 0 0,1 0 0,-1 0 0,0 0 0,1 0 0,-1 0 0,1-1 0,-1 1 0,1 0 0,0-1 0,-1 1 0,1-1 0,0 0 1,3 1-1,9 1-176,0-1 0,0 0 0,18-1 0,13 1-991,-42 0 1169,-1-1 1,0 1 0,0 0-1,0 0 1,0 0 0,0 0-1,0 0 1,0 1 0,0-1 0,0 1-1,-1-1 1,1 1 0,0 0-1,-1-1 1,1 1 0,-1 0-1,0 0 1,0 0 0,0 0-1,0 0 1,0 0 0,0 1-1,0-1 1,-1 0 0,1 0-1,-1 1 1,1-1 0,-1 0-1,0 1 1,0-1 0,0 0 0,0 0-1,-2 5 1,2-2 116,-1 0 0,0 0 0,0 0 0,0 0 0,-1 0 0,1-1 0,-1 1 0,0-1 1,-1 1-1,1-1 0,-1 1 0,0-1 0,0 0 0,0 0 0,-5 3 0,1-3 43,0 0-1,0 0 1,-1-1-1,1 0 1,-1 0-1,0-1 0,0 0 1,-14 2-1,19-3-153,1 0 0,-1-1 0,0 1 0,1-1 0,-1 0-1,0 0 1,1 0 0,-1 0 0,0 0 0,0-1-1,1 1 1,-1-1 0,1 0 0,-1 0 0,0 0-1,1 0 1,-1 0 0,1 0 0,0 0 0,-1-1 0,1 0-1,0 1 1,0-1 0,0 0 0,0 0 0,0 0-1,1 0 1,-4-5 0,5 6-153,-1 0 1,1 0-1,-1 0 0,1-1 0,0 1 1,0 0-1,0 0 0,0-1 0,0 1 1,0 0-1,0 0 0,0-1 0,0 1 1,0 0-1,1 0 0,-1-1 0,0 1 1,1 0-1,-1 0 0,1 0 0,-1 0 0,1 0 1,0 0-1,0 0 0,-1 0 0,1 0 1,0 0-1,0 0 0,0 0 0,0 0 1,2 0-1,39-15-8562,-33 14 6378,13-5-3912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35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0 16784,'0'0'9604,"-8"3"-8862,-4 2-587,1 0 0,-1 0 1,1 1-1,1 1 1,-1 0-1,1 0 0,1 1 1,-1 0-1,-10 12 1,-76 99 26,75-92-360,13-20-1195,4-12-1840,3-17-3359,1 17 5890,0-23-6461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35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11371,'0'0'13388,"71"40"-11914,-41-21-609,7 2-641,-1 3-192,1-1-288,-2-2-1314,-1-2-1377,-6-1-1345,-1-5-3235</inkml:trace>
  <inkml:trace contextRef="#ctx0" brushRef="#br0" timeOffset="1">501 122 18898,'0'0'7623,"-14"52"-6886,14-27-321,0-1-224,0 2-128,0-3-32,0 1-704,0-6-802,0-3-1088,0-7-321,0-27-13965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36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30 9513,'0'0'18706,"-7"-29"-20244,14 29-2145,-2 0-2659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38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14446,'0'0'3441,"-8"5"-2088,-4 11-630,1 0 1,0 2 0,1-1 0,1 1-1,-9 24 1,6-15 0,7-17-473,1 1-1,0 0 1,1-1 0,0 2 0,0-1 0,0 13 0,3-23-245,0-1-1,0 1 1,0 0-1,0 0 1,0-1-1,0 1 1,0 0-1,0 0 1,1-1 0,-1 1-1,0 0 1,0 0-1,1-1 1,-1 1-1,1 0 1,-1-1 0,0 1-1,1-1 1,-1 1-1,1 0 1,0-1-1,-1 1 1,1-1-1,-1 1 1,1-1 0,0 0-1,-1 1 1,1-1-1,0 0 1,-1 1-1,2-1 1,33 3-415,33-17-2296,25-7-2481,-29 16 4804,-64 5 478,1 0-1,-1 0 1,1 0-1,0 0 1,-1 0 0,1 0-1,-1 0 1,1 1-1,-1-1 1,1 0 0,0 0-1,-1 0 1,1 0-1,-1 1 1,1-1 0,-1 0-1,1 1 1,-1-1-1,1 0 1,-1 1 0,1-1-1,-1 1 1,0-1 0,1 1-1,-1-1 1,1 0-1,-1 1 1,0 0 0,0-1-1,1 1 1,-1 0-1,-3 21 2189,-21 20-175,17-33-1735,0-1 0,-1 0 0,0 0 0,0-1-1,-1 0 1,-15 10 0,21-15-340,-1 0 1,1 0-1,0 0 0,-1-1 0,1 1 0,-1-1 1,1 0-1,-1 0 0,0 0 0,1-1 0,-1 1 1,0-1-1,0 0 0,0 0 0,1 0 1,-1 0-1,0-1 0,0 1 0,1-1 0,-1 0 1,0 0-1,1-1 0,-5-1 0,6 2-289,1-1 1,-1 1-1,1 0 0,0-1 0,-1 1 0,1-1 0,0 1 1,0-1-1,0 0 0,0 0 0,0 1 0,0-1 0,0 0 1,0-3-1,-2-30-9205,8 16 1116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36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3331,'0'0'16250,"9"-2"-15011,-3 1-1109,-1 1 1,0-1 0,0 1-1,1 0 1,-1 0 0,0 1-1,0-1 1,1 1 0,-1 0-1,0 1 1,0-1 0,0 1-1,0 0 1,0 0-1,-1 1 1,1-1 0,-1 1-1,7 6 1,0 0-18,0 0 0,-1 1 0,0 0 0,-1 1 0,0 0 0,-1 1 0,0 0 0,-1 0 0,0 0 0,-1 1 0,-1 0 0,7 22 1,-9-24-102,-1-1 0,0 1 0,-1 0 0,0 0 0,-1-1 0,0 1 0,-1 0 0,0 0 0,-1 0 0,0-1 0,0 1 0,-1-1 1,-1 0-1,0 0 0,0 0 0,-1 0 0,-6 10 0,-2-1 101,0 0-1,-18 18 1,-5-4-1120,-3-10-3513,27-20-1123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37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33 2338,'0'0'9529,"8"-6"-7516,25-20-145,-32 26-1825,0 0-1,0 0 1,0-1-1,0 1 0,0 0 1,0 0-1,0 0 1,0 0-1,0 0 1,0 0-1,0 0 1,0 1-1,-1-1 0,1 0 1,0 0-1,0 1 1,0-1-1,0 1 1,0-1-1,0 1 1,-1-1-1,1 1 0,0-1 1,0 1-1,-1 0 1,1-1-1,-1 1 1,1 0-1,0 0 0,-1-1 1,1 1-1,-1 0 1,1 0-1,-1 0 1,0 0-1,1 0 1,-1-1-1,0 1 0,0 0 1,0 0-1,0 2 1,2 1 149,14 33 150,-2 1-1,-1 1 0,-3-1 0,-1 2 0,-1 0 0,-3 0 1,-1 0-1,-2 0 0,-1 1 0,-8 54 0,5-76-311,-1 0-1,-2 0 0,0 0 0,-1 0 1,0-1-1,-2 0 0,0-1 0,-1 1 1,-1-1-1,-13 17 0,14-23-833,0 0 1,0-1-1,-1 0 0,-1-1 1,-12 10-1,-7-2-5506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42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252 472 3459,'0'0'2862,"1"-10"-1512,7-19-333,-4 16 1189,0-1 1,0 0-1,-2 0 1,3-28-1,-6 41-2094,0 0 1,1-1-1,-1 1 0,0 0 0,1 0 1,-1 0-1,0-1 0,0 1 0,0 0 1,0 0-1,0 0 0,0 0 1,-1 0-1,1 1 0,0-1 0,0 0 1,-1 1-1,1-1 0,0 0 1,-1 1-1,1 0 0,-1-1 0,1 1 1,0 0-1,-1-1 0,1 1 0,-3 0 1,-49-2 94,44 2-35,-3 1-126,-1 0 0,1 0 0,-1 1 0,1 0 0,0 1 0,0 1 0,1 0 0,-14 6 0,21-9-26,0 1 0,1 0 0,-1 0 0,1 0 1,-1 1-1,1-1 0,-1 1 0,1 0 0,0 0 0,1 0 0,-1 0 0,0 0 0,1 1 1,0-1-1,0 1 0,0 0 0,0 0 0,0-1 0,1 1 0,-1 0 0,1 0 1,0 1-1,1-1 0,-1 0 0,1 0 0,0 0 0,0 6 0,0-8-5,1-1-1,-1 1 0,1-1 1,0 0-1,-1 0 1,1 1-1,0-1 1,0 0-1,0 0 0,0 0 1,0 1-1,0-1 1,0 0-1,0-1 0,0 1 1,0 0-1,1 0 1,-1 0-1,0-1 0,1 1 1,-1-1-1,0 1 1,1-1-1,-1 1 0,1-1 1,-1 0-1,1 0 1,-1 0-1,1 0 1,2 0-1,50-3 799,-41 1-743,-1-2 0,1 0 1,0 0-1,-1-1 0,0 0 0,0-1 0,-1-1 1,1 0-1,-1-1 0,-1 1 0,1-2 0,-2 0 0,1 0 1,-1-1-1,10-14 0,-10 13-8,-1 0 0,0-1-1,-1 0 1,0-1 0,-1 1 0,0-1 0,-1 0-1,-1-1 1,0 1 0,-1-1 0,0 0 0,-1 0-1,-1 0 1,0-19 0,-2 27-48,1 0 1,-1 1-1,-1-1 1,1 1-1,-1-1 1,0 1-1,0 0 1,-1 0-1,0-1 0,0 2 1,0-1-1,0 0 1,-1 1-1,1-1 1,-1 1-1,0 0 0,-1 0 1,1 1-1,-1-1 1,1 1-1,-1 0 1,0 0-1,0 1 0,-1-1 1,1 1-1,-8-2 1,6 2-35,0 0 0,-1 1 0,1-1 0,-1 1 0,1 1 0,-1 0 0,0 0 0,1 0 0,-1 1 0,1 0 0,-1 0 0,1 1 0,-1 0-1,1 1 1,0-1 0,0 1 0,0 1 0,1-1 0,-9 7 0,7-4-46,1 1 0,-1 0 0,2 1 0,-1 0 0,1 0 0,-7 12-1,12-17-111,-1 0 1,1 0-1,-1 0 0,1 1 0,0-1 0,0 0 0,0 1 0,1-1 0,-1 7 0,1-8-34,0-1 0,0 1 0,0-1-1,1 1 1,-1-1 0,1 1 0,-1-1 0,1 1 0,-1-1 0,1 0 0,0 1-1,0-1 1,-1 0 0,1 1 0,0-1 0,0 0 0,1 0 0,-1 0-1,0 0 1,0 0 0,0 0 0,3 1 0,13 4-3957,0-5-2195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43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13837,'0'0'8344,"1"10"-8163,-1 176 1595,-2-10-1288,2-173-566,0-1-1,1 0 1,-1 1-1,1-1 1,-1 1-1,1-1 1,0 0-1,0 0 1,0 1-1,0-1 1,1 0 0,1 2-1,5-2-3143,-2-19-1104,-6-7-1386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43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10025,'0'0'13085,"10"-5"-12380,5 0-577,1 0 1,0 1 0,0 0-1,1 2 1,-1 0 0,0 0 0,1 2-1,25 2 1,-19-2-221,31 2-1044,-21 6-2686,-33-8 3567,1 0 1,-1 0-1,0 0 1,1 0-1,-1 0 0,0 0 1,1 1-1,-1-1 1,0 0-1,1 0 1,-1 0-1,0 1 0,0-1 1,1 0-1,-1 0 1,0 1-1,0-1 1,1 0-1,-1 1 0,0-1 1,0 0-1,0 1 1,0-1-1,0 0 1,1 1-1,-1-1 0,0 0 1,0 1-1,0-1 1,0 0-1,0 1 0,0 4-5083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43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10346,'0'0'11979,"58"12"-10473,-8-12-642,6-4-543,1-1-225,-4 1-64,-7 4-128,-10 0-993,-10 0-545,-14 0-1185,-6 3-1697,-6 2-1345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44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7431,'0'0'10351,"10"6"-8904,1 0-1075,1 0 1,-1-1 0,1 0-1,1-1 1,-1-1 0,0 0-1,1-1 1,0 0-1,23 0 1,315-3 3095,171-52-3658,-518 52-569,12-2 1005,-11 3-3288,-1 0-4053,-11 0 801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44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279 334 17168,'0'0'1239,"-12"-3"79,-1-1-1046,0 1-1,-1 1 0,1 0 1,-28 0-1,35 2-233,-1 0 0,0 1 0,0 0 0,1 1 0,-1-1 0,0 1 1,1 0-1,-1 1 0,1 0 0,0 0 0,0 0 0,0 1 0,-10 7 0,10-5 40,-1 0 0,1 0 0,1 0-1,-1 1 1,1 0 0,0 0 0,0 0 0,1 1 0,0-1-1,1 1 1,-1 0 0,1 0 0,1 1 0,0-1 0,0 0-1,0 1 1,1-1 0,0 16 0,2-22-28,-1 1 1,1-1 0,0 0-1,0 1 1,0-1-1,0 0 1,1 1 0,-1-1-1,0 0 1,1 0-1,0 0 1,-1 0 0,1 0-1,0 0 1,0-1-1,0 1 1,0-1 0,0 1-1,1-1 1,-1 0-1,0 0 1,1 0 0,-1 0-1,0 0 1,1 0-1,-1-1 1,1 1 0,-1-1-1,1 0 1,0 0-1,-1 0 1,5 0 0,5 0 158,0 0 0,0-1 0,0-1 1,1 1-1,19-7 0,-15 1-21,1 0 0,-1-1 1,-1-1-1,0-1 0,0 0 0,-1-1 0,0-1 0,0 0 0,-2-1 0,0 0 0,0-1 0,-1-1 0,-1 0 0,0-1 0,-1 0 0,-1 0 1,0-1-1,-2 0 0,0-1 0,0 1 0,-2-1 0,0-1 0,-1 1 0,-1-1 0,1-28 0,-4 41-176,0 0-1,0 0 1,-1 1 0,0-1-1,0 0 1,0 0-1,-1 1 1,0-1-1,0 0 1,0 1-1,-1 0 1,1 0 0,-1-1-1,0 2 1,-1-1-1,0 0 1,1 1-1,-9-7 1,6 5-38,-1 2-1,0-1 1,-1 1 0,1 0-1,-1 0 1,0 1 0,0 0-1,0 1 1,0-1 0,0 2-1,-1-1 1,-12 0-1,6 1-120,0 1-1,1 1 1,-1 0-1,1 1 1,0 0-1,-1 1 1,1 1-1,-14 5 1,23-8 26,0 1 0,1 0 0,-1 1 1,0-1-1,1 1 0,0-1 0,-1 1 0,1 1 1,0-1-1,0 1 0,1-1 0,-1 1 0,1 0 1,0 0-1,0 1 0,0-1 0,1 1 1,-1-1-1,1 1 0,0 0 0,0 0 0,1 0 1,0 0-1,0 0 0,-1 9 0,2-12-54,0 0 0,0 1 0,0-1 0,0 0 0,0 1 0,1-1 0,0 1 0,-1-1 0,1 0 0,0 0 0,0 1 0,0-1 0,0 0-1,0 0 1,1 0 0,-1 0 0,1 0 0,-1-1 0,1 1 0,3 3 0,0-2-696,0 0 0,0-1 0,0 1 0,0-1 0,0 0 0,0 0 0,12 2-1,17 2-6537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45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7239,'0'0'17814,"-2"11"-17344,0 1-302,-10 36 478,3 1-1,2 0 0,-1 70 0,8-117-633,1 0 0,-1-1 1,0 1-1,1 0 0,-1-1 0,1 1 0,0 0 0,0-1 1,0 1-1,-1-1 0,1 0 0,0 1 0,1-1 1,-1 0-1,0 0 0,0 1 0,1-1 0,-1 0 0,0 0 1,1 0-1,-1-1 0,1 1 0,-1 0 0,1 0 0,0-1 1,-1 1-1,1-1 0,0 1 0,-1-1 0,1 0 0,0 0 1,-1 0-1,1 0 0,0 0 0,-1 0 0,1 0 1,0-1-1,2 0 0,10 0-7,1-2 0,0 1 0,17-7 0,-24 6-78,-7 3 72,0 0 1,-1-1 0,1 1-1,-1 0 1,1 0-1,0-1 1,-1 1 0,1 0-1,0 0 1,-1 0-1,1 0 1,0 0-1,-1 0 1,1 0 0,0 0-1,-1 0 1,1 0-1,0 0 1,-1 1 0,1-1-1,-1 0 1,1 0-1,0 1 1,-1-1 0,1 0-1,-1 1 1,1-1-1,-1 0 1,1 1 0,-1-1-1,1 1 1,-1-1-1,1 2 1,1 22 272,-3-11-55,1-10-146,-1 1-1,0 0 1,0 0 0,0-1 0,0 1-1,-1-1 1,0 1 0,1-1-1,-1 1 1,0-1 0,-1 0 0,1 0-1,-1 0 1,1 0 0,-1 0 0,0-1-1,0 1 1,0-1 0,0 0-1,0 0 1,-1 0 0,1 0 0,-1-1-1,1 1 1,-1-1 0,0 0 0,1 0-1,-6 1 1,1 0-15,-1 0 0,0 0 0,0-1 0,0 0 0,0 0 0,0-1 0,0 0 0,0-1 0,0 0 0,0-1 0,-10-2 0,14 2-232,0 0 0,1-1 0,-1 1 0,1-1 0,-1 0 0,1 0 0,0-1 0,0 1 0,1-1 0,-1 0 0,1 0 1,-1 0-1,1-1 0,1 1 0,-1-1 0,1 1 0,-1-1 0,1 0 0,1 0 0,-3-8 0,4 12-68,1-1 1,-1 1-1,0 0 0,1 0 0,-1-1 0,1 1 0,0 0 1,-1 0-1,1-1 0,0 1 0,0 0 0,0 0 0,0 0 0,0 0 1,0 0-1,0 0 0,0 1 0,0-1 0,0 0 0,0 0 0,1 1 1,-1-1-1,2 0 0,38-13-6056,-31 11 3777,28-7-6835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45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5381,'0'0'6251,"-9"1"-1975,2-1-3207,4-1-742,0 1 0,0 0 0,0 0 1,0 0-1,1 1 0,-1-1 0,0 1 1,0-1-1,0 1 0,1 0 0,-1 0 1,-3 2-1,55 6 3586,185 5-1611,-83-8-5330,-191-2-11674,2-3 7837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38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17809,'0'0'8451,"12"2"-7544,3 0-833,0 0 0,1-1 0,-1-1 1,0-1-1,0 0 0,0 0 0,0-2 0,27-7 0,23-22-53,-62 31-17,0 0 0,-1-1 1,1 0-1,0 0 0,-1 0 1,0 0-1,1 0 0,-1 0 1,0 0-1,0-1 0,0 1 1,0-1-1,0 0 0,-1 0 0,1 1 1,-1-1-1,0 0 0,0 0 1,2-6-1,-4 8-3,1 1 1,-1-1-1,1 0 0,-1 1 0,1-1 1,-1 1-1,0-1 0,1 1 0,-1-1 1,0 1-1,1-1 0,-1 1 1,0 0-1,1-1 0,-1 1 0,0 0 1,0 0-1,1-1 0,-1 1 0,0 0 1,0 0-1,0 0 0,1 0 0,-1 0 1,0 0-1,0 0 0,0 0 0,1 0 1,-1 1-1,0-1 0,0 0 1,-1 1-1,-30 8-27,27-7 23,1 0 0,0 1 0,0 0-1,0-1 1,0 2 0,0-1 0,0 0 0,1 1 0,-1 0-1,1-1 1,0 1 0,0 1 0,1-1 0,-1 0 0,1 1-1,0-1 1,0 1 0,1-1 0,-1 1 0,1 0 0,0 0 0,0 0-1,1 0 1,-1 0 0,1 0 0,1 8 0,0-11 4,0 0 0,0 0 1,0 0-1,1-1 0,-1 1 1,0 0-1,1-1 1,0 1-1,-1-1 0,1 1 1,0-1-1,0 0 0,0 0 1,-1 0-1,1 0 0,0 0 1,1 0-1,-1-1 0,0 1 1,0-1-1,0 1 0,0-1 1,0 0-1,5 0 1,63 2-290,-55-2 3,24 0-128,0-2 1,-1-2 0,1-1 0,42-12 0,-80 17 455,0-1 0,-1 1 0,1 0-1,0-1 1,-1 1 0,1 0 0,0-1 0,-1 1 0,1-1 0,0 1 0,-1-1-1,1 1 1,-1-1 0,1 0 0,-1 1 0,1-1 0,-1 0 0,0 1 0,1-1-1,-1 0 1,0 1 0,0-1 0,1 0 0,-1 0 0,0 1 0,0-1 0,0 0-1,0 0 1,0 0 0,0 1 0,0-1 0,0 0 0,0 0 0,0 1 0,0-1 0,-1 0-1,1 0 1,0 1 0,0-1 0,-1 0 0,1 1 0,-1-1 0,1 0 0,-1 1-1,1-1 1,-1 0 0,0 0 0,-32-41 2558,22 30-2199,9 11-411,1 0 1,0 0-1,0 0 0,0 0 1,0-1-1,0 1 1,0 0-1,0 0 0,1 0 1,-1-1-1,0 1 1,1-1-1,-1 1 0,0 0 1,1-1-1,0 1 1,-1-1-1,1 1 1,0-1-1,0 1 0,0-1 1,0-2-1,2 3-29,1 0 0,-1 0 0,0 0-1,1 1 1,-1-1 0,1 1 0,-1 0 0,1 0-1,-1-1 1,1 2 0,-1-1 0,3 0 0,7 0-85,61 1-1671,31 0-2499,-36-4-3916,-21-4-7011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45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9289,'0'0'11082,"21"45"-9544,18-41-385,7-4-641,9 0-287,-7 0-161,5 0-32,-7 0-545,-11 0-1473,-1 0-1986,-9 0-4451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46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217 190 4100,'0'0'3155,"3"-10"881,6-32-1084,-8 40-2796,-1 1 1,0-1 0,0 1 0,1-1-1,-1 1 1,0-1 0,0 1-1,-1 0 1,1-1 0,0 1-1,0-1 1,-1 1 0,1-1-1,-1 1 1,1 0 0,-1-1-1,1 1 1,-1 0 0,0 0-1,0-1 1,0 1 0,0 0-1,0 0 1,-1-2 0,0 2-30,-1 0 1,1-1 0,-1 1-1,1 0 1,-1 0-1,0 0 1,1 1 0,-1-1-1,0 0 1,1 1-1,-1 0 1,-3 0 0,-1 0-35,0 0 1,0 0 0,0 1-1,0 0 1,0 1 0,0 0 0,0 0-1,0 0 1,-6 4 0,5-1-61,1 1 0,0 0 0,-1 1 0,2 0 0,-1 0 0,1 0 0,0 1 0,1-1 0,0 1 0,0 1 0,0-1 1,-3 12-1,3-8 45,1 1 1,0 0-1,1 0 1,1 0-1,0 1 1,0-1 0,1 0-1,2 16 1,-1-24-60,0-1 0,1 1 1,0-1-1,0 1 0,0-1 1,1 1-1,-1-1 1,1 0-1,0 0 0,0 1 1,1-1-1,-1-1 0,1 1 1,0 0-1,0-1 0,4 4 1,-2-2 91,1-1 0,0 0 0,1 0 0,-1 0 0,1-1-1,-1 0 1,1 0 0,0-1 0,10 3 0,2-2 148,0 0-1,1-1 1,-1-1 0,1-1-1,-1 0 1,0-2-1,20-4 1,-26 4-121,0-2 0,0 0 0,0-1 0,-1 0 0,0 0 0,0-2 0,0 1 0,-1-2 0,0 1 0,0-2 0,-1 1 0,0-1 0,0-1 0,13-17 0,-18 21-64,-1 0 0,0-1 0,0 1-1,0-1 1,-1 0 0,0 0 0,0 0 0,-1 0-1,0-1 1,0 1 0,-1-1 0,1 1-1,-2-1 1,1 0 0,-1 1 0,0-1 0,-1 0-1,0 1 1,0-1 0,-1 1 0,0-1 0,0 1-1,-1 0 1,1-1 0,-2 1 0,-6-12 0,-3 0-295,0 0 0,-22-22 0,30 35-146,-1 0 0,1 1-1,-1 0 1,0 0 0,-1 0-1,1 1 1,-1 0-1,0 0 1,1 1 0,-13-4-1,18 6 196,1 1-1,-1 0 0,1 0 0,-1 0 1,1 0-1,-1 0 0,1 0 0,-1 0 1,1 0-1,-1 0 0,1 0 0,-1 0 1,1 0-1,-1 0 0,1 0 0,-1 0 1,1 0-1,-1 0 0,1 1 1,-1-1-1,1 0 0,-1 0 0,1 1 1,-1-1-1,1 0 0,0 1 0,-1-1 1,1 1-1,0-1 0,-1 0 0,1 1 1,0-1-1,-1 1 0,1-1 0,0 1 1,0-1-1,-1 1 0,1-1 0,0 1 1,0-1-1,0 1 0,0-1 0,0 1 1,0-1-1,0 1 0,0-1 0,0 1 1,0-1-1,0 1 0,0-1 0,0 1 1,0-1-1,1 1 0,-1-1 0,0 1 1,0-1-1,0 1 0,1-1 0,-1 1 1,0-1-1,1 1 0,-1-1 0,1 1 1,15 19-6678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00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15 4068,'0'0'9289,"-7"0"-7843,-16 1-237,28-1 653,46 0 1156,-18 0-3517,133-3 171,80-9-4453,-226 11 2130,-14 1-277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00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5221,'0'0'11034,"11"0"-10254,5 0-859,269 0 2556,-187-4-5451,-2-2-5093,-71 2 4800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22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2594,'0'0'4938,"-8"1"-4174,8-1-761,-5 0 196,0 0 0,0 1 0,0-1-1,1 1 1,-1 1 0,0-1 0,-7 4 0,11-4-98,-1 0 0,0 0-1,1 0 1,0 0 0,-1 1 0,1-1-1,0 1 1,-1-1 0,1 1-1,0-1 1,0 1 0,0 0 0,1-1-1,-1 1 1,0 0 0,1 0 0,-1 0-1,1 0 1,-1-1 0,1 1 0,0 0-1,0 0 1,0 0 0,0 0-1,0 0 1,0 0 0,1 2 0,-1-3-25,1 0 0,0 0 0,-1 0 0,1 0 0,0 0 0,0 0 0,-1 0 0,1 0 0,0 0 1,0 0-1,0 0 0,0 0 0,0-1 0,0 1 0,1 0 0,-1-1 0,0 1 0,0-1 0,0 0 0,1 1 0,1 0 0,32 7 490,-31-8-526,25 5-10,0-2 0,48 0 0,-59-4-757,0-1 0,0 0 0,18-5 0,11-8-2124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23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9065,'0'0'4164,"51"7"-3492,-8-7-191,3 0-289,5 0-128,6 0-32,1 0-1217,-10-6-1730,1-3-3715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45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7 2402,'0'0'321,"-51"-7"-2948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45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2915,'0'0'7522,"12"8"-6102,1-5-1158,-1-2 0,1 1 0,0-2 0,-1 0 0,20-2 0,6 0 23,99 1 137,1 0-4148,-99 1 939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45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5733,'0'0'6887,"45"-8"-6631,-22 8-192,-4 0 0,1 0-32,6 0-32,1 7 0,-3 0-576,5-3-994,-4-4-1473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42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39 8456,'0'0'934,"-9"3"-21,-27 10-235,30-7 7,17-2-178,17-1 340,159-3 600,1268 37 619,-657-1-1867,-618-40 17,0-7 1,251-49 0,-210 5-1413,-219 55 771,2-2-1209,-3-1-3044,-1-3-4226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40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154 251 13837,'-14'4'785,"-1"1"0,1 0 1,1 0-1,-1 2 0,-17 10 0,27-15-654,0 0 0,1 1 1,0-1-1,-1 1 0,1-1 0,0 1 1,0 0-1,1 0 0,-1 0 0,0 1 0,1-1 1,0 0-1,0 1 0,0 0 0,0-1 1,1 1-1,-1 0 0,1 0 0,0 0 1,0 0-1,0 0 0,1 0 0,0 0 0,0 5 1,0-8-114,1 0 0,-1 1 1,1-1-1,0 0 1,0 0-1,-1 0 0,1 0 1,0 0-1,0 0 1,0-1-1,0 1 0,0 0 1,0 0-1,1-1 1,-1 1-1,0-1 0,0 1 1,0-1-1,1 1 1,-1-1-1,0 0 0,0 1 1,1-1-1,-1 0 1,0 0-1,1 0 0,-1 0 1,0 0-1,2-1 1,41-3 224,-35 1-242,1 0 0,-1-1-1,0 0 1,-1 0 0,1-1 0,-1 0 0,0 0-1,9-9 1,-13 11-10,0 0 0,0-1 0,0 1 0,-1-1 0,0 0 0,1 0 0,-2 0 0,1-1 0,0 1 0,-1-1 0,0 1 0,0-1 0,0 0 0,-1 0 0,1 0 0,-1 0 0,0-6 0,-1 10 29,0 0 0,0 1 0,0-1 0,0 0-1,-1 0 1,1 0 0,0 0 0,-1 0 0,1 0 0,-1 1-1,1-1 1,-1 0 0,1 0 0,-1 1 0,1-1-1,-1 0 1,0 1 0,1-1 0,-1 0 0,0 1 0,0-1-1,1 1 1,-1-1 0,0 1 0,0 0 0,0-1 0,0 1-1,0 0 1,1 0 0,-1-1 0,0 1 0,0 0-1,0 0 1,0 0 0,0 0 0,0 0 0,0 0 0,0 0-1,0 1 1,0-1 0,-1 1 0,0-1 29,-1 0-1,1 1 1,0-1 0,-1 1 0,1 0-1,0 0 1,0 0 0,-1 0-1,1 0 1,0 0 0,0 1 0,0-1-1,1 1 1,-1-1 0,-3 5-1,4-5-24,0 0-1,0 0 0,0 1 0,1-1 0,-1 1 0,0-1 0,1 1 0,-1-1 0,1 1 0,-1-1 0,1 1 0,0-1 0,0 1 0,0 0 0,0-1 1,0 1-1,0-1 0,0 1 0,0-1 0,0 1 0,1 0 0,-1-1 0,1 1 0,-1-1 0,1 1 0,1 0 0,-1 0 1,1 0-1,0-1 0,0 1 0,0-1 1,0 1-1,0-1 0,1 0 0,-1 0 0,0 0 1,1 0-1,-1-1 0,0 1 0,1-1 1,4 1-1,4 0 25,-1 0 0,1-1 0,0-1 0,-1 1 0,1-2 0,20-4 0,-12-2-46,-1 0-1,1-1 0,-2-1 0,1-1 1,-1 0-1,-1-1 0,0-1 1,15-15-1,-12 8 3,-1 0 0,0-1 1,-2 0-1,0-2 0,18-36 1,-32 56 4,0-1 0,0 0 0,-1 1 0,1-1 0,-1 0 0,0 0 0,0 0 0,0 0 0,-1-6 0,-1 10-12,1 0 0,-1 0 0,0 0 0,0 1 0,0-1 0,0 0 0,0 0 0,0 1 0,0-1 0,0 0-1,0 1 1,0-1 0,0 1 0,1-1 0,-1 1 0,0 0 0,0-1 0,0 2 0,-11 10 39,1 0 0,1 1-1,0 0 1,1 1 0,1 0 0,0 1 0,0 0 0,2 0 0,0 0 0,0 1-1,2 0 1,0 0 0,1 0 0,0 0 0,1 0 0,1 1 0,1 20 0,3-25-16,1 1 0,0-1 1,0 0-1,1 0 1,0-1-1,1 1 0,1-1 1,0-1-1,12 16 1,-8-11 240,-1 1 0,0 0 1,13 29-1,-18-28 92,-1 0 1,-1 0-1,0 0 1,-1 0-1,-1 1 0,-1 25 1,0-32 12,-20-41 189,-78-139-1003,98 169 435,0-1 1,-1 1-1,1 0 1,0 0-1,0-1 1,-1 1-1,1 0 1,0-1-1,0 1 1,-1 0-1,1-1 1,0 1-1,0-1 1,0 1-1,0 0 1,-1-1-1,1 1 1,0-1-1,0 1 1,0 0-1,0-1 1,0 1-1,0-1 1,0 1 0,0 0-1,0-1 1,0 1-1,1-1 1,-1 1-1,0 0 1,0-1-1,0 1 1,0-1-1,1 1 1,-1 0-1,0-1 1,0 1-1,1 0 1,-1-1-1,0 1 1,0 0-1,1 0 1,-1-1-1,0 1 1,1 0-1,-1 0 1,1-1-1,-1 1 1,0 0-1,1 0 1,-1 0-1,0 0 1,1 0-1,-1 0 1,1-1-1,10-5 19,-10 4-1064,-1-7-11017,0-1 5498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9:22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54 3491,'0'0'10496,"-8"0"-9407,-1 0-723,-24 4 1061,75-4 3395,14-1-4081,265-29-309,-367 31 190,1-2 0,-54-7 0,-70-4-432,143 15-330,26-3 138,0 0 0,0 0 1,0 0-1,0 0 0,0 1 1,0-1-1,0 0 0,0 0 1,0 0-1,0 0 0,0 1 0,0-1 1,0 0-1,0 0 0,0 0 1,0 0-1,0 1 0,0-1 1,0 0-1,0 0 0,0 0 1,0 0-1,0 0 0,0 1 0,0-1 1,0 0-1,0 0 0,0 0 1,1 0-1,-1 0 0,0 1 1,0-1-1,0 0 0,0 0 0,0 0 1,1 0-1,-1 0 0,0 0 1,0 0-1,0 0 0,0 0 1,0 0-1,1 0 0,-1 0 1,0 0-1,0 0 0,0 0 0,0 0 1,1 0-1,-1 0 0,0 0 1,0 0-1,0 0 0,0 0 1,1 0-1,-1 0 0,45 9 105,359-6 57,-346-10-36,-52 5-5,-8 1-13,-32 2-28,-101 13-54,-95 3 604,224-20-336,14-4-254,15-4-128,6 3-603,0 2 0,1 0 0,0 2 0,56 0 0,-90 11-2180,-8 1 2634,-25 6 158,-1-2 0,-42 8 0,11-6-2414,37-8-511,4-1-2290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9:23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35 8584,'0'0'8771,"10"0"-8104,102 2 414,150-4 630,-260 2-1588,0 0-1,1 0 1,-1-1-1,0 1 0,0-1 1,1 1-1,-1-1 1,0 0-1,0 0 0,0 0 1,3-2-1,-6-2 1168,-17 3-1113,-382 26 1259,576-46-3787,254 1-1,-425 22 2177,-6 1 104,-15 3 172,-29 4 578,-225 5 3508,218-13-6669,7-1-3515,64 0-3201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9:39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88 469 2530,'0'0'3177,"-7"-2"-2344,-34-2 370,4 2 3578,37 1-4688,0 1 0,-1 0 0,1-1-1,0 1 1,0-1 0,-1 1 0,1-1 0,0 1 0,0-1 0,0 1 0,0-1 0,-1 1 0,1-1 0,0 1 0,0-1-1,0 1 1,0-1 0,0 1 0,1-1 0,-1 0 0,0 1 0,0-1 0,0 1 0,0-1 0,0 1 0,1 0-1,-1-1 1,0 1 0,0-1 0,1 1 0,-1-1 0,0 1 0,1-1 0,10-19 143,30-26 5,1 1 0,3 3-1,55-42 1,-71 62-180,0 2-1,2 2 1,0 0 0,1 2 0,1 2-1,63-20 1,-85 31 48,-1 0 0,1 1 0,0 1 0,-1-1 0,1 2 0,0-1 0,0 2 0,0-1 0,0 2 0,-1-1 0,1 1 0,0 1 0,-1 0 0,0 1 0,1-1 0,-1 2 0,-1 0 0,19 11 0,-11-3 173,1-2 0,0 0 0,1-2 1,0 0-1,1 0 0,0-2 0,0-1 0,1 0 0,-1-2 0,1 0 0,40 1 0,-29-5-114,0-1 0,0-2 0,0-1 0,-1-2 0,0-1 0,40-14 0,-48 12-121,-1 0 0,0-2 0,-1 0 0,0-2-1,-1 0 1,-1-1 0,0-1 0,-1-1-1,17-19 1,-35 35 312,4-4-2094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9:40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9161,'0'0'6358,"-5"4"-5830,2-2-314,-1 1-1,1 0 0,1 0 1,-1 1-1,0-1 0,1 1 1,-1-1-1,1 1 0,0 0 1,1 0-1,-1 0 0,0 0 1,1 0-1,0 0 0,0 0 1,0 0-1,1 0 0,0 1 1,-1-1-1,1 0 0,1 1 1,-1-1-1,0 0 0,1 0 1,0 0-1,3 8 0,-2-9-175,0 0 0,0-1-1,0 1 1,1 0 0,-1-1-1,1 0 1,0 0 0,0 0 0,0 0-1,-1 0 1,2 0 0,-1-1-1,0 1 1,0-1 0,0 0-1,1 0 1,-1 0 0,5 0-1,65 5 368,-65-7-399,0 1 1,0-1-1,-1-1 0,1 1 0,0-2 0,-1 1 0,1-1 0,-1 0 0,11-6 0,61-45 69,-63 41-58,0 1 1,1 1-1,0 1 1,22-10-1,-33 17-14,0 1-1,0 0 0,0 1 0,0 0 0,0 0 0,0 0 0,0 1 1,0-1-1,0 2 0,1-1 0,-1 1 0,0 0 0,0 0 0,0 0 1,0 1-1,0 0 0,10 5 0,262 114 62,-271-119-14,0 1-1,0 0 1,0 0 0,-1 1 0,0 0-1,1 0 1,-1 0 0,-1 1 0,1 0-1,-1 0 1,0 0 0,0 1-1,8 11 1,-9-9 98,0 1 0,0-1 0,-1 1-1,-1 0 1,1 0 0,-1 0 0,-1 0 0,1 0 0,-2 1-1,1 13 1,-1-4-381,1 25 855,-5-25-6424,15-34-2958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9:42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3331,'0'0'18882,"3"8"-18167,-1-4-631,4 11 319,1 0 0,0 0 1,1-1-1,11 15 0,-16-25-353,0 0 0,1 0-1,-1 0 1,1 0-1,0-1 1,0 0 0,0 0-1,0 0 1,1 0 0,-1-1-1,1 0 1,0 0-1,0 0 1,-1 0 0,1-1-1,0 1 1,1-1 0,9 0-1,-8-1-230,1 0 0,0-1-1,-1 1 1,1-2 0,-1 1-1,1-1 1,-1 0-1,0-1 1,0 0 0,13-6-1,-10 2-1447,0 0 0,0-1-1,0 1 1,-1-2-1,16-18 1,-6 1-3474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9:43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1 3555,'0'0'11430,"-8"6"-9241,-21 23 56,1 1 0,-45 62 0,41-47-816,-44 89 0,69-121-1429,4-7-73,-1 0-1,1 0 0,0 0 1,1 1-1,-1-1 0,1 1 1,0-1-1,1 1 1,0 0-1,0-1 0,0 1 1,1 0-1,0 7 0,1-13-226,-1-1 0,1 1 1,0 0-1,-1-1 0,1 1 0,0 0 0,-1-1 0,1 1 0,0-1 0,0 0 0,0 1 0,0-1 0,0 1 0,0-1 0,-1 0 0,1 0 0,0 0 0,0 0 0,0 1 0,0-1 0,0 0 0,0-1 1,0 1-1,0 0 0,0 0 0,0 0 0,0 0 0,0-1 0,-1 1 0,1 0 0,1-2 0,13-6-6709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9:43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72 327 3107,'0'0'3934,"-9"5"-1958,-9 2-1154,-20 9 3448,37-15-4172,1-1-1,-1 1 1,1-1 0,-1 0-1,1 1 1,0-1-1,-1 1 1,1-1-1,0 1 1,-1-1-1,1 1 1,0-1 0,-1 1-1,1 0 1,0-1-1,0 1 1,0-1-1,0 1 1,0 0-1,-1-1 1,1 1 0,0-1-1,0 1 1,1 0-1,-1-1 1,0 1-1,0-1 1,0 1-1,0 0 1,0-1 0,1 1-1,-1-1 1,0 1-1,0-1 1,1 1-1,-1-1 1,1 1-1,-1-1 1,0 1 0,1-1-1,-1 1 1,1-1-1,-1 0 1,1 1-1,-1-1 1,1 0-1,-1 1 1,1-1 0,-1 0-1,1 0 1,0 1-1,-1-1 1,1 0-1,-1 0 1,1 0-1,0 0 1,-1 0-1,1 0 1,-1 0 0,1 0-1,1 0 1,4-1 153,1 1 1,-1-1 0,1-1 0,-1 1-1,1-1 1,-1-1 0,0 1-1,0-1 1,0 0 0,0 0 0,0 0-1,-1-1 1,6-5 0,14-11-64,31-34 0,-33 31-63,197-220 142,-220 242-266,0 1 0,0 0 0,0 0 0,0-1-1,1 1 1,-1 0 0,0 0 0,0 0 0,0-1 0,1 1 0,-1 0 0,0 0 0,0 0 0,1 0 0,-1 0 0,0 0 0,0-1 0,1 1 0,-1 0 0,0 0 0,1 0-1,-1 0 1,0 0 0,0 0 0,1 0 0,-1 0 0,0 0 0,1 0 0,-1 0 0,0 0 0,0 0 0,1 0 0,-1 1 0,0-1 0,0 0 0,1 0 0,-1 0-1,0 0 1,0 0 0,1 1 0,-1-1 0,10 16 17,4 29 228,-13-38-101,13 41 227,19 49 0,-4-40-7970,-20-46-260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9:45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6598,'0'0'6614,"2"-8"-4136,3-19-158,-3 23-385,-3 25-1124,-1 0-326,0 2 349,0 45-1,2-63-758,0-1 0,0 0-1,1 1 1,0-1 0,0 0-1,0 1 1,0-1 0,0 0-1,1 0 1,0 0 0,0 0-1,0 0 1,0 0 0,1-1-1,0 1 1,5 5 0,-7-8-125,1 1 1,-1-1-1,1 0 1,-1 0-1,1 0 1,-1 0-1,1 0 1,0-1-1,-1 1 1,1 0-1,0-1 1,0 1 0,-1-1-1,1 0 1,0 0-1,0 1 1,0-1-1,-1 0 1,1 0-1,0-1 1,0 1-1,0 0 1,0-1 0,-1 1-1,1-1 1,0 1-1,-1-1 1,1 0-1,0 0 1,-1 0-1,3-1 1,-2-1-540,1 1 1,-1-1 0,0 1-1,0-1 1,0 0-1,0 0 1,0 0 0,-1 0-1,1 0 1,-1-1-1,0 1 1,0 0 0,0-1-1,0 1 1,0-7-1,0-23-6858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9:45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12075,'0'0'6791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9:49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0 508 8104,'0'0'7756,"0"-8"-6111,0 5-1561,1 0 1,-1 0 0,0 0-1,1 0 1,0 0 0,0 0-1,0 0 1,0 0 0,0 1 0,0-1-1,1 0 1,-1 1 0,1-1-1,0 1 1,0-1 0,2-1 0,50-39 551,266-154 32,-92 58-1763,-215 131 664,-8 6 60,0-1 1,0 0-1,0 0 1,0-1 0,0 0-1,-1 0 1,0 0 0,0 0-1,0 0 1,5-7 0,-10 1-2503,-9 2-992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41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9641,'0'0'13442,"-2"8"-12609,-1 17-477,2 0-1,0 0 1,2 0-1,0 1 1,2-1-1,1 0 1,0-1-1,2 1 1,17 42-1,-17-47-141,-1 0 0,-1 0 0,3 32 0,-6-42-27,0 1-1,-1 0 1,0 0 0,-1-1-1,0 1 1,-1 0 0,0-1-1,-6 15 1,8-24-178,0 0 0,0-1 1,-1 1-1,1 0 0,0-1 0,0 1 1,-1-1-1,1 1 0,-1-1 0,1 1 0,0-1 1,-1 1-1,1-1 0,-1 1 0,1-1 1,-1 0-1,1 1 0,-1-1 0,0 0 0,1 1 1,-1-1-1,1 0 0,-1 0 0,0 0 1,1 1-1,-1-1 0,0 0 0,1 0 0,-1 0 1,0 0-1,1 0 0,-1 0 0,0 0 1,1 0-1,-1-1 0,0 1 0,1 0 0,-1 0 1,1 0-1,-1-1 0,0 1 0,1 0 1,-1-1-1,1 1 0,-1 0 0,1-1 0,-1 1 1,1-1-1,-1 1 0,1-1 0,0 1 1,-1-1-1,1 1 0,0-1 0,-1 0 0,-22-33 110,11 7-262,1 0 0,-10-37 0,18 51-41,0 0 0,1-1 0,0 1 0,1-1 0,0 1 1,1-1-1,3-17 0,-2 27 167,0-1 0,1 1-1,0-1 1,-1 1 0,1 0 0,1 0 0,-1 0 0,1 0-1,-1 1 1,1-1 0,0 1 0,1-1 0,-1 1 0,0 0-1,1 0 1,0 1 0,0-1 0,0 1 0,0-1 0,6-1 0,12-6-52,1 2 0,42-11 0,-12 5-950,-42 9-559,0 1-1,0-1 0,18-13 0,2-4-4528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9:50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319 1 9033,'-13'5'768,"-5"2"-273,-1 2-1,2-1 1,-1 2-1,1 0 1,1 1-1,0 1 1,1 1 0,0 0-1,1 1 1,-14 16-1,12-5-162,2 0 1,0 1-1,1 0 0,2 1 1,1 1-1,1 0 0,-11 56 1,18-70-371,0 0 1,1 0-1,1-1 1,0 1 0,1 0-1,2 15 1,-3-28 17,1 0 0,-1-1-1,1 1 1,-1-1 0,1 1 0,-1-1-1,1 1 1,0-1 0,-1 1 0,1-1-1,-1 1 1,1-1 0,0 0 0,-1 1 0,1-1-1,0 0 1,0 0 0,-1 1 0,1-1-1,0 0 1,0 0 0,-1 0 0,1 0-1,0 0 1,0 0 0,-1 0 0,1 0-1,0 0 1,1-1 0,23-6-51,6-10 271,40-27 0,19-11 19,-21 23-265,97-31 0,-98 39-1015,6-5-3674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9:51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3235,'0'0'14942,"3"13"-14253,74 253 2081,-68-244-1898,-9-22-846,0 0 0,0 0 0,0 0 0,0 0 0,0 0 0,0 1 1,0-1-1,0 0 0,1 0 0,-1 0 0,0 0 0,0 0 1,0 0-1,0 0 0,0 0 0,0 0 0,0 0 0,1 0 1,-1 0-1,0 0 0,0 0 0,0 0 0,0 0 0,0 0 0,0 0 1,1 0-1,-1 0 0,0 0 0,0 0 0,0 0 0,0 0 1,0 0-1,0 0 0,1 0 0,-1 0 0,0 0 0,0 0 1,0 0-1,0 0 0,0 0 0,0 0 0,0 0 0,0 0 0,1-1 1,-1 1-1,0 0 0,0 0 0,0 0 0,0 0 0,0 0 1,0 0-1,0 0 0,0 0 0,0-1 0,0 1 0,0 0 1,0 0-1,0 0 0,0 0 0,0 0 0,0 0 0,0-1 0,6-37 1823,-6 32-2031,0 2 191,4-27 51,-2-1 0,-1 1 0,-2-1 0,-5-37 0,0 57-212,2 21-233,1 24 95,3-32 285,1 1 0,-1 0 0,0-1 0,1 1 0,0 0 1,-1-1-1,1 1 0,0-1 0,0 1 0,0-1 0,0 1 0,0-1 0,0 1 0,0-1 1,0 0-1,0 0 0,1 0 0,-1 0 0,1 0 0,-1 0 0,0 0 0,3 1 0,0-1 9,-1 0-1,1 0 1,0 0-1,-1-1 1,1 1-1,0-1 1,-1 0-1,1 0 1,-1-1-1,6 0 1,0-1 18,0 0-1,0-1 1,-1 1 0,1-2 0,-1 1 0,0-1 0,0-1 0,9-5 0,-6 0-3,-1 0 1,0-1-1,0 0 1,-1 0-1,15-25 1,-20 31-17,0-1-1,-1 0 1,0 0 0,-1 0-1,1 0 1,-1-1 0,0 1-1,-1 0 1,0-1 0,0 0-1,0 1 1,-1-1 0,0 0 0,0 1-1,-1-10 1,0 15-9,1 1 1,0 0 0,0-1-1,0 1 1,-1 0-1,1 0 1,0-1 0,0 1-1,-1 0 1,1 0-1,0 0 1,0-1-1,-1 1 1,1 0 0,0 0-1,-1 0 1,1 0-1,0 0 1,0 0 0,-1 0-1,1 0 1,0-1-1,-1 1 1,1 0-1,0 0 1,-1 0 0,1 1-1,0-1 1,-1 0-1,1 0 1,0 0 0,-1 0-1,1 0 1,0 0-1,-1 0 1,1 0-1,0 1 1,0-1 0,-1 0-1,1 0 1,0 0-1,0 1 1,-1-1 0,1 0-1,0 0 1,0 1-1,-1-1 1,-12 13-248,4 0 235,1 0 0,0 0 0,1 1-1,0 0 1,1 1 0,1-1 0,0 1-1,1 0 1,1 0 0,0 1 0,0 20 0,3-35-1,0 1 1,0-1 0,1 0-1,-1 1 1,1-1 0,-1 1-1,1-1 1,0 0 0,-1 1 0,1-1-1,0 0 1,0 0 0,0 0-1,0 1 1,0-1 0,0 0-1,0 0 1,0-1 0,0 1 0,1 0-1,-1 0 1,0 0 0,1-1-1,-1 1 1,0-1 0,1 1 0,-1-1-1,1 1 1,-1-1 0,1 0-1,-1 0 1,1 0 0,1 0-1,57 0-1881,-53-1 1502,33-6-3696,-1-9-2697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9:52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205 226 6502,'-8'0'7623,"-1"1"-7003,0 0 0,0 1-1,0 0 1,0 0 0,1 1-1,-1 0 1,-12 6 0,12-5-448,0 1 0,0 0 0,1 0 1,-1 1-1,1 0 0,0 0 0,1 1 0,-1 0 1,2 1-1,-1-1 0,1 1 0,-9 14 1,15-22-177,-1 1 1,1-1 0,0 1-1,-1-1 1,1 1 0,0-1-1,-1 1 1,1-1 0,0 1-1,0 0 1,0-1 0,-1 1 0,1-1-1,0 1 1,0 0 0,0-1-1,0 1 1,0-1 0,0 1-1,0 0 1,0-1 0,0 1 0,0-1-1,1 1 1,-1 0 0,0-1-1,0 1 1,0-1 0,1 1-1,-1-1 1,0 1 0,1-1 0,-1 1-1,1-1 1,-1 1 0,1 0-1,24-3 137,27-19 33,-40 14-144,49-25-43,-60 31 15,1 1 1,-1-1-1,1 0 1,-1 1-1,1-1 1,-1 1-1,1-1 1,-1 1-1,1 0 1,-1 0-1,1 0 1,-1 0-1,1 0 1,-1 0-1,1 0 1,-1 0-1,1 1 0,-1-1 1,1 0-1,-1 1 1,1-1-1,-1 1 1,0 0-1,1-1 1,-1 1-1,0 0 1,1 0-1,-1 0 1,0 0-1,0 0 1,0 0-1,0 0 1,0 1-1,2 1 0,3 13 44,-1 1-1,0 0 0,-1 0 0,-1 1 0,-1-1 1,0 1-1,-1-1 0,-1 1 0,-4 32 0,1-24 327,-2-1-1,0 1 0,-2-1 1,-1 0-1,-22 47 0,20-61-216,4-21 124,4-25 107,3 11-510,2 0 0,0 0 0,1 0 0,2 1 1,0 0-1,2 0 0,0 0 0,2 1 1,0 0-1,2 1 0,0 0 0,1 1 0,1 0 1,1 1-1,29-28 0,-44 46 131,2-1-4,0 0-1,0 1 1,0-1 0,0 0 0,0 1-1,0-1 1,0 1 0,1 0 0,-1 0-1,0 0 1,1 0 0,-1 0-1,1 0 1,3 0 0,-3 39-182,-4-29 228,0 0-1,0 0 1,-1 0-1,-5 14 1,4-15 205,1 1 1,0-1 0,0 1-1,0 13 1,20-30 879,-10-2-1035,1 0 0,-1 0-1,-1-1 1,0 0-1,-1 0 1,0-1-1,0 1 1,-1-1-1,5-20 1,-4 9-28,-1 0 1,-1 0-1,-1 0 1,0-34-1,-3 58-76,-1-1 1,1 0-1,-1 0 1,1 1 0,-1-1-1,1 0 1,-1 1-1,1-1 1,0 0-1,-1 1 1,1-1-1,0 1 1,-1-1-1,1 1 1,0-1-1,-1 1 1,1-1-1,0 1 1,0-1-1,0 1 1,-1-1-1,1 1 1,0-1-1,0 1 1,0 0-1,0-1 1,0 1-1,0-1 1,0 1-1,0-1 1,0 1-1,0-1 1,1 1-1,-1 0 1,0-1-1,0 1 1,0-1-1,1 1 1,-1-1-1,0 1 1,1-1-1,-1 0 1,1 2-1,2-1-1,-1 1 0,1 0 0,0 0 0,1-1 0,-1 0 0,0 0 0,0 0-1,0 0 1,1 0 0,-1-1 0,0 1 0,7-1 0,52 0-1303,-38-1 297,-11 0 538,-1 0-1,1-1 0,-1 0 0,1 0 1,-1-2-1,0 1 0,-1-2 1,1 0-1,-1 0 0,12-7 0,-17 9 519,-1-1 0,1 0 0,-1 0-1,0 0 1,0 0 0,0-1 0,0 0-1,-1 0 1,1 0 0,-1 0 0,-1-1 0,1 0-1,-1 0 1,0 0 0,0 0 0,-1 0-1,0 0 1,0-1 0,0 1 0,0-8-1,-2 13 41,0 0-1,0 0 0,0 0 1,0 0-1,0 0 0,0 0 0,0 0 1,0 0-1,0 0 0,0 0 0,-1 0 1,1 0-1,0 1 0,-1-1 0,1 0 1,-1 0-1,1 0 0,-1 0 0,1 1 1,-1-1-1,1 0 0,-1 0 1,0 1-1,0-1 0,1 1 0,-1-1 1,0 0-1,0 1 0,0 0 0,1-1 1,-1 1-1,0-1 0,0 1 0,0 0 1,0 0-1,0-1 0,0 1 1,0 0-1,0 0 0,0 0 0,0 0 1,0 0-1,0 0 0,0 0 0,0 1 1,1-1-1,-1 0 0,0 0 0,0 1 1,0-1-1,0 1 0,0-1 1,0 1-1,-1 0 0,-3 1-52,0 0 0,0 1 0,0-1 0,1 1-1,-1 0 1,1 0 0,-1 1 0,-5 6 0,3-3 68,1 1 1,1-1-1,-1 1 1,1 1-1,1-1 1,-1 1-1,2 0 1,-1 0 0,1 0-1,0 0 1,1 0-1,0 1 1,0 14-1,2-22-77,0-1 0,1 1 0,0 0 0,-1 0 0,1-1 0,0 1 0,0 0 0,0-1 0,0 1 0,0-1 0,0 1 0,0-1 0,1 1 0,-1-1 0,1 0 0,-1 0 0,1 0 0,-1 0 0,1 0 0,-1 0 0,1 0 0,0 0 0,0-1 0,-1 1 0,1-1 0,0 1 0,0-1 0,0 1 0,0-1 0,2 0 0,65 4-413,-62-4 193,11 0-404,49-3-4593,-27-9-1150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9:53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89 8872,'0'0'2499,"3"-9"58,-1 1-1887,2-3 577,-1 0-1,-1 0 1,1 0-1,0-15 0,-3 25-317,-16 8-363,7 0-557,1 0 1,0 0-1,0 1 0,0 0 0,1 0 0,0 0 1,1 1-1,0 0 0,0 1 0,-6 14 1,13-24-11,-1 1 0,0 0 0,1 0 0,-1-1 0,1 1 0,-1-1 0,1 1 0,-1 0 1,1-1-1,-1 1 0,1-1 0,-1 1 0,1-1 0,0 0 0,-1 1 0,1-1 0,0 0 1,-1 1-1,1-1 0,0 0 0,0 0 0,-1 1 0,1-1 0,0 0 0,0 0 0,-1 0 1,1 0-1,0 0 0,0 0 0,-1 0 0,1 0 0,1-1 0,36 1 6,-30 0-34,15 0-90,47 1-647,-65-1 701,0 0-1,-1 1 1,1 0 0,0 0 0,0 0 0,-1 1 0,1 0 0,-1 0 0,1 0 0,7 5 0,-12-7 76,1 1 0,0 0 0,0 0 1,-1-1-1,1 1 0,0 0 1,-1 0-1,1 0 0,-1 0 0,1 0 1,-1 0-1,1 0 0,-1 0 0,0 0 1,0 0-1,1 0 0,-1 0 1,0 0-1,0 0 0,0 1 0,0-1 1,0 0-1,0 0 0,-1 0 0,1 0 1,0 0-1,0 0 0,-1 0 0,1 0 1,-1 0-1,1 0 0,-1 0 1,1 0-1,-1 0 0,0 0 0,1-1 1,-1 1-1,0 0 0,0 0 0,1-1 1,-1 1-1,0 0 0,-2 0 0,-40 27 1896,34-24-1641,-1 1-1,0-1 1,0-1 0,0 0-1,-1-1 1,1 0 0,0 0-1,-1-1 1,0 0 0,1-1-1,-1 0 1,-13-3 0,24 3-315,-1 0-1,1 0 1,-1 0 0,1 0-1,0 0 1,-1 0 0,1 0 0,-1-1-1,1 1 1,-1 0 0,1 0 0,-1-1-1,1 1 1,0 0 0,-1 0-1,1-1 1,0 1 0,-1 0 0,1-1-1,0 1 1,-1-1 0,1 1-1,0 0 1,0-1 0,-1 1 0,1-1-1,0 1 1,0-1 0,0 1 0,0-1-1,0 1 1,0 0 0,-1-1-1,1 1 1,0-1 0,0 1 0,1-1-1,-1 1 1,0-1 0,0 1-1,0-1 1,0 1 0,0-1 0,0 1-1,1-1 1,-1 1 0,0 0 0,0-1-1,1 1 1,-1-1 0,0 1-1,0 0 1,1-1 0,-1 1 0,1 0-1,-1-1 1,0 1 0,1 0-1,-1 0 1,1-1 0,0 1 0,27-20-5659,-25 19 4878,15-11-4770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9:54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16 12812,'0'0'7906,"-9"-4"-6886,6 2-1006,1 1 0,-1-1 0,0 1-1,1 0 1,-1 0 0,0 0 0,0 0 0,0 1 0,0-1 0,0 1 0,0 0-1,0 0 1,0 0 0,0 0 0,0 0 0,1 0 0,-1 1 0,0-1 0,0 1 0,0 0-1,0 0 1,1 0 0,-1 1 0,0-1 0,1 0 0,-1 1 0,1 0 0,-1-1-1,-3 5 1,1-2-15,-29 31-39,33-33 38,-1 0 0,1 0 0,-1 0 0,1 0 0,0 1 0,0-1 0,0 0 0,0 1 0,0-1 0,1 0 0,-1 1 0,1-1 0,-1 1 0,1-1 0,0 1 0,0 3 1,2-5 1,-1 0 1,1 0-1,-1 0 1,1 0-1,0-1 1,-1 1-1,1-1 1,0 1 0,-1-1-1,1 0 1,0 0-1,0 1 1,0-1-1,-1 0 1,1-1-1,0 1 1,2-1-1,2 1 1,53-1-358,-21-1-233,57 6 0,-95-4 584,1 0 1,0 0-1,-1 0 1,1 0 0,0 0-1,-1 0 1,1 0-1,0 1 1,-1-1-1,1 0 1,0 0-1,-1 1 1,1-1-1,-1 0 1,1 1 0,0-1-1,-1 1 1,1-1-1,-1 1 1,1-1-1,-1 1 1,0-1-1,1 1 1,-1-1 0,1 1-1,-1 0 1,0-1-1,0 1 1,1 0-1,-1 0 1,-6 21 338,-25 14 688,26-32-908,-5 5 88,0-1 1,-1-1-1,-1 0 1,1 0-1,-1-1 0,0 0 1,-14 3-1,56-51-9164,-7 13 3240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9:54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43 103 11179,'0'0'9673,"0"47"-8008,-4-22-608,4 2-576,0-5-353,0-1 0,4-7-96,5-6-480,-1-5-545,0-3-545,-5-4-704,-3-13-2242,0-8-2339</inkml:trace>
  <inkml:trace contextRef="#ctx0" brushRef="#br0" timeOffset="1">0 0 8616,'0'0'10730,"39"34"-17680,-16-30-1730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9:54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35 8776,'0'0'4314,"-11"5"-844,-2 0-2679,-56 26 2559,63-28-3057,1-1 1,0 2 0,0-1 0,1 0-1,-1 1 1,1 0 0,-1 0 0,1 0-1,0 0 1,1 1 0,-5 6 0,8-11-285,0 0 0,-1 1 0,1-1 0,0 0 0,0 1 0,0-1 0,-1 1 0,1-1 0,0 0 1,0 1-1,0-1 0,0 1 0,0-1 0,0 1 0,0-1 0,0 0 0,0 1 0,0-1 0,0 1 1,0-1-1,0 1 0,0-1 0,0 0 0,0 1 0,0-1 0,1 1 0,-1-1 0,0 0 0,0 1 1,0-1-1,1 0 0,-1 1 0,0-1 0,1 0 0,-1 1 0,0-1 0,1 0 0,-1 0 0,0 1 0,1-1 1,0 0-1,23 1 219,27-16 58,184-103-638,-233 117 330,0 0 0,0 0 0,0 0 0,0 0 0,1 0-1,-1 0 1,0 1 0,1-1 0,-1 1 0,0-1 0,1 1 0,-1 0 0,1 0 0,-1 0-1,3 1 1,-4-1 29,1 1 0,-1 0 0,0 0 0,0 0 0,0 0 0,0 0 0,0 1 0,0-1 0,-1 0 0,1 0 0,0 0 0,-1 1 0,1-1 0,0 0 0,-1 1 0,0-1 0,1 1 0,-1-1-1,0 1 1,0-1 0,0 0 0,1 1 0,-2 1 0,2-2 59,-1 0 0,0 0 1,1 0-1,-1 0 0,0-1 0,1 1 0,-1 0 0,1 0 0,-1-1 0,1 1 0,0 0 0,-1-1 0,1 1 0,0-1 1,-1 1-1,1 0 0,0-1 0,0 0 0,0 1 0,-1-1 0,1 1 0,0-1 0,0 0 0,0 0 0,0 0 0,0 1 1,-1-1-1,1 0 0,0 0 0,0 0 0,0 0 0,0 0 0,0-1 0,0 1 0,0 0 0,0 0 0,-1 0 1,3-1-1,43-13 232,-36 10-248,48-7-2209,-19 9-5708,-27 2-199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9:56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59 310 5541,'0'0'12177,"-1"-7"-9625,0 0-2231,0-15 1369,4 22-1034,7 17-531,2 42 820,-10-34 368,-3-21-99,0-7 503,-4-31-1978,1 1 1,1-36-1,3 49 87,0 0 1,-1 0-1,-1 0 0,-1 0 0,-1 0 0,0 0 0,-2 1 1,0 0-1,-11-22 0,1 21 477,15 20-302,1 0 0,0 0 0,-1 0-1,1 0 1,0 0 0,-1 0 0,1 0 0,0 0-1,-1 1 1,1-1 0,0 0 0,0 0-1,-1 0 1,1 0 0,0 1 0,-1-1 0,1 0-1,0 0 1,0 0 0,0 1 0,-1-1 0,1 0-1,0 1 1,0-1 0,0 0 0,-1 0 0,1 1-1,0-1 1,0 0 0,0 1 0,0-1-1,0 0 1,0 1 0,0-1 0,0 0 0,0 1-1,0 0 1,-2 53-119,2-38 197,3 34 196,2 1-1,2-1 1,2 0 0,2 0 0,27 73 0,-37-119-264,1 0 0,0 0 0,0 0 0,0 0 0,0 0 0,1-1 0,-1 1 0,1-1 0,0 1 0,0-1-1,5 4 1,-7-6 8,1 0 1,-1-1-1,0 1 0,1-1 0,-1 1 0,1-1 0,-1 1 0,1-1 0,-1 0 0,1 0 1,-1 0-1,1 0 0,-1 0 0,1 0 0,-1 0 0,1 0 0,-1-1 0,0 1 0,1 0 0,-1-1 1,1 1-1,-1-1 0,0 0 0,1 0 0,-1 1 0,0-1 0,0 0 0,1 0 0,-1 0 1,0 0-1,0 0 0,0 0 0,0-1 0,0 1 0,-1 0 0,2-3 0,7-8 30,-1 0-1,0 0 0,-1-1 1,0-1-1,-1 1 0,-1-1 1,0 0-1,4-21 0,-4 3-100,-1 0-1,0-60 1,-7 153-678,1-46 717,0 1 0,2 0 0,0 0 0,3 23-1,-2-37 19,-1 0 0,1-1 0,-1 1 0,1 0-1,-1 0 1,1 0 0,0 0 0,0-1 0,0 1-1,0 0 1,0-1 0,1 1 0,-1-1 0,0 1-1,1-1 1,-1 0 0,1 1 0,-1-1 0,1 0-1,-1 0 1,1 0 0,0 0 0,0-1-1,0 1 1,-1 0 0,1-1 0,0 1 0,0-1-1,0 0 1,0 1 0,0-1 0,0 0 0,0 0-1,0 0 1,0-1 0,0 1 0,0 0 0,0-1-1,-1 1 1,1-1 0,0 0 0,3-1 0,4-1 23,0-1 0,0 0 0,0 0 1,0-1-1,-1 0 0,0-1 1,8-6-1,3-10-58,-16 18-1,1-1 0,-1 1-1,1 0 1,0 0-1,0 0 1,0 0 0,0 1-1,1 0 1,0 0-1,-1 0 1,1 0 0,10-3-1,-13 7-7,0 1-1,0 0 1,0 1 0,0-1-1,0 0 1,0 0-1,-1 1 1,1-1 0,-1 1-1,1-1 1,-1 1 0,1 3-1,10 16 50,-10-20 0,-1 0 0,1-1-1,0 1 1,0-1-1,0 0 1,0 0-1,0 0 1,0 0 0,1 0-1,-1 0 1,0 0-1,1-1 1,-1 1 0,0-1-1,1 0 1,-1 1-1,0-1 1,1 0-1,-1-1 1,1 1 0,-1 0-1,0-1 1,1 1-1,-1-1 1,0 0 0,0 1-1,1-1 1,2-2-1,8-4 2,-1 1-1,-1-1 0,18-14 1,-26 19-37,8-9-204,-8 8 89,-1 1 0,0-1 0,1 1 0,-1-1 0,1 1 0,0 0 0,0 0 1,0 0-1,0 0 0,0 0 0,0 1 0,1 0 0,-1-1 0,5 0 0,-7 5 39,-1-1 0,0 1 0,1-1-1,-1 1 1,-1 0 0,1-1 0,0 1-1,-1-1 1,1 1 0,-1 0-1,-1 3 1,1-3 0,1-2 0,-12 39-301,2-20-1181,-1-10-3416,5-10-392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9:57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15182,'0'0'2242,"31"59"-2081,-10-50-1635,0-1-3683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9:57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1 215 7143,'0'0'16346,"10"1"-15225,-1-1-1046,0 0-1,1 0 1,-1-1 0,0 0 0,0-1-1,0 0 1,0 0 0,0-1 0,-1 0-1,1-1 1,-1 0 0,0 0 0,0-1-1,0 0 1,0 0 0,6-7-1,3-1-31,-1-2 0,19-21-1,-32 33-22,0-1 0,0 0 0,0 0 0,0 0 0,0-1 1,-1 1-1,1 0 0,-1-1 0,-1 0 0,1 1 0,-1-1 0,1 0 0,-1 0 0,-1 0 0,1-9 0,-1 13-17,0 0-1,-1 0 1,1 0 0,-1 0-1,0 0 1,1 0 0,-1 0 0,0 0-1,1 0 1,-1 0 0,0 0-1,0 1 1,0-1 0,0 0 0,0 1-1,0-1 1,0 1 0,0-1-1,0 1 1,0-1 0,0 1 0,0 0-1,0-1 1,0 1 0,-1 0-1,1 0 1,0 0 0,0 0-1,0 0 1,0 0 0,0 0 0,-1 0-1,1 0 1,-1 1 0,-43 10-146,31-3 201,-1 0 0,2 1 0,-1 0 0,1 1 0,1 0 0,0 1 0,0 1 0,1 0-1,1 1 1,0 0 0,1 0 0,0 1 0,-10 22 0,18-35-50,0 0-1,1 1 1,-1-1-1,1 0 1,-1 1-1,1-1 0,0 1 1,-1-1-1,1 1 1,0-1-1,0 0 1,0 1-1,0-1 1,0 1-1,1-1 1,-1 1-1,0-1 1,1 0-1,-1 1 0,1-1 1,-1 0-1,1 1 1,-1-1-1,1 0 1,0 0-1,0 1 1,0-1-1,0 0 1,0 0-1,0 0 0,0 0 1,0 0-1,0 0 1,0-1-1,1 1 1,-1 0-1,0 0 1,0-1-1,1 1 1,-1-1-1,1 1 0,1-1 1,7 2 15,0 0 0,1-1 1,-1-1-1,21-1 0,-11 1-17,98-6-2252,-41-11-3115,-15-7-5022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29:21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353 0 6726,'0'0'12861,"-10"7"-12691,-1 1-92,0 2-1,1-1 1,0 1-1,1 1 0,0 0 1,0 0-1,2 1 1,-1 0-1,-7 17 0,-208 393-1102,221-418 696,-12 25-1752,10-8-3634,4-18 1285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41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10122,'0'0'4986,"-2"9"-2984,-3 13-1244,2-1 1,1 1 0,1 0-1,0 0 1,5 37 0,24 121 1898,-18-127-1838,-10-49-703,1 0 0,0 0 0,0 0 0,0 0-1,0 0 1,0 0 0,1-1 0,0 1 0,0 0-1,0-1 1,0 0 0,3 5 0,-3-7-66,0 0 0,-1 0 0,1-1 1,0 1-1,-1-1 0,1 1 0,0-1 0,0 1 0,0-1 1,-1 0-1,1 0 0,0 0 0,0 0 0,0 0 1,0 0-1,-1-1 0,1 1 0,0 0 0,0-1 0,-1 0 1,1 1-1,0-1 0,-1 0 0,1 0 0,-1 0 1,1 0-1,-1 0 0,1 0 0,2-3 0,22-16 11,-1-2 1,-1-1-1,-1-1 0,-1 0 0,-1-2 0,-1-1 0,-1 0 0,-2-1 1,0-1-1,21-55 0,-34 74-237,0 0 0,0 0-1,-1-1 1,0 0 0,-1 0 0,2-19 0,-25 53-7287,10-5 1937,4 3-1515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9:58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1236 6374,'0'0'2974,"1"-10"-2622,3-7-324,1 0 0,1 1-1,0 0 1,2 0 0,-1 0 0,2 1 0,0 0 0,21-24 0,31-39 1191,78-76-1,-100 117-970,0 2-1,3 2 1,79-49-1,-80 58-243,1 2 1,1 2-1,54-18 1,-73 31 105,0 1 0,0 1 0,0 1-1,1 1 1,0 1 0,-1 2 0,50 4 0,38 7 557,1-4 0,123-9 1,-204-1-450,1-2 0,-1-1 0,0-1 0,58-22 0,121-64 576,-112 46-319,-19 6 715,-3-3 0,132-101 1,-107 71-1938,-79 52-4783,-18 9-951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9:59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3748,'0'0'10041,"12"-4"-8781,31-5-637,-1 1 0,1 2 1,62 0-1,146 9-719,-78 5-128,4 1-793,234-19 0,-334 4 1586,131 4 1,-165 6-402,0 1 1,0 2-1,-1 2 0,63 22 0,-104-31-165,26 9 4,-1 2 0,48 26 0,-66-33 140,-1 1 1,1 1 0,-1 0 0,-1 0 0,1 0-1,-1 1 1,0-1 0,0 1 0,-1 1 0,0-1-1,0 1 1,-1 0 0,5 13 0,5 17 725,-8-17-762,1-1 0,1 0 0,1-1 0,1 1 0,0-2 0,1 1 1,24 28-1,-24-36-248,23 30 218,-33-38-352,1-1 0,-1 0 0,0 1 0,0-1 0,0 1 0,-1 0 0,1-1-1,0 1 1,-1 0 0,0 3 0,0 4-4710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00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410 50 4388,'1'-2'617,"0"1"-1,0 0 0,0-1 1,0 1-1,-1-1 0,1 0 1,0 1-1,-1-1 1,1 0-1,-1 1 0,1-1 1,-1 0-1,0 1 0,0-1 1,0 0-1,0 0 1,0 1-1,-1-4 0,1 4-535,0 0 0,-1 0 0,1 0-1,-1 1 1,1-1 0,0 0 0,-1 0-1,1 1 1,-1-1 0,0 0 0,1 1-1,-1-1 1,1 0 0,-1 1 0,0-1-1,0 1 1,1 0 0,-1-1 0,0 1-1,0-1 1,0 1 0,1 0 0,-1 0-1,0-1 1,0 1 0,0 0 0,0 0-1,0 0 1,1 0 0,-1 0 0,0 0 0,0 0-1,0 0 1,0 0 0,0 1 0,1-1-1,-1 0 1,0 1 0,0-1 0,-1 1-1,-25 11-70,-1 1 1,2 2-1,0 0 0,-27 22 0,1-2 9,35-24-40,-5 2 243,0 1-1,1 1 1,1 1-1,1 1 0,-18 20 1,35-36-218,1 0 1,-1 1-1,1-1 1,0 0-1,0 1 1,0-1-1,0 1 1,0-1-1,0 1 1,0 0-1,1-1 1,-1 1-1,0 0 1,1-1-1,-1 1 1,1 0 0,0 0-1,0 0 1,0 0-1,-1-1 1,2 1-1,-1 0 1,0 0-1,1 3 1,0-4-2,1 1 1,-1-1 0,1 0 0,-1 1 0,1-1-1,-1 0 1,1 0 0,0 0 0,0-1-1,-1 1 1,1 0 0,0 0 0,0-1-1,0 0 1,0 1 0,0-1 0,0 0-1,3 0 1,13 1 43,-1-2 1,1 0-1,28-5 0,45-19-202,-70 18-94,0 1 1,1 0-1,0 2 0,38-3 1,-87 23 261,15-7 102,-130 68 845,-24 15 1219,164-92-2164,0 1 1,1 0-1,-1 0 0,1-1 1,-1 1-1,1 0 1,-1 0-1,1 0 1,0 0-1,0 1 0,-1-1 1,1 0-1,0 1 1,0-1-1,0 0 0,0 1 1,1-1-1,-1 1 1,0 0-1,1-1 1,-1 1-1,1-1 0,-1 1 1,1 2-1,0-2-15,1-1-1,0 0 0,0 0 1,1 1-1,-1-1 0,0 0 0,0 0 1,1 0-1,-1 0 0,0 0 1,1-1-1,-1 1 0,1 0 1,-1-1-1,1 1 0,-1-1 1,1 1-1,-1-1 0,4 1 0,15 2 23,-1-1 1,34 0-1,53-8-957,-82 2-526,1-1 0,30-10 1,-5-4-3238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01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135 154 7591,'0'-7'496,"0"0"-1,0 0 1,1 0-1,0 0 1,0 0-1,1 0 1,0 0 0,0 1-1,1-1 1,-1 1-1,1-1 1,1 1-1,-1 0 1,1 0-1,0 1 1,1-1-1,-1 1 1,1 0-1,0 0 1,0 0 0,1 1-1,7-6 1,-12 9-440,0 1-1,0-1 1,-1 0 0,1 0 0,0 1 0,0-1 0,0 1 0,0-1 0,0 1 0,0-1-1,0 1 1,0 0 0,0-1 0,0 1 0,0 0 0,0 0 0,0-1 0,0 1 0,0 0 0,0 0-1,0 0 1,0 1 0,0-1 0,1 0 0,-1 1-39,0 0 1,-1 0-1,1-1 1,-1 1-1,1 0 0,-1 0 1,0 0-1,1 0 0,-1 0 1,0 0-1,0 0 0,1 0 1,-1 0-1,0 0 1,0-1-1,0 1 0,0 0 1,0 0-1,-1 0 0,1 2 1,-1 4-8,-1 0-1,0 0 1,0-1 0,0 1 0,-1 0 0,-4 7 0,-15 17 46,-2-2 0,-1-1 0,-1 0 0,-33 25 1,4-1 537,54-52-585,1 0 0,-1 1-1,0-1 1,1 1 0,-1-1-1,1 1 1,-1-1 0,1 1-1,-1-1 1,1 1 0,-1-1-1,1 1 1,0 0 0,-1-1-1,1 1 1,0 0 0,-1-1-1,1 1 1,0 0 0,0-1-1,0 1 1,0 0 0,-1 1-1,16-2 20,23-13 56,-11 2-64,-10 2-285,2 0 0,-1 2 1,1 0-1,1 1 0,-1 2 1,1 0-1,26-3 1,-45 7 251,0 0 1,0 0 0,0 0-1,0 1 1,0-1 0,0 0-1,0 0 1,0 0 0,0 1-1,-1-1 1,1 0 0,0 1-1,0-1 1,0 1 0,0-1-1,0 1 1,-1 0 0,1-1-1,0 1 1,0 0 0,-1-1 0,1 1-1,-1 0 1,1 0 0,-1 0-1,1 0 1,-1-1 0,1 1-1,-1 0 1,0 0 0,1 0-1,-1 1 1,1 37 494,-2-22 94,27-32 486,-12 1-822,-2 0-1,16-22 1,-11 6-8054,-11 14-1565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02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48 3203,'0'0'5920,"2"-8"-4649,2-6-2062,4-8 5212,-4 19 179,-9 30-3264,-1 4-1197,1-9-106,0 0 0,2 0 0,0 1 1,1 31-1,2-54-34,1 1 0,-1 0 1,0-1-1,0 1 1,0-1-1,0 1 1,0-1-1,1 1 0,-1 0 1,0-1-1,0 1 1,1-1-1,-1 1 1,0-1-1,1 1 0,-1-1 1,1 1-1,-1-1 1,0 0-1,1 1 1,-1-1-1,1 0 0,-1 1 1,1-1-1,0 0 1,-1 1-1,1-1 1,-1 0-1,1 0 1,-1 0-1,2 1 0,25-4 19,21-18-669,-10-9-1694,-9-7-3547,-16 11-1032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02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25 14286,'0'0'6758,"-10"-24"-15182,20 24-96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15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4132,'0'0'15449,"6"12"-14963,3 8-299,-1 1 0,-1 0 0,-1 0-1,6 35 1,-10-22 53,-1-24-23,-1-1 0,2 1 0,-1 0 1,1-1-1,4 13 0,-6-22-182,0 0 0,0 1 1,0-1-1,0 0 0,0 0 0,0 0 1,0 0-1,0 0 0,0 1 0,0-1 1,0 0-1,0 0 0,0 0 0,0 0 1,0 0-1,0 1 0,1-1 0,-1 0 1,0 0-1,0 0 0,0 0 0,0 0 0,0 0 1,0 0-1,0 1 0,0-1 0,1 0 1,-1 0-1,0 0 0,0 0 0,0 0 1,0 0-1,0 0 0,1 0 0,-1 0 1,0 0-1,0 0 0,0 0 0,0 0 1,0 0-1,1 0 0,-1 0 0,0 0 1,0 0-1,0 0 0,0 0 0,0 0 0,1 0 1,-1 0-1,0 0 0,0 0 0,0 0 1,0 0-1,0-1 0,0 1 0,1 0 1,-1 0-1,0 0 0,0 0 0,0 0 1,0 0-1,0 0 0,0 0 0,0-1 1,0 1-1,0 0 0,0 0 0,1 0 0,4-18 961,1-23-473,-4 33-482,-2 0 1,1-1-1,-1 1 0,0-1 0,-1 1 0,0-1 0,0 1 0,-1 0 0,0-1 0,0 1 0,-1 0 0,-6-12 0,9 20-46,0 0-1,0-1 0,0 1 0,0 0 1,0 0-1,0 0 0,0 0 0,0 0 1,0-1-1,-1 1 0,1 0 0,0 0 1,0 0-1,0 0 0,0 0 1,0 0-1,0 0 0,0-1 0,0 1 1,-1 0-1,1 0 0,0 0 0,0 0 1,0 0-1,0 0 0,0 0 1,-1 0-1,1 0 0,0 0 0,0 0 1,0 0-1,0 0 0,0 0 0,-1 0 1,1 0-1,0 0 0,0 0 1,0 0-1,0 0 0,-1 0 0,1 0 1,0 0-1,0 0 0,0 0 0,0 0 1,0 0-1,0 0 0,-1 0 1,1 1-1,0-1 0,0 0 0,0 0 1,0 0-1,0 0 0,0 0 0,-3 13-189,5 17 97,-1-28 98,0 0 0,0 0 0,1 0-1,-1 0 1,0 0 0,1 0 0,-1 0 0,1 0-1,0-1 1,-1 1 0,1 0 0,0-1-1,0 0 1,0 1 0,0-1 0,0 0 0,1 0-1,-1 0 1,0 0 0,0-1 0,1 1 0,-1-1-1,0 1 1,1-1 0,-1 0 0,0 0-1,1 0 1,-1 0 0,1 0 0,-1 0 0,0-1-1,1 1 1,2-2 0,3 0 26,0-1 1,0 0-1,0 0 0,0 0 1,0-1-1,-1 0 0,0-1 1,8-6-1,-7 5 2,0-1 1,-1-1-1,0 1 0,0-1 1,0 0-1,-1-1 1,0 0-1,-1 0 0,0 0 1,-1 0-1,0-1 0,0 0 1,-1 0-1,0 0 1,0 0-1,-2-1 0,1 1 1,0-20-1,-2 30-27,0 0 0,0 0-1,0-1 1,0 1 0,0 0-1,0 0 1,0-1 0,0 1 0,0 0-1,0 0 1,0-1 0,0 1 0,0 0-1,0 0 1,0 0 0,0-1 0,0 1-1,0 0 1,0 0 0,0-1-1,0 1 1,-1 0 0,1 0 0,0 0-1,0-1 1,0 1 0,0 0 0,0 0-1,-1 0 1,1 0 0,0-1-1,0 1 1,0 0 0,-1 0 0,1 0-1,0 0 1,0 0 0,0 0 0,-1 0-1,1-1 1,0 1 0,-1 0 0,-9 8-137,-5 15-107,9-7 228,1 1-1,1 0 1,1 0 0,0 0-1,1 0 1,1 0 0,2 30-1,-1-46 28,0 0-1,1 0 1,-1 0 0,1 0-1,-1 1 1,1-1-1,0 0 1,-1 0 0,1 0-1,0 0 1,0 0-1,0 0 1,-1-1 0,1 1-1,0 0 1,0 0-1,0-1 1,1 1 0,-1 0-1,0-1 1,0 1-1,0-1 1,0 1 0,0-1-1,1 0 1,-1 1-1,0-1 1,0 0-1,1 0 1,1 0 0,50 0 124,-36-1-600,14 1-2636,-11 0-2725,-7 0-1681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15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50 11915,'0'0'6540,"-1"9"-5980,-1-2-410,-4 43 1363,6-46-1372,-1-1 0,1 0 0,0 1 0,0-1 0,1 0 0,-1 1 0,1-1-1,0 0 1,0 0 0,0 1 0,0-1 0,0 0 0,3 3 0,-3-5-96,0 0 1,0 0 0,0-1 0,0 1-1,0 0 1,0-1 0,0 1 0,0-1-1,0 0 1,1 1 0,-1-1-1,0 0 1,0 0 0,0 0 0,1 1-1,-1-1 1,0-1 0,0 1-1,1 0 1,-1 0 0,0 0 0,0-1-1,0 1 1,1 0 0,-1-1-1,0 1 1,0-1 0,0 0 0,0 1-1,0-1 1,0 0 0,0 1-1,1-3 1,35-30 828,-33 29-900,18-21 111,-18 19-83,0 0 0,0 1 0,1 0-1,0 0 1,0 0 0,0 0 0,1 1 0,-1 0-1,1 0 1,0 0 0,9-3 0,-14 7-14,0 0 0,-1 0 0,1 0 0,0 0 0,0 0 0,0 1 0,0-1 0,0 0 0,-1 1 0,1-1 0,0 0 1,0 1-1,-1-1 0,1 1 0,0-1 0,-1 1 0,1-1 0,0 1 0,-1 0 0,1-1 0,-1 1 0,1 0 0,-1 0 0,1-1 0,-1 1 0,0 0 0,1 0 0,-1-1 1,0 1-1,0 0 0,1 0 0,-1 0 0,0 0 0,0 0 0,0 1 0,4 41 93,-4-34-69,1 0 41,4 32-57,-5-41 7,0 1 1,0 0-1,1-1 0,-1 1 1,0-1-1,0 1 1,1-1-1,-1 1 1,0-1-1,1 0 1,-1 1-1,0-1 0,1 1 1,-1-1-1,1 0 1,-1 1-1,1-1 1,-1 0-1,1 0 1,-1 1-1,1-1 0,-1 0 1,1 0-1,0 1 1,0-2 13,0 1 0,0 0-1,0 0 1,1-1 0,-1 1 0,0-1 0,0 1 0,0-1 0,0 1 0,0-1 0,0 1 0,0-1 0,0 0-1,0 0 1,0 0 0,1-1 0,8-10 102,-1 0 0,0 0 0,12-22 0,-16 24-215,1 0-1,0 0 1,1 0 0,0 1 0,0 0 0,1 1 0,15-14 0,-22 22 73,-1-1 1,1 1 0,-1-1 0,1 1-1,0 0 1,-1-1 0,1 1-1,0 0 1,-1 0 0,1-1 0,0 1-1,0 0 1,-1 0 0,1 0-1,0 0 1,0 0 0,-1 0 0,1 0-1,0 0 1,-1 0 0,1 0 0,0 0-1,0 1 1,-1-1 0,1 0-1,0 0 1,-1 1 0,1-1 0,0 0-1,-1 1 1,1-1 0,-1 1 0,1-1-1,-1 1 1,1-1 0,-1 1-1,1-1 1,-1 1 0,1-1 0,-1 1-1,0 0 1,1-1 0,-1 1 0,0 0-1,1-1 1,-1 1 0,0 0-1,0 0 1,0-1 0,0 1 0,0 0-1,0 0 1,0-1 0,0 1-1,0 1 1,3 55 137,-3-39-18,0-17-59,-1 1 0,1-1 0,0 0 0,0 0 0,0 0 0,0 0 0,0 0 0,0 0 0,1 1 0,-1-1 0,0 0 0,0 0 0,1 0 0,-1 0 0,1 0 0,-1 0 0,1 0 0,-1 0-1,1 0 1,0 0 0,-1 0 0,1-1 0,0 1 0,0 0 0,0 0 0,0-1 0,-1 1 0,1 0 0,0-1 0,0 1 0,0-1 0,0 1 0,0-1 0,1 0 0,-1 1 0,0-1 0,0 0 0,0 0 0,0 0 0,0 1 0,0-1 0,0-1 0,1 1 0,-1 0 0,0 0 0,0 0 0,0 0 0,0-1 0,0 1 0,0-1 0,0 1 0,0-1 0,0 1 0,0-1 0,0 1 0,2-2 0,7-5 62,1-1 1,-1 0 0,18-18 0,-20 18-309,8-1-1392,-8 14-2027,-5 25-4023,-3-28 7341,0 14-4966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16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29 140 13645,'0'0'8472,"9"-4"-7837,3-3-467,-1 0-1,0 0 1,19-16-1,-27 20-146,0 1 0,0-1 0,0 0 0,-1 1 0,1-1 0,-1 0 0,0-1 0,0 1 0,0 0 0,0-1 0,0 1 0,-1-1 0,1 1 0,-1-1 0,0 0 0,0 0 0,0 1 0,-1-1 0,0 0 0,1 0 0,-2-6 0,1 10-20,0-1 0,0 1 0,0-1 1,0 1-1,0-1 0,-1 1 0,1-1 0,0 1 1,0-1-1,-1 1 0,1-1 0,0 1 0,-1-1 0,1 1 1,0 0-1,-1-1 0,1 1 0,-1-1 0,1 1 0,0 0 1,-1 0-1,1-1 0,-1 1 0,1 0 0,-1 0 1,1-1-1,-1 1 0,0 0 0,1 0 0,-1 0 0,0 0 1,-21 7 81,-14 20 138,28-18-6,1 1 1,0 0-1,0 0 1,1 0 0,1 1-1,0 0 1,0 0-1,1 1 1,1-1-1,0 1 1,0 0 0,-1 19-1,4-30-193,1 1-1,-1-1 0,1 1 0,0-1 1,-1 1-1,1-1 0,0 1 0,0-1 1,0 0-1,0 0 0,0 1 1,0-1-1,1 0 0,-1 0 0,0 0 1,0 0-1,1 0 0,-1-1 0,1 1 1,-1 0-1,1-1 0,-1 1 1,1-1-1,-1 1 0,1-1 0,-1 0 1,1 1-1,0-1 0,-1 0 1,1 0-1,-1 0 0,1 0 0,2-1 1,61-3-746,-31-5-2427,0-3-4497,-20 4 676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16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14638,'0'0'7959,"1"10"-7062,4 29-315,-5-38-568,0-1 0,0 1-1,0 0 1,0 0 0,0 0 0,1 0-1,-1 0 1,0 0 0,0-1 0,1 1-1,-1 0 1,0 0 0,1 0 0,-1-1 0,1 1-1,-1 0 1,1 0 0,-1-1 0,1 1-1,-1 0 1,1-1 0,0 1 0,-1-1-1,1 1 1,0-1 0,0 1 0,-1-1-1,1 0 1,0 1 0,0-1 0,0 0-1,0 1 1,0-1 0,-1 0 0,1 0 0,0 0-1,0 0 1,0 0 0,0 0 0,0 0-1,0 0 1,-1 0 0,2-1 0,32-17 462,-27 13-464,1 0-29,1 0 0,0 0-1,0 1 1,0 0 0,0 1-1,1 0 1,17-3-1,-21 5 35,-1 1 1,1 0-1,0 0 0,0 0 0,-1 1 0,1 0 0,0 0 0,-1 1 0,1-1 0,-1 1 1,1 0-1,-1 0 0,0 1 0,8 4 0,-11-6 15,0 0 1,0 0 0,1 0-1,-1 0 1,0 0-1,1-1 1,-1 1-1,1-1 1,-1 0-1,0 0 1,1 0 0,-1 0-1,1 0 1,-1 0-1,1-1 1,-1 1-1,0-1 1,1 0-1,-1 0 1,0 1 0,1-1-1,-1-1 1,0 1-1,0 0 1,0-1-1,3-2 1,7-6-492,-1 0 0,0 0 0,12-16 0,-11 12-917,30-31-5526,-24 25 202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42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35 192 8264,'0'0'2044,"8"-8"983,0 0-1824,0-2 0,-1 1 0,0-1 0,8-16 0,-13 24-1024,-1 0-1,1 0 0,-1 0 0,0-1 1,0 1-1,0-1 0,0 1 0,0-1 0,-1 1 1,1-1-1,-1 1 0,0-1 0,0 0 0,1 1 1,-2-1-1,1 1 0,0-1 0,0 0 0,-1 1 1,0-1-1,1 1 0,-1-1 0,0 1 0,0-1 1,0 1-1,-1 0 0,1-1 0,0 1 0,-1 0 1,0 0-1,-3-3 0,4 4-161,0-1-1,-1 1 1,1 0-1,-1 0 1,1 0-1,-1 0 1,0 0-1,1 1 1,-1-1-1,0 0 1,0 1-1,1-1 1,-1 1-1,0 0 1,0 0-1,0-1 1,0 1-1,0 0 1,1 1-1,-1-1 1,0 0-1,0 0 1,0 1-1,-3 1 1,3-1-15,0 1 0,0-1 0,0 1 0,0 0 1,0 0-1,0 0 0,0 0 0,1 1 0,-1-1 0,1 0 0,0 1 0,-1-1 0,1 1 1,0-1-1,0 4 0,-1 0 28,0 0 1,1 0-1,0 0 0,0 1 1,0-1-1,1 0 0,0 1 1,0-1-1,1 0 0,-1 1 1,2-1-1,-1 0 1,0 0-1,4 8 0,-2-11 6,-1 1 0,0-1 0,1 0 0,0 0 0,0 0 0,0 0-1,0 0 1,1-1 0,-1 0 0,0 1 0,1-1 0,0 0 0,0-1 0,-1 1 0,1-1 0,0 0-1,0 0 1,0 0 0,0 0 0,1-1 0,-1 1 0,0-1 0,0 0 0,0 0 0,0-1 0,0 1-1,0-1 1,0 0 0,0 0 0,5-2 0,-2 1 1,0-1 1,0 0 0,0 0-1,-1-1 1,0 1-1,1-1 1,-1-1-1,-1 1 1,1-1-1,-1 0 1,1 0-1,-1-1 1,-1 0 0,1 1-1,-1-2 1,4-7-1,-5 8-19,0-1 0,0-1-1,-1 1 1,0 0 0,-1-1-1,0 1 1,0 0-1,0-1 1,-1 0 0,0 1-1,-1-1 1,-1-11 0,1 18-32,0 0-1,0-1 1,0 1 0,0 0 0,0 0 0,0 0-1,0 0 1,0 0 0,0 0 0,-1 0 0,1 1-1,0-1 1,0 0 0,-1 1 0,1-1 0,-1 1-1,1-1 1,-1 1 0,1 0 0,-1-1 0,1 1-1,-1 0 1,1 0 0,-1 0 0,1 0 0,0 0-1,-1 1 1,1-1 0,-1 0 0,1 1 0,-1-1-1,1 1 1,-1-1 0,1 1 0,0 0 0,0-1-1,-1 1 1,1 0 0,0 0 0,0 0 0,0 0-1,0 0 1,0 0 0,0 1 0,0-1 0,-1 1-1,2 1-92,-1 0-1,0 0 0,1 0 0,0 0 1,0 0-1,0 0 0,0 0 0,1 0 1,-1 0-1,1 0 0,-1 0 1,1 0-1,0 0 0,0 0 0,3 5 1,15 6-3114,12-14-3440,-5-6-2180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17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9801,'0'0'8003,"-2"9"-7128,-6 27 357,3-1 0,1 1 0,1-1 0,3 39 1,0-73-1221,0-1 1,0 1-1,0 0 1,0 0 0,0-1-1,0 1 1,0 0 0,1-1-1,-1 1 1,0 0 0,1-1-1,-1 1 1,0 0-1,1-1 1,-1 1 0,1-1-1,-1 1 1,1-1 0,-1 1-1,1-1 1,-1 1 0,1-1-1,0 1 1,-1-1-1,1 0 1,0 1 0,-1-1-1,2 1 1,26-2 393,32-21-230,-53 19-366,1 0-93,0 0 1,-1 1 0,1-1-1,0 2 1,0-1 0,0 1-1,0 0 1,13 1-1,-20 0 305,0 1-1,1-1 1,-1 1-1,0-1 0,0 1 1,0-1-1,-1 1 0,1 0 1,0 0-1,0-1 0,0 1 1,0 0-1,-1 0 0,1 0 1,0 0-1,-1 0 0,1 0 1,-1 0-1,1 0 0,-1 0 1,1 0-1,-1 0 1,0 0-1,1 1 0,-1-1 1,0 0-1,0 0 0,0 0 1,0 0-1,0 1 0,0-1 1,0 0-1,-1 0 0,1 0 1,0 0-1,-1 0 0,1 0 1,-1 2-1,0 3 214,-1-1 0,1 1 0,-1 0 0,0-1 0,-1 1 0,-4 7-1,-1-2 377,-1 0 0,0-1 0,-19 16-1,25-23-504,0-1-1,0 1 1,0-1-1,0 1 0,-1-1 1,1 0-1,-1-1 1,0 1-1,0-1 0,1 1 1,-1-1-1,0 0 1,0-1-1,0 1 0,0-1 1,0 1-1,-7-2 1,10 1-148,1 0 0,-1 0 0,0 0 0,1 0 0,-1-1 1,1 1-1,-1 0 0,0-1 0,1 1 0,-1 0 0,1-1 0,-1 1 1,1 0-1,-1-1 0,1 1 0,-1-1 0,1 1 0,0-1 0,-1 1 1,1-1-1,0 0 0,-1 1 0,1-1 0,0 1 0,0-1 1,-1 0-1,1 1 0,0-1 0,0 0 0,0 0 0,5-24-2441,23-20-5967,-6 23 352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17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0 169 15246,'0'0'9674,"9"1"-8313,2 0-1145,0 0 1,0-1-1,0-1 0,0 1 1,20-6-1,-27 6-208,0-1 0,0 0 0,0 0 1,-1 0-1,1-1 0,0 1 0,-1-1 0,1 0 1,-1 0-1,1 0 0,-1-1 0,0 1 0,0-1 1,0 1-1,0-1 0,-1 0 0,1 0 0,-1-1 1,1 1-1,-1 0 0,0-1 0,-1 1 0,3-5 1,-4 8-11,0-1 0,0 1 1,0-1-1,0 1 0,1 0 1,-1-1-1,0 1 1,0-1-1,0 1 0,0-1 1,0 1-1,0-1 0,0 1 1,0-1-1,0 1 1,0-1-1,-1 1 0,1 0 1,0-1-1,0 1 0,0-1 1,0 1-1,-1-1 0,1 1 1,0 0-1,0-1 1,-1 1-1,1 0 0,0-1 1,-1 1-1,1 0 0,-1-1 1,0 1-1,-17 0-92,-19 17 14,32-13 92,0-1-1,1 1 0,-1 0 1,1 1-1,0-1 1,0 1-1,0-1 1,1 1-1,0 0 0,0 1 1,0-1-1,0 0 1,-3 11-1,6-15-4,1 0-1,-1-1 1,0 1-1,1 0 1,-1 0 0,1-1-1,-1 1 1,0-1-1,1 1 1,0-1-1,-1 1 1,1 0 0,-1-1-1,1 0 1,0 1-1,-1-1 1,1 1-1,0-1 1,-1 0 0,1 1-1,0-1 1,-1 0-1,1 0 1,0 0-1,0 0 1,-1 1 0,1-1-1,0 0 1,0 0-1,-1 0 1,1-1-1,0 1 1,1 0-1,34-1 209,-34 1-194,101-17-517,-75 11 163,0 1 0,49-2 1,-61 16 967,-6-3 1623,-3-27-1564,-7-47-532,-2 28-281,2 39 71,1 0 1,-1-1 0,1 1-1,0 0 1,-1-1-1,1 1 1,0 0 0,0 0-1,0-1 1,0 1-1,0 0 1,0 0 0,0 0-1,0 0 1,0 0 0,0 1-1,1-1 1,-1 0-1,0 1 1,1-1 0,-1 0-1,0 1 1,1 0-1,-1-1 1,1 1 0,-1 0-1,3-1 1,53-6-2035,-40 6 841,18-4-2741,1-3-2729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18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16976,'0'0'6150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18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14414,'0'0'9673,"5"37"-11435,13-49-1857,-4-9-4837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19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89 2819,'0'0'8055,"2"-8"-5546,1-1-2655,-1 6 819,-1-1-1,0 1 1,0-1-1,0 1 1,-1-1 0,1 0-1,-1 1 1,0-7-1,0 9-533,-1 0 0,1 0 0,-1 0 0,1 0 0,-1 0 0,0 0-1,1 0 1,-1 0 0,0 0 0,0 0 0,1 1 0,-1-1 0,0 0 0,0 0-1,0 1 1,0-1 0,0 1 0,0-1 0,0 1 0,-1-1 0,1 1-1,0 0 1,0-1 0,0 1 0,0 0 0,0 0 0,-1 0 0,1 0 0,0 0-1,0 0 1,0 0 0,0 0 0,0 1 0,-1-1 0,-1 1 0,-3 1-105,0 0 0,0 0 0,0 0 0,0 1 0,0 0 0,0 0 0,1 0 0,0 1 0,-1-1 0,1 2 0,1-1 0,-1 0 0,0 1 0,1 0 0,0 0 0,0 0 0,-3 6 0,2-4-45,1 1 0,0-1 0,0 1 0,0-1 0,1 1 0,0 0 0,1 0 0,-1 1 0,2-1 0,-1 0 0,1 1 0,0 12 0,1-20 13,1 0 0,-1 0 0,0 0 0,1 0 0,-1 1 0,1-1 0,0 0 0,-1 0 0,1-1 0,0 1 0,-1 0 0,1 0 0,0 0 0,0 0 0,0-1 0,0 1 0,0 0 0,0-1-1,0 1 1,0 0 0,0-1 0,0 0 0,0 1 0,1-1 0,-1 0 0,0 1 0,0-1 0,0 0 0,0 0 0,1 0 0,-1 0 0,0 0 0,0 0 0,0 0 0,0-1 0,1 1 0,-1 0 0,2-2-1,4 1 38,-1 0 0,1-1 0,-1 0 0,0-1 0,12-5 0,-2-3 10,-1 1-1,-1-2 1,0 0-1,0-1 1,14-17 0,-20 21-4,-1 0 0,-1-1 0,1 1 0,-1-1 0,-1-1 0,0 1 0,0-1 0,-1 0 0,4-17 0,-25 109 217,16-71-261,0-1 9,0 0 1,1 0-1,0 0 0,0 0 1,1 0-1,3 13 1,-4-20-7,1 0 1,0 1-1,0-1 1,1 0-1,-1 0 1,0 0-1,1 0 1,-1-1-1,1 1 1,-1 0-1,1 0 1,0-1-1,0 1 1,0-1-1,0 0 1,0 0-1,0 1 1,0-1-1,0-1 1,0 1-1,0 0 1,1 0-1,-1-1 1,0 1-1,1-1 1,-1 0-1,0 0 1,1 0-1,-1 0 1,3 0-1,1-1-179,1 1 0,-1-1 0,0-1 0,0 1 0,0-1 0,0 0 0,0 0 0,0-1 0,-1 1 0,1-2 0,-1 1 0,0 0 0,10-9 0,-9 6-1424,1 0 0,-1 0 0,0-1 1,-1 0-1,8-12 0,1-9-8416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19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56 13677,'0'0'6758,"-1"8"-6288,-7 186 1863,8-191-2326,0 0 0,0 0 0,0 0 0,1 0 0,-1 1 0,1-1 0,0 0 0,0 0 0,0 0 0,0 0 0,0 0 1,1-1-1,-1 1 0,1 0 0,0-1 0,0 1 0,3 3 0,-2-4 7,-1-1 0,0 0 0,0 0 0,0 0 1,0 0-1,1 0 0,-1 0 0,0 0 0,1-1 0,-1 0 0,1 1 1,-1-1-1,0 0 0,1 0 0,-1 0 0,1 0 0,-1-1 0,1 1 1,-1-1-1,0 1 0,1-1 0,-1 0 0,0 0 0,3-1 0,3-3-83,-1 1 0,1-1-1,-1-1 1,0 0 0,0 0-1,-1 0 1,0 0 0,0-1-1,0 0 1,-1-1-1,0 1 1,-1-1 0,1 0-1,-1 0 1,-1 0 0,5-14-1,-1-2 2,0 1-1,-2-1 1,-1-1-1,3-45 1,-6 45 864,-1 46-571,-3 44-40,0-37-13,1-15 36,0 1 1,1 0-1,0 0 0,1 0 0,1 0 0,0-1 0,1 1 0,6 25 0,-7-37-202,1 0-1,-1 0 1,0 0-1,1-1 1,-1 1-1,1 0 1,-1-1 0,1 1-1,0-1 1,0 1-1,0-1 1,0 0-1,0 0 1,0 0 0,0 0-1,0 0 1,0 0-1,3 0 1,25 0-3331,-17-7-1800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20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0 9737,'0'0'11344,"-5"9"-11034,-58 97 828,28-43-122,-66 89 1,94-150-4131,6-11-1721,1 2 4034,-4-16-5082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21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9865,'0'0'10730,"72"52"-9961,-34-38-224,4-1-321,2 1-128,1 0-576,-1 0-1987,-7-3-3202,-2-2-3972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21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54 252 5701,'0'0'13805,"-39"53"-12267,39-38-321,0 1-736,0-4-385,0 0-64,8-4-1089,0-4-1634,0-4-2530</inkml:trace>
  <inkml:trace contextRef="#ctx0" brushRef="#br0" timeOffset="1">0 2 10282,'0'0'16015,"41"-1"-20115,-28 1-1794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22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12396,'0'0'9032,"21"58"-8039,-14-32-384,-4 3-385,4-2-160,-5-3 0,4-3-32,-1-7-512,0-5-1090,4-9-1056,-5 0-2179,-1-17-3074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42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65 8776,'0'-8'1500,"0"-3"-1523,3-21 4711,-2 18-6,-2 39-2743,-15 125 131,7-77-1015,1 106 0,8-176-1118,0-1-1,0 1 1,1 0 0,-1-1 0,1 1 0,-1 0 0,1-1 0,0 1-1,0-1 1,0 0 0,1 1 0,-1-1 0,1 0 0,-1 0 0,1 1-1,-1-1 1,1-1 0,0 1 0,0 0 0,0 0 0,4 2 0,-4-3-365,1 0 0,-1 0 0,0-1 0,0 1 0,0 0 0,1-1 0,-1 0 0,0 1 1,0-1-1,1 0 0,-1 0 0,0 0 0,0-1 0,1 1 0,-1 0 0,0-1 0,3-1 0,15-9-7286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22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13581,'0'0'5157,"1"8"-4730,2 43 757,-4-36-853,1 0 0,1 1 0,1-1 0,0 1 0,1-1 0,0 0 1,10 25-1,-12-38-359,0 0 0,1 0 0,-1-1 0,0 1 0,0 0 1,1-1-1,-1 1 0,1-1 0,-1 0 0,1 0 0,0 1 0,-1-1 0,1 0 1,0 0-1,0 0 0,0-1 0,0 1 0,0 0 0,0-1 0,0 1 0,0-1 1,0 0-1,0 1 0,0-1 0,0 0 0,0 0 0,0-1 0,0 1 0,0 0 1,0-1-1,3 0 0,-2 0-584,1 0-1,-1-1 1,1 1 0,-1-1-1,0 0 1,1 0 0,-1 0-1,0 0 1,0-1 0,-1 1-1,1-1 1,0 0 0,-1 0-1,0 1 1,1-2 0,1-3-1,7-20-7688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23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18 9737,'0'0'8883,"-12"0"-7505,10 1 2268,8-7-2559,-6 5-1089,0 1 0,0-1 0,1 1 0,-1-1 0,0 1 0,1-1 0,-1 1 1,0-1-1,1 1 0,-1-1 0,1 1 0,-1-1 0,1 1 0,-1-1 0,1 1 0,-1 0 0,1-1 0,-1 1 0,1 0 0,-1 0 0,1-1 0,0 1 0,-1 0 0,1 0 0,-1 0 0,1 0 0,0 0 1,-1 0-1,1 0 0,0 0 0,0 0 0,-1 0 34,1 0 11,-1-1 0,0 1 0,0 0 1,1 0-1,-1 0 0,0-1 0,0 1 1,1 0-1,-1 0 0,0 0 0,0 0 0,1 0 1,-1 0-1,0 0 0,1 0 0,-1 0 1,0 0-1,0 0 0,1 0 0,-1 0 0,0 0 1,1 0-1,-1 0 0,0 0 0,0 0 1,1 0-1,-1 0 0,0 0 0,1 0 1,-1 0-1,0 1 0,0-1 0,1 0 0,-1 0 1,0 0-1,0 0 0,0 1 0,1-1 1,-1 0-1,0 1 0,-1 18 86,-2 1-1,0 0 1,-10 34-1,-3 11 500,-7 118 455,7-55-884,8-81-120,4-30-38,3-14-1,1-8 19,6-51-3040,3 19-3708,-8 35 6082,4-19-7790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23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7559,'0'0'13672,"-1"10"-11777,-11 37-10,6-30-1329,2 0 1,0 1-1,-3 28 0,17-55-8237,-7-6 1611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23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42 4837,'0'0'22677,"-10"-41"-26008,20 44-321,-6 2-3074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24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10314,'0'0'8952,"9"9"-7831,11 10-568,-2 1 0,0 1 0,-1 1 1,-1 0-1,-2 1 0,0 1 0,-1 0 0,16 43 0,-24-51-456,0 0 1,-1 0-1,-1 1 1,0-1 0,-1 1-1,-1-1 1,-1 1-1,0 0 1,-1-1-1,0 1 1,-2-1-1,0 1 1,-1-1-1,-1 0 1,0 0-1,-9 19 1,2-11-502,-2 0 0,-20 27 0,25-38-1105,-1-2-1,0 0 1,-12 11-1,-8 0-3241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24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42 5637,'0'0'4965,"3"-8"-1959,-1-4-2442,4-9 3069,-3 43-1953,-5 24-986,-3 0 0,-18 80 0,12-77 359,2 1 1,-2 56-1,11-95-1010,0-1 0,0 0 0,1 0 0,1 0 0,0 0-1,0-1 1,1 1 0,0 0 0,1-1 0,0 0 0,0 1-1,1-2 1,0 1 0,0 0 0,1-1 0,0 0 0,1-1-1,0 1 1,0-1 0,1-1 0,-1 1 0,2-1 0,-1-1 0,18 10-1,-8-6-310,1-1 0,0 0 1,0-2-1,36 8 0,-25-8-1374,0-3 0,46 1 0,-3-4-5143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25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79 11050,'0'0'5504,"-9"-7"-3197,6 4-2196,-1 0 0,1 0 0,-1 1 0,0-1 1,0 1-1,0 0 0,0 0 0,0 0 0,0 0 1,0 1-1,-1 0 0,1 0 0,0 0 1,-1 0-1,1 1 0,-1-1 0,1 1 0,-1 0 1,1 1-1,-1-1 0,1 1 0,-1 0 1,1 0-1,-1 0 0,1 1 0,0 0 0,0-1 1,0 1-1,-7 5 0,4-1-71,1 0 1,-1 0-1,1 1 0,1 0 1,-1 0-1,1 0 0,0 1 1,1-1-1,0 1 0,0 0 1,1 1-1,-1-1 0,2 1 1,0-1-1,0 1 0,0 0 1,0 15-1,2-23-37,0-1 1,0 1-1,0-1 0,0 1 0,0-1 1,0 0-1,0 1 0,0-1 0,0 1 1,0-1-1,0 1 0,0-1 0,1 0 1,-1 1-1,0-1 0,0 0 0,1 1 1,-1-1-1,0 0 0,0 1 0,1-1 1,-1 0-1,0 1 0,1-1 0,-1 0 1,0 0-1,1 1 0,-1-1 0,0 0 1,1 0-1,-1 0 0,1 0 1,0 1-1,17-4 330,16-17 430,-20 8-639,0-1 0,-1-1 1,12-15-1,-21 23-93,0 1 0,0-1 0,0 0 0,-1 1 0,0-2 0,0 1 0,-1 0 1,1 0-1,-1-1 0,-1 0 0,3-12 0,-17 31-373,4 2 352,1 1 1,1-1-1,1 1 0,0 0 0,1 1 1,0-1-1,1 1 0,1 0 0,1 0 1,0 1-1,1-1 0,1 17 0,0-32 13,0 1 0,0 0 0,0-1 0,0 1 0,1-1 0,-1 1-1,1 0 1,-1-1 0,1 1 0,-1-1 0,1 1 0,0-1 0,-1 0-1,1 1 1,0-1 0,0 0 0,0 1 0,0-1 0,0 0 0,1 0-1,-1 0 1,0 0 0,0 0 0,3 1 0,-1-1 26,0 0 1,1 0-1,-1 0 1,0 0-1,1-1 1,-1 0-1,1 1 1,-1-1-1,0 0 1,1-1-1,3 0 1,6-1 62,-1-1 0,0-1-1,0 0 1,0 0 0,17-10 0,-11 4-110,-1 0 0,1-1 0,-2-1 0,0-1 1,0 0-1,-1-1 0,-1-1 0,0 0 0,19-29 0,-31 42-61,-18 44-704,6-17 783,6-16 44,0 1 0,0 0 1,1-1-1,0 1 0,1 0 1,-2 17-1,28-71 2098,-14 24-2116,-5 9-77,1-1-1,-1 1 0,-1-1 0,0-1 0,-1 1 1,3-23-1,-6 35-379,11 31-358,-9-30 775,0 1-1,0 0 1,1-1-1,-1 0 1,0 0-1,0 1 1,1-1-1,-1-1 1,0 1 0,1 0-1,-1 0 1,1-1-1,-1 0 1,1 1-1,-1-1 1,1 0 0,-1 0-1,1 0 1,3-1-1,49-11 306,-35 4-248,0-1 0,-1-1 0,20-14 0,-31 20-43,-1-1 0,0-1 0,0 1-1,0-1 1,-1 0 0,0-1 0,0 0-1,-1 0 1,0 0 0,6-10-1,-11 17-18,0-1 0,1 1 0,-1 0 0,0-1-1,0 1 1,0 0 0,1-1 0,-1 1 0,0-1-1,0 1 1,0 0 0,0-1 0,0 1 0,0-1-1,0 1 1,0 0 0,0-1 0,0 1 0,0-1-1,0 1 1,0 0 0,0-1 0,0 1 0,0-1-1,-1 1 1,1 0 0,0-1 0,0 1 0,0 0-1,-1-1 1,1 1 0,0 0 0,0-1 0,-1 1-1,1 0 1,0 0 0,-1-1 0,1 1 0,-1 0-1,-20 0-69,-24 17 0,33-8 53,1 0 0,0 0 0,1 1-1,-17 20 1,23-25 25,0 1-1,0 0 0,1 0 0,0 0 1,0 0-1,0 0 0,1 1 0,0-1 0,0 1 1,0 0-1,1-1 0,0 9 0,1-13-7,0 0 0,0 0 0,0 0-1,0 0 1,1 0 0,-1 0 0,1 0-1,-1 0 1,1 0 0,0-1 0,0 1-1,-1 0 1,1-1 0,1 1 0,-1 0-1,0-1 1,0 1 0,0-1 0,1 0-1,1 2 1,1 0-60,0 0 0,1-1 0,-1 0-1,0 1 1,1-1 0,0-1 0,8 3 0,6 0-1109,0-2-1,0 0 1,22-1 0,17 0-3647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26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58 9961,'0'-53'7754,"0"49"-5373,0 7-646,0 28-1849,-12 404 2334,12-434-2214,4 42 850,-4-43-832,0 1 1,0-1-1,0 0 0,0 1 0,1-1 1,-1 0-1,0 1 0,0-1 1,0 0-1,1 1 0,-1-1 0,0 0 1,1 0-1,-1 1 0,0-1 1,1 0-1,-1 0 0,0 1 0,1-1 1,-1 0-1,0 0 0,1 0 1,-1 0-1,1 0 0,-1 0 0,0 0 1,1 0-1,-1 0 0,1 0 1,0 0-1,19-13 833,8-15-342,-2-2 0,-1-1 0,38-61 1,44-114-490,-105 203 749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27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9225,'-3'8'1446,"-4"7"-204,2 1 1,0-1-1,1 1 0,0 0 0,1 1 0,1-1 0,1 1 0,0 21 0,2-37-1230,-1 0-1,0 0 1,1 0 0,-1 0 0,1 0-1,-1 0 1,1 0 0,0 0 0,0 0-1,-1 0 1,1-1 0,0 1-1,0 0 1,0 0 0,0-1 0,0 1-1,0 0 1,0-1 0,0 1-1,0-1 1,0 0 0,0 1 0,0-1-1,0 0 1,0 1 0,0-1 0,0 0-1,1 0 1,-1 0 0,0 0-1,0 0 1,0 0 0,0-1 0,0 1-1,0 0 1,3-1 0,0 0 81,0 0 1,1-1 0,-1 1-1,0-1 1,1 0-1,-1 0 1,0 0-1,4-3 1,21-21 395,35-26-257,-60 48-249,1 1 1,0 0-1,0 1 1,0-1-1,0 1 1,0 0-1,1 0 1,-1 1-1,1-1 1,-1 1 0,9 0-1,-13 1 10,0 0 0,0 0-1,1 0 1,-1 0 0,0 0 0,0 1 0,1-1 0,-1 1-1,0-1 1,0 1 0,0-1 0,0 1 0,1-1-1,-1 1 1,0 0 0,0 0 0,0-1 0,0 1-1,-1 0 1,1 0 0,0 0 0,0 0 0,0 0-1,0 2 1,9 31 95,-1-6-65,-9-27-11,1-1 1,-1 1-1,0-1 1,1 1-1,0-1 0,-1 1 1,1-1-1,-1 1 1,1-1-1,0 1 1,-1-1-1,1 0 1,0 0-1,-1 1 1,1-1-1,0 0 1,-1 0-1,1 0 1,0 0-1,0 0 1,-1 1-1,1-2 1,0 1-1,0 0 0,-1 0 1,1 0-1,0 0 1,0 0-1,-1 0 1,1-1-1,0 1 1,-1 0-1,1-1 1,0 1-1,-1 0 1,2-2-1,26-18 517,-24 17-457,5-5-44,52-36 55,-57 42-182,0-1 0,0 1-1,0 0 1,1 0 0,-1 0-1,1 0 1,-1 1 0,1 0-1,0 0 1,-1 0 0,1 1 0,7-1-1,-11 2 82,0 0 0,-1 0 0,1 0 0,0 0 0,0 0-1,-1 0 1,1 0 0,-1 0 0,1 0 0,-1 0 0,1 0 0,-1 0 0,0 0-1,0 0 1,1 1 0,-1-1 0,0 0 0,0 0 0,0 0 0,0 0 0,0 1 0,-1 1-1,-1 30 73,-8-5 30,0 10-344,27-48-8500,-6-5 74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28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68 13677,'0'0'6454,"-7"5"-5610,-25 20-481,30-24-358,1 2 1,-1-1 0,1 0 0,-1 0 0,1 0 0,0 1 0,0-1 0,0 0 0,0 1-1,1-1 1,-1 1 0,0-1 0,1 1 0,0 0 0,0-1 0,0 1 0,0 4 0,8 38 293,-7-43-255,-1 0-1,1 0 1,0 0-1,0 0 0,0 0 1,0 0-1,0 0 1,0 0-1,0 0 1,1-1-1,-1 1 0,1 0 1,-1-1-1,1 1 1,0-1-1,-1 0 1,1 1-1,0-1 0,0 0 1,0 0-1,0 0 1,0-1-1,0 1 1,0 0-1,0-1 1,0 1-1,1-1 0,-1 0 1,0 1-1,0-1 1,0 0-1,1-1 1,-1 1-1,0 0 0,0-1 1,0 1-1,3-2 1,-1 1 4,0 0 0,0-1 0,-1 1 0,1-1 0,0 0 0,-1 0 0,0-1 0,1 1 0,-1-1 0,0 1 0,0-1 0,-1 0 0,1 0 0,0 0 0,-1-1 0,0 1 0,0 0 0,0-1 0,2-6 0,-2 5 62,-1-1 1,1 1 0,-1 0 0,-1-1-1,1 1 1,-1-1 0,0 1-1,0-1 1,-1 1 0,0-1 0,0 1-1,0-1 1,-1 1 0,1 0-1,-1 0 1,0-1 0,-1 1 0,1 1-1,-1-1 1,0 0 0,0 1-1,-6-7 1,59 9-549,13-8 402,-50 7-285,0 0 1,1 1 0,-1 1-1,1 0 1,0 1-1,-1 0 1,14 3 0,-25-3 297,-1 0 0,0 1 1,0-1-1,0 0 1,1 1-1,-1 0 1,0-1-1,0 1 1,0 0-1,0-1 0,0 1 1,0 0-1,0 0 1,0 0-1,0 0 1,-1 0-1,1 0 0,0 0 1,-1 0-1,1 0 1,0 0-1,-1 0 1,1 3-1,0-1 29,0 1-1,-1 0 1,1-1-1,-1 1 0,0 0 1,0-1-1,-1 1 1,0 5-1,-1 2 138,-1-1-1,0 1 0,-1-1 0,-9 20 0,8-21-5,3-7-52,1 0 1,-1 1 0,1-1-1,0 1 1,0-1 0,-1 1-1,2 0 1,-1 0 0,0-1-1,0 6 1,31-13 405,-12-5-766,-1-1-1,-1 0 1,0-2 0,0 1 0,-1-2 0,-1 0-1,-1-1 1,24-32 0,-36 45 403,-2 11-122,0-1 0,0 0 0,-1 0-1,0 1 1,-3 7 0,-7 37 258,11-51-205,1 0 1,0 1-1,0-1 1,0 0-1,0 0 0,0 0 1,0 0-1,1 0 1,-1 0-1,1 0 0,0 0 1,-1 0-1,1 0 1,0 0-1,0 0 1,0 0-1,0-1 0,0 1 1,1 0-1,-1-1 1,1 1-1,1 1 0,-1-2 17,0-1 0,0 1 0,0 0 0,0-1 0,1 1 0,-1-1 0,0 0 0,0 0 0,1 0 0,-1 0 0,0 0 0,0-1 0,1 1 0,-1-1 0,0 1 0,0-1 0,0 0 0,0 0 0,0 0 0,0 0 0,3-2 0,2-1-43,0-1 1,-1 0 0,0 0-1,0 0 1,-1-1 0,0 0-1,0 0 1,0-1 0,0 1-1,3-9 1,-5 11 5,-1 0 0,1-1-1,-1 1 1,0-1 0,-1 1 0,1-1-1,-1 0 1,0 0 0,0 0-1,0 1 1,-1-1 0,0 0 0,0 0-1,0 0 1,0 0 0,-1 0-1,-2-8 1,3 12-52,-1 0 0,0 0 0,0 0 0,-1 0-1,1 0 1,0 0 0,0 0 0,0 0 0,-1 1 0,1-1-1,0 0 1,0 1 0,-1-1 0,1 1 0,-1 0 0,1-1-1,0 1 1,-1 0 0,1 0 0,-1 0 0,1 0 0,-1 0-1,1 0 1,-1 0 0,1 1 0,0-1 0,-1 0 0,1 1-1,-2 0 1,6 0 8,0-1 0,0 1-1,0 0 1,0-1 0,0 0 0,0 0-1,0 0 1,0 0 0,5-1 0,0 0-7,18 0-414,48-9-1,-55 6-156,0 1 0,1 1 0,-1 0-1,36 3 1,-53 0 596,-1-1-1,0 1 0,0-1 1,1 1-1,-1 0 0,0 0 1,0-1-1,0 1 1,0 0-1,0 0 0,0 0 1,0 0-1,0 0 0,0 1 1,-1-1-1,1 0 1,0 0-1,-1 0 0,1 1 1,-1-1-1,1 0 0,-1 1 1,0-1-1,1 0 1,-1 1-1,0-1 0,0 1 1,0-1-1,0 0 0,0 1 1,0-1-1,-1 1 1,1-1-1,0 0 0,-1 1 1,0 1-1,-1 5 233,1-1 0,-1 0 0,-1 1 0,0-1-1,-4 9 1,-4 10 208,11-26-435,0 0 0,0 0-1,0 1 1,0-1 0,0 0 0,0 0-1,0 1 1,0-1 0,1 0-1,-1 0 1,0 0 0,0 1 0,0-1-1,0 0 1,1 0 0,-1 0-1,0 1 1,0-1 0,0 0 0,1 0-1,-1 0 1,0 0 0,0 0-1,1 1 1,-1-1 0,0 0 0,0 0-1,1 0 1,-1 0 0,0 0-1,0 0 1,1 0 0,-1 0 0,0 0-1,0 0 1,1 0 0,-1 0-1,0 0 1,0 0 0,1 0 0,-1-1-1,0 1 1,0 0 0,1 0-1,44-22 1463,-31 14-1332,2-1-346,0 0 1,0 1-1,1 1 1,0 1-1,0 0 1,0 1-1,1 1 1,32-4-1,-49 9 218,0 0 1,0 0-1,-1 0 0,1 0 1,-1 0-1,1 1 0,-1-1 0,1 0 1,-1 0-1,1 0 0,-1 0 1,0 1-1,0-1 0,0 0 1,0 0-1,0 0 0,0 1 0,0-1 1,0 2-1,0 37 1325,-1-31-1238,-3 0-5739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43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22 10570,'0'0'7639,"-7"8"-6747,3-4-769,0-1 39,0 1 0,1-1 0,0 1 0,0 0 0,0 0 0,0 0 0,1 0 0,-1 0 0,1 1 0,0-1 0,1 1 0,-1-1 0,1 1 0,-1 0 0,2 0 0,-2 6 0,2-5 30,0-1 152,0 1-1,0-1 1,0 0 0,1 1 0,-1-1-1,1 0 1,1 1 0,1 5 0,-2-9-285,0-1 1,0 0-1,0 0 1,1 1-1,-1-1 1,0 0-1,1 0 1,-1 0-1,1 0 1,-1 0-1,1-1 1,-1 1-1,1 0 1,-1-1-1,1 1 1,0-1-1,-1 1 1,1-1-1,0 0 1,-1 0-1,1 0 1,0 0-1,0 0 1,-1 0-1,1 0 1,0 0-1,-1-1 1,1 1-1,0-1 1,2-1-1,5-1-23,0 0 0,0-1 0,0-1 0,-1 1 0,0-1 0,0-1 0,0 0 0,0 0 0,-1 0 0,12-14 0,-11 11-30,1-1-1,-2 0 0,1-1 0,-1 1 0,-1-1 1,0-1-1,7-19 0,-11 18 4,-9 20-10,-9 20-7,9-9 25,1 1-1,0 0 1,1 0 0,2 1-1,0 0 1,1-1 0,0 26 0,2-44-10,0 1 1,0 0-1,0-1 1,0 1-1,0 0 1,0-1-1,0 1 0,1 0 1,-1-1-1,0 1 1,1-1-1,-1 1 1,1 0-1,0-1 1,0 1-1,0-1 1,-1 0-1,1 1 1,0-1-1,1 0 1,-1 1-1,0-1 1,0 0-1,0 0 1,1 0-1,-1 0 1,1 0-1,-1 0 1,1-1-1,-1 1 1,1 0-1,-1-1 1,1 1-1,-1-1 1,1 0-1,0 1 1,-1-1-1,1 0 1,0 0-1,-1 0 1,1 0-1,0 0 1,-1-1-1,1 1 1,0 0-1,-1-1 1,3 0-1,4-1-71,0-1 0,0 0-1,1 0 1,-2-1 0,1 0-1,0 0 1,12-11 0,1-4-171,-2 0 0,0-2 0,-1 0 0,-2-1 0,23-39 0,-59 127 775,19-63-471,0 1 0,0 0 1,0 0-1,0 0 0,1-1 1,-1 1-1,1 0 1,0 0-1,1 6 0,0-9-59,0 0 0,-1 0 0,1 0 0,0 0 0,0 0 0,0 0 0,0-1 0,0 1 1,0 0-1,0 0 0,0-1 0,0 1 0,1-1 0,-1 1 0,0-1 0,0 0 0,0 1 0,1-1 0,-1 0 0,0 0 0,0 0 0,1 0 0,-1 0 0,0 0 0,1 0 0,-1 0 0,0 0 0,0 0 0,1-1 0,-1 1 0,2-2 0,11-1-318,1-1 1,-1-1-1,0 0 1,26-14-1,-29 13 62,0 0 0,0 1 0,1 0-1,0 1 1,0 0 0,0 1 0,19-3 0,-30 7 273,0-1 1,-1 1-1,1-1 1,0 0 0,-1 1-1,1-1 1,-1 1 0,1 0-1,-1-1 1,1 1 0,-1-1-1,1 1 1,-1 0 0,0-1-1,1 1 1,-1 0 0,0-1-1,0 1 1,1 0 0,-1 0-1,0-1 1,0 1 0,0 0-1,0 0 1,0-1 0,0 1-1,0 0 1,0 0 0,0-1-1,0 1 1,-1 0 0,1-1-1,0 1 1,0 0-1,-1 1 1,-8 29 1112,8-30-1110,1 0-1,-1 1 1,0-1 0,1 0-1,-1 1 1,1-1 0,-1 1-1,1-1 1,0 1 0,-1-1-1,1 1 1,0-1 0,0 1 0,0-1-1,0 1 1,1 0 0,-1-1-1,0 1 1,1-1 0,0 3-1,0-4-9,-1 1-1,1-1 0,0 1 1,0-1-1,0 1 0,0-1 0,0 1 1,0-1-1,0 0 0,0 1 0,-1-1 1,1 0-1,0 0 0,0 0 1,0 0-1,0 0 0,0 0 0,0 0 1,0 0-1,0 0 0,0-1 0,2 0 1,9-2-3,0-1 1,-1-1 0,18-9 0,-26 12-67,36-20-636,36-19-834,-69 38 1492,1 1 0,-1-1 1,1 1-1,-1 0 0,1 1 0,0 0 1,0 0-1,0 0 0,8 1 0,-14 0 71,0 1-1,-1-1 1,1 1-1,-1 0 0,1-1 1,0 1-1,-1 0 1,1-1-1,-1 1 1,0 0-1,1 0 1,-1 0-1,1-1 0,-1 1 1,0 0-1,0 0 1,0 0-1,1 0 1,-1 0-1,0-1 1,0 1-1,0 0 0,0 0 1,0 0-1,-1 0 1,1 0-1,0 0 1,-1 0-1,-3 29 235,-7-2-140,9-24-169,0 1-1,0 0 1,0 0 0,0 0 0,1 0-1,0 1 1,0 5 0,2-11-608,1 0 1,0 0 0,0 0-1,0 0 1,-1-1 0,1 1-1,0-1 1,-1 1 0,1-1-1,0 0 1,-1 0 0,1 1-1,1-3 1,14-11-7220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1:09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3427,'0'0'16971,"6"-2"-16197,8-1-388,1 0 0,-1 1 0,0 0 0,1 2 0,27 0 0,83 16 474,-22-3-678,-23-9-184,-45-3-6242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1:10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13 3587,'0'0'16560,"14"3"-15471,35 5-897,0-2 0,0-2 1,0-2-1,80-8 0,-301-5 96,8 9-31,457-14-1843,-421 62 678,100-38 607,-41 12-1287,24-12-2651,14-7-2866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53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4260,'0'0'15738,"9"-2"-14922,52-9-364,2 3 0,-1 2-1,1 3 1,81 7-1,-100 5-1718,-26 2 165,-17-10 1072,-1-1-1,0 1 0,1-1 0,-1 1 1,0-1-1,0 1 0,0-1 0,1 1 1,-1-1-1,0 1 0,0-1 1,0 1-1,0-1 0,0 1 0,0 0 1,0-1-1,0 1 0,0-1 0,0 1 1,0-1-1,0 1 0,-1-1 1,1 1-1,0-1 0,0 1 0,-1-1 1,1 1-1,0-1 0,0 1 0,-1-1 1,0 1-1,-1 1-395,0-1 0,0 1-1,0-1 1,0 0 0,0 1 0,-1-1 0,1 0-1,-1-1 1,1 1 0,-1 0 0,1-1 0,-5 1-1,7-1 336,-31 5-4484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54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 3299,'0'0'5467,"-8"1"-3044,-25 5-501,32-6-1831,1 0 1,-1 0-1,1 0 1,-1 0-1,1 0 0,-1 0 1,1 0-1,-1 1 1,1-1-1,-1 0 1,1 0-1,-1 0 0,1 0 1,-1 1-1,1-1 1,-1 0-1,1 0 0,-1 1 1,1-1-1,0 0 1,-1 1-1,1-1 0,0 1 1,-1-1-1,1 0 1,0 1-1,-1-1 0,1 1 1,0-1-1,0 1 1,-1-1-1,1 1 0,0-1 1,0 1-1,0-1 1,0 1-1,0-1 0,0 1 1,0-1-1,0 1 1,0-1-1,0 1 0,0-1 1,0 1-1,0-1 1,0 1-1,0-1 0,1 1 1,-1-1-1,0 1 1,0-1-1,1 1 0,-1 0 1,18 16 1186,6-4-523,-14-8-645,0 0 0,1 1 0,-2 1 0,1 0 0,12 11 0,-21-16-93,1 0 0,0 0 0,-1 0-1,1 0 1,-1 0 0,1 1-1,-1-1 1,0 1 0,0-1-1,0 0 1,0 1 0,-1 0 0,1-1-1,-1 1 1,1-1 0,-1 1-1,0 0 1,0-1 0,0 1-1,0 0 1,-1-1 0,1 1 0,-1-1-1,0 1 1,1-1 0,-1 1-1,0-1 1,0 1 0,-3 3-1,-5 6 148,-1 0-1,0 0 1,-1-1 0,0-1-1,-1 0 1,0 0-1,-22 12 1,-4 6 145,11-8-116,13-11 24,0 2 0,1-1 0,0 2 0,1 0 0,-20 24 0,31-35-202,1-1-1,-1 1 1,0 0 0,1-1 0,-1 1 0,0 0-1,1 0 1,-1 0 0,1 0 0,-1 0 0,1-1-1,-1 1 1,1 0 0,0 0 0,-1 0 0,1 0-1,0 0 1,0 0 0,0 0 0,0 0 0,0 0-1,0 0 1,0 0 0,0 0 0,0 0 0,1 0-1,-1 0 1,0 0 0,1 0 0,-1 0 0,0 0 0,1 0-1,-1 0 1,1 0 0,-1-1 0,1 1 0,0 0-1,-1 0 1,1-1 0,0 1 0,0 0 0,-1-1-1,1 1 1,0-1 0,0 1 0,0-1 0,0 1-1,0-1 1,0 1 0,0-1 0,1 0 0,7 2 111,0 0 0,0-1 1,1-1-1,15 0 0,-13 0-54,421-15-1300,-400 18-833,-20 2-3266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55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14157,'0'0'5061,"36"58"-4356,-19-41-257,-1-2-191,7-3-129,0 0-64,-3-6-32,-1-2-417,-3-2-511,-2-2-706,-5-2-1217,-4-10-1665,1-4-3748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55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3908,'0'0'12492,"-29"53"-10539,15-27-351,4 7-417,2 4-320,1-1-257,4 1-255,-2-2-225,5 2-64,0-5-96,0-5-1153,0-3-1282,0-10-2529,0-7-3300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56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5061,'0'0'14734,"16"63"-13837,-11-33-161,0 7-383,-3-2-225,4 1-64,-6-8 0,3-4-32,-3-8-513,0-10-576,0-9-4067,0-16-1475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56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5669,'0'0'15247,"14"-6"-19892,-7 9-1152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56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10090,'0'0'10794,"67"12"-10058,-28-12-319,4 0-257,-1 0-160,-8 0-705,-7 3-1889,-6-2-2755,-11-1-5445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57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0 3908,'0'0'14146,"-8"4"-13238,1 0-822,0 0 0,-1 1-1,2 0 1,-1 0 0,1 0 0,0 1 0,0 0-1,0 0 1,1 1 0,0 0 0,0 0-1,0 0 1,-5 14 0,-2 0 1,1-1 0,2 2 0,0-1 0,1 1 0,2 1 0,0-1 0,1 1 1,1 0-1,1 0 0,1 1 0,2-1 0,1 24 0,0-41-68,0-1 0,1 1 1,0-1-1,0 1 0,0-1 0,1 1 1,0-1-1,0 0 0,0 0 1,0 0-1,1-1 0,0 1 0,0-1 1,0 0-1,0 0 0,1 0 0,-1-1 1,1 0-1,0 1 0,0-2 1,9 5-1,-1-2-643,1 0 1,-1-1-1,1 0 1,0-1-1,1-1 1,-1 0-1,25 0 0,0-2-4863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43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16400,'0'0'8888,"10"5"-8162,-2-2-693,-1 0 1,1 0-1,0-1 0,-1 0 1,1 0-1,0-1 0,0 0 1,1-1-1,-1 1 1,0-1-1,0-1 0,0 0 1,0 0-1,0 0 0,0-1 1,0 0-1,-1-1 1,1 0-1,14-7 0,-19 8-12,1 1-1,-1-1 1,0 0 0,1 0-1,-1 0 1,0-1 0,0 1-1,-1-1 1,1 0 0,0 1-1,-1-1 1,0 0-1,0 0 1,0-1 0,0 1-1,0 0 1,0-1 0,-1 1-1,0-1 1,0 0-1,1-5 1,-2 8 7,-1 0 0,0 1 0,0-1 0,1 0 0,-1 0 0,0 1 0,0-1 0,0 0 0,0 1 0,0-1 0,0 1 0,0 0 0,0-1 0,0 1 0,0 0 0,-1-1 0,1 1 0,0 0 0,0 0 0,0 0 0,0 0 0,0 0 0,0 0 0,-1 0-1,0 1 1,-35 1 67,31 0-56,-1 0-1,0 1 0,0-1 1,1 1-1,-1 0 1,1 1-1,0 0 1,0 0-1,0 0 0,0 0 1,1 1-1,0 0 1,0 0-1,0 1 1,1 0-1,0-1 1,0 1-1,0 1 0,1-1 1,-1 0-1,2 1 1,-1 0-1,1-1 1,-2 10-1,4-14-29,0 0 0,1 0 0,-1 0 0,1 0 1,-1-1-1,1 1 0,0 0 0,0 0 0,0-1 0,0 1 0,0 0 0,0-1 1,1 1-1,-1-1 0,0 1 0,1-1 0,-1 0 0,1 0 0,-1 1 0,1-1 0,0 0 1,-1-1-1,1 1 0,0 0 0,0 0 0,0-1 0,0 1 0,-1-1 0,1 1 0,0-1 1,4 0-1,66 8-730,-69-8 616,6 0-162,73-2-5658,-37-9-1533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57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11 12460,'0'0'3641,"-10"0"-1949,5 0-1585,-1 0 1,0 0-1,1 1 0,-1 0 1,1 0-1,-1 0 1,1 1-1,-1 0 0,1 0 1,0 0-1,0 0 0,0 1 1,0 0-1,0 0 1,1 0-1,-1 1 0,1 0 1,0 0-1,0 0 1,0 0-1,1 0 0,0 1 1,-1 0-1,1-1 0,-2 8 1,3-10-72,1 1 1,0-1 0,-1 1-1,1-1 1,1 1-1,-1 0 1,0-1-1,1 1 1,-1 0-1,1 0 1,0-1 0,0 1-1,0 0 1,0 0-1,0 0 1,1-1-1,0 5 1,0-6 24,0 1 0,1-1 0,-1 1 0,0-1 0,1 0 0,-1 0 0,1 0 0,-1 0 0,1 0 0,-1 0 0,1 0 0,0 0 0,-1 0 0,1-1 1,0 1-1,0-1 0,0 1 0,0-1 0,-1 0 0,1 0 0,0 0 0,0 0 0,0 0 0,0 0 0,0 0 0,1-1 0,5-1 72,0 1 1,1-1-1,-2-1 0,1 0 0,0 0 1,-1 0-1,1-1 0,-1 0 0,0-1 1,0 1-1,0-1 0,9-10 1,-7 7-77,-2 0 0,1 0 1,-1 0-1,0-1 0,-1 0 1,0-1-1,-1 1 0,0-1 1,5-12-1,-43 102 114,30-72-171,1 0 0,0 0 1,1 1-1,0-1 0,1 1 0,-1-1 0,3 15 0,-2-20-11,1 0 0,0-1 1,0 1-1,0-1 0,0 1 0,1 0 0,-1-1 0,0 0 0,1 1 0,0-1 0,0 0 0,0 0 0,0 0 0,0 0 0,0 0 1,0 0-1,0-1 0,1 1 0,-1-1 0,1 0 0,-1 1 0,1-1 0,-1 0 0,1 0 0,0-1 0,3 1 0,5 2-1171,1-2-1,0 0 1,18 0 0,3-1-5614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58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5765,'0'0'15567,"62"16"-14766,-23-16-481,5 0-288,-3-2-320,-2-3-2082,-6 4-3204,-3-2-5636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59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2466,'0'0'16048,"-10"65"-15376,10-35-63,0 8-129,0 0-320,3 0-128,4-2 32,2-8-256,0-3-1089,2-13-2082,-1-9-3043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00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11115,'0'0'9539,"1"12"-8898,0 9-416,0-3-86,0-1-1,1 0 1,1 1 0,0-1-1,1 0 1,11 27 0,-14-43-125,1 1 1,-1 0 0,0 0-1,1-1 1,-1 1 0,1-1 0,0 1-1,0-1 1,-1 1 0,1-1 0,0 0-1,0 0 1,0 0 0,0 0-1,0-1 1,0 1 0,4 0 0,42 3 124,-40-4-145,-1 0 0,0 0-1,0 1 1,0 0 0,13 4 0,-18-5-5,0 1-1,-1 0 0,1 0 0,0 0 1,-1 0-1,1 0 0,-1 0 1,1 1-1,-1-1 0,1 1 1,-1-1-1,0 1 0,0-1 1,0 1-1,0-1 0,0 1 1,0 0-1,0 0 0,0-1 1,-1 1-1,1 0 0,-1 0 1,0 0-1,1 0 0,-1 3 1,1-1 82,-1-1 1,1 1 0,-1-1-1,0 1 1,0-1 0,-1 1-1,1-1 1,-1 0 0,1 1 0,-1-1-1,0 1 1,0-1 0,-1 0-1,1 0 1,-1 0 0,1 0-1,-1 0 1,0 0 0,0 0-1,-1 0 1,1-1 0,0 1-1,-1-1 1,0 1 0,1-1 0,-1 0-1,0 0 1,0-1 0,0 1-1,0 0 1,-1-1 0,1 0-1,0 0 1,-1 0 0,1 0-1,0 0 1,-1-1 0,1 0-1,-1 1 1,1-1 0,-5-1 0,-4 2 207,0-2 0,0 1 0,0-1 0,-12-3 0,20 3-282,0 0 1,0-1-1,0 1 0,0-1 1,0 1-1,0-1 1,0-1-1,0 1 0,1 0 1,-1-1-1,1 0 0,0 0 1,0 0-1,-5-5 0,8 7-92,-1 1-1,1 0 0,0 0 0,0-1 0,0 1 0,-1 0 0,1 0 1,0-1-1,0 1 0,0 0 0,0-1 0,0 1 0,0 0 0,-1-1 0,1 1 1,0 0-1,0-1 0,0 1 0,0 0 0,0-1 0,0 1 0,0 0 0,0-1 1,1 1-1,-1 0 0,0-1 0,0 1 0,0 0 0,0 0 0,0-1 1,0 1-1,1 0 0,-1-1 0,0 1 0,0 0 0,0 0 0,1-1 0,-1 1 1,0 0-1,0 0 0,1 0 0,-1-1 0,0 1 0,1 0 0,-1 0 1,0 0-1,0 0 0,1 0 0,-1 0 0,0-1 0,1 1 0,-1 0 0,0 0 1,1 0-1,-1 0 0,0 0 0,1 0 0,-1 0 0,1 1 0,28-1-4603,-21 0 2974,19 1-3091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00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0 16784,'0'0'5893,"-53"56"-5796,23-28-65,5 2 32,2-3-32,2-5 0,-1-1-32,12-8 64,1-2-64,4-6-353,1-5-1120,4-5-4453,0-11 1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01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9833,'0'0'12844,"65"34"-12171,-40-20-417,9 1-160,0 0-256,-3-3-1697,-2-2-2532,-6-2-3202</inkml:trace>
  <inkml:trace contextRef="#ctx0" brushRef="#br0" timeOffset="1">326 127 12716,'0'0'7719,"0"49"-6373,0-33-578,0-2-575,0 0-129,0-4-32,5-2-801,0-6-993,1-2-1889,-6-6-3236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01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18001,'0'0'9321,"22"-32"-17008,-22 24-1666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01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12492,'0'0'2520,"7"9"400,5 6-2309,0 1 1,-1 0-1,-1 0 1,-1 1-1,0 1 1,-1-1-1,-1 1 1,-1 1-1,-1-1 1,5 30-1,-8-31-486,-2 0-1,0 0 1,-1-1 0,-1 1-1,-1 0 1,0 0 0,-1-1-1,-1 0 1,0 0 0,-1 0-1,-14 25 1,10-24-456,-1 0 0,-1 0-1,0-1 1,-1-1 0,-26 23 0,11-17-2797,0-8-2280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02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0 5573,'0'0'8969,"-9"3"-7912,-1 2-875,0 0 1,0 0-1,1 1 0,0 0 1,0 1-1,0 0 1,0 0-1,1 1 0,1 0 1,-1 0-1,-7 12 0,4-3 47,0 1 0,2 0-1,0 1 1,1-1 0,0 2-1,2-1 1,1 1 0,0 0-1,-3 36 1,7-45-210,0 1 0,1-1 1,1 1-1,0-1 0,1 1 1,0-1-1,1 0 0,0 0 1,0 0-1,1 0 0,1 0 1,0-1-1,0 0 0,1 0 0,0 0 1,1-1-1,0 0 0,15 14 1,-10-12-143,0-1 0,0-1 0,1 0 0,0-1 0,1 0 0,21 8 0,-16-9-1037,-1-1 0,32 6 1,32-1-5141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02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3459,'0'0'9449,"0"10"-8381,3 24 102,1 0 0,14 59 0,-9-57-986,-2 1 0,4 72 0,-11-92-69,-1 1 0,0-1-1,-1 0 1,-1 0-1,-8 27 1,9-39-252,0 0 1,0 0 0,0 0 0,-1-1-1,0 1 1,0-1 0,0 0-1,0 0 1,-8 7 0,8-8-313,0-1 1,0 0-1,0 0 0,-1 0 1,1-1-1,0 1 1,-1-1-1,1 0 1,-1 0-1,0 0 0,1 0 1,-1-1-1,0 0 1,1 1-1,-7-2 1,-17-1-7368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44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67 865,'0'0'17969,"63"-2"-16720,-29-3-352,5-2-385,-5-1-384,-3 1-128,-6-2-704,-9 0-930,-11 3-95,-5-1-3108,-5 1-640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03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11403,'0'0'4575,"9"-5"-3075,-6 3-1418,1 0 1,-1 0-1,0 0 0,1 0 1,-1 0-1,1 1 0,0 0 1,-1 0-1,1 0 0,0 0 1,0 0-1,0 1 0,0 0 1,0 0-1,0 0 0,-1 0 1,1 0-1,0 1 0,0 0 1,0 0-1,0 0 0,-1 0 1,1 0-1,0 1 0,-1 0 1,1-1-1,-1 1 0,0 1 1,0-1-1,0 0 0,0 1 1,3 3-1,-2-2-49,0 0 1,-1 0-1,0 0 1,0 0-1,0 0 0,0 1 1,-1-1-1,1 1 0,-1 0 1,0 0-1,-1 0 0,1 0 1,-1 0-1,0 0 0,-1 0 1,1 0-1,-1 1 0,0-1 1,0 0-1,0 0 0,-1 1 1,-1 6-1,-2-1 138,0 1 0,-1-2 0,0 1 0,0 0 0,-1-1 0,-1 0 0,1-1 0,-15 16 0,4 2 406,17-27-568,0 1 1,-1 0-1,1 0 1,0-1-1,0 1 1,0 0-1,0-1 1,0 1-1,0 0 1,0 0-1,0-1 1,0 1-1,0 0 1,1-1-1,-1 1 1,0 0 0,0-1-1,1 1 1,-1 0-1,0-1 1,1 1-1,0 1 1,3 0 2,0 0 0,0 1 0,0-1 1,0 0-1,0-1 0,0 1 1,0-1-1,1 0 0,6 1 1,133 30-357,-47-16-2975,-25-9-2857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04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13293,'0'0'3459,"0"62"-2915,4-44-159,3 3-97,-2 1-160,1 3-96,-6 1-1313,0-5-2627,-2 0-2594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04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13196,'0'0'6022,"53"0"-5990,-39 0-801,9 0-2402,-3 0-3907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05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7399,'0'0'8744,"45"21"-8135,-19-17-321,1 1-224,-4 2-64,-4-3-1954,-3-2-2466,-3-1-1986</inkml:trace>
  <inkml:trace contextRef="#ctx0" brushRef="#br0" timeOffset="1">34 80 2594,'0'0'15375,"64"7"-14670,-47-12-289,6 4-320,-1-2-224,-8 2-2434,2-2-5158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05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0 194 10858,'0'0'9209,"10"-9"-8526,153-176-106,-165 236-871,-4-7 289,3-29 10,0 1 1,1 0-1,1 0 0,1 0 1,0 0-1,3 18 0,-3-34-83,0 0 0,0 1 0,0-1 0,0 1 0,0-1-1,0 0 1,0 1 0,0-1 0,1 0 0,-1 1 0,0-1 0,0 0-1,0 1 1,1-1 0,-1 0 0,0 1 0,0-1 0,1 0 0,-1 1-1,0-1 1,0 0 0,1 0 0,-1 0 0,0 1 0,1-1 0,-1 0-1,1 0 1,-1 0 0,0 0 0,1 0 0,-1 1 0,0-1-1,1 0 1,-1 0 0,1 0 0,-1 0 0,0 0 0,1 0 0,-1 0-1,1 0 1,-1-1 0,0 1 0,1 0 0,-1 0 0,0 0 0,1-1-1,10-7-6423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06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32,'0'0'19213,"5"6"-18631,-2-2-526,0 1 1,0 0-1,0 0 0,-1-1 1,0 1-1,0 1 1,0-1-1,-1 0 1,1 0-1,-1 1 1,0-1-1,-1 1 0,1 5 1,-1-10-38,0 1 0,0 0 1,0-1-1,0 1 0,1 0 0,-1-1 1,1 1-1,-1-1 0,1 1 0,-1 0 1,1-1-1,0 0 0,0 1 0,0-1 1,0 1-1,0-1 0,0 0 0,0 0 1,0 1-1,1-1 0,-1 0 0,0 0 1,1 0-1,-1-1 0,0 1 0,1 0 1,-1 0-1,1-1 0,0 1 0,-1-1 1,1 1-1,-1-1 0,1 0 0,0 0 1,-1 0-1,1 0 0,0 0 0,1 0 1,8-2 143,-1 0-1,1 0 1,-1-2 0,0 1 0,11-6 0,20-6-188,-41 15 18,1 1 1,-1-1-1,1 0 0,-1 0 1,1 0-1,-1 0 0,1 1 1,-1-1-1,1 0 0,-1 1 1,1-1-1,-1 0 1,1 1-1,-1-1 0,1 0 1,-1 1-1,0-1 0,1 1 1,-1-1-1,0 1 1,1-1-1,-1 1 0,0-1 1,0 1-1,0-1 0,1 1 1,-1-1-1,0 1 0,0-1 1,0 1-1,0 0 1,0-1-1,0 1 0,0-1 1,0 1-1,0 0 0,-1 28-162,0-23 98,-2 30-968,-2 16-6196,5-31-2674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06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7847,'0'0'13549,"89"44"-12876,-33-44-417,6-6-160,2 1-96,-7 1-833,-17 1-1152,-8 3-258,-18 0-479,-23 8-4645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07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8008,'0'0'7847,"69"23"-6117,-23-20-193,13-3-256,3 0-384,0 0-577,-4 0-223,-10 0-226,-13-3-2273,-8-4-4452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09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7271,'0'0'13869,"48"43"-12203,-28-27-385,3 1-384,1 0-449,1 1-320,-2-4-64,5-2-32,3-4 32,-8-3-544,0-4-801,-2-1-769,-2 0-1442,-5-10-2946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09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5285,'0'0'14926,"-57"35"-13292,40-14-449,1 6-352,3 4-385,1-1-320,1 4-96,6-3 32,1 3-224,3-4-609,1-2-512,0-5-801,0-3-1794,0-5-4227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44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6566,'0'0'5493,"-7"8"-3144,-8 10-1290,0 1 1,2 0-1,0 0 0,2 2 0,0 0 0,-10 26 0,16-34-806,0 0-1,1 0 1,0 1 0,1-1-1,1 1 1,0-1 0,1 1-1,1 0 1,0 0 0,0-1-1,2 1 1,5 25-1,4-10-78,-9-24-108,1 1-1,-1 0 1,0 0 0,0 0 0,-1 0-1,0 0 1,1 9 0,2-15 51,-1 1 1,1-1-1,0 1 1,0-1-1,-1 0 0,1 0 1,0-1-1,4 0 1,119-21-883,-45 2-6878,-51 9 847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09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0 179 3555,'0'0'18439,"8"5"-17334,-6-4-1037,0 0 0,0 0-1,0 0 1,1 0 0,-1 0-1,0 0 1,1 0 0,-1-1-1,1 0 1,-1 1 0,1-1 0,-1 0-1,1 0 1,-1 0 0,1 0-1,-1-1 1,1 1 0,4-2-1,-1-1 28,1 0-1,-1-1 0,0 1 0,-1-1 0,1-1 0,0 1 0,6-8 0,8-7 15,-5 7-74,0-2 1,0 0 0,-2-1-1,0-1 1,-1 1-1,18-32 1,-45 82-590,2 1 0,-17 70 0,22-25-5359,8-76 196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10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6694,'0'0'16464,"52"46"-15984,-19-44-223,6-1-193,4-1-449,-8 0-1569,-3-3-2242,-12-6-4131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11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 9289,'0'0'11290,"-8"6"-10547,-4 4-488,2 1 1,0 0-1,0 1 1,1 0-1,0 1 1,1-1-1,0 2 1,-10 23-1,11-19-40,0 0 0,1 0 0,1 1 0,1-1 0,0 1 0,2 0 0,-1 22 0,3-38-210,0 1-1,0-1 0,1 1 1,-1-1-1,1 0 0,0 1 1,0-1-1,0 0 0,0 1 1,0-1-1,1 0 0,0 0 1,-1 0-1,1 0 0,1 0 1,-1-1-1,0 1 0,0-1 1,1 1-1,0-1 0,-1 0 1,1 0-1,0 0 0,0 0 1,0 0-1,0-1 1,7 3-1,-3-2-501,0 0 0,0 0 0,1 0-1,-1-1 1,9 0 0,38-4-8573,-23-6-2931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11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26 16271,'0'0'2766,"-10"-1"-492,0 0-1946,6 0-232,0 0 0,0 0 1,1 1-1,-1-1 0,0 1 0,0 0 0,0 0 1,0 0-1,0 1 0,0-1 0,1 1 0,-1 0 1,0 0-1,0 0 0,1 0 0,-1 1 0,1 0 0,-1 0 1,1 0-1,0 0 0,-1 0 0,1 0 0,0 1 1,1 0-1,-1-1 0,0 1 0,1 0 0,-4 5 0,5-6-81,0 0-1,-1 0 0,1 0 0,0 1 0,0-1 1,0 0-1,0 0 0,1 1 0,-1-1 0,1 0 0,-1 1 1,1-1-1,0 1 0,0-1 0,0 0 0,0 1 1,0-1-1,1 1 0,-1-1 0,1 0 0,1 5 1,-1-6 24,0 1 0,1-1 1,-1 0-1,1 1 1,0-1-1,-1 0 0,1 0 1,0 0-1,0 0 1,0 0-1,0-1 0,0 1 1,-1-1-1,1 1 1,0-1-1,0 1 0,1-1 1,-1 0-1,0 0 1,0 0-1,0 0 0,0-1 1,0 1-1,3-1 1,2-1-28,-1 0 0,0 0 0,0-1 1,1 0-1,-1 0 0,-1 0 0,1-1 0,0 1 1,-1-1-1,0-1 0,0 1 0,5-7 0,-1 2-11,-2 0 0,1 0 0,-1 0 0,-1-1 0,0 0 0,5-12 0,-10 19 14,-3 4 23,-8 13 83,-11 26 100,19-34-183,-1 1 0,2-1 1,-1 1-1,1 0 0,0 0 0,1-1 0,-1 1 0,1 0 1,2 11-1,-2-16-142,1 0 1,-1 0-1,1 0 1,0 0-1,0 0 1,0 0 0,0 0-1,1 0 1,-1 0-1,0-1 1,1 1-1,-1 0 1,1-1-1,-1 1 1,1-1 0,0 0-1,0 1 1,0-1-1,0 0 1,0 0-1,0 0 1,0 0-1,0-1 1,0 1 0,0-1-1,0 1 1,0-1-1,0 0 1,1 1-1,-1-1 1,0 0-1,4-1 1,21-2-4026,-10-5-1848,6-9-6306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12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7207,'0'0'16303,"-30"61"-14925,26-41-706,4 2-416,0 3-127,0 0-97,0 1-32,0-1-64,0-4-577,0-3-512,0-4-289,0-7-383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12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6951,'0'0'16303,"56"-16"-15086,-22 15-256,5 0-609,4 1-288,-3 0-96,-1-1-1345,-5-1-1602,-6-2-1633,6-5-4645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12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17681,'0'0'2434,"-8"4"-122,4-2-2139,0 0 1,0 1-1,0-1 1,0 1 0,1 0-1,-1 0 1,1 0-1,0 1 1,0-1 0,0 1-1,0-1 1,0 1 0,1 0-1,-1 0 1,1 0-1,0 1 1,1-1 0,-1 0-1,1 1 1,0-1-1,0 1 1,-1 8 0,1-4-21,0-1 0,0 0 0,1 1 0,0-1 0,1 0-1,2 16 1,-2-22-144,-1 0 0,1 0 0,0 0 0,0 0 0,0 0 0,0 0-1,0 0 1,0 0 0,0 0 0,1-1 0,-1 1 0,1 0 0,-1-1-1,1 1 1,0-1 0,0 0 0,0 0 0,-1 0 0,1 1 0,0-2-1,0 1 1,0 0 0,1 0 0,-1-1 0,0 1 0,0-1 0,0 1-1,0-1 1,1 0 0,2 0 0,9-1-305,0 1-1,0-2 1,23-5 0,-2 0-174,-35 7 477,1-1 0,0 1 0,-1 0 0,1 0 0,0 0 0,-1 0 0,1 0 0,0-1 0,-1 1 0,1 0 0,0 0 0,-1 1 0,1-1-1,0 0 1,-1 0 0,1 0 0,0 0 0,-1 1 0,1-1 0,0 0 0,-1 0 0,1 1 0,-1-1 0,1 1 0,-1-1 0,1 0 0,-1 1 0,1-1 0,-1 1 0,1-1 0,-1 1 0,1 0 0,-1 1 32,0-1-1,0 1 1,0-1 0,0 1 0,0-1 0,0 1 0,0-1 0,-1 1 0,1-1-1,-1 0 1,1 1 0,-1-1 0,1 1 0,-2 0 0,-1 4 75,-1 0 0,0 0 0,0 0 1,0 0-1,-1-1 0,-5 5 0,3-5 49,0-1 0,0 0 0,0 0 0,-1-1-1,1 0 1,-1 0 0,-16 3 0,20-5-113,-1 0-1,0 0 1,0-1 0,0 0 0,0 0 0,1 0 0,-1 0-1,0 0 1,0-1 0,0 0 0,1 0 0,-1-1 0,0 1-1,-6-4 1,10 5-145,0-1 1,0 1-1,0-1 0,0 1 0,0 0 1,1-1-1,-1 0 0,0 1 0,0-1 1,1 1-1,-1-1 0,0 0 0,1 1 1,-1-1-1,1 0 0,-1 0 0,1 0 1,-1 0-1,1 1 0,-1-1 0,1 0 1,0 0-1,-1 0 0,1 0 0,0 0 1,0 0-1,0 0 0,0 0 0,0 0 1,0 0-1,0 0 0,0 0 0,0 0 1,0 0-1,1 1 0,-1-1 0,0 0 0,1 0 1,-1 0-1,0 0 0,1 0 0,-1 0 1,1 1-1,0-1 0,-1 0 0,1 0 1,0 1-1,-1-1 0,2-1 0,2-1-1308,0 0 0,1 1 0,-1-1 0,0 1 0,1-1 0,0 1 0,-1 1 0,6-2-1,17-4-8568</inkml:trace>
  <inkml:trace contextRef="#ctx0" brushRef="#br0" timeOffset="1">559 105 10634,'0'0'13293,"-8"10"-12017,-52 53 344,33-36-607,-35 42 0,55-61-2334,10-14-3704,3-7 1436,2-9-3506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13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2691,'0'0'22901,"-10"51"-21427,26-35-385,5-2-481,4 3-512,3-4-64,4 2-1377,-4-2-1025,-5-3-1346,0-2-4291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13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13229,'0'0'16303,"10"-3"-15983,9-5-386,0 0-1,-1-1 0,0-1 0,0 0 1,-1-1-1,-1-1 0,27-25 0,-50 45 54,1 1 0,0 1 0,0-1 0,0 1 0,1 0-1,1 0 1,0 1 0,0-1 0,1 1 0,0 0 0,1 0-1,1 0 1,-1 0 0,1 13 0,1-24-74,0 1 1,0-1-1,0 1 1,0 0-1,0-1 1,0 1-1,0-1 1,1 1-1,-1 0 1,0-1-1,0 1 1,0-1-1,1 1 1,-1-1-1,0 1 0,1-1 1,-1 1-1,0-1 1,1 1-1,-1-1 1,1 1-1,-1-1 1,0 0-1,1 1 1,-1-1-1,1 0 1,-1 1-1,1-1 1,0 0-1,-1 0 1,1 1-1,0-1 1,15 0-5633,0-5-4514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13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13581,'0'0'8168,"8"7"-6759,0 2-1160,0-1-1,-1 1 1,0 0 0,-1 1 0,0-1 0,0 1-1,-1 1 1,0-1 0,-1 1 0,0 0-1,-1 0 1,0 0 0,-1 0 0,2 19-1,-3-16-132,-2 0-1,1 0 1,-2-1-1,0 1 0,-1 0 1,0-1-1,-1 0 0,0 1 1,-1-2-1,-1 1 0,0 0 1,0-1-1,-2 0 1,1-1-1,-1 0 0,-1 0 1,-13 13-1,-21 17-2266,9-21-4720,15-16-3912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45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27 10730,'0'0'8702,"-8"-6"-7378,7 5-1288,-1-1 21,0 0 0,-1 0 1,0 0-1,1 1 0,-1-1 1,0 1-1,1 0 0,-1-1 0,0 1 1,0 0-1,0 1 0,0-1 1,0 0-1,0 1 0,-1 0 0,1 0 1,0 0-1,0 0 0,0 0 1,0 0-1,0 1 0,0 0 1,0-1-1,0 1 0,0 1 0,0-1 1,0 0-1,-3 3 0,-6 4 271,1 2 0,0-1 1,0 1-1,1 1 0,-15 20 0,21-26-183,1 0 0,-1 0 0,1 0 0,1 0 0,-1 0 0,1 1 1,0-1-1,0 1 0,0 0 0,1-1 0,0 1 0,0 0 0,1 0 0,-1 0 0,1 0 0,0 0 0,2 6 1,-1-11-131,0 1 0,0 0 1,1 0-1,-1-1 1,1 1-1,-1-1 0,1 1 1,0-1-1,0 1 0,-1-1 1,1 0-1,0 0 1,0 0-1,0 0 0,0 0 1,0-1-1,1 1 1,-1-1-1,0 1 0,0-1 1,0 0-1,0 1 0,1-1 1,3-1-1,61-1-463,-62 2 309,65-13-3160,-65 11 2522,0 1 0,0-1-1,-1 0 1,1 0-1,0 0 1,-1-1 0,0 1-1,0-1 1,0 0-1,0 0 1,0-1-1,3-3 1,0-5-3360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14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0 7079,'0'0'10153,"63"34"-8295,-33-13-449,2 8-159,-7 4-354,-2 8-287,-12 6-321,-11 6 129,-6 2 31,-18 5-192,-19 1-160,-3-5-64,-9-4-928,4-8-1443,1-10-1696,6-11-4261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14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8584,'0'0'5541,"-65"44"-3202,42-21-642,3 7-384,4 6-31,8 5-129,2 4-64,6 5 64,0 2-481,14 3-415,11 0-161,7 1-32,9-3-833,7-2-832,5-8-1378,1-6-4773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15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2306,'0'0'19384,"11"-6"-18893,-5 3-429,1 0 0,1 0 1,-1 1-1,0 0 0,1 0 0,-1 0 0,1 1 1,-1 0-1,16 1 0,-19 0-23,1 1 1,0-1-1,0 1 1,-1 0-1,1 0 1,-1 0-1,1 1 0,-1 0 1,1 0-1,-1 0 1,0 0-1,0 1 1,0-1-1,0 1 0,-1 0 1,1 0-1,-1 0 1,0 1-1,1 0 1,-2-1-1,4 5 0,-4-5-32,-1 1-1,1-1 1,-1 1-1,1-1 1,-1 1 0,0 0-1,-1-1 1,1 1-1,-1 0 1,1 0-1,-1-1 1,0 1-1,0 0 1,-1 0-1,1 0 1,-1-1-1,0 1 1,0 0-1,0-1 1,0 1-1,-1-1 1,0 1-1,1-1 1,-1 0-1,0 0 1,-1 0 0,1 0-1,0 0 1,-5 4-1,-9 9 75,0-1 0,-2-1 1,-35 24-1,19-15 172,11 1-95,23-24-156,0 0 1,-1 1-1,1-1 1,0 1 0,0-1-1,0 1 1,0-1 0,-1 1-1,1-1 1,0 1-1,0 0 1,0-1 0,0 1-1,0-1 1,0 1 0,0-1-1,0 1 1,1-1-1,-1 1 1,0-1 0,0 1-1,0-1 1,0 1 0,1-1-1,-1 1 1,0-1-1,1 1 1,-1-1 0,0 0-1,1 1 1,-1-1 0,0 1-1,1-1 1,-1 0-1,1 1 1,-1-1 0,1 0-1,-1 0 1,0 1 0,1-1-1,-1 0 1,1 0-1,-1 0 1,1 0 0,0 1-1,-1-1 1,1 0 0,-1 0-1,1 0 1,-1 0-1,2-1 1,30 6-331,0-3-1,0 0 1,39-4-1,-6 0-3562,-9 2-2894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15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5733,'0'0'14830,"0"62"-13356,-4-37-417,4 1-449,0 0-319,0-1-161,7-5-96,1-3 0,2-4-961,-1-4-801,-9-7-928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16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10314,'0'0'10281,"72"1"-9063,-22 6-418,3-1-415,11-2-289,-11 1-128,2-4-2851,-11-1-6886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16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9065,'0'0'11189,"-11"5"-10591,3-1-519,0 0 1,1 0 0,-1 1-1,1 0 1,0 1 0,0-1-1,1 1 1,-1 1-1,1-1 1,1 1 0,-10 14-1,6-6 125,1 1-1,0 0 0,-10 31 1,16-41-166,0 1 0,0-1 0,1 1 0,0 0 0,0 0 0,1 0 0,0-1 0,0 1 0,0 0 0,1 0 0,0 0 0,1-1 0,2 9 0,-2-11-34,0-1 0,1 1-1,0-1 1,0 1 0,0-1 0,0 0 0,0-1 0,0 1 0,1 0 0,0-1 0,-1 0 0,1 0 0,0 0 0,0 0 0,0 0 0,0-1 0,0 0 0,8 1 0,7 2-1424,0-1 0,34 2-1,-14-5-4387,-3 0-3668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17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7 2755,'0'0'14077,"0"8"-11862,-1-2-1984,1-3-54,-1 0 0,1 1-1,0-1 1,0 0 0,0 0-1,0 0 1,0 0 0,1 0-1,-1 0 1,1 0 0,0 0 0,0 0-1,0 0 1,0-1 0,1 1-1,-1 0 1,1-1 0,-1 1-1,1-1 1,0 1 0,0-1-1,0 0 1,0 1 0,1-1 0,-1-1-1,1 1 1,3 3 0,2-2-223,0 0 1,0-1-1,0 0 1,0 0-1,1-1 1,-1 0-1,0 0 1,1-1-1,-1 0 1,1 0 0,-1-1-1,0 0 1,1 0-1,-1-1 1,10-4-1,-12 4-522,0 0 0,0-1 0,0 0-1,-1 0 1,0 0 0,1 0 0,-1-1 0,0 0-1,6-7 1,-8 8-159,-1 0 1,1 0-1,-1-1 0,0 1 0,0-1 0,0 1 1,0-1-1,-1 0 0,0 0 0,1 0 0,-1 0 0,-1 0 1,1 0-1,0 0 0,-4-5 5051,-8 20-1341,-1 10-327,1 0 0,-13 39 0,20-50-2232,1 0-1,1 0 1,-1 0 0,2 1 0,-1-1 0,1 0 0,1 1-1,1 18 1,0-27-495,-1-1 0,1 1 0,0-1 0,-1 1 0,1-1 0,0 1 0,0-1-1,0 1 1,0-1 0,0 0 0,0 0 0,0 1 0,2 1 0,-1-3-398,-1 1 0,0 0 0,0 0-1,0 0 1,0 0 0,0 0 0,-1 1 0,1-1 0,0 0 0,0 0 0,-1 0 0,1 1 0,-1-1 0,1 0 0,-1 1-1,0-1 1,1 1 0,-1 1 0,0 8-6529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17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12876,'0'0'3796,"11"-3"-1170,-3 0-2312,4-1 301,0 0 1,1 1-1,-1 0 0,1 1 1,0 1-1,-1 0 1,26 1-1,-37 0-602,0 1 0,0 0 0,0-1 0,0 1 0,0 0 0,0-1 0,-1 1 0,1 0 0,0 0 0,-1-1 0,1 1 0,0 0 0,-1 0 0,1 0 0,-1 0 0,0 0 0,1 0 0,-1 0 0,0 0 0,1 0 0,-1 0 0,0 0 0,0 0 0,0 0 0,0 0 0,0 0 0,0 0-1,0 0 1,0 0 0,-1 1 0,1-1 0,0 0 0,0 0 0,-1 0 0,1 0 0,-1-1 0,0 3 0,-19 36 1144,-89 59 1416,108-97-2566,0-1-1,0 1 1,0 0 0,0 0-1,0 0 1,0 0 0,0 0-1,1 0 1,-1 0 0,0 0-1,1 0 1,-1 0 0,1 0 0,-1 0-1,1 1 1,0-1 0,-1 0-1,1 0 1,0 2 0,0-2-10,0 0 1,1-1-1,-1 1 1,1-1-1,-1 1 1,1 0-1,-1-1 1,1 1-1,-1-1 1,1 1 0,-1-1-1,1 1 1,0-1-1,-1 0 1,1 1-1,-1-1 1,1 0-1,0 0 1,0 1-1,-1-1 1,1 0-1,0 0 1,1 0-1,54 1-1067,-48-2 625,20-1-1831,0-2 0,43-11 1,11-10-7848,-41 9 2511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18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8552,'0'0'17617,"58"0"-17137,-19 0-320,-2 2-160,-1-1-192,-3-1-1377,-1 0-2083,-7 0-2690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18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 11659,'0'0'12241,"-11"1"-11104,5 0-1017,0 0 0,1 1 0,-1-1 0,0 1 0,1 1 0,-1-1 0,1 1 0,-1 0 0,1 0 0,0 0 0,0 1 0,1 0 0,-1 0 0,1 0 0,0 1 0,0-1 0,0 1 0,-5 10 0,-7 8 147,2 1 0,0 1 1,2 1-1,-11 32 0,18-45-217,1 1 0,1 0 0,0 0-1,1 0 1,0 0 0,1 0 0,1 0 0,0 1-1,1-1 1,3 17 0,-3-27-108,0 0 0,0 0 0,1 0-1,0 0 1,-1 0 0,1 0 0,1 0 0,-1-1 0,0 1 0,1-1 0,0 0 0,0 0-1,0 0 1,0 0 0,0 0 0,1 0 0,-1-1 0,8 4 0,-5-3-764,0-1 0,1 0 1,-1 0-1,0 0 0,1-1 0,-1 0 1,1 0-1,0 0 0,-1-1 0,1 0 1,10-2-1,16-5-6844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45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5990,'0'0'13356,"50"2"-12139,-13-7-704,7 1-353,6-1-64,-4 3-64,-7-2-32,-7 4-769,-11 0-1088,-12 0-1378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18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76 13741,'0'0'5605,"-2"-7"-3678,0 0-1750,2 4-41,-1 0 0,1 1-1,0-1 1,-1 0 0,0 1-1,1-1 1,-1 1 0,0-1 0,-1 1-1,1-1 1,0 1 0,-1 0 0,1-1-1,-1 1 1,1 0 0,-1 0 0,0 0-1,0 0 1,0 1 0,0-1-1,0 0 1,-1 1 0,1 0 0,0-1-1,-1 1 1,1 0 0,-1 0 0,1 0-1,-1 1 1,0-1 0,1 1 0,-1-1-1,0 1 1,-3 0 0,1 0-76,0 1 1,0-1-1,1 1 0,-1 0 1,1 1-1,-1-1 1,1 1-1,-1 0 1,1 0-1,0 0 0,-1 0 1,1 1-1,1 0 1,-1 0-1,0 0 0,1 0 1,-1 1-1,1-1 1,0 1-1,-3 5 0,2-3 47,-1 1 0,2 0 0,-1 0 0,1 0 0,0 1 0,1-1 0,-1 1 0,1-1 0,1 1 0,0 0 0,-1 13 0,2-20-97,0 1 1,0 0 0,1-1 0,-1 1 0,0-1 0,1 1 0,-1 0 0,1-1 0,-1 1-1,1-1 1,0 1 0,0-1 0,0 0 0,0 1 0,0-1 0,0 0 0,0 0 0,0 1 0,0-1-1,0 0 1,1 0 0,-1 0 0,3 1 0,0 0 10,1 0 0,-1 0 0,1-1-1,0 0 1,-1 0 0,1 0 0,0 0 0,6 0 0,2-1-9,1 0 0,0-1 1,-1-1-1,1 0 0,17-5 1,-19 3-139,1-1 0,-1 0 0,0-1 0,0 0 1,20-16-1,-26 18 100,-1 0 1,1-1 0,-1 0 0,0 0-1,-1 0 1,1-1 0,-1 0-1,0 0 1,-1 0 0,1 0 0,-1 0-1,4-12 1,-26 38 89,16-10-40,0-1 0,0 0-1,1 1 1,-2 17 0,7 7-1497,-3-33 1210,0 0 1,1 0-1,-1 1 1,1-1-1,-1 0 1,1 0 0,-1 0-1,1 0 1,0 0-1,-1 0 1,1 0-1,0 0 1,0 0-1,0 0 1,0-1-1,0 1 1,0 0-1,0 0 1,2 0-1,14 3-6399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19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10410,'0'0'13613,"-23"68"-12556,21-43-385,2 1-255,0-1-161,0 0-224,0-3 0,0-5-160,3-4-673,-3-5-864,0-6-706,-12-5-7526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19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9353,'0'0'11531,"65"-4"-10154,-29 4-608,10-2-449,3-1-256,1-1-288,-6-3-2018,-9-4-2210,-3-9-3492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19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10858,'0'0'8157,"-5"10"-5888,-2 3-1746,-26 62 2569,31-70-2927,0 0 0,0 0-1,1 1 1,0-1 0,0 0-1,0 0 1,1 1 0,0-1-1,0 0 1,0 1-1,0-1 1,1 0 0,2 8-1,-2-11-151,0 0-1,1-1 0,-1 1 1,1 0-1,-1-1 0,1 1 0,0-1 1,-1 1-1,1-1 0,0 0 1,0 0-1,0 0 0,0 0 0,0 0 1,1 0-1,-1 0 0,0-1 1,0 1-1,0-1 0,5 1 1,55 1-173,-39-2-259,-10 1-102,0 0 0,-1 1-1,1 0 1,12 5 0,-23-6 427,1-1 1,-1 1 0,0 0 0,0 0 0,0 0 0,0 1 0,0-1 0,0 0-1,0 1 1,0 0 0,-1-1 0,1 1 0,1 2 0,-2-3 95,-1 0 1,1 0 0,-1 1-1,1-1 1,-1 0-1,0 0 1,0 1-1,0-1 1,0 0-1,0 1 1,0-1 0,0 0-1,0 1 1,0-1-1,0 0 1,-1 0-1,1 1 1,-1-1 0,1 0-1,-1 0 1,1 0-1,-1 1 1,1-1-1,-1 0 1,-2 2-1,-1 1 250,0 0-1,-1 0 0,1 0 1,-1 0-1,0-1 0,0 0 1,0 0-1,-1 0 0,1-1 1,-1 0-1,0 0 0,1 0 1,-1-1-1,0 1 0,-10 0 1,-1 0 126,1-1 1,0-1 0,-1 0 0,-26-3-1,38 2-501,0 0-1,0 0 1,0 0 0,1-1-1,-1 1 1,0-1-1,0 0 1,1 0-1,0-1 1,-1 1-1,1-1 1,0 0 0,0 0-1,0-1 1,-5-5-1,9 9 21,0-1-1,0 1 1,0 0-1,0-1 1,0 1-1,0 0 1,0-1 0,0 1-1,0 0 1,0-1-1,0 1 1,0 0-1,0 0 1,0-1-1,1 1 1,-1 0 0,0-1-1,0 1 1,0 0-1,0 0 1,1-1-1,-1 1 1,0 0-1,0 0 1,0-1-1,1 1 1,-1 0 0,0 0-1,0 0 1,1 0-1,-1-1 1,0 1-1,1 0 1,-1 0-1,0 0 1,1 0-1,-1 0 1,0 0 0,0 0-1,1 0 1,-1 0-1,0 0 1,1 0-1,-1 0 1,1 0-1,18-1-2491,-16 1 1792,26 0-5069,6-1-3492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20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0 16656,'0'0'5456,"-9"5"-4010,-18 11-981,0 2 1,1 0-1,1 2 0,1 1 0,1 1 1,-38 46-1,49-54-559,8-12-3281,9-23-6397,0 6 6992,2-11-4747</inkml:trace>
  <inkml:trace contextRef="#ctx0" brushRef="#br0" timeOffset="1">36 23 11563,'0'0'12748,"14"51"-11659,8-33-480,1-3-449,5-1-128,0-2-737,4 0-2274,-2-6-2978,-3 0-9866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20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41 302 13869,'0'0'8728,"8"-3"-7137,-3 1-1417,0-1-61,0 1 1,0 0-1,0 1 1,0-1-1,1 1 1,-1 0-1,6 0 0,-9 1-105,-1 0 1,0 0-1,1 1 0,-1-1 0,0 0 0,1 1 0,-1-1 0,0 1 0,1-1 0,-1 1 0,0 0 0,0-1 0,0 1 0,0 0 0,0 0 1,0 0-1,0 0 0,0 0 0,0 0 0,0 0 0,0 0 0,-1 0 0,1 0 0,0 0 0,-1 1 0,1-1 0,-1 0 0,1 1 0,-1-1 1,0 0-1,0 1 0,1-1 0,-1 0 0,0 1 0,0-1 0,0 0 0,0 1 0,-1-1 0,1 2 0,0 1 73,-1 0 0,1 0 0,-1 0-1,0 0 1,0 0 0,0 0 0,0 0 0,-1 0-1,0 0 1,1-1 0,-1 1 0,-1-1 0,1 1-1,0-1 1,-5 5 0,-3 2 486,-1 0 1,-1-1-1,-12 9 0,-20 16 329,44-34-893,0 0 1,-1 0-1,1 0 1,0 0-1,0 0 1,0 0-1,0 0 1,0 0-1,0 0 1,-1 0-1,1 0 0,0 1 1,0-1-1,0 0 1,0 0-1,0 0 1,0 0-1,0 0 1,0 0-1,0 0 1,0 1-1,0-1 1,0 0-1,-1 0 1,1 0-1,0 0 1,0 0-1,0 1 1,0-1-1,0 0 0,0 0 1,0 0-1,0 0 1,0 0-1,0 0 1,1 1-1,-1-1 1,0 0-1,0 0 1,0 0-1,0 0 1,0 0-1,0 0 1,0 1-1,0-1 1,0 0-1,0 0 1,0 0-1,0 0 0,1 0 1,-1 0-1,0 0 1,0 0-1,0 0 1,0 1-1,0-1 1,0 0-1,1 0 1,-1 0-1,0 0 1,0 0-1,0 0 1,0 0-1,1 0 1,15 0-64,23-9-1163,-28 3-335,0 0 0,-1 0 0,0-1 0,0 0 0,10-12 0,6-6-6108</inkml:trace>
  <inkml:trace contextRef="#ctx0" brushRef="#br0" timeOffset="1">249 1 11499,'0'0'11168,"0"9"-9657,2 18-622,8 47 0,-5-45-577,-1-1 1,0 36-1,-4-54-246,0 1 1,-1-1-1,-1 0 0,0 0 0,0 0 0,-1-1 0,0 1 0,-1-1 1,0 1-1,-7 12 0,5-13-516,-39 60 1257,27-47-3463,0-5-3992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20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10890,'0'0'8659,"6"11"-6481,7 13-1420,-1 1-1,-2 1 0,0 0 0,-1 0 1,-2 1-1,7 52 0,-13-64-738,-1 0-1,0 0 0,-1 0 0,-1 0 1,0 0-1,-1-1 0,-1 1 1,-1-1-1,0 0 0,0 0 1,-1 0-1,-1-1 0,-9 15 0,12-23-283,-52 74-16,33-56-3000,-1-5-4406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21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11050,'0'0'4853,"2"-8"-3187,-1 6-1564,-1 0 1,1 0 0,-1 0-1,1 0 1,0 0 0,-1 1-1,1-1 1,0 0 0,0 0-1,0 1 1,1-1 0,-1 1 0,0-1-1,1 1 1,-1-1 0,1 1-1,-1 0 1,1-1 0,0 1-1,-1 0 1,1 0 0,0 1-1,0-1 1,0 0 0,0 0-1,0 1 1,0-1 0,-1 1 0,1 0-1,0 0 1,1 0 0,-1-1-1,0 2 1,0-1 0,0 0-1,0 0 1,-1 1 0,1-1-1,0 1 1,0-1 0,0 1-1,0 0 1,0 0 0,0 0 0,-1 0-1,1 0 1,-1 0 0,1 1-1,0-1 1,1 2 0,1 1-1,0-1 1,-1 0 0,1 1-1,-1 0 1,0 0 0,0 0 0,0 0-1,0 1 1,-1-1 0,1 1 0,-1-1-1,0 1 1,-1 0 0,1 0-1,-1 0 1,0 0 0,0 0 0,-1 0-1,1 0 1,-1 0 0,0 0-1,-1 0 1,1 0 0,-1 0 0,0 0-1,0 0 1,-1 0 0,1 0 0,-1 0-1,0-1 1,0 1 0,-3 4-1,-18 18 343,18-23-398,-1 2-1,2-1 0,-1 0 0,1 1 0,-1 0 0,2 0 0,-1 0 0,1 1 0,0-1 1,0 1-1,-3 10 0,6-14-52,1-1 0,0 0 0,-1 0 0,1 0-1,0 0 1,0 0 0,0-1 0,0 1 0,0 0 0,0 0 0,1-1 0,-1 1 0,0 0 0,1-1 0,0 0 0,-1 1 0,1-1 0,0 0 0,-1 0 0,1 0 0,0 0 0,0 0 0,0 0 0,0 0-1,0-1 1,0 1 0,0-1 0,5 1 0,68 11-2801,-65-11 1839,73 1-8860,-39-2-192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21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14606,'0'0'8429,"-8"5"-6667,3-2-1590,1 0 1,-1 0-1,1 1 0,0-1 1,0 1-1,0 0 1,1 0-1,-1 1 0,1-1 1,0 1-1,0 0 1,0-1-1,1 1 0,0 0 1,0 1-1,-2 7 1,-3 7-264,2 1 1,0 0 0,2 0 0,0 0 0,1 0 0,1 1-1,1-1 1,4 28 0,-4-47-99,0-1 0,1 0 0,-1 1 0,0-1-1,1 0 1,0 1 0,-1-1 0,1 0 0,0 0 0,0 0 0,0 0 0,0 1-1,0-1 1,0 0 0,1 0 0,5 2-3418,1-4-3522,-2-3-1381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22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51 5541,'0'0'14062,"-45"-48"-12301,45 45 1538,6 3-2434,17 2-545,9 6-159,3 2-97,4-1-449,5 0-1953,-1-2-2050,-3-4-6374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45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10474,'0'0'7655,"56"-7"-6438,-17-4-480,7-1-417,4 0-192,3 3-64,-5 1-64,1 3-32,-8 2-928,-4 0-1795,-9 2-4260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22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15118,'0'0'4645,"-32"51"-3492,22-29-737,4 0-320,5 0-64,1-1-256,0-4-1826,1 2-3523,10-3-7528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40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4004,'0'0'6043,"9"1"-5573,112 7-354,134-8 0,-94-3-119,130 5-515,479-13-1532,-683 5-747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40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1 103 2819,'176'-27'5772,"123"-16"5,4 22-4269,-71 22-1325,139-3 1524,-295-2-1680,-70 3-1090,-1-4-2599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41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7335,'0'0'4730,"10"7"-4138,-5-3-454,1 0 0,0 0-1,0-1 1,0 0 0,0 0 0,0 0-1,1-1 1,-1 0 0,1 0 0,0 0-1,0-1 1,0 0 0,-1-1 0,13 0-1,273-15 1226,90-2-1391,1498 1-1152,-1711 10 1655,292-48 0,-414 50-763,-46 3-1041,-1-4-1607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03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4640 154 3523,'0'0'7373,"-2"-8"-7368,2 2 5,0 3 16,0 1-1,-1-1 1,1 0-1,0 1 1,-1-1-1,0 1 1,1-1-1,-1 1 1,0-1-1,0 1 1,-1 0-1,-1-4 1,-2 5 198,1-1-1,-1 1 1,0 0 0,1 0 0,-1 1 0,0-1 0,0 1 0,0 0 0,0 0 0,-9 2 0,-1-1 147,-99 10 610,21-2-568,-347 10 1738,225-1-2121,-13 2-99,180-19 27,1-2 0,-89-13 0,-656-55 272,363 45-204,311 15 25,0 6 0,0 4 1,0 6-1,-170 32 0,-194 82-18,386-89 31,0 5 0,-166 90-1,230-108-3,1 1-1,2 1 0,0 2 1,-35 36-1,49-44-50,1 1 0,0 0 1,2 1-1,0 1 0,1 0 0,0 1 0,2 0 0,-14 39 0,21-52-6,1-1 0,0 1 1,0 0-1,1-1 0,-1 1 0,1 0 0,0-1 0,1 1 0,-1 0 0,1 0 1,0-1-1,1 1 0,-1-1 0,1 1 0,0-1 0,1 0 0,-1 0 0,1 0 1,0 0-1,0 0 0,1 0 0,-1-1 0,1 0 0,0 0 0,0 0 0,8 6 1,11 6 24,0-1 1,0-1-1,1-1 0,36 14 1,-27-12-21,81 35 21,1-5-1,122 29 1,320 64 119,-393-105-110,238 15 0,787 0 218,-293-81-236,-686 11 5,-1-9 1,252-71-1,-411 88 45,-1-3 0,72-35 1,-99 40-60,0 0 0,-1-2 0,0 0 0,-1-1 0,-1-1 0,0-1 0,21-25 0,-34 33 0,-1 1-1,0-1 1,0 0 0,-1 0 0,0-1-1,-1 1 1,0-1 0,0 0 0,-1 1-1,0-1 1,-1 0 0,0-18 0,-1 7 12,-1-1 0,0 1 1,-2 0-1,-11-41 0,6 36 152,-2 0 1,-1 1-1,-1 1 0,-1 0 0,-1 1 0,-27-35 0,-118-119-221,84 98 110,51 54-97,0 1 1,-2 1-1,-1 2 0,0 0 0,-2 2 1,0 1-1,-1 1 0,-52-21 1,40 23-1511,-70-16 1,54 18-2275,0-1-1863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05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43 3171,'0'0'9502,"-6"1"-7996,-3 0-1230,-2 0 1646,31 1-116,360 17-194,-357-18-1606,-14-1 4,0 0-1,0 0 1,0 1-1,1 1 1,-1-1-1,0 1 1,-1 1-1,1 0 1,16 7-1,-55-6 1128,-94-3-770,-238-6 1215,352 2-1397,16-2 5,19-3 17,94-15-214,0 5-1,178-3 1,-312 22 14,1 1 0,0 0 0,-19 5 0,-16 3 29,-79 3 415,-136-6 1,415-18-407,-33 1-32,80-2-338,-177 8 351,-30-1 92,-34-1 21,23 5-85,-129-3 375,125 4-348,1 2 1,0 1 0,0 0-1,-29 9 1,51-12-96,1 0-1,-1 0 1,1 0 0,-1 0-1,1 0 1,-1 0 0,1 0-1,-1 1 1,1-1-1,-1 0 1,1 0 0,-1 0-1,1 0 1,-1 1 0,1-1-1,0 0 1,-1 0 0,1 1-1,-1-1 1,1 0-1,0 1 1,-1-1 0,1 1-1,0-1 1,0 0 0,-1 1-1,1-1 1,0 1 0,0-1-1,-1 1 1,1-1-1,0 0 1,0 1 0,0 0-1,16 7-1020,31 1-2199,-2-9-1753,9 0-3944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06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11 2466,'0'0'983,"-8"0"2027,3 0-2405,-42 0 1408,45 0-1531,0 0 1,0 0-1,-1 0 0,1 0 0,0 1 0,0-1 0,-1 1 0,1 0 0,0-1 1,0 1-1,0 0 0,0 0 0,0 0 0,0 1 0,0-1 0,0 0 0,-3 4 0,5-5-446,1 1 0,-1-1 0,0 1 0,0-1 0,1 1 0,-1-1 0,0 0-1,0 1 1,1-1 0,-1 1 0,0-1 0,1 0 0,-1 1 0,1-1 0,-1 0-1,0 1 1,1-1 0,-1 0 0,1 0 0,-1 0 0,1 1 0,-1-1 0,1 0-1,-1 0 1,1 0 0,-1 0 0,1 0 0,-1 0 0,1 0 0,-1 0-1,1 0 1,-1 0 0,1 0 0,-1 0 0,1 0 0,26 1 300,-26-1-277,424-16 806,-684 36 1009,18 2-1351,233-22-512,-36 1 30,33-3-8,20-4 16,81-13-60,0 4 0,133-5 1,-298 24 42,-91 18 0,162-22-229,1 0 0,0 0-1,0 1 1,0-1 0,0 1 0,0-1 0,0 1 0,0 0 0,1 1 0,-1-1 0,0 0 0,0 1 0,1-1 0,-1 1 0,1 0 0,-1 0 0,1 0 0,0 0 0,0 0 0,0 1-1,0-1 1,-2 4 0,4 0-5173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13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19 256,'-7'-6'192,"-2"-1"-160,4 1-192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14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47 3972,'0'0'4025,"-3"-7"-2808,2 1-1851,-8-24 4542,4 27-1086,1 21-1113,0 44 251,-13 268 1690,37-29-3341,-1-36 264,-18-213-322,-3 0 0,-2-1-1,-11 57 1,4-56-45,3-20-116,1-1 0,1 2 1,2-1-1,2 1 0,1-1 1,4 56-1,9-35 44,-7-38 137,-2 0 0,0 0 0,-1 0 0,1 18 0,-4 0-27,0-17-2657,4-37-2192,1-7-1209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15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54 2883,'0'0'8824,"2"-8"-6865,1-2-1247,3-25 2345,-8 35-2878,1 0 0,-1 0 0,0 0 0,1 0 0,-1 0 0,0 0 0,1 1 0,-1-1 0,1 1 0,-1-1 0,1 1 0,-1 0 0,1-1 0,-3 3 0,-7 6 135,1 1 0,1 1 0,-1 0 0,2 0-1,-1 1 1,2 0 0,0 1 0,-8 16 0,-1 9 548,-19 65 0,26-70-667,2 1 1,1 0 0,2 0 0,1 0-1,3 63 1,0-91-203,1 0 1,0 0-1,1 0 1,-1 0-1,1-1 0,1 1 1,-1 0-1,1-1 0,-1 1 1,2-1-1,-1 0 0,1 0 1,-1 0-1,1-1 1,0 1-1,1-1 0,-1 0 1,1 0-1,0-1 0,0 1 1,8 3-1,-3-1-469,1-1 0,-1-1 0,1 0 1,15 4-1,44 1-5551,-44-8-21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29:58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9321,'0'0'1826,"8"0"-1592,181 7 764,112-2 706,31-33-1488,95-7-128,1994 60 3510,-683 47-3310,-1441-63 555,-88-2-1381,-70-6-2767,-100-1-1238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46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66 7431,'0'0'9550,"1"8"-8525,3 24-203,-4-32-767,0 0 0,0 1 0,0-1 0,0 0-1,0 1 1,0-1 0,0 0 0,0 0 0,0 1-1,0-1 1,0 0 0,0 1 0,0-1 0,0 0-1,0 0 1,0 1 0,0-1 0,0 0 0,0 1-1,0-1 1,1 0 0,-1 0 0,0 1 0,0-1-1,0 0 1,0 0 0,1 0 0,-1 1-1,0-1 1,0 0 0,1 0 0,-1 0 0,0 0-1,0 1 1,1-1 0,-1 0 0,0 0 0,0 0-1,1 0 1,-1 0 0,0 0 0,1 0 0,-1 0-1,0 0 1,0 0 0,1 0 0,-1 0 0,0 0-1,1 0 1,-1 0 0,0 0 0,0 0 0,1 0-1,-1 0 1,0 0 0,1-1 0,-1 1-1,0 0 1,0 0 0,1 0 0,-1 0 0,0-1-1,0 1 1,1 0 0,7-14 1327,-8 10-954,-2-2 350,-14 5-650,14 1-85,35-1 582,-7-3-581,-1-1 0,1-1 0,-1-1-1,0-2 1,0 0 0,34-20 0,-23 13 140,-36 16-180,1-1 0,-1 1 0,0 0 0,1 0 0,-1 0 0,0 0-1,1 0 1,-1 0 0,1-1 0,-1 1 0,0 0 0,1 0 0,-1 0 0,0 0 0,1 0 0,-1 1 0,1-1 0,-1 0 0,0 0 0,1 0 0,-1 0 0,0 0 0,1 0 0,-1 1 0,0-1-1,1 0 1,-1 0 0,0 0 0,1 1 0,-1-1 0,0 0 0,0 1 0,1-1 0,-1 0 0,0 0 0,1 1 0,3 19 38,-7 29-45,3-44 15,-5 40 26,2 0-1,4 69 1,0-96-27,2 0 0,0-1 0,1 1 0,1-1 1,1 1-1,0-2 0,1 1 0,1-1 0,13 20 1,-19-32-8,0 0 0,1-1 0,-1 1 1,0 0-1,-1 0 0,1 0 1,-1 0-1,0 1 0,0-1 0,0 0 1,0 0-1,-1 6 0,0-7 24,-1 0 0,1 0 0,-1-1 0,0 1-1,0 0 1,0-1 0,0 1 0,0-1 0,-1 1 0,1-1 0,-1 0-1,1 1 1,-1-1 0,0 0 0,0 0 0,0 0 0,0-1 0,0 1-1,-1 0 1,-2 1 0,-14 8 238,0-1 1,0-1-1,-1-1 0,0-1 0,-36 8 1,-108 11 724,124-22-1087,-67-3 0,75-8-2332,18-10-3845,9-10-8312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16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69 8712,'0'0'7469,"1"-8"-5003,0 4-2150,1 0 0,-1 1 0,0-1 0,1 1 0,0-1-1,0 1 1,0 0 0,0-1 0,1 1 0,-1 0 0,6-4 0,-6 5-197,0 0 0,0 1-1,0 0 1,0-1 0,0 1 0,0 0 0,0 0-1,0 0 1,0 1 0,1-1 0,-1 0 0,0 1-1,0-1 1,1 1 0,-1 0 0,0 0 0,1 0-1,-1 0 1,1 0 0,-1 1 0,0-1 0,0 1-1,1-1 1,-1 1 0,0 0 0,4 1 0,-4 0-93,0-1 0,-1 1 0,1-1 0,-1 1 0,1-1 0,-1 1 0,0 0 0,0 0 0,1 0 0,-1-1 0,0 1 0,-1 0 0,1 0 0,0 1 0,-1-1 0,1 0 0,-1 0 0,1 0 0,-1 0 0,0 0 0,0 1 0,0-1 0,0 0 0,0 0 0,-1 0 0,1 0 0,-1 0 0,1 1 0,-1-1 0,-1 3 0,-2 5 147,1 0 1,-1 0-1,-1-1 1,0 1-1,-6 8 1,-45 44 797,110-53-1019,-46-7-83,-1 0 1,1 0-1,-1 1 0,0 0 0,1 1 1,-2 0-1,1 0 0,0 0 0,-1 1 0,0 0 1,0 0-1,0 0 0,5 7 0,-9-9 135,0-1 0,0 1 0,-1 0 0,1 0 0,-1-1 0,0 1 0,1 0 0,-1 1 0,-1-1 0,1 0-1,0 0 1,-1 0 0,0 0 0,1 1 0,-1-1 0,0 0 0,-1 0 0,1 1 0,-1-1 0,1 0 0,-1 0 0,0 0 0,0 0-1,0 0 1,-1 0 0,1 0 0,-1 0 0,1 0 0,-1-1 0,0 1 0,0-1 0,-1 1 0,-3 3 0,1-2 186,-1 0 1,1 0 0,-1 0 0,1-1 0,-1 0 0,0 0 0,-1 0 0,1-1-1,0 0 1,-1 0 0,1-1 0,-1 0 0,1 0 0,-14 0 0,15 0-141,0-1 1,0 0 0,1 0 0,-1-1 0,0 1 0,0-1 0,1 0 0,-1-1 0,0 1-1,1-1 1,0 0 0,-1 0 0,1 0 0,0 0 0,0-1 0,0 1 0,0-1-1,0 0 1,1-1 0,0 1 0,-4-5 0,6 8-120,1 0-1,0-1 1,0 1-1,-1 0 1,1-1 0,0 1-1,0 0 1,-1 0-1,1-1 1,0 1 0,0 0-1,0-1 1,0 1-1,0-1 1,-1 1 0,1 0-1,0-1 1,0 1-1,0 0 1,0-1 0,0 1-1,0-1 1,0 1-1,0 0 1,0-1 0,0 1-1,0 0 1,1-1-1,-1 1 1,0 0 0,0-1-1,0 1 1,0-1-1,1 1 1,-1 0 0,0 0-1,0-1 1,1 1-1,-1 0 1,0-1 0,0 1-1,1 0 1,-1 0-1,0 0 1,1-1 0,-1 1-1,0 0 1,1 0-1,-1 0 1,0 0 0,1 0-1,-1-1 1,0 1-1,1 0 1,-1 0 0,1 0-1,-1 0 1,0 0-1,1 0 1,-1 0 0,1 0-1,0 1 1,28 3-5651,-26-3 4569,14 3-5239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17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14414,'0'0'10954,"57"13"-10666,-31-13-192,3 0-64,-1 0 0,-2 0-864,-6-4-1090,-1-3-1025,-6 1-2658,-8-4-4549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17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 14029,'0'0'11003,"-5"9"-10726,-19 30 323,1 2 0,2 1 0,-19 57 0,31-74-440,2 1-1,1 0 0,1 0 0,1 0 0,1 1 0,1 0 0,4 43 0,-2-66-156,1 0 1,-1-1-1,1 1 0,0 0 0,0-1 1,0 1-1,1-1 0,-1 1 0,1-1 0,0 0 1,0 1-1,0-1 0,0 0 0,0 0 1,1-1-1,-1 1 0,1 0 0,0-1 1,0 1-1,0-1 0,0 0 0,0 0 1,6 2-1,0-1-749,0 0 0,1 0 1,-1-1-1,1 0 0,-1-1 0,1 0 1,19 0-1,3-2-5116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18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18129,'0'0'4783,"-8"8"-3731,4-4-996,0 1-1,0-1 1,1 1-1,-1 0 1,1 0-1,0 0 1,0 1-1,1-1 1,-1 1-1,1 0 1,1-1-1,-1 1 1,1 0-1,-1 11 1,1-5-165,0 0 0,2 0 0,-1 1 0,1-1 0,1 0 0,0 0 0,1-1 0,1 1 0,-1 0 0,2-1 0,5 12 0,-6-14-1326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19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12812,'0'0'10442,"67"-2"-9801,-33 2-289,5 0-224,0 0-96,0 0-1089,-5 0-1473,-1 0-2755,-4-5-5445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30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12 6150,'-5'-7'8895,"-6"11"-6128,-9 13-1905,-3 16 967,19-28-1613,0 0-1,0 0 0,1 0 0,-1 0 0,1 0 0,0 1 1,1-1-1,-1 1 0,1 0 0,0 0 0,1 0 0,-1 0 0,1 7 1,1-13-194,0 1 1,1 0 0,-1-1-1,1 1 1,-1 0 0,1-1-1,-1 1 1,1-1 0,0 1-1,-1-1 1,1 1 0,0-1-1,-1 0 1,1 1 0,0-1-1,-1 0 1,1 1 0,0-1-1,0 0 1,-1 0 0,1 0-1,0 0 1,0 1 0,0-1-1,-1 0 1,1-1 0,0 1-1,0 0 1,-1 0 0,1 0-1,0 0 1,0-1 0,0 1-1,-1 0 1,1 0 0,0-1-1,0 0 1,31-11 365,-16-1-42,-1-1 0,0-1 0,-1 0 1,-1-1-1,0 0 0,17-31 0,-29 47-201,-7 29-258,-11 5 121,13-26-4,-1-1 1,1 2-1,0-1 0,1 0 1,0 1-1,0 0 0,1 0 1,0 0-1,1 0 0,0 0 1,0 0-1,1 9 0,0-16 10,1-1 0,0 1-1,0-1 1,-1 0 0,1 1-1,0-1 1,0 0-1,1 0 1,-1 0 0,0 1-1,0-1 1,1 0-1,-1-1 1,0 1 0,1 0-1,-1 0 1,1 0 0,-1-1-1,1 1 1,-1-1-1,1 1 1,-1-1 0,1 0-1,-1 0 1,1 0-1,0 0 1,-1 0 0,4 0-1,-4 0-74,0 0 0,1 0-1,-1 0 1,0 0 0,1 0-1,-1 0 1,0 0 0,1-1 0,-1 1-1,0 0 1,1-1 0,-1 1-1,0-1 1,0 0 0,0 1-1,1-1 1,-1 0 0,0 0-1,0 0 1,0 1 0,0-1 0,0 0-1,0 0 1,-1-1 0,1 1-1,0 0 1,0 0 0,-1 0-1,1 0 1,-1-1 0,1 1-1,-1 0 1,1-1 0,-1-2 0,0-5-3271,0 1-2086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31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51 3011,'0'0'793,"6"-17"6348,-6 15-6658,1 0 0,0 0 0,-1 0 0,1 0 0,0 0 0,0 0 1,0 1-1,0-1 0,1 0 0,-1 1 0,0-1 0,1 0 0,-1 1 0,1 0 0,-1-1 0,1 1 0,-1 0 0,1 0 0,3-1 0,-4 6-17,0 0 0,0 0 0,0 1-1,-1-1 1,0 1 0,0 7 0,0-12-417,-2 39 595,-2 0 0,-1-1 0,-13 43 1,-5 35 344,23-115-959,-1-1 0,1 1 0,0 0 1,0 0-1,0-1 0,0 1 0,0 0 0,0 0 0,0-1 1,0 1-1,0 0 0,0 0 0,0 0 0,0-1 0,1 1 0,-1 0 1,0 0-1,0-1 0,1 1 0,-1 0 0,1-1 0,-1 1 0,1 0 1,-1-1-1,1 1 0,-1-1 0,1 1 0,0 0 0,1-1-5,-1 1-1,0-1 1,1 0 0,-1 0-1,1 0 1,-1 0-1,0 0 1,1 0-1,-1 0 1,0-1 0,1 1-1,-1 0 1,0-1-1,1 1 1,0-2-1,56-32 61,-47 26-65,30-13-343,-40 21 310,0-1-1,-1 1 1,1 0 0,0-1-1,0 1 1,0 0 0,-1 0 0,1-1-1,0 1 1,0 0 0,0 0-1,0 0 1,-1 0 0,1 0 0,0 0-1,0 0 1,0 0 0,0 1-1,-1-1 1,1 0 0,0 0 0,0 1-1,0-1 1,-1 0 0,1 1-1,0-1 1,-1 1 0,1-1 0,0 1-1,-1-1 1,1 1 0,0 0-1,-1-1 1,1 1 0,-1 0 0,1-1-1,-1 1 1,0 0 0,1 0-1,-1-1 1,0 1 0,1 0-1,-1 0 1,0 0 0,0 0 0,0-1-1,0 3 1,1 6 27,0 0 1,-1 0-1,0 0 0,-1 0 1,0-1-1,0 1 0,-4 13 1,4-19 68,-1-1 1,1 1 0,-1 0 0,0 0 0,0-1-1,0 1 1,0-1 0,-1 0 0,1 1 0,0-1 0,-1 0-1,0 0 1,1-1 0,-1 1 0,0-1 0,0 1 0,0-1-1,0 0 1,0 0 0,0 0 0,-1 0 0,1-1-1,0 1 1,-4-1 0,-5 2 81,1-1 0,-1-1 0,0 0 0,-14-2 0,21 2-200,0-1-1,1 0 1,-1 0-1,0 0 1,1-1-1,-1 0 1,1 0-1,-1 0 0,1 0 1,0-1-1,0 1 1,-7-7-1,69 5-9968,-33 7 4959,0 0-1820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31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13965,'0'0'16464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32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40 7559,'0'0'9017,"8"-6"-6663,43-21 31,-47 26-2261,-1-1 1,1 1-1,0 0 0,0 1 0,0-1 0,0 0 0,0 1 1,0 0-1,0 0 0,0 1 0,-1-1 0,1 1 1,0-1-1,0 1 0,7 3 0,-10-3-120,0-1-1,0 1 1,0-1-1,1 1 1,-1 0-1,0 0 1,0 0 0,-1-1-1,1 1 1,0 0-1,0 0 1,0 0-1,-1 0 1,1 1 0,0-1-1,-1 0 1,1 0-1,-1 0 1,1 0-1,-1 1 1,0-1 0,1 0-1,-1 0 1,0 1-1,0-1 1,0 0-1,0 1 1,0-1 0,0 0-1,0 0 1,-1 1-1,1-1 1,0 0-1,-1 0 1,1 1 0,-1-1-1,1 0 1,-1 0-1,0 0 1,1 0-1,-1 0 1,0 0-1,0 0 1,-1 1 0,-4 7 89,-1-1-1,0 0 1,-14 12 0,20-20-80,-53 41 1449,42-34-1066,1 1 0,0 0 0,1 0-1,0 1 1,0 1 0,-11 13 0,21-22-379,-1 0-1,0-1 1,1 1 0,-1 0 0,1-1-1,0 1 1,-1 0 0,1-1-1,0 1 1,-1 0 0,1 0 0,0-1-1,0 1 1,-1 0 0,1 0 0,0 0-1,0 0 1,0-1 0,0 1 0,0 0-1,0 0 1,1 0 0,-1-1-1,0 1 1,0 0 0,0 0 0,1-1-1,-1 1 1,0 0 0,2 1 0,-1-1-2,1 0 1,-1 1-1,1-1 1,0 0 0,0 0-1,-1 0 1,1-1-1,0 1 1,0 0 0,0-1-1,0 1 1,3 0-1,68 2-7,-63-4 10,28 2-689,13-1-2585,-17-1-6067,-19 1-1834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33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12268,'0'0'9005,"10"8"-7841,-3-2-986,0 0-1,0 0 0,-1 1 1,1 0-1,-1 0 1,-1 1-1,0-1 1,0 1-1,0 1 0,-1-1 1,0 0-1,0 1 1,-1 0-1,-1 0 1,1 0-1,1 12 0,-4-6-109,0-1-1,-1 1 0,0-1 0,-2 1 0,1-1 1,-2 0-1,0 0 0,0 0 0,-1-1 0,-1 1 1,0-1-1,-1-1 0,-1 1 0,-13 17 0,13-20-387,-1-1 0,0 1 0,0-1 0,-1-1-1,-1 0 1,1 0 0,-1-1 0,-1 0-1,1-1 1,-16 6 0,0-6-6011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24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5157,'0'0'19666,"1"10"-19142,11 181-380,-10-107-6358,-2-82 5720,0-2 316,0 0 1,0 0-1,0 1 0,0-1 0,0 0 0,0 0 0,0 1 0,0-1 0,0 0 0,0 0 0,0 1 0,0-1 0,0 0 0,0 0 0,0 1 0,0-1 1,0 0-1,0 0 0,-1 1 0,1-1 0,0 0 0,0 0 0,0 0 0,0 1 0,0-1 0,-1 0 0,1 0 0,0 0 0,0 1 0,0-1 0,-1 0 1,1 0-1,0 0 0,0 0 0,0 0 0,-1 0 0,1 1 0,0-1 0,0 0 0,-1 0 0,1 0 0,0 0 0,0 0 0,-1 0 0,1 0 0,-1 0 1,-8 0-6272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33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10250,'0'0'6806,"8"4"-5071,2 1-1399,-1 1-1,0 0 1,0 1 0,0 0-1,-1 0 1,0 1 0,-1 0-1,0 0 1,0 1 0,0 0-1,-1 0 1,-1 1 0,0-1-1,0 1 1,6 20 0,-7-18-220,0 0 1,-2 0 0,0 1 0,0-1-1,-1 1 1,0-1 0,-1 1-1,-1-1 1,0 1 0,-1-1 0,0 0-1,0 1 1,-2-1 0,-7 20 0,-2-4-8,-1-1 0,-22 33 0,28-49-529,0 0 1,0 0 0,-1-1 0,-1 0-1,0-1 1,0 0 0,-18 12 0,11-13-2129,6-6-2026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34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42 104 14382,'0'0'2936,"5"-9"-144,0 2-2472,0 0 0,0 0 0,1 1 0,-1 0 0,1 0 0,0 0 0,1 1 0,0 0 0,0 0 0,0 0 0,0 1 0,1 0 0,-1 1 0,1 0 0,0 0 0,0 0 0,0 1 0,0 0 0,10 0 0,-15 1-282,5 0 36,-1 0 1,1 1 0,-1 0-1,0 0 1,1 0 0,7 2-1,-14-2-62,1 1-1,-1-1 0,1 1 0,-1 0 0,1-1 0,-1 1 0,0 0 1,1 0-1,-1 0 0,0 0 0,0 0 0,0 0 0,0 0 0,0 0 1,0 0-1,0 0 0,0 1 0,0-1 0,-1 0 0,1 1 0,0-1 0,-1 1 1,1-1-1,-1 1 0,0-1 0,1 1 0,-1-1 0,0 1 0,0-1 1,0 1-1,0-1 0,0 1 0,0-1 0,0 1 0,-1 1 0,-1 4 44,1 0-1,-1 0 1,-1 0-1,1 0 1,-1 0 0,-1 0-1,1-1 1,-1 1-1,0-1 1,0 0-1,-1-1 1,-6 7-1,-11 11 180,-37 29 1,40-36-217,-107 83 308,126-99-324,-1 0 1,1 1-1,-1-1 1,1 0 0,0 0-1,-1 1 1,1-1-1,-1 0 1,1 1-1,0-1 1,-1 0-1,1 1 1,0-1 0,-1 1-1,1-1 1,0 1-1,0-1 1,0 0-1,-1 1 1,1-1-1,0 1 1,0-1 0,0 1-1,0-1 1,0 1-1,0-1 1,0 1-1,0-1 1,0 1 0,0-1-1,0 1 1,0-1-1,0 1 1,0-1-1,0 1 1,1-1-1,-1 1 1,0-1 0,0 1-1,0-1 1,1 0-1,-1 1 1,0-1-1,1 1 1,-1-1-1,0 0 1,1 1 0,-1-1-1,1 0 1,-1 0-1,0 1 1,1-1-1,-1 0 1,1 0-1,-1 1 1,1-1 0,-1 0-1,1 0 1,-1 0-1,1 0 1,-1 0-1,1 0 1,-1 0 0,1 0-1,-1 0 1,1 0-1,-1 0 1,1 0-1,49 3 107,-38-3-106,-6 0 9,12 1-56,-1 0 0,1 2 1,19 4-1,-33-6-104,0 0 1,1 1-1,-1-1 1,0 1-1,0 0 1,0 0-1,0 1 1,-1-1-1,1 1 1,-1 0-1,1 0 1,-1 0-1,0 0 0,0 0 1,0 1-1,0 0 1,3 6-1,-6-9 13,0-1 0,0 1 0,0-1 0,1 1 0,-1-1 0,0 1 0,0-1 0,0 1 0,0-1 0,1 0-1,-1 1 1,0-1 0,0 1 0,1-1 0,-1 0 0,0 1 0,1-1 0,-1 0 0,0 1 0,1-1 0,-1 0 0,0 1 0,1-1-1,-1 0 1,1 0 0,-1 0 0,1 1 0,-1-1 0,0 0 0,1 0 0,-1 0 0,1 0 0,-1 0 0,1 0 0,-1 0-1,1 0 1,-1 0 0,1 0 0,-1 0 0,1 0 0,-1 0 0,1 0 0,-1 0 0,1-1 0,-1 1 0,0 0 0,1 0 0,-1-1-1,1 1 1,-1 0 0,0 0 0,1-1 0,-1 1 0,0 0 0,1-1 0,-1 1 0,1-1 0,12-28-8083,-7 7 178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38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3331,'0'0'16560,"11"0"-15535,11 0-716,110 3 1477,-111-2-2288,-1 2 0,0 0-1,0 1 1,34 11-1,-53-14 369,0-1-364,1 1 1,0 0-1,0-1 1,0 1-1,-1 0 1,1 0-1,-1 0 0,1 0 1,0 0-1,-1 1 1,0-1-1,1 0 1,1 3-1,-2 2-4445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38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10570,'0'0'7911,"69"21"-7462,-30-21-321,11-1-64,-3-4-801,-4-3-2498,-10 1-2658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39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75 9673,'0'0'1265,"3"-10"716,1 0-1236,-2 6-448,0 0 0,-1 0 0,0 0 0,1 0 0,-1 0 0,-1 0 0,1 0 0,-1 0 0,1-6 0,-1 10-261,0 0-1,0-1 0,0 1 1,0 0-1,0-1 1,-1 1-1,1 0 0,0-1 1,0 1-1,0 0 0,0-1 1,0 1-1,0 0 0,0 0 1,-1-1-1,1 1 1,0 0-1,0 0 0,0-1 1,-1 1-1,1 0 0,0 0 1,0-1-1,-1 1 0,1 0 1,0 0-1,-1 0 1,1 0-1,0-1 0,-1 1 1,1 0-1,0 0 0,0 0 1,-1 0-1,1 0 0,0 0 1,-1 0-1,1 0 1,0 0-1,-1 0 0,1 0 1,0 0-1,-1 0 0,1 0 1,0 0-1,-1 0 0,1 1 1,0-1-1,-1 0 1,1 0-1,0 0 0,0 0 1,-1 1-1,1-1 0,-18 15 182,9 3 19,0 1-1,1 0 0,1 1 0,1-1 1,1 1-1,1 1 0,-3 30 0,2 13 992,4 71-1,2-123-1162,0 0 0,1 0 0,0 0 0,1 0 1,0 0-1,1-1 0,1 1 0,0-1 0,9 16 0,-8-20 4,-5-15-278,-6-16-524,-7 2-567,-1 1 0,0 1 0,-33-37 0,27 35 1160,0-2 0,-15-27 1,34 51 176,-1 0 1,1 0 0,0 0-1,0 0 1,0-1 0,0 1-1,0 0 1,0 0 0,0 0-1,0-1 1,0 1 0,0 0-1,0 0 1,0 0 0,0-1-1,0 1 1,0 0 0,0 0-1,0-1 1,0 1-1,0 0 1,0 0 0,0 0-1,0 0 1,0-1 0,0 1-1,1 0 1,-1 0 0,0 0-1,0 0 1,0-1 0,0 1-1,0 0 1,1 0 0,-1 0-1,0 0 1,0 0 0,0-1-1,0 1 1,1 0 0,-1 0-1,0 0 1,0 0 0,0 0-1,1 0 1,-1 0 0,0 0-1,1 0 1,17-1 692,25 6-491,-38-5-113,91 9-719,-47-14-2316,-43 4 1942,-1 0 0,0-1-1,0 0 1,1 0 0,-1 0-1,6-4 1,7-9-4584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39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9545,'0'0'10020,"-9"6"-9758,3-2-157,0 0 0,1 1 0,-1 0 0,1 0 0,0 0 0,1 0 0,-1 1 0,1 0 0,0 0 0,0 0 0,1 0 0,0 1 0,0-1 0,0 1 0,1 0 0,0-1 0,1 1 0,-1 1 0,1-1 0,0 9 0,0-3 10,0 0 1,1 0 0,1-1-1,0 1 1,1 0 0,0 0-1,1-1 1,8 23 0,-9-29-291,0-1 1,1 0 0,0 0-1,0 0 1,1-1-1,-1 1 1,1-1 0,0 0-1,7 7 1,-7-9-378,0 1 0,0 0 0,0-1 0,1 0 0,-1 0 0,1 0-1,0-1 1,-1 1 0,1-1 0,0 0 0,0 0 0,8-1 0,15 1-4471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40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 7911,'0'0'9311,"-4"5"-8596,1 1-725,3-4 111,-1 0 1,0 0-1,0 0 0,0 0 0,0-1 1,0 1-1,-1 0 0,1 0 0,0-1 1,-1 1-1,1-1 0,-1 1 0,0-1 1,1 0-1,-1 1 0,0-1 0,0 0 1,0 0-1,0 0 0,0-1 0,0 1 1,0 0-1,0-1 0,0 1 0,0-1 1,0 0-1,0 0 0,-1 0 0,1 0 1,0 0-1,0 0 0,0 0 0,-4-1 1,2 0-46,-1 1 1,1 0 0,-1 0 0,1 0 0,-1 1-1,1 0 1,-1 0 0,1 0 0,-1 0 0,1 1 0,0-1-1,0 1 1,0 0 0,0 1 0,0-1 0,-4 4 0,5-4 3,1-1 0,0 1 0,-1 0 1,1 0-1,0 0 0,0 0 0,1 0 1,-1 0-1,0 1 0,1-1 0,-1 0 1,1 1-1,0-1 0,0 1 0,0 0 1,0-1-1,0 1 0,1 0 0,-1 0 1,1 0-1,0-1 0,0 1 0,0 0 1,0 0-1,0 0 0,0-1 0,2 4 1,-1-4-42,0-1 0,0 0 0,0 0 0,0 0 0,0 1-1,1-2 1,-1 1 0,0 0 0,1 0 0,-1 0 0,1 0 0,-1-1 0,1 1 0,-1-1 0,1 1 0,-1-1 0,1 0 0,0 1 0,-1-1 0,1 0 0,0 0 0,1 0 0,43-1 162,-42 0-163,5 0-1,0 0 1,0-1-1,0-1 0,-1 1 1,1-1-1,-1-1 0,1 0 1,-1 0-1,0 0 0,8-7 1,-11 8-13,-1 0 0,0 0 1,0-1-1,-1 1 1,1-1-1,-1 0 0,1 0 1,-1 0-1,-1 0 1,1 0-1,0-1 1,-1 1-1,0-1 0,0 0 1,0 0-1,-1 1 1,0-1-1,0 0 1,1-8-1,-4 13-16,0 0 0,1 0 0,-1 0 0,0 0 0,0 1 0,0-1 0,1 0-1,-1 1 1,0-1 0,0 1 0,1 0 0,-1-1 0,-2 3 0,1 0 16,0-1-1,1 1 0,-1 0 1,1 0-1,0 0 0,0 0 1,0 0-1,0 1 1,0-1-1,1 1 0,0-1 1,-1 1-1,1-1 0,1 1 1,-1 0-1,1-1 1,-1 8-1,1-9-82,0 0 0,0 0 0,1 0 0,-1 0 0,0 0 0,1 0 0,0 0 0,-1 0 1,1 0-1,0 0 0,0 0 0,0-1 0,0 1 0,0 0 0,1-1 0,-1 1 0,1-1 0,-1 1 0,1-1 0,-1 1 0,1-1 0,-1 0 0,1 0 1,0 0-1,0 0 0,0 0 0,0 0 0,0-1 0,0 1 0,0 0 0,0-1 0,2 1 0,38 0-6424,-22-5 688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40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9865,'0'0'11980,"4"8"-11158,5 9-352,6 8-149,-2 0 0,-1 2 0,10 29 0,-20-49-316,0-1 1,0 1-1,-1 0 0,1-1 0,-2 1 0,1 0 0,-1 0 1,0 0-1,0 0 0,-1 0 0,0-1 0,0 1 0,0 0 1,-1 0-1,0-1 0,-1 1 0,1-1 0,-1 0 0,-5 9 1,-15 13-1404,-1-1 1,-1-1 0,-48 40-1,33-35-4116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00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139 113 10410,'1'-9'2066,"0"-88"5119,-1 97-7156,0 1-1,0-1 1,-1 0-1,1 0 1,0 0-1,0 0 1,0 1 0,-1-1-1,1 0 1,0 0-1,0 0 1,-1 0-1,1 0 1,0 0-1,0 0 1,-1 0-1,1 0 1,0 0-1,0 0 1,-1 0-1,1 0 1,0 0 0,0 0-1,-1 0 1,1 0-1,0 0 1,0 0-1,-1 0 1,1 0-1,0 0 1,0 0-1,0 0 1,-1-1-1,1 1 1,0 0-1,0 0 1,-1 0-1,1 0 1,0-1 0,0 1-1,0 0 1,0 0-1,0 0 1,-1-1-1,1 1 1,0 0-1,0 0 1,0-1-1,0 1 1,0 0-1,0 0 1,0-1-1,0 1 1,0 0 0,0 0-1,0-1 1,0 1-1,0 0 1,0 0-1,0-1 1,0 1-1,0 0 1,0 0-1,0-1 1,0 1-1,0 0 1,1-1-1,-14 21-25,-2 39 352,3 0-1,2 1 0,3 0 0,2 1 0,3-1 0,3 1 0,2 0 0,17 87 0,-11-108-283,-2-14-541,-14-47-166,-89-271-1980,91 282 1385,6 10 1090,-1 0 0,0 0-1,0 1 1,1-1 0,-1 0 0,0 0-1,0 0 1,1 0 0,-1 0 0,0 0 0,0 0-1,1 0 1,-1 0 0,0 0 0,1 0-1,-1 0 1,0 0 0,0 0 0,1 0 0,-1 0-1,0 0 1,0 0 0,1 0 0,-1 0-1,0 0 1,0-1 0,1 1 0,-1 0 0,0 0-1,0 0 1,1 0 0,-1-1 0,0 1 0,0 0-1,0 0 1,0 0 0,1-1 0,-1 1-1,0 0 1,0 0 0,0-1 0,0 1 0,0 0-1,0 0 1,0-1 0,0 1 0,0 0-1,1 0 1,-1-1 0,0 1 0,0 0 0,0 0-1,-1-1 1,1 1 0,0 0 0,0-1-1,0 1 1,0 0 0,0 0 0,0-1 0,0 1-1,0 0 1,0 0 0,-1-1 0,1 1-1,0 0 1,8 0-7455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00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6022,'0'0'9337,"-3"10"-8964,-21 70 1271,11-46-1248,3 1 0,0 0 0,3 0-1,0 1 1,3 0 0,-1 39 0,5-71-408,1 0 1,0 0-1,0 0 0,0 0 1,0 0-1,0 0 0,1 0 1,-1 0-1,1-1 0,0 1 0,0-1 1,1 1-1,-1-1 0,1 0 1,0 0-1,-1 0 0,1 0 1,1-1-1,-1 1 0,0-1 1,1 0-1,-1 0 0,1 0 0,-1 0 1,1 0-1,4 0 0,0 1-578,1-1 0,0 0 0,0 0-1,-1-1 1,1 0 0,0-1-1,0 0 1,0 0 0,0-1 0,0 0-1,11-3 1,22-13-5368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25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2 130 11115,'0'-9'2477,"0"8"-2456,-1-2 256,1-1 0,0 1 0,-1-1-1,1 1 1,1-1 0,-1 0 0,0 1 0,1-1 0,0 1 0,0-1 0,0 1 0,0-1 0,0 1 0,1 0-1,-1 0 1,1 0 0,0 0 0,0 0 0,0 0 0,1 0 0,-1 0 0,1 1 0,-1-1 0,1 1 0,0 0-1,0 0 1,0 0 0,0 0 0,0 0 0,6-1 0,9-4 95,1 2 0,0 1 1,0 0-1,0 1 0,1 1 0,-1 1 1,1 1-1,0 0 0,-1 2 0,37 7 1,-53-9-371,-1 1 1,1-1-1,-1 1 1,1 0-1,-1 0 1,1 0-1,-1 0 1,0 0-1,1 0 1,-1 1-1,0-1 1,0 1-1,0 0 1,0 0-1,-1-1 1,1 1-1,0 0 1,-1 1-1,1-1 1,-1 0-1,0 0 1,1 1-1,-1-1 1,0 0-1,-1 1 1,1-1-1,0 1 1,-1-1-1,1 1 1,-1 0-1,0-1 1,0 4-1,-1-1 12,0 0 0,0-1 0,0 1 0,-1-1 0,1 1 0,-1-1 0,0 0 0,-1 0 0,1 0 0,-1 0 0,0 0 0,0 0 0,0-1 0,0 1 0,0-1 0,-7 5 0,-9 5 151,-1 0 1,-1-1-1,0-1 1,-1-1-1,-34 12 1,74-23-444,1 0 1,-1 2-1,30 4 0,-38-4 216,1 1 0,-1 1 0,0 0-1,0 0 1,0 1 0,17 8 0,-25-11 51,0 0 0,0 0 1,0 1-1,0-1 0,0 0 0,0 1 1,0-1-1,-1 1 0,1 0 0,0-1 1,-1 1-1,0 0 0,1 0 1,-1 0-1,0 0 0,0 0 0,0 1 1,0-1-1,0 0 0,0 0 0,-1 1 1,1-1-1,-1 0 0,0 1 0,0-1 1,1 0-1,-2 1 0,1-1 1,0 0-1,0 1 0,-1-1 0,1 0 1,-1 1-1,0-1 0,0 0 0,-1 3 1,-1 0 82,0 0 0,-1-1 0,0 1 0,0-1 0,0 0 0,-1 0 0,1-1 0,-1 1 0,0-1 0,0 0 0,-5 2 0,-62 27 1140,52-24-980,0-2 0,0 0 0,0-2 0,-1 0-1,0-1 1,-31 0 0,51-3-278,0 0 0,1 0 0,-1 0 0,1 0 1,-1 0-1,0 0 0,1 0 0,-1 0 0,1 0 0,-1 0 0,0 0 0,1 0 0,-1-1 0,1 1 0,-1 0 0,1 0 1,-1-1-1,1 1 0,-1 0 0,1-1 0,-1 1 0,1 0 0,-1-1 0,1 1 0,-1-1 0,1 1 0,0-1 0,-1 1 1,1-1-1,0 1 0,-1-1 0,1 1 0,0-1 0,0 1 0,0-1 0,-1 1 0,1-1 0,0 0 0,0 1 0,0-1 1,0 1-1,0-1 0,0 0 0,0 1 0,0-1 0,0 0 0,1-1-255,0 0-1,-1 0 0,1 0 1,0 0-1,0 1 1,0-1-1,0 0 1,0 1-1,1-1 1,-1 1-1,0-1 1,1 1-1,2-3 1,57-30-10627,-20 16 1725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01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0 11082,'0'0'6278,"-50"56"-5157,27-23-256,0 1-224,-1 2-321,4-5-160,1-3-96,4-7-32,5-4 0,3-7-320,5-6-801,-3-4-1153,1-3-352,2-18-1538</inkml:trace>
  <inkml:trace contextRef="#ctx0" brushRef="#br0" timeOffset="1">0 42 7335,'0'0'9673,"45"51"-8360,-17-30-736,2 1-161,4-1-288,-1-5-192,-4-3-1729,-6-4-2243,-7-7 192,0-2-1473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01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7015,'0'0'10217,"66"39"-9384,-43-10 0,-2 3-321,-7 5-159,-8 3-193,-6 0 0,-7 2-64,-15-1 0,-6-2 32,3-3-32,-1-8-32,3-4-1153,5-14-2914,4-7-3204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02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10378,'0'0'4868,"59"-6"-2529,-20 3-353,5 3-225,2 0-1056,7 0-481,-5 0-160,-4 0-96,-7 0-705,-9 1-1441,-12 3-929,-9-2-2017</inkml:trace>
  <inkml:trace contextRef="#ctx0" brushRef="#br0" timeOffset="1">80 135 10442,'0'0'9225,"74"31"-7143,-21-31-1218,0 0-671,4-3-65,-2-5-385,-4-2-1600,-7 0-930,-1-2-3267,-4-1-3234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02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323 0 12075,'0'0'12209,"-11"6"-12086,-13 8-25,2 2-1,0 0 1,0 1-1,2 2 1,-20 20-1,26-24-140,1 1-1,0 1 0,1-1 1,1 2-1,0 0 0,1 0 1,1 1-1,-6 19 0,10-3-1822,5-25-7911,0-27 4732</inkml:trace>
  <inkml:trace contextRef="#ctx0" brushRef="#br0" timeOffset="1">1 38 13549,'0'0'9096,"39"69"-7590,0-42-513,7 0-641,7-3-224,0-2-32,0-6-416,-5-6-1217,-4-2-1058,-7-8-1184,-7 0-1955,-7-3-2145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02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11755,'0'0'2194,"12"-9"16,-2 0-1872,2 1 0,-1 1 1,1 0-1,0 1 0,0 0 0,0 1 0,1 0 0,0 1 0,0 1 0,0 0 0,16-2 0,5 3 135,0 1-1,42 4 1,-64-1-419,0-1 0,-1 2 0,1-1 0,0 2 1,-1-1-1,0 2 0,1-1 0,-2 2 0,19 10 1,-28-15-48,1 0 0,0 0 0,-1 0 0,1 0 0,-1 1 0,0-1 0,1 0 0,-1 1 0,0-1 0,0 0 0,0 1 0,0 0 0,0-1 0,0 1 0,0 0 0,0-1 0,-1 1 0,1 0 0,-1 0 0,1 0 0,-1-1 0,0 1 0,1 0 0,-1 0 0,0 0 0,0 0 0,-1 0 0,1-1 0,0 1 0,-1 0 0,1 0 0,-1 0 0,1-1 1,-1 1-1,0 0 0,0-1 0,0 1 0,0 0 0,0-1 0,0 1 0,0-1 0,0 0 0,-2 2 0,-6 6 188,-1-1 0,1 0 1,-2 0-1,-20 12 0,27-18-135,-57 30 805,39-21-403,1 1 1,-39 27 0,58-38-456,0 1 1,0-1 0,0 1-1,1-1 1,-1 1-1,1-1 1,-1 1-1,1 0 1,0 0 0,0-1-1,-1 1 1,1 0-1,0 0 1,1 0 0,-1 0-1,0 1 1,1-1-1,-1 0 1,0 4 0,2-5-3,-1 1 1,1 0 0,-1-1 0,1 1-1,-1 0 1,1-1 0,0 1 0,0-1-1,0 1 1,0-1 0,0 0 0,0 1 0,0-1-1,1 0 1,-1 0 0,0 0 0,1 0-1,-1 0 1,3 1 0,6 4-65,2-1 0,-1-1 1,0 0-1,1 0 0,16 2 0,2-1-1537,59 3 0,-6-7-5888,-1-3-7272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04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87 4324,'-2'-8'4276,"-7"-34"-1822,2 5 2913,0 73-2696,-1-2-2684,-5 85 181,5 0-1,11 151 1,-1-193-89,2 433-1002,-3-509 617,-1 1 0,0 0 0,0-1 1,0 1-1,0-1 0,0 1 1,0 0-1,0-1 0,-1 1 0,1-1 1,-1 1-1,1-1 0,-1 1 0,1-1 1,-1 1-1,0-1 0,0 1 0,0-1 1,0 0-1,0 0 0,-2 2 0,-9 2-6836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04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0 295 9065,'0'0'6443,"12"-2"-5445,141-21 646,174-4 0,-177 18-1499,1548-153-2526,-686 95 2344,-1017 66-5547,-4-2 2455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05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9161,'0'0'10847,"14"-3"-10356,1 1-395,0 1-1,0 0 0,1 0 1,-1 2-1,0 0 0,24 5 1,-26-3-76,306 62 312,-316-65-331,-1 1-1,1-1 0,0 1 1,0 0-1,-1-1 1,1 1-1,0 0 1,-1 1-1,1-1 1,-1 0-1,5 4 1,-5 7-9,-18 6 234,-31 19-132,7-7 587,-53 53 1,80-69-2130,1 0 0,0 1 1,1 1-1,-10 18 1,9-10-10832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06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8104,'0'0'2060,"1"10"-1072,31 152 1793,-10-60-2167,-11-38 1176,-4-24-356,21 74 0,-24-101-1293,2 0 0,-1 0 1,2 0-1,0-1 0,0 0 0,1 0 0,1-1 0,0 0 1,13 13-1,39 32 462,76 55 1,-104-89-482,1-1-1,0-1 1,1-2-1,58 21 1,-36-19 138,120 38 196,-147-50-406,0-2 1,1 0 0,60 1-1,-77-8-34,0-1-1,0-1 0,0 0 1,-1 0-1,1-1 1,-1-1-1,0 0 1,-1-1-1,24-14 1,-2-2-2,-1-2 0,34-30 1,-37 25-36,0 0 0,-3-3 0,0 0 0,29-48 1,76-151-178,-18 28 110,-89 163 92,-10 19-2,-1-1-1,0 0 1,-2-1 0,-1-1-1,-1 0 1,10-34 0,-20 58-47,0-1 1,1 1-1,-1 0 1,0-1-1,0 1 1,0 0-1,0-1 1,0 1-1,0 0 1,0 0-1,0-1 1,0 1-1,0 0 1,0-1-1,0 1 1,0 0-1,0-1 1,0 1-1,0 0 1,0-1-1,-1 1 1,1 0-1,0-1 0,0 1 1,0 0-1,0 0 1,-1-1-1,1 1 1,0 0-1,0 0 1,-1-1-1,1 1 1,0 0-1,0 0 1,-1 0-1,1 0 1,0-1-1,0 1 1,-1 0-1,1 0 1,0 0-1,-1 0 1,1 0-1,-17 3-5234,12-2 3746,-17 5-6432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06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4068,'0'0'-801,"53"0"3364,-14-5-1891,12-5-576,4 1-32,7-1-64,4 4 0,1 3-192,-4 1-1826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26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84 251 14798,'0'0'3123,"-8"1"-507,2-1-2237,1 1 0,0 0 1,-1 1-1,1-1 0,0 1 0,0 0 1,0 0-1,-6 3 0,10-4-298,-1 0-1,1 1 0,-1-1 1,1 0-1,-1 0 0,1 1 1,0-1-1,-1 1 0,1-1 1,0 1-1,0-1 0,0 1 1,0 0-1,0-1 0,1 1 1,-1 0-1,0 0 0,1 0 1,0 0-1,-1 0 0,1-1 0,0 1 1,0 0-1,0 0 0,0 0 1,0 0-1,0 0 0,1 0 1,-1 0-1,1 0 0,-1-1 1,2 4-1,0-2-64,-1 0 1,1-1-1,0 0 0,-1 1 0,1-1 1,1 0-1,-1 0 0,0 0 0,0 0 1,1 0-1,-1 0 0,1-1 0,-1 1 1,1-1-1,0 0 0,0 0 0,-1 0 1,1 0-1,0 0 0,0-1 0,6 1 1,8 1-5,1 0 0,27-2 0,-30-1-32,-6 1-15,-1-1 0,1 0 0,-1-1 0,1 0 0,-1 0 0,0-1 0,0 0-1,0 0 1,0-1 0,0 0 0,-1 0 0,9-7 0,-12 8 35,0 0 0,-1 0 0,0 0 1,0 0-1,0-1 0,0 1 0,0-1 0,0 1 0,-1-1 0,0 0 0,0 0 0,0 0 0,0-1 0,-1 1 0,1 0 0,-1-1 1,0 1-1,0-1 0,-1 1 0,0-1 0,1 1 0,-1-1 0,-1 1 0,-1-9 0,2 12 3,0 1 1,0-1-1,-1 0 0,1 1 1,0-1-1,-1 1 0,1 0 1,-1-1-1,1 1 0,-1-1 0,1 1 1,-1 0-1,1-1 0,-1 1 1,1 0-1,-1-1 0,1 1 1,-1 0-1,0 0 0,1 0 0,-1-1 1,0 1-1,1 0 0,-1 0 1,1 0-1,-1 0 0,0 0 1,1 0-1,-1 0 0,1 1 0,-1-1 1,0 0-1,1 0 0,-1 0 1,1 0-1,-1 1 0,0-1 1,1 0-1,-1 1 0,1-1 1,-1 0-1,1 1 0,-1-1 0,1 1 1,0-1-1,-1 1 0,0 0 1,-24 21 211,21-18-189,1 1 0,0 0 1,1 0-1,-1 0 0,1 0 0,0 1 1,0-1-1,1 0 0,-1 1 0,1 0 1,0 7-1,1-10-16,-1-1 0,1 0 1,0 0-1,1 0 0,-1 0 1,0 1-1,0-1 1,1 0-1,0 0 0,-1 0 1,1 0-1,0 0 0,0 0 1,0 0-1,0 0 0,0 0 1,0 0-1,1-1 0,-1 1 1,1-1-1,-1 1 0,1-1 1,0 1-1,-1-1 0,1 0 1,0 1-1,0-1 0,0 0 1,0-1-1,0 1 0,4 1 1,5 0-44,-1 0 1,1 0 0,0-2 0,0 1-1,-1-1 1,1-1 0,0 0-1,0 0 1,-1-1 0,1-1 0,-1 0-1,0 0 1,0-1 0,0 0-1,0-1 1,0 0 0,-1 0-1,0-1 1,0 0 0,-1-1 0,0 0-1,0 0 1,12-15 0,-9 8 18,0 0 1,0-1 0,-1 0 0,-1 0-1,-1-1 1,0-1 0,-1 1-1,-1-1 1,0-1 0,-2 1 0,0-1-1,0 1 1,0-27 0,-4 43 41,0-1-1,0 1 1,0-1 0,0 1 0,0-1-1,0 1 1,0-1 0,0 1-1,-1 0 1,1-1 0,-1 1 0,1-1-1,-1 1 1,0 0 0,0-2 0,0 3-2,1 0 1,0-1-1,-1 1 1,1 0-1,-1-1 1,1 1-1,-1 0 1,1 0-1,-1 0 0,1 0 1,-1-1-1,1 1 1,-1 0-1,1 0 1,-1 0-1,1 0 1,-1 0-1,1 0 1,-1 0-1,1 0 1,-1 1-1,1-1 1,-1 0-1,1 0 1,-1 0-1,1 0 1,-1 1-1,-3 1 59,1 0 0,0 0 0,0 1 0,0-1-1,1 1 1,-1 0 0,0 0 0,1 0 0,-4 6 0,2-1-34,0 0 1,0 0 0,1 0 0,0 1-1,1 0 1,0-1 0,0 1 0,1 0-1,0 0 1,0 0 0,1 0 0,0 0-1,1 0 1,0 0 0,0 0 0,1 0-1,0-1 1,1 1 0,0-1 0,0 1-1,6 9 1,7 13-328,2-1 1,1-1-1,1-1 0,27 29 1,-33-47 117,-11-22 214,-11-25 3,2 26-218,1 0 1,-2 1-1,1 0 1,-2 0-1,1 0 1,-1 1-1,0 0 1,-1 0-1,0 1 1,-1 0-1,-16-10 1,-9-4-247,-77-34 0,191 53 2556,-48 3-2431,147-7 570,-156 4-2351,0-1 1,0-1 0,27-10-1,3-6-10046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08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571 99 737,'-203'1'9322,"142"-4"-8125,-1 4-1,1 1 1,-105 19 0,153-14 39,31-4-585,34-1-24,222-26 242,-114 6-745,86 6-128,143-18-1209,-383 28 1485,-10 1-103,-26-1-50,-47 3-108,-579 41 400,624-41-340,-62 3 556,-157 27-1,360-36-465,576-57-919,-306 35-2846,-355 26 3176,-15 1 321,-1 0 0,0-1-1,0 0 1,0 0 0,1-1-1,-1 0 1,11-4 0,-44 1 987,-236 8 188,1 12 0,-356 65-1,559-69-1112,57-10 43,1-1 0,-1 0 0,0 0 0,0 0 0,0 0 1,0 0-1,0 0 0,0 0 0,0 0 0,0 1 1,0-1-1,0 0 0,0 0 0,0 0 0,0 0 1,0 0-1,0 0 0,0 0 0,0 1 0,0-1 0,0 0 1,0 0-1,0 0 0,0 0 0,0 0 0,0 0 1,0 0-1,0 1 0,0-1 0,0 0 0,-1 0 1,1 0-1,0 0 0,0 0 0,0 0 0,0 0 0,0 0 1,0 0-1,0 0 0,0 0 0,0 1 0,0-1 1,-1 0-1,1 0 0,0 0 0,0 0 0,0 0 1,0 0-1,0 0 0,32 2 64,1066-41-324,-1075 37 127,24 0 22,-1-3 0,0-1 0,74-21 0,-98 15 292,-22 12-161,0-1-1,1 1 1,-1 0 0,0-1-1,0 1 1,0 0-1,0-1 1,0 1 0,1 0-1,-1-1 1,0 1-1,0 0 1,0-1 0,0 1-1,0 0 1,0-1 0,0 1-1,0 0 1,0-1-1,-1 1 1,1 0 0,0-1-1,0 1 1,0 0-1,0-1 1,0 1 0,-1 0-1,1 0 1,0-1-1,0 1 1,0 0 0,-1 0-1,1-1 1,0 1-1,-1 0 1,-2-2 39,0 0 0,0 0 0,0 1 0,-1-1 1,1 1-1,-1 0 0,1 0 0,-1 0 0,1 1 0,-6-1 0,-111-5 73,-1 5 0,-130 16 0,-16 9 922,-325 72-1,580-93-1140,3-1-118,0 0-1,1 0 1,0 0 0,-1 1 0,1 1 0,0-1 0,0 1 0,-11 8-1,19-10-2781,9-1-1810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15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135 102 3235,'0'0'5152,"1"-9"-2553,6-31 507,-12 13 356,5 26-3347,-1 0-1,1 1 0,0-1 1,-1 1-1,1-1 1,-1 1-1,1-1 0,-1 1 1,0-1-1,1 1 1,-1-1-1,1 1 0,-1 0 1,0-1-1,1 1 0,-1 0 1,0 0-1,1-1 1,-1 1-1,0 0 0,0 0 1,1 0-1,-1 0 1,0 0-1,0 0 0,1 0 1,-1 0-1,0 0 1,1 0-1,-1 0 0,-1 1 1,0 0-96,1 0 1,-1 1-1,0-1 0,1 1 1,-1-1-1,1 1 1,0-1-1,-1 1 0,1 0 1,0 0-1,0 0 0,0 0 1,0-1-1,0 1 1,1 0-1,-1 1 0,1-1 1,-1 0-1,1 0 1,-1 0-1,1 4 0,-3 46-45,3-45 49,1 41-38,-1-47 19,0-1-1,0 1 1,0 0-1,0-1 1,0 1 0,0 0-1,0 0 1,0-1-1,1 1 1,-1 0 0,0-1-1,0 1 1,1 0 0,-1-1-1,0 1 1,1 0-1,-1-1 1,0 1 0,1-1-1,-1 1 1,1-1-1,-1 1 1,1-1 0,-1 1-1,1-1 1,0 1-1,-1-1 1,1 0 0,-1 1-1,1-1 1,0 0 0,-1 0-1,1 1 1,0-1-1,-1 0 1,1 0 0,0 0-1,0 0 1,-1 0-1,1 0 1,0 0 0,-1 0-1,1 0 1,0 0-1,0 0 1,-1 0 0,1-1-1,0 1 1,-1 0 0,1 0-1,-1-1 1,1 1-1,0-1 1,1-1 43,0 0 1,0 0-1,0 0 1,-1 0-1,1 0 1,-1 0-1,1 0 1,-1-1-1,0 1 1,0 0-1,0-1 0,0 1 1,-1-1-1,1 1 1,-1-1-1,1 0 1,-1 1-1,0-1 1,0 1-1,0-1 1,0 0-1,-1 1 1,1-1-1,-2-3 0,2 3-3,0 0 0,-1 0 0,0 0 0,0 0 0,0 0 0,0 0 0,0 0 0,-1 0 0,1 1 0,-1-1 0,0 0 0,1 1 0,-1 0 0,0-1 0,-1 1 0,1 0 0,0 0 0,-1 0 0,-4-3 0,4 4-51,0 0-1,0 0 1,0 1 0,0-1-1,0 1 1,0 0-1,0 0 1,0 0 0,1 0-1,-1 1 1,0-1 0,0 1-1,0-1 1,0 1 0,0 0-1,0 0 1,1 0 0,-1 1-1,0-1 1,1 1 0,0-1-1,-1 1 1,1 0 0,0 0-1,-1 0 1,-2 4 0,2-2-3,1-1 1,-1 0 0,1 1 0,0-1-1,0 1 1,0 0 0,1 0 0,-1 0-1,1 0 1,0 0 0,0 0 0,1 0 0,-1 0-1,1 0 1,-1 0 0,1 1 0,1-1-1,0 6 1,0-8 16,-1-1 0,1 1 0,0 0 0,0-1 0,0 1 0,0-1 0,0 1 0,1-1 0,-1 0 0,0 1 0,1-1 0,-1 0 0,1 0 0,-1 0 1,1 0-1,0 0 0,-1 0 0,1-1 0,0 1 0,-1 0 0,1-1 0,0 1 0,0-1 0,0 0 0,0 0 0,-1 0 0,1 0 0,0 0 0,0 0 0,0 0 0,0 0 0,-1-1 0,3 0 0,3 0 111,1 0 0,-1-1 1,0 0-1,0 0 0,0 0 1,-1-1-1,9-4 0,-7 1 88,-1 0 0,0 0 0,0 0 1,0-1-1,0 0 0,-1 0 0,8-13 0,-12 17-162,0 0 0,0 0 1,-1 0-1,1 0 1,-1 0-1,0 0 0,0 0 1,0 0-1,0 0 1,0-1-1,-1 1 0,1 0 1,-1-1-1,0 1 1,0 0-1,0-1 0,0 1 1,-1 0-1,1-1 1,-1 1-1,0 0 0,0 0 1,0 0-1,-1-1 1,-1-2-1,2 4-44,0 1 0,-1-1 0,1 0 1,-1 1-1,1-1 0,-1 1 0,1 0 0,-1 0 0,0-1 1,0 1-1,1 0 0,-1 0 0,0 1 0,0-1 0,0 0 0,0 1 1,0-1-1,0 1 0,0 0 0,-1-1 0,1 1 0,0 0 0,0 0 1,0 0-1,0 1 0,0-1 0,0 0 0,0 1 0,0 0 0,0-1 1,0 1-1,-2 1 0,-1 0-16,1 0 1,0 1-1,0-1 1,1 1-1,-1 0 0,0 0 1,1 0-1,0 0 0,0 1 1,0-1-1,0 1 1,0 0-1,-3 6 0,-10 37-61,16-46 75,-1 0 0,1 1 1,0-1-1,-1 0 0,1 0 0,0 0 0,0 0 0,0 0 0,-1 0 1,1 0-1,0 0 0,0 1 0,1-1 0,-1 0 0,0 0 1,0 0-1,1 0 0,-1 0 0,0 0 0,1 0 0,-1 0 0,1 0 1,-1 0-1,1 0 0,0 0 0,-1 0 0,1 0 0,0-1 0,0 1 1,-1 0-1,1 0 0,0-1 0,0 1 0,0 0 0,0-1 1,0 1-1,0-1 0,1 1 0,2-1 11,1 0 1,-1 0-1,0-1 1,1 1-1,-1-1 0,0 0 1,0 0-1,0 0 0,0-1 1,0 1-1,0-1 1,0 0-1,0 0 0,4-4 1,-6 5-9,0-1-1,-1 1 1,1 0 0,0-1 0,-1 1-1,1-1 1,-1 1 0,0-1 0,0 0 0,1 0-1,-1 0 1,0 0 0,0 1 0,-1-1-1,1 0 1,0 0 0,-1-1 0,1 1-1,-1 0 1,0 0 0,0 0 0,1 0 0,-1 0-1,-1 0 1,1-1 0,0 1 0,0 0-1,-1 0 1,1 0 0,-1 0 0,-1-3-1,1 4-18,1 1-1,0-1 0,-1 1 0,1-1 0,-1 1 0,1-1 0,0 1 0,-1-1 0,0 1 0,1-1 0,-1 1 0,1 0 0,-1-1 0,1 1 0,-1 0 0,0 0 0,1-1 0,-1 1 0,0 0 0,1 0 0,-1 0 0,0 0 0,1 0 0,-1 0 0,0 0 0,1 0 0,-1 0 0,0 0 0,1 0 0,-1 0 0,0 0 0,1 1 0,-1-1 0,0 1 0,0-1-39,-1 1 0,1-1-1,0 1 1,-1-1 0,1 1 0,0 0-1,0 0 1,0 0 0,0 0 0,0 0-1,0 0 1,0 0 0,0 0 0,0 0 0,-1 2-1,-1 4-57,0 1 1,1-1-1,0 1 0,0-1 0,1 1 0,0 0 0,-1 10 1,2-17 106,0 1 1,1 0 0,-1 0 0,0 0 0,0 0-1,1-1 1,-1 1 0,1 0 0,-1 0-1,1-1 1,0 1 0,0 0 0,0-1 0,0 1-1,0-1 1,0 1 0,0-1 0,0 0-1,1 1 1,-1-1 0,0 0 0,1 0 0,-1 0-1,1 0 1,-1 0 0,1 0 0,0 0 0,-1-1-1,1 1 1,0 0 0,0-1 0,0 0-1,-1 1 1,1-1 0,3 0 0,1 0 9,0 0 0,0 0 1,0 0-1,0-1 0,0 0 0,0-1 1,-1 1-1,1-1 0,0 0 0,-1-1 1,9-4-1,-11 6 1,-1 0 1,1-1-1,-1 0 0,0 1 1,0-1-1,0 0 0,0 0 1,0 0-1,0 0 0,0 0 0,-1 0 1,1-1-1,-1 1 0,1 0 1,-1-1-1,0 0 0,0 1 1,0-1-1,0 1 0,-1-1 1,1 0-1,-1 0 0,0 1 1,1-1-1,-1 0 0,0 0 1,-1-2-1,0 3-8,1 1 0,-1 0 0,0-1 0,1 1 1,-1 0-1,0 0 0,0 0 0,0 0 0,0 0 0,0 0 0,0 0 0,0 0 1,-1 0-1,1 0 0,0 1 0,0-1 0,-1 0 0,1 1 0,-1-1 1,1 1-1,0-1 0,-1 1 0,1 0 0,-1 0 0,1 0 0,-1 0 0,1 0 1,0 0-1,-1 0 0,1 0 0,-1 0 0,1 1 0,-1-1 0,1 0 1,0 1-1,-2 0 0,-3 0-60,1 1 0,0-1 0,0 1 0,-1 0 0,1 0 0,0 1 0,1-1 0,-7 5-1,6-2-120,1 0-1,0 0 1,0 1-1,0-1 0,1 1 1,-4 7-1,6-11-81,0 0-1,0 0 0,0 0 1,0 0-1,1 0 1,-1 1-1,1-1 0,-1 0 1,1 0-1,0 1 1,0-1-1,0 0 1,0 0-1,0 1 0,1-1 1,-1 0-1,1 0 1,-1 1-1,1-1 0,0 0 1,1 3-1,16 7-5410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16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57 196 5445,'0'0'3764,"-7"7"-1293,-5 2-1722,7-6-387,1 1 0,-1 0 0,1 0 0,0 1 0,0-1 0,-4 7 0,7-11-301,1 1 0,0-1-1,0 0 1,-1 0 0,1 0-1,0 0 1,0 1-1,0-1 1,0 0 0,-1 0-1,1 0 1,0 1-1,0-1 1,0 0 0,0 0-1,0 1 1,0-1 0,0 0-1,0 0 1,0 1-1,0-1 1,0 0 0,0 1-1,0-1 1,0 0-1,0 0 1,0 1 0,0-1-1,0 0 1,0 0 0,0 1-1,0-1 1,0 0-1,0 0 1,0 1 0,1-1-1,-1 0 1,0 0-1,0 0 1,0 1 0,0-1-1,1 0 1,-1 0 0,0 0-1,0 0 1,1 1-1,16-1 1266,20-10 62,-19-2-1126,0 0 1,0 0-1,-1-2 1,-1 0-1,0-1 1,-1 0-1,-1-1 0,0-1 1,-2-1-1,1 1 1,-2-2-1,15-33 0,-19 37 73,-7 23-191,-2 14-286,2-11 119,1-1 1,0 1-1,0-1 0,1 1 1,1-1-1,0 0 1,0 0-1,1 0 1,0 0-1,0 0 1,1-1-1,1 0 1,0 0-1,0 0 1,0-1-1,1 0 0,1 0 1,-1-1-1,1 0 1,0 0-1,1-1 1,17 11-1,-15-12-478,0 0-1,0 0 0,0-1 0,1 0 1,0-1-1,0 0 0,20 1 0,1-3-4062,-5-1-2061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17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 6438,'0'0'13928,"-1"9"-12972,-2 8-755,-1-1 1,0 1 0,-2-1 0,0 0 0,-12 24 0,0-4-333,-36 50 1,54-85-4,-1 0 1,0 0-1,1 0 1,-1 0-1,0 1 1,0-1 0,0 0-1,0 0 1,0 0-1,0-1 1,0 1-1,0 0 1,0 0-1,0-1 1,-1 1 0,1 0-1,0-1 1,0 1-1,-1-1 1,1 0-1,0 1 1,-1-1-1,1 0 1,-2 0 0,1 0-181,1-1 1,-1 0-1,1 0 1,0 0-1,0 0 1,-1 0-1,1 0 1,0 0-1,0 0 1,0 0 0,0 0-1,0-1 1,0 1-1,0 0 1,1-1-1,-1 1 1,0-1-1,1 1 1,-1-1-1,0-1 1,-9-28-3968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18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9129,'0'0'10025,"41"53"-8840,-7-24 32,8 3-352,10 0-160,8-2-257,7 1-320,2-5-896,-2-7-3044,-10-5-5477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18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221 137 3043,'0'0'5723,"6"-11"-2867,16-43 198,-15 3 1792,-6 50-4809,-1 0 0,-1 0 0,1 1 0,0-1-1,0 0 1,0 0 0,0 0 0,0 0-1,-1 1 1,1-1 0,0 0 0,-1 0-1,1 1 1,-1-1 0,1 0 0,-1 1 0,1-1-1,-1 0 1,1 1 0,-1-1 0,0 0-1,1 1 1,-1-1 0,0 1 0,1 0 0,-1-1-1,0 1 1,0-1 0,1 1 0,-1 0-1,0 0 1,0-1 0,0 1 0,0 0-1,1 0 1,-1 0 0,0 0 0,0 0 0,0 0-1,0 0 1,0 0 0,1 1 0,-1-1-1,0 0 1,0 0 0,0 1 0,1-1-1,-2 1 1,-1 0-29,0 0 0,0 0 0,1 0-1,-1 0 1,0 1 0,1-1 0,-1 1 0,1 0 0,0 0-1,0 0 1,-1 0 0,1 0 0,-3 4 0,-2 10 80,1 0 0,0 1 0,1 0 0,1 0 0,1 0 0,0 0 0,0 18 0,1 10 481,7 69-1,11-22-325,-10-69-92,-1 1 1,-2-1 0,1 28-1,-25-64-925,-85-102-9422,90 94 10348,-26-46 0,41 67-17,1 0 0,0-1-1,-1 1 1,1-1 0,0 1 0,0-1-1,0 1 1,-1-1 0,1 0 0,0 1 0,0-1-1,0 1 1,0-1 0,0 1 0,0-1-1,0 1 1,0-1 0,0 0 0,0 1 0,0-1-1,0 1 1,1-1 0,-1 1 0,0-1-1,0 1 1,0-1 0,1 1 0,-1-1-1,0 1 1,1-1 0,-1 1 0,0 0 0,2-1-1,22-7 1486,46 8-1996,-50 1 780,20 1-586,22-2-2014,-23-7-2846,-15-5-628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18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9801,'0'0'7074,"-5"13"-6733,-1 9 113,1 1 0,0-1 0,2 1-1,-1 44 1,4-54-266,1 1 1,0-1-1,1 0 0,1 0 1,0 0-1,0 0 0,9 19 0,-5-18-911,0-1-1,1 1 1,14 18-1,-6-17-3082,-1-7-1452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19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56 7399,'0'0'7821,"-5"-8"-6102,2 1-1260,2 5-311,0-1-1,0 0 1,0 1 0,0-1-1,-1 1 1,1 0 0,-1-1-1,0 1 1,0 0 0,0 0-1,0 0 1,0 0 0,0 0 0,-5-2-1,5 3-54,-1 0-1,1 0 0,-1 1 1,1-1-1,-1 1 1,1-1-1,-1 1 0,0 0 1,1 0-1,-1 0 1,1 1-1,-1-1 0,0 1 1,1-1-1,-1 1 1,1 0-1,0 0 0,-1 0 1,1 0-1,0 0 1,-1 1-1,1-1 0,0 1 1,0-1-1,0 1 1,0 0-1,0 0 0,1 0 1,-1 0-1,1 0 1,-3 3-1,0 0-51,1 0 0,-1 1 0,1 0 0,0-1 0,1 1 0,-1 0 0,1 0 0,0 1 0,0-1 0,1 0 0,-1 10 0,2-15-31,0 1 1,1-1-1,-1 0 1,1 1-1,-1-1 1,1 0-1,0 1 1,-1-1-1,1 0 1,0 0-1,0 0 1,0 0-1,0 0 1,0 0 0,0 0-1,0 0 1,0 0-1,0 0 1,1-1-1,-1 1 1,0 0-1,0-1 1,1 1-1,-1-1 1,0 1-1,1-1 1,-1 0-1,1 0 1,-1 1-1,0-1 1,1 0-1,-1 0 1,1-1-1,-1 1 1,0 0-1,1 0 1,1-1-1,4 0 24,1 1 0,-1-2-1,1 1 1,-1-1 0,0 0-1,7-3 1,-8 3-24,-1-1 0,0 1-1,0-1 1,0 0 0,0 0 0,-1-1-1,1 1 1,-1-1 0,0 0 0,0 0-1,0-1 1,-1 1 0,0-1 0,1 0-1,-2 0 1,1 0 0,0 0 0,-1 0-1,0-1 1,0 1 0,-1-1 0,2-8-1,-6 11-115,-4 9 20,-3 9-21,7-9 103,1 1-1,1-1 0,-1 1 0,1-1 1,0 1-1,1 0 0,-1 0 1,1-1-1,1 1 0,-1 0 0,1 0 1,1-1-1,-1 1 0,4 10 1,1-6 30,-1 0 0,1 0 0,1 0 0,0-1 0,1 0 0,16 17 0,-18-21-7,-2-1-1,1 1 0,0-1 1,-1 1-1,0 1 0,-1-1 0,1 0 1,-1 1-1,0 0 0,-1 0 0,0 0 1,0 0-1,0 0 0,-1 0 0,0 1 1,-1-1-1,1 0 0,-2 11 0,1-17 41,-1 1 1,0-1-1,1 0 0,-1 1 0,0-1 0,0 0 0,0 1 0,0-1 0,0 0 0,0 0 0,0 0 0,-1 0 0,1 0 0,0 0 0,0 0 0,-1 0 0,1 0 0,-1-1 0,1 1 0,-1-1 0,1 1 0,-1-1 0,1 1 0,-1-1 1,1 0-1,-1 0 0,0 0 0,1 0 0,-1 0 0,1 0 0,-1 0 0,1 0 0,-1-1 0,-2 0 0,-3 0 34,0 0 0,0-1 0,0 0 0,0 0 0,0 0 0,-9-6 0,3 0-59,1 0 0,0-1 1,-11-11-1,19 17-37,1 0 1,1 0-1,-1 0 1,0 0-1,1 0 1,-1-1-1,1 1 0,0-1 1,0 0-1,1 0 1,-1 1-1,1-1 0,0 0 1,0 0-1,-1-7 1,2 9-42,0 1 1,0-1-1,1 1 1,-1 0 0,1-1-1,-1 1 1,1 0-1,-1-1 1,1 1-1,0 0 1,0 0 0,0 0-1,-1 0 1,1-1-1,0 1 1,0 0-1,0 1 1,1-1 0,-1 0-1,2-1 1,32-15-1504,-16 9 269,31-22-4450,-26 12 53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19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10154,'0'0'10377,"-2"11"-10024,-2 7-170,2-1-1,0 1 1,0 35 0,2-46-149,1 1 1,0 0-1,0-1 0,0 1 1,1-1-1,0 1 0,1-1 1,0 0-1,0 0 0,0 0 1,1 0-1,0 0 0,9 10 1,-9-13-128,0 0 0,0 0 0,0-1 0,0 1 0,1-1 0,-1 0 0,1-1 0,0 1 0,0-1 0,5 2 0,-6-3-628,-1 0 0,1 0 0,0-1 0,0 1 0,0-1 0,0 0 0,0 0 0,8-1 0,2-4-3870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19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7399,'0'0'11536,"2"8"-10997,-1-4-470,0 1-1,0-1 0,0 0 0,-1 1 1,0-1-1,0 0 0,0 1 0,0-1 1,-1 0-1,1 1 0,-1-1 0,-1 0 1,1 0-1,0 1 0,-1-1 0,0 0 0,0-1 1,0 1-1,0 0 0,-1 0 0,1-1 1,-5 4-1,-6 9-29,-24 25 829,35-40-1118,1 0 1,-1 0-1,0 0 0,1 0 0,-1 0 1,0 0-1,0 0 0,0 0 0,0-1 1,0 1-1,0 0 0,0-1 1,-2 0-1,1-3-4230,0-5 2687,3 7 806,-5-14-3866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26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13741,'0'-2'418,"0"-1"0,0 1 0,1-1 0,-1 0 0,1 1 0,0-1 1,0 1-1,0 0 0,0-1 0,0 1 0,0 0 0,1-1 0,-1 1 0,1 0 0,2-3 0,1 1-5,0 0 0,0-1-1,0 2 1,0-1 0,1 0-1,6-2 1,1 0 22,0 1 0,1 0 0,-1 1 0,1 0 0,18-2 0,-27 5-386,1 1 0,-1-1 1,1 1-1,-1 0 0,1 0 0,-1 1 1,0 0-1,1-1 0,7 4 1,-12-3-44,1 0 0,-1 0 0,0 0 0,1 0 0,-1 0 0,0 0 0,1 0 0,-1 1 0,0-1 0,0 1 0,0-1 0,0 1 1,0-1-1,-1 1 0,1-1 0,0 1 0,-1 0 0,1-1 0,-1 1 0,1 0 0,-1 0 0,0-1 0,0 1 0,0 0 0,0 0 0,0-1 0,0 1 0,0 0 1,-1 0-1,1-1 0,-1 1 0,1 0 0,-2 2 0,-2 6 48,0 0 1,0 0-1,-1-1 1,0 0-1,0 0 0,-8 10 1,7-11-38,0-1 0,1 2 0,0-1 0,0 0 0,1 1 0,1 0 0,-1 0 0,-2 11 0,6-19-14,0 0 0,0 0 1,0-1-1,0 1 0,0 0 0,0 0 1,0 0-1,0-1 0,0 1 1,0 0-1,0 0 0,0 0 0,1-1 1,-1 1-1,0 0 0,1-1 1,-1 1-1,0 0 0,1 0 0,-1-1 1,1 1-1,-1-1 0,1 1 1,-1 0-1,1-1 0,0 1 1,-1-1-1,1 1 0,0-1 0,-1 0 1,1 1-1,0-1 0,1 1 0,1 0 11,1-1 0,-1 1 0,0-1 0,1 0 0,-1 1 0,1-2 0,-1 1 0,6-1 0,4-2 14,-1 1-1,1-2 0,19-8 1,-28 10-18,8-3-86,-1-1 1,1 0-1,-1 0 0,-1-1 1,1-1-1,-1 0 0,-1 0 1,1-1-1,-1 0 0,8-11 1,-20 28 86,1 0 0,0 0 0,0 0 0,1 0 0,0 0 1,0 0-1,1 0 0,0 1 0,1-1 0,2 11 0,-3-17 16,1 1-1,0-1 1,1 1-1,-1-1 1,0 0-1,1 1 1,-1-1-1,1 0 1,-1 0-1,1 0 1,0 0-1,0-1 1,0 1-1,0 0 1,0-1-1,1 1 1,-1-1-1,0 0 1,1 0-1,-1 0 1,1 0-1,-1 0 1,1 0-1,-1-1 1,1 1-1,-1-1 1,1 0-1,0 0 1,-1 0-1,1 0 1,3-1-1,-1 1 60,0 0-1,-1-1 1,1 0-1,-1 0 1,1 0-1,-1-1 1,0 1-1,1-1 1,-1 0-1,0 0 0,0-1 1,0 1-1,-1-1 1,1 0-1,0 0 1,-1 0-1,4-4 1,-4 1 11,0 0 1,0-1 0,-1 1 0,0 0 0,0-1 0,0 0 0,-1 1-1,0-1 1,0 0 0,-1 1 0,0-1 0,0 0 0,-1-8-1,1 13-98,0-1 0,-1 0-1,1 0 1,0 0 0,-1 1-1,0-1 1,0 0 0,0 0-1,0 1 1,0-1 0,0 1-1,-1-1 1,1 1 0,-1 0-1,0-1 1,0 1 0,1 0-1,-1 0 1,-1 0-1,1 1 1,0-1 0,0 0-1,-1 1 1,1-1 0,-1 1-1,1 0 1,-1 0 0,0 0-1,1 0 1,-1 0 0,0 1-1,0-1 1,-3 1 0,5 0-96,0 0 1,1 0-1,-1 0 1,0 0-1,0 1 1,1-1-1,-1 0 1,1 0-1,-1 1 1,0-1 0,1 0-1,-1 1 1,1-1-1,-1 1 1,0-1-1,1 1 1,-1-1-1,1 1 1,0-1-1,-1 1 1,1 0 0,-1-1-1,1 1 1,0-1-1,0 1 1,-1 0-1,1-1 1,0 1-1,0 0 1,0-1 0,0 1-1,0 0 1,-1 0-1,2-1 1,-1 1-1,0 0 1,0-1-1,0 1 1,0 0-1,0 0 1,0-1 0,1 1-1,-1 0 1,1 1-469,-1 0 0,1 0 0,-1-1 0,1 1 1,-1-1-1,1 1 0,0 0 0,0-1 0,0 0 1,0 1-1,0-1 0,0 1 0,0-1 0,1 0 1,-1 0-1,0 0 0,1 0 0,-1 0 0,3 1 1,17 3-9323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20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7527,'0'0'10218,"50"8"-9161,-18 4-160,3 2-385,4 0-352,4 1-96,-5-2-96,-2-3-1569,-8-2-1442,-5-4-1377,-9-4-1089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20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10474,'0'0'9887,"10"7"-8916,3 3-744,0 1 0,0 0 0,-1 0 0,-1 2-1,0-1 1,10 15 0,-18-23-211,0 0 0,0 1 0,-1-1 1,1 1-1,-1 0 0,0-1 0,0 1 0,-1 0 0,0 0 0,1 1 0,-2-1 1,1 0-1,-1 0 0,1 0 0,-1 1 0,-1-1 0,1 0 0,-1 0 0,0 0 1,0 0-1,0 0 0,-1 0 0,0 0 0,0 0 0,0 0 0,-4 6 0,-6 4 41,0 0 0,-1-1 0,-17 14 0,18-17-923,1 0 1,0 0-1,0 1 1,-14 22 0,22-26-1567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20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6342,'0'0'12193,"11"-4"-11371,-4 2-679,-4 1-79,0 0-1,0 0 0,0-1 0,0 2 0,0-1 1,0 0-1,0 1 0,0-1 0,0 1 0,1 0 1,-1 0-1,0 0 0,0 1 0,0-1 0,0 1 1,0 0-1,0 0 0,0 0 0,0 0 0,0 0 1,0 0-1,0 1 0,4 3 0,1 1 2,-1 1-1,0 0 1,0 1 0,-1-1-1,0 1 1,0 1 0,-1-1-1,0 1 1,0 0-1,-1 0 1,0 0 0,-1 1-1,0-1 1,0 1-1,-1 0 1,0 0 0,-1-1-1,0 1 1,-1 0-1,0 1 1,-1-1 0,1-1-1,-2 1 1,0 0 0,0 0-1,-1 0 1,0-1-1,-7 16 1,-9 12 13,-28 39 0,13-35-2754,27-35-575,3-5-2562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24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5317,'0'0'12081,"8"2"-11302,23 5-661,-1-2 1,1-1-1,0-2 0,0-1 0,60-6 0,4 2-8258,-112 3 5530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24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8680,'0'0'9289,"46"15"-8360,-4-17-224,6-3-225,7 1-352,-4-1-64,-1 2-256,-8-2-1922,-8-3-4164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26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61 7399,'0'0'4345,"3"-9"-1777,15-42 1420,-49 85-1644,21-15-2163,1 0 1,1 0-1,1 1 1,0 0-1,2 0 1,0 1-1,1-1 1,2 1-1,0 0 1,1 0-1,1 0 1,2 21-1,0-33-194,-1-1 1,2 0-1,-1 0 0,1 0 1,0-1-1,1 1 0,0-1 1,0 0-1,0 0 0,1 0 1,0 0-1,0-1 0,1 0 1,0 0-1,0 0 0,10 7 1,29 11-3215,-39-22 2008,0 0 1,0 0 0,0-1 0,0 0 0,11 1 0,4-2-5653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28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28 5926,'4'-20'5089,"-3"13"-951,-4 12 776,-13 32-4010,-26 50 0,34-73-888,-1 0 1,0 0-1,-1-1 0,0 0 0,-1-1 1,-18 15-1,29-27-105,0 0 1,0 0 0,0 1-1,0-1 1,0 0-1,0 0 1,0 0 0,0 0-1,0 0 1,0 0-1,-1 0 1,1 0 0,0 1-1,0-1 1,0 0-1,0 0 1,0 0-1,0 0 1,-1 0 0,1 0-1,0 0 1,0 0-1,0 0 1,0 0 0,0 0-1,0 0 1,-1 0-1,1 0 1,0 0 0,0 0-1,0 0 1,0 0-1,0 0 1,-1 0 0,1 0-1,0 0 1,0 0-1,0 0 1,0-1 0,0 1-1,0 0 1,0 0-1,-1 0 1,1 0-1,0 0 1,0 0 0,0 0-1,0 0 1,0-1-1,0 1 1,0 0 0,0 0-1,0 0 1,0 0-1,0 0 1,0 0 0,0-1-1,0 1 1,-1 0-1,1 0 1,1-12-3210,-1 8 1718,0-15-2963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28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8072,'0'0'10474,"49"59"-9866,-20-39-320,4-5-224,3 0 1,1-2-514,-2-4-1505,-6-2-1025,-8-5-1120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28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9897,'0'0'8045,"2"9"-7922,7 19 7,1-1 1,2-1-1,0 0 0,26 39 0,-31-59-1258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32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65 1634,'0'0'4884,"-8"0"-4217,-24 0 54,24 0 470,7-8 4388,4-10-2601,2 13-2770,0 1 0,0 1 0,0-1 0,1 1 0,-1 0-1,1 0 1,0 0 0,0 1 0,0 0 0,0 0 0,1 1 0,-1 0 0,0 0 0,1 0 0,-1 1-1,1-1 1,9 2 0,-15 0-197,-1-1 0,1 0 1,-1 1-1,1-1 0,-1 0 0,1 1 0,-1-1 0,1 1 0,-1-1 0,1 1 0,-1-1 1,0 1-1,1-1 0,-1 1 0,0-1 0,1 1 0,-1-1 0,0 1 0,0 0 0,0-1 1,1 1-1,-1 0 0,0-1 0,0 1 0,0-1 0,0 1 0,0 0 0,0-1 0,0 1 1,0 0-1,-1-1 0,1 1 0,0-1 0,0 1 0,0 0 0,-1-1 0,1 1 0,0-1 0,-1 1 1,1-1-1,0 1 0,-1-1 0,1 1 0,-1 0 0,-17 25 653,-5-8 24,-9 9 354,78-25-823,-42-2-223,0 1 1,-1 0 0,0 0-1,1 0 1,-1 1 0,1-1 0,-1 1-1,0-1 1,0 1 0,0 0 0,0 1-1,0-1 1,-1 0 0,1 1 0,-1 0-1,1-1 1,-1 1 0,0 0 0,0 0-1,2 6 1,-2-7 14,-1-1 1,0 1-1,0 0 0,0 0 0,0 0 1,0 0-1,-1 0 0,1 0 0,0 1 1,-1-1-1,0 0 0,1 0 0,-1 0 1,0 1-1,0-1 0,0 0 0,-1 0 1,1 0-1,0 0 0,-1 1 1,0-1-1,1 0 0,-1 0 0,0 0 1,0 0-1,0 0 0,0 0 0,-1-1 1,1 1-1,0 0 0,-1 0 0,1-1 1,-1 1-1,-1 1 0,-7 2 235,0 0 0,0 0 0,0 0 1,0-2-1,0 1 0,-1-1 0,0-1 0,0 0 0,-17 1 0,22-6-370,12-5-908,15-5-1773,16 0-4754,-17 6-144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27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14189,'0'0'4506,"-10"2"-2355,7-2-2002,0 0 0,0 1 0,-1 0 0,1-1 0,0 1 0,0 1 0,0-1-1,0 0 1,0 1 0,0-1 0,0 1 0,1 0 0,-1 0 0,0 0 0,1 0 0,0 1-1,-1-1 1,1 1 0,0-1 0,0 1 0,1 0 0,-1 0 0,0 0 0,1-1-1,0 2 1,-2 4 0,-2 13 142,1-1 0,1 1 0,0 0 0,2 0 0,0 0 0,2 0 0,4 28 0,-6-46-287,1-1 0,0 1 1,1-1-1,-1 1 0,0-1 0,1 0 1,0 1-1,-1-1 0,1 0 0,0 1 1,0-1-1,0 0 0,0 0 0,1 0 1,-1 0-1,1 0 0,-1 0 0,1 0 1,0 0-1,0-1 0,-1 1 0,1 0 1,0-1-1,0 0 0,1 1 0,-1-1 1,0 0-1,0 0 0,1 0 0,-1-1 1,0 1-1,1 0 0,-1-1 0,1 0 1,-1 1-1,1-1 0,-1 0 1,1 0-1,2-1 0,3-1 11,1 0 0,-1 0 0,0-1 0,1-1 0,-1 1 0,-1-1 0,1 0 0,-1-1 0,13-10 0,68-59 156,-88 74-152,1 0 1,-1-1-1,0 1 1,0 0-1,0 0 1,1 0-1,-1-1 1,0 1-1,0 0 1,0 0-1,1 0 1,-1 0-1,0 0 1,1 0-1,-1 0 1,0 0-1,0-1 1,1 1-1,-1 0 1,0 0-1,0 0 1,1 0-1,-1 0 1,0 0-1,0 1 1,1-1-1,-1 0 1,0 0-1,1 0 1,-1 0-1,0 0 1,0 0-1,1 0 1,-1 0-1,0 1 1,0-1-1,0 0 1,1 0-1,-1 0 1,0 1-1,2 12 381,-8 17 136,1-16-282,2-3-156,-1-1-1,1 1 1,1 0-1,-2 18 1,4-28-154,1-1 0,-1 1 0,0 0 0,1-1 0,-1 1 0,0-1 0,1 1 1,-1-1-1,1 1 0,-1-1 0,1 1 0,-1-1 0,1 0 0,-1 1 0,1-1 0,0 0 0,-1 1 0,1-1 1,-1 0-1,1 0 0,0 1 0,-1-1 0,1 0 0,0 0 0,-1 0 0,1 0 0,0 0 0,-1 0 0,1 0 0,0 0 1,-1 0-1,1 0 0,-1 0 0,1-1 0,0 1 0,-1 0 0,1 0 0,0-1 0,-1 1 0,1-1 0,28-11-7228,-14-3-937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33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6662,'25'-2'11796,"8"-5"-5836,19-8-4290,73-30-4408,-122 44 1790,2 1-7206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34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0 196 13004,'0'0'12054,"10"-11"-11899,2-3-148,11-10 29,-1-1 0,-2 0 0,0-2 0,23-42 0,-51 118-172,-3 83 0,11-130 89,0-1 0,0 1 0,1-1 1,-1 1-1,0-1 0,1 0 0,-1 1 1,1-1-1,-1 0 0,1 1 0,-1-1 0,1 0 1,0 0-1,0 1 0,0-1 0,0 0 1,0 0-1,0 0 0,0 0 0,0 0 0,0 0 1,0-1-1,1 1 0,-1 0 0,0 0 0,0-1 1,1 1-1,-1-1 0,1 1 0,-1-1 1,0 0-1,3 1 0,-1-1-449,0 0-1,0 0 1,-1 1-1,1-2 1,0 1 0,0 0-1,0 0 1,-1-1-1,1 0 1,0 0 0,-1 1-1,1-1 1,0-1-1,-1 1 1,1 0-1,3-3 1,9-13-6449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34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12236,'0'0'7799,"4"8"-7233,30 63 365,-25-56-802,0 1 0,-1 0 0,-1 0 0,-1 1 0,0 0 0,-1 0 0,-1 0 0,0 1 0,1 24 0,-5-31-11,-1 0 0,0-1 0,-1 1 1,0 0-1,-1-1 0,0 0 1,-1 0-1,0 0 0,0 0 1,-10 16-1,9-20-310,0 1 1,0-1-1,0 1 1,0-1-1,-1-1 1,0 1-1,-1-1 1,1 0-1,-9 5 1,3-6-2129,4-4-2743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35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8040,'0'0'7185,"3"-9"-5167,-2 6-1916,0-1 1,0 1-1,1-1 1,-1 1-1,1 0 1,0 0-1,0 0 1,0 0-1,0 0 1,0 0-1,1 0 1,-1 1-1,1-1 1,0 1-1,0 0 1,-1 0-1,2 0 1,-1 0-1,0 0 1,0 1-1,0-1 1,1 1-1,-1 0 1,1 0-1,-1 0 1,1 1-1,-1-1 1,1 1-1,4 0 1,-1-1 14,0 0 0,0 1 1,0 0-1,0 0 0,0 0 0,0 1 0,9 2 1,-15-2-105,0-1 1,0 0-1,0 1 1,0-1-1,-1 1 1,1-1-1,0 1 1,0-1-1,0 1 1,0 0-1,-1-1 1,1 1-1,0 0 1,-1-1-1,1 1 1,0 0-1,-1 0 1,1 0-1,-1 0 1,0 0-1,1 0 1,0 1-1,-1 0 34,0 0 1,-1 0-1,1 0 0,0 1 0,0-1 0,-1 0 0,0 0 0,1 0 0,-1 0 0,0-1 0,0 1 0,0 0 1,0 0-1,0 0 0,-3 2 0,-12 16 433,-1-2 1,0 0-1,-2-1 1,-29 21-1,62-38-136,39-1-373,-49 1 20,-1 0 0,1 0 0,-1 0 0,0 1 0,0-1 0,1 1 0,-1 0 0,0 0 0,0 0 0,0 1 0,0-1 0,4 3 0,-4-1-128,20 14 1100,-22-17-909,0 0 0,0 1 0,0-1 0,0 0 0,0 0 0,0 0 0,0-1 0,0 1 0,0 0 0,0 0 0,0 0 0,0-1 0,0 1 0,0 0 0,0-1 0,-1 1 0,1-1 0,0 1 0,0-1 0,0 0 0,0 1 0,-1-1 0,1 0 0,0 0 0,0 1 0,0-2 0,3-2-76,0 0-1,0 0 1,0-1-1,0 0 1,-1 1-1,1-1 1,-1 0-1,-1-1 1,1 1-1,-1 0 1,0-1-1,0 1 1,1-8-1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39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69 2947,'0'0'7927,"3"-9"-5231,2-1-1611,5-17 158,-7 4 3700,-2 45-4571,0 1 0,2-1 1,1 0-1,11 39 0,40 83 528,-41-110-928,-12-31 53,-1 1 0,0-1-1,1 0 1,-1 1-1,-1 0 1,1-1 0,-1 1-1,1-1 1,-1 1 0,0 5-1,-1-8-83,1 0 1,0 0-1,-1 0 0,1 0 0,-1 0 0,1-1 0,-1 1 1,0 0-1,1 0 0,-1 0 0,0 0 0,1-1 0,-1 1 1,0 0-1,0-1 0,0 1 0,0 0 0,0-1 0,0 1 1,0-1-1,0 0 0,0 1 0,0-1 0,0 0 0,0 1 1,0-1-1,0 0 0,0 0 0,0 0 0,0 0 0,0 0 1,0 0-1,0 0 0,0-1 0,0 1 0,-2-1 0,-7-1-720,1 0 0,-1-1 0,1 0 0,-1-1 0,1 0 0,0 0 0,-15-11 0,-57-46-99,80 60 1076,0 0 1,0 1 0,0-1 0,-1 0-1,1 0 1,0 0 0,0-1 0,0 1-1,1 0 1,-1 0 0,0 0-1,0-1 1,1 1 0,-1 0 0,1-1-1,-1 1 1,1 0 0,-1-1-1,1 1 1,0-1 0,0-1 0,0 2-114,1 0 1,-1 0 0,1 0 0,-1 0-1,1 0 1,-1 0 0,1 0 0,0 0 0,0 0-1,0 0 1,-1 0 0,1 0 0,0 0 0,0 1-1,0-1 1,0 0 0,0 1 0,0-1 0,2 0-1,8-3-75,0 0 0,1 1-1,-1 0 1,13-1 0,-13 2 105,117-28-5597,-88 15 629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41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60 8232,'-4'0'4644,"4"-2"-2338,7-5-480,13-1-737,4 1-384,8-1-129,-2 0-351,4 1-161,-2 2-64,-6 1-417,-6 3-736,-6-1-737,-7 2-704,-18 0-9514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42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3812,'0'0'10698,"44"-3"-9065,-15-5-960,4-1-513,1 1-160,-2-1-1922,-8 0-2306,-4-2-4612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42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5894,'0'0'9897,"-32"47"-9577,27-22 33,-1 0 31,6 1 257,0-2 31,0-1-159,11-2-225,7-2-96,8-4-96,2-4-64,6-6-2082,0-5-3395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42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11050,'0'0'4517,"8"2"-3001,0 0-1382,-1 1 0,0 0 0,0 0 1,0 0-1,0 1 0,-1 0 0,0 0 0,0 1 1,0 0-1,0 0 0,0 0 0,-1 1 0,0 0 0,-1 0 1,1 0-1,-1 0 0,0 1 0,0 0 0,-1 0 1,0 0-1,2 8 0,-3-8-40,-1 0-1,0-1 1,-1 1 0,0 0-1,0 0 1,0 0 0,-1-1-1,0 1 1,0 0 0,-1 0-1,1-1 1,-2 1 0,1-1-1,-1 0 1,-4 8 0,-4 5-451,-2-1 0,0 0 0,-21 21 0,16-19-1497,10-11-2609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43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71 2530,'0'0'9983,"-2"-8"-7266,1 4-2522,0 3-94,1-1 0,-1 1 0,1-1 0,-1 1 1,1 0-1,-1-1 0,1 0 0,0 1 0,-1-1 0,1 1 0,0-1 0,0 1 1,0-1-1,0 1 0,1-1 0,-1 0 0,0 1 0,1-1 0,-1 1 0,1-1 1,-1 1-1,1 0 0,0-1 0,-1 1 0,1 0 0,0-1 0,0 1 0,0 0 1,0 0-1,0 0 0,0 0 0,1 0 0,-1 0 0,0 0 0,1 0 0,-1 0 1,0 0-1,1 1 0,-1-1 0,1 1 0,-1-1 0,3 0 0,7-1 122,0 1 0,0 0 0,0 1 0,0 0 0,0 0 0,0 1 0,0 1 0,0 0 0,16 5 0,-24-6-214,-1-1 0,1 1 0,0 0 0,0 0 0,0 1 0,-1-1 0,1 0 0,-1 1 0,1 0 0,-1-1 0,0 1 0,1 0 0,-1 0 0,0 0 0,0 1 0,0-1 0,-1 0 0,1 1 0,0 0 0,-1-1 0,0 1 0,0 0 0,0-1 0,0 1 0,0 0 0,0 0 0,-1 0 0,1 0 0,-1 0 0,0 0 0,0 0 0,0 0 0,0 0 0,0 0 0,-1-1-1,1 1 1,-1 0 0,0 0 0,-2 4 0,1-2 16,-2 1-1,1-1 1,0 0-1,-1 0 1,0 0-1,0-1 1,-1 1-1,1-1 1,-1 0-1,0 0 1,0-1-1,-9 5 1,-29 25 900,43-33-919,0 1 0,0-1 0,0 0 0,0 0 0,0 1-1,0-1 1,0 0 0,0 0 0,0 0 0,0 1 0,1-1 0,-1 0-1,0 0 1,0 1 0,0-1 0,0 0 0,0 0 0,0 1-1,0-1 1,1 0 0,-1 0 0,0 0 0,0 0 0,0 1 0,0-1-1,1 0 1,-1 0 0,0 0 0,0 0 0,1 0 0,-1 1-1,0-1 1,0 0 0,0 0 0,1 0 0,-1 0 0,0 0 0,0 0-1,1 0 1,-1 0 0,0 0 0,0 0 0,1 0 0,-1 0-1,0 0 1,0 0 0,1 0 0,-1 0 0,0 0 0,0-1 0,1 1-1,-1 0 1,0 0 0,22 0 0,-20 0 25,102-7-645,-36-5-4132,-34 3-1585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28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83 294 10570,'0'0'13714,"-9"-3"-11952,-30-8-780,38 11-973,0 0 1,-1 0-1,1 0 0,0 0 0,0 0 0,0 0 1,-1 0-1,1 0 0,0 0 0,0 1 0,0-1 1,-1 0-1,1 1 0,0-1 0,0 1 0,0-1 1,0 1-1,0 0 0,0-1 0,0 1 0,0 0 1,0 0-1,0 0 0,1-1 0,-1 1 0,0 0 1,0 0-1,1 0 0,-1 0 0,1 1 0,-1-1 1,1 0-1,-1 0 0,1 0 0,0 0 0,-1 0 1,1 1-1,0-1 0,0 0 0,0 0 0,0 1 1,0-1-1,0 0 0,0 0 0,1 3 0,-1 0 0,0 1 0,1-1-1,0 1 1,-1-1-1,2 1 1,-1-1 0,0 0-1,1 1 1,0-1-1,3 5 1,-2-6-25,0 1 0,1-1 1,-1 0-1,1 0 0,0 0 0,0 0 0,0-1 0,1 1 0,-1-1 1,0-1-1,1 1 0,-1 0 0,1-1 0,0 0 0,0 0 1,-1 0-1,1-1 0,0 0 0,0 0 0,0 0 0,0 0 0,-1-1 1,8-1-1,-5 0-10,0 0 1,-1 0 0,1-1 0,-1 0-1,0 0 1,0 0 0,0-1 0,0 0-1,-1 0 1,1-1 0,-1 1-1,0-1 1,0 0 0,-1-1 0,6-7-1,-9 11 23,5-5-13,-1 0 0,-1 0 0,0-1-1,0 1 1,0-1 0,-1 0 0,0 0 0,0-1-1,-1 1 1,0 0 0,1-15 0,-4 22 12,1 1 1,0 0-1,-1 0 1,1 0-1,0 0 1,-1 0-1,1 0 1,0 0-1,-1 0 1,1 0-1,0 0 1,-1 0-1,1 0 1,0 1-1,-1-1 1,1 0-1,0 0 1,-1 0-1,1 0 1,0 0-1,-1 1 1,1-1-1,0 0 1,0 0-1,-1 1 1,1-1-1,0 0 1,0 0-1,0 1 1,-1-1-1,1 0 1,0 1-1,0-1 1,0 0-1,0 0 1,0 1-1,-1-1 1,1 0-1,0 1 1,0-1-1,0 0 1,0 1-1,-12 18 37,10-15 23,1-1-1,0 1 1,-1 0-1,1-1 1,0 1-1,1 0 1,-1 0-1,1 0 0,0-1 1,0 1-1,0 0 1,0 0-1,2 7 1,-1-9-39,0 0 0,0-1 1,1 1-1,-1 0 0,0 0 1,1-1-1,-1 1 1,1-1-1,0 0 0,-1 1 1,1-1-1,0 0 0,0 0 1,0 0-1,0 0 1,0 0-1,0 0 0,0-1 1,0 1-1,0-1 0,0 1 1,0-1-1,1 0 0,-1 0 1,4 0-1,5 0-5,1-1-1,-1 0 1,0-1 0,1 0-1,-1-1 1,0 0 0,-1 0-1,1-1 1,0-1-1,-1 0 1,0 0 0,0-1-1,-1 0 1,0-1 0,0 0-1,0-1 1,-1 1-1,11-14 1,-8 8-3,0 0 0,-1-1-1,-1 0 1,0 0 0,-1-1-1,0-1 1,-1 1 0,-1-1 0,-1 0-1,0 0 1,5-32 0,-10 47-8,0-1 0,1 1 0,-1-1 0,0 0 0,0 1 0,0-1 1,0 0-1,0 1 0,0-1 0,-1 1 0,1-1 0,-1 0 0,1 1 0,-1-1 0,1 1 0,-1-1 0,-1-1 1,2 3-3,-1 0 1,1-1 0,-1 1 0,0 0 0,1 0 0,-1-1 0,0 1 0,1 0 0,-1 0 0,0 0-1,1 0 1,-1 0 0,0 0 0,1 0 0,-1 0 0,1 0 0,-1 0 0,0 0 0,1 1 0,-1-1-1,0 0 1,1 0 0,-1 1 0,1-1 0,-1 0 0,0 1 0,0 0 0,-3 2 6,-1 0 0,1 1-1,-1 0 1,1 0 0,0 0 0,1 0 0,-6 9 0,3-3 6,1 1-1,1 0 1,0 0-1,0 0 1,1 1 0,0 0-1,1-1 1,1 1-1,0 0 1,0 0 0,1 0-1,1-1 1,0 1 0,4 17-1,-1-7-8,2 0-1,0-1 1,2 0-1,0-1 1,1 0 0,23 36-1,-32-54 2,1-1 1,0 0-1,0 1 0,0-1 0,0 0 1,0 0-1,0 0 0,0 0 0,0 0 1,0 0-1,0 0 0,1 0 1,-1 0-1,2 0 0,-3-1-6,1 0 1,-1 0-1,0 0 0,1 0 0,-1 0 1,0 0-1,1 0 0,-1 0 0,1 0 1,-1 0-1,0 0 0,1-1 0,-1 1 1,0 0-1,0 0 0,1 0 0,-1-1 1,0 1-1,1 0 0,-1 0 0,0-1 1,0 1-1,0 0 0,1-1 0,-1 1 1,0 0-1,0 0 0,0-1 0,0 1 1,1 0-1,-1-1 0,0 1 0,0-1 1,0 0-1,0-1-37,1-1 1,-1 0-1,0 1 1,0-1-1,0 0 1,0 1-1,-1-1 1,1 0-1,-1 1 0,0-1 1,1 1-1,-1-1 1,0 1-1,-1-1 1,-1-2-1,-25-31-509,-1 0 0,-2 3 0,-56-48 0,56 52 621,30 29-39,1 0 1,0 0-1,0 0 1,0 0-1,0 0 1,-1 0 0,1 0-1,0-1 1,0 1-1,0 0 1,0 0-1,0 0 1,0 0-1,-1 0 1,1-1-1,0 1 1,0 0-1,0 0 1,0 0 0,0 0-1,0-1 1,0 1-1,0 0 1,0 0-1,0 0 1,0-1-1,0 1 1,0 0-1,0 0 1,0 0-1,0-1 1,0 1 0,0 0-1,0 0 1,0 0-1,0 0 1,0-1-1,0 1 1,0 0-1,0 0 1,1 0-1,-1 0 1,0-1-1,0 1 1,0 0 0,0 0-1,0 0 1,0 0-1,1 0 1,-1 0-1,0-1 1,16-2 689,31 2-473,-37 1-6,92 5 98,22 1-790,-45-14-4280,-35-6-2261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44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23 4100,'0'0'15935,"-3"-6"-15620,3 5-309,0 0-1,0 0 1,0 1 0,-1-1 0,1 0-1,0 0 1,-1 1 0,1-1 0,0 0-1,-1 0 1,1 1 0,-1-1 0,1 0-1,-1 1 1,0-1 0,1 1 0,-1-1-1,1 1 1,-1-1 0,0 1 0,0-1 0,1 1-1,-1 0 1,0-1 0,0 1 0,1 0-1,-1 0 1,0 0 0,0-1 0,0 1-1,1 0 1,-1 0 0,0 0 0,0 0-1,0 0 1,1 1 0,-1-1 0,0 0-1,0 0 1,0 0 0,1 1 0,-1-1-1,0 0 1,0 1 0,1-1 0,-1 1-1,0-1 1,0 1 0,-5 6 26,1 0 0,-1-1 0,2 2 0,-8 12 1,11-18-33,-3 5-13,-9 20 385,13-26-362,0-1 0,0 1 0,0-1-1,0 1 1,0-1 0,0 1 0,0-1-1,0 1 1,0-1 0,1 1 0,-1-1-1,0 1 1,0-1 0,0 0-1,1 1 1,-1-1 0,0 1 0,1-1-1,-1 0 1,0 1 0,1-1 0,-1 0-1,0 1 1,1-1 0,-1 0 0,1 0-1,-1 1 1,1-1 0,-1 0 0,1 0-1,-1 0 1,1 0 0,-1 1-1,1-1 1,-1 0 0,1 0 0,-1 0-1,1 0 1,-1 0 0,1 0 0,-1 0-1,0-1 1,1 1 0,-1 0 0,1 0-1,-1 0 1,1 0 0,-1-1 0,1 1-1,-1 0 1,1 0 0,0-1 0,3-1 10,1 1 1,0-1-1,-1 0 1,1-1-1,-1 1 1,0-1 0,0 0-1,0 0 1,0 0-1,0 0 1,0-1 0,3-4-1,27-21-202,-34 29 166,1 0-1,-1 0 1,1 1 0,-1-1 0,0 0-1,1 1 1,-1-1 0,1 0 0,-1 1-1,0-1 1,1 1 0,-1-1 0,0 0-1,0 1 1,1-1 0,-1 1 0,0-1-1,0 1 1,0-1 0,0 1 0,1-1-1,-1 1 1,0-1 0,0 1 0,0-1-1,0 1 1,0-1 0,0 1 0,0 0-1,-1-1 1,1 1 0,0 0-1,0 26 48,0-24-64,0 1 31,0 6 33,0 1-1,1-1 1,0 1-1,3 12 1,-3-19-6,0-1 1,1 1 0,-1 0 0,1-1 0,0 1 0,0-1 0,1 0 0,-1 0 0,1 0-1,-1 0 1,1 0 0,0 0 0,0 0 0,5 3 0,-6-5-8,0 0 0,-1 0 0,1 0 0,0 0 0,-1 1 0,1-1 0,-1 0 0,0 1 0,1-1 0,-1 1 0,0 0 0,0 0 0,0-1 0,0 1 0,0 0 0,-1 0-1,2 2 1,-2-3-6,0 0-1,-1 0 0,1 0 0,0 0 0,0 0 0,0 0 1,-1 0-1,1 0 0,0 0 0,-1 0 0,1 0 1,-1 0-1,1 0 0,-1 0 0,0 0 0,1 0 0,-1 0 1,0-1-1,0 1 0,1 0 0,-1 0 0,-2 0 0,-1 1 32,1 0 0,-1 0 0,0 0 0,0-1-1,-1 1 1,1-1 0,0 0 0,0 0 0,-1-1-1,1 1 1,0-1 0,-1 0 0,1 0 0,-7-2-1,7 1 22,0 0 0,0-1-1,0 0 1,1 1 0,-1-1 0,1-1-1,-1 1 1,1 0 0,0-1-1,0 0 1,0 1 0,0-1-1,0-1 1,1 1 0,-1 0 0,1-1-1,-3-4 1,4 6-57,0 0 1,0 0-1,0 1 0,1-1 1,-1 0-1,1 0 0,-1 0 1,1 0-1,-1 0 0,1 0 1,0 0-1,0 0 0,0 0 1,0 0-1,0 0 0,1 0 1,-1 0-1,1 1 0,-1-1 1,1 0-1,-1 0 0,1 0 1,0 0-1,0 1 0,0-1 1,0 0-1,0 1 0,1-1 1,-1 1-1,0-1 0,1 1 1,-1 0-1,1-1 0,-1 1 1,1 0-1,0 0 0,2-1 1,14-6-4,0 1-1,1 0 1,26-4 0,12-5-1802,-4-8-3936,-28 6-1734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45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96 3043,'-3'0'7847,"3"-7"-5092,0 0-609,3 0-480,11-1-513,8-4-160,6 4-97,6-1-255,-1 0-417,6 1-128,4 0-32,-10 3-96,-8 0-736,-2 3-514,-12 2-703,-6 0-1635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45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9929,'0'0'8488,"59"-12"-7142,-31 4-866,2-1-416,7 3-32,-7 0-544,2-3-1698,-7 1-4196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46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7623,'0'0'12844,"0"-8"-12032,-1 6-765,1 0 1,0 0-1,0 0 0,1 0 1,-1 0-1,0 0 0,1 0 1,-1 0-1,1 1 0,-1-1 1,1 0-1,0 0 1,0 1-1,0-1 0,0 0 1,0 1-1,0-1 0,1 1 1,-1-1-1,0 1 1,1-1-1,1 0 0,2 0 51,0-1 1,0 1-1,0 1 0,0-1 0,0 1 0,0 0 1,0 0-1,0 0 0,9 1 0,-4-1-71,-1 1 0,0 0 0,0 1 0,17 3-1,-25-4-22,0 0-1,0 0 0,-1 1 0,1-1 1,0 0-1,0 1 0,0-1 0,-1 0 0,1 1 1,0-1-1,-1 1 0,1-1 0,0 1 1,-1-1-1,1 1 0,-1 0 0,1-1 0,0 1 1,-1 0-1,0 0 0,1-1 0,-1 1 0,1 0 1,-1 1-1,0 0 6,0-1 0,-1 1 0,1 0 0,-1-1 0,1 1 1,-1 0-1,0-1 0,1 1 0,-1-1 0,0 1 0,0-1 0,0 0 0,0 1 1,-1-1-1,1 0 0,0 0 0,-3 2 0,-30 22 88,28-22-93,1 0 0,-1 0 0,1 1-1,0 0 1,1 0 0,-1 0 0,1 1 0,0-1-1,0 1 1,-4 7 0,7-12-8,1 1 0,0 0 0,0 0 1,0-1-1,0 1 0,0 0 0,0 0 0,1 0 1,-1-1-1,0 1 0,0 0 0,0 0 0,1-1 0,-1 1 1,0 0-1,1-1 0,-1 1 0,1 0 0,-1-1 1,1 1-1,-1-1 0,1 1 0,-1-1 0,1 1 1,0-1-1,-1 1 0,1-1 0,0 1 0,-1-1 0,1 0 1,0 1-1,-1-1 0,2 1 0,38 14-449,-16-5-277,-23-10 718,0 1 1,1 0 0,-1 0-1,0-1 1,0 1 0,1 0-1,-1 0 1,0 0-1,0 0 1,0 1 0,0-1-1,-1 0 1,1 0 0,0 0-1,0 1 1,-1-1 0,1 0-1,-1 1 1,1-1 0,-1 1-1,0-1 1,1 1-1,-1-1 1,0 1 0,0-1-1,0 1 1,0-1 0,0 0-1,0 1 1,-1-1 0,1 1-1,-1 1 1,0 0 65,0-1-1,-1 1 1,1-1 0,-1 1 0,0-1 0,0 0 0,0 0-1,0 0 1,0 0 0,0 0 0,0 0 0,-1-1-1,1 1 1,-5 1 0,-7 3-13,1 1 0,0 0 0,1 1 0,0 0 0,-13 11 0,25-19-115,0 0 0,0 0 1,-1 0-1,1 0 1,0 0-1,0 0 0,0 0 1,0 0-1,0 0 1,0 0-1,0 0 0,0 1 1,-1-1-1,1 0 1,0 0-1,0 0 0,0 0 1,0 0-1,0 0 1,0 0-1,0 0 0,0 0 1,0 1-1,0-1 0,0 0 1,0 0-1,0 0 1,-1 0-1,1 0 0,0 0 1,0 0-1,0 1 1,0-1-1,0 0 0,0 0 1,0 0-1,0 0 1,0 0-1,0 0 0,1 1 1,-1-1-1,0 0 1,0 0-1,0 0 0,0 0 1,0 0-1,0 0 1,0 0-1,0 0 0,0 1 1,0-1-1,0 0 0,0 0 1,0 0-1,1 0 1,-1 0-1,0 0 0,0 0 1,0 0-1,0 0 1,0 0-1,0 0 0,0 0 1,1 0-1,-1 0 1,8-1-4145,6-10-426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46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9097,'0'0'10495,"-5"9"-10447,-102 186 1911,103-184-2136,-1 2 746,3-32-19101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47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7207,'0'0'12203,"52"33"-12010,-31-24-129,7 4 0,0-2-481,1 0-1857,-3-4-2787,-3 1-4484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47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9449,'0'0'11243,"28"59"-11179,-14-37 0,2-1-289,-7 0-511,1-5-609,1-4-449,-6-6-256,-3-6-897</inkml:trace>
  <inkml:trace contextRef="#ctx0" brushRef="#br0" timeOffset="1">0 66 10410,'0'0'10730,"60"-23"-10410,-26 18-224,8 2-64,-4-1-1057,-7 1-1825,-4-2-3012,-8-2-5989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48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1 375 7303,'0'0'12321,"4"-9"-11259,40-72 410,-26 51-1276,-1-2-1,-1-1 0,19-61 0,-29 68-92,10-37-300,-13 57 129,-1 7 15,-3 31 33,0-15 19,-2 9 70,1 1 1,2 0-1,0 0 1,2 0 0,1-1-1,12 53 1,-13-74-94,1 0 0,-1 0 0,1 0 0,0 0 0,0-1 0,7 8 0,15 7-5323,-11-16-1758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43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39 183 3427,'10'-3'2456,"1"-1"-1693,0 0 1,0-1-1,0-1 1,-1 0-1,0 0 0,0-1 1,11-10-1,-16 13-306,-1 0 0,0 0 0,0-1 0,0 1-1,0-1 1,-1 0 0,0 0 0,0 0 0,0 0 0,-1-1-1,1 1 1,-1-1 0,0 0 0,-1 1 0,0-1 0,0 0 0,0 0-1,0-12 1,-1 18-438,0-1 1,-1 0-1,1 0 0,0 1 0,0-1 0,-1 0 0,1 1 0,0-1 1,-1 0-1,1 1 0,-1-1 0,1 0 0,-1 1 0,1-1 1,-1 1-1,0-1 0,1 1 0,-1-1 0,1 1 0,-1 0 0,0-1 1,1 1-1,-1 0 0,0-1 0,0 1 0,1 0 0,-1 0 0,0 0 1,0 0-1,1 0 0,-1-1 0,0 1 0,0 1 0,0-1 1,1 0-1,-1 0 0,0 0 0,0 0 0,-1 1 0,-32 12 379,24-6-383,1 1-1,0 1 1,0-1 0,1 1-1,0 1 1,1-1 0,0 2-1,1-1 1,0 0 0,0 1-1,-7 20 1,5-9 20,1 0 0,1 1-1,0 0 1,2 0 0,-2 29-1,6-37 3,0 1 0,1-1 0,0 1-1,1-1 1,1 1 0,0-1-1,1 0 1,7 14 0,-1-6-22,1-1 0,1 0 0,1-1 0,19 24 0,-76-87-8668,20 16 4099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43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7143,'0'0'9000,"53"-7"-7526,-19 7-545,-1-2-385,4 2-416,-1-4-64,-8 0-448,0-4-1346,-12-5-2594,-2-5-2883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29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15471,'0'0'4804,"0"66"-3427,-2-40-448,2-1-448,0 1-385,0-6-64,2-6 32,1-2-64,4-4-384,-1-7-545,-6-5-4709,0-14-319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43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11115,'0'0'8167,"3"70"-8167,4-38 32,1 4 32,-3-1-160,0-1-608,0-2-1026,1-9-1889,3-6-2339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44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57 7431,'0'0'1650,"3"-8"544,1-1-1236,3-10 223,-5-1 2664,-31 60-2628,11-10-585,1 0 1,-24 64-1,36-80-440,0 0 1,1 1 0,1-1-1,1 1 1,0-1-1,0 1 1,2 0-1,0 0 1,3 23-1,-2-33-183,1-1 0,-1 0-1,1 0 1,0 0-1,1 1 1,-1-2-1,1 1 1,0 0 0,0-1-1,0 1 1,0-1-1,1 0 1,-1 0 0,1 0-1,0 0 1,0-1-1,0 1 1,0-1-1,0 0 1,0-1 0,1 1-1,-1-1 1,8 2-1,-2 0-520,-1-1-1,1-1 1,-1 0-1,18 0 1,-21-1-540,1-1 0,-1 1 0,1-1 0,-1-1-1,1 1 1,10-5 0,9-10-5087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44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47 6566,'0'0'5461,"-2"-8"-3720,2 5-1600,-1 1 1,0-1 0,1 1-1,-1-1 1,0 1 0,-1 0-1,1-1 1,0 1 0,-1 0-1,1 0 1,-1 0 0,-3-3-1,4 4-65,-1 0 0,0 0-1,1 1 1,-1-1-1,0 1 1,0-1-1,0 1 1,1 0-1,-1-1 1,0 1-1,0 0 1,0 0-1,1 1 1,-1-1-1,0 0 1,0 1-1,0-1 1,1 1-1,-1-1 1,0 1 0,1 0-1,-1-1 1,0 1-1,1 0 1,-1 0-1,-1 2 1,-6 2 247,0 2 0,0-1 1,0 1-1,1 1 1,-8 8-1,14-14-249,0 0-1,0 1 1,0-1 0,0 1 0,0-1-1,0 1 1,1 0 0,-1 0-1,1-1 1,0 1 0,0 0-1,0 0 1,0 0 0,0 1 0,1-1-1,-1 0 1,1 0 0,0 0-1,0 0 1,0 0 0,0 1-1,2 2 1,-1-4-59,0-1 0,0 0 0,0 1 0,1-1 0,-1 0 0,0 0 0,1 0 0,-1 0 0,1 0 0,-1-1 0,1 1-1,-1 0 1,1-1 0,0 1 0,-1-1 0,1 1 0,0-1 0,0 0 0,-1 0 0,1 0 0,0 0 0,2 0 0,43-4 164,-39 3-193,-1-1-1,1-1 1,-1 1 0,1-1-1,-1-1 1,0 1-1,0-1 1,0-1 0,-1 1-1,0-1 1,0 0-1,0 0 1,0-1 0,-1 0-1,0 0 1,0 0-1,0-1 1,-1 1-1,5-10 1,-9 16 12,0 0-1,0-1 1,0 1-1,1 0 1,-1 0 0,0-1-1,0 1 1,0 0 0,0-1-1,0 1 1,0 0-1,0-1 1,0 1 0,0 0-1,1 0 1,-1-1 0,0 1-1,-1 0 1,1-1-1,0 1 1,0 0 0,0-1-1,0 1 1,0 0-1,0-1 1,0 1 0,0 0-1,0 0 1,-1-1 0,1 1-1,0 0 1,0 0-1,0-1 1,-1 1 0,1 0-1,0 0 1,0-1-1,-1 1 1,1 0 0,0 0-1,0 0 1,-1-1 0,-16 6-110,-14 15 22,28-16 99,-1-1 1,2 1-1,-1 0 1,0 0 0,1 0-1,-1 0 1,1 0-1,1 1 1,-1-1-1,0 1 1,1-1 0,0 1-1,0 0 1,0-1-1,1 1 1,0 6-1,0-9-17,1 1 0,0-1-1,0 0 1,0 1-1,0-1 1,0 0 0,0 0-1,1 0 1,-1 0-1,1 0 1,-1 0-1,1 0 1,0 0 0,0-1-1,0 1 1,0-1-1,0 1 1,0-1-1,0 0 1,0 1 0,0-1-1,1-1 1,-1 1-1,1 0 1,-1 0-1,0-1 1,1 1 0,-1-1-1,1 0 1,-1 0-1,5 0 1,-1 1-615,0-1-1,0 1 1,0-1 0,0-1 0,0 1-1,0-1 1,0 0 0,-1 0 0,1 0-1,0-1 1,8-4 0,9-10-4230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45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10474,'0'0'7698,"2"9"-6630,2 1-792,0 0 0,1 0 0,0 0 0,1 0 0,13 16 0,12 21 85,-28-41-343,0 0-1,0 0 0,-1 0 1,0 0-1,0 0 1,-1 1-1,1-1 0,-1 0 1,-1 1-1,1-1 0,-1 1 1,0-1-1,-1 1 0,1-1 1,-1 1-1,-1-1 0,1 0 1,-1 1-1,0-1 0,-1 0 1,1 0-1,-1 0 1,0-1-1,-1 1 0,1-1 1,-1 0-1,-8 9 0,-7 7-826,-2-1 1,0-1-1,-1-1 0,0-1 0,-26 15 1,22-17-3538,7-9-1793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45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11243,'0'0'4708,"57"-20"-2786,-22 19-737,9 1-352,2 0-577,2 4-192,-7 4-32,-2-2-897,-13 2-480,-8-3-577,-11-1-768,-7-2-321,-12-1-2594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45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10378,'0'0'6726,"66"22"-4964,-26-19-321,10-2-768,0 3-513,-4-2-96,-6 0-1281,-6-2-2563,-8 0-3587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6:05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2659,'0'0'-129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6:06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22 3043,'0'0'18038,"0"-6"-17749,-3-8-154,-4 12 134,-11 26 514,-16 51 677,23-36-920,2 0 1,2 1-1,1 0 0,2 0 0,2 71 0,2-106-500,0 1 1,0 0-1,1-1 0,-1 1 1,1 0-1,1-1 0,-1 1 1,1-1-1,0 0 1,0 0-1,1 0 0,-1 0 1,1 0-1,4 5 0,-4-7-9,0 0-1,0 0 0,1 0 0,-1 0 1,1-1-1,0 0 0,-1 0 0,1 0 0,0 0 1,0 0-1,1-1 0,-1 0 0,0 0 0,0 0 1,1 0-1,-1-1 0,0 1 0,8-2 1,42-2 26,-32-2-2901,-18 2-1704,-2-2-3326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6:07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3043,'0'0'16576,"10"-1"-15482,-3 0-915,66-6 1089,-69 7-1237,1 0-1,-1 0 1,0 0-1,1 1 0,-1 0 1,0 0-1,0 0 1,0 0-1,0 0 0,0 1 1,0 0-1,0 0 1,0 0-1,-1 0 1,1 1-1,3 3 0,-6-5-3,1 0 0,-1 1-1,0-1 1,-1 1 0,1-1-1,0 1 1,0-1-1,-1 1 1,1 0 0,-1-1-1,1 1 1,-1 0-1,0-1 1,1 1 0,-1 0-1,0 0 1,0-1 0,0 1-1,-1 0 1,1-1-1,0 1 1,-1 0 0,1 0-1,-1-1 1,1 1-1,-1-1 1,0 1 0,0-1-1,0 1 1,0-1 0,0 1-1,0-1 1,0 0-1,0 1 1,0-1 0,-1 0-1,-2 2 1,-2 2 210,-1 1 0,0-1 0,-1 0 0,1-1 1,-16 7-1,-28 6 564,60-17-845,1 1 1,-1 0 0,0 0 0,1 0 0,-1 1 0,12 4 0,-5-2-189,-8-1 147,1 0 1,-1 0 0,1 1-1,-1-1 1,0 2 0,8 5 0,-15-10 85,1 1 1,-1 0 0,1 0-1,-1 0 1,0 0 0,1 0-1,-1 0 1,0 0 0,0 0-1,0 0 1,0 0 0,0 1-1,0-1 1,0 0 0,0 1-1,-1-1 1,1 1 0,-1-1 0,1 1-1,-1-1 1,1 1 0,-1-1-1,0 1 1,1 0 0,-1-1-1,0 1 1,0-1 0,0 1-1,-1 0 1,1-1 0,0 1-1,-1-1 1,1 1 0,0-1-1,-1 1 1,0-1 0,1 1-1,-1-1 1,0 1 0,0-1-1,0 0 1,-2 2 0,-1 1 146,0-1 0,0 1 0,-1-1 0,0-1 1,0 1-1,1-1 0,-1 1 0,-1-2 0,1 1 0,0 0 0,0-1 0,-1 0 1,-6 0-1,-77 3 1522,74-4-1442,82-16-6464,-41 11 1122,0-3-3208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6:08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7591,'17'-1'12162,"7"0"-5943,4 0-4246,91-8-2537,-64 7 734,-54-2-287,-1-5-7906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29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4965,'0'0'17841,"12"5"-17809,17 6-1314,4 2-1472,3-4-1378,1 1-1153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6:09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9353,'0'0'13042,"-3"10"-11991,-6 41-221,2 1 0,2 0 1,2 67-1,3-116-862,0-1 1,0 1 0,0 0 0,1-1 0,-1 1-1,1 0 1,0-1 0,-1 1 0,1-1 0,0 1 0,0-1-1,1 0 1,-1 1 0,0-1 0,1 0 0,0 0-1,-1 0 1,1 0 0,0 0 0,0 0 0,0-1-1,0 1 1,0 0 0,0-1 0,1 0 0,-1 0-1,5 2 1,-4-2-324,0 0 1,0 0-1,0-1 0,1 1 1,-1-1-1,0 0 0,1 0 0,-1 0 1,5-1-1,-4 1-484,-1-1 1,1 0-1,0 0 0,-1-1 1,1 1-1,-1-1 0,0 0 1,6-3-1,11-10-5919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6:09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49 9801,'0'0'13768,"-8"-1"-13218,5 1-506,1 0-1,-1 0 1,0 0 0,0 0-1,0 1 1,0-1 0,1 1-1,-1 0 1,0 0 0,0 0 0,1 0-1,-1 0 1,1 0 0,-1 1-1,1-1 1,0 1 0,-1 0-1,1 0 1,0 0 0,0 0 0,0 0-1,0 0 1,1 1 0,-1-1-1,1 0 1,-1 1 0,1-1-1,0 1 1,0 0 0,0-1 0,0 1-1,0 0 1,1 0 0,-1 0-1,1-1 1,0 1 0,0 0-1,0 0 1,0 0 0,0 0 0,1 0-1,0 2 1,-1-4-29,1 0 0,-1 0 1,1 0-1,0 0 0,-1 0 0,1 0 1,0 0-1,0-1 0,0 1 0,-1 0 1,1 0-1,0-1 0,0 1 0,0-1 1,0 1-1,0-1 0,0 1 0,0-1 1,0 0-1,0 1 0,1-1 0,-1 0 1,0 0-1,0 0 0,0 0 0,0 0 1,0 0-1,0 0 0,0 0 0,1 0 1,-1 0-1,2-1 0,36-11 219,-33 8-220,1 0 0,-1 0 0,0-1 0,0 0 0,0-1 1,-1 1-1,0-1 0,0 0 0,0 0 0,-1 0 0,0-1 0,0 0 1,-1 0-1,1 0 0,-1 0 0,-1 0 0,0-1 0,0 1 0,1-10 1,-20 33 43,-11 38 434,26-51-450,1 1-1,0 0 1,0 0-1,0 0 1,0 0-1,1 0 1,0 0-1,-1 0 1,1 0-1,1 0 1,-1 0-1,1 0 1,0 4-1,0-6-37,1-1-1,-1 1 0,0-1 1,1 1-1,-1-1 0,1 0 1,-1 1-1,1-1 0,-1 0 1,1 0-1,0 0 0,0 0 1,0 0-1,-1 0 0,1-1 1,0 1-1,0-1 0,0 1 1,0-1-1,0 0 0,3 0 1,23 1-1735,-7-4-3648,-8-5-2281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6:10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7399,'0'0'14168,"4"3"-12855,-2-2-1197,0 1-1,0-1 0,-1 1 1,1-1-1,-1 1 0,1 0 1,-1 0-1,0-1 0,0 1 1,0 0-1,0 0 0,0 0 1,0 0-1,0 0 0,-1 1 1,1 2-1,2 43 1295,-3-36-1391,0-1 38,-1-5-43,1 0 1,0 0-1,0 0 0,1 0 1,-1 0-1,2 0 1,-1 0-1,0 0 0,1 0 1,0 0-1,5 8 1,0-9-1165,-4-20-13534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6:11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8840,'0'0'14574,"49"0"-14061,-20 0-385,1 0-96,-4 0-96,-3 0-961,0 0-769,-7 0-672,-3 0-1474,-3 0-1473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6:11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10218,'0'0'10767,"10"-8"-9993,-2 3-620,0 0-1,0 0 0,0 1 1,1 0-1,0 1 1,13-4-1,-20 6-135,0 0-1,0 1 1,0-1-1,0 1 1,0-1-1,0 1 1,0 0-1,0 0 1,0 0-1,0 0 1,0 0 0,1 1-1,-1-1 1,0 0-1,0 1 1,0 0-1,-1-1 1,1 1-1,0 0 1,0 0-1,0 0 1,0 0-1,-1 0 1,1 1 0,0-1-1,-1 1 1,0-1-1,1 1 1,-1-1-1,0 1 1,1-1-1,-1 1 1,0 0-1,0 0 1,0 0 0,-1 0-1,1 0 1,0 0-1,-1 0 1,1 0-1,-1 0 1,0 0-1,0 0 1,0 2-1,1 1 30,-1 0-1,0 0 0,0 0 1,-1-1-1,0 1 1,1 0-1,-1 0 0,-1-1 1,1 1-1,-1 0 0,0-1 1,-4 7-1,-36 44 831,-2 1 179,43-56-1048,1 1 0,-1 0 0,1 0 0,-1-1 0,1 1 0,0 0 0,-1 0 0,1 0 1,0 0-1,0-1 0,-1 1 0,1 0 0,0 0 0,0 0 0,0 0 0,0 0 0,0 0 0,0 0 0,1 0 0,-1-1 0,0 1 0,0 0 0,1 0 0,-1 0 0,0 0 0,1-1 0,-1 1 0,2 1 0,-1 0-5,1-1-1,0 0 0,-1 1 1,1-1-1,0 0 0,0 0 1,0 0-1,0-1 0,0 1 1,0 0-1,4 0 1,63 4-3008,-62-5 1867,-4 0 776,0 0-344,1 0 0,-1 0 0,0-1 0,1 1 1,-1-1-1,0 1 0,1-1 0,-1 0 1,3-1-1,15-11-4606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6:12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9929,'0'0'9834,"-4"10"-8206,-2 2-1091,1 1 1,1 0-1,0 0 0,0 0 1,2 0-1,-1 0 1,2 0-1,-1 25 0,3-37-522,-1 0-1,0 0 1,1 0-1,-1 0 1,1 0-1,0 0 1,-1 0-1,1 0 1,0-1-1,-1 1 0,1 0 1,0 0-1,0-1 1,0 1-1,-1-1 1,1 1-1,0 0 1,0-1-1,0 0 0,0 1 1,0-1-1,0 0 1,0 1-1,0-1 1,0 0-1,2 0 1,38 4-13,-23-3-261,-16 0 247,0-1 0,0 0 0,0 0 0,0 0 0,0 1-1,0-1 1,0 1 0,-1 0 0,1-1 0,0 1 0,0 0 0,-1 0 0,1 0 0,0 0 0,-1 1 0,1-1 0,-1 0 0,1 1-1,-1-1 1,0 1 0,0-1 0,1 1 0,-1-1 0,0 1 0,0 0 0,-1 0 0,1 0 0,0-1 0,-1 1 0,1 0 0,-1 0-1,1 0 1,-1 0 0,0 0 0,0 0 0,0 0 0,0 0 0,0 0 0,0 0 0,-1 0 0,1 0 0,-1 0 0,1 0 0,-1-1-1,-1 4 1,0-1 94,0 0 0,0 0 0,0 0 0,0 0 0,-1-1 0,1 1-1,-1-1 1,0 0 0,0 0 0,0 0 0,0 0 0,-1 0 0,0 0 0,1-1-1,-1 0 1,0 0 0,0 0 0,0 0 0,0-1 0,-7 3 0,3-3 73,0-1 1,0 1-1,0-2 1,0 1-1,0-1 1,0 0 0,-9-2-1,14 2-160,0 0 0,0 0 0,0 0 0,0 0 0,0-1-1,0 1 1,0-1 0,1 0 0,-1 0 0,0 0 0,1 0 0,0 0 0,0 0 0,-1-1-1,1 1 1,1-1 0,-1 1 0,0-1 0,1 0 0,-3-6 0,4 9-135,0-1 1,0 0-1,0 0 0,0 0 1,0 0-1,1 0 0,-1 1 1,0-1-1,0 0 1,1 0-1,-1 0 0,1 1 1,-1-1-1,1 0 0,-1 0 1,1 1-1,-1-1 0,1 1 1,0-1-1,-1 0 1,1 1-1,0-1 0,-1 1 1,1-1-1,0 1 0,0 0 1,0-1-1,-1 1 1,1 0-1,0 0 0,0-1 1,1 1-1,39-11-6452,-29 8 2321,10-4-3283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6:12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8840,'0'0'4255,"12"4"-150,-4 0-3417,0 1 0,-1 1 0,1-1-1,-1 1 1,0 1 0,8 9-1,-6-6-444,-1 0-1,-1 0 1,0 1-1,0 0 0,-1 0 1,0 1-1,6 19 0,-10-24-163,0 0-1,-1 0 1,0 0-1,-1 1 0,1-1 1,-1 0-1,-1 0 1,1 1-1,-1-1 1,-1 0-1,1 0 1,-1 0-1,0 0 0,-1 0 1,0 0-1,0-1 1,-5 9-1,-6 5 144,0-1 1,-1 0-1,-33 30 1,41-43-325,3 2-392,13-10-12961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6:14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34 5157,'0'-2'452,"-1"1"0,1 0 0,-1 0 1,1-1-1,0 1 0,0 0 0,0-1 0,0 1 0,0 0 1,0-1-1,0 1 0,0 0 0,0 0 0,0-1 0,1 1 1,-1 0-1,1-1 0,-1 1 0,1 0 0,-1 0 0,1 0 1,0 0-1,0-2 0,13 1 3597,8 11-3474,-10-1-302,0 1 0,0 0 0,-1 0 0,0 1 1,0 1-1,-2-1 0,1 2 0,-1-1 0,-1 1 0,0 1 1,0 0-1,-2 0 0,1 0 0,-2 0 0,0 1 0,6 24 1,-9-24-210,1-1 1,-2 0 0,0 1-1,0-1 1,-1 0 0,-1 1-1,0-1 1,-1 1-1,0-1 1,-1 0 0,-1 0-1,0 0 1,-1-1 0,0 1-1,-1-1 1,0 0 0,-1-1-1,-10 15 1,10-18-390,-45 54 901,14-32-6891,34-29 864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6:22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1281,'0'0'14371,"12"17"-12070,-5-13-2124,1 1 0,-1-1 1,0 0-1,1 0 0,0-1 0,0 0 1,0 0-1,0-1 0,1 0 0,-1 0 1,12 0-1,15 0 152,52-4 1,-40 0-185,4-1 82,87-17 0,-89 11 82,1 2 1,53-1-1,-99 8-217,0 1 0,0-1 0,0 1 0,0 0-1,0 0 1,0 1 0,0-1 0,0 1 0,0 0 0,-1 0-1,1 0 1,-1 0 0,1 1 0,-1-1 0,0 1 0,0 0-1,0 0 1,0 0 0,-1 0 0,1 0 0,-1 1-1,0-1 1,0 1 0,0 0 0,0 0 0,-1 0 0,1-1-1,-1 1 1,1 7 0,-2-10-122,0-1-1,0 1 1,1-1 0,-1 0-1,0 0 1,0 1 0,0-1-1,0 0 1,1 1-1,-1-1 1,0 0 0,0 1-1,0-1 1,1 0 0,-1 0-1,0 0 1,1 1 0,-1-1-1,0 0 1,0 0 0,1 0-1,-1 0 1,0 1-1,1-1 1,-1 0 0,1 0-1,-1 0 1,0 0 0,1 0-1,-1 0 1,0 0 0,1 0-1,-1 0 1,0 0 0,1 0-1,-1 0 1,0 0-1,1 0 1,-1-1 0,0 1-1,1 0 1,-1 0 0,0 0-1,1 0 1,-1-1 0,0 1-1,0 0 1,1 0 0,-1 0-1,0-1 1,0 1-1,1 0 1,-1-1 0,0 1-1,22-16-8141,-19 14 6072,7-3-3356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6:22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1 110 8552,'0'0'13079,"9"-9"-12257,3 2-770,0 0 0,0 1 0,1 0 0,0 1 0,1 0 1,-1 1-1,1 1 0,-1 0 0,22-1 0,20 0-59,60 4-1,-53 1 47,-47-1 28,31 2-154,-44-2 128,-1 0 0,0 1 0,0-1 0,0 0 1,0 1-1,1-1 0,-1 1 0,0-1 0,0 1 0,0 0 1,0-1-1,0 1 0,0 0 0,0 0 0,-1 0 0,1 0 1,0 0-1,0 0 0,-1 0 0,1 0 0,0 0 0,-1 0 1,1 0-1,-1 0 0,0 0 0,1 0 0,-1 0 0,0 1 0,0-1 1,1 0-1,-1 3 0,0-2 13,0 0-1,0 1 1,0-1 0,0 1 0,1-1-1,-1 0 1,1 1 0,0-1 0,-1 0-1,1 1 1,0-1 0,0 0-1,1 0 1,-1 0 0,0 0 0,1 0-1,-1 0 1,1 0 0,0-1 0,2 3-1,-1-2 27,1 0 0,-1 0 0,1 0 0,0-1 0,0 1 0,0-1 0,0 0 0,0 0 0,0 0 0,8 0 0,7-1 76,0-1 0,1 0 0,37-9 0,-52 9-178,34-10 290,-1-1 0,0-3 0,0-1 0,62-38-1,-84 46-319,-6-1-16,-20 7 153,1 1-3499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30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 9801,'0'0'12118,"-11"0"-10820,0-1-975,-66 4 1192,74-3-1472,-1 0 0,0 1 0,1-1-1,-1 1 1,1 0 0,-1 0 0,1 0 0,-1 0 0,1 1 0,0 0 0,0-1 0,-1 1-1,1 0 1,0 0 0,1 1 0,-1-1 0,0 1 0,-2 3 0,5-6-44,-1 1 1,1-1-1,0 1 1,-1 0-1,1-1 1,0 1-1,0 0 0,0-1 1,0 1-1,0 0 1,-1-1-1,1 1 1,0 0-1,1-1 1,-1 1-1,0 0 1,0 0-1,0-1 1,0 1-1,0 0 0,1-1 1,-1 1-1,0-1 1,1 1-1,-1 0 1,0-1-1,1 1 1,0 0-1,22 12 1,38-1-359,-51-10 115,99 10-712,-77-11 630,1 3-1,-1 0 1,0 2-1,0 1 0,38 15 1,-69-22 347,0 1 1,0-1 0,0 0-1,0 1 1,0-1-1,0 1 1,0 0 0,0-1-1,0 1 1,0 0-1,0 0 1,0-1-1,0 1 1,0 0 0,-1 0-1,1 0 1,0 0-1,-1 0 1,1 0 0,0 0-1,-1 2 1,0-3 28,0 1 1,0 0-1,0 0 1,0 0-1,-1 0 0,1 0 1,0-1-1,-1 1 1,1 0-1,-1 0 1,1-1-1,-1 1 1,1 0-1,-1 0 0,1-1 1,-1 1-1,0-1 1,1 1-1,-1-1 1,0 1-1,-1 0 1,-52 23 2182,48-22-2085,-27 11 28,0-2 1,-1-1-1,0-2 0,-1-1 0,-46 3 0,81-10-282,1-1 0,-1 1-1,0 0 1,0 0 0,0 0-1,0 0 1,0 0 0,1-1-1,-1 1 1,0 0 0,0 0 0,0 0-1,0 0 1,0-1 0,0 1-1,0 0 1,0 0 0,0 0-1,0-1 1,0 1 0,1 0-1,-1 0 1,0 0 0,0-1-1,0 1 1,-1 0 0,1 0 0,0 0-1,0-1 1,0 1 0,0 0-1,0 0 1,0 0 0,0-1-1,0 1 1,0 0 0,0 0-1,0 0 1,-1-1 0,1 1 0,0 0-1,0 0 1,0 0 0,0 0-1,0 0 1,-1 0 0,1-1-1,0 1 1,0 0 0,0 0-1,-1 0 1,1 0 0,0 0 0,0 0-1,0 0 1,-1 0 0,1 0-1,0 0 1,0 0 0,0 0-1,-1 0 1,1 0 0,0 0-1,0 0 1,0 0 0,-1 0-1,1 0 1,0 0 0,-1 0 0,12-16-9658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07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0 194 3748,'0'0'9422,"14"3"-8445,29 2-444,1-1-1,0-2 1,53-4 0,148-23 20,-101 9-403,56-3-203,852-75 1586,3 43-71,-967 50-1519,451 7 1993,-520-4-2036,-10-3-2,1 2 0,-1-1-1,1 1 1,-1 1 0,1 0 0,-1 0 0,0 1 0,0 0 0,15 8 0,-21-8-1201,-13-3-9299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08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7783,'0'0'3865,"13"3"-2653,35 1-411,0-2 0,0-2 1,0-2-1,70-11 0,20-2 297,743-18 486,4 34-1262,-353 1 932,-344-3-674,400 12-984,-530-3-1061,16 0-3930,-49-8 884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22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11018,'0'0'2979,"-11"58"-2466,11-47-481,0-6-3716</inkml:trace>
  <inkml:trace contextRef="#ctx0" brushRef="#br0" timeOffset="1">55 286 609,'0'0'16623,"-18"53"-15085,18-46-930,0-5-255,7-2-898,4 0-992,5-3-994,-4-1-1088,-1 4 2498,-4 0 736,-4 5 546,-3 5 159,0 0-608,-3-5-6503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25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2819,'0'0'20771,"3"10"-19425,6 20-665,-5-12-249,2 0-1,14 34 1,-18-48-407,0 0 0,0 0 0,0 0 0,1-1 0,0 1 0,-1 0 0,1-1 0,1 0 0,-1 0 0,0 0-1,1 0 1,0 0 0,-1-1 0,1 1 0,0-1 0,0 0 0,1 0 0,5 1 0,-1-1-147,1-1 1,-1 1-1,1-2 1,0 0-1,-1 0 0,1 0 1,-1-2-1,1 1 1,16-5-1,-20 4-357,0 0 0,-1-1 0,1 0 0,-1 1-1,0-2 1,1 1 0,4-5 0,-6 5-302,-1 0 0,0-1 0,0 1 0,0-1 0,-1 1 0,1-1 0,-1 0 0,0 0 0,0 0 0,2-7 0,1-12-3868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25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9129,'0'0'10516,"-7"11"-9299,-12 23-162,0 1-1,2 0 1,-14 47-1,18-44-1409,-12 62 0,24-75-2239,1-25 2422,0 0-1,0 1 1,0-1-1,0 1 0,0-1 1,0 0-1,0 1 0,1-1 1,-1 1-1,0-1 0,0 0 1,0 1-1,1-1 1,-1 0-1,0 1 0,0-1 1,1 0-1,-1 1 0,0-1 1,1 0-1,-1 0 1,0 1-1,1-1 0,-1 0 1,0 0-1,1 0 0,-1 0 1,0 1-1,1-1 0,-1 0 1,1 0-1,-1 0 1,0 0-1,1 0 0,-1 0 1,1 0-1,-1 0 0,0 0 1,1 0-1,-1 0 1,1 0-1,-1 0 0,0 0 1,1-1-1,-1 1 0,1 0 1,-1 0-1,0 0 1,1-1-1,-1 1 0,13-11-6681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26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11499,'0'0'7965,"-3"11"-6951,1-6-850,-15 50 1016,16-51-975,0 0 1,0 0 0,1 0 0,-1 1 0,1-1 0,0 0 0,0 0 0,0 0-1,0 1 1,1-1 0,0 0 0,1 4 0,-1-7-132,0 0 0,0 0 0,1 0 1,-1 0-1,0 0 0,1 0 0,-1-1 0,0 1 1,1 0-1,-1-1 0,1 0 0,-1 1 0,1-1 1,-1 0-1,1 1 0,-1-1 0,1 0 0,-1 0 1,1 0-1,-1 0 0,1-1 0,-1 1 0,1 0 1,-1-1-1,1 1 0,1-2 0,41-15 501,-25 6-536,-14 7-54,0 0 0,0 1-1,0 0 1,1 0 0,-1 0 0,1 1-1,0 0 1,-1 0 0,1 0 0,0 1-1,7-1 1,-12 3 3,0 0 0,-1 0 0,1 0 0,-1 0 0,1 0 0,-1 0 0,1 0 0,-1 0 0,1 0 0,-1 0 1,0 0-1,0 0 0,0 1 0,1-1 0,-1 0 0,0 0 0,0 0 0,-1 0 0,1 0 0,0 1 0,0-1 0,-1 1 0,-3 29 31,-3-5 9,-2 24-638,16-56-5193,2-9-2733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26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10154,'0'0'14990,"43"-8"-14029,-11 4-577,-2 0-352,4 3-480,3 1-1186,-4 0-1281,-6 0-3138,-8 0-6727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27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0 8552,'0'0'11883,"-9"6"-11029,-4 4-749,-1 1-1,2 1 0,-1 0 0,2 0 0,0 1 0,0 1 0,1 0 0,1 0 0,0 1 0,1 0 1,1 1-1,0-1 0,1 1 0,1 1 0,0-1 0,1 1 0,1 0 0,1 0 0,-1 21 0,3-35-98,0 1 0,0 0 0,1-1-1,-1 1 1,1-1 0,0 1-1,0-1 1,0 1 0,1-1-1,-1 1 1,1-1 0,-1 0-1,1 0 1,0 0 0,0 0 0,1 0-1,-1 0 1,1-1 0,-1 1-1,1-1 1,0 0 0,0 1-1,0-1 1,0-1 0,0 1 0,0 0-1,1-1 1,4 2 0,47 9-1811,2-12-3912,-22-4-1810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27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26 6983,'0'0'12032,"-11"-5"-10142,6 2-1726,2 1-98,0 0-1,0 0 1,0 0-1,0 0 1,-1 1 0,1-1-1,0 1 1,-1 0-1,1 0 1,-1 1-1,1-1 1,-1 0 0,1 1-1,-1 0 1,0 0-1,1 0 1,-1 1 0,1-1-1,-1 1 1,1 0-1,-1-1 1,1 2 0,-1-1-1,1 0 1,0 1-1,0-1 1,0 1-1,-4 3 1,-1 2 136,0 1 1,0 1-1,1 0 0,-13 18 1,18-23-97,0-1-1,0 0 1,0 1 0,1-1 0,-1 1-1,1 0 1,0-1 0,0 1 0,0 0 0,1 0-1,-1 0 1,1 0 0,0-1 0,0 1-1,0 0 1,1 0 0,-1 0 0,2 5 0,-1-8-83,0 0 1,0 0 0,1 1 0,-1-1-1,0 0 1,1 0 0,-1 0-1,0 0 1,1 0 0,-1-1 0,1 1-1,0 0 1,-1-1 0,1 1-1,-1-1 1,1 1 0,0-1 0,-1 0-1,1 0 1,0 0 0,0 0 0,-1 0-1,1 0 1,2-1 0,42-6 338,-35 2-340,0 0 0,-1-1-1,0 0 1,0-1 0,-1 0-1,1 0 1,-2-1 0,1 0-1,-1-1 1,0 0 0,-1 0-1,0-1 1,0 1 0,-1-2-1,5-10 1,-22 51-10,4-15-2,1 1-1,1 0 1,0 1 0,1-1 0,1 1-1,-2 28 1,6-43-70,-1-1 1,0 0-1,0 1 0,0-1 0,1 0 0,-1 0 0,1 1 0,-1-1 1,1 0-1,-1 0 0,1 0 0,0 1 0,0-1 0,-1 0 1,1 0-1,0 0 0,0 0 0,0 0 0,0-1 0,0 1 0,0 0 1,0 0-1,1-1 0,-1 1 0,0 0 0,0-1 0,1 1 0,-1-1 1,0 0-1,0 1 0,3-1 0,46 2-4361,-28-4-1948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27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6854,'0'0'15952,"-46"64"-14447,32-34-256,9 2-384,-1-2-449,6-3-255,0-3-97,4-6-64,3-7-641,-2-5-576,4-6-1153,-5 0-641,-4-13-12172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17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27 3908,'0'0'14130,"-7"-6"-13745,6 4-371,0 1 1,-1-1 0,0 1-1,1-1 1,-1 1 0,0-1 0,0 1-1,0 0 1,0 0 0,0 0-1,0 0 1,0 0 0,0 0-1,0 0 1,0 1 0,0-1-1,-1 1 1,1 0 0,0-1-1,0 1 1,-1 0 0,1 1-1,0-1 1,0 0 0,-1 0-1,1 1 1,0 0 0,0-1 0,0 1-1,0 0 1,0 0 0,0 0-1,0 0 1,0 0 0,0 1-1,0-1 1,0 1 0,1-1-1,-3 3 1,-15 12 16,1 1 0,1 1 0,0 1 0,1 0 0,1 1 0,1 1 0,1 0 0,0 1 0,2 0 0,1 1 0,0 0 0,2 1 0,1 0 0,1 0 0,-5 37 0,11-58-11,-1 1 0,1-1-1,0 1 1,1-1-1,-1 1 1,0-1-1,1 1 1,0-1-1,0 1 1,0-1-1,0 0 1,1 1-1,-1-1 1,1 0-1,0 0 1,-1 0-1,2 0 1,-1 0 0,0-1-1,0 1 1,1-1-1,0 1 1,-1-1-1,1 0 1,0 0-1,0 0 1,0-1-1,0 1 1,0 0-1,1-1 1,-1 0-1,0 0 1,1 0-1,-1 0 1,1-1 0,6 1-1,6 0 76,1 0 0,0-1 0,-1-1 0,1-1 0,-1 0 0,29-8 0,-15 2-64,0-2 0,-1-1 0,0-1 0,0-1 0,-2-2 0,0-1 0,0 0 0,-2-3 0,44-38 0,-65 52-2,0 1 1,0-1-1,0 1 0,-1-1 1,0 0-1,0 0 0,0-1 1,0 1-1,-1-1 0,0 1 1,0-1-1,0 0 0,-1 0 1,0 0-1,0 1 0,-1-1 0,1 0 1,-1 0-1,-1-9 0,-1 10 18,1 0-1,-1 0 1,0 0-1,0 0 0,0 0 1,-1 0-1,0 1 1,0-1-1,0 1 0,0 0 1,-1 0-1,1 0 0,-1 0 1,0 1-1,0-1 1,-1 1-1,1 0 0,-1 0 1,1 1-1,-1-1 1,-10-2-1,4 1-229,-2 0 0,1 1 0,0 0 1,-1 1-1,1 1 0,-1 0 0,-15 1 0,19 0-800,0 1 0,0 0 0,0 1 0,0 0 0,0 0 0,-10 5 0,-10 6-5220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31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85 15471,'0'0'6577,"4"11"-5558,2 15-582,0 0 0,-1 1 0,0 37 0,-1 95 682,-6-127-857,0-25 89,1-21-163,0-31-435,-7-59 0,5 86-561,-1 0 0,0 0 0,-9-23-1,12 69 558,0-24 304,1 0-1,-1 0 1,0-1 0,1 1 0,0 0 0,0 0 0,0 0 0,1 0-1,-1-1 1,1 1 0,0 0 0,0 0 0,0-1 0,0 1 0,1-1 0,-1 1-1,1-1 1,2 4 0,-1-5-19,0 1 1,0 0-1,0-1 0,1 0 0,-1 0 1,1 0-1,-1 0 0,1 0 0,-1-1 1,1 0-1,0 0 0,0 0 0,0 0 1,0 0-1,0-1 0,0 0 0,0 1 1,0-2-1,0 1 0,-1 0 0,1-1 1,0 0-1,0 1 0,0-2 0,0 1 1,-1 0-1,6-4 0,-1 2-18,0-1 1,-1 0-1,1-1 0,-1 0 0,-1 0 0,1 0 0,-1-1 1,0 0-1,0 0 0,0-1 0,8-13 0,-8 6 0,0 1 0,-1-1 0,-1 0 0,-1 0 0,0 0 0,0-1 0,-2 1 0,0-1 0,0 1 0,-1-1 0,-4-23 0,4 37-16,0 0-1,0 0 1,0-1-1,0 1 0,0 0 1,-1 0-1,1-1 0,0 1 1,-1 0-1,1 0 1,-1 0-1,1 0 0,-1-1 1,0 1-1,1 0 0,-1 0 1,0 0-1,0 1 1,0-1-1,0 0 0,-1-1 1,1 2 1,0-1 1,0 1 0,0 0 0,0 0-1,0 0 1,0 0 0,-1 0 0,1 0-1,0 0 1,0 1 0,0-1 0,0 0-1,0 1 1,0-1 0,1 0 0,-1 1-1,0-1 1,0 1 0,-2 1 0,-2 2 14,0 0 1,-1 1 0,2 0 0,-1 0 0,-7 11 0,4-5 103,0 1 0,2 0-1,-1 0 1,1 1 0,1 0-1,0 0 1,1 0 0,1 0-1,0 1 1,1-1 0,-2 21-1,5-32-154,-1 0 0,1 0 0,-1 1 0,1-1 0,0 0 0,0 0 0,0 0 0,0 0 0,0 0 0,0 0 0,1 0 0,-1 0 0,1-1 0,-1 1 0,1 0 0,0-1 0,-1 1 0,1-1 0,0 0 0,0 1 0,0-1 0,0 0 0,0 0 0,0-1 0,1 1 0,-1 0 0,0-1 0,0 1 0,1-1 0,-1 1-1,0-1 1,3 0 0,15 2-1181,1-1-1,35-2 1,-29 0 688,-26 1 612,0-1 0,1 1 1,-1 0-1,1 0 0,-1 0 0,1 0 0,-1 1 0,0-1 0,1 0 1,-1 1-1,1-1 0,-1 1 0,0-1 0,1 1 0,-1 0 0,0-1 0,0 1 1,1 0-1,-1 0 0,0 0 0,0 0 0,0 0 0,0 0 0,1 2 1,-1 1 128,0-1 1,0 1-1,0-1 1,-1 1 0,1 0-1,-1 0 1,0-1-1,-1 6 1,1 2-225,0-10-26,0-1 1,0 1 0,0-1 0,0 1-1,0-1 1,0 1 0,0-1 0,0 1-1,0-1 1,0 1 0,0-1 0,0 1-1,0-1 1,0 1 0,0-1 0,1 1 0,-1-1-1,0 1 1,0-1 0,1 1 0,-1-1-1,0 1 1,1-1 0,-1 0 0,0 1-1,1-1 1,-1 0 0,0 1 0,1-1-1,-1 0 1,1 1 0,-1-1 0,1 0-1,-1 0 1,1 1 0,-1-1 0,1 0-1,-1 0 1,2 0 0,-1 0-512,0-1 0,1 1 0,-1-1 0,0 1 0,1-1 0,-1 1 0,0-1 0,0 0 0,0 0 0,0 0 0,0 0 0,0 0 0,0 0 0,0 0 0,1-1 0,9-14-11794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28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7111,'0'0'13228,"48"6"-11370,-23 5-609,7-3-320,1 0-577,3-2-288,-3-1-672,-4-5-2659,-3 0-7015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28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4965,'0'0'16196,"-7"11"-14632,1-1-1258,0 1 0,1 0 0,1 0-1,-1 0 1,2 1 0,0-1 0,0 1-1,1 0 1,0 0 0,0 17 0,2-9-106,-1-14-120,1-1 0,0 1 0,0 0-1,0-1 1,1 1 0,2 9 0,-3-14-65,1 1 0,0-1 1,0 1-1,-1-1 1,1 0-1,0 0 1,0 1-1,0-1 0,0 0 1,1 0-1,-1 0 1,0 0-1,0 0 1,1 0-1,-1 0 1,0-1-1,1 1 0,-1 0 1,1-1-1,-1 1 1,1-1-1,-1 0 1,1 1-1,-1-1 0,1 0 1,0 0-1,-1 0 1,4 0-1,164-7 327,-167 7-346,0 0 0,1 0 0,-1 0-1,0 0 1,0 1 0,0-1 0,0 0 0,0 1 0,1 0 0,-1 0 0,0-1 0,0 1 0,-1 1-1,1-1 1,0 0 0,0 0 0,0 1 0,-1-1 0,1 0 0,-1 1 0,1 0 0,-1-1 0,0 1 0,1 0-1,-1 0 1,0 0 0,0 0 0,0 0 0,-1 0 0,1 0 0,0 0 0,-1 0 0,1 0 0,-1 0-1,0 0 1,0 1 0,0-1 0,0 0 0,0 0 0,0 0 0,-1 4 0,0-2 28,0 1 1,0-1-1,0 0 1,0 0 0,-1 0-1,0 0 1,0 0-1,0-1 1,0 1-1,0 0 1,-1-1 0,0 0-1,1 1 1,-1-1-1,-1 0 1,1-1-1,0 1 1,-1 0-1,1-1 1,-1 0 0,-4 3-1,-1-3 27,1 0 1,0 0-1,-1-1 0,0 0 0,1 0 1,-1-1-1,1 0 0,-1-1 0,0 0 1,1 0-1,-1-1 0,1 0 0,0 0 1,-1-1-1,1 0 0,0 0 0,1-1 1,-1 0-1,1-1 0,-1 1 0,2-2 1,-1 1-1,0-1 0,-10-11 0,17 17-135,-1-1-1,0 1 0,0-1 0,1 0 1,-1 1-1,0-1 0,1 0 1,-1 1-1,1-1 0,-1 0 0,1 0 1,-1 1-1,1-1 0,0 0 0,-1 0 1,1 0-1,0 0 0,-1 1 0,1-1 1,0 0-1,0 0 0,0 0 0,0 0 1,0 0-1,0 0 0,0 0 1,0 0-1,0 1 0,1-1 0,-1 0 1,0 0-1,1 0 0,-1 0 0,1-1 1,1 1-547,0 0 1,1 0-1,-1 1 0,0-1 1,0 0-1,1 1 1,-1 0-1,1-1 0,-1 1 1,0 0-1,4 0 1,17 0-5408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29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1 15855,'0'0'9614,"-4"7"-9165,-22 42-264,-2-1-1,-2-2 1,-3-1 0,-42 46-1,70-84-971,5-6 450,-1 0 0,1 0 1,-1 0-1,0 0 1,1 0-1,-1 0 0,0 0 1,1 0-1,-1-1 1,0 1-1,0 0 0,0 0 1,0-1-1,0 1 0,0 0 1,0-1-1,0 1 1,0-1-1,0 1 0,0-1 1,0 0-1,0 1 1,0-1-1,-1 0 0,-1 0 1,-1-4-6204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29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9929,'0'0'15535,"60"47"-15086,-35-26-257,3-3-128,4 1-32,0-3-545,-8-1-1473,3-2-1024,-11-3-1891,-4-4-3043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30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17008,'0'0'5947,"-2"9"-5050,0-1-687,-1 4-26,0 1 1,0-1-1,2 1 0,-1 0 0,2 0 1,1 23-1,-1-36-167,0 1 0,0 0 0,0 0-1,1-1 1,-1 1 0,0 0 0,0-1 0,1 1 0,-1 0 0,1-1 0,-1 1-1,0-1 1,1 1 0,-1 0 0,1-1 0,0 1 0,-1-1 0,1 1-1,-1-1 1,1 0 0,0 1 0,-1-1 0,1 0 0,0 1 0,-1-1 0,1 0-1,0 0 1,1 1 0,23-7 435,18-21-155,-30 14-207,-9 9 19,0-1 0,0 1 0,1 0 0,0 0 0,-1 1 0,1-1 0,1 1 0,-1 0 0,6-2 0,-9 12 44,-1 0-1,0 1 1,-1 0-1,1-1 1,-2 1-1,0 7 1,-3 56-1669,11-79-11296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30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7143,'0'0'4708,"3"9"-1473,9 26-216,0 1-413,-1 1 0,9 51 1,-18-76-2492,-1 0-1,0 0 1,-1 0 0,0 0 0,-1 1 0,-1-1 0,1 0 0,-2 0 0,0 0 0,0-1 0,-1 1 0,-6 11 0,-38 62-469,42-76-549,0-1-1,0-1 1,0 1 0,-1-1-1,0 0 1,-1-1 0,-13 10-1,2-6-5288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31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12364,'24'43'3657,"35"65"1994,-46-81-4465,19 57-1,-28-70-1107,0 0 0,-1 0 0,-1 0 0,0 0 0,-1 1 0,0-1 0,-1 0 0,-1 1 0,0-1 0,-1 0 0,-1 0 0,0 0 0,-1 0 0,-10 24 0,-3-1-47,-3 0-1,0-1 1,-34 42-1,34-53-1676,-1-1 1,-36 33-1,20-29-4931,-2-7-6796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32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348 36 2530,'0'0'2045,"-8"-4"-139,4 2-1950,-4-3 1174,-1 0-1,0 1 1,-1 0 0,-14-4 0,21 7-868,0 0 0,0 1 0,0-1 0,0 1-1,0 0 1,0 0 0,-1 0 0,1 0 0,0 1-1,0-1 1,0 1 0,0 0 0,0 0 0,0 0 0,0 0-1,0 0 1,0 1 0,1-1 0,-1 1 0,1 0-1,-5 3 1,-14 16-103,1 1 0,1 1 0,1 1 0,1 0 0,1 1 0,2 1 0,0 1 0,2 0 0,0 1 0,2 0 0,1 0 0,2 1 0,1 0 0,1 0 0,1 1 0,1 0 0,3 45 0,1-66-180,0 0 0,0 0 0,1-1 0,0 1 0,1 0 0,0-1 0,0 1 0,0-1 0,1 0 0,1 0 0,0 0 0,0-1 0,0 0 0,1 0 0,6 7 0,-3-6-418,0-1-1,0 1 0,1-2 1,-1 1-1,2-2 1,-1 1-1,1-1 0,-1-1 1,1 0-1,0 0 1,15 2-1,47 4-4920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32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2851,'0'0'14104,"9"-8"-12508,-3 3-1444,-1 1 0,1-1-1,0 1 1,0 1 0,0-1 0,0 1 0,1 0-1,-1 1 1,1-1 0,0 1 0,0 1 0,0-1-1,0 1 1,0 0 0,12 1 0,-15 0-57,1 0 1,-1 0-1,0 0 1,1 1-1,-1 0 0,0 0 1,0 0-1,0 0 1,0 1-1,0-1 1,0 1-1,0 0 1,6 5-1,-9-6-69,0 1 0,1-1 0,-1 1 0,0 0 0,0 0 0,0 0 0,0-1 0,0 1 0,0 0 0,0 0 0,-1 0 0,1 0 0,-1 0 0,0 1 0,1-1 0,-1 0 0,0 0 0,0 0 0,0 0 0,-1 0 0,1 0-1,0 0 1,-1 0 0,1 0 0,-1 0 0,0 0 0,0 0 0,0 0 0,0 0 0,0 0 0,-2 2 0,-5 7 45,0 0 1,-1 0-1,0-1 0,-1 0 0,0-1 1,-1 0-1,0-1 0,-1 0 0,-19 10 0,-34 27 23,126-40 99,-54-3-187,0 0 0,0 1 0,-1 0 0,1 0 0,0 1 1,-1-1-1,0 2 0,0-1 0,0 1 0,0-1 1,-1 2-1,0-1 0,0 0 0,0 1 0,-1 0 0,0 0 1,0 1-1,4 7 0,-7-12 22,-1-1 0,1 0-1,0 0 1,0 0 0,0-1 0,0 1-1,0 0 1,0 0 0,0 0 0,0-1 0,0 1-1,1 0 1,-1-1 0,0 1 0,0-1-1,1 0 1,-1 1 0,0-1 0,0 0 0,1 0-1,-1 0 1,0 0 0,1 0 0,-1 0 0,0 0-1,1 0 1,-1 0 0,0-1 0,0 1-1,1-1 1,-1 1 0,0-1 0,0 1 0,0-1-1,1 1 1,-1-1 0,0 0 0,0 0-1,1-1 1,40-35 247,-41 36-278,4-3-116,-1-1 0,0-1 0,0 1 0,0-1 1,-1 1-1,0-1 0,0 0 0,0 0 0,2-12 1,2-34-6227,-7 34-429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09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11 12107,'-8'-2'219,"5"1"-166,-1 0-25,1-1 0,-1 1 1,0 0-1,1 0 1,-1 0-1,0 1 1,0-1-1,0 1 0,1 0 1,-1 0-1,0 1 1,-6 0-1,10-1 12,-1 1 1,1-1-1,0 1 0,0-1 1,0 1-1,0-1 0,0 1 1,0-1-1,0 0 0,0 1 1,0-1-1,0 1 0,0-1 1,0 1-1,0-1 0,0 1 1,0-1-1,0 0 0,1 1 1,-1-1-1,0 1 0,0-1 1,0 1-1,1-1 0,-1 0 1,0 1-1,1-1 0,-1 0 1,0 1-1,1-1 0,-1 0 1,0 0-1,1 1 0,-1-1 1,0 0-1,1 0 0,-1 1 1,1-1-1,-1 0 0,1 0 1,-1 0-1,0 0 0,1 0 1,0 0-1,22 12 1183,27 5 459,59 13 0,137 13-872,-180-33-639,231 29-78,1-13 1,1-13-1,515-44 1,350-44 2,-1051 76 36,0 6-1,146 27 1,-258-34-148,104 16-2093,-36-13-3101,-42-5 902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31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4132,'0'0'17958,"8"2"-16287,-2-2-1582,0 0 0,0 0 0,0-1 0,0 1 0,0-1 0,-1-1 1,1 1-1,0-1 0,-1 0 0,1 0 0,-1-1 0,0 1 0,0-1 0,0 0 0,0-1 0,0 1 0,0-1 0,-1 0 0,0 0 0,0-1 0,5-6 0,-7 10-84,-1-1 0,0 1 0,0-1 0,1 1 0,-1-1 0,0 0 0,0 1-1,-1-1 1,1 0 0,0 1 0,0-1 0,-1 0 0,1 0 0,-1 0 0,0 0 0,0 0-1,1-3 1,-2 4 0,1 0-1,0 0 0,-1 0 1,1 1-1,-1-1 0,1 0 0,-1 0 1,1 1-1,-1-1 0,0 0 1,1 1-1,-1-1 0,0 1 1,0-1-1,1 1 0,-1-1 0,0 1 1,0-1-1,0 1 0,1 0 1,-1-1-1,0 1 0,0 0 0,0 0 1,-1 0-1,-2-1 0,0 1-1,1 0 0,-1 0 1,0 0-1,0 1 1,1-1-1,-1 1 1,1 0-1,-1 0 0,1 0 1,-1 1-1,1-1 1,-1 1-1,1 0 1,0 0-1,0 0 0,-4 3 1,3 0 46,-1 0-1,1 0 1,-1 1 0,2 0 0,-1 0 0,0 0-1,1 0 1,0 0 0,1 1 0,0-1 0,0 1-1,-2 7 1,4-11-27,-1 1 0,1-1 0,0 0 0,0 0-1,0 0 1,0 1 0,0-1 0,1 0 0,-1 0 0,1 0-1,0 1 1,0-1 0,0 0 0,0 0 0,1-1 0,-1 1-1,1 0 1,0 0 0,0-1 0,0 1 0,0-1-1,0 1 1,1-1 0,-1 0 0,1 0 0,-1 0 0,6 3-1,0-1-386,0-1-1,1 0 1,0 0-1,-1 0 0,1-1 1,0 0-1,0-1 0,0 0 1,0-1-1,1 1 0,-1-2 1,10 0-1,33-10-7685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24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177 103 5701,'0'0'3492,"2"-11"-1288,-1 5-2137,1-1 507,-1 1 1,0-1-1,0 0 0,-1 1 1,0-10-1,0 15-467,0-1 0,0 0 0,-1 1 0,1-1 0,0 1-1,-1-1 1,1 1 0,-1-1 0,0 1 0,1-1 0,-1 1 0,0 0 0,0-1 0,0 1 0,0 0 0,0 0 0,0 0 0,0 0 0,0 0 0,-1 0 0,1 0-1,0 0 1,-1 0 0,1 0 0,0 1 0,-1-1 0,1 0 0,-1 1 0,1-1 0,-1 1 0,1 0 0,-3-1 0,1 1-78,-1 0 0,1-1 0,0 1 0,0 1 0,-1-1 0,1 0 0,0 1 1,0-1-1,0 1 0,0 0 0,-1 0 0,1 0 0,0 1 0,1-1 0,-1 1 0,0 0 0,0-1 1,1 1-1,-1 0 0,-3 5 0,-1 1 82,1 1-1,0 0 1,0 0 0,1 1 0,-4 11 0,2-5-27,1 0 0,0 1 1,1 0-1,1 0 0,1 0 0,1 0 1,0 1-1,1-1 0,1 1 1,0-1-1,5 23 0,1-5 36,2-1 0,1 0 1,2-1-1,24 52 0,25 63 569,-61-141-550,-10-12-927,-16-19-2336,21 19 2044,-55-49-6671,24 23 2887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25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64 6374,'0'0'4548,"-51"-46"-2113,49 41 127,2 1-416,2 4-1121,19 0-609,7 0 33,8 0 384,11 0-193,3 0-351,7 0-193,-1 0-64,-4 0-1922,-5-1-2979,-11-7-2626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25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 3171,'0'0'15044,"-6"8"-14692,-7 11-88,1 2 1,0-1-1,2 2 0,1-1 1,0 1-1,2 1 1,-7 29-1,6-13 148,2 0 0,1 0 0,2 74 0,3-103-396,1-1-1,0 0 1,0 1-1,1-1 1,0 0-1,1 0 1,0 0-1,0 0 1,1-1-1,0 0 1,1 1-1,0-1 1,0 0-1,6 7 1,-5-10-168,0 1 0,0-1 0,1 0 1,-1 0-1,1 0 0,0-1 0,0 0 0,1-1 0,-1 1 0,1-2 1,-1 1-1,1-1 0,0 0 0,0 0 0,0-1 0,11 0 1,-4 1-1337,0-2 1,1 0 0,-1 0-1,29-6 1,-20-5-2794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26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3395,'0'0'15113,"-2"9"-14878,-7 40 1041,2 1 0,-1 82 0,8-130-1246,0-1 1,0 1 0,0 0 0,0 0-1,0 0 1,0 0 0,1-1 0,-1 1-1,1 0 1,0 0 0,-1-1 0,1 1-1,0 0 1,0-1 0,0 1 0,0-1-1,0 1 1,0-1 0,1 0 0,-1 1-1,0-1 1,1 0 0,1 1 0,0 0 9,0-1 0,1 0 1,-1 0-1,0 0 0,1 0 1,-1 0-1,1-1 0,-1 0 1,0 1-1,1-1 0,5-1 1,7-2-34,1 0 1,-1-1-1,0 0 1,17-8 0,-31 11-43,0 0 1,0 0 0,0 0-1,0 0 1,0 0 0,1 1 0,-1-1-1,0 1 1,0-1 0,1 1-1,-1 0 1,0 0 0,1 0 0,-1 0-1,0 1 1,1-1 0,-1 1 0,3 0-1,-4 1 8,0-1-1,1 1 1,-1 0-1,0 0 1,0 0-1,0 0 1,0 0-1,-1 0 0,1 0 1,0 0-1,-1 0 1,1 0-1,-1 0 1,0 1-1,0-1 1,0 0-1,0 0 1,-1 4-1,1 2 147,0 0 0,0 0-1,-1 0 1,0 0 0,0-1 0,-1 1 0,0 0-1,-1-1 1,0 0 0,-5 11 0,6-14-43,-1-1 0,0 1 1,1-1-1,-2 0 0,1 0 1,0 0-1,0-1 0,-1 1 1,1-1-1,-1 0 0,0 0 1,0 0-1,0 0 0,0 0 1,0-1-1,0 0 0,0 0 1,-1 0-1,1 0 0,-8-1 1,5 1 46,1-1 1,-1 0-1,0-1 1,1 1-1,-1-1 1,1-1-1,-1 1 1,-11-6-1,15 6-238,0 0-1,0-1 1,1 0-1,-1 1 0,1-1 1,-1 0-1,1-1 1,-5-3-1,6 4-265,-1-1 1,1 1-1,0 0 1,-1-1-1,1 1 1,0-1-1,0 1 1,1-1-1,-1 1 1,0-1-1,1-4 1,-1 6 107,1 0 0,0 1 1,0-1-1,0 1 1,0-1-1,0 0 0,0 1 1,0-1-1,0 0 1,0 1-1,1-1 0,-1 1 1,0-1-1,0 0 1,1 1-1,-1-1 0,0 1 1,0-1-1,1 1 1,-1-1-1,1 1 0,-1-1 1,0 1-1,1-1 1,-1 1-1,1 0 0,-1-1 1,1 1-1,-1-1 1,2 1-1,12-5-5012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26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4004,'0'0'14344,"9"2"-12876,0 1-1313,0 0 0,0 0 0,0 1 1,-1 0-1,1 0 0,-1 1 0,0 1 0,0-1 0,-1 1 0,0 0 0,0 1 0,0-1 0,-1 1 1,0 1-1,0-1 0,-1 1 0,6 11 0,-6-5-30,-1 1 0,0-1-1,-1 1 1,-1 0 0,0 0 0,-1 0 0,0 0-1,-1 0 1,-1 0 0,-1 0 0,0-1 0,-1 1-1,-9 28 1,3-16-85,-1 1 1,-2-2-1,-1 0 0,-1 0 0,-1-1 0,-22 28 1,34-49-375,-20 22-1580,5-16-4866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28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3876,'0'0'15823,"63"0"-14542,-29 0-480,-2 0-385,5 0-224,0 0-96,2-2-64,0-2 0,-5 1-320,-6-1-1057,-3 0-1314,-16-1-3330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28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5701,'0'0'13357,"62"13"-12044,-23-13-384,5 0-673,2 0-160,2 0-96,-4 0-1537,-5 0-2979,-11-5-3043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29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3235,'0'0'16683,"1"11"-16075,2 30 64,-2-3-3,2 0 1,2 0 0,1-1-1,18 58 1,-24-93-656,1-1-1,0 1 1,0 0 0,-1-1 0,1 1-1,1-1 1,-1 1 0,0-1-1,0 0 1,0 0 0,1 1 0,-1-1-1,1 0 1,-1 0 0,1 0 0,-1 0-1,1 0 1,-1-1 0,1 1 0,0 0-1,0-1 1,-1 0 0,1 1-1,0-1 1,0 0 0,-1 0 0,1 1-1,0-1 1,0-1 0,0 1 0,-1 0-1,1 0 1,0-1 0,0 1-1,-1-1 1,3 0 0,8-4 121,0 0-1,0-1 1,-1 0 0,14-10-1,1 0-13,-25 15-127,1 0 0,0 0 0,0 0 0,0 0 0,-1 1 0,1-1 0,0 0 0,0 1 0,0-1 0,0 1 0,0 0 0,0 0 0,0 0 0,0 0 0,0 0 0,0 0 0,0 0 0,0 0 0,0 1 0,0-1-1,0 1 1,0 0 0,0 0 0,-1-1 0,1 1 0,0 0 0,0 0 0,-1 1 0,1-1 0,-1 0 0,3 3 0,-2-1-4,0 0 0,-1 0 1,1 0-1,-1 1 0,0-1 0,0 0 1,0 1-1,0-1 0,-1 1 0,1-1 1,-1 1-1,0 0 0,0-1 0,-1 1 0,1-1 1,0 1-1,-1-1 0,-1 5 0,1-6 68,0-1 0,-1 1 0,1 0 0,0 0 0,0-1 0,-1 1 0,1-1-1,-1 1 1,0-1 0,1 0 0,-1 1 0,0-1 0,0 0 0,0 0-1,0 0 1,0-1 0,0 1 0,0 0 0,0-1 0,0 1 0,0-1 0,0 0-1,-4 0 1,-56 3 1297,53-3-1253,1 1-54,1-1-1,0 0 1,-1 0 0,1-1-1,0 0 1,-1-1 0,1 1-1,0-1 1,0-1 0,0 1 0,0-1-1,1-1 1,-1 1 0,1-1-1,-9-6 1,15 9-180,1 1 0,-1-1 0,0 1 0,0-1 0,1 1-1,-1 0 1,0-1 0,1 1 0,-1 0 0,0-1 0,1 1 0,-1 0 0,1-1-1,-1 1 1,0 0 0,1 0 0,-1-1 0,1 1 0,-1 0 0,1 0 0,-1 0 0,1 0-1,-1-1 1,1 1 0,-1 0 0,1 0 0,-1 0 0,1 0 0,-1 0 0,1 0-1,-1 1 1,1-1 0,-1 0 0,1 0 0,-1 0 0,1 1 0,27-2-4616,-6 3-713,1-2-2338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30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4 5093,'0'0'20360,"8"3"-20221,28 6-21,-36-9-104,0 1 1,1-1-1,-1 0 1,1 0-1,-1 1 1,0-1-1,1 0 1,-1 0-1,1 0 1,-1 0-1,1 0 1,-1 0-1,1 0 1,-1 1-1,0-1 1,1 0-1,-1-1 1,1 1-1,-1 0 1,1 0-1,-1 0 1,1 0-1,-1 0 1,0 0-1,1-1 1,-1 1 0,1 0-1,-1 0 1,0 0-1,1-1 1,-1 1-1,0 0 1,1-1-1,-1 1 1,0 0-1,1-1 1,-1 1-1,0 0 1,0-1-1,1 1 1,-1-1-1,0 1 1,0 0-1,0-1 1,0 0-1,0 0 7,0 1 0,0-1 0,-1 1 0,1-1 0,0 1 0,-1-1 0,1 1 0,-1-1 0,1 1 0,-1-1 0,1 1 0,-1-1 0,1 1 0,-1 0-1,1-1 1,-1 1 0,0 0 0,1-1 0,-1 1 0,1 0 0,-1 0 0,0 0 0,1 0 0,-1 0 0,0 0 0,0 0 0,-38 3-28,38-2 3,-1-1-1,1 0 1,0 0 0,0 1-1,0-1 1,0 1-1,0-1 1,-1 1 0,1-1-1,0 1 1,0-1-1,0 1 1,0 0 0,1 0-1,-1 0 1,0 0-1,0-1 1,0 1 0,1 0-1,-1 0 1,0 0-1,1 0 1,-1 1-1,1-1 1,-1 0 0,1 0-1,0 0 1,-1 0-1,1 3 1,27-2-10064,-13-4 2300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30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 12844,'0'0'7602,"-6"11"-6342,-52 80 248,21-36-442,-33 67 1,70-122-1129,0 0 0,0 0 1,0 1-1,0-1 0,0 0 1,0 0-1,0 0 1,-1 1-1,1-1 0,0 0 1,0 0-1,0 0 0,0 1 1,0-1-1,0 0 0,-1 0 1,1 0-1,0 0 0,0 0 1,0 0-1,-1 1 1,1-1-1,0 0 0,0 0 1,0 0-1,-1 0 0,1 0 1,0 0-1,0 0 0,0 0 1,-1 0-1,1 0 1,0 0-1,0 0 0,-1 0 1,1 0-1,0 0 0,0 0 1,0 0-1,-1 0 0,1 0 1,0 0-1,0 0 0,0 0 1,-1-1-1,1 1 1,0 0-1,0 0 0,0 0 1,-1 0-1,1 0 0,0-1 1,0 1-1,0 0 0,0 0 1,0 0-1,0-1 0,-1 1 1,1 0-1,0 0 1,0 0-1,0-1 0,0 1 1,-7-15-6895,2-2 357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32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109 155 3812,'0'0'4270,"8"-9"-1440,0 0-2460,-2 4 366,0-1-1,-1 0 1,0 0-1,0 0 1,0 0-1,-1-1 1,0 0-1,0 0 1,-1 0-1,0 0 1,0 0-1,0-1 1,-1 1-1,1-12 0,-3 19-667,0-1 0,-1 0 0,1 0-1,0 0 1,-1 0 0,1 1 0,-1-1-1,1 0 1,-1 1 0,0-1 0,1 0 0,-1 1-1,0-1 1,0 0 0,1 1 0,-1 0-1,0-1 1,0 1 0,0-1 0,1 1-1,-1 0 1,0-1 0,0 1 0,0 0-1,0 0 1,0 0 0,0 0 0,0 0-1,1 0 1,-1 0 0,0 0 0,-2 0-1,-34 5 735,28 0-685,0 0 1,1 0-1,-1 0 1,1 1-1,1 0 1,-1 1-1,1 0 1,-7 7-1,9-9-48,1 0 0,0 0 0,0 0 0,0 0 0,1 1 0,-1-1 0,1 1 0,1 0 0,-1 0 0,1 0 0,0 0 0,0 1 0,0 7 0,2-13-65,0-1-1,0 1 1,0-1-1,0 1 1,0-1-1,0 1 1,0-1-1,0 1 1,0-1-1,1 0 1,-1 1-1,0-1 1,0 1-1,1-1 1,-1 1-1,0-1 1,1 0-1,-1 1 0,0-1 1,1 0-1,-1 1 1,0-1-1,1 0 1,-1 0-1,0 1 1,1-1-1,-1 0 1,1 0-1,-1 0 1,1 0-1,-1 0 1,1 1-1,0-1 1,23-2 82,20-15-3,-27 8-164,-1 0 0,0-2 0,0 0 0,-1 0 0,0-2 0,-1 0 0,-1 0 0,0-2 0,-1 1 0,15-23 0,-53 84 212,-154 296 437,164-298 371,11-30-3006,9-24-9499,6-15 1017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31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4068,'0'0'19960,"8"3"-19383,17 8-214,-1 2 1,0 0-1,41 31 0,25 15-7283,-79-54 3050,0-3-1373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31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9513,'0'0'13330,"1"10"-12871,0-1-564,0 7 286,0-1-1,1 0 1,5 18-1,-7-31-247,0 1 1,1-1-1,0 0 0,-1 1 0,1-1 1,0 0-1,0 0 0,0 0 0,0 1 1,0-1-1,1 0 0,-1-1 0,0 1 1,1 0-1,0 0 0,-1-1 0,1 1 1,0 0-1,0-1 0,0 0 0,0 0 1,0 1-1,0-1 0,0 0 0,1 0 1,-1-1-1,0 1 0,0-1 0,1 1 1,3 0-1,-1-5-3606,-1-9-2653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32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15727,'0'0'10922,"8"-9"-13548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33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188 137 5125,'5'-9'3502,"-2"3"-2746,22-47 4160,-23 49-4414,-1 0 0,0 0 0,0 1 0,0-1 0,0 0 0,-1 0 0,1 0 0,-1 0 0,0 0 0,0 0 0,0 0 0,-1 0 0,-1-7 0,2 10-476,-1 1 1,1-1 0,-1 1-1,1 0 1,0-1-1,-1 1 1,1-1-1,-1 1 1,1 0 0,-1-1-1,1 1 1,-1 0-1,1 0 1,-1-1-1,0 1 1,1 0 0,-1 0-1,1 0 1,-1 0-1,1-1 1,-1 1-1,0 0 1,1 0 0,-1 0-1,1 1 1,-1-1-1,0 0 1,1 0-1,-1 0 1,1 0 0,-1 0-1,0 1 1,1-1-1,-1 0 1,1 1-1,-1-1 1,1 0 0,-1 1-1,1-1 1,0 0-1,-1 1 1,1-1-1,-1 1 1,1-1 0,0 1-1,-1-1 1,1 1-1,-1 0 1,-19 24-69,14-11 46,1 0 1,1 0-1,0 0 0,1 0 1,0 1-1,-1 27 1,6 92 349,-1-109-216,1-2 1,0 1-1,1-1 1,2-1 0,11 38 0,-13-52-118,0 1 1,1-1-1,0 0 0,0 0 1,0 0-1,1 0 0,1-1 1,-1 1-1,1-1 0,0-1 1,1 1-1,-1-1 0,1 0 1,14 8-1,-20-13-17,0 0-1,0-1 0,0 1 1,0-1-1,0 1 1,0-1-1,0 1 0,0-1 1,0 0-1,0 1 1,0-1-1,0 0 0,0 0 1,0 0-1,0 0 1,0 0-1,0 0 0,2-1 1,-2 1-30,-1 0 0,0-1 1,0 1-1,1-1 0,-1 1 0,0-1 1,0 1-1,0-1 0,1 1 0,-1 0 0,0-1 1,0 1-1,0-1 0,0 1 0,0-1 1,0 0-1,0 1 0,0-1 0,0 1 1,0-1-1,0 1 0,0-1 0,-1 1 1,1 0-1,0-1 0,-1 0 0,-20-37-2188,-23-11-5696,-68-60 0,56 61 7357,-1 2 5769,57 46-5080,0 0 1,-1 0 0,1 0-1,0 0 1,-1 0 0,1-1 0,0 1-1,-1 0 1,1 0 0,0 0 0,0-1-1,-1 1 1,1 0 0,0-1-1,0 1 1,-1 0 0,1-1 0,0 1-1,0 0 1,0-1 0,0 1 0,0 0-1,-1-1 1,1 1 0,0 0-1,0-1 1,0 1 0,0 0 0,0-1-1,0 1 1,0-1 0,0 1-1,0 0 1,0-1 0,0 1 0,1 0-1,-1-1 1,0 1 0,0 0 0,0-1-1,0 1 1,1 0 0,-1-1-1,0 1 1,0 0 0,0-1 0,1 1-1,-1 0 1,0 0 0,1-1 0,28-8 2491,55 1-2073,-70 8 243,18-2-668,62-7-146,-86 8-771,0-1-1,0 0 0,0-1 0,-1 0 0,8-3 1,2-7-4146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33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11339,'0'0'7175,"-12"64"-6471,15-43-287,6-1-225,5 1-64,2 3 0,-2-3-96,2 1 32,-3-2-352,-3-2-1634,-4-5-2562,-1-7-2755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34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3619,'0'0'13405,"-9"11"-12892,-3 2-279,1 1 1,1 0 0,0 1 0,1 0 0,1 1 0,-10 24 0,10-18 257,1 1 0,0 0 1,2 1-1,1 0 0,1-1 1,1 1-1,0 0 0,5 48 1,-2-68-478,0 0 0,0 1 1,1-1-1,-1 0 0,1 0 0,0 0 1,0 0-1,1 0 0,-1 0 1,1-1-1,-1 1 0,1-1 1,0 1-1,1-1 0,-1 0 0,1-1 1,-1 1-1,1 0 0,0-1 1,8 4-1,-6-3-393,1-1 0,0 1 0,0-1-1,-1-1 1,11 2 0,36-4-6515,-28-7 226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34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7976,'0'0'9956,"-8"8"-9092,3-1-716,-1-1-1,1 1 1,1-1-1,-1 1 1,1 1-1,0-1 0,1 1 1,0-1-1,0 1 1,1 0-1,0 0 1,-2 14-1,3-18-60,-1 11 292,0 0 0,1 0-1,1 1 1,0-1 0,3 23-1,-2-36-358,0-1-1,-1 1 1,1-1-1,0 0 1,0 1-1,0-1 1,0 0-1,0 0 1,0 1-1,0-1 1,1 0-1,-1 0 1,0 0-1,0-1 1,1 1-1,-1 0 1,1 0-1,-1-1 1,1 1-1,-1-1 1,1 1-1,-1-1 1,1 0-1,-1 1 1,1-1-1,0 0 1,-1 0-1,1 0 1,2-1-1,58-7 135,-41 3-551,-19 5 383,-1 0 0,0-1 0,1 1-1,-1 0 1,1 0 0,-1 0 0,1 0 0,-1 0 0,0 0-1,1 0 1,-1 0 0,1 0 0,-1 1 0,0-1-1,1 1 1,-1-1 0,0 1 0,1 0 0,-1-1-1,0 1 1,0 0 0,1 0 0,-1 0 0,0 0 0,0 0-1,0 0 1,1 1 0,-1 1 68,0 1 1,0-1-1,-1 1 0,1-1 1,-1 1-1,0 0 1,0-1-1,0 1 0,0 3 1,-1 10 311,1-12-286,-1 0 0,0 0 0,0 0 0,0 0 0,-1 0 0,0-1 0,0 1 0,0 0 0,0-1 0,-1 1 0,0-1 0,0 0 0,0 0 0,0 0 0,-1 0 0,1 0 0,-1-1 0,-6 5 0,6-5-65,0 0 0,1-1 0,-1 1 0,-1-1 0,1 0 0,0 0 0,0 0 0,-1-1 0,1 0 0,-1 1 0,0-1 1,1-1-1,-1 1 0,0-1 0,1 0 0,-1 0 0,0 0 0,1-1 0,-1 1 0,-8-4 0,12 4-171,0-1 0,-1 1 1,1-1-1,0 0 0,0 0 0,0 0 0,0 0 1,0 0-1,0 0 0,0 0 0,0 0 0,0 0 1,1 0-1,-1 0 0,0-1 0,1 1 0,-1 0 1,1 0-1,-1-1 0,1 1 0,-1-3 1,0-30-7426,6 14 1955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34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11691,'0'0'5354,"1"8"-4377,0-2-794,8 47 2195,5 88 0,-14-125-2167,0 0-1,-1 0 1,-1 0-1,0 0 1,-1 0-1,-1 0 1,0 0 0,-1-1-1,-1 0 1,-11 22-1,9-23-611,-25 38 1182,13-29-3013,-1-9-4500,15-13-1025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35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6278,'0'0'18610,"60"-12"-17585,-24 7-513,6 0-352,-6 1-96,1 3-32,-4 1-384,-10 0-1218,-8 1-704,-7 6-1057,-8 0-2819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35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14414,'0'0'6214,"50"4"-4581,-15-9-288,7-2-448,3 3-320,-3-2-449,2 3-96,-5 2-961,-5 0-1089,0-1-1986,-8-5-5445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32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58 7719,'0'0'10891,"-9"11"-10320,-34 57 1008,41-64-1255,-1 1 0,1 0 0,0 0 0,0 0 0,0 1 0,1-1 0,0 0 0,0 1 0,0-1 0,0 0 0,1 1 0,0-1 0,0 1 0,1-1 1,1 10-1,-1-15-291,-1 1 1,1 0 0,0-1-1,-1 1 1,1-1-1,0 0 1,0 1 0,-1-1-1,1 1 1,0-1 0,0 0-1,0 0 1,-1 1 0,1-1-1,0 0 1,0 0 0,0 0-1,0 0 1,-1 0 0,1 0-1,0 0 1,0 0 0,0-1-1,0 1 1,-1 0 0,1 0-1,0-1 1,0 1 0,1-1-1,25-11 276,7-11-368,-1-1-1,-2-2 0,0-2 1,-2 0-1,49-63 0,-96 115 44,-26 44-1,40-60 6,-1 0 0,1 0 0,1 0 0,-1 1 0,2 0 0,-1-1 0,1 1 0,0 0 0,1 0 0,-1 18 0,3-26-67,-1 0 0,1-1 0,-1 1 0,0-1 0,1 1 0,0-1 1,-1 0-1,1 1 0,-1-1 0,1 1 0,-1-1 0,1 0 0,0 0 0,-1 1 1,1-1-1,0 0 0,-1 0 0,1 0 0,0 0 0,-1 0 0,1 0 1,0 0-1,0 0 0,-1 0 0,1 0 0,0 0 0,-1 0 0,1 0 0,0 0 1,0-1-1,23-5-3231,2-11-3380,1-6-5856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54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26 4420,'0'0'14542,"-9"-6"-14136,-25-14-262,34 20-137,-1 0 1,0 0-1,1 0 0,-1 0 1,0 0-1,0 0 1,1 0-1,-1 0 0,0 1 1,1-1-1,-1 0 0,0 0 1,1 1-1,-1-1 1,0 0-1,1 1 0,-1-1 1,1 0-1,-1 1 1,1-1-1,-1 1 0,1-1 1,-1 1-1,1-1 1,-1 1-1,1 0 0,0-1 1,-1 1-1,1-1 1,0 1-1,-1 0 0,1-1 1,0 1-1,0 0 0,0 0 1,0-1-1,0 1 1,-1 0-1,2 0 0,-6 30 310,5-30-289,-2 33 295,2-1 0,1 0 0,2 0 0,1 0 0,2 0 0,1 0 0,1-1 0,2 0 0,14 32 0,-17-50-111,-4-8-108,-1-1 0,1 1 0,-1 0 0,0-1 0,0 1 0,1 10 0,-34-33-756,-1-8-462,-14-11-24,-80-80 1,126 116 1143,-1 0 1,1 0 0,-1 0 0,1-1 0,0 1 0,-1 0 0,1 0 0,0-1 0,-1 1 0,1 0 0,0-1 0,0 1 0,-1 0 0,1-1 0,0 1 0,0 0 0,-1-1 0,1 1 0,0-1 0,0 1 0,0 0 0,0-1 0,0 1 0,0-1 0,0 1 0,0-1 0,0 1-1,0 0 1,0-1 0,0 1 0,0-1 0,0 1 0,0 0 0,0-1 0,0 1 0,0-1 0,1 1 0,-1 0 0,0-1 0,0 1 0,1-1 0,-1 1 0,0 0 0,0-1 0,1 1 0,-1 0 0,0 0 0,1-1 0,-1 1 0,0 0 0,1 0 0,0-1 0,34-2 586,43 15 201,-26-1-2996,-38-9 179,0 0 0,0-1 1,23-1-1,-18-3-6550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55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33 3267,'0'0'9193,"2"-7"-6535,9-18-255,-9 25-820,-7 20-1165,-7 13-105,3 0 0,0 0 0,3 1-1,0 0 1,3 0 0,-1 52-1,5-82-293,0 0 0,0 0 0,0 0 0,0-1 0,1 1 0,0 0 0,0 0 0,0-1 0,0 1 0,0-1-1,0 1 1,1-1 0,0 0 0,0 0 0,0 0 0,0-1 0,0 1 0,0-1 0,5 3 0,-5-3-287,1 0 0,-1 0 1,1-1-1,0 1 0,0-1 0,0 0 1,0 0-1,7 1 0,-8-2-300,-1 0-1,1 0 1,0 0 0,0 0-1,-1-1 1,1 1 0,0-1-1,0 0 1,-1 0-1,1 0 1,-1 0 0,1 0-1,3-2 1,7-11-6318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55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9705,'0'0'9636,"0"12"-8910,-1 15-356,-1-3 140,2 0 0,4 45 0,-4-68-490,1 1-1,0-1 0,0 1 0,0-1 0,0 1 1,0-1-1,0 0 0,0 0 0,0 1 0,1-1 1,-1 0-1,0 0 0,1 0 0,-1 0 0,1-1 1,-1 1-1,1 0 0,-1 0 0,1-1 0,0 1 1,-1-1-1,1 0 0,0 1 0,-1-1 0,1 0 1,3 0-1,55 0 161,-41-1-355,-18 1 165,0 0 1,-1 0-1,1 1 1,0-1-1,0 0 1,-1 1-1,1-1 1,0 1-1,-1-1 1,1 1-1,0-1 1,-1 1-1,1-1 1,-1 1-1,1-1 1,0 1 0,-1 0-1,0 0 1,1-1-1,-1 1 1,1 0-1,-1 0 1,0-1-1,0 1 1,1 0-1,-1 0 1,0 0-1,0-1 1,0 1-1,0 0 1,0 0-1,0 0 1,0 0-1,0-1 1,0 1-1,-1 0 1,1 0 0,0 0-1,0-1 1,-1 1-1,0 1 1,1 1 28,-1 0 0,0 0 1,0 0-1,0 0 0,0 0 1,-1 0-1,1-1 1,-1 1-1,1 0 0,-1-1 1,-2 3-1,-2-1 85,0 0 1,-1-1-1,1 0 1,-1 0-1,1-1 0,-1 1 1,0-1-1,0-1 0,0 1 1,-8 0-1,-72-1 717,81-2-783,4 1-82,0 0 0,1 0 0,-1 0 0,0 0 0,0-1 0,1 1 0,-1-1 0,0 1 0,1-1 0,-1 1 0,1-1 0,-1 0 0,1 0 0,-1 0 0,1 0 0,-1 0 0,1 0 0,-2-2 0,3 2-201,0 0 0,0 1-1,-1-1 1,1 0 0,0 0-1,0 0 1,0 0 0,0 0-1,0 0 1,0 1-1,0-1 1,0 0 0,0 0-1,0 0 1,1 0 0,-1 0-1,0 1 1,1-1 0,-1 0-1,0 0 1,1 1 0,-1-1-1,1 0 1,-1 0 0,1 1-1,0-1 1,-1 1 0,1-1-1,0 0 1,-1 1 0,1-1-1,0 1 1,0-1 0,-1 1-1,1 0 1,0-1 0,1 1-1,14-10-5215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56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30 9545,'0'0'9283,"9"-6"-7814,30-17-679,-37 23-756,0 0 0,0-1 1,0 1-1,0 0 0,0 0 0,0 0 1,0 0-1,0 1 0,0-1 1,0 1-1,0-1 0,0 1 0,0-1 1,0 1-1,0 0 0,0 0 1,-1 0-1,1 0 0,0 0 1,-1 1-1,1-1 0,-1 0 0,1 1 1,-1-1-1,1 1 0,0 2 1,28 42 325,-26-38-344,-1 1 0,0 0 0,-1 0 0,0 0 0,0 0 0,-1 0 0,0 0 0,-1 0 0,0 1 0,0-1 0,-1 0 0,0 0 0,-1 0 0,0 0 0,0 0 0,-1 0 0,-6 15 0,-4 3 54,-1 0-1,-1-1 1,-37 49-1,40-60-230,-15 20 46,7-19-4109,16-15-260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56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3491,'0'0'15599,"56"3"-14126,-24-3-448,4 0-416,2 0-385,-4 0-128,0 0-96,-2 0-224,-11 0-865,-7 0-609,-3 1-1152,-8 0-2371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57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12332,'0'0'5733,"48"4"-3907,-15-4-801,3 0-801,3 0-96,-4-2-96,-3-4-1345,-4-3-2723,-10-2-4580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9:00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97 2018,'2'-8'1198,"-1"1"0,0-1 0,0 1 0,-1-1 0,-1-8 0,2-27 7565,2 43-5633,1 12-2395,0 17-436,0 231 2418,-2-260-2633,-1 0 0,1-1 1,-1 1-1,1 0 0,-1-1 0,1 1 0,-1-1 0,1 1 1,-1-1-1,1 0 0,-1 1 0,0-1 0,1 0 0,-1 0 1,0 0-1,2-1 0,12-11-40,0 2 0,1 0 0,27-13 0,-39 21-91,1 1 0,0 0 0,0 0 0,0 0 0,0 0 0,0 1 0,1 0 1,-1 0-1,0 1 0,1-1 0,-1 1 0,0 0 0,1 1 0,-1-1 0,0 1 0,0 0 0,1 1 0,5 1 1,-9-1 21,0-1 0,1 1 1,-1 0-1,0-1 1,0 1-1,0 0 1,0 1-1,0-1 1,0 0-1,-1 0 1,1 1-1,-1-1 1,0 1-1,1 0 1,-1-1-1,0 1 1,-1 0-1,1 0 1,0-1-1,-1 1 1,1 0-1,-1 0 1,0 0-1,0 4 1,0-4 60,-1 1 1,1-1-1,0 0 1,-1 1 0,0-1-1,1 0 1,-1 1-1,-1-1 1,1 0-1,0 0 1,-1 0-1,1 0 1,-1 0-1,0-1 1,0 1 0,0 0-1,-1-1 1,1 1-1,-1-1 1,-3 3-1,-1-1 152,1-1-1,0-1 1,-1 1 0,0-1-1,1 0 1,-1 0-1,0-1 1,0 0-1,0 0 1,0-1-1,0 0 1,0 0-1,0-1 1,0 1 0,0-1-1,0-1 1,-10-3-1,2-1-176,0 0 1,1-1-1,0-1 0,1 0 0,-1 0 0,-18-18 0,31 26-742,28 7-4698,16 5-977,-23-10 560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9:00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4 11211,'0'0'13095,"1"6"-12882,8 17 371,-2-21 69,0-20-155,-6 18-497,-1-1-1,0 1 1,0-1-1,0 1 1,0 0-1,1-1 1,-1 1-1,0-1 1,0 1-1,0-1 1,0 1 0,0-1-1,0 1 1,0-1-1,0 1 1,0-1-1,-1 1 1,1-1-1,0 1 1,0-1-1,0 1 1,0-1-1,-1 1 1,1-1-1,0 1 1,0 0-1,-1-1 1,1 1-1,0-1 1,-1 1 0,1 0-1,-1 0 1,1-1-1,0 1 1,-1 0-1,1-1 1,-1 1-1,1 0 1,-1 0-1,1 0 1,-1 0-1,1-1 1,-1 1-1,1 0 1,-1 0-1,1 0 1,-1 0-1,1 0 1,-1 0 0,1 0-1,-1 0 1,1 0-1,0 1 1,-1-1-1,1 0 1,-1 0-1,1 0 1,-1 0-1,1 1 1,-1-1-1,0 1 1,0-1-19,-1 1 1,1-1-1,0 1 0,-1 0 1,1 0-1,0-1 0,0 1 1,0 0-1,-1 0 0,1 0 1,0 0-1,0 0 0,0 1 1,1-1-1,-1 0 0,0 0 1,0 1-1,1-1 0,-1 0 1,1 1-1,-1-1 0,0 3 0,4-4-1270,0 0-1,0 1 0,0-1 1,0 0-1,0 0 0,-1 0 1,1-1-1,0 1 0,3-2 1,12-8-9656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9:01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11563,'0'0'11659,"1"-8"-10047,-1 6-1557,0-1-1,1 1 1,-1 0-1,1 0 1,-1-1 0,1 1-1,0 0 1,0 0-1,0 0 1,0 0 0,0 0-1,1 0 1,-1 0-1,0 0 1,1 0 0,0 1-1,-1-1 1,1 1-1,2-3 1,-1 3-26,0 0 1,0 0-1,0-1 0,1 2 1,-1-1-1,0 0 0,0 1 1,1-1-1,-1 1 0,0 0 1,0 0-1,1 0 1,-1 1-1,0-1 0,1 1 1,5 2-1,-7-2-31,1 0-1,-1 0 1,0 0 0,0 0 0,0 0-1,0 1 1,0-1 0,0 1 0,0-1-1,0 1 1,0 0 0,-1 0 0,1 0-1,-1 0 1,1 0 0,-1 0 0,0 0-1,0 0 1,0 1 0,0-1 0,0 0-1,-1 1 1,1-1 0,0 0 0,-1 1-1,0-1 1,0 1 0,0 4 0,0-3 0,0 0 0,0 1 1,-1-1-1,1 1 1,-1-1-1,0 0 1,-1 0-1,1 1 0,-1-1 1,1 0-1,-1 0 1,0 0-1,-1-1 0,1 1 1,-4 4-1,0-2 29,-1 0 1,1 0-1,-1 0 0,0-1 0,0 0 0,-1 0 0,1-1 1,-1 0-1,0 0 0,-10 2 0,18-6 48,29 0-267,-9 0-132,57 3-813,-73-3 1063,0 1 0,1-1 0,-1 1 1,0 0-1,0 1 0,-1-1 0,1 1 0,0-1 0,0 1 0,-1 0 1,1 1-1,-1-1 0,1 1 0,-1-1 0,4 5 0,-7-6 97,1 1 0,0 0-1,0-1 1,-1 1-1,1-1 1,-1 1 0,0 0-1,1 0 1,-1-1 0,0 1-1,0 0 1,0-1 0,0 1-1,0 0 1,-1 0-1,1-1 1,0 1 0,-1 0-1,1-1 1,-1 1 0,0-1-1,1 1 1,-1 0 0,0-1-1,0 0 1,0 1-1,0-1 1,0 0 0,-1 1-1,1-1 1,0 0 0,0 0-1,-1 0 1,1 0 0,-2 1-1,-8 6 564,0 0 0,0-1 0,-14 7 0,22-12-472,-3 2 96,-1-1 0,0 1 0,0-1 1,0-1-1,0 1 0,-1-1 0,1-1 1,-1 1-1,1-1 0,-1 0 0,1-1 1,-9 0-1,5-8-1796,11-2-6357,5 3-1357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6:49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50 4388,'0'0'5589,"3"-8"-3378,1 1-1391,-2 5-475,-1 0 0,1-1 0,-1 1 0,0 0 0,0-1-1,0 0 1,0 1 0,0-1 0,-1 1 0,1-1 0,-1-5 0,-14 27 2458,1-3-2841,2 11 203,0 0-1,2 1 1,1 0-1,2 0 1,0 1-1,2 0 1,1-1-1,2 2 1,0-1-1,7 49 1,-4-66-137,1-1 0,0 1 0,10 21 0,-9-25 7,-1 1 0,1 0 0,-2 0 0,1 0 0,-1 0 0,1 16 1,-31-55-939,25 27 830,-20-22-209,1-2 0,1 0 0,-26-46 0,47 72 318,0 1 0,-1-1-1,1 1 1,0-1 0,-1 1 0,1-1-1,0 1 1,0-1 0,0 1 0,0-1-1,0 0 1,-1 1 0,1-1 0,0 1-1,0-1 1,0 1 0,1-1 0,-1 0-1,0 1 1,0-1 0,0 1 0,0-1-1,0 1 1,1-1 0,-1 1 0,0-1-1,0 1 1,1-1 0,-1 1 0,0-1-1,1 0 1,21-5 357,38 10-1248,-44-2 147,49-3-7887,-35-7 795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33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0 17617,'-8'4'1815,"-8"2"-819,1 1 1,1 0-1,-1 1 1,-15 12-1,25-17-875,1 1-1,-1-1 1,1 1-1,0 0 0,0 0 1,1 0-1,-1 0 1,1 1-1,0-1 1,0 1-1,1 0 1,-1 0-1,1 0 0,0 0 1,0 1-1,1-1 1,0 0-1,-2 8 1,3-9-117,0 0 0,0-1 1,0 1-1,0 0 0,1-1 0,-1 1 1,1-1-1,0 1 0,0-1 1,0 1-1,1-1 0,-1 0 1,3 5-1,-2-6-12,0 0 1,0 0 0,0 0-1,1-1 1,-1 1 0,0 0-1,1-1 1,-1 0-1,1 1 1,-1-1 0,1 0-1,0 0 1,0-1-1,-1 1 1,1-1 0,0 1-1,0-1 1,3 0 0,2 0-74,1 0 1,-1 0-1,0-1 1,1-1-1,-1 1 1,0-1 0,0-1-1,0 1 1,-1-1-1,1-1 1,0 1 0,-1-1-1,0-1 1,10-7-1,-4 2 44,-1-1 0,0 0-1,-1-1 1,0 0-1,-1-1 1,13-22-1,-14 15 256,-24 27 159,-21 27 75,31-29-371,-31 41 781,34-43-795,1-1 1,-1 1-1,1-1 0,-1 1 1,1 0-1,0-1 0,0 1 0,0 0 1,1 0-1,-1 0 0,1 0 1,-1 0-1,1 0 0,0-1 1,0 1-1,1 6 0,0-8-60,0-1 0,0 1 0,-1 0 0,1 0 1,0-1-1,0 1 0,1-1 0,-1 1 0,0-1 0,0 1 0,0-1 0,0 0 0,0 1 1,0-1-1,1 0 0,-1 0 0,0 0 0,0 0 0,0 0 0,0 0 0,3-1 0,27-1 3,-13-3-800,0-1 0,0 0 1,0-1-1,-1-1 0,31-19 0,-13 8-141,-29 19 2088,-9 11-332,-15 21 347,11-18-445,6-13-674,0 0-1,1 0 0,-1 0 0,1 0 1,-1 0-1,1 0 0,-1 0 1,1 0-1,0 1 0,0-1 1,-1 0-1,1 0 0,0 0 0,0 0 1,0 0-1,0 1 0,0-1 1,1 0-1,-1 0 0,0 0 1,0 0-1,1 0 0,-1 1 0,1-1 1,0 1-1,0-1-30,0-1 0,0 1-1,0 0 1,1-1 0,-1 1 0,0-1 0,0 1 0,1-1-1,-1 1 1,0-1 0,1 0 0,-1 0 0,0 0-1,1 0 1,-1 0 0,0 0 0,3 0 0,6-2-70,0 0 1,0 0 0,-1-1 0,15-6-1,37-25-1543,-46 25 1172,-1 0 0,1 1 0,28-10 0,-42 17 442,-1 1 0,0 0 0,0 0 0,0 0 0,0 0 0,1 0 0,-1 0 0,0 0 0,0 0 0,0 0 0,0 0 0,1 0 0,-1 0 0,0 0 0,0 0 0,0 0 0,0 0 0,1 0 0,-1 0 0,0 0 0,0 0 0,0 0 0,0 0 0,1 0 0,-1 0 0,0 0 0,0 0 0,0 0 0,0 0 0,0 1 0,1-1 0,-1 0 0,0 0 0,0 0 0,0 0 0,0 0 0,0 0 0,0 1 0,0-1 0,0 0 0,1 0 0,-1 0 0,0 0 0,0 1 0,0-1 0,0 0 0,0 0 0,0 0 0,0 0 0,0 1 0,0-1 0,0 0 0,0 0 0,0 0 0,0 0 0,0 1 0,-6 15 636,-15 17-48,20-31-480,-7 20 830,9-13-1972,6-9-5596,7-13-4144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6:50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12236,'0'0'5957,"-8"8"-5679,3-4-234,2 0 0,-1 1-1,0-1 1,1 0 0,0 1 0,0 0 0,0 0 0,0 0 0,1 0 0,0 0 0,0 1 0,0-1-1,1 0 1,0 1 0,0 0 0,0-1 0,0 7 0,1 15 260,1 0 1,1 0-1,6 26 0,-6-45-545,0 0-1,0 0 1,1 0 0,0-1-1,0 1 1,1 0 0,0-1-1,0 0 1,1 0-1,0 0 1,0-1 0,0 0-1,12 11 1,-14-15-293,-1-1 0,0 1 0,1-1 1,-1 1-1,0-1 0,1 0 0,0 0 0,-1 0 0,1-1 0,0 1 1,-1 0-1,5-1 0,14 1-4660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6:50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12716,'0'0'6721,"-8"2"-6326,4-1-353,1 0 1,-1 1-1,1 0 1,0-1-1,-1 1 0,1 0 1,0 1-1,0-1 0,0 1 1,1-1-1,-1 1 1,1 0-1,-1 0 0,1 0 1,0 0-1,0 0 0,0 0 1,0 1-1,1-1 1,-1 1-1,1-1 0,0 1 1,0 0-1,1-1 0,-1 1 1,1 0-1,-1 0 1,1-1-1,0 1 0,1 0 1,0 4-1,-1-7-4,1 1 1,-1-1-1,1 0 1,-1 0-1,1 1 1,0-1-1,0 0 0,0 0 1,-1 0-1,1 0 1,0 0-1,0 0 1,1 0-1,-1-1 0,0 1 1,0 0-1,0-1 1,0 1-1,1 0 0,-1-1 1,0 1-1,1-1 1,-1 0-1,0 0 1,1 1-1,-1-1 0,0 0 1,1 0-1,-1 0 1,0 0-1,1 0 1,-1-1-1,0 1 0,1 0 1,1-1-1,2 0 51,0 1 0,-1-1 0,1 0 1,0-1-1,-1 1 0,1-1 0,0 0 0,-1 0 0,6-4 0,-5 2-59,0-1 0,0 0 0,-1 0 0,0-1 0,0 0 0,0 1 0,-1-1 0,1-1 0,-1 1 0,-1 0 1,1-1-1,-1 1 0,-1-1 0,1 0 0,0-8 0,-24 48-970,20-27 885,0-1 0,0 1 0,1-1 0,0 1-1,0 0 1,0-1 0,1 1 0,-1 0 0,1 0 0,1 0 0,-1-1 0,3 9-1,-2-12-83,0 0 0,0 0 0,0 0 0,0 0-1,1 0 1,-1-1 0,1 1 0,0 0-1,-1-1 1,1 1 0,0-1 0,0 0-1,0 1 1,0-1 0,0 0 0,0 0-1,0 0 1,1-1 0,-1 1 0,0 0-1,0-1 1,1 1 0,-1-1 0,0 0-1,1 0 1,-1 0 0,0 0 0,1 0-1,-1-1 1,0 1 0,1-1 0,1 0-1,0 0-390,-1 1 0,0-1 0,0 0 0,0 0 0,0-1 0,0 1 0,0-1 0,-1 1 0,1-1 0,0 0 0,-1 0 0,1 0 0,3-5 0,14-15-4680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6:50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5445,'0'0'9609,"0"8"-8013,0-5-1544,0 4 251,0 0 0,0-1 0,0 1 0,1 0 0,0 0 0,0-1 0,0 1 0,1 0 0,0-1 0,1 0 0,-1 1 0,1-1 0,0 0 0,8 11 0,-8-15-290,-1 1 0,0 0 0,1 0 0,-1 0 0,-1 0 0,1 0 0,0 0 0,-1 1 0,1-1 0,-1 0 0,0 1 0,0-1 0,-1 1 0,1-1 0,-1 1 0,1-1 1,-1 1-1,0 0 0,0-1 0,-1 1 0,1-1 0,-1 1 0,0-1 0,0 1 0,0-1 0,0 1 0,-1-1 0,1 0 0,-1 0 0,0 1 0,-3 2 0,-6 9-57,-1-1 0,-1-1 1,-1-1-1,1 0 0,-18 12 0,-8 7-1322,22-15-1890,5-6-3081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6:51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9513,'0'0'12780,"77"-3"-12299,-37 1-193,1 2-224,1 0-64,-6 0-417,-8 0-1248,-7 0-1090,-14 1-1409,-7 3-864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6:51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11435,'0'0'8360,"54"12"-7431,-18-12-641,1 0-160,4 0-128,-6 0-1121,-1 0-2050,-8-4-1473,-4-2-1923</inkml:trace>
  <inkml:trace contextRef="#ctx0" brushRef="#br0" timeOffset="1">411 2 5701,'0'0'20724,"-5"0"-20692,26-1-64,6 0-224,-3 1-1378,3 0-704,-4 0-1442,-5 0-2850,1 0-1986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6:51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29 6822,'0'0'14409,"-8"-4"-14399,4 3-5,1 0 1,-1-1-1,0 1 0,0 1 0,0-1 0,0 0 0,1 1 0,-1 0 0,0 0 0,0 0 0,0 0 0,-5 2 0,7-1 54,0 0 0,0-1 0,0 1 0,0 1 0,0-1 0,0 0 0,0 0 0,1 1 0,-1-1 0,1 1 0,-1-1 0,1 1 0,-1 0 0,1-1 0,0 1 0,0 0 0,0 0 0,0 0 0,0 0 0,0 0 0,1 0 0,-1 0 0,1 0 0,-1 0 0,1 0 1,0 1-1,0-1 0,-1 0 0,2 0 0,-1 3 0,1-4-13,0 0 0,0 0 0,-1 0 0,1 0 1,0 0-1,0 0 0,0-1 0,0 1 0,0 0 1,0-1-1,1 1 0,-1-1 0,0 1 1,0-1-1,0 0 0,1 1 0,-1-1 0,0 0 1,0 0-1,0 0 0,1 0 0,-1 0 0,0 0 1,0 0-1,1 0 0,0-1 0,40-2 692,-35 1-746,0-1 0,-1 1-1,1-1 1,-1 0 0,1-1-1,-1 1 1,0-1 0,0-1-1,-1 1 1,1-1 0,-1 0-1,0 0 1,0 0 0,-1-1-1,8-11 1,-13 11-224,-8 12 75,-9 13 76,15-16 93,1 0-1,0 1 1,0-1 0,0 1-1,0-1 1,0 1 0,1 0-1,0 0 1,0 0 0,0-1-1,0 1 1,0 0-1,1 0 1,0 0 0,0 0-1,0 0 1,0 1 0,0-1-1,1 0 1,0-1 0,0 1-1,0 0 1,0 0-1,1 0 1,-1-1 0,4 6-1,-2-4-272,1-1-1,0 1 1,0-1-1,0 0 1,0 0-1,1 0 1,-1 0-1,1-1 1,0 0-1,1 0 0,-1 0 1,0-1-1,1 1 1,-1-1-1,1-1 1,0 1-1,8 1 1,25-1-5451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9:04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318 151 5125,'0'0'277,"8"-5"4672,55-47 2342,-58 47-6735,0 0 0,0 0 0,0-1 0,-1 0 1,0 1-1,0-2 0,0 1 0,-1 0 1,0-1-1,-1 1 0,3-9 0,-5 15-513,0-1-1,0 0 0,-1 0 1,1 1-1,0-1 1,-1 0-1,1 1 0,-1-1 1,1 0-1,0 1 0,-1-1 1,1 0-1,-1 1 1,0-1-1,1 1 0,-1-1 1,1 1-1,-1-1 0,0 1 1,1 0-1,-1-1 1,0 1-1,0 0 0,1 0 1,-1-1-1,0 1 0,0 0 1,1 0-1,-1 0 1,0 0-1,0 0 0,0 0 1,1 0-1,-1 0 0,0 0 1,0 0-1,1 0 1,-1 1-1,0-1 0,-1 1 1,-38 7-243,26-2 186,1 1-1,1 1 1,-1 0 0,1 0 0,1 2-1,0-1 1,0 1 0,0 1 0,-16 22 0,17-20 8,0 1 0,1 1 1,0 0-1,1 0 1,0 1-1,2 0 1,0 0-1,-5 22 1,9-27 10,1 0 0,0 0 1,1 0-1,0 0 0,0 0 1,2 0-1,-1 0 0,1-1 1,1 1-1,0 0 0,0-1 1,1 0-1,0 1 0,1-1 1,0-1-1,1 1 0,9 11 1,-135-110-18189,84 66 13956,8 4 4898,3-4 6868,31 23-1970,23-2-4513,36 3 773,64-1-225,-47-9-7450,-64 5 166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9:05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11050,'0'0'8488,"-21"71"-8584,15-36 64,1 1 64,3 0 0,2-4-416,0-5-2787,0-5-2819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9:05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39 4036,'0'0'6838,"6"-8"-4051,20-23-369,-87 99 979,37-45-3085,1 2 0,1 1 0,2 0 0,0 2 0,-21 39 0,40-64-302,0-1 0,-1 1-1,1-1 1,0 1 0,0-1-1,0 1 1,1 0 0,-1-1 0,0 1-1,1 0 1,0 0 0,0-1-1,0 1 1,0 0 0,0 0 0,1 0-1,-1-1 1,1 1 0,-1 0-1,1-1 1,0 1 0,0 0 0,1-1-1,-1 1 1,0-1 0,1 0-1,1 3 1,1-2-348,0 0 1,0 0-1,0-1 1,0 0-1,1 0 0,-1 0 1,0 0-1,1-1 0,0 1 1,-1-1-1,1 0 1,0-1-1,-1 1 0,1-1 1,6 0-1,18 0-5470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9:05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0 12236,'0'0'4788,"-8"7"-3427,-2 2-769,0 0 0,1 1 0,-14 19 0,19-23-490,1-1-1,-1 1 0,1 0 0,0 0 0,0 0 0,1 1 1,0-1-1,0 1 0,0-1 0,1 1 0,-1 9 0,3-15-85,-1 0-1,1 0 0,-1-1 0,1 1 0,0 0 0,-1-1 1,1 1-1,0 0 0,0-1 0,-1 1 0,1-1 0,0 1 1,0-1-1,0 1 0,0-1 0,0 0 0,0 1 0,-1-1 1,1 0-1,0 0 0,0 0 0,0 1 0,0-1 0,0 0 0,2-1 1,36 3-94,-27-2-244,-7 1 191,0 0 0,-1 0 0,1 0 0,0 0 1,0 1-1,-1-1 0,1 1 0,-1 0 0,1 1 0,-1-1 0,0 1 0,7 6 0,-10-8 128,0 0 0,0 0-1,0 0 1,0 0 0,0 0-1,-1 1 1,1-1 0,0 0-1,-1 1 1,1-1 0,-1 0 0,1 1-1,-1-1 1,0 1 0,1-1-1,-1 0 1,0 1 0,0 2-1,-1-2 43,1 0 0,-1 1 0,0-1 0,0 0 0,0 0 0,0 0 0,0 0 0,0 0-1,-1 0 1,1-1 0,-1 1 0,1 0 0,-1-1 0,0 1 0,-3 2 0,-3 1 235,-1 0 1,0 0-1,0 0 1,0-1-1,0-1 0,-1 1 1,1-2-1,-1 1 1,0-1-1,0-1 1,0 0-1,0 0 1,0-1-1,0 0 1,-1-1-1,-11-2 0,21 3-351,0 0-1,1-1 1,-1 1-1,0 0 1,0-1-1,0 0 1,0 1-1,0-1 1,0 1-1,1-1 1,-1 0-1,0 1 1,0-1-1,1 0 1,-1 0-1,1 0 1,-1 0-1,1 0 1,-1 1-1,1-1 1,-1 0-1,1 0 1,0 0-1,0 0 1,-1-2-1,1 2-249,0 0 1,0 0-1,0 0 1,0 0-1,0 0 1,0 0-1,1 1 1,-1-1-1,0 0 1,0 0-1,1 0 1,-1 0-1,1 1 1,-1-1-1,1 0 1,-1 0-1,1 1 1,-1-1-1,1 0 1,0 0-1,12-8-5556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33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2466,'0'0'21098,"-10"11"-20522,-2 2-340,1 2-1,0-1 1,1 2 0,0-1-1,2 1 1,-12 27 0,0 8 357,12-35-505,1-1 0,1 2 1,1-1-1,0 0 1,1 1-1,-3 29 1,7-46-83,0 1 0,0-1 1,0 0-1,0 1 1,0-1-1,0 0 1,0 1-1,-1-1 1,1 0-1,0 1 1,1-1-1,-1 0 1,0 1-1,0-1 1,0 0-1,0 1 1,0-1-1,0 0 1,0 1-1,0-1 1,1 0-1,-1 1 1,0-1-1,0 0 0,0 0 1,1 1-1,-1-1 1,0 0-1,0 0 1,1 1-1,-1-1 1,0 0-1,0 0 1,1 0-1,-1 0 1,0 0-1,1 1 1,-1-1-1,1 0 1,11-9 142,9-21-77,-17 21-111,0-1-1,0 0 1,-1 0 0,0 0-1,-1-1 1,0 1 0,-1-1 0,0 1-1,-1-1 1,-1-15 0,1 26 36,0 0 1,0-1-1,0 1 1,0 0 0,0 0-1,0-1 1,0 1-1,0 0 1,0-1 0,0 1-1,0 0 1,0 0-1,0-1 1,0 1 0,-1 0-1,1 0 1,0-1-1,0 1 1,0 0 0,0 0-1,0-1 1,-1 1-1,1 0 1,0 0 0,0 0-1,-1 0 1,1-1-1,0 1 1,0 0 0,0 0-1,-1 0 1,1 0-1,0 0 1,0 0 0,-1-1-1,1 1 1,0 0-1,-1 0 1,1 0 0,0 0-1,0 0 1,-1 0-1,1 0 1,0 0 0,-1 0-1,1 0 1,0 0-1,0 1 1,-1-1 0,1 0-1,0 0 1,0 0-1,-1 0 1,1 0 0,-1 1-1,-9 11-97,9-10 103,0 0 0,1 0 1,-1 0-1,1 0 1,-1 0-1,1 0 0,0 0 1,0 0-1,0 0 1,0 0-1,0 0 0,1 0 1,-1 0-1,0 0 1,1 0-1,0 0 0,-1 0 1,1-1-1,0 1 1,0 0-1,0 0 0,2 2 1,0-2 20,-1 1 0,1-1 1,-1-1-1,1 1 0,0 0 1,0-1-1,0 1 0,0-1 0,0 0 1,0 0-1,0 0 0,0 0 1,4 0-1,3 0 18,-1-1 0,1 1 0,0-1 0,0-1-1,0 0 1,0 0 0,0-1 0,17-5 0,-20 4-36,0-1 0,0 1 0,-1-1 0,1-1 0,-1 1 0,0-1 0,0 0 0,-1 0 0,1-1 0,-1 1 0,0-1 0,0 0 0,-1-1 0,0 1 0,4-10 0,-52 70 122,39-46-47,0 1 0,1-1 0,0 1 1,0 0-1,1 0 0,0 0 0,1 0 0,0 1 0,0-1 0,0 14 0,2-22-107,0 0 0,1 0 1,-1 1-1,0-1 0,1 0 1,-1 0-1,1 0 0,0 0 1,-1 0-1,1 0 0,0 0 1,-1 0-1,1 0 0,0 0 1,0-1-1,0 1 0,0 0 1,0 0-1,0-1 0,0 1 1,0-1-1,0 1 0,0-1 0,0 1 1,1-1-1,-1 0 0,0 1 1,0-1-1,0 0 0,1 0 1,-1 0-1,0 0 0,0 0 1,0 0-1,2-1 0,24-2-3298,-8-7-3835,-6-7-3657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9:06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13581,'0'0'4933,"6"11"-4410,1 1-430,-2 0 0,1 0 0,-1 1 0,-1 0 0,5 21 0,-8-27-69,1 1 1,-1-1-1,-1 0 0,1 1 1,-1-1-1,-1 0 0,1 1 1,-1-1-1,0 0 1,-1 1-1,0-1 0,0 0 1,0 0-1,-6 10 0,2-9 48,0 0 0,0-1 0,-1 1 0,0-1 0,-1-1 0,1 1 0,-1-1 0,0-1 0,-1 0 0,1 0 0,-12 5 0,-6-2-3155,1-5-3378,18-3-1616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9:06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14734,'0'0'7623,"62"-25"-6085,-37 23-1090,-2 0-448,0 2-32,-2 0-929,-3 8-352,-6 3-705,-4 0-673,-8 0-1280,0-2-353</inkml:trace>
  <inkml:trace contextRef="#ctx0" brushRef="#br0" timeOffset="1">15 88 10410,'0'0'12011,"72"2"-11178,-47-2-577,3 0-224,-1 0-448,-6 0-1890,-7 2-3204,6 2-3554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58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61 14253,'0'0'4917,"0"-9"-3043,0 7-1802,0 0-20,1 0-1,-1 1 1,0-1 0,0 0-1,0 0 1,0 1 0,0-1-1,0 0 1,0 1 0,-1-1-1,1 0 1,0 1 0,-1-1-1,0 1 1,1-1 0,-1 0-1,0 1 1,0-1 0,0 1-1,0 0 1,0-1 0,0 1-1,0 0 1,0 0 0,0-1-1,-1 1 1,1 0 0,-1 0-1,1 1 1,0-1 0,-1 0-1,0 0 1,1 1 0,-1-1-1,1 1 1,-1-1 0,0 1-1,1-1 1,-1 1 0,0 0-1,1 0 1,-1 0 0,0 0-1,-2 1 1,-6-1-43,-1 0 1,1 1 0,0 0-1,-1 1 1,1 0 0,0 1-1,0 0 1,1 0-1,-1 1 1,0 0 0,1 1-1,0 0 1,0 0-1,1 1 1,0 1 0,0-1-1,0 1 1,0 0-1,-5 9 1,12-15-18,0-1 0,0 1 0,1-1 0,-1 1-1,1 0 1,-1 0 0,0-1 0,1 1 0,-1 0 0,1 0 0,0-1 0,-1 1 0,1 0 0,0 0-1,0 0 1,-1 0 0,1 0 0,0 0 0,0 0 0,0 0 0,0-1 0,0 1 0,0 0-1,0 0 1,0 0 0,1 0 0,-1 0 0,0 0 0,0 0 0,1 0 0,-1-1 0,1 1-1,-1 0 1,0 0 0,1-1 0,0 1 0,-1 0 0,1 0 0,-1-1 0,1 1 0,0-1-1,0 1 1,-1 0 0,1-1 0,0 1 0,0-1 0,0 0 0,-1 1 0,1-1 0,0 0-1,0 1 1,0-1 0,0 0 0,0 0 0,1 0 0,10 2-124,1 0 0,-1 0-1,19-1 1,-10-1-145,-10 1 169,5 1-130,-1-1-1,1 2 1,29 9-1,-43-12 283,0 0 0,0 1 1,0-1-1,-1 1 0,1 0 0,0 0 1,0 0-1,-1-1 0,1 2 0,0-1 0,-1 0 1,1 0-1,-1 0 0,1 1 0,-1-1 1,0 1-1,0-1 0,0 1 0,0 0 1,0-1-1,0 1 0,0 0 0,0 0 0,0-1 1,-1 1-1,1 0 0,-1 0 0,0 0 1,1 0-1,-1 0 0,0 0 0,0 0 0,0 0 1,0 0-1,-1 0 0,1-1 0,0 1 1,-1 0-1,1 0 0,-1 0 0,-1 2 1,1-1 91,-1-1 0,0 1 0,0 0 1,-1-1-1,1 1 0,0-1 0,-1 0 1,1 0-1,-1 0 0,0 0 1,0 0-1,0-1 0,0 1 0,0-1 1,0 1-1,0-1 0,0 0 0,-7 0 1,1 1 71,0 0 0,-1-1 0,1 0 0,-1-1 1,-13-1-1,23 1-274,-1 0 0,0 0 0,0 0 0,1 0 0,-1 0 0,0 0 0,1 0 0,-1 0 0,0 0 0,0-1 1,1 1-1,-1 0 0,0 0 0,1-1 0,-1 1 0,0 0 0,1-1 0,-1 1 0,1 0 0,-1-1 0,0 1 0,1-1 0,-1 1 0,1-1 0,-1 0 0,1 1 1,0-1-1,-1 1 0,1-1 0,0 0 0,-1 1 0,1-1 0,0 0 0,0 1 0,-1-1 0,1 0 0,0 0 0,0 1 0,0-1 0,0 0 0,0 0 0,0 1 0,0-1 1,0 0-1,0 1 0,1-1 0,-1 0 0,0 1 0,0-1 0,1 0 0,-1 1 0,0-1 0,1 0 0,-1 1 0,1-1 0,-1 0 0,1 0 0,2-3-874,0 0 0,1 0 0,-1 0 0,1 0 0,0 0 0,7-4 0,21-12-5508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59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 14446,'0'0'3640,"-8"4"-2262,5-2-1196,-27 14 629,28-15-750,1 0 0,-1 0 0,1 1 0,0-1 0,-1 0 0,1 0 0,0 1 0,0-1-1,-1 0 1,1 1 0,0-1 0,1 1 0,-1 0 0,0-1 0,0 1 0,1 0 0,-1-1 0,0 4 0,2-4-44,0 0-1,1-1 1,-1 1-1,0 0 1,1-1-1,-1 1 1,1-1 0,-1 0-1,1 1 1,-1-1-1,0 0 1,1 0-1,-1 0 1,1 0-1,-1 0 1,1 0 0,1-1-1,32-2-410,13-18-1272,-51 57 1362,-6 14 1305,2 1 0,3-1 0,3 99 1,2-77-768,-1-68-86,-1 0-1,1 1 1,-1-1 0,1 0 0,-1 0 0,-1 0 0,1-1-1,0 1 1,-1 0 0,0 0 0,0-1 0,0 1 0,0-1-1,-1 1 1,1-1 0,-6 5 0,6-6-55,0-1 0,0 1 0,0-1 0,0 0-1,-1 1 1,1-1 0,0 0 0,0 0 0,-1-1 0,1 1 0,-1 0 0,1-1 0,0 0 0,-1 1 0,1-1 0,-1 0 0,1 0 0,-1 0 0,1-1 0,-1 1-1,1-1 1,-1 1 0,1-1 0,0 0 0,-1 0 0,1 0 0,0 0 0,0 0 0,-4-3 0,1 0-56,-1-1 0,1 0 1,0-1-1,1 1 0,-1-1 0,1 0 0,0 0 1,0 0-1,1 0 0,0-1 0,0 1 1,1-1-1,0 0 0,-2-9 0,0 2-425,1 0-1,1 0 0,1-1 1,0 1-1,0 0 0,3-19 1,-1 28 18,0-1 0,0 1 0,1 0 0,0-1 0,0 1 0,0 0 0,1 0 0,-1 1 0,1-1 0,0 0 0,1 1 0,-1 0 0,1-1 0,4-3 0,3-1-1683,1-1 1,0 2-1,1 0 1,14-8 0,20-8-7269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59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21 7559,'0'0'14697,"-10"-3"-14308,8 2-353,-41-14 129,42 15-163,-1-1 1,0 1-1,1 0 0,-1-1 1,0 1-1,0 0 0,1 0 0,-1 0 1,0 0-1,1 1 0,-1-1 1,0 0-1,1 1 0,-1-1 0,0 1 1,1-1-1,-1 1 0,1 0 1,-1 0-1,1 0 0,-1 0 0,1 0 1,0 0-1,-1 0 0,1 0 1,0 0-1,0 1 0,-2 1 0,3-1-15,-1-1 0,1 1 0,0 0-1,-1 0 1,1-1 0,0 1-1,0 0 1,0-1 0,0 1 0,0 0-1,0 0 1,1-1 0,-1 1 0,1 0-1,-1-1 1,1 1 0,-1 0-1,1-1 1,0 1 0,0-1 0,0 1-1,0-1 1,0 0 0,0 1 0,0-1-1,1 0 1,-1 0 0,0 0-1,1 1 1,-1-2 0,3 3 0,54 29-720,-48-27 604,113 51-1414,-123-56 1576,0 0-1,0 0 1,1 0 0,-1 0-1,0 0 1,0 1 0,1-1-1,-1 0 1,0 0 0,0 0-1,0 0 1,1 0 0,-1 0-1,0 0 1,0 1 0,0-1-1,1 0 1,-1 0 0,0 0 0,0 1-1,0-1 1,0 0 0,0 0-1,0 0 1,1 1 0,-1-1-1,0 0 1,0 0 0,0 0-1,0 1 1,0-1 0,0 0-1,0 0 1,0 1 0,0-1-1,0 0 1,0 0 0,0 1-1,0-1 1,0 0 0,0 0-1,0 0 1,0 1 0,-1-1-1,1 0 1,-13 7 678,-21 0-84,34-7-596,-54 9 652,29-4-364,0-1 0,0-1 0,-27 0 0,51-3-351,1 0 0,0 0 0,-1 0 0,1 0 0,-1 0 0,1 0 0,0 0 0,-1-1-1,1 1 1,0 0 0,-1 0 0,1 0 0,0 0 0,-1 0 0,1-1 0,0 1 0,0 0 0,-1 0 0,1-1-1,0 1 1,0 0 0,-1 0 0,1-1 0,0 1 0,0 0 0,0-1 0,-1 1 0,1 0 0,0-1 0,0 1-1,0 0 1,0-1 0,0 1 0,0 0 0,0-1 0,0 1 0,0 0 0,0-1 0,0 1 0,0 0 0,0-1-1,8-21-1597,18-19-2556,7 0-2380,5-9-4362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00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16976,'0'0'3251,"-5"10"-1938,-8 18-815,1 1-1,2 0 1,0 1 0,3 0-1,0 1 1,2 0-1,1-1 1,2 2-1,1 34 1,0-45-472,0-15-17,0 0 0,0 0 0,1 0 0,0 0 0,0 0 0,1 0 0,0 1 0,2 6 0,-3-13-21,1 0 0,-1 0 0,0 0 1,1 0-1,-1 0 0,1 0 1,-1-1-1,0 1 0,1 0 1,-1 0-1,0 0 0,1 0 1,-1 0-1,1-1 0,-1 1 1,0 0-1,1 0 0,-1 0 1,0-1-1,0 1 0,1 0 1,-1-1-1,0 1 0,1 0 1,-1-1-1,0 1 0,0 0 1,0-1-1,0 1 0,1 0 1,-1-1-1,0 1 0,0-1 1,0 1-1,0 0 0,0-1 1,0 1-1,0-1 0,8-18-365,-3-4-467,-1-1 1,2-31-1,3-15 834,-9 73 124,0 0 1,0 0 0,0 0 0,1 0 0,0 0-1,-1 0 1,1 0 0,0 0 0,1 0 0,-1 0 0,0-1-1,1 1 1,0 0 0,-1-1 0,1 1 0,0-1-1,0 0 1,0 0 0,1 1 0,2 1 0,1 1-85,0 0 0,1 0 0,-1-1 1,1 0-1,0 0 0,0 0 1,8 2-1,-6-4-21,0 1-1,0-1 1,1-1 0,-1 1 0,1-2 0,-1 1-1,1-1 1,-1-1 0,17-2 0,-21 2-36,0 0 1,-1-1-1,1 1 1,0-1-1,-1 0 1,0 0-1,1-1 0,-1 1 1,0-1-1,0 0 1,0 0-1,-1 0 1,1-1-1,-1 1 0,1-1 1,-1 0-1,-1 0 1,1 0-1,0 0 1,2-6-1,-5 9 18,1 1-1,-1-1 1,1 0 0,-1 1-1,0-1 1,1 0 0,-1 0-1,0 0 1,0 1 0,1-1-1,-1 0 1,0 0 0,0 0-1,0 0 1,0 1 0,0-1-1,0 0 1,0 0 0,0 0-1,-1 0 1,1 0 0,-13 3 14,-17 23 430,28-23-383,1 0 0,-1 0 1,1 0-1,-1 0 0,1 0 0,0 0 0,0 1 1,0-1-1,0 0 0,0 1 0,0-1 1,1 1-1,-1-1 0,1 1 0,0-1 0,0 1 1,0-1-1,0 1 0,0-1 0,0 1 1,1-1-1,1 5 0,-1-4-23,1-1 0,-1 0 0,1 0 0,-1 0 1,1 0-1,0 0 0,0 0 0,0 0 0,0-1 0,0 1 0,1-1 0,-1 1 1,0-1-1,1 0 0,-1 0 0,1 0 0,-1 0 0,1-1 0,0 1 0,-1-1 1,4 1-1,22 1-274,-1-1 1,1-1 0,-1-2-1,1 0 1,51-13 0,-23 5-303,-55 10 552,0-1-1,0 1 0,1 0 1,-1-1-1,0 1 1,0 0-1,0 0 1,0 0-1,1 0 0,-1 0 1,0 0-1,0 0 1,0 0-1,1 0 0,-1 1 1,0-1-1,0 1 1,0-1-1,0 0 1,0 1-1,0 0 0,0-1 1,0 1-1,0 0 1,0-1-1,0 1 1,1 1-1,-1 1 102,-1-1 0,1 0-1,-1 1 1,0-1 0,1 0 0,-1 1-1,-1-1 1,1 1 0,0-1 0,-1 5 0,-2 16 763,4-22-816,0 0 1,0 0-1,0 0 1,0 0 0,-1 0-1,1-1 1,0 1-1,0 0 1,1-1-1,-1 1 1,0-1-1,0 1 1,0-1-1,0 1 1,0-1 0,1 0-1,-1 1 1,0-1-1,0 0 1,0 0-1,1 0 1,-1 0-1,0 0 1,0 0-1,1 0 1,1-1 0,39-3 101,33-17-937,-58 15 191,-1 1 1,1 0 0,0 1 0,0 1-1,18 0 1,-35 5 768,0 1-1,-1-1 1,0 0-1,1 1 1,-1-1-1,0 0 1,0 1-1,0-1 1,0 0-1,-1 0 1,-2 4-1,3-5-131,0-1 0,0 1 0,0 0 0,0 0 0,1 0 0,-1 0 0,0 0 0,1 0-1,-1 0 1,0 0 0,1 0 0,-1 0 0,1 0 0,0 0 0,-1 1 0,1-1 0,0 0 0,0 0-1,-1 0 1,1 1 0,0-1 0,0 0 0,1 0 0,-1 2 0,1-2-21,0 0 0,0 0 0,0-1 0,0 1 0,0 0 0,0-1 1,0 1-1,0-1 0,0 1 0,0-1 0,0 1 0,0-1 0,0 0 0,1 0 0,-1 1 0,0-1 0,0 0 0,0 0 1,2-1-1,11 1-300,-1-1 0,1-1 0,16-5 0,-7 2-794,1 0 0,1 1 0,28-1 0,-53 5 1056,1 1 0,0-1 1,-1 0-1,1 0 0,0 1 0,-1-1 0,1 1 0,0-1 1,-1 0-1,1 1 0,-1-1 0,1 1 0,-1-1 0,1 1 1,-1 0-1,1-1 0,-1 1 0,0-1 0,1 1 0,-1 0 1,0-1-1,1 1 0,-1 0 0,0-1 0,0 1 0,0 0 1,0 0-1,1-1 0,-1 1 0,0 0 0,0-1 0,-1 2 0,1 31-1468,0-24-2748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52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4 201 3299,'0'0'3646,"-1"-12"-1905,1 6-1706,-1-1 305,0 0 0,0-1 1,1 1-1,0 0 0,1-1 1,0 1-1,0 0 1,0 0-1,1 0 0,0 0 1,0 0-1,1 0 0,0 1 1,0-1-1,0 1 1,1 0-1,0-1 0,7-6 1,-5 8-183,0 0 1,0 0 0,1 1-1,0 0 1,0 1 0,0-1 0,0 1-1,0 1 1,1-1 0,-1 1-1,1 1 1,-1-1 0,1 1-1,13 0 1,-17 1-153,0 0 0,1 0 0,-1 1 0,0-1 0,1 1 0,-1 0 0,0 0-1,0 0 1,0 1 0,0-1 0,0 1 0,0 0 0,0 0 0,0 1 0,-1-1 0,1 1 0,-1-1 0,0 1 0,0 0 0,0 1 0,0-1 0,0 0-1,-1 1 1,0 0 0,1-1 0,-1 1 0,2 5 0,-1 3 7,0-1 0,-1 1 0,0-1-1,-1 1 1,0 0 0,-1 0 0,0 0 0,0-1-1,-2 1 1,1 0 0,-5 11 0,-6 20 296,-28 68 0,3-12-109,28-72-179,2 0 1,1 0 0,-3 40-1,8-60-19,1 1 0,-1-1-1,2 1 1,-1 0 0,1-1-1,0 1 1,1-1 0,-1 0 0,2 1-1,-1-1 1,1 0 0,0 0 0,0-1-1,1 1 1,0-1 0,0 1-1,8 8 1,6 1-105,0-1 0,31 19 0,-30-22-81,-1 1-1,32 29 1,-45-37 116,-1 1 1,1-1 0,-1 1 0,0 0-1,0 0 1,-1 1 0,1-1-1,-1 1 1,-1-1 0,1 1 0,-1 0-1,-1 0 1,2 8 0,-1 13 94,-1 0 0,-6 53 0,0 8-130,5-83-180,2 0 1,-1-1-1,1 1 0,0-1 0,0 1 0,0-1 0,1 0 0,0 0 0,0 0 0,0 0 0,0 0 0,1-1 0,0 0 0,0 1 0,7 5 1,-4-4 207,-1 1 0,0 0 0,0 0 1,-1 0-1,0 1 0,6 10 0,-7-5 391,0-1 0,-1 1 0,0 0 0,-1 0 0,0-1 0,-1 18 0,-5 84 1017,0-28-1013,10 8 317,-3-70-26,-1 1 0,-1-1 1,-1 0-1,-5 36 0,3-52-281,0-1 0,0 1 0,0 0 0,-1-1 0,0 0-1,-1 0 1,0 0 0,0 0 0,0 0 0,-1-1 0,0 1 0,0-1-1,0-1 1,-1 1 0,0-1 0,0 0 0,-14 8 0,11-7-372,-1-1 0,0 0 0,0 0 0,0-1 0,-1-1 0,1 0 0,-1 0 0,0-1 0,0-1 0,0 1 0,0-2 0,0 1 0,0-2 0,-17-2 0,4-9-3995,13-1-1498,3-8-7336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53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8136,'0'0'8098,"-1"8"-7057,-14 419 3561,19-401-5946,-4-29 971,0 0-1,0 1 1,0-1-1,-1 1 1,1-1 0,-1 1-1,0-1 1,0 1 0,0 0-1,0-1 1,-2-2 0,-11-20-4507,-2 0-1456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54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1 281 9449,'0'0'9102,"8"2"-8141,1 1-919,1-1 0,-1 0 0,1-1 0,0 0 0,0 0 0,-1-1 0,1 0 0,0-1 0,0 0 0,-1-1 0,1 0 0,-1 0 0,1-1 0,-1 0 0,0-1 0,0 0 0,0-1 0,-1 1 0,1-2 0,-1 1 0,0-1 0,-1 0 0,0-1 0,0 0 0,0 0 0,-1 0 0,1-1 0,-2 0 0,1 0 0,4-11 0,-4 8-35,0-1 0,-1 0 0,0 0 0,-1-1-1,-1 1 1,0-1 0,0 0 0,-1 0 0,-1 1-1,0-25 1,-1 37-5,0-1 0,0 1 0,0 0 0,-1-1 0,1 1 0,0 0 0,0-1 0,0 1 0,0 0 0,0-1 0,-1 1 0,1 0-1,0 0 1,0-1 0,-1 1 0,1 0 0,0 0 0,0-1 0,-1 1 0,1 0 0,0 0 0,-1 0 0,1-1 0,0 1 0,-1 0 0,1 0 0,0 0 0,-1 0 0,1 0 0,0 0 0,-1 0 0,1 0-1,0 0 1,-1 0 0,1 0 0,0 0 0,-1 0 0,1 0 0,-1 0 0,1 0 0,0 0 0,-1 0 0,1 0 0,0 1 0,0-1 0,-1 0 0,1 0 0,0 0 0,-1 1 0,1-1 0,0 0 0,0 0 0,-1 1-1,1-1 1,0 0 0,0 0 0,0 1 0,-1-1 0,1 1 0,-18 16-17,8 0 177,-1 1 0,2 1 0,0 0 0,1 0 0,2 0 0,-1 1 0,2 0 0,1 1 0,1-1 0,-2 39 1,4-55-137,1-1 1,0 0 0,1 0 0,-1 0 0,1 0 0,-1 0 0,1-1 0,0 1-1,0 0 1,0 0 0,0 0 0,0 0 0,1-1 0,0 1 0,-1-1 0,1 1 0,0-1-1,0 0 1,0 1 0,0-1 0,5 3 0,-4-3-6,1-1 0,0 1 0,0-1 0,-1 1 0,1-1 1,0 0-1,0-1 0,0 1 0,0-1 0,0 0 0,0 0 0,0 0 0,0 0 0,0-1 1,0 1-1,6-3 0,-4 1-42,1-1 0,-1 0 0,0 0 0,0 0 0,0-1 0,0 0 0,0 0 0,-1-1 0,0 1 0,0-1 0,0-1 0,5-6 0,-2 2-141,-1 0 1,0 0-1,-1-1 1,0 0-1,0 0 0,4-14 1,-16 40 415,2-1 1,-1 1-1,2 0 1,0 0-1,-1 18 1,5-32-239,-1 0 1,0-1-1,1 1 1,-1 0-1,1 0 1,0 0-1,-1 0 1,1 0 0,0 0-1,-1-1 1,1 1-1,0 0 1,0-1-1,0 1 1,0 0 0,0-1-1,0 1 1,0-1-1,0 0 1,0 1-1,0-1 1,0 0-1,0 1 1,0-1 0,0 0-1,0 0 1,0 0-1,0 0 1,0 0-1,0 0 1,0 0-1,0 0 1,0-1 0,0 1-1,0 0 1,0-1-1,0 1 1,0 0-1,1-2 1,4 1 31,-1 0 0,0-1 0,1 0 0,-1 0 0,0-1 0,6-3 0,45-45-1249,-55 51 1060,-1 1 0,1-1 0,-1 0 0,1 1 0,-1-1 0,1 1 0,-1-1 0,0 1 0,1-1 0,-1 1 1,0-1-1,0 1 0,1-1 0,-1 1 0,0-1 0,0 1 0,1-1 0,-1 1 0,0 0 0,0-1 0,0 1 0,0-1 0,0 1 0,0 0 1,0-1-1,0 1 0,0-1 0,0 1 0,-1 0 0,2 29-1227,-1-27 953,0 30-4005,0-23 528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54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14221,'0'0'5125,"26"51"-20019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34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0 14221,'0'0'9754,"-5"11"-8916,0 0-778,-31 77 1582,33-79-1983,0 0-1,1 1 1,0-1-1,0 18 0,4-24-4419,5-8 2363,4-9-233,24-53-2918,-27 43 8117,-1-1 5655,-32 48-2879,16-7-5116,0 1-1,1 0 1,1 0 0,1 1 0,0 0-1,2 0 1,0 0 0,0 1 0,0 34-1,1-24-219,-1 0 0,-15 55 0,17-79 0,1 1 0,0-1 1,0 1-1,0-1 1,1 1-1,0 6 0,0-11 51,1-2-32,-1 0 0,1 1 0,0-1 0,0 0 0,0 1 0,-1-1 0,1 0 0,0 0 0,-1 0 0,1 0 0,-1 1 0,1-1 0,-1 0 0,1 0 0,-1 0 0,1 0 0,-1 0 0,0 0 0,0-1 0,0 1 0,0 0 0,1 0 0,-2-1 0,4-27-98,-4 7-954,-1 0 0,0 0 0,-2 0 0,0 1 0,-2 0 0,-8-22 0,10 25 170,8 12 1536,20 15 1792,-5 1-2679,34 6-231,-15-12-3744,-13-4-3058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54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9001,'0'0'10783,"-8"6"-9080,0-1-1397,1-2-175,0 1-1,0 0 0,0 0 0,1 0 0,0 1 0,-8 8 0,14-12-187,-1-1 1,1 1-1,0 0 0,-1 0 0,1-1 1,0 1-1,0 0 0,0 0 0,0 0 1,0 0-1,0-1 0,0 1 0,0 0 1,0 0-1,0 0 0,1-1 0,-1 1 1,0 0-1,1 0 0,-1-1 1,0 1-1,1 0 0,-1-1 0,1 1 1,-1 0-1,1-1 0,-1 1 0,1 0 1,-1-1-1,1 1 0,0-1 0,-1 1 1,1-1-1,0 1 0,-1-1 0,1 0 1,0 1-1,1-1 0,35 16 182,-31-14-274,13 4 7,53 23-965,-69-28 1130,0 0 0,-1 1 1,1-1-1,-1 1 0,0-1 0,0 1 0,1 0 1,-1 0-1,0 0 0,-1 0 0,1 0 1,0 0-1,0 0 0,-1 1 0,0-1 0,1 1 1,-1-1-1,0 1 0,0-1 0,0 1 1,-1 0-1,2 4 0,-3-6 149,1 1-1,0 0 1,-1 0-1,1-1 1,-1 1 0,0 0-1,0 0 1,1-1-1,-1 1 1,0-1 0,0 1-1,-1-1 1,1 1-1,0-1 1,0 0-1,-1 0 1,1 1 0,-1-1-1,1 0 1,-1 0-1,1 0 1,-1-1 0,0 1-1,1 0 1,-1-1-1,0 1 1,0-1 0,1 1-1,-1-1 1,0 0-1,-2 1 1,-65 3 2072,58-5-2414,7 1-26,-32-4-1190,35 4 1005,0 0 1,0-1-1,0 1 0,0-1 0,0 1 0,0-1 0,0 0 1,0 1-1,0-1 0,1 0 0,-1 1 0,0-1 0,1 0 1,-1 0-1,0 0 0,1 0 0,-1 0 0,1 0 0,-1-1 0,0-6-7487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55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15 169 13741,'0'0'8520,"-9"72"-7495,6-41-288,1 3-321,2-4-256,0-2-96,0-6-224,5-8-1153,1-8-897,-5-17-9321</inkml:trace>
  <inkml:trace contextRef="#ctx0" brushRef="#br0" timeOffset="1">12 1 13613,'0'0'7559,"8"51"-8872,14-38-897,4-3-3396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55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16784,'0'0'1505,"-8"5"-21,2-2-1255,-19 10 1061,1 1 1,-40 30-1,64-44-1371,0 1 1,0-1-1,0 1 0,0-1 0,0 0 0,0 1 0,0-1 1,1 0-1,-1 1 0,0-1 0,0 0 0,0 1 0,1-1 1,-1 0-1,0 1 0,1-1 0,-1 0 0,0 1 0,0-1 1,1 0-1,-1 0 0,0 0 0,1 1 0,-1-1 0,1 0 1,-1 0-1,0 0 0,1 0 0,-1 0 0,0 1 0,1-1 1,-1 0-1,1 0 0,-1 0 0,0 0 0,1 0 0,-1 0 1,1-1-1,-1 1 0,0 0 0,1 0 0,0 0 0,31 4-644,-21-3 218,6 2 265,1 0-1,-1 2 1,19 6 0,-32-9 300,0-1 1,0 1 0,0 1-1,0-1 1,0 0 0,0 1-1,-1 0 1,5 4-1,-7-6 47,0 1 0,0-1 1,0 0-1,0 1 0,0-1 0,-1 1 0,1-1 0,0 1 0,-1 0 0,1-1 0,-1 1 0,1-1 0,-1 1 0,0 0 0,0 0 1,0-1-1,0 1 0,0 0 0,0-1 0,0 1 0,-1 0 0,0 1 0,0 1 140,-1-1 0,0 1 1,0-1-1,-1 0 0,1 1 0,-1-1 1,1-1-1,-1 1 0,0 0 0,0-1 1,0 1-1,-1-1 0,1 0 0,0 0 1,-1 0-1,0-1 0,1 1 0,-1-1 0,0 0 1,-7 2-1,-4 0-111,0 0 0,-1-1 0,-29 1-1,44-3-464,-1 0 0,0 0 0,1 0 0,-1 0 0,1 0 0,-1 0 1,1 0-1,-1-1 0,0 1 0,1-1 0,-1 1 0,1-1 0,0 0 0,-1 0 0,1 1 0,0-1 0,-1 0 0,1 0 0,0 0 0,0 0 0,-2-3 0,-7-13-10084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56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27 12107,'0'0'5360,"-10"-6"-3507,5 3-1681,2 1-113,0 0 0,0 0 0,0 1 0,0-1 0,0 1 0,0-1-1,0 1 1,0 0 0,-1 0 0,1 0 0,0 1 0,-1-1-1,1 1 1,-1 0 0,1 0 0,-1 0 0,1 0 0,0 0-1,-1 1 1,1 0 0,0 0 0,-1 0 0,1 0 0,0 0-1,0 1 1,0-1 0,-5 4 0,3 0-27,0 0 0,1 0 0,0 0 1,0 0-1,1 1 0,-6 9 0,8-12-28,0-1 0,0 1-1,0-1 1,0 1 0,0 0 0,0 0 0,1-1 0,-1 1-1,1 0 1,0 0 0,0 0 0,0-1 0,0 1-1,0 0 1,1 0 0,0 0 0,1 5 0,-1-7 7,1 1 0,-1-1 0,1 0 0,-1 0 0,1 1 0,-1-1 0,1 0 1,0 0-1,0-1 0,0 1 0,-1 0 0,1 0 0,0-1 0,0 1 0,0-1 0,0 0 0,0 0 1,0 0-1,0 0 0,0 0 0,0 0 0,2 0 0,47-10 262,-41 6-247,-1-1-1,0 0 1,0-1 0,0 0-1,-1 0 1,0 0-1,0-1 1,-1-1 0,0 1-1,0-1 1,0-1 0,-1 1-1,-1-1 1,8-15-1,-21 47-306,3-9 325,0 0 0,0 0 0,2 1 0,-4 26 0,6-38-77,1 1 0,0-1 0,0 0 0,0 1 0,1-1 0,-1 1 1,1-1-1,0 0 0,0 1 0,0-1 0,0 0 0,0 0 0,1 1 0,-1-1 1,1 0-1,0-1 0,0 1 0,0 0 0,0 0 0,1-1 0,-1 0 0,1 1 1,0-1-1,-1 0 0,1 0 0,0 0 0,5 2 0,20 3-2609,5-6-2051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57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11243,'0'0'2786,"-8"12"-859,-9 13-194,0 1 0,-20 45 0,33-64-1522,1 1 0,-1 0 0,1 1 1,1-1-1,0 1 0,0-1 0,0 1 0,1-1 0,1 1 0,-1 0 0,1 0 0,1-1 0,0 1 0,0 0 0,0-1 0,5 13 0,-4-18-199,-1 0 0,1 0 0,0 0-1,0 0 1,0-1 0,1 1 0,-1-1 0,0 1-1,1-1 1,0 0 0,0 0 0,-1 0-1,1-1 1,0 1 0,0-1 0,1 1 0,-1-1-1,0 0 1,0 0 0,1 0 0,-1-1-1,0 1 1,1-1 0,-1 0 0,5 0-1,-3 0-3,1 0-1,-1-1 1,1 0-1,-1 0 0,1 0 1,-1-1-1,0 1 0,0-1 1,0-1-1,0 1 0,0-1 1,0 1-1,0-2 0,6-5 1,-5 4 33,7-6-269,-10 12 81,-4 9 91,-4 6 33,4-14 143,0 1 1,0 0-1,1 0 0,-1 0 1,0 0-1,1 0 0,0 0 1,0 0-1,0 4 0,0-6-85,1 0 0,-1 0 0,1-1 0,0 1 0,-1 0 0,1 0 0,0 0 0,0 0 0,-1-1 0,1 1 0,0 0 0,0 0 0,0-1 0,0 1 0,0-1-1,0 1 1,0-1 0,0 1 0,0-1 0,0 0 0,0 0 0,0 1 0,1-1 0,-1 0 0,0 0 0,0 0 0,0 0 0,0 0 0,0 0 0,2-1 0,12 0 5,0-1 0,0-1 0,0 0 0,0-1 0,-1-1 0,0 0 0,0-1 1,17-10-1,-14 8-176,-1 0 1,2 1 0,-1 1 0,33-7 0,-49 13 145,-1-1 0,1 1 0,0 0 0,-1 0 0,1 0 0,-1 0 0,1 0 0,0 0 0,-1 0 1,1 0-1,0 0 0,-1 1 0,1-1 0,-1 0 0,1 0 0,0 0 0,-1 1 0,1-1 0,-1 0 0,1 1 1,-1-1-1,1 0 0,-1 1 0,1-1 0,-1 1 0,0-1 0,1 1 0,-1-1 0,1 1 0,-1-1 1,0 1-1,0-1 0,1 1 0,-1-1 0,0 1 0,0 0 0,1 0 0,-1 27 993,-1-14-302,1-14-676,0 1-1,1-1 1,-1 1 0,1-1 0,0 1 0,-1-1-1,1 0 1,-1 1 0,1-1 0,-1 0 0,1 1-1,0-1 1,-1 0 0,1 0 0,0 0-1,-1 0 1,1 1 0,0-1 0,-1 0 0,1 0-1,0 0 1,-1 0 0,1-1 0,0 1 0,-1 0-1,1 0 1,0 0 0,-1 0 0,1-1-1,0 1 1,25-7 114,26-19-184,-43 20-225,1 1-1,0 0 1,0 0 0,1 1-1,-1 0 1,1 1-1,0 0 1,0 0 0,17 0-1,-27 3 272,-1 1 0,1-1 0,0 1 0,-1 0 0,1 0 0,-1-1-1,1 1 1,0 0 0,-1 0 0,0 0 0,1 0 0,-1 0 0,0 0 0,1 0 0,-1 0 0,0-1-1,0 1 1,0 0 0,0 0 0,0 0 0,0 0 0,0 0 0,0 0 0,0 0 0,0 0 0,0 0-1,-1 0 1,1 0 0,0 0 0,-1 1 0,-8 32 852,3-17-46,-1 1-3117,5-18-459,2-11-1201,0-11-3558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57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14542,'0'0'9096,"49"57"-14829,-17-36-3268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57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72 113 9097,'0'0'15299,"8"2"-14674,-2-2-554,1 0 1,0 0-1,0 0 1,0-1-1,0 1 1,0-2-1,-1 1 1,1-1-1,9-3 1,-14 4-63,0 0 1,1 0-1,-1 0 1,0-1 0,0 1-1,1 0 1,-1-1-1,0 0 1,0 1 0,-1-1-1,1 0 1,0 0-1,-1 0 1,1 0 0,-1 0-1,1 0 1,-1-1-1,0 1 1,0 0 0,0-1-1,0 1 1,-1-1-1,1 1 1,-1-1 0,1 1-1,-1-1 1,0 1-1,0-1 1,0 1 0,0-1-1,0 1 1,-1-1-1,0-2 1,0 3-7,0 0 0,0 0 0,0 0 1,-1 0-1,1 0 0,-1 1 0,1-1 0,-1 0 0,1 1 1,-1-1-1,0 1 0,0 0 0,0-1 0,0 1 0,0 0 1,0 0-1,0 0 0,0 1 0,0-1 0,-1 0 0,1 1 1,0 0-1,0-1 0,-1 1 0,1 0 0,0 0 0,-1 0 1,-2 1-1,-1-1 6,-1 0 1,1 0-1,0 1 1,0 0-1,0 1 1,0-1-1,0 1 1,0 0-1,-9 5 1,8-2 100,1 0 0,0 0 0,1 1-1,-1 0 1,1 0 0,0 0 0,1 1 0,0-1 0,-7 15 0,10-19-88,0 0 0,0 0 0,0 0 1,0 0-1,0 0 0,0 1 0,1-1 1,-1 0-1,1 1 0,0-1 0,-1 0 1,1 1-1,0-1 0,1 0 0,-1 1 1,0-1-1,1 0 0,-1 1 0,1-1 1,0 0-1,0 0 0,-1 1 0,2-1 1,-1 0-1,0 0 0,0 0 0,1 0 0,-1 0 1,1-1-1,-1 1 0,1 0 0,0-1 1,0 1-1,-1-1 0,1 1 0,3 0 1,5 3-359,1-1 0,0-1 0,-1 0 0,1 0 1,0-1-1,1 0 0,-1-1 0,17 0 0,-18-2-1099,0 1 0,0-1 0,0-1 0,0 0 0,17-5 0,9-11-5974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58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49 14318,'0'0'6849,"-10"2"-5312,7-2-1466,-3 1 165,1 0 0,0-1 0,0 2 0,0-1 0,0 1 0,0 0 0,-4 2 0,7-3-195,0 0 0,0 1 0,0-1 0,1 1 1,-1-1-1,0 1 0,1 0 0,0 0 0,-1-1 1,1 1-1,0 0 0,0 0 0,0 0 0,0 0 0,0 1 1,1-1-1,-1 0 0,0 0 0,1 0 0,0 1 0,-1-1 1,1 0-1,0 4 0,1-4-46,0 0 1,-1-1-1,1 1 1,0 0-1,0-1 0,0 1 1,0 0-1,0-1 1,0 1-1,1-1 1,-1 0-1,0 1 0,1-1 1,-1 0-1,1 0 1,-1 0-1,1 0 1,0 0-1,-1 0 0,1 0 1,0-1-1,0 1 1,-1-1-1,1 1 1,0-1-1,0 1 0,3-1 1,61 8-564,-58-8 351,30 2-706,-19-2 756,-1 1 0,0 1 0,21 4 0,-38-6 338,0 1 1,-1-1-1,1 1 0,0 0 0,0-1 0,0 1 0,-1-1 0,1 1 1,0 0-1,-1 0 0,1-1 0,-1 1 0,1 0 0,-1 0 0,1 0 1,-1 0-1,0-1 0,1 1 0,-1 0 0,0 0 0,0 0 1,1 1-1,1 3 2477,5-18-2576,-3 0-135,-1 0 0,0-1-1,2-24 1,-4 24-187,1 0-1,0 0 1,6-15 0,-7 27 223,0 0-1,0 1 1,1-1 0,-1 0 0,0 1 0,1-1 0,-1 1 0,1 0 0,0 0-1,-1-1 1,1 1 0,0 0 0,0 0 0,0 1 0,0-1 0,-1 0 0,1 1-1,0-1 1,0 1 0,1-1 0,-1 1 0,0 0 0,0 0 0,0 0 0,2 0-1,57 5-1420,-58-4 1269,69 8-5731,-37-6-592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02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92 11243,'0'0'2316,"3"-8"-330,2 2-1831,-1 0-1,1 0 0,0 1 0,0-1 1,0 1-1,1 0 0,0 0 0,0 1 1,0 0-1,0 0 0,1 0 0,-1 1 1,1 0-1,0 0 0,0 1 0,0-1 1,1 2-1,7-2 0,-8 1-149,0 1-1,0 0 1,0 0 0,0 1-1,11 0 1,-16 0-12,-1 0 1,0 1 0,1-1 0,-1 0-1,0 1 1,0-1 0,1 1-1,-1 0 1,0-1 0,0 1-1,0 0 1,0 0 0,0 0-1,0-1 1,0 1 0,0 0 0,0 0-1,0 0 1,-1 1 0,1-1-1,0 0 1,-1 0 0,1 0-1,0 1 1,-1-1 0,0 0-1,1 0 1,-1 1 0,0-1 0,0 0-1,1 1 1,-1-1 0,-1 3-1,0 6 13,0 0 0,-1 0 0,0-1 1,0 1-1,-2-1 0,1 1 0,-1-1 0,0 0 0,-1 0 0,0-1 0,-12 16 0,11-16 36,0 1 1,1 0-1,-1-1 1,2 2-1,-1-1 1,2 0-1,-1 1 0,1 0 1,0 0-1,1 0 1,-1 13-1,3-23 7,1 1-1,-1-1 1,1 1-1,-1-1 0,1 1 1,-1-1-1,1 1 1,0-1-1,-1 0 1,1 1-1,-1-1 1,1 0-1,0 1 0,0-1 1,-1 0-1,1 0 1,0 0-1,-1 0 1,1 1-1,0-1 1,0 0-1,-1 0 0,1 0 1,0-1-1,0 1 1,-1 0-1,1 0 1,0 0-1,-1 0 1,2-1-1,25-5 842,-9-1-770,0-1 1,-1 0-1,0-2 1,0 0 0,-1-1-1,-1 0 1,0-1-1,0-1 1,-1 0-1,-1-1 1,20-27-1,-25 25 101,-15 16 100,-16 24-131,21-19-127,0-1 0,0 1-1,0-1 1,1 1 0,0-1 0,0 1 0,0 0-1,0 0 1,1 0 0,0 0 0,0-1 0,1 9 0,-1-12-18,1 0 0,0 0 0,0 0 1,0-1-1,0 1 0,0 0 1,1-1-1,-1 1 0,0-1 0,0 1 1,0-1-1,0 0 0,1 1 1,-1-1-1,0 0 0,0 0 0,0 0 1,1 0-1,-1 0 0,0 0 0,0 0 1,1 0-1,-1 0 0,0-1 1,0 1-1,2-1 0,35-9 927,-29 5-880,-1 0 1,0 0-1,0-1 0,0 0 1,-1 0-1,0-1 1,10-11-1,-13 13-70,0 0 1,-1 0-1,0 0 0,0 0 1,0 0-1,0-1 0,-1 1 0,0-1 1,0 0-1,-1 1 0,1-1 1,-1 0-1,0-8 0,-1 13-26,0 1 0,0 0-1,0 0 1,0-1 0,0 1-1,0 0 1,0 0 0,0-1 0,0 1-1,0 0 1,0 0 0,0 0-1,0-1 1,0 1 0,0 0-1,0 0 1,0-1 0,0 1-1,0 0 1,0 0 0,-1 0 0,1-1-1,0 1 1,0 0 0,0 0-1,0 0 1,0 0 0,-1-1-1,1 1 1,0 0 0,0 0-1,0 0 1,-1 0 0,1 0-1,0 0 1,0-1 0,0 1 0,-1 0-1,1 0 1,-1 0 0,-9 6-107,-7 17 25,16-21 89,0 0-1,1 0 1,-1 0 0,1 0 0,-1 0 0,1 0 0,0 0 0,-1 0 0,1 1-1,1-1 1,-1 0 0,0 0 0,0 0 0,1 0 0,-1 0 0,1 0 0,0 0-1,-1 0 1,1 0 0,0 0 0,0 0 0,2 2 0,-1-2 6,-1-1 0,1 0 0,0 0 1,0 0-1,0 0 0,0 0 0,0 0 1,0 0-1,1-1 0,-1 1 0,0-1 0,0 1 1,0-1-1,1 0 0,-1 0 0,0 0 1,4-1-1,3 0 16,0 0 0,0-1-1,0-1 1,-1 1 0,1-1 0,-1-1 0,1 0-1,-1 0 1,9-7 0,6-13-1022,-21 21 377,-5 11 148,-3 7 324,-8 34-294,15-15-2954,-1-34 3170,0 1 0,1-1 0,-1 0 0,0 1 0,0-1 0,0 1 1,1-1-1,-1 1 0,0-1 0,1 0 0,-1 1 0,0-1 0,1 0 0,-1 1 0,0-1 0,1 0 0,-1 0 0,1 1 0,-1-1 1,1 0-1,-1 0 0,0 0 0,1 0 0,-1 1 0,1-1 0,-1 0 0,1 0 0,-1 0 0,1 0 0,-1 0 0,1 0 0,0 0 0,0 0-523,11 0-7232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02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11851,'0'0'7645,"-3"13"-6551,-11 41 319,3 0 0,-7 80 0,17-110-1343,-1 34 42,2-55-104,0 0-1,1 1 1,-1-1-1,1 0 1,0 1 0,-1-1-1,2 0 1,-1 0-1,0 0 1,0 0-1,1 0 1,0 0 0,2 3-1,-4-6-5,1 1 0,-1-1 0,1 1 0,0-1 0,-1 0 0,1 1 0,0-1-1,-1 0 1,1 1 0,-1-1 0,1 0 0,0 0 0,0 0 0,-1 0 0,1 0 0,0 0 0,-1 0 0,1 0-1,0 0 1,0 0 0,-1 0 0,1 0 0,0 0 0,-1 0 0,1-1 0,0 1 0,-1 0 0,1 0 0,-1-1 0,1 1-1,0-1 1,-1 1 0,1 0 0,-1-1 0,1 1 0,-1-1 0,1 1 0,-1-1 0,1 0 0,-1 1 0,0-1 0,1 1-1,-1-1 1,0 0 0,1 1 0,-1-1 0,0 0 0,0 1 0,0-1 0,0-1 0,14-36-228,2-79-68,-16 117 281,0 0 0,0 0 0,1 0-1,-1-1 1,0 1 0,1 0 0,-1 0-1,0 0 1,1 0 0,-1 0 0,0 0 0,1-1-1,-1 1 1,0 0 0,1 0 0,-1 0-1,0 0 1,1 0 0,-1 1 0,0-1-1,1 0 1,-1 0 0,0 0 0,1 0-1,-1 0 1,0 0 0,1 0 0,-1 1 0,0-1-1,1 0 1,-1 0 0,0 0 0,0 1-1,1-1 1,-1 0 0,0 1 0,21 13 2,-9-5 31,-5-7 10,0 1-1,0-1 1,0-1 0,0 1-1,0-1 1,1-1 0,-1 1 0,0-1-1,0 0 1,1-1 0,-1 0-1,0 0 1,0 0 0,0-1 0,0 0-1,0-1 1,0 1 0,-1-1-1,1-1 1,-1 1 0,7-5 0,-9 5-12,1 0 0,0-1 0,-1 0 0,0 0 0,0 0 0,0 0 0,0 0 0,-1-1 0,1 0 1,-1 0-1,0 0 0,-1 0 0,1 0 0,-1 0 0,0-1 0,-1 1 0,1-1 0,-1 0 1,0 1-1,0-1 0,-1 0 0,0 0 0,0 1 0,0-1 0,0 0 0,-3-10 0,2 14-27,1 1 0,0-1 0,-1 1 0,1-1 0,-1 1 0,0-1 0,1 1 0,-1-1 0,0 1 0,0-1 0,0 1 0,0 0 0,0 0 0,0 0 0,0-1 0,0 1 0,-1 0-1,1 0 1,0 1 0,-1-1 0,1 0 0,-1 0 0,1 1 0,-1-1 0,1 0 0,-1 1 0,1 0 0,-1-1 0,1 1 0,-1 0 0,0 0 0,1 0 0,-1 0 0,1 0 0,-1 0 0,0 0 0,1 1 0,-3 0 0,-1 0-13,0 1 0,0 0 0,0 0 0,0 0 1,0 1-1,1 0 0,-1 0 0,1 0 0,0 0 1,-5 6-1,1 0 58,0 0 0,1 1 0,0 0 0,-10 21 1,15-27-23,0 0 0,0 0 0,0 0 1,1 0-1,0 1 0,0-1 0,0 0 1,0 1-1,1-1 0,-1 0 1,1 1-1,0-1 0,1 1 0,-1-1 1,1 0-1,-1 1 0,3 4 1,-2-7-32,1 0 0,-1 0 0,1 0 0,0 0 0,-1 0 0,1-1 0,0 1 0,0-1 0,0 0 0,0 1 0,0-1 0,0 0 0,1 0 0,-1 0 0,0 0 1,3 0-1,45 9-1446,-27-6 69,-18-3 1238,0 0-1,0 1 1,-1-1 0,1 1-1,-1 0 1,1 0 0,-1 0-1,0 0 1,0 1 0,0 0-1,0 0 1,0 0-1,-1 0 1,4 4 0,-6-4 274,0-1 0,0 0 0,0 1 0,0-1 0,0 1 0,-1-1 0,1 1 0,-1 0 1,1-1-1,-1 1 0,0-1 0,0 1 0,0 0 0,-1-1 0,1 1 0,-1-1 0,1 1 0,-1 0 0,0-1 0,0 1 1,0-1-1,0 0 0,0 1 0,-1-1 0,1 0 0,-1 0 0,-1 3 0,2-4-174,0 0-1,0 0 0,0 0 1,0 0-1,0 0 0,0 0 1,0-1-1,0 1 1,0 0-1,0 0 0,0-1 1,-1 1-1,1-1 1,0 1-1,0-1 0,-1 1 1,1-1-1,-2 0 1,-17-5-8168,4-8-1492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35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19 15695,'0'0'2738,"-9"1"-277,-1 0-1661,0 0 0,0 1 0,0 1 0,-18 6-1,26-8-686,-1 0 0,0 0 0,1 1 0,-1-1 0,1 1 0,-1-1 0,1 1 0,0 0 0,0 0-1,0 0 1,0 0 0,0 0 0,0 0 0,0 1 0,1-1 0,-1 1 0,1-1 0,0 1 0,0-1 0,0 1-1,0 0 1,0 0 0,0-1 0,1 1 0,-1 6 0,1-9-107,0 1 1,0 0-1,0 0 0,0 0 1,1 0-1,-1-1 0,0 1 0,1 0 1,-1 0-1,0-1 0,1 1 1,-1 0-1,1 0 0,-1-1 1,1 1-1,-1-1 0,1 1 1,0 0-1,-1-1 0,1 1 1,0-1-1,-1 1 0,1-1 0,0 0 1,0 1-1,0 0 0,31 4 81,-23-5-81,0-1 0,0 1 1,0-2-1,16-3 0,-13-1-120,-1 1 1,1-2-1,-1 0 0,-1 0 0,1-1 0,-1 0 0,-1-1 0,0 0 0,0-1 0,0 0 1,8-14-1,-16 23 130,-3 3-16,-4 6 54,0-1 1,1 0 0,0 1 0,0 0 0,1 0-1,0 1 1,0-1 0,1 1 0,0 0 0,1 0-1,-1 0 1,2 0 0,0 0 0,0 0 0,0 1-1,1-1 1,1 0 0,1 13 0,-1-20-142,-1 0 0,1-1 0,0 1 0,0 0 0,0 0 0,0 0-1,0-1 1,0 1 0,1-1 0,-1 1 0,0-1 0,1 1 0,-1-1 0,1 0 0,0 0 0,-1 0 0,1 0 0,0 0 0,2 1 0,25 4-7504,-10-6-2397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03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12524,'0'0'2626,"58"-8"-6469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04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11563,'0'0'8669,"2"14"-8161,13 91-65,1 149 0,-22-231-2663,4-21 1808,1-1 1,0 0 0,-1 1-1,1-1 1,-1 0 0,1 0 0,-1 0-1,0 0 1,1 0 0,-1-1 0,0 1-1,1 0 1,-1-1 0,0 1-1,0-1 1,0 0 0,0 1 0,0-1-1,1 0 1,-1 0 0,0 0 0,0-1-1,0 1 1,0 0 0,0-1-1,-3 0 1,-8-7-3854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04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23 210 3491,'0'0'3262,"-4"-11"-700,1 4-2485,0-2 709,0 0-1,0 0 1,1-1-1,-1-10 1,2 17-467,1-1 0,0 1 0,0 0 0,0-1 0,0 1 1,1 0-1,-1-1 0,1 1 0,0 0 0,0 0 0,0-1 1,1 1-1,-1 0 0,1 0 0,0 1 0,-1-1 0,1 0 1,4-3-1,2-2-36,0 1 1,1 1-1,0 0 1,1 0-1,-1 1 1,1 0 0,0 0-1,0 1 1,1 1-1,-1 0 1,20-4-1,-12 5-448,0 0-1,1 0 0,-1 2 0,0 0 0,0 1 1,25 5-1,-38-5 32,0 0 1,0 1-1,0 0 1,-1-1-1,1 1 1,-1 1-1,1-1 1,-1 1-1,0-1 1,0 1-1,0 1 1,0-1-1,0 0 1,-1 1-1,0 0 1,0 0-1,0 0 1,0 0-1,0 0 1,-1 1-1,0-1 1,2 6-1,-3-6 273,0 0-1,0 0 1,0 0-1,-1 1 1,1-1-1,-1 0 1,0 0 0,-1 1-1,1-1 1,-1 0-1,1 0 1,-1 0-1,-1 0 1,1 0 0,0 0-1,-1 0 1,-2 4-1,0-2-47,1-1-1,0 0 0,0 1 0,1 0 1,0 0-1,0 0 0,0 0 0,0 0 1,1 0-1,0 7 0,1-13-82,0 1 1,1 0-1,-1-1 0,1 1 0,-1-1 0,1 1 0,-1-1 0,1 0 1,-1 1-1,1-1 0,0 1 0,-1-1 0,1 0 0,-1 0 1,1 1-1,0-1 0,-1 0 0,1 0 0,0 0 0,-1 0 1,1 1-1,0-1 0,-1 0 0,1 0 0,0 0 0,-1-1 0,1 1 1,0 0-1,-1 0 0,1 0 0,0 0 0,1-1 0,25-6 145,-15 1-238,0-1 1,0 0 0,0-1-1,-1 0 1,-1-1-1,1 0 1,-1 0-1,-1-1 1,0-1-1,14-20 1,-16 16 388,-13 18 281,4 0-541,0-1 0,0 1 0,1-1 0,-1 1 0,1 0 0,-1 0 0,1 0 0,0-1 0,-2 6 0,3-5-35,0 0 0,-1 0 0,1-1 0,0 1-1,0 0 1,1 0 0,-1 0 0,1 0 0,-1 0 0,1 0-1,0 0 1,0-1 0,0 1 0,0 0 0,1-1-1,-1 1 1,1-1 0,0 1 0,2 3 0,0-3 47,0 0 0,0 0 0,0 0 1,1 0-1,-1 0 0,1-1 0,-1 0 1,1 0-1,0 0 0,7 1 0,4 0 135,0 0 0,0-1 0,0-1-1,1-1 1,-1 0 0,22-4-1,-33 3-129,0 0 0,0 0-1,0-1 1,0 0-1,0 0 1,0 0 0,0 0-1,-1-1 1,1 0-1,-1 0 1,0 0 0,0-1-1,0 1 1,0-1 0,0 0-1,-1 0 1,0 0-1,0-1 1,0 1 0,4-9-1,-5 9 2,-1 1 0,0-1 1,1 0-1,-1 0 0,0 0 0,-1 1 0,1-1 0,-1 0 0,0 0 1,0 0-1,0 0 0,0 0 0,-1 0 0,1 0 0,-1 0 0,0 1 1,0-1-1,-1 0 0,1 1 0,-1-1 0,0 0 0,0 1 0,0 0 1,0 0-1,0-1 0,-1 1 0,0 0 0,-2-2 0,0 1-83,1 0 0,-1 0 0,0 0 0,0 1 0,0 0 0,-1 0 0,1 0 0,-1 0 0,1 1 1,-1 0-1,0 0 0,0 1 0,-12-2 0,17 3-71,1 1 1,-1-1-1,1 1 1,-1-1 0,1 0-1,-1 1 1,1-1-1,-1 1 1,1-1 0,-1 1-1,1-1 1,0 1 0,-1-1-1,1 1 1,0 0-1,0-1 1,-1 1 0,1 0-1,0-1 1,0 1-1,0-1 1,0 1 0,0 0-1,-1-1 1,1 1-1,1 0 1,-1-1 0,0 1-1,0 0 1,0-1 0,0 1-1,0 0 1,1-1-1,-1 1 1,0-1 0,1 2-1,8 25-2511,-6-22 1681,1 0 0,0 0 0,1 0-1,-1 0 1,1-1 0,0 0 0,8 5 0,18 8-3915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04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29 17200,'-10'-3'2387,"-4"0"-1906,1-1 1,-1 2 0,1 0 0,-1 0 0,0 1-1,-18 2 1,29-1-434,-1 0 0,1 0-1,0 0 1,-1 1 0,1 0-1,0 0 1,0-1-1,0 2 1,0-1 0,0 0-1,0 1 1,0-1 0,0 1-1,0 0 1,1 0 0,-1 0-1,1 0 1,-1 1-1,1-1 1,0 1 0,0-1-1,0 1 1,0 0 0,1-1-1,-1 1 1,1 0 0,-1 0-1,1 1 1,0-1 0,0 0-1,1 0 1,-1 0-1,1 1 1,-1-1 0,1 0-1,0 4 1,0-5-42,0-1-1,1 1 1,-1-1 0,0 1-1,0-1 1,1 1 0,-1-1-1,1 1 1,0-1 0,-1 1-1,1-1 1,0 0 0,0 1-1,0-1 1,0 0 0,0 0-1,0 1 1,0-1 0,0 0-1,2 1 1,1 1 10,0-1 0,0 0 1,0 0-1,0-1 0,0 1 0,0-1 0,8 1 0,6 1 67,1-1-1,32-2 1,-41 0-50,-5 0-12,1-1 0,0 0 1,-1 0-1,1 0 1,0 0-1,-1-1 1,0 0-1,1 0 1,-1 0-1,0-1 1,0 0-1,5-4 0,-8 6-29,0-1-1,0 1 0,0-1 0,0 0 0,0 0 0,-1 0 0,1 0 0,-1 0 0,1 0 0,-1 0 0,0-1 0,0 1 0,0-1 0,0 1 0,-1 0 0,1-1 0,0 1 1,-1-1-1,0 1 0,0-1 0,0 0 0,0 1 0,0-1 0,0 1 0,0-1 0,-1 1 0,0-1 0,1 1 0,-2-4 0,0 3-453,-1 0 0,1 0 0,0 0 0,-1 0 0,1 0 1,-1 1-1,0-1 0,0 1 0,0 0 0,0 0 0,0 0 0,-1 0 0,1 1 0,-6-2 0,-9-6-6211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05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16 189 11147,'0'0'7324,"10"3"-5990,1 0-1090,0-1 0,-1 0 1,1 0-1,0-1 0,0-1 0,0 0 0,0 0 0,-1-1 0,1 0 0,0-1 0,0 0 0,-1-1 0,19-6 0,-17 2-158,0 1 0,0-2 0,0 0 1,-1 0-1,17-16 0,-25 21-34,1 0 1,-1 0-1,0 0 1,-1-1-1,1 1 1,-1-1-1,1 0 0,-1 1 1,0-1-1,0 0 1,-1 0-1,1-1 1,-1 1-1,0 0 1,0 0-1,-1-1 1,1 1-1,-1 0 1,0-1-1,0 1 0,-1-9 1,0 11-31,0 0 0,0 1 0,0-1 0,0 0 0,-1 0 0,1 1 0,0-1 0,-1 1 0,1-1 0,-1 1 0,0 0 0,1 0 0,-1 0 0,0 0 0,0 0 0,0 0 0,0 0 0,0 0 0,0 1 0,0-1 0,0 1 0,0-1 0,0 1 0,0 0 0,0 0 0,-3 0 0,-5-1-33,0 1 0,-1 1 0,1 0 0,-11 2 0,9 0 2,1 1 1,0 0-1,0 1 1,0 0-1,0 1 0,1 0 1,0 1-1,0 0 0,1 0 1,0 1-1,-9 10 0,10-10 12,1-1-1,0 1 0,1 1 0,0-1 0,0 1 0,1 0 0,0 0 0,0 1 0,1 0 0,0-1 0,1 1 0,0 1 0,-1 9 0,4-17-1,0-1-1,0 1 1,0 0-1,0-1 0,0 1 1,0-1-1,1 1 0,0 0 1,-1-1-1,1 1 1,0-1-1,0 1 0,0-1 1,1 0-1,-1 1 1,1-1-1,-1 0 0,1 0 1,2 2-1,-1-1-7,1 0 0,0 0-1,0 0 1,1-1 0,-1 0-1,0 0 1,1 0 0,-1 0-1,10 2 1,8 0-412,1-2-1,0 0 1,37-1-1,-40-2-362,13 2-3934,62-9-1,-36-6-4999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07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40 10025,'0'0'3855,"-6"-4"-2537,4 2-1178,1 1-1,-1 0 0,1 0 0,-1 0 0,0 0 0,1 0 1,-1 0-1,0 0 0,0 1 0,0-1 0,1 0 0,-1 1 1,0 0-1,0-1 0,0 1 0,0 0 0,0 0 1,0 0-1,0 0 0,-2 1 0,-2 1 384,0 1 0,-1-1-1,1 1 1,1 1 0,-1-1 0,-6 5 0,1-1 133,7-4-462,-1-1 0,1 1 0,-1 0 0,1 0 0,0 1 0,1-1 0,-1 1 0,-5 6 0,45-34 484,30-33-614,-96 86 1018,17-19-975,0 1 0,1 1 0,1 0 0,0 1 0,1 0 0,0 0 0,1 1 0,-11 22 0,20-35-99,0-1 0,-1 1 0,1-1 0,0 1 1,0-1-1,0 1 0,0-1 0,0 1 0,-1-1 1,1 1-1,0 0 0,0-1 0,0 1 0,1-1 1,-1 1-1,0-1 0,0 1 0,0-1 1,0 1-1,0-1 0,1 1 0,-1-1 0,0 1 1,0-1-1,1 1 0,-1-1 0,0 1 0,1-1 1,-1 1-1,1-1 0,-1 0 0,0 1 1,1-1-1,0 1 0,24 2 180,-18-3-158,1-1-1,0-1 1,0 1 0,14-6 0,-11 1-67,-1 0 0,0-1 0,0 0 0,0 0 0,-1-1 0,0 0 0,0-1 0,-1 0 0,-1-1 0,1 1 0,-1-1-1,-1-1 1,0 1 0,0-1 0,-1 0 0,4-14 0,-8 25 37,-1-1-1,0 1 0,1-1 1,-1 0-1,0 1 0,0-1 1,1 1-1,-1-1 0,0 0 1,0 1-1,0-1 0,0 0 1,0 1-1,0-1 0,0 1 1,0-1-1,0 0 0,0 1 1,0-1-1,0 0 0,0 1 1,-1-1-1,1 0 0,0 1 1,0-1-1,-1 1 0,1-1 1,0 1-1,-1-2 0,-14 14-52,-15 30-29,14-16 96,-2 2 54,-19 44 0,34-65-64,0 0-1,0 0 1,1 0 0,0 1-1,0-1 1,1 0 0,0 1 0,0-1-1,1 1 1,0 0 0,0-1-1,2 9 1,-2-15-17,0-1 1,0 1-1,0 0 1,1 0-1,-1 0 1,0-1-1,0 1 1,1 0-1,-1-1 0,1 1 1,-1 0-1,1-1 1,-1 1-1,1 0 1,-1-1-1,1 1 1,-1-1-1,1 1 1,0-1-1,-1 1 0,1-1 1,0 0-1,-1 1 1,1-1-1,0 0 1,0 1-1,-1-1 1,1 0-1,0 0 1,0 0-1,0 0 0,-1 0 1,1 0-1,0 0 1,0 0-1,0 0 1,-1 0-1,1 0 1,0 0-1,0 0 1,0-1-1,-1 1 0,1 0 1,0-1-1,-1 1 1,1-1-1,0 1 1,-1 0-1,2-2 1,30-24-98,13-37 29,-30 40-169,2 1-1,23-26 0,-54 85-330,-72 79 700,55-78-36,1 2-1,2 1 0,-27 56 0,53-93-70,0 0 0,1 0 0,-1 0-1,1 0 1,0 0 0,0 0 0,0 0 0,0 9 0,1-13-9,0 0 1,0 0 0,0 0-1,1 1 1,-1-1 0,0 0 0,0 0-1,0 0 1,0 0 0,0 1-1,0-1 1,0 0 0,0 0-1,0 0 1,0 0 0,0 1-1,0-1 1,1 0 0,-1 0-1,0 0 1,0 0 0,0 0-1,0 0 1,0 0 0,1 1 0,-1-1-1,0 0 1,0 0 0,0 0-1,0 0 1,0 0 0,1 0-1,-1 0 1,0 0 0,0 0-1,0 0 1,1 0 0,-1 0-1,0 0 1,0 0 0,0 0-1,0 0 1,1 0 0,-1 0 0,0 0-1,0 0 1,0 0 0,14-6 97,8-10-38,8-16-32,-2-1-1,28-40 0,31-38 333,105-91-1457,-193 203 1097,-1 3 32,-1 1-1,0-1 1,0 1 0,-1-1-1,1 0 1,-8 7-1,7-7 47,1 0-1,1 0 1,-1 0-1,0 0 0,1 1 1,0-1-1,-2 7 1,-2 3 178,5-12-219,-1 0 1,1 0 0,0 0 0,0 0 0,0 0 0,0 0 0,0 1 0,0-1 0,1 0 0,-1 0 0,1 1 0,0-1 0,-1 1 0,1-1 0,0 0-1,1 1 1,-1-1 0,0 1 0,2 3 0,-1-4-18,1-1-1,-1 1 1,1-1-1,0 0 1,0 0-1,0 0 1,0 0-1,0 0 1,0 0 0,0 0-1,0 0 1,0-1-1,0 1 1,0-1-1,0 0 1,0 0-1,1 1 1,-1-1-1,0-1 1,4 1-1,-1-1-29,1 0-1,-1 0 0,0-1 1,1 1-1,-1-1 1,0 0-1,0-1 0,0 1 1,0-1-1,5-4 0,44-35-313,-46 35 348,-1 0 0,0-1 1,-1 1-1,1-1 1,-2-1-1,1 1 1,-1-1-1,0 0 0,-1 0 1,0 0-1,0-1 1,-1 0-1,-1 1 0,3-13 1,-5 21-44,-3 3-1,0 0 1,0 1 0,1-1 0,-1 0-1,1 1 1,-1 0 0,1-1 0,0 1-1,0 0 1,0 0 0,-2 5 0,-1 0 19,-4 4 0,-31 47 61,36-54 27,2 1 1,-1-1-1,1 0 1,-1 1-1,2-1 1,-1 1-1,1 0 1,-1 0-1,1 9 1,1-14-81,0 0-1,1 0 1,-1 0 0,0 0 0,1 0-1,-1 0 1,1 0 0,0 0 0,-1 0-1,1 0 1,0 0 0,-1 0 0,1 0-1,0-1 1,0 1 0,0 0 0,0-1 0,0 1-1,0 0 1,0-1 0,0 1 0,0-1-1,0 1 1,0-1 0,0 0 0,0 0-1,1 1 1,-1-1 0,0 0 0,0 0-1,2 0 1,45 1-779,-38-1-116,2 0-438,3 0-1594,-3-1-1863,2-3-2016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08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127 281 10025,'0'0'418,"0"-1"0,0 0-1,0 1 1,0-1 0,0 0-1,-1 1 1,1-1 0,0 0-1,0 1 1,-1-1 0,1 0-1,-1 1 1,1-1 0,0 1-1,-1-1 1,1 0 0,-1 1-1,1-1 1,-1 1 0,1 0-1,-1-1 1,0 1 0,1-1-1,-1 1 1,1 0 0,-1-1-1,-1 1 1,-25-3 2978,22 3-3355,-1 0 1,1 1-1,0 0 1,-1 0-1,1 1 1,0-1 0,-7 4-1,10-4-8,-1 1 0,0 0 0,1 0 0,-1 0 0,1 0 0,-1 1 0,1-1-1,0 0 1,0 1 0,0 0 0,1-1 0,-1 1 0,0 0 0,1 0 0,0 0 0,0 0 0,0 0 0,0 0 0,0 0-1,0 0 1,1 1 0,0-1 0,0 4 0,1-6-20,0 0 0,0 0 0,1 0 1,-1 0-1,0 0 0,1 0 0,-1-1 0,1 1 0,-1 0 0,1-1 0,0 1 0,-1-1 0,1 1 0,-1-1 0,1 0 1,0 0-1,-1 0 0,1 0 0,0 0 0,2-1 0,37-2 150,-31 0-277,-1 0 0,0-1 0,0 0 0,0-1 0,-1 0 1,1 0-1,-1-1 0,0 0 0,-1 0 0,1-1 0,-1 0 0,-1 0 0,1-1 1,-1 0-1,-1 0 0,1 0 0,7-18 0,-51 83-2310,33-47 2434,1 0 1,0 0-1,1 0 0,-1 0 0,2 1 0,0-1 0,0 1 0,0 21 0,2-31-14,0 0 0,0 1 1,0-1-1,1 0 0,-1 0 0,1 0 0,-1 1 0,1-1 0,-1 0 1,1 0-1,0 0 0,-1 0 0,1 0 0,0 0 0,0 0 0,0 0 1,0 0-1,0 0 0,0-1 0,0 1 0,0 0 0,0-1 1,0 1-1,0 0 0,0-1 0,1 1 0,-1-1 0,0 0 0,0 1 1,1-1-1,-1 0 0,0 0 0,1 0 0,-1 0 0,0 0 0,0 0 1,1 0-1,-1-1 0,0 1 0,0 0 0,2-1 0,4 0-279,-1 0 0,1-1-1,-1 0 1,0 0-1,0 0 1,0-1 0,8-4-1,4-7-1144,0-1 0,-1 0-1,-1-2 1,0 0 0,-1 0 0,-1-2-1,20-33 1,-3-4 1106,36-90 0,-60 118 3600,-7 28-3163,0 0 1,-1 0 0,1 0-1,-1-1 1,1 1-1,0 0 1,-1 0-1,1 0 1,-1 0 0,1 0-1,0 0 1,-1 0-1,1 0 1,-1 0-1,1 0 1,0 0 0,-1 0-1,1 0 1,-1 1-1,1-1 1,0 0-1,-1 0 1,1 0 0,0 0-1,-1 1 1,1-1-1,0 0 1,-1 0 0,1 1-1,0-1 1,-1 0-1,1 1 1,0-1-1,-1 1 1,-38 39 2709,25-22-2538,1 0-1,1 1 0,1 0 1,0 1-1,1 1 1,2-1-1,0 1 0,1 1 1,1-1-1,1 1 0,1 0 1,1 0-1,0 36 0,3-57-288,-1 0 0,1 0 0,0-1 0,0 1 0,0 0 0,0-1 0,0 1 0,0 0 0,0 0 0,0-1 0,0 1 0,1 0 0,-1-1 0,0 1-1,0 0 1,0 0 0,1-1 0,-1 1 0,1-1 0,-1 1 0,0 0 0,1-1 0,-1 1 0,1-1 0,-1 1 0,1-1 0,-1 1 0,1-1 0,0 1 0,-1-1-1,1 0 1,0 1 0,-1-1 0,1 0 0,0 0 0,1 1 0,-1-1 2,0-1 0,0 1 0,0 0 0,0-1 0,0 1 0,0-1 1,0 0-1,0 1 0,0-1 0,0 0 0,0 0 0,0 1 0,0-1 0,0 0 0,0 0 0,-1 0 0,1 0 0,0 0 0,-1 0 0,1 0 1,-1 0-1,1-2 0,6-18 65,-1-1 1,-1 1-1,-1-1 1,-1 0 0,-1 0-1,0-33 1,-13 75 1637,11-14-1595,0 1-1,0-1 1,0 1 0,1-1 0,-1 1 0,2-1-1,-1 0 1,1 1 0,0-1 0,3 8 0,-3-11-83,1 0 0,-1 0 0,0 0 0,1-1 0,-1 1 0,1 0 0,0-1 1,0 0-1,0 0 0,0 0 0,0 0 0,0 0 0,0 0 0,1-1 1,-1 0-1,1 0 0,-1 0 0,1 0 0,-1 0 0,6 0 0,2 0-5,0-1-1,0 0 1,0 0-1,0-1 1,0-1-1,-1 0 0,1 0 1,0-1-1,-1-1 1,0 0-1,1 0 1,-2-1-1,1 0 1,0 0-1,-1-1 1,0-1-1,0 1 0,-1-1 1,0-1-1,0 0 1,-1 0-1,0 0 1,0-1-1,-1 0 1,0-1-1,-1 1 0,7-17 1,-10 14 43,-9 14 121,-10 16 65,9-7-143,0-1 0,1 1-1,0 1 1,1-1-1,0 1 1,0 0 0,2 1-1,0-1 1,0 1 0,1 0-1,0 0 1,1 0-1,0 19 1,2-30-96,0-1 0,0 0 0,0 0-1,0 1 1,0-1 0,1 0 0,-1 0 0,0 0 0,1 1 0,-1-1-1,1 0 1,-1 0 0,1 0 0,-1 0 0,1 0 0,0 0-1,0 0 1,-1 0 0,1 0 0,0 0 0,0 0 0,0-1-1,0 1 1,0 0 0,2 0 0,0 0 12,0 0-1,0 0 1,0 0-1,0-1 1,0 1 0,0-1-1,0 0 1,0 0-1,1 0 1,2 0 0,3-1-43,-1-1 0,0 0 0,1 0 0,-1 0 0,0-1 0,0 0 0,8-5 0,-9 3-282,0 0 0,0-1 0,-1 0 0,1 0 0,-1 0 0,-1 0 0,1-1 0,-1 0 0,-1 0 0,1-1 0,-1 1 0,0-1 0,5-15 0,-5 11-1230,-1 0 1,-1-1-1,0 1 1,0 0-1,-1-18 1,-1-4-5077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08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72 5701,'0'0'5157,"13"-48"-2274,-13 37 288,0 4-705,0 2-896,0 4-1026,-2 1-576,-5 1-32,3 11-416,-1 5-1058,5 3-1985,0 2-2050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09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28 15535,'0'0'7020,"-10"-6"-6086,5 3-863,3 1-26,-1 0 1,0 0 0,0 0 0,0 0 0,0 1 0,0 0 0,0-1 0,0 1-1,0 0 1,0 0 0,-1 1 0,1-1 0,0 1 0,-1-1 0,1 1-1,0 0 1,-1 0 0,1 1 0,0-1 0,-1 1 0,1-1 0,0 1 0,0 0-1,0 1 1,0-1 0,0 0 0,0 1 0,0 0 0,-4 2 0,2 1 49,0 0 0,1 0 0,0 0 1,0 0-1,0 1 0,0 0 0,1 0 1,0 0-1,0 0 0,1 0 0,0 0 0,-2 9 1,4-13-81,-1 0 1,1 0 0,0 0-1,0 1 1,0-1 0,0 0-1,0 0 1,1 0-1,-1 0 1,1 0 0,-1 0-1,1 0 1,0 0 0,0 0-1,0 0 1,0 0 0,0 0-1,0 0 1,1 0-1,-1-1 1,0 1 0,1-1-1,-1 1 1,1-1 0,0 1-1,0-1 1,-1 0-1,1 0 1,0 0 0,0 0-1,0 0 1,0 0 0,0-1-1,0 1 1,0-1 0,0 1-1,1-1 1,-1 0-1,0 0 1,3 0 0,11 2-176,-1-2 0,0 0 1,0 0-1,0-2 0,0 0 0,0 0 1,0-1-1,15-6 0,-5 0-194,1-2-1,-2-1 0,37-22 1,-60 33 850,-3 4 225,-8 10-29,6-10-559,1 1-1,-1 0 1,1 0-1,0 0 1,1 1-1,-1-1 1,1 0-1,0 1 1,0 0-1,0 0 1,0-1-1,1 1 1,0 0-1,-1 6 1,4-10-113,0 0 0,0 0 0,0 0 1,0 0-1,0-1 0,0 1 0,0-1 0,0 1 1,0-1-1,0 0 0,0 0 0,0 0 1,0 0-1,0 0 0,0 0 0,3-1 1,1 0 19,5 0-288,-1 0-1,1-1 1,-1-1 0,0 0-1,0 0 1,0-1-1,0 0 1,17-11 0,-15 9-260,1 0 1,-1 0-1,1 1 1,15-3 0,-23 10 430,-10 8 275,-11 14 503,12-18-482,-8 23 493,12-29-724,0 1 0,0-1 1,0 1-1,0 0 0,0-1 0,0 1 1,0-1-1,0 1 0,1 0 0,-1-1 0,0 1 1,0-1-1,0 1 0,1-1 0,-1 1 1,0-1-1,1 1 0,-1-1 0,1 1 1,-1-1-1,0 1 0,1-1 0,-1 0 0,1 1 1,-1-1-1,2 1 0,1 0-283,1 0-1,0-1 0,-1 0 1,1 1-1,0-1 0,-1 0 1,1 0-1,0-1 0,-1 1 1,1-1-1,-1 0 1,6-2-1,23-10-4519,4-5-2429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09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5 14830,'0'0'4121,"-8"-2"-1852,-2 1-2004,1 0-1,-1 0 1,1 1 0,-1 0-1,-12 3 1,20-3-160,-1 0 0,0 0 1,1 1-1,-1-1 0,1 1 0,0 0 1,-1 0-1,1 0 0,-1 0 0,1 0 1,0 1-1,0-1 0,0 1 1,0-1-1,0 1 0,0 0 0,0-1 1,0 1-1,1 0 0,-1 0 0,1 1 1,-1-1-1,1 0 0,0 0 1,0 1-1,0-1 0,0 1 0,1-1 1,-2 3-1,2-3-155,1 0-1,-1-1 1,0 1-1,1 0 1,-1-1 0,1 1-1,-1-1 1,1 1 0,0 0-1,-1-1 1,1 1 0,0-1-1,0 0 1,0 1 0,0-1-1,0 0 1,1 1-1,-1-1 1,0 0 0,1 0-1,-1 0 1,1 0 0,2 1-1,44 21-1945,-33-17 1133,54 21-2623,-44-19 3587,0 2 1,23 13-1,-48-23 59,1 0 0,-1 0 0,1 0 0,-1 0-1,1 1 1,-1-1 0,0 0 0,1 0 0,-1 1 0,1-1-1,-1 0 1,0 1 0,1-1 0,-1 1 0,0-1-1,1 0 1,-1 1 0,0-1 0,1 1 0,-1-1 0,0 1-1,0-1 1,0 0 0,0 1 0,1-1 0,-1 1-1,0-1 1,0 1 0,0-1 0,0 1 0,0-1 0,0 1-1,0-1 1,0 1 0,0-1 0,-1 2 0,-17 12 2426,-34 5-1251,48-18-989,-71 18 467,49-15-3242,1-3-4016,11-1-4013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36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14990,'0'0'6887,"-2"10"-5745,-13 56 250,4 1-1,-5 112 1,26-241-1296,-8 37-129,-1 18 30,0 0 0,-1 0-1,1 0 1,-1 0 0,-1 0-1,1 0 1,-1 0 0,-1 0-1,1 0 1,-4-9-1,5 16 2,0 0-1,0 1 0,0-1 1,0 0-1,0 0 0,0 0 1,0 0-1,0 0 0,0 1 1,1-1-1,-1 0 0,0 0 1,0 0-1,0 0 0,-1 1 1,1-1-1,0 0 0,0 0 1,0 0-1,0 0 0,0 0 1,0 1-1,0-1 0,0 0 1,0 0-1,0 0 0,0 0 1,0 0-1,0 0 0,0 1 1,-1-1-1,1 0 0,0 0 1,0 0-1,0 0 0,0 0 1,0 0-1,0 0 0,-1 0 1,1 0-1,0 0 0,0 0 1,0 1-1,0-1 0,0 0 1,-1 0-1,1 0 0,0 0 1,0 0-1,0 0 0,0 0 1,-1 0-1,1 0 0,0-1 1,0 1-1,0 0 0,0 0 1,0 0-1,-1 0 0,1 0 1,0 0-1,0 0 0,2 15-5,1-10 17,0 0 0,0-1 0,1 0-1,-1 1 1,1-1 0,0-1 0,0 1 0,1 0-1,-1-1 1,1 0 0,0 0 0,-1 0 0,1-1-1,0 0 1,1 0 0,-1 0 0,0 0 0,1-1-1,-1 0 1,1 0 0,9 0 0,-10 0-2,0-1 1,-1 1-1,1-1 0,0-1 1,0 1-1,0-1 1,-1 0-1,1 0 0,0 0 1,-1 0-1,1-1 1,-1 0-1,1 0 1,-1 0-1,0-1 0,0 1 1,0-1-1,0 0 1,0 0-1,-1 0 1,1-1-1,-1 1 0,0-1 1,5-8-1,-5 7 9,-1-1-1,-1 0 1,1 1-1,-1-1 1,0 0-1,0 0 1,-1 0-1,1 0 1,-2-6-1,1 12-15,0 0 0,0 0 0,0 1-1,0-1 1,0 0 0,0 0 0,-1 1 0,1-1 0,0 0-1,0 0 1,0 0 0,0 1 0,-1-1 0,1 0 0,0 0-1,0 0 1,0 0 0,-1 1 0,1-1 0,0 0-1,0 0 1,-1 0 0,1 0 0,0 0 0,0 0 0,-1 0-1,1 0 1,0 0 0,-1 0 0,1 0 0,0 0 0,0 0-1,-1 0 1,1 0 0,0 0 0,0 0 0,-1 0 0,1 0-1,0 0 1,0 0 0,-1 0 0,1 0 0,0-1 0,0 1-1,-1 0 1,1 0 0,0 0 0,0 0 0,0-1-1,0 1 1,-1 0 0,1 0 0,0 0 0,0-1 0,0 1-1,0 0 1,0 0 0,-1-1 0,1 1 0,0 0 0,0 0-1,0-1 1,0 1 0,0 0 0,0-1 0,0 1 0,0 0-1,0-1 1,-14 18 17,5 1-16,-21 45 436,28-59-390,1 0 1,-1 0-1,1 1 0,0-1 0,1 0 1,-1 0-1,1 1 0,-1-1 0,1 0 0,1 1 1,-1-1-1,2 8 0,-1-11-45,0 0 0,0 0 0,0 1 0,1-1 0,-1 0 0,0 0 0,1 0 0,-1-1 0,1 1 0,-1 0 0,1-1 0,-1 1 0,1 0 0,-1-1 0,1 0 0,0 1 0,-1-1 0,1 0 0,0 0 0,-1 0 0,1 0 0,2 0 1,39-4-178,-34 2 90,-1-1 0,1-1 0,0 0-1,-1 0 1,0 0 0,0-1 0,0-1 0,-1 1 0,1-1-1,-1 0 1,8-10 0,-5 6 111,1 0 0,0 1 0,20-12 0,-31 21-21,1 0 1,-1 0-1,1 0 1,-1 0-1,1 0 1,-1 1-1,1-1 1,-1 0-1,1 0 0,-1 1 1,0-1-1,1 0 1,-1 0-1,1 1 1,-1-1-1,0 0 1,1 1-1,-1-1 1,0 1-1,1-1 1,-1 0-1,0 1 1,0-1-1,0 1 1,1-1-1,-1 1 1,0-1-1,0 1 0,0-1 1,0 1-1,0-1 1,0 1-1,0-1 1,0 1-1,0-1 1,0 1-1,0-1 1,0 1-1,0-1 1,0 1-1,-1 0 1,1 34 233,0-28-217,0 3-16,0 1-1,1-1 1,0 1 0,0-1 0,5 16 0,-5-23-5,0-1 1,0 1 0,0-1 0,0 1 0,1-1 0,-1 0 0,1 0 0,0 0 0,-1 0-1,1 0 1,0 0 0,0 0 0,0 0 0,1-1 0,-1 1 0,0-1 0,1 0-1,-1 1 1,1-1 0,-1 0 0,1-1 0,-1 1 0,1 0 0,0-1 0,-1 1-1,6-1 1,-4 0 10,1 0-1,0 0 1,-1-1-1,1 1 1,0-1 0,-1 0-1,1-1 1,-1 1-1,0-1 1,1 0-1,-1 0 1,0 0-1,0 0 1,0-1-1,0 0 1,-1 0-1,1 0 1,-1 0-1,1 0 1,-1-1 0,0 1-1,-1-1 1,1 0-1,-1 0 1,1 0-1,-1 0 1,2-8-1,-1 6 5,-1 0 1,1-1-1,-2 1 0,1-1 0,-1 0 0,0 1 0,0-1 1,-1 0-1,0 0 0,0 1 0,-1-1 0,1 0 0,-2 0 0,1 1 1,-1-1-1,0 1 0,0-1 0,-6-10 0,1 9-54,7 16-49,8 17-55,-5-22 142,-1 1 1,1 0-1,0 0 0,1-1 0,-1 0 0,1 0 0,-1 0 0,1 0 0,0 0 1,0-1-1,0 1 0,0-1 0,0 0 0,1-1 0,-1 1 0,1-1 0,-1 0 0,1 0 1,0 0-1,-1 0 0,1-1 0,8 0 0,-6-1 5,1-1 0,-1 0-1,0 0 1,0 0 0,0-1 0,0 0-1,-1-1 1,1 1 0,-1-1 0,0 0-1,0-1 1,0 0 0,9-9 0,-9 8-1,34-37 5,-37 40-1,-1 0 0,0-1 0,0 1 0,0 0 0,0-1 0,-1 1 0,1-1 0,-1 0 0,0 1 0,0-1 0,0 0 0,0-5 0,-1 8-9,-1 0-1,1 1 1,-1-1 0,1 0-1,-1 1 1,1-1 0,-1 1-1,1-1 1,-1 0 0,0 1-1,0-1 1,1 1 0,-1 0-1,0-1 1,0 1 0,1 0-1,-1-1 1,0 1-1,0 0 1,0 0 0,1-1-1,-1 1 1,0 0 0,0 0-1,0 0 1,0 0 0,0 0-1,1 1 1,-1-1 0,0 0-1,0 0 1,0 0 0,1 1-1,-1-1 1,0 0 0,-1 2-1,-34 12-33,26-4 25,0 0 1,0 0-1,2 1 0,-1 1 1,-13 23-1,19-29 8,-1 1-1,1 0 1,0 0-1,1 0 1,0 0-1,0 0 0,0 1 1,1-1-1,0 0 1,0 1-1,1-1 1,1 15-1,0-19-23,0 0 1,0-1-1,0 1 1,1 0-1,-1-1 1,0 1-1,1-1 0,0 0 1,0 1-1,0-1 1,0 0-1,0 0 1,0 0-1,0 0 0,0-1 1,1 1-1,-1-1 1,1 1-1,-1-1 1,1 0-1,0 0 0,0 0 1,-1 0-1,5 0 1,5 2-303,0-1 0,1 0 0,-1-1 0,15 0 0,-26-1 83,0 0 0,0 0 0,0 0 0,0 0 1,-1 0-1,1 0 0,0 0 0,0-1 1,0 1-1,0 0 0,0 0 0,0-1 1,-1 1-1,1-1 0,0 1 0,0-1 0,-1 1 1,1-1-1,0 1 0,0-1 0,-1 0 1,1 1-1,-1-1 0,1 0 0,-1 1 1,1-1-1,-1 0 0,1 0 0,-1 0 0,0 1 1,1-1-1,-1 0 0,0 0 0,0 0 1,1 0-1,-1 0 0,0 0 0,0 0 0,0 1 1,0-1-1,0 0 0,-1 0 0,1 0 1,0 0-1,0 0 0,-1-1 0,-2-19-7976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10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89 10634,'2'-7'3918,"-1"4"-3662,0-2 414,1 1-1,-1-1 1,0 0 0,-1 0-1,1 0 1,-1 0-1,0-8 1,-1 11-560,1 0-1,-1 1 1,1-1 0,-1 1 0,0-1-1,1 1 1,-1-1 0,0 1-1,0-1 1,0 1 0,0 0 0,-1-1-1,1 1 1,0 0 0,0 0-1,-1 0 1,1 0 0,-1 0-1,1 0 1,-1 1 0,1-1 0,-1 0-1,1 1 1,-1-1 0,0 1-1,1 0 1,-1-1 0,0 1 0,1 0-1,-1 0 1,-2 0 0,0 0-95,-1 0 1,1 1-1,0-1 1,-1 1-1,1 0 1,0 1-1,0-1 1,-1 1-1,1-1 1,0 1-1,1 0 0,-1 1 1,0-1-1,1 1 1,-1-1-1,1 1 1,0 0-1,0 0 1,0 1-1,0-1 1,0 1-1,-2 4 1,0-1-20,1 0-1,0 1 1,0-1 0,1 1 0,0 0-1,0 0 1,0 0 0,1 0 0,1 1 0,-2 16-1,3-24 6,0-1 0,0 1 0,0 0 0,1 0 0,-1-1 0,0 1 0,0 0 0,0-1 0,1 1 0,-1 0 0,0-1-1,1 1 1,-1 0 0,1-1 0,-1 1 0,1 0 0,-1-1 0,1 1 0,-1-1 0,1 1 0,-1-1 0,1 0 0,0 1 0,-1-1-1,1 1 1,0-1 0,-1 0 0,1 0 0,1 1 0,30 1 150,-23-4-121,0 1 1,0-1-1,0 0 1,16-7-1,-10 1-82,-1-1 1,1 0-1,-2-1 0,1-1 0,-1 0 0,22-25 0,-39 42 36,-1 0-1,2 1 1,-1 0 0,1 0-1,0 0 1,0 0-1,1 1 1,0-1 0,0 1-1,1-1 1,0 1-1,0 14 1,1-21 34,0 0 1,0 0 0,0 0 0,1 0-1,-1 0 1,0 0 0,1 0-1,-1 0 1,1 0 0,0 0-1,-1 0 1,1 0 0,-1 0-1,1-1 1,0 1 0,0 0-1,-1-1 1,1 1 0,0 0-1,0-1 1,0 1 0,0-1-1,0 1 1,1 0 0,34 7 359,36-12 31,-54 0-395,1-1-1,-1-1 1,0 0-1,-1-2 1,28-15-1,14-6 18,-59 29-37,1-1 0,-1 1 0,0 0 0,1 0 0,-1 0 0,0-1 0,0 1 0,1 0 0,-1 0 0,0 0 0,1 0 0,-1 0 0,0 0 0,1 0 0,-1-1 0,1 1 0,-1 0 0,0 0 0,1 0-1,-1 0 1,0 1 0,1-1 0,-1 0 0,0 0 0,1 0 0,-1 0 0,0 0 0,1 0 0,-1 0 0,0 1 0,1-1 0,-1 0 0,0 0 0,0 0 0,1 1 0,-1-1 0,0 0 0,0 0 0,1 1 0,-1-1 0,0 0-1,0 1 1,0-1 0,0 0 0,1 1 0,-1-1 0,0 0 0,0 1 0,0-1 0,0 0 0,0 1 0,0-1 0,0 0 0,0 1 0,0-1 0,0 0 0,0 1 0,0-1 0,0 1 0,0-1 0,0 0 0,0 1-1,-1-1 1,1 0 0,0 0 0,0 1 0,0-1 0,-14 38 71,4-9 698,11-28-738,0 0 1,-1-1 0,1 1-1,0-1 1,0 1 0,-1-1-1,1 0 1,0 1-1,0-1 1,0 0 0,0 1-1,0-1 1,-1 0 0,1 0-1,0 0 1,0 0-1,0 0 1,0 0 0,0 0-1,0 0 1,0 0 0,-1 0-1,1-1 1,0 1 0,1-1-1,28-4 19,5-9-517,-24 9-82,-1 1-1,1 0 1,-1 1-1,1 0 0,0 1 1,15-1-1,-26 3 512,0 0-1,1 1 0,-1-1 1,1 1-1,-1-1 1,0 1-1,1-1 0,-1 1 1,0-1-1,0 1 0,1-1 1,-1 1-1,0-1 1,0 1-1,0-1 0,0 1 1,0-1-1,0 1 0,0 0 1,0-1-1,0 1 1,0-1-1,0 1 0,0-1 1,0 1-1,0 0 0,0-1 1,-1 1-1,1-1 1,0 1-1,-1 0 0,-5 20 53,5-20 80,-9 30-2272,10-30 2054,0-1 0,0 1 0,0 0-1,0-1 1,0 1 0,0 0 0,0-1 0,0 1 0,0 0 0,0-1 0,0 1 0,1-1 0,-1 1 0,0 0 0,0-1 0,1 1 0,-1-1 0,1 1 0,-1 0 0,0-1-1,1 1 1,-1-1 0,1 0 0,-1 1 0,1-1 0,-1 1 0,1-1 0,0 0 0,-1 1 0,1-1 0,-1 0 0,1 0 0,0 1 0,-1-1 0,1 0 0,0 0 0,-1 0-1,1 0 1,0 0 0,-1 0 0,2 0 0,20 0-3761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10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95 8008,'0'0'7959,"-12"6"-5930,-3 1-1478,1 2 0,1-1-1,-1 2 1,-14 13 0,24-20-374,0 0-1,1 1 0,-1-1 0,1 0 0,0 1 0,0 0 0,0 0 1,0 0-1,1 0 0,-1 0 0,1 1 0,0-1 0,1 1 1,-1-1-1,1 1 0,0 0 0,0-1 0,0 1 0,0 0 1,1 0-1,0 0 0,1 6 0,0-9-163,1 0-1,-1 0 1,1 0-1,-1 0 1,1 0-1,0-1 1,0 1 0,0 0-1,0-1 1,0 0-1,0 0 1,0 1-1,1-1 1,-1 0 0,0-1-1,0 1 1,1 0-1,-1-1 1,1 1-1,-1-1 1,1 0-1,-1 0 1,1 0 0,-1 0-1,5-1 1,6 1-96,0-1 0,0 0 0,20-5 0,-20 1-108,0 0 0,-1-1 0,0 0 0,0-1 0,0 0 1,-1-1-1,0 0 0,-1 0 0,0-2 0,0 1 0,9-13 0,-8 10 95,-1-1-1,-1 0 0,0-1 1,0 0-1,-2 0 0,0 0 1,0-1-1,7-30 0,-14 23 368,0 22-250,-1 0 1,1 0-1,0-1 1,-1 1-1,1 0 0,0 0 1,-1 0-1,1 0 1,-1 0-1,1 0 0,0-1 1,-1 1-1,1 0 1,-1 0-1,1 0 1,0 1-1,-1-1 0,1 0 1,-1 0-1,1 0 1,0 0-1,-1 0 0,1 0 1,-1 0-1,1 1 1,0-1-1,-1 0 0,1 0 1,0 1-1,-1-1 1,-29 28 688,25-20-527,-1 0-1,2 0 1,-1 0 0,1 0 0,0 1 0,0-1 0,1 1 0,0 0 0,1 0-1,0 1 1,1-1 0,-1 0 0,2 1 0,-1-1 0,1 0 0,1 1-1,2 13 1,-1-15-187,0 0-1,0-1 1,1 1-1,0-1 1,0 1-1,1-1 1,0 0-1,9 12 1,-7-13-347,-1 0 0,1 0 1,1 0-1,-1-1 0,1 0 0,0 0 1,0 0-1,0-1 0,10 4 0,31 7-4224,3-7-6059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11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0 14286,'0'0'1873,"-7"12"-42,-2 10-1304,0 0-1,2 0 0,0 1 0,2 0 0,0 0 1,-2 46-1,6-52-298,2 0-1,0 0 1,0-1 0,8 29-1,-7-38-318,0 0 1,0 0-1,1 0 0,0 0 0,0 0 0,1-1 0,-1 0 0,1 0 1,1 0-1,-1 0 0,1 0 0,0-1 0,8 7 0,-71-58-9944,0-3 5729,2-3 4595,3 0 3460,53 51-3407,-1 1 0,1-1 0,-1 1 0,1-1 0,-1 1 0,1-1 1,-1 1-1,1-1 0,-1 0 0,1 1 0,0-1 0,-1 0 0,1 1 0,0-1 0,0 0 0,-1 1 0,1-1 0,0 0 0,0 1 0,0-1 0,0 0 0,0-1 0,12-5 2436,36 7-3167,-35 0 1317,140 0-78,-52 0-6857,-71 0-623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12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51 10570,'0'0'7858,"-9"-8"-5247,-31-25-1410,39 31-1183,-1 1 1,0 0-1,0 0 0,0 0 1,0 1-1,0-1 1,0 0-1,0 1 0,0-1 1,0 1-1,0 0 1,0 0-1,0-1 0,-1 1 1,1 1-1,0-1 1,0 0-1,0 0 0,0 1 1,0 0-1,0-1 1,0 1-1,0 0 0,0 0 1,0 0-1,0 0 1,0 0-1,1 0 0,-1 0 1,0 1-1,1-1 1,-1 1-1,1-1 0,-2 3 1,-2 2-10,1 0 0,-1 0 0,1 1-1,1-1 1,-1 1 0,1 0 0,-3 10 0,4-10 65,0 1 1,0 0-1,1 0 0,0 0 1,0 0-1,1-1 0,0 1 1,0 0-1,3 12 0,-3-17-54,1 0 0,0-1 0,0 1-1,0 0 1,0 0 0,1-1 0,-1 1 0,1 0-1,-1-1 1,1 0 0,0 1 0,0-1-1,0 0 1,0 0 0,0 0 0,1 0 0,-1 0-1,0-1 1,1 1 0,0-1 0,-1 1 0,1-1-1,0 0 1,0 0 0,-1 0 0,1-1 0,6 2-1,-2-2-15,1 0 1,0 0-1,0-1 0,-1 0 0,1 0 1,-1-1-1,1 1 0,-1-2 0,1 1 0,-1-1 1,0 0-1,0-1 0,-1 0 0,1 0 1,-1 0-1,1-1 0,-2 0 0,1 0 0,0 0 1,-1-1-1,0 0 0,0 0 0,-1 0 0,1-1 1,-2 0-1,1 1 0,-1-1 0,0 0 1,0-1-1,-1 1 0,1-1 0,-2 1 0,1-1 1,-1 1-1,0-1 0,-1 0 0,0-9 0,-1 16-118,1 0-1,0 0 0,0 0 1,-1-1-1,1 1 0,-1 0 0,1 0 1,-1 0-1,1 0 0,-1 0 1,0 0-1,1 0 0,-1 0 0,0 1 1,0-1-1,0 0 0,1 0 1,-1 0-1,0 1 0,0-1 0,0 1 1,0-1-1,-1 1 0,1-1 1,0 1-1,0-1 0,0 1 1,-2 0-1,1-1-319,0 1 1,1 0-1,-1 0 1,0 0-1,0 0 1,0 0-1,0 0 1,0 0-1,0 1 1,1-1-1,-1 1 1,0-1-1,0 1 1,1 0-1,-1 0 1,0 0-1,1 0 1,-2 1-1,-9 11-3831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12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1121,'0'0'6668,"9"-8"-4586,-7 5-1727,33-31 1650,-33 32-1552,0 1 0,0-1 1,0 1-1,0-1 0,0 1 0,1-1 0,-1 1 1,0 0-1,1 0 0,-1 0 0,1 1 0,-1-1 0,1 0 1,-1 1-1,1 0 0,-1-1 0,1 1 0,0 0 1,2 1-1,-3 0-367,0 1 0,0-1 1,0 1-1,0-1 0,0 1 0,0 0 0,0 0 1,-1 0-1,1 0 0,-1 0 0,0 0 1,1 0-1,-1 1 0,0-1 0,0 0 1,-1 1-1,1-1 0,0 1 0,-1-1 1,1 1-1,-1-1 0,0 1 0,0-1 0,0 1 1,-1 4-1,0-8-27,0 1 1,0-1-1,0 1 0,0-1 1,0 1-1,-1-1 0,1 0 1,0 1-1,0-1 0,1 0 1,-1 0-1,0 1 0,0-1 1,0 0-1,0 0 1,0-2-1,-9-16 371,10 18-437,-1 0 0,1 0 0,0 0-1,0 0 1,-1 0 0,1 0-1,-1 0 1,1 1 0,-1-1-1,1 0 1,-1 0 0,0 0-1,1 1 1,-1-1 0,0 0-1,1 1 1,-1-1 0,0 1-1,0-1 1,-1 0 0,-19 23-7412,21-21 7119,-8 8-7707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13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63 11435,'0'0'12070,"-1"8"-11462,-3 9-306,-1 0-1,-1 0 0,0 0 1,-13 22-1,11-25-94,1 0-1,1 0 1,0 1 0,1 0 0,0 1-1,2-1 1,-4 29 0,7-43-199,0 0 1,1 1 0,-1-1-1,0 0 1,1-1 0,-1 1-1,1 0 1,0 0-1,-1 0 1,1 0 0,0 0-1,-1 0 1,1-1 0,0 1-1,0 0 1,0-1-1,0 1 1,0-1 0,0 1-1,0-1 1,0 1 0,0-1-1,0 1 1,0-1-1,0 0 1,0 0 0,0 0-1,0 1 1,0-1 0,0 0-1,0 0 1,0 0-1,0-1 1,0 1 0,2 0-1,43-7 168,-31 1-163,1-1 1,-1 0-1,-1-1 1,1-1 0,-1 0-1,-1-1 1,0-1-1,0 0 1,-1 0-1,0-1 1,-1-1 0,-1 0-1,0-1 1,-1 0-1,0 0 1,-1-1 0,0 0-1,-2 0 1,1-1-1,-2 0 1,5-24 0,-9 38-5,-1 1 0,1-1-1,-1 0 1,0 0 0,0 0 0,0 0 0,0 0 0,0 0 0,0 1 0,-1-1 0,1 0 0,-1 0 0,-1-3 0,2 4-4,0 1-1,-1 0 1,1 0-1,-1-1 1,1 1-1,0 0 1,-1 0 0,1 0-1,-1 0 1,1 0-1,0-1 1,-1 1-1,1 0 1,-1 0-1,1 0 1,-1 0-1,1 0 1,-1 0-1,1 1 1,0-1 0,-1 0-1,1 0 1,-1 0-1,1 0 1,-1 0-1,1 1 1,0-1-1,-1 0 1,1 0-1,0 1 1,-1-1-1,1 0 1,-1 1-1,-4 3-5,1 0-1,0 0 0,0 1 0,0 0 0,1-1 0,-7 11 0,3 0 5,-1 1 0,2-1-1,0 2 1,1-1 0,0 0-1,2 1 1,0 0 0,1 0-1,-1 21 1,3-36 0,0 1 1,0-1-1,0 0 0,1 0 0,-1 0 1,0 0-1,1 1 0,-1-1 0,1 0 1,0 0-1,0 0 0,0 0 0,0 0 1,0-1-1,0 1 0,0 0 0,1 0 1,-1-1-1,1 1 0,-1 0 0,4 1 1,-2-1 7,0-1 0,0 1 0,0-1 0,0 0 0,1 0 0,-1 0 0,0-1 0,1 1 0,-1-1 0,0 0 0,1 0 0,5 0 0,0-1 9,0-1-1,0 0 1,0 0 0,0 0-1,0-1 1,0-1-1,-1 0 1,0 0 0,13-9-1,-6 1 2,-2-2-1,0 0 0,0-1 1,-1 0-1,-1-1 1,-1 0-1,0-1 0,-1 0 1,-1-1-1,7-20 0,-12 29-14,-21 27-214,13-9 212,2-6 4,1 1 0,-1-1 0,1 1 0,0-1 0,0 1 0,1 0 0,-1 0 0,1 0 1,-1 0-1,1 0 0,1 0 0,-1 0 0,1 1 0,-1-1 0,1 7 0,1-11-1,0 1 1,-1 0-1,1-1 0,-1 1 0,1 0 1,0-1-1,-1 1 0,1-1 0,0 1 1,0-1-1,0 0 0,-1 1 1,1-1-1,0 0 0,0 1 0,0-1 1,0 0-1,0 0 0,-1 0 0,1 0 1,0 0-1,0 0 0,0 0 1,0 0-1,0 0 0,0 0 0,-1 0 1,1-1-1,1 1 0,1-1 7,-1 1 0,0 0 0,0-1 0,1 0-1,-1 1 1,0-1 0,0 0 0,0 0 0,0 0 0,0 0 0,3-3-1,-2-1 8,1-1-1,-1 0 0,0 0 1,0 0-1,0 0 0,-1-1 1,0 1-1,0-1 0,-1 1 1,0-1-1,0 1 0,0-1 1,-1-8-1,0 13-15,0-1 1,0 1-1,-1-1 1,1 1-1,0-1 1,-1 1-1,0-1 0,0 1 1,0 0-1,0-1 1,0 1-1,0 0 1,0 0-1,-1 0 1,1 0-1,-1 0 0,1 0 1,-1 0-1,0 0 1,0 1-1,0-1 1,0 1-1,0-1 0,0 1 1,0 0-1,0 0 1,-1 0-1,1 0 1,0 0-1,-1 0 1,1 1-1,-1-1 0,1 1 1,-1 0-1,1 0 1,-5 0-1,6 0-39,0 0 1,0 1-1,0-1 0,0 1 0,0-1 0,1 1 1,-1-1-1,0 1 0,0 0 0,1-1 0,-1 1 1,0 0-1,1-1 0,-1 1 0,0 0 0,1 0 0,-1 0 1,1 0-1,0-1 0,-1 1 0,1 0 0,0 0 1,-1 0-1,1 0 0,0 0 0,0 0 0,0 0 1,0 0-1,0 0 0,0 0 0,0 0 0,0 0 1,0 0-1,1 1 0,4 43-6687,-4-38 3046,0-1-264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13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193 112 4901,'0'0'9054,"3"-9"-6487,2-2-1787,-4 8-448,1-1-1,0 0 1,-1 0-1,0 0 1,0 0-1,0 0 1,-1 0-1,1 0 0,-1-6 1,0 9-144,0 0 0,0 0 1,0 0-1,0 0 0,-1 0 0,1 0 1,0 0-1,0 0 0,-1 0 1,1 0-1,-1 0 0,1 0 0,-1 0 1,1 0-1,-1 1 0,0-1 1,1 0-1,-1 0 0,0 1 0,0-1 1,1 0-1,-1 1 0,0-1 0,0 1 1,0-1-1,-1 0 0,-2 0-10,1 0-1,0 0 0,-1 0 1,1 1-1,-1 0 0,1-1 1,0 1-1,-6 1 0,2-1-142,0 1-1,0 0 0,1 1 0,-1 0 1,1 0-1,-1 0 0,1 1 1,-9 4-1,7 0 3,0-1 1,1 1-1,0 1 0,0-1 1,0 1-1,1 0 0,1 1 1,-1-1-1,1 1 0,1 0 1,0 1-1,0-1 1,1 1-1,0-1 0,0 1 1,-1 18-1,4-26-29,0 0 0,0 0-1,0 0 1,0 0 0,0 0 0,1 0 0,-1 0-1,0 0 1,1 0 0,0 0 0,0 0-1,-1 0 1,1 0 0,0 0 0,0-1 0,1 1-1,-1 0 1,0-1 0,1 1 0,-1 0-1,1-1 1,-1 0 0,4 3 0,-1-2 11,0 0 0,1 0 0,-1 0 0,1-1 0,0 1 0,0-1 0,-1 0 0,1 0 0,10 0 0,-4-1 4,0 0 0,0-1 1,0 0-1,1-1 1,-2 0-1,1-1 0,0 0 1,17-7-1,-19 4-4,0 0 0,0 0 0,0-1 0,-1 0 0,0-1 0,0 1 0,-1-2 0,12-16 0,-16 21-8,0-1 0,0 0-1,0 0 1,-1 0 0,0 0-1,0 0 1,0 0 0,0-1-1,-1 1 1,0-1 0,0 1-1,-1-1 1,0 0 0,0 1-1,0-1 1,0 1 0,-1-1-1,0 1 1,-2-7 0,1 8-5,0 1 0,0 0 0,0 0 0,-1 0 0,1 0 0,-1 0 1,1 0-1,-1 1 0,0 0 0,0-1 0,-1 1 0,1 0 0,0 0 0,-1 1 1,1-1-1,-1 1 0,1 0 0,-1 0 0,0 0 0,1 0 0,-1 0 0,0 1 1,-4 0-1,5-1-230,0 1 0,0 0 0,0 1 1,0-1-1,0 0 0,-1 1 0,1 0 0,0 0 1,1 0-1,-1 0 0,0 0 0,-5 3 0,6-3-233,1 1-1,-1-1 1,1 0-1,0 1 1,-1-1-1,1 1 1,0-1-1,0 1 1,0 0-1,0-1 0,0 1 1,0 0-1,0 0 1,1 0-1,-1 0 1,1 0-1,-1 0 1,1 0-1,0 0 1,0 0-1,0 2 1,0 8-10194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14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10218,'0'0'11397,"0"12"-10826,1 7-177,-1-2-272,0 0 0,1 0 0,1-1 1,1 1-1,6 20 0,-8-34-40,-1 1 1,2-1 0,-1 0 0,0-1 0,1 1 0,-1 0 0,1 0 0,0 0 0,0-1 0,0 1 0,0-1 0,0 0 0,0 0 0,1 1 0,-1-1 0,1-1 0,0 1 0,0 0 0,-1-1 0,1 1 0,0-1 0,0 0 0,0 0 0,0 0 0,1 0 0,-1-1 0,0 1 0,0-1 0,0 0-1,1 0 1,-1 0 0,0 0 0,0-1 0,0 1 0,0-1 0,6-2 0,-3 1-5,-1 0-1,1-1 0,-1 0 1,0 0-1,0 0 1,0-1-1,-1 0 0,1 0 1,-1 0-1,0 0 0,0-1 1,0 0-1,-1 0 1,1 0-1,3-7 0,-3 4-58,1-1-1,-1 1 0,-1-1 0,0 0 0,0 0 1,0 0-1,-1 0 0,-1-1 0,1-10 0,-1 17-9,-1 0-1,0 0 0,0 0 0,-1 0 1,1 0-1,-1-1 0,1 1 1,-1 0-1,0 0 0,0 0 1,-2-4-1,1 6-21,1-1 0,-1 1 0,1 0 0,-1 0 0,0 0 1,1 0-1,-1 0 0,0 0 0,0 0 0,1 1 0,-1-1 0,0 1 0,0-1 1,0 1-1,0 0 0,0 0 0,0 0 0,0 0 0,0 0 0,-3 0 0,4 0-59,0 1-1,0-1 0,0 0 0,0 0 0,-1 0 0,1 1 1,0-1-1,0 1 0,0-1 0,0 1 0,0-1 0,0 1 1,0-1-1,0 1 0,1 0 0,-1 0 0,0-1 0,0 1 1,0 0-1,1 0 0,-1 0 0,0 0 0,1 0 0,-1 0 1,1 0-1,-1 0 0,1 0 0,0 0 0,-1 0 0,1 0 1,0 1-1,0-1 0,0 0 0,0 0 0,0 0 0,0 0 1,0 1-1,0 1-162,0 0 0,1 0 0,-1 0-1,1 0 1,-1 0 0,1 0 0,0 0 0,0-1 0,0 1 0,1 0 0,-1-1 0,1 1 0,-1-1 0,4 4 0,0-1-337,1-1 0,0 1 0,0-1 0,1 0 0,-1 0 0,1-1 0,0 0 0,0 0 0,0 0 0,14 2 0,-3-1-1247,0-2-1,1 0 0,22 0 0,-1-2-3545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15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142 133 1602,'3'-2'625,"0"0"0,-1 0 0,0 0 1,1-1-1,-1 1 0,0-1 0,0 0 1,-1 1-1,1-1 0,0 0 1,-1 0-1,0 0 0,0 0 0,0 0 1,0-1-1,0 1 0,-1 0 1,1 0-1,-1-1 0,0-5 0,0 8-398,0 0-1,-1-1 0,1 1 0,0-1 0,-1 1 0,0 0 0,1-1 0,-1 1 1,0 0-1,1 0 0,-1 0 0,0-1 0,0 1 0,0 0 0,0 0 0,0 0 1,0 0-1,-1 0 0,0 0 0,-1 0-115,1 0 0,-1 0 0,1 0 0,-1 0 0,0 1 0,0-1 0,1 1 0,-1-1 0,0 1 0,0 0 0,0 0 0,1 1 0,-5 0 0,2 0-18,0 0 1,0 1-1,-1 0 0,1 0 1,1 0-1,-1 1 0,0 0 1,0 0-1,1 0 0,0 0 1,0 1-1,0-1 0,0 1 1,-5 6-1,4-3 89,0 0 1,0 0 0,1 0-1,0 0 1,0 1-1,0 0 1,1-1-1,-3 16 1,5-22-173,1 1 0,0-1 1,0 0-1,0 1 0,1-1 0,-1 1 1,0-1-1,0 0 0,1 1 0,-1-1 0,1 0 1,-1 0-1,1 1 0,0-1 0,-1 0 1,1 0-1,0 0 0,0 0 0,0 1 0,0-1 1,0 0-1,0-1 0,0 1 0,0 0 1,0 0-1,0 0 0,0-1 0,1 1 1,-1-1-1,0 1 0,1-1 0,-1 1 0,0-1 1,1 0-1,-1 1 0,0-1 0,1 0 1,-1 0-1,3 0 0,10 1 47,0 0 1,0-1-1,15-2 1,-16 1-3,96-9-626,25 0-246,-130 13 3952,-9-18-1818,3-101-2059,5 118 607,-1-1 0,0 0 0,1 1 0,-1-1 1,0 1-1,0 0 0,0 0 0,0 0 0,0 0 0,2 3 0,2 1 135,0-1 0,1 1 1,0-1-1,0 0 0,1-1 0,-1 0 0,1 0 1,0 0-1,0-1 0,0 0 0,0-1 0,0 0 1,1 0-1,-1-1 0,1 0 0,-1 0 0,1-1 1,0 0-1,16-3 0,-20 3 13,0-1 1,0 0-1,1-1 1,-1 1-1,0-1 1,0 0-1,0 0 1,-1 0-1,1-1 1,0 0-1,-1 1 1,0-2-1,0 1 0,0 0 1,0-1-1,0 0 1,-1 0-1,1 0 1,-1 0-1,0-1 1,0 1-1,-1-1 1,1 0-1,-1 0 1,0 0-1,-1 0 1,1 0-1,-1 0 1,0 0-1,0-1 0,-1 1 1,1-9-1,-1 15-11,0-1 0,-1 0 0,1 0 0,0 1 0,0-1 0,-1 0-1,1 0 1,0 0 0,0 1 0,-1-1 0,1 0 0,0 0 0,-1 0-1,1 0 1,0 0 0,-1 1 0,1-1 0,0 0 0,-1 0 0,1 0-1,0 0 1,-1 0 0,1 0 0,0 0 0,-1 0 0,1 0 0,0 0-1,-1 0 1,1-1 0,0 1 0,-1 0 0,1 0 0,0 0 0,-1 0-1,1 0 1,0-1 0,0 1 0,-1 0 0,1 0 0,0-1 0,0 1-1,-1 0 1,1 0 0,0-1 0,0 1 0,0 0 0,-1 0 0,1-1-1,0 1 1,0 0 0,0-1 0,0 1 0,0 0 0,0-1-1,0 1 1,0 0 0,0-1 0,-17 27 157,12-15-89,1 0-1,0-1 1,1 1-1,1 1 0,0-1 1,0 0-1,1 0 1,0 1-1,2 16 0,-1-27-86,0 0-1,0 1 0,0-1 0,0 0 1,0 0-1,1 1 0,-1-1 0,1 0 1,-1 0-1,1 0 0,-1 0 0,1 0 1,0 0-1,-1 0 0,1 0 0,0 0 1,0 0-1,0 0 0,0 0 0,-1 0 1,1 0-1,0-1 0,1 1 0,-1 0 1,0-1-1,0 1 0,0-1 0,0 0 1,0 1-1,1-1 0,-1 0 0,0 1 1,0-1-1,1 0 0,-1 0 0,2 0 1,-1 0-398,0-1 1,1 1 0,-1 0 0,0-1 0,1 0 0,-1 1 0,0-1-1,0 0 1,0 0 0,0-1 0,0 1 0,0 0 0,0 0 0,0-1 0,0 0-1,0 1 1,-1-1 0,3-2 0,12-21-7604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15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16496,'0'0'4292,"-18"63"-4228,31-42-801,4-1-2178,4 0-3875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36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20 15439,'-9'0'2338,"4"0"2146,10 0-3427,11 4-288,2 2-545,-2 2-224,0-4-1730,-9-3-2690</inkml:trace>
  <inkml:trace contextRef="#ctx0" brushRef="#br0" timeOffset="1">1 1 16367,'0'0'9417,"8"23"-23766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15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73 11979,'0'0'4164,"-12"-1"-1489,4 0-2457,-7-1 282,0 1 0,0 0 0,-1 1 0,-23 3 1,35-2-370,0-1 1,0 1 0,0 0 0,0 0-1,1 0 1,-1 1 0,0-1 0,1 1-1,-1 0 1,1 0 0,-1 0 0,1 1-1,0-1 1,0 1 0,0 0 0,0 0-1,1 0 1,-1 0 0,1 0 0,0 0 0,0 1-1,0-1 1,0 1 0,0-1 0,-1 8-1,2-10-126,1 0-1,0 0 0,0-1 0,0 1 1,0 0-1,0 0 0,0 0 0,0 0 0,0 0 1,0 0-1,0-1 0,0 1 0,0 0 1,1 0-1,-1 0 0,0 0 0,1-1 1,-1 1-1,0 0 0,1 0 0,-1-1 1,1 1-1,0 0 0,-1-1 0,1 1 1,-1-1-1,2 2 0,28 8 100,-20-10-69,0 1 1,0-1 0,0-1-1,12-1 1,-13-1-75,0 1 1,-1-1 0,1-1-1,-1 0 1,0 0 0,0-1-1,0 1 1,-1-2 0,0 1-1,0-1 1,0 0 0,6-8-1,8-10-29,-1 0-1,17-29 0,-42 62 36,1-1 1,-1 1-1,2 1 0,-1-1 1,1 1-1,1-1 0,0 1 0,0 0 1,1 0-1,0 0 0,1 0 1,1 14-1,-1-20-173,1-1 0,-1 1 0,1-1 0,0 0 0,0 1 0,0-1 0,0 0 0,1 0 0,-1 1 0,1-1 0,0 0 0,0-1 0,0 1 0,0 0 0,1 0 0,3 2 0,-3-3-310,0 0 0,0-1 0,0 1 0,1-1 0,-1 0 0,1 0 0,-1 0 0,1 0-1,-1-1 1,1 1 0,-1-1 0,1 0 0,0 0 0,-1-1 0,1 1 0,-1-1 0,1 1 0,-1-1 0,6-2 0,22-12-7748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16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24 11499,'0'0'7351,"-11"4"-5734,3-1-1426,1 0-1,-1 0 0,1 1 0,0 0 0,0 0 0,1 1 1,-1 0-1,1 0 0,0 1 0,0-1 0,1 1 1,0 1-1,0-1 0,0 1 0,-5 9 0,5-5 181,0 1-1,0-1 1,1 1-1,0-1 1,1 1-1,1 0 1,-2 14-1,4-24-358,-1 1 0,1 0 0,0-1-1,0 1 1,0 0 0,0-1 0,0 1-1,1 0 1,-1-1 0,1 1 0,0 0 0,0-1-1,0 1 1,0-1 0,0 0 0,0 1-1,1-1 1,-1 0 0,1 0 0,0 1-1,0-1 1,-1-1 0,1 1 0,0 0-1,1 0 1,-1-1 0,0 1 0,0-1 0,1 0-1,-1 0 1,1 1 0,-1-2 0,1 1-1,-1 0 1,1 0 0,-1-1 0,5 1-1,19 0-873,0 0 0,30-5 0,13 1-715,-69 3 1635,1 0 1,-1 0-1,0 0 1,0 0-1,1 0 1,-1 0 0,0 0-1,0 0 1,1 0-1,-1 1 1,0-1 0,0 0-1,1 0 1,-1 0-1,0 0 1,0 1 0,0-1-1,1 0 1,-1 0-1,0 0 1,0 1 0,0-1-1,0 0 1,0 0-1,1 1 1,-1-1 0,0 0-1,0 0 1,0 1-1,0-1 1,0 0-1,0 1 1,0-1 0,0 0-1,0 0 1,0 1-1,0-1 1,0 0 0,0 0-1,0 1 1,0-1-1,0 0 1,-1 1 0,1-1-1,0 0 1,0 0-1,0 1 1,0-1 0,0 0-1,-1 0 1,1 0-1,0 1 1,0-1-1,0 0 1,-1 0 0,1 0-1,0 0 1,0 1-1,-1-1 1,-11 14 942,2-7-890,0 0 0,0-1 0,0-1 1,-1 0-1,0 0 0,0-1 0,0 0 1,0-1-1,-1 0 0,1-1 0,-1-1 0,0 1 1,0-2-1,1 0 0,-1 0 0,0-1 0,-15-3 1,25 4-236,1-1 0,-1 0 0,0 1 0,0-1 0,1 0 0,-1 0 1,1 0-1,-1 0 0,1 0 0,-1-1 0,1 1 0,0 0 0,0-1 1,-1 1-1,1-1 0,0 1 0,0-1 0,0 1 0,1-1 0,-2-2 0,1 1-347,1 1 0,-1-1 0,1 0 0,0 0 0,0 1 0,0-1 0,0 0 0,0 0 0,0 0 0,1 1 0,0-1 0,-1 0 0,1 1 0,0-1 0,0 0 0,0 1 0,1-1 0,-1 1 0,4-5 0,18-19-5925</inkml:trace>
  <inkml:trace contextRef="#ctx0" brushRef="#br0" timeOffset="1">344 1 14926,'0'0'12236,"-14"61"-11660,5-24-127,0 5-193,2-3-160,2 2-64,1-3-32,4-4-320,0-7-225,0-5-256,9-8-640,2-9-1314,-1-5-1633,5-7-4580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16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10442,'0'0'13394,"12"3"-12599,11 2-985,0-1-1,0 0 1,1-2 0,-1-1-1,33-2 1,-52 0 215,1-1 1,-1-1-1,0 1 0,0-1 1,0 1-1,-1-1 0,1 0 1,-1 0-1,1-1 0,-1 1 1,0-1-1,0 0 1,-1 1-1,1-1 0,-1-1 1,0 1-1,0 0 0,0 0 1,0-1-1,-1 1 0,0-1 1,0 1-1,1-8 0,-5 11 123,0 1 0,0-1 0,0 1 0,-1-1 0,1 1 0,0 0 0,0 0-1,0 0 1,-6 2 0,-1 1 161,1 0 0,-1 0 0,1 1 1,0 0-1,0 1 0,0 0 0,1 0 0,0 1 0,-11 9 0,16-11-262,-1-1 0,0 1 0,1-1 0,0 1 0,0 0 0,0 0 0,1 0 0,-1 1 0,1-1 0,0 0 0,0 1 0,0 0 0,1-1 1,0 1-1,-1 0 0,2 0 0,-1 0 0,1 0 0,-1 0 0,2 7 0,0-10-75,-1 1 0,1-1 1,0 1-1,0-1 0,1 1 0,-1-1 1,0 0-1,1 0 0,0 0 0,-1 0 1,1 0-1,0 0 0,0 0 1,0 0-1,0-1 0,0 1 0,0-1 1,1 0-1,-1 1 0,0-1 1,1 0-1,-1 0 0,1-1 0,-1 1 1,1 0-1,0-1 0,-1 0 0,4 1 1,12 1-516,0-1 0,0-1 1,20-1-1,-14 0-817,42-6-3888,-23-4-1126,-12 0-854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16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53 16496,'0'0'3075,"-6"-8"-454,3 3-2322,-1 0 0,1 1 1,-1 0-1,0 0 0,-1 0 1,1 0-1,-8-4 1,10 7-255,0 0 0,0 0 0,0 0 0,0 0 0,0 1 0,0-1 0,0 1 0,0 0 0,0-1 0,0 1 0,0 0 0,0 0 0,0 0 0,0 1 0,0-1 0,0 0 0,0 1 0,0-1 0,0 1 0,0 0 0,1-1 0,-1 1 0,0 0 0,0 0 0,1 0 0,-1 1 0,0-1 0,1 0 0,-1 1 0,-2 2 0,-2 3 12,0 0-1,1 0 1,0 0 0,0 1 0,0-1-1,-3 11 1,7-16-52,0-1 1,0 1-1,0 0 0,1-1 0,-1 1 1,0 0-1,1 0 0,-1 0 1,1-1-1,0 1 0,0 0 0,0 0 1,0 0-1,0 0 0,0 0 0,0 0 1,0-1-1,1 1 0,-1 0 1,1 0-1,0 0 0,-1-1 0,1 1 1,0 0-1,0-1 0,0 1 1,0-1-1,0 1 0,0-1 0,1 1 1,-1-1-1,0 0 0,1 0 1,2 3-1,22 6-910,-1 0 0,2-1 0,53 10 1,-49-12 94,0 0 0,41 17 0,-71-24 974,-1 0 1,1 0-1,-1 0 0,1 0 0,0 1 0,-1-1 0,1 0 0,0 0 0,-1 1 0,1-1 0,-1 0 0,1 1 0,-1-1 0,1 0 0,-1 1 1,1-1-1,-1 1 0,1-1 0,-1 1 0,0-1 0,1 1 0,-1-1 0,0 1 0,1 0 0,-1-1 0,0 1 0,0-1 0,1 2 0,-17 6 2276,-40-1-684,50-7-1399,-67 7 546,-21 2-1013,63-7-3816,1-1-3346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17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 51 5990,'0'0'8594,"-8"-7"-5615,2 2-2594,0 1-1,-1-1 0,0 1 1,0 0-1,0 0 0,0 1 1,0 0-1,-1 0 1,0 1-1,1 0 0,-1 1 1,-15-2-1,7 2-84,1 1 0,0 1 0,0 0 1,-1 1-1,-28 8 0,40-9-274,0 0 0,0 0 1,0 1-1,1-1 0,-1 1 0,0 0 0,1 0 1,-1 0-1,1 1 0,0-1 0,0 1 1,0 0-1,0 0 0,0 0 0,1 0 1,-1 1-1,1-1 0,0 1 0,0-1 0,0 1 1,0 0-1,1 0 0,-1-1 0,1 1 1,0 0-1,-1 7 0,2-9-16,0 0 1,1 0-1,-1 0 0,0 0 1,1 0-1,-1 0 0,1 0 1,-1 0-1,1 0 0,0 0 1,0-1-1,0 1 0,0 0 1,0-1-1,0 1 0,0 0 1,1-1-1,-1 0 0,1 1 1,-1-1-1,1 0 0,-1 1 1,1-1-1,0 0 0,-1 0 1,1-1-1,0 1 0,0 0 1,0 0-1,0-1 0,0 1 1,0-1-1,0 0 0,2 0 1,10 3 46,1-2 1,-1 0 0,24-2 0,-30 0-32,5 1-10,-1-2 0,0 1 0,0-2 0,0 0 0,0 0 0,0-1 0,-1 0 0,1-1 0,-1-1 0,0 0 0,-1 0 0,0-1 0,0 0 1,0-1-1,-1 0 0,0 0 0,0-1 0,10-13 0,-20 23-49,-16 23-37,2 1 0,-16 33 0,28-50-55,0 0 0,0 0 0,0 1 0,1-1 0,0 1 0,1-1 0,0 1 0,0 0-1,1-1 1,0 1 0,0 0 0,3 12 0,-2-19-159,0-1-1,0 1 1,-1 0 0,1-1-1,0 0 1,1 1 0,-1-1-1,0 0 1,0 1 0,0-1-1,1 0 1,-1 0 0,1 0-1,-1 0 1,1 0 0,-1 0-1,1-1 1,-1 1 0,1 0-1,0-1 1,-1 1 0,1-1-1,0 0 1,0 1-1,-1-1 1,1 0 0,0 0-1,0 0 1,-1-1 0,1 1-1,0 0 1,0 0 0,1-2-1,26-3-6131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18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15022,'0'0'4933,"-24"56"-3940,9-26-481,-1 0-127,6 2-161,8-4-160,2-2-320,0-6-1602,0-7-1249,7-6-3812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18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0,'0'0'9956,"-3"8"-9144,-7 23 13,5-6-3199,18-30 992,-6 2-1170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18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58 5830,'2'0'266,"0"0"0,0 0 0,0-1 1,0 1-1,0-1 0,0 1 1,0-1-1,0 0 0,0 1 1,-1-1-1,1 0 0,0 0 1,0 0-1,-1-1 0,1 1 1,-1 0-1,3-3 0,-3 1 617,1 1-1,-1-1 1,0 0-1,0 0 1,0 1-1,0-1 1,-1 0-1,1 0 1,-1 0-1,1 0 1,-1 0-1,0-4 1,0 6-227,-1 10-223,-3 9-12,-1 0 0,0 1 1,-1-2-1,-11 22 0,10-26-169,1 0-1,1 1 0,0 0 0,1 0 0,0 0 0,1 0 0,0 1 0,0 27 0,3-41-245,0 0 0,0-1 1,1 1-1,-1 0 0,0-1 0,0 1 0,1 0 0,-1-1 0,0 1 0,1 0 0,-1-1 0,0 1 0,1 0 0,-1-1 0,1 1 0,-1-1 0,1 1 0,0-1 0,-1 1 0,1-1 0,-1 0 0,1 1 0,0-1 0,-1 0 1,1 1-1,0-1 0,1 1 0,27 1 116,26-14-504,-41 6-10,0 1 1,0 1 0,0 1 0,1 0 0,-1 0-1,29 0 1,-42 3 388,0 0 0,1 0 0,-1 1 1,0-1-1,0 0 0,1 1 0,-1-1 0,0 1 0,0-1 1,0 1-1,1 0 0,-1 0 0,0-1 0,0 1 0,0 0 0,0 0 1,-1 0-1,1 0 0,0 0 0,0 0 0,0 0 0,-1 0 0,1 0 1,-1 1-1,1-1 0,-1 0 0,1 0 0,-1 1 0,0-1 0,1 0 1,-1 0-1,0 1 0,0-1 0,0 0 0,0 1 0,0-1 0,0 0 1,0 1-1,-1-1 0,1 0 0,0 0 0,-2 3 0,1 0 91,0 1 0,0 0 0,-1-1 0,0 1 0,0-1-1,0 0 1,0 0 0,-1 0 0,1 0 0,-7 7 0,-1-4 110,1-1 0,-1-1 0,0 0 0,0 0 0,-1-1 0,0 0 1,1-1-1,-1 0 0,0-1 0,0 0 0,-1-1 0,1 0 0,0-1 1,0 0-1,-1-1 0,-16-3 0,27 4-250,0 0 1,0 0-1,0 0 1,0-1-1,-1 1 1,1-1-1,0 1 1,0-1-1,0 1 0,0-1 1,0 0-1,0 1 1,0-1-1,0 0 1,0 0-1,0 0 0,1 1 1,-1-1-1,0 0 1,0 0-1,1 0 1,-1-1-1,1 1 0,-1 0 1,1 0-1,-1 0 1,1 0-1,0 0 1,0-1-1,-1 1 1,1 0-1,0 0 0,0 0 1,0-1-1,0 1 1,0 0-1,1-2 1,0 1-343,-1-1 0,1 0 0,0 0 0,1 0 0,-1 1 0,0-1 0,1 0 1,-1 1-1,1-1 0,0 1 0,0 0 0,0 0 0,4-3 0,18-13-4640,8 0-2359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19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366 1 9737,'0'0'9428,"0"8"-8355,2 66 771,1-30-623,-3 0 1,-10 87 0,8-121-1174,-1 1-1,-1 0 1,1-1-1,-1 0 1,-1 0 0,0 0-1,-1-1 1,0 1-1,0-1 1,-1-1-1,0 1 1,0-1 0,-1 0-1,0-1 1,-1 0-1,-12 8 1,9-7-514,-1-1-1,0 0 1,0-1-1,-27 9 1,24-11-726,0 0-1,-1-1 1,0-1 0,-18 1 0,-23-3-4771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19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 10602,'0'0'7378,"-8"8"-6300,-32 33-94,2 2 0,-57 84 1,83-109-912,1 1 1,1 0 0,1 0 0,1 1 0,0 0-1,2 0 1,0 1 0,1 0 0,1 0 0,1 0-1,0 27 1,4-39-69,-1 0 0,1 0-1,1 0 1,0 0-1,0 0 1,1 0 0,0 0-1,0-1 1,1 0-1,0 1 1,1-2 0,0 1-1,0 0 1,10 11 0,-5-10-601,0 1 1,0-1 0,1-1 0,0 1 0,1-2-1,-1 0 1,1 0 0,1-1 0,13 5-1,38 9-7897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01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1 4676,'0'0'8787,"-8"4"-7516,2 0-1157,1 0-1,-1 0 1,1 0 0,0 1-1,0 0 1,0 0 0,1 0-1,0 1 1,0 0 0,0-1-1,1 1 1,0 0 0,0 1-1,1-1 1,-1 1 0,-1 9-1,-18 59 625,4 1-1,3 0 0,-9 127 0,15 238-718,10-326 104,5 255-65,0 79-42,-33-4-116,10-296 99,-57 386 269,65-511-797,9-24 416,0 1 0,-1-1 1,1 0-1,0 1 0,-1-1 0,1 1 0,-1-1 1,1 0-1,0 0 0,-1 1 0,1-1 0,-1 0 0,1 0 1,-1 1-1,1-1 0,-1 0 0,1 0 0,-1 0 1,1 0-1,-1 0 0,1 0 0,-1 0 0,0 0 0,1 0 1,-1 0-1,1 0 0,-1 0 0,1 0 0,-1 0 1,1 0-1,-1-1 0,1 1 0,-1 0 0,1 0 0,-1-1 1,1 1-1,0 0 0,-1-1 0,1 1 0,-1 0 1,1-1-1,0 1 0,-1 0 0,1-2 0,-14-15-4318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37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5669,'0'0'14355,"-5"9"-13372,2-6-902,-16 32 839,17-33-846,1 0-1,1 0 0,-1 1 1,0-1-1,0 0 1,1 1-1,0-1 0,-1 1 1,1-1-1,0 1 0,0-1 1,0 0-1,1 1 0,-1-1 1,0 1-1,1-1 0,1 4 1,-1-5-60,0 0 0,1 0-1,-1 1 1,1-1 0,-1 0 0,1 0 0,0-1 0,-1 1 0,1 0 0,0 0 0,0-1 0,0 1-1,-1-1 1,1 0 0,0 1 0,0-1 0,0 0 0,0 0 0,3-1 0,37-1 1,-30-1-613,1-1 1,-1 0-1,0 0 0,-1-1 0,1-1 0,-1 0 0,0 0 0,15-12 0,-25 17 758,-2 8 1239,-2 4-945,0-2-173,1-1 1,0 1-1,0 0 0,1 0 1,0 10-1,1-17-304,0-1 1,0 0-1,0 0 1,0 0-1,0 0 0,1 0 1,-1 0-1,0 0 1,1 0-1,-1 0 0,1 0 1,-1 0-1,1 0 1,-1 0-1,1 0 0,0 0 1,0-1-1,-1 1 1,1 0-1,1 1 0,0-2-103,0 1-1,-1-1 0,1 1 0,0-1 1,0 0-1,-1 0 0,1 0 1,0 0-1,0 0 0,-1 0 0,1 0 1,0 0-1,0-1 0,-1 1 0,1-1 1,0 1-1,2-2 0,22-14-6215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3:08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3972,'0'0'4062,"11"-6"-3763,-4 1-281,0 1 0,0 0 0,1 1-1,0 0 1,0 0 0,-1 1 0,2-1 0,-1 2-1,0-1 1,0 1 0,9 0 0,40 3 34,-36 0-54,0-1 1,0-1-1,0-1 0,0-1 0,0 0 0,-1-2 0,34-9 0,-53 13 78,0-1-1,0 1 1,0 0-1,0 0 1,-1-1-1,1 1 1,0-1-1,0 1 1,0 0-1,0-1 1,0 0-1,-1 1 1,1-1-1,0 0 1,0 1-1,-1-1 1,1 0-1,-1 0 1,1 1-1,0-1 1,-1 0-1,1-2 1,-17-5 835,-42 3-508,54 5-406,-43-2 79,11-1 303,-1 2-1,-61 7 1,255-8-576,-70-8-326,-32 5 306,-42 3 240,-14 1 128,-14 1-48,0 1 0,0 0 0,-16 4 1,27-4-208,0 0 0,0 0 0,0 0 1,0 1-1,0-1 0,0 1 1,0 0-1,1 0 0,-1 0 0,1 0 1,0 1-1,-1 0 0,1-1 0,0 1 1,1 0-1,-4 4 0,6-1-2490,5-5-1090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3:08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84 1441,'0'0'7682,"9"-3"-7628,26-7-135,0 2 0,1 1 1,56-3-1,66-13-632,-139 14 1319,-30 2 635,-34 0-157,43 7-1069,-195 2 1219,175 0-1189,1 0 1,-1 2-1,1 0 1,0 2-1,0 0 0,0 2 1,-19 9-1,21-3-696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3:14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7143,'0'0'10121,"-13"55"-10153,22-39-96,-2 3-609,6 0-640,1-2-1377,-5 0-1250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3:14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4676,'0'0'9129,"0"55"-7367,4-35-1058,10-2-575,3 0-386,6 2-2081,0-2-1345,-7-2-1955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3:14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3171,'0'0'886,"4"10"1308,-1-1-1786,1 4-30,0-1 0,1 1 0,0-1 0,1 0-1,1 0 1,0-1 0,0 1 0,1-2 0,1 1 0,15 14 0,14 1 1174,-29-21-2931,0 1 0,-1-1 0,0 2 1,0-1-1,-1 1 0,1 0 0,5 9 0,5 22 4158,-5-3 573,7-3-6373,-10-23-1426</inkml:trace>
  <inkml:trace contextRef="#ctx0" brushRef="#br0" timeOffset="1">310 391 1890,'0'0'5701,"50"25"-5541,-38-25-64,-1 0-864,4 0-1250,-2 0 128,3-5 1602,-4 0 96,-1-1-1090,-1 0 738,1 1-321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3:15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0 814 4388,'0'0'6054,"18"-57"-6663,-13 36-1633,6-5-4708</inkml:trace>
  <inkml:trace contextRef="#ctx0" brushRef="#br0" timeOffset="1">135 280 14189,'0'0'4175,"-4"-8"-2568,1 2-1549,0 0 0,1 0 0,-1 0 1,1 0-1,1 0 0,-1-1 0,1 1 0,0-1 0,1 1 0,-1-1 1,1 1-1,1-1 0,-1 1 0,1-1 0,0 1 0,0-1 1,1 1-1,4-11 0,38-83-2765,-39 67-5124,-4 26 5076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22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6150,'0'0'11851,"62"54"-10794,-23-44-448,2-1-321,6-2-160,3-2-96,-4-1 0,-5 1-96,-8-1-673,-1-2-896,-14 0-1442,-11 0-224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22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6470,'0'0'8680,"67"9"-6662,-23-9-1025,13 0-608,3 0-321,0-1-160,-3 1-1570,-8 0-3010,-10 0-1154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23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8072,'0'0'7094,"12"1"-5946,13 1-941,0 1 0,0 2 0,0 1 1,0 1-1,-1 0 0,0 2 0,-1 1 0,0 1 0,29 19 0,-49-29-218,0 1 0,-1 0 0,1 0 0,-1 1 0,1-1 0,-1 0 0,0 1-1,0 0 1,0-1 0,0 1 0,0 0 0,-1 0 0,1 0 0,-1 0 0,0 0-1,0 0 1,0 1 0,0-1 0,-1 0 0,1 0 0,-1 1 0,0-1 0,0 0-1,0 1 1,0-1 0,0 0 0,-1 1 0,0-1 0,1 0 0,-1 0 0,-1 1-1,1-1 1,0 0 0,-1 0 0,1 0 0,-1-1 0,0 1 0,0 0 0,-4 3-1,-7 10 131,-2-1 0,0 0-1,-1-1 1,-33 22 0,40-29-54,-97 72 239,63-44-3069,29-23-2258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24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255 316 3587,'0'0'9380,"0"-9"-7293,0 6-1933,0-1 0,0 1 0,0 0 0,-1-1 0,1 1 0,-1 0 0,0 0 0,0-1 0,0 1 0,0 0 0,-1 0 0,1 0 0,-1 0 0,0 1-1,0-1 1,0 0 0,0 1 0,0-1 0,0 1 0,-1-1 0,1 1 0,-1 0 0,0 0 0,0 1 0,1-1 0,-1 0 0,0 1 0,0 0 0,-1 0 0,1 0 0,0 0 0,0 0 0,-1 0-1,1 1 1,0 0 0,-6-1 0,3 1-121,-1-1 0,1 1-1,-1 0 1,1 1-1,0 0 1,-1 0 0,1 0-1,0 0 1,-1 1 0,1 0-1,0 1 1,0-1-1,1 1 1,-1 0 0,0 1-1,1-1 1,0 1 0,0 0-1,0 0 1,0 1-1,1-1 1,-1 1 0,1 0-1,1 1 1,-1-1 0,1 0-1,0 1 1,0 0-1,0 0 1,1 0 0,0 0-1,0 0 1,0 0 0,1 1-1,-1 8 1,2-12-20,0-1 0,1 0 0,-1 0 0,0 0 0,1 0 0,-1 0 0,1 0 0,0 0 1,0-1-1,0 1 0,0 0 0,0 0 0,0 0 0,0-1 0,0 1 0,1-1 0,-1 1 0,1-1 0,-1 1 0,1-1 1,-1 0-1,1 0 0,0 0 0,0 0 0,0 0 0,-1 0 0,1 0 0,0-1 0,0 1 0,0-1 0,0 1 0,0-1 1,0 0-1,0 1 0,3-2 0,6 3 189,0-2-1,0 0 1,0 0 0,0-1 0,17-3-1,-12-1-89,-1 0 1,1-1-1,-1-1 0,-1 0 0,1-1 0,-1-1 0,0 0 0,-1-1 0,0 0 0,-1-1 0,0-1 1,0 0-1,-2 0 0,1-1 0,-1 0 0,11-23 0,-18 30-21,0 0 0,0-1 1,-1 1-1,0-1 0,0 0 0,-1 0 0,0 0 0,0 0 0,-1 1 0,0-1 1,0 0-1,0 0 0,-1 0 0,0 0 0,-1 0 0,1 0 0,-5-11 1,3 12-80,0 1 0,-1 0 1,1-1-1,-1 1 0,0 1 1,0-1-1,0 1 1,-1-1-1,1 1 0,-1 0 1,0 1-1,-1-1 1,1 1-1,0 0 0,-1 1 1,0-1-1,0 1 0,1 0 1,-1 0-1,-9-1 1,2 1-40,0-1 0,-1 2 1,1 0-1,-1 0 0,0 2 0,1-1 1,-1 2-1,1 0 0,-1 0 1,1 1-1,0 1 0,0 0 1,0 1-1,1 0 0,-1 1 1,1 1-1,-21 14 0,32-20-121,-1 1-1,1-1 1,0 0 0,0 1-1,0-1 1,-1 1 0,1 0-1,1-1 1,-1 1-1,0 0 1,0-1 0,1 1-1,-1 0 1,1 0 0,-1-1-1,1 1 1,-1 3-1,1-4-138,0 1-1,0-1 0,1 1 1,-1-1-1,0 1 0,0-1 0,1 1 1,-1-1-1,1 1 0,-1-1 1,1 0-1,0 1 0,0-1 0,-1 0 1,1 0-1,0 1 0,0-1 1,0 0-1,0 0 0,0 0 0,3 2 1,14 6-5345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38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14862,'0'0'4313,"-3"8"-3288,0 0-786,1 1-1,0-1 0,0 0 0,1 1 0,-1 17 1,1-24-202,2 1 1,-1-1-1,0 0 0,0 1 1,1-1-1,-1 0 1,1 1-1,0-1 0,0 0 1,0 0-1,0 0 1,0 0-1,0 0 1,0 0-1,1 0 0,-1 0 1,1 0-1,0 0 1,-1-1-1,1 1 0,0-1 1,0 1-1,0-1 1,0 0-1,0 0 0,0 0 1,0 0-1,1 0 1,-1 0-1,4 1 1,2-1-22,0 1 1,0-1 0,0 0 0,0-1-1,0 0 1,0 0 0,1-1 0,-1 0 0,12-3-1,-16 3-39,0 0-1,0-1 1,0 1-1,0-1 0,0 0 1,0 0-1,-1 0 1,1-1-1,-1 1 0,1-1 1,-1 0-1,0 0 0,0 0 1,0 0-1,-1-1 1,1 1-1,-1-1 0,0 1 1,3-7-1,-7 17-51,0 1 0,1-1 0,0 0 0,0 1 0,1 8 0,4 19-2122,-3-32 1587,0-1 0,-1 1 1,1-1-1,1 1 0,-1-1 1,0 0-1,1 1 0,-1-1 1,4 4-1,12 8-7045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24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4965,'0'0'13218,"-7"12"-12001,-2 9-862,0-1 0,2 1 0,0 1 0,1-1 0,1 1 0,2 0 0,-3 39 0,6-44-353,2 43 219,-2-57-243,0-1 0,1 1 0,-1-1 0,1 0 0,-1 1 0,1-1 0,0 0-1,0 1 1,0-1 0,0 0 0,1 0 0,-1 0 0,1 0 0,-1 0-1,1 0 1,0 0 0,-1-1 0,1 1 0,4 2 0,-6-4-72,1 1 0,-1-1 0,1 0 1,-1 0-1,1 1 0,-1-1 0,1 0 0,-1 0 1,1 0-1,0 0 0,-1 1 0,1-1 0,-1 0 1,1 0-1,-1 0 0,1 0 0,0-1 0,-1 1 1,1 0-1,-1 0 0,1 0 0,-1 0 0,1 0 1,-1-1-1,1 1 0,-1 0 0,1-1 0,-1 1 1,1 0-1,-1-1 0,1 1 0,-1 0 0,0-1 1,1 1-1,-1-1 0,0 1 0,1-1 0,5-21-4343,-6-3-5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24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12300,'0'0'8135,"69"-23"-7142,-25 23-288,3 0-129,0 0-223,1 0-257,2 0-64,-6 0-96,-5 0-961,-4 0-705,-6 1-576,-5 0-2082,-15-1-801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25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11179,'0'0'4612,"73"-2"-2754,-41 2-673,-2 0-352,3 0-577,-2 3-192,-7 5-32,-1-1-705,-3-3-1377,-6-4-2242,5 0-4356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25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4100,'0'0'7650,"-3"8"-5808,-10 24-150,12-31-1613,1 0 0,0-1 0,0 1-1,0 0 1,-1 0 0,1-1 0,0 1 0,0 0 0,0-1 0,0 1 0,1 0 0,-1 0 0,0-1 0,0 1 0,0 0 0,1-1-1,-1 1 1,0 0 0,0-1 0,1 1 0,-1 0 0,1-1 0,-1 1 0,0-1 0,1 1 0,-1-1 0,1 1 0,0-1 0,-1 1-1,1-1 1,-1 1 0,1-1 0,0 0 0,0 1 0,26 7 834,-20-6-531,42 7 23,1-2 1,0-2-1,0-2 0,66-5 1,-35 1-314,592-56-112,-566 43-184,-79 9 172,-27 5 53,-18 1-6021,7 2 704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26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193 343 4484,'0'0'18626,"-8"-5"-18300,3 2-305,0 0 1,0 0 0,0 1 0,-1-1 0,1 1 0,-1 0 0,1 1 0,-1-1 0,0 1 0,0 0 0,0 1 0,0-1 0,1 1 0,-1 0 0,0 1 0,0-1 0,0 1 0,0 1-1,1-1 1,-1 1 0,0 0 0,1 0 0,0 0 0,-1 1 0,1 0 0,-5 3 0,8-4-4,-1 0-1,1 0 1,0 0 0,0 0-1,0 0 1,0 1-1,0-1 1,0 1 0,1-1-1,-1 1 1,1 0 0,0-1-1,0 1 1,0 0 0,0 0-1,0 0 1,0 0-1,1 0 1,0 0 0,-1 5-1,2-6 1,-1 0 0,1 0-1,-1 0 1,1 0-1,0 0 1,0 0 0,0-1-1,0 1 1,0 0 0,0-1-1,0 1 1,1 0-1,-1-1 1,1 0 0,-1 1-1,1-1 1,-1 0 0,1 0-1,0 0 1,0 0-1,-1 0 1,1 0 0,0 0-1,0 0 1,0-1 0,0 1-1,0-1 1,0 0-1,0 1 1,0-1 0,3 0-1,4 0 36,-1 0-1,1-1 1,0 0-1,0 0 1,-1-1-1,1 0 1,-1-1-1,1 0 1,-1 0-1,0 0 1,0-1-1,-1-1 1,1 1-1,-1-1 1,0 0-1,0-1 1,0 0-1,-1 0 0,0 0 1,0-1-1,-1 0 1,1 0-1,5-12 1,-2 5 135,-2 1 0,0-1 0,-1 0 0,0-1 0,-1 1 0,0-1 1,-2 0-1,0-1 0,0 1 0,-1 0 0,-1-1 0,-2-29 0,1 40-187,-1 0 0,0 0 0,0 0 1,-1 0-1,1 0 0,-1 0 0,0 1 0,-1-1 0,1 1 0,-1-1 0,1 1 0,-2 0 0,1 0 1,0 0-1,-1 0 0,1 0 0,-1 1 0,0 0 0,0 0 0,-1 0 0,1 0 0,-1 0 0,1 1 1,-1 0-1,0 0 0,-9-2 0,8 3-106,0 0 0,0 0 1,-1 0-1,1 1 0,0 0 0,-1 0 1,1 1-1,0 0 0,0 0 1,-1 0-1,1 1 0,0 0 0,0 0 1,0 0-1,1 1 0,-1 0 1,1 0-1,-1 0 0,1 1 0,0 0 1,-7 7-1,7-6-244,1 0-1,0 0 1,0 0 0,0 0-1,1 1 1,0 0 0,0-1-1,-3 9 1,-1 31-6634,7-33 1960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27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86 4805,'0'0'8701,"0"-9"-5194,0 5-3177,0-1 0,0 0-1,0 1 1,0-1-1,-1 1 1,0-1 0,0 1-1,-2-7 1,2 9-233,-1 0 1,1 0-1,0 0 1,0 1-1,-1-1 0,1 0 1,-1 1-1,0-1 1,1 1-1,-1-1 1,0 1-1,0 0 1,0 0-1,0 0 0,0 0 1,0 0-1,0 0 1,0 0-1,0 1 1,-1-1-1,1 1 1,0 0-1,0 0 0,-3-1 1,-3 1-35,0 0 0,0 0 0,0 0 0,0 1 0,0 0 0,0 0 0,1 1 0,-1 0 0,0 1 0,1 0 0,-1 0 0,1 0 1,0 1-1,0 0 0,1 1 0,-1-1 0,1 1 0,0 0 0,0 1 0,0 0 0,1-1 0,0 2 0,0-1 0,1 1 0,-1-1 0,1 1 0,1 1 0,0-1 0,0 0 0,0 1 0,1-1 1,0 1-1,0 0 0,1 0 0,0 0 0,0 8 0,1-13-41,1-1 0,-1 1 1,1-1-1,-1 1 0,1-1 1,0 1-1,0-1 0,0 0 0,1 1 1,-1-1-1,1 0 0,-1 0 1,1 0-1,-1 0 0,1 0 1,0 0-1,0 0 0,0-1 0,0 1 1,0-1-1,1 0 0,-1 1 1,0-1-1,1 0 0,-1 0 1,1 0-1,-1-1 0,1 1 0,-1 0 1,1-1-1,-1 0 0,1 0 1,3 0-1,4 1 39,0 0 1,0-1-1,0 0 0,-1-1 1,1 0-1,0-1 1,18-5-1,-19 4-5,-1-1 0,0 0 1,0-1-1,0 1 0,-1-1 1,0-1-1,0 0 0,0 0 0,0 0 1,-1-1-1,0 1 0,-1-2 1,0 1-1,0 0 0,0-1 0,-1 0 1,0 0-1,0-1 0,-1 1 0,0-1 1,-1 1-1,0-1 0,2-11 1,-4 19-59,0 1 0,0 0 0,0-1 0,0 1 0,0 0 0,0-1 0,0 1 0,0 0 0,0-1 0,0 1 0,0-1 0,0 1 0,0 0 0,-1-1 0,1 1 0,0 0 0,0-1 0,0 1 0,0 0 0,-1-1 0,1 1 0,0 0 0,0 0 1,0-1-1,-1 1 0,1 0 0,0 0 0,-1-1 0,1 1 0,0 0 0,-1 0 0,1 0 0,0 0 0,-1-1 0,1 1 0,0 0 0,-1 0 0,1 0 0,0 0 0,-1 0 0,1 0 0,0 0 0,-1 0 0,1 0 0,0 0 0,-1 0 0,1 0 1,-1 0-1,1 0 0,0 0 0,-1 1 0,1-1 0,0 0 0,-1 0 0,1 0 0,0 0 0,0 1 0,-1-1 0,-17 18-224,14-12 219,1 0 1,1 1-1,-1-1 0,1 1 1,0 0-1,1 0 0,-1 0 1,1 0-1,1 0 0,-1 0 1,1 0-1,1 0 0,-1 0 1,1 0-1,0 0 0,1 0 1,2 8-1,-1-9-262,0-1-1,0 0 1,0 0-1,0 0 1,1-1-1,0 1 1,0-1-1,0 0 1,0 0-1,1 0 1,-1-1-1,1 0 1,0 1-1,0-2 1,0 1-1,1 0 1,-1-1-1,1 0 1,-1-1-1,1 1 1,9 0 0,33 4-6212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27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4132,'0'0'9064,"53"0"-7174,-19 0 64,6 0-993,10 0-288,5 0-161,-2 0-384,-2 0-96,-3 0-32,-13 0-736,-12 0-321,-3 0-833,-15 0-1089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28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7623,'0'0'9417,"62"16"-8296,-18-11-192,5-1-384,1 4-353,-1-3-96,-1-1-32,-5 1-320,-8-5-1058,-3 0-2625,-4 0-2820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29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272 107 3619,'0'0'6246,"1"-7"-2407,0 4-3645,1-3 543,-1-1 0,1 1 0,-2 0 0,1-1 0,-1 1-1,0-12 1,-1 16-642,1 0 0,0 0 0,-1 0 0,0 0 0,0 0 0,1 0 0,-1 0 0,0 1-1,0-1 1,-1 0 0,1 1 0,0-1 0,-1 1 0,1-1 0,-1 1 0,1-1 0,-1 1 0,1 0-1,-1 0 1,0 0 0,0 0 0,0 0 0,1 0 0,-1 1 0,0-1 0,0 0 0,0 1 0,0 0 0,-4-1-1,-3 1-73,0 0-1,-1 0 1,1 1-1,0 0 1,0 0-1,-1 1 1,1 0-1,0 1 1,1 0-1,-1 1 1,1 0-1,-1 0 1,1 0-1,0 1 1,0 1-1,1-1 1,0 1 0,-7 7-1,8-7 29,0-1 0,1 0 0,0 1 0,0 0 0,0 1 0,1-1 0,-1 1 0,2-1 0,-1 1 0,1 0 0,0 1 0,0-1 0,1 1 0,0-1 0,1 1 0,-1-1 0,2 1 0,-1 0 0,1 0 0,0 0 0,0-1 0,2 9-1,-1-13-25,1 0 0,-1 1 0,1-1 0,0-1 0,-1 1 0,1 0 0,0 0 0,1-1 0,-1 1-1,0-1 1,1 0 0,0 1 0,-1-1 0,1-1 0,0 1 0,0 0 0,0-1 0,0 1 0,0-1 0,0 0-1,1 0 1,4 1 0,9 2 140,-1-1 1,0-1-1,22 0 0,-17-2-96,1 0 1,-1-1-1,1-1 0,-1-2 0,0 0 0,0-1 1,23-8-1,-38 10-25,1 0 0,0 0 0,-1-1 0,0 1 0,0-1 0,0-1 0,0 1 0,0-1 0,-1 0 0,9-11 0,-11 11 30,-1 1 1,1-1-1,-1 1 0,0-1 0,0 0 1,-1 0-1,1 0 0,-1 0 1,0 0-1,0 0 0,-1-1 0,0 1 1,0 0-1,0 0 0,0 0 1,-1-1-1,-1-4 0,1 6-78,-1-1 0,1 1 0,-1 0 1,0 0-1,-1 0 0,1 1 0,-1-1 0,0 0 0,1 1 0,-2 0 0,1 0 1,0 0-1,-1 0 0,1 0 0,-1 0 0,0 1 0,0 0 0,0 0 0,0 0 1,0 0-1,0 1 0,0-1 0,-1 1 0,1 0 0,-9 0 0,2-1-553,0 0 0,-1 2-1,1-1 1,-12 2 0,14 0-789,1 0 1,0 0-1,0 1 1,0 0-1,-8 4 1,0 2-6479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3:35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4773,'0'0'14798,"2"69"-14478,-2-36-192,0 1-32,-5 1-32,3-1-32,-3-2-608,3-7-1378,2-6-1602,0-9-896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39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172 182 9673,'0'0'1612,"1"-9"342,0-7-1340,1 5 402,0 0 0,-2 0 0,1 0-1,-1 0 1,-3-20 0,2 30-866,1-1 0,0 1 0,-1-1 0,1 0 0,-1 1 0,0-1 0,0 1 0,1-1 0,-1 1 0,0-1 0,0 1 0,-1 0 0,1 0 0,0-1 0,0 1 0,0 0 0,-1 0 0,1 0 0,-2-1 0,0 1-83,1 1 1,-1-1-1,0 1 0,1 0 0,-1 0 0,1 0 0,-1 0 0,1 0 0,-1 0 0,0 1 0,1-1 1,-1 1-1,1 0 0,-1-1 0,1 1 0,0 0 0,-3 2 0,-2 1-35,1 0 1,-1 1-1,1 0 0,0 0 1,0 0-1,1 1 0,0-1 1,0 1-1,0 1 0,0-1 1,1 1-1,0 0 0,-3 7 1,2-3 10,0 0 1,1 0-1,0 0 1,1 1-1,0-1 1,1 1-1,-2 23 1,4-34-29,0 1-1,0 0 1,0 0-1,1-1 1,-1 1 0,0 0-1,1-1 1,-1 1-1,1 0 1,-1-1 0,1 1-1,0-1 1,0 1 0,0-1-1,0 1 1,0-1-1,0 0 1,0 1 0,0-1-1,0 0 1,0 0-1,1 0 1,-1 0 0,1 0-1,1 1 1,1-1 4,0 1 0,0-1 0,0 0-1,0 0 1,0-1 0,0 1 0,1-1 0,-1 0 0,0 0 0,6-1 0,2 0-19,-1-1 1,1-1 0,-1 0-1,1-1 1,-1 0-1,0 0 1,12-8 0,-11 4-22,0 0 0,0-1 1,-1-1-1,-1 0 1,0 0-1,0-1 1,-1 0-1,0-1 1,-1 0-1,-1 0 0,0-1 1,0 0-1,-1 0 1,-1 0-1,0-1 1,-1 0-1,0 0 1,-2 0-1,3-25 0,-17 106 411,10-45-593,-1 6 350,2 0 0,2 29 0,-1-51-322,0 0 0,1 0 1,0 0-1,1 0 0,-1 0 1,1 0-1,0 0 0,1 0 1,-1 0-1,1-1 0,0 1 1,0-1-1,1 0 0,0 0 1,4 4-1,7 0-3941,0-8-3400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3:35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0 7079,'0'0'8322,"8"9"-7030,9 9-1001,-1 0 0,-1 0 0,0 2 0,18 32 0,-30-46-252,0 1 0,0-1 0,-1 1 0,0 0 0,0 0 0,0 0 0,-1 0 0,0 0 0,0 13 0,-1-16 27,-1 0 1,0 1-1,0-1 1,0 0-1,0 0 1,-1 0 0,1 0-1,-1 0 1,0 0-1,0 0 1,0 0 0,-1-1-1,0 1 1,1-1-1,-1 0 1,0 0-1,-6 5 1,-5 3-72,0-1 0,-1-1 0,0 0-1,0-1 1,0 0 0,-1-2 0,-1 0 0,-27 7 0,20-8-2202,1-1 1,-1-2-1,-29 0 1,19-2-2476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3:36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2 10154,'0'0'5269,"-9"-1"-4351,3 1-906,0 0 0,0 0 1,0 1-1,1-1 0,-1 1 1,0 0-1,0 1 0,0 0 1,1 0-1,-1 0 0,1 0 0,0 1 1,-1 0-1,1 0 0,0 1 1,1-1-1,-1 1 0,1 0 1,-1 0-1,1 0 0,1 1 0,-5 5 1,-1 1 28,1-1 0,0 2 0,1-1-1,0 1 1,1 0 0,0 0 0,1 1 0,0 0 0,1-1 0,1 2 0,0-1 0,0 0 0,1 1 0,1-1 0,1 1 0,0 0 0,2 15-1,-1-25-37,-1-1 0,2 1 0,-1 0 0,0 0 0,1-1 0,0 1 0,0-1 0,0 0 0,0 1 0,0-1 0,1 0 0,-1 0 0,1-1 0,0 1 0,0 0 0,0-1 0,0 0 0,0 0 0,1 0 1,-1 0-1,1 0 0,-1 0 0,6 1 0,4 1-669,0-1 1,-1 0 0,1-1 0,0 0 0,24-1 0,15-1-3392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3:36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8296,'0'0'15503,"-34"36"-16208,34-21-3107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3:38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5093,'0'0'14002,"-6"10"-13713,0 1-221,1 1 1,1 0 0,0 0 0,0 0 0,-2 18-1,5-27-74,1 0 0,0 0-1,-1 1 1,1-1-1,1 0 1,-1 0 0,0 0-1,1 1 1,-1-1-1,1 0 1,0 0 0,0 0-1,3 5 1,-3-7-42,0 1 0,1-1 0,-1 0 0,1 1 0,-1-1 0,1 0 0,-1 0 0,1 0 0,0 0 0,0 0 0,-1-1 0,1 1 0,0 0 0,0-1 1,0 1-1,0-1 0,0 0 0,0 0 0,0 1 0,0-1 0,0-1 0,-1 1 0,1 0 0,0 0 0,3-2 0,-1 1-207,-1 0 0,0 0 0,0-1 0,0 1-1,0-1 1,0 0 0,0 0 0,-1 0 0,1 0 0,0-1 0,-1 1-1,0-1 1,0 0 0,0 1 0,0-1 0,0 0 0,0 0 0,-1 0-1,2-4 1,24-66-223,-25 65 988,1-8 968,-1 5 721,-1 17 967,-6 41-2656,3-39-513,1 0 0,0 0 0,0 0 0,1 0 0,0 0-1,0 1 1,1-1 0,0 0 0,0 0 0,4 13 0,-4-20-149,-1-1 1,0 1-1,1-1 1,-1 1-1,0 0 1,1-1-1,-1 1 1,1-1-1,-1 1 1,1-1-1,-1 1 1,1-1-1,-1 0 1,1 1-1,-1-1 1,1 0-1,0 1 1,-1-1-1,1 0 1,-1 0-1,1 1 1,0-1-1,-1 0 1,1 0-1,0 0 1,0 0-1,-1 0 1,2 0-1,4 0-5080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3:39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10858,'0'0'10506,"55"11"-14830,-37-11-1569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3:39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11050,'0'0'11147,"0"-12"-12941,9 12-896,2 0-3108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3:39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597 63 12011,'0'0'6844,"6"11"-6166,4 6-533,-2-1 0,0 2 0,-1-1 0,0 1 0,-2 0 1,0 0-1,-1 1 0,2 32 0,-5-42-131,-1 0 0,0 0 0,0 0-1,-1 0 1,0 0 0,0-1 0,-1 1 0,-1 0 0,1-1 0,-2 1 0,1-1 0,-1 0 0,0 0 0,0 0 0,-1 0 0,0-1 0,-1 0 0,0 0 0,0 0-1,0-1 1,-13 10 0,6-7-279,0-1 0,-1 0 0,0-1 0,0 0 0,0-1 0,-17 5 0,16-8-1220,1 0 1,-1 0-1,-26 0 0,-1-3-3826</inkml:trace>
  <inkml:trace contextRef="#ctx0" brushRef="#br0" timeOffset="1">218 1 9929,'0'0'289,"-49"55"672,15-13 448,0 11-320,-1 4 705,7 5-577,1-1-513,16 3-383,11-5-257,6 0 32,22-2 0,15-6-64,11-11-480,5-10-3364,6-12-6982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3:40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6086,'0'0'18161,"19"65"-18033,-19-35-64,0 0 0,0-1-64,0-1-769,0-4-1088,0-8-962,6-6-2242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3:41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8520,'0'0'12727,"10"3"-12380,-5-1-337,1 0 0,0 1 0,-1-1 0,1 1 0,-1 0 0,0 0 0,0 1 0,0 0 0,-1 0 0,1 0 0,-1 0 0,0 0 0,0 1 0,0 0 0,-1 0 0,1 0 0,-1 0 0,-1 1 0,1-1 0,-1 1 0,0 0 0,0-1 0,1 10 0,0-1-280,0 0 1,-1 0 0,-1 0-1,-1 0 1,0 0-1,0 1 1,-2-1-1,0 0 1,0 0-1,-1-1 1,-1 1-1,0 0 1,-8 15-1,8-22 6,1 0 0,-1-1 0,-1 1 0,1-1 0,-1 1 0,0-1 0,-1-1 0,1 1 0,-1-1 0,0 0 0,-1 0 0,1-1 0,-1 0 0,0 0 0,0 0 0,0-1 0,0 0 0,-1 0 0,1-1 0,-1 0 0,0 0 0,1-1 0,-1 0 1,-14 0-1,-4-1-5977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3:41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12011,'0'0'4292,"-56"45"-3171,40-21 65,2 5-386,10 4-255,1 4-129,3 0-63,3 0 95,11-2-128,9-3 1,7-7-129,4-4-96,3-8 0,6-5-1025,-3-8-1697,3 0-2371,-9-8-3587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39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7976,'0'0'12801,"5"8"-11461,-4-5-1282,1 0 1,-1 0-1,1 0 0,0-1 1,0 1-1,0 0 0,0-1 1,0 0-1,1 1 0,-1-1 1,1 0-1,-1 0 0,1 0 0,0-1 1,0 1-1,0-1 0,0 1 1,0-1-1,0 0 0,0 0 1,0-1-1,0 1 0,1-1 1,-1 1-1,0-1 0,5 0 1,-2 0-44,-1 0-1,0 0 1,0-1 0,0 0 0,1 0 0,-1 0-1,0 0 1,0-1 0,-1 0 0,1 0 0,5-3-1,-8 4 34,0-1 0,0 1 0,-1-1 0,1 0 0,0 0 0,-1 1 0,1-1 0,-1 0 0,0 0 0,0 0 0,0 0 0,0-1 0,0 1 0,0 0 0,-1 0 0,1-1 0,-1 1 0,1 0 0,-1-1 0,0 1 0,0 0 0,0-1 0,0 1 0,0-1 0,-1 1 0,0-5 0,0 6-8,1-1 0,-1 1 0,0-1 0,1 1-1,-1-1 1,0 1 0,0 0 0,0-1 0,0 1 0,0 0 0,-1 0-1,1 0 1,0 0 0,0 0 0,-1 0 0,1 0 0,-1 0 0,1 0 0,-1 0-1,1 1 1,-1-1 0,1 1 0,-1-1 0,0 1 0,1 0 0,-1 0-1,0-1 1,1 1 0,-1 0 0,1 0 0,-1 1 0,0-1 0,-2 1-1,-1-1-42,0 1 0,1 0 0,0 0 0,-1 0 0,1 1 0,0-1 0,-1 1 0,1 0 0,0 0 0,0 0 0,-4 4 0,4-2-1,1 0 1,-1 0-1,1 0 1,0 1-1,0-1 1,0 1-1,1 0 1,0-1-1,0 1 1,0 0-1,0 0 1,1 1-1,0-1 1,0 0-1,0 8 0,1-9-10,0-1 0,0 1-1,0-1 1,1 1-1,0-1 1,-1 0 0,1 1-1,0-1 1,1 0-1,-1 1 1,1-1 0,-1 0-1,1 0 1,0 0-1,0-1 1,0 1 0,0 0-1,1-1 1,-1 1-1,1-1 1,0 0 0,-1 0-1,1 0 1,3 2-1,2 0-590,0-1-1,0 1 1,0-1-1,0-1 0,12 3 1,23-1-6156,-1-4-3819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3:42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11851,'0'0'10730,"7"51"-16111,1-45-5253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01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6118,'0'0'10319,"10"1"-8766,113-3 2124,-64-1-3124,121 11 1,-144 3-1120,-18-2-1359,-18-8 1721,0-1 1,1 0-1,-1 0 1,0 1-1,1-1 1,-1 0 0,0 1-1,0-1 1,1 0-1,-1 1 1,0-1-1,0 1 1,0-1-1,1 0 1,-1 1 0,0-1-1,0 1 1,0-1-1,0 0 1,0 1-1,0-1 1,0 1-1,0-1 1,0 1 0,0-1-1,0 0 1,0 1-1,0-1 1,0 1-1,-1 0 1,-2 1-4548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02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3940,'0'0'1185,"-53"12"4324,39-7-2914,3 2-289,6-1-609,5 1-544,11-1-192,8 1 192,9-2-192,11-2-416,4-1-353,6-2-128,-6 4-352,1-1-1442,-1-2-1056,-13 1-2564,-4-2-5476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02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4612,'0'0'7576,"9"-4"-4555,4-2-2713,1 1 0,-1 1 0,1 0 1,0 1-1,0 0 0,1 1 0,-1 1 0,1 0 0,-1 1 0,17 3 0,-14-2-361,-1 1-1,1 1 0,-1 0 0,0 2 0,0 0 0,-1 0 0,0 2 0,0 0 1,18 10-1,-31-15 88,0-1 1,1 0-1,-1 0 1,0 1-1,0 0 1,0-1-1,0 1 1,0 0-1,-1 0 0,1 0 1,-1 0-1,1 0 1,-1 0-1,1 0 1,-1 1-1,0-1 1,0 0-1,0 1 1,-1-1-1,1 1 1,0-1-1,-1 1 1,0-1-1,1 1 1,-1 0-1,0-1 1,0 1-1,-1-1 0,1 1 1,-1-1-1,1 1 1,-1-1-1,0 1 1,0-1-1,0 1 1,0-1-1,0 0 1,0 1-1,-1-1 1,-2 4-1,-7 6 598,0 0 1,-1 0-1,0-1 0,-1 0 1,-16 10-1,17-12-314,-18 13 206,-22 16 104,22-9-4791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04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47 4068,'0'0'15054,"-4"-8"-14002,3 5-1019,-1 1 1,1 0-1,-1-1 1,1 1-1,-1 0 1,0 0-1,0 0 1,0 0-1,0 0 1,0 0-1,0 0 1,-1 1-1,1-1 1,0 1-1,-1-1 1,1 1-1,-1 0 1,0 0-1,1 0 1,-1 1-1,0-1 1,0 1-1,1-1 1,-1 1-1,0 0 1,0 0-1,0 0 1,1 0-1,-1 1 1,0-1-1,0 1 1,1 0-1,-1-1 1,0 1-1,1 1 1,-1-1-1,1 0 1,-1 0-1,-2 4 1,-8 2 26,2 1 1,-1 0 0,1 1 0,0 0 0,1 1-1,0 0 1,1 1 0,-9 12 0,14-18-23,0 1 0,0 0 0,1 0 0,0 0 0,0 1 0,0-1 0,1 1 0,0-1 1,0 1-1,0 0 0,1 0 0,0 0 0,1 0 0,-1 0 0,1 0 0,1 0 0,-1 0 0,3 7 0,-2-11 5,1 1 0,-1-1 0,1 0 1,0 0-1,0-1 0,0 1 0,1 0 0,-1-1 0,1 1 0,-1-1 0,1 0 0,0 0 0,0 0 0,0 0 0,0 0 0,0-1 1,0 1-1,0-1 0,1 0 0,-1 0 0,0 0 0,1 0 0,-1-1 0,5 1 0,12 1 271,-1 0 0,39-3-1,-55 1-281,13-1 70,-1-1 1,1-1-1,-1 0 0,0-2 0,0 1 1,21-10-1,-31 12-31,0 0 1,0-1 0,0 1-1,0-1 1,-1 0-1,1 0 1,-1 0-1,0-1 1,0 0 0,0 1-1,0-1 1,-1-1-1,0 1 1,1 0-1,-2-1 1,1 0-1,0 0 1,-1 1 0,0-1-1,0-1 1,2-9-1,-4 12-51,-1-1-1,1 1 1,-1-1-1,1 1 1,-1 0-1,0-1 1,-1 1-1,1 0 1,0 0-1,-1 0 1,0 0-1,0 0 1,0 0-1,0 0 1,0 0-1,0 1 1,-1-1-1,1 1 1,-1 0-1,0 0 1,1 0-1,-1 0 1,0 0-1,-1 1 1,1-1-1,0 1 1,0 0-1,-4-1 1,-5-3-507,-1 1 1,1 1-1,-1 0 1,0 1-1,0 0 1,-15 0-1,27 2 374,1 0-1,-1 0 0,1 0 1,-1 0-1,1 0 1,-1 0-1,1 0 0,0 0 1,-1 0-1,1 1 0,-1-1 1,1 0-1,-1 0 1,1 0-1,0 1 0,-1-1 1,1 0-1,-1 0 0,1 1 1,0-1-1,-1 0 1,1 1-1,0-1 0,-1 0 1,1 1-1,0-1 0,0 1 1,-1-1-1,1 0 0,0 1 1,0-1-1,0 1 1,0-1-1,0 1 0,-1-1 1,1 1-1,0-1 0,0 0 1,0 1-1,0-1 1,0 1-1,0-1 0,1 1 1,-1-1-1,0 1 0,0-1 1,0 1-1,0-1 1,0 0-1,1 1 0,0 1-286,-1 0 0,1-1 0,0 1 0,0-1-1,-1 1 1,1-1 0,0 1 0,1-1 0,-1 0 0,0 1-1,0-1 1,1 0 0,1 2 0,21 7-3358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05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3459,'0'0'20660,"9"0"-19673,181 8 1095,-36 0-3454,-137-7 1026,-12-1-1621,0 0-5446,-24 0 1477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05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11659,'0'0'6534,"47"15"-4708,-4-11 32,10-3-801,4-1-353,1 0-383,-5 0-225,-5 0-32,-4 0-192,-10 0-1314,-9 0-1633,-6-6-4356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06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3299,'0'0'13965,"12"-3"-12710,46-4-316,0 3 1,108 6-1,-104 0-4121,-1-1-3287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06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8968,'-9'0'1741,"-60"0"4542,94 8-3187,6 3-2903,8-2-30,61 16 377,-91-22-502,1 1 1,-1 0-1,-1 0 0,1 0 0,0 1 0,-1 1 0,15 11 0,-22-15-32,1-1 0,-1 1 0,1 0 0,-1 0 0,0-1 0,1 1 0,-1 0-1,0 0 1,0 0 0,0 0 0,-1 0 0,1 0 0,0 1 0,-1-1-1,0 0 1,1 0 0,-1 0 0,0 1 0,0-1 0,0 4 0,-1-2 22,0 0-1,-1 0 1,1 1 0,-1-1 0,0 0 0,0 0 0,0-1 0,0 1-1,-6 6 1,-5 4 92,-1 0-1,1-1 1,-28 18-1,37-28-112,-95 58 179,71-46 521,0 1-1,-32 27 1,61-43-705,-1 0 0,0-1 1,1 1-1,-1 0 0,0 0 0,0 0 1,1 0-1,-1 0 0,0 0 1,1 0-1,-1 0 0,0 0 0,1 0 1,-1 0-1,0 1 0,1-1 1,-1 0-1,0 0 0,0 0 0,1 0 1,-1 0-1,0 1 0,0-1 0,1 0 1,-1 0-1,0 0 0,0 1 1,1-1-1,-1 0 0,0 0 0,0 1 1,0-1-1,0 0 0,1 0 0,-1 1 1,0-1-1,0 0 0,0 1 1,0-1-1,0 0 0,0 0 0,0 1 1,0-1-1,0 0 0,0 1 1,0-1-1,0 0 0,0 1 0,0-1 1,0 0-1,0 1 0,0-1 0,0 0 1,0 0-1,0 1 0,-1-1 1,1 0-1,0 1 0,0-1 0,0 0 1,-1 0-1,1 1 0,0-1 0,0 0 1,0 0-1,-1 0 0,1 1 1,32 0 62,-26-1 8,157-3 200,139 4-764,-272 4 422,-29-5-66,0 0 0,0 1 1,0-1-1,0 0 0,0 1 1,-1-1-1,1 1 1,0-1-1,0 1 0,0 0 1,-1-1-1,1 1 1,0 0-1,-1-1 0,1 1 1,-1 0-1,1 0 0,-1 0 1,1-1-1,-1 1 1,0 0-1,1 0 0,-1 0 1,0 0-1,1 0 0,-1 0 1,0 2-1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08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3748,'-1'1'9560,"-7"8"-8935,-8 13 410,0 1 0,2 1 0,1 0 0,-17 46 0,25-57-781,1 1 1,0-1-1,1 0 0,1 1 0,0 0 1,0-1-1,2 1 0,0 0 1,0 0-1,1 0 0,5 20 1,-4-26-228,1 0-1,1 0 1,-1-1 0,1 1 0,0-1 0,1 0 0,-1 0 0,1 0-1,1-1 1,0 0 0,-1 0 0,2 0 0,-1-1 0,15 10 0,-12-9-437,1-1-1,0 0 1,0 0 0,15 4 0,-15-6-824,0-1-1,1 0 0,-1-1 1,18 1-1,3-2-3527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40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12716,'0'0'8862,"-3"11"-7640,-9 66-308,3 1 1,3 0-1,5 82 0,1-140-839,11-74 390,-2 17-455,-9 35-6,7-44-25,19-63 1,-22 96-18,0 1 0,1-1 0,0 1 0,1 1 0,0-1 0,1 1 0,1 0 0,0 0 0,17-18 0,-22 27 34,0-1-1,0 1 1,0-1-1,0 1 1,0 0-1,0 0 1,1 0-1,-1 1 1,1-1-1,-1 1 1,1 0-1,-1 0 1,1 0-1,0 0 1,0 1-1,-1-1 1,1 1-1,0 0 1,0 0-1,0 1 1,-1-1-1,1 1 1,0 0-1,0-1 1,-1 2-1,1-1 1,-1 0-1,1 1 1,4 3-1,-4-3 6,-1 1-1,1 0 1,-1 0-1,0 0 1,0 0-1,0 0 0,-1 1 1,1 0-1,-1-1 1,0 1-1,0 0 1,0 0-1,0 0 1,-1 0-1,0 0 1,1 1-1,-2-1 1,1 0-1,0 1 1,-1-1-1,0 0 1,0 1-1,0-1 1,-1 0-1,-1 8 1,1-10 20,0 1 0,0 0 0,-1 0 0,1-1 0,-1 1 0,0-1 0,0 1 0,0-1-1,0 0 1,0 1 0,0-1 0,0 0 0,-1-1 0,1 1 0,-1 0 0,0-1 0,1 1 0,-1-1 0,0 0 0,0 0 0,0 0 0,0 0 0,-4 0 0,-6 2 107,-1-1 0,0 0-1,-24 0 1,35-2-196,-1 0 0,1 0 0,0 0 0,0-1 0,-1 1 0,1-1 0,0 0 0,0 0 0,0 0 0,0-1-1,0 1 1,-5-4 0,-4-13-3185,13-9-3425,8 8-411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09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6118,'0'0'15791,"16"52"-15087,-4-39-447,13-1-129,-6-3-64,4-1-32,2-6-801,-2-2-1153,2 0-1153,-4-12-2562,0-7-2723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09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4036,'0'0'12684,"-46"56"-10666,32-31-513,1 3-31,1 3-289,-2 3-160,7-1-577,0-2-256,3-3-96,-1-3-64,5-6 32,0-1-32,0-4-928,0-1-1090,9-7-1570,-4-6-3747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10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7079,'0'0'16752,"0"53"-16592,0-35-64,0-4-32,0 1-513,-1-4-1280,-1-7-994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10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12940,'0'0'6983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10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10794,'0'0'12588,"49"10"-11659,-6-4-288,1 0-385,-1 1-160,1 0-32,-2 0-416,-8-1-1410,-9-4-1121,-2-2-1345,-4 0-2594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11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76 3683,'0'0'11046,"4"-10"-8441,12-30-651,-15 39-1894,-1 1 1,0-1-1,1 0 1,-1 0-1,0 1 0,0-1 1,0 0-1,0 1 1,1-1-1,-1 0 1,0 0-1,0 1 1,0-1-1,0 0 1,-1 1-1,1-1 1,0 0-1,0 0 1,0 1-1,-1-1 1,1 0-1,0 1 1,0-1-1,-1 0 1,1 1-1,-1-1 1,1 1-1,-1-1 1,1 1-1,-1-1 1,1 1-1,-1-1 1,1 1-1,-1-1 1,0 1-1,1-1 1,-1 1-1,0 0 0,1 0 1,-1-1-1,0 1 1,1 0-1,-1 0 1,0 0-1,-1-1 1,-32 2 377,33-1-413,-4 1-25,0 0 0,1 1 0,-1-1 0,0 1-1,1 0 1,0 1 0,-1-1 0,1 1 0,0-1-1,0 1 1,1 0 0,-1 1 0,1-1 0,-1 1-1,1-1 1,0 1 0,0 0 0,-3 7 0,2-4 51,1-1 1,-1 1-1,1 0 0,1 0 1,0 0-1,0 0 1,0 0-1,1 0 1,0 1-1,0-1 1,1 13-1,0-19-37,0 1 0,0 0 0,0-1 0,1 1 0,-1 0 0,1-1 0,-1 1 0,1-1 0,0 1 0,0-1 0,0 1 0,0-1 0,0 0-1,0 1 1,0-1 0,0 0 0,0 0 0,0 0 0,1 1 0,-1-1 0,0-1 0,1 1 0,-1 0 0,3 1 0,0-1 53,1 1 0,0-1 0,0 0 1,-1 0-1,1-1 0,0 1 0,0-1 0,8-1 0,0 0 72,1-1-1,-1-1 0,0 0 1,1 0-1,15-8 0,-8 1-80,-1-1 0,23-16 0,-37 23-42,-1 1 0,0-1 0,0-1-1,0 1 1,0-1 0,-1 0 0,0 0-1,0 0 1,0-1 0,-1 1 0,1-1 0,2-8-1,-10 18-72,0-1 0,1 1-1,-1 0 1,1 0-1,0 0 1,0 0 0,-2 5-1,3-4 61,-1 0 0,2 0 0,-1 0 0,0 0-1,1 1 1,0-1 0,0 1 0,1-1 0,0 1 0,0-1-1,0 1 1,0-1 0,1 1 0,0-1 0,2 6 0,-2-7-34,1-1 0,0 0 0,0 0 0,0 0 0,0-1 1,0 1-1,0 0 0,1-1 0,0 0 0,-1 1 0,1-1 0,0 0 1,0 0-1,0 0 0,0-1 0,1 1 0,-1-1 0,0 0 0,1 0 1,-1 0-1,0 0 0,1-1 0,-1 1 0,6-1 0,27 1-3108,1-5-3689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12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5285,'0'0'15631,"0"65"-15151,-6-41-352,6-2-32,0 4-96,0-5 65,0-1-1,6-2-32,-5-4-32,5-2-513,-5-3-992,3-4-1410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12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12396,'0'0'6886,"67"6"-5156,-28-3-897,9-1-321,-1-2-384,3 0-96,-6 0-672,-3-1-1538,-9-6-1666,-6-3-1793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13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6887,'0'0'10239,"-9"10"-8179,-3 2-1198,1 1-1,-17 28 1,25-37-696,1 0 1,-1 0-1,1 1 0,0-1 0,0 1 1,1-1-1,-1 1 0,1-1 1,0 1-1,0 0 0,1 0 0,0-1 1,-1 1-1,1 0 0,1 0 0,-1 0 1,1-1-1,2 10 0,-2-12-151,0 0-1,1-1 1,-1 1-1,0 0 1,1-1 0,-1 1-1,1-1 1,0 0-1,0 1 1,-1-1-1,1 0 1,0 0-1,0 0 1,0 0-1,0 0 1,0-1 0,0 1-1,0-1 1,0 1-1,3-1 1,51 4-7,-35-4-396,-11 1-6,0 0 1,-1 0 0,1 1 0,-1 0 0,1 0 0,12 6 0,-20-7 401,0 0 0,0 0-1,0 0 1,0 0-1,0 1 1,0-1 0,-1 1-1,1-1 1,-1 1-1,1 0 1,-1-1-1,0 1 1,0 0 0,1 0-1,-1 0 1,0 0-1,-1 0 1,1 0 0,0 0-1,-1 1 1,1-1-1,-1 0 1,1 0 0,-1 0-1,0 1 1,0-1-1,0 0 1,0 0 0,-1 0-1,1 1 1,-1-1-1,1 0 1,-2 3-1,0-1 138,0 0-1,0-1 0,0 1 0,0-1 0,0 1 0,-1-1 0,0 0 0,0 0 0,0 0 1,0-1-1,0 1 0,0-1 0,-1 0 0,1 1 0,-1-1 0,1-1 0,-8 4 0,1-2 230,0 1 0,1-1 0,-2-1 0,1 1-1,-20 0 1,17-2-84,1-2-1,0 1 1,-23-6-1,33 6-384,0 0 0,-1 0 0,1-1 0,0 0 0,0 1 0,0-1 0,0 0 0,0 0 0,0 0 0,0 0 0,0 0 0,0 0 0,1 0 0,-1-1 0,0 1 0,1-1 0,-1 1 0,1-1 0,0 0 0,-1 0 0,1 0 0,0 1 0,0-1 0,0 0 0,0 0 0,0 0 0,1 0 0,-1-1 0,0-3 0,1 6-133,1-1-1,-1 1 1,0-1 0,1 1-1,-1-1 1,1 1 0,-1 0 0,0-1-1,1 1 1,-1-1 0,1 1 0,-1 0-1,1 0 1,0-1 0,-1 1-1,1 0 1,-1 0 0,1-1 0,-1 1-1,1 0 1,0 0 0,-1 0 0,1 0-1,-1 0 1,1 0 0,0 0 0,0 0-1,26 0-3846,-16 0 758,16-1-3185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13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0 3587,'0'0'17921,"-10"8"-17221,-44 46 215,-75 97 1,129-151-1039,-1 1-1,1 0 1,0 0 0,-1 0 0,1-1 0,-1 1 0,1 0 0,-1-1-1,1 1 1,-1 0 0,0-1 0,1 1 0,-1-1 0,0 1 0,1-1-1,-1 1 1,0-1 0,0 0 0,0 1 0,1-1 0,-1 0 0,0 0-1,0 1 1,0-1 0,0 0 0,1 0 0,-1 0 0,0 0-1,0 0 1,-1 0 0,1-2-340,0 1 0,0 0 0,0-1 0,0 1 0,0-1 0,0 1 0,1-1 0,-1 0 0,1 1 0,-1-1 0,1 0 0,0 1 1,-1-1-1,1-3 0,-2-19-3717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41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9225,'0'0'10735,"9"5"-8546,-6-4-2098,6 4 360,0 0 0,1-1-1,0 0 1,0-1 0,0 0 0,0 0-1,0-1 1,18 1 0,-21-3-445,0 0 0,-1 0 0,1-1 0,0 0 0,0 0-1,0 0 1,-1-1 0,8-3 0,-12 4-7,0-1-1,1 1 0,-1 0 1,0-1-1,0 0 0,-1 1 1,1-1-1,0 0 0,-1 0 1,1 0-1,-1 0 1,1 0-1,-1 0 0,0-1 1,0 1-1,0 0 0,0-1 1,0 1-1,-1-1 0,1 1 1,-1 0-1,1-1 0,-1 1 1,0-1-1,0-4 1,-1 6 1,1-1 1,-1 0-1,1 1 1,-1-1 0,0 0-1,1 1 1,-1-1-1,0 1 1,0-1-1,0 1 1,0 0 0,0-1-1,-1 1 1,1 0-1,0 0 1,-1-1 0,1 1-1,0 0 1,-1 1-1,1-1 1,-1 0 0,0 0-1,1 1 1,-1-1-1,0 0 1,1 1 0,-1 0-1,0-1 1,0 1-1,1 0 1,-1 0 0,0 0-1,0 0 1,1 0-1,-3 1 1,-2-1 1,0 0 0,0 1 0,0-1 0,0 1 1,1 0-1,-1 1 0,0 0 0,1 0 0,-11 5 0,11-4 4,1 1 1,0 0-1,-1 1 0,1-1 0,1 1 0,-1-1 1,1 1-1,0 0 0,0 1 0,0-1 0,1 0 1,0 1-1,-3 8 0,4-12-4,1 0 0,-1 0 0,1 0 0,-1 1 0,1-1 0,0 0 1,0 0-1,0 1 0,0-1 0,0 0 0,1 0 0,-1 0 0,1 1 0,-1-1 0,1 0 0,0 0 0,0 0 0,0 0 0,0 0 0,0 0 1,0 0-1,0 0 0,1-1 0,-1 1 0,1 0 0,-1-1 0,1 1 0,0-1 0,0 1 0,-1-1 0,1 0 0,0 0 0,0 0 0,0 0 1,0 0-1,0 0 0,5 0 0,3 1-231,2 0 1,-1-1-1,0-1 1,0 0-1,0 0 1,0-1-1,0 0 1,0-1-1,0 0 1,0-1-1,0-1 1,-1 1-1,14-8 0,37-10-468,-60 21 771,0-1-1,-1 1 1,1 0 0,0 0 0,-1 0 0,1 0 0,0-1 0,0 1-1,-1 0 1,1 0 0,0 0 0,0 0 0,-1 1 0,1-1-1,0 0 1,-1 0 0,1 0 0,0 0 0,-1 1 0,1-1 0,0 0-1,-1 1 1,1-1 0,0 1 0,-1-1 0,1 0 0,-1 1-1,1 0 1,0 0 0,6 21 1744,-7-20-1736,0 0 0,0 0 0,0 0 0,1 0 0,-1 0 0,1 0 0,-1 0 0,1 0 1,0 0-1,0 0 0,0-1 0,0 1 0,0 0 0,0-1 0,0 1 0,1-1 0,-1 1 0,0-1 0,4 3 0,1-1-49,1-1-1,0 0 1,-1-1-1,1 1 1,0-1-1,0 0 1,0-1-1,0 0 1,0 0-1,0 0 1,0-1-1,0 0 1,0-1-1,8-2 1,12-4-454,-1-1 1,28-15-1,-51 22 357,13-7-167,-13 7-6,0 0 1,-1 0 0,1 0 0,0 1-1,0-1 1,1 1 0,-1 0-1,0 0 1,6-1 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14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10282,'0'0'11050,"48"52"-9705,-20-36-95,2-2-706,4 1-352,0-2-160,-4 1-544,-7-3-1602,-5-3-1762,-6-2-3651</inkml:trace>
  <inkml:trace contextRef="#ctx0" brushRef="#br0" timeOffset="1">414 94 13741,'0'0'12300,"-37"61"-11980,37-42-224,-3 0-64,3 1-352,0-5-1218,0-1-704,0-7-416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14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14926,'0'0'9705,"14"34"-11402,-7-33-2019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14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1 4676,'0'0'10501,"1"11"-8029,4 23-806,2-1 1,13 36 0,-10-33-975,-1 0 0,7 49 0,-15-73-668,0 1-1,-1 0 1,-1 0-1,0 0 1,0 0-1,-1-1 1,-1 1-1,0-1 1,-1 1-1,-10 21 1,-3 1 54,-3-1 0,-37 52 1,46-72-757,0 0 0,-2 0 0,1-1 0,-2-1 0,0 0 0,0-1 0,-31 18 0,15-17-5114,1-8-4528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15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 9577,'0'0'7260,"-8"9"-6849,-18 22 394,2 2 1,1 0-1,-33 67 0,48-85-643,2 0 1,-1 1-1,2 0 1,0 0-1,1 1 1,1-1-1,0 1 1,2 0-1,-1-1 1,2 1-1,1 0 1,3 30-1,-1-37-136,0-1 0,1 1 0,0-1 0,1 0 0,-1 0 0,2 0-1,-1-1 1,1 0 0,0 0 0,1 0 0,0-1 0,0 0 0,1 0 0,0-1-1,0 0 1,0 0 0,18 8 0,-7-4-367,0-1-1,0-2 0,22 7 1,-17-8-2193,49 7 0,-6-7-4918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31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3972,'0'0'14371,"9"10"-13010,6-5-1218,-1-1-1,1-1 1,0 0 0,0-1 0,0 0-1,18-1 1,0 1-90,189 6-1537,-73-10-4399,-63-3 277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32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3716,'0'0'10495,"10"2"-9171,51 7-506,-1-2 1,1-3 0,104-7-1,-43 1-548,515-28 350,-488 22-8,-85 7-3109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53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3011,'0'0'15599,"-1"8"-14991,0 0-529,1-1 0,0 1 1,0-1-1,1 1 0,0-1 0,0 0 0,1 1 0,0-1 0,0 0 1,0 0-1,1 0 0,1 0 0,-1-1 0,1 1 0,0-1 0,6 9 0,-1-5 39,0 0 0,0 0-1,1-1 1,1 0-1,-1 0 1,1-1-1,1-1 1,-1 0 0,1-1-1,0 0 1,1 0-1,-1-1 1,1-1 0,0 0-1,1-1 1,-1-1-1,0 0 1,1 0-1,22-1 1,19-4 293,-1-2-1,0-2 1,86-23 0,-44 9-407,-41 11-3,1 2 0,0 3 0,0 2 0,66 5 0,-117-2 2,1 1 0,-1-1 0,1 1-1,-1 1 1,1-1 0,-1 1 0,0 0-1,0 0 1,0 0 0,0 1 0,7 4 0,-9-5-1,-1 1 1,1-1 0,-1 1 0,0 0 0,0-1 0,0 1 0,0 0 0,0 0-1,-1 0 1,0 0 0,1 0 0,-1 1 0,0-1 0,0 0 0,-1 1 0,1-1-1,-1 0 1,0 1 0,0 4 0,-1 2 219,-2-9-4634,-3-16-6799,4 6 4613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54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 6150,'0'0'15524,"12"-4"-14926,38-10-285,1 2 0,0 2 0,0 3 0,1 1 1,56 3-1,-103 4-281,-1-1 0,1 2 1,0-1-1,0 1 0,0-1 0,-1 1 1,1 1-1,-1-1 0,1 1 0,-1-1 1,0 1-1,0 0 0,0 1 1,-1-1-1,1 1 0,-1-1 0,4 7 1,-3-6 120,0 1 1,0-1 0,0 1 0,1-1-1,0 0 1,-1-1 0,1 1 0,1-1-1,-1 0 1,0 0 0,1-1 0,0 1-1,8 1 1,4-2 5,1-1 1,-1-1-1,0 0 1,1-2-1,-1 0 0,0-1 1,0-1-1,21-6 0,-13 1-94,-1-1-1,1-1 1,-1-1-1,41-27 0,-64 38-71,0-1 0,0 1 0,-1 0 1,1-1-1,0 1 0,0-1 0,-1 0 0,1 1 0,-1-1 0,0 0 0,1 0 0,1-4 0,-3 5-116,0 0 0,-1 1 0,1-1 0,0 0 0,0 1 0,-1-1 0,1 0 0,0 1 0,-1-1 1,1 0-1,-1 1 0,1-1 0,-1 1 0,1-1 0,-1 1 0,1-1 0,-1 1 0,0-1 0,1 1 0,-1 0 0,0-1 1,1 1-1,-1 0 0,0-1 0,1 1 0,-1 0 0,0 0 0,0 0 0,1 0 0,-1 0 0,0-1 0,0 1 0,1 1 1,-1-1-1,0 0 0,0 0 0,1 0 0,-1 0 0,0 1 0,-28-3-5226,-4 0-3198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54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10314,'0'0'16111,"46"4"-15566,-14-4-353,1 0-128,6 1-64,-5 4-321,0-1-1120,-6 0-1538,-3-2-960,-2-2-1923,-4 0-1665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55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15 12011,'0'0'11275,"-8"-4"-11035,8 4-239,-2-1 0,-1-1-1,1 1 0,-1 0 1,0 0-1,1 0 0,-1 0 1,0 0-1,0 0 0,0 1 0,1 0 1,-1-1-1,0 1 0,0 0 1,0 0-1,0 1 0,0-1 0,0 1 1,1-1-1,-1 1 0,0 0 1,0 0-1,1 0 0,-1 0 0,1 0 1,-1 1-1,1-1 0,-1 1 1,1 0-1,0 0 0,0 0 0,0 0 1,-2 2-1,0 0 50,0 1 0,1-1 0,0 0 1,0 1-1,1-1 0,-1 1 0,1 0 0,0 0 1,0 0-1,0 0 0,1 0 0,0 1 0,0-1 0,-1 8 1,3-11-32,-1-1 1,1 0-1,0 0 1,-1 0-1,1-1 1,0 1-1,0 0 1,-1 0-1,1 0 1,0 0-1,0-1 1,0 1-1,0 0 1,0-1-1,0 1 1,0-1-1,0 1 1,0-1-1,1 0 1,-1 1-1,0-1 1,0 0-1,0 0 1,0 0 0,1 0-1,-1 0 1,0 0-1,0 0 1,0 0-1,0 0 1,1 0-1,-1-1 1,0 1-1,1-1 1,45-10 380,-38 5-371,0 1 0,0-1 0,-1 0 0,0 0 0,0-1 0,-1-1 0,1 1 0,-2-1 0,1 0-1,-1-1 1,6-10 0,-41 61-498,26-35 485,0 0 1,1 0 0,0 1 0,0-1-1,1 1 1,0-1 0,-1 14 0,2-19-25,0 0 0,0 0 0,0 0 1,1 0-1,-1 0 0,0 0 1,1 0-1,-1 0 0,1 0 0,0 0 1,0 0-1,0 0 0,0 0 1,0 0-1,0-1 0,0 1 0,0 0 1,1-1-1,-1 1 0,1-1 1,-1 0-1,1 1 0,-1-1 1,1 0-1,0 0 0,0 0 0,-1 0 1,1 0-1,0-1 0,0 1 1,0 0-1,0-1 0,3 1 0,43-1-3637,-16-9-3514,-2-8-4629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41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164 272 11243,'0'0'90,"6"-9"71,19-28 565,-24 36-503,-1 0 1,1 0 0,-1 0 0,1 0 0,-1 0 0,1 0 0,-1 1 0,1-1 0,-1 0 0,0 0-1,1 0 1,-1 0 0,0 0 0,0 0 0,0-1 0,0 1 0,0 0 0,0 0 0,0 0-1,0 0 1,-1-1 0,1 2-82,-1-1 0,1 0 0,-1 1 0,0-1 0,1 1 0,-1-1 0,1 1 0,-1 0 0,0-1 0,1 1-1,-1-1 1,0 1 0,0 0 0,1 0 0,-1-1 0,0 1 0,0 0 0,1 0 0,-1 0 0,-1 0 0,-37 4 1864,39-4-2005,-9 3 113,0-1 0,1 2 0,-1-1 0,1 1-1,0 0 1,0 1 0,0 0 0,1 0 0,0 1 0,-10 9 0,12-10-91,1-1 1,0 1-1,0 0 1,0 0-1,1 0 1,-1 1-1,1-1 1,0 1-1,1 0 0,0 0 1,-1 0-1,2 0 1,-1 0-1,1 0 1,-1 11-1,2-15-12,0-1 0,0 0 0,0 0 1,0 0-1,1 0 0,-1 1 0,0-1 0,1 0 0,-1 0 0,1 0 0,-1 0 0,1 0 0,-1 0 0,1 0 0,0 0 1,-1 0-1,1 0 0,0 0 0,0-1 0,0 1 0,0 0 0,0 0 0,0-1 0,1 2 0,1-1 8,0 0 0,1 0 0,-1 0 0,0 0 0,1 0 0,-1-1 0,1 1 0,5-1 0,1 0 11,1-1 1,-1 0-1,1-1 0,-1 0 1,11-4-1,-3-2-45,0 0 0,-1-1 0,0-1 0,-1 0-1,0-1 1,0-1 0,-1-1 0,-1 0 0,23-27 0,-26 27 68,-1 0 1,0-1-1,-1 0 1,0 0 0,-1-1-1,-1 0 1,0-1-1,-1 0 1,-1 0-1,-1 0 1,5-25-1,-9 39 19,0 0 1,1 0-1,-1 0 0,0 0 0,0 0 1,0 0-1,0 0 0,-1 0 0,1 0 0,-1 0 1,1 0-1,-1 0 0,1 0 0,-1 0 1,-2-3-1,3 5-37,-1 0 0,1-1 0,-1 1 0,1 0 0,-1-1 0,0 1 0,1 0 0,-1 0 0,0-1 0,1 1 0,-1 0 0,0 0 0,1 0 0,-1 0 0,0 0 0,1 0 0,-1 0 0,0 0 0,1 0 0,-1 0 0,0 0 0,1 1 0,-1-1 0,0 0 0,1 0 1,-1 1-1,1-1 0,-1 0 0,0 1 0,-3 2 24,0 0 0,0 0 0,0 1 0,0-1 0,0 1 0,1 0 0,0 0 0,0 0 0,0 0 0,-3 5 0,-2 10 118,1-1-1,0 2 0,1-1 1,1 1-1,1-1 0,-2 24 1,6-33-178,-1-1 0,1 1 1,1-1-1,0 1 0,0-1 1,5 18-1,-5-23-159,1 0-1,0 0 0,0 0 1,0 0-1,0 0 0,0-1 1,1 1-1,-1-1 1,1 1-1,0-1 0,0 0 1,0 0-1,1 0 1,-1-1-1,6 4 0,13 3-3530,-5-6-1890,4-2-6068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55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12620,'0'0'14157,"67"32"-14093,-44-32-96,0 0-1345,-1 0-2050,-5 0-3139,-3-3-6343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56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2370,'0'0'22373,"-3"11"-21812,0-2-481,-5 18 501,1-1-1,1 1 1,-4 42-1,11-68-565,-1 0-1,1-1 1,-1 1-1,1 0 0,-1 0 1,1-1-1,0 1 1,-1 0-1,1-1 1,0 1-1,0-1 0,-1 1 1,1-1-1,0 1 1,0-1-1,0 0 1,0 1-1,0-1 0,0 0 1,-1 0-1,1 0 1,0 0-1,0 1 1,0-1-1,0 0 1,0 0-1,0-1 0,0 1 1,0 0-1,0 0 1,0 0-1,-1-1 1,1 1-1,0 0 0,1-1 1,35-9 106,-34 8-149,0 1 0,-1 0 0,1 0 0,0 0 0,0 1 0,0-1 0,0 0 0,-1 1 0,1 0 0,0 0 0,0 0 0,0 0 0,0 0 0,0 1 0,0-1 0,0 1 0,3 1 0,-4-1 27,0 1 0,0 0 0,-1 0 0,0 0 0,1-1 0,-1 1-1,0 1 1,0-1 0,0 0 0,0 0 0,0 0 0,0 1 0,-1-1-1,1 0 1,-1 1 0,1-1 0,-1 0 0,0 1 0,0-1 0,0 0-1,-1 4 1,1-4 53,0 0-1,0 0 1,-1 0-1,1 0 1,0-1-1,-1 1 1,0 0-1,1 0 1,-1 0-1,0-1 1,0 1-1,0-1 1,0 1-1,0 0 1,0-1-1,-1 0 1,1 1 0,0-1-1,-1 0 1,-1 2-1,-2 0 42,0 0-1,0-1 1,0 1 0,0-1 0,0 0-1,0-1 1,-6 2 0,-6 0 82,0 0 1,0-2-1,-29 0 0,45-1-197,1 0 0,-1 0 0,0 0 0,1 0 0,-1-1 0,0 1 0,1 0 0,-1 0-1,0-1 1,1 1 0,-1 0 0,1-1 0,-1 1 0,1 0 0,-1-1 0,1 1 0,-1-1 0,1 1-1,-1-1 1,1 1 0,0-1 0,-1 1 0,1-1 0,0 0 0,-1 1 0,1-1 0,0 1 0,0-1-1,0 0 1,-1 1 0,1-1 0,0 0 0,0 1 0,0-1 0,0 0 0,0 1 0,0-1 0,0 0-1,0 1 1,1-1 0,-1 0 0,0 0 0,1-1-207,-1 0 0,1 0 1,-1 0-1,1 0 0,0 0 0,0 1 0,0-1 0,0 0 1,0 1-1,0-1 0,0 1 0,1-1 0,-1 1 0,2-2 1,54-28-9398,-37 20 3316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56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10218,'0'0'18316,"-6"5"-18247,-32 28 73,23-18-85,-2 0 0,1-1 0,-2-1 0,-36 21 0,54-34-135,-1 0 0,1 0 0,-1 1 0,1-1 0,-1 0-1,1 0 1,-1 1 0,0-1 0,1 0 0,-1 0 0,1 0 0,-1 0 0,1 0 0,-1 0 0,1 0-1,-1 0 1,0 0 0,1 0 0,-1 0 0,1 0 0,-1 0 0,1 0 0,-1-1 0,1 1-1,-1 0 1,1 0 0,-1-1 0,1 1 0,-1 0 0,1-1 0,-1 1 0,1 0 0,0-1-1,-1 1 1,1-1 0,-1 1 0,1-1 0,0 1 0,0-1 0,-1 1 0,1-1 0,0 1-1,0-1 1,-2-27-7399,2 19 4752,0-19-8214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57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9449,'0'0'10890,"-5"46"-8808,10-32-576,9-2-257,11 0-641,3 0-351,1 2-193,1-2-64,2 1-1185,-8 0-1634,3 0-1633,-9-3-3075</inkml:trace>
  <inkml:trace contextRef="#ctx0" brushRef="#br0" timeOffset="1">411 111 17392,'0'0'5798,"-44"32"-4421,35-13-576,4 2-160,1-1-225,4-1-384,0-3 32,0-2-224,0-5-833,4-6-833,1-3-960,-1-6-2083,1-14-3587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57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18738,'0'0'5957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2:32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7 6726,'0'0'15396,"-9"-2"-14590,0 0-698,0 1-1,1 0 0,-1 1 1,1 0-1,-1 0 0,1 1 1,-17 4-1,20-5-97,1 1-1,-1 0 1,1 1 0,0-1-1,0 1 1,0 0 0,0 0 0,0 0-1,0 0 1,0 1 0,0-1-1,1 1 1,0 0 0,-1 0-1,1 1 1,0-1 0,1 1 0,-1-1-1,1 1 1,-4 5 0,6-8-14,0-1 1,0 1-1,0 0 1,0-1-1,0 1 1,1 0-1,-1-1 0,0 1 1,0-1-1,0 1 1,1 0-1,-1-1 1,0 1-1,0-1 1,1 1-1,-1-1 1,0 1-1,1-1 1,-1 1-1,1-1 1,-1 1-1,1-1 1,-1 0-1,1 1 1,-1-1-1,1 0 1,-1 1-1,1-1 0,-1 0 1,1 0-1,0 1 1,-1-1-1,1 0 1,0 0-1,-1 0 1,1 0-1,0 0 1,32 6-263,-27-6 169,28 5-313,-20-5 181,0 1 0,0 1-1,0 1 1,-1 0 0,1 0 0,-1 1 0,1 1 0,-1 1 0,20 11 0,-32-17 253,0 0 1,0 1-1,-1 0 0,1-1 1,0 1-1,0-1 0,-1 1 1,1 0-1,-1 0 0,1-1 1,0 1-1,-1 0 0,1 0 1,-1 0-1,0 0 0,1 0 1,-1-1-1,0 1 0,1 0 1,-1 0-1,0 0 0,0 0 1,0 0-1,0 0 0,0 0 1,0 0-1,0 0 0,0 1 1,-1 0 91,0 0-1,0-1 1,-1 1 0,1-1 0,0 1 0,0-1-1,-1 0 1,1 1 0,-1-1 0,1 0 0,-1 0-1,1 0 1,-4 1 0,-58 20 2131,61-21-2299,-10 1-22,1 1 0,0-1 0,-1-1 0,0 0 0,-22-2 1,33 1-43,1 0 0,-1 0 0,0 0 0,1 0 0,-1 0 0,1 0 0,-1-1 0,1 1 0,-1 0 0,1 0 0,-1-1 0,1 1 0,-1 0 0,1 0 0,-1-1 0,1 1 0,-1-1 0,1 1 0,-1 0 0,1-1 0,0 1 0,-1-1 0,1 1 0,0-1 0,-1 1 0,1-1 0,0 1 0,0-1 0,0 1 0,-1-1 0,1 0 0,0 1 0,0-1 0,0 1 0,0-1 0,0 1 0,0-1 0,0 0 0,0 1 0,0-1 0,0 1 0,1-1 0,-1 1 0,0-1 0,0 0 0,0 1 0,1-1 0,-1 0-1,1-1-603,1-1-1,-1 1 0,0-1 0,1 1 0,-1-1 1,1 1-1,0 0 0,0 0 0,3-3 0,22-12-5973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2:32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167 234 13965,'0'0'6129,"-10"1"-4795,-1 2-1083,1-1-1,0 1 0,0 1 1,0 0-1,1 0 0,-1 1 0,-13 10 1,18-12-180,0 1 1,0-1-1,1 1 0,-1 0 1,1 0-1,0 1 1,1-1-1,-1 1 1,1 0-1,0 0 1,0 0-1,0 0 0,0 0 1,1 1-1,0-1 1,1 1-1,-3 10 1,4-15-71,0 0 1,0 0 0,0 0 0,0 0-1,0 0 1,0 0 0,0 0 0,0 0-1,0 0 1,1 0 0,-1 0 0,0 0-1,1 0 1,-1-1 0,1 1 0,-1 0-1,1 0 1,-1 0 0,1-1 0,0 1-1,-1 0 1,1 0 0,0-1 0,-1 1-1,1-1 1,0 1 0,0-1-1,0 1 1,0-1 0,1 1 0,1 0 14,1 0 0,0 0 0,-1 0 0,1-1 0,0 0 0,-1 0 0,1 0-1,6-1 1,1 0 8,0-1-1,0 0 0,-1-1 0,1-1 0,11-4 0,-5-2-29,-1 1-1,-1-2 0,0 0 1,22-22-1,-32 28 11,0 0-1,0 0 1,-1 0-1,1-1 0,-1 0 1,-1 0-1,1 0 0,-1 0 1,0 0-1,0-1 1,-1 0-1,1 1 0,-2-1 1,1 0-1,0-10 0,-3 18 41,0 0 0,0-1 0,0 1 0,0 0 0,0 0 0,0 0 0,1 0 0,-1 0 0,0 0 0,0 0 0,1 0 0,-1 0 0,0 0 0,1 0 0,-1 1 0,1 0 0,-1 0-25,1-1-1,0 0 1,0 1 0,0-1-1,0 0 1,0 1 0,0-1 0,1 0-1,-1 1 1,0-1 0,1 0 0,-1 1-1,1-1 1,-1 0 0,1 0 0,0 0-1,0 1 1,-1-1 0,1 0 0,0 0-1,0 0 1,0 0 0,0 0-1,0-1 1,0 1 0,0 0 0,0 0-1,1-1 1,0 2 0,2-1 2,0 0 0,0 0 0,0-1 0,0 1 0,0-1 0,0 0 0,0 0 0,0 0 0,0 0 0,5-2 0,4 0 1,1-2 0,-1 0-1,0 0 1,0-1 0,17-9-1,-16 4-8,0 1-1,-1-1 0,0-1 1,-1-1-1,21-24 0,-27 29-10,-1 0 1,0 0-1,0 0 1,-1 0-1,0-1 0,0 0 1,-1 0-1,0 0 0,-1 0 1,1-1-1,-2 1 0,1-1 1,0-8-1,-2 16-7,0 1-1,0-1 1,0 1-1,0-1 1,0 1-1,0 0 1,0-1 0,0 1-1,-1-1 1,1 1-1,0 0 1,0-1-1,0 1 1,0-1 0,-1 1-1,1 0 1,0-1-1,0 1 1,0 0-1,-1-1 1,1 1 0,0 0-1,-1 0 1,1-1-1,0 1 1,-1 0-1,1 0 1,0-1-1,-1 1 1,1 0 0,-1 0-1,1 0 1,0 0-1,-1 0 1,1 0-1,-1 0 1,1-1 0,0 1-1,-1 0 1,1 0-1,-1 1 1,1-1-1,-1 0 1,1 0-1,0 0 1,-1 0 0,1 0-1,-1 0 1,1 0-1,0 1 1,-1-1-1,1 0 1,-24 14-113,6 0 212,1 2 0,0 0 0,1 1 0,-24 32 0,32-38 48,0 1-1,1-1 1,0 1-1,1 1 0,0-1 1,1 1-1,0 0 1,1 0-1,-3 20 1,7-29-145,-1 0-1,1 1 1,0-1 0,1 0 0,-1 1 0,1-1-1,-1 0 1,1 0 0,0 1 0,1-1 0,-1 0 0,1 0-1,0 0 1,0-1 0,0 1 0,0 0 0,1-1-1,0 1 1,-1-1 0,1 0 0,7 6 0,-5-6-380,0 1 0,0-1 0,1 0 0,-1 0 0,1 0 0,7 2 0,41 4-7319,-23-9-855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2:33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69 12204,'0'0'3048,"10"-4"-75,-3 2-2440,-2-1-313,0 1 1,0 0-1,0 0 1,1 0 0,-1 1-1,0 0 1,1 0 0,0 0-1,-1 1 1,1 0 0,-1 0-1,9 1 1,-13-1-212,-1 1 1,1-1-1,0 1 1,0 0-1,0-1 1,0 1-1,0 0 1,-1-1 0,1 1-1,0 0 1,-1 0-1,1 0 1,0 0-1,-1 0 1,1 0-1,-1 0 1,0 0-1,1 0 1,-1 0-1,0 0 1,1 0-1,-1 0 1,0 0-1,0 0 1,0 0-1,0 0 1,0 0-1,0 0 1,0 0-1,-1 0 1,1 0 0,0 0-1,0 0 1,-1 0-1,1 0 1,-1 0-1,1 0 1,-1 0-1,1 0 1,-2 1-1,-24 38 535,11-25-292,-29 34 827,41-46-957,1 0-1,-1 0 1,1 1 0,0-1 0,0 1-1,0 0 1,1-1 0,-1 1 0,1 0-1,0 0 1,-2 7 0,7-10-75,-1 0-1,1 0 1,0-1-1,-1 1 1,1-1 0,0 0-1,-1 0 1,1 0-1,0-1 1,5-1-1,9-3-5,-1-2-1,0 0 1,0-1-1,0 0 0,27-20 1,-14 6-12,-2 0 1,28-29-1,-48 44-25,-5 5-4,-1 0 0,1 0-1,-1 0 1,0 0 0,0 0 0,0-1-1,0 1 1,0-1 0,0 1 0,-1-1-1,1 1 1,-1-1 0,0 0 0,2-3-1,-22 26-132,17-18 152,1 0-1,-1 0 1,1 0-1,0 1 1,0-1 0,0 0-1,0 1 1,0-1-1,1 1 1,-1-1-1,1 1 1,0-1 0,-1 1-1,1 0 1,0-1-1,1 1 1,-1-1 0,0 1-1,1-1 1,-1 1-1,1-1 1,0 1 0,0-1-1,0 1 1,0-1-1,0 0 1,0 0-1,1 1 1,-1-1 0,1 0-1,0 0 1,-1-1-1,1 1 1,0 0 0,0 0-1,0-1 1,0 1-1,0-1 1,1 0 0,-1 0-1,0 0 1,1 0-1,-1 0 1,1 0 0,-1 0-1,5 0 1,5 1 3,0 1 0,1-2 0,-1 1 0,0-2 0,1 0 1,-1 0-1,1-1 0,19-4 0,-20 2-9,-1-1-1,1 0 1,-1-1-1,0 0 1,0-1 0,0 0-1,-1-1 1,0 0-1,0 0 1,-1-1-1,0 0 1,-1-1 0,15-18-1,-22 26-14,0-1-1,0 1 1,0-1-1,0 1 1,0-1-1,-1 1 1,1-1-1,-1 1 1,1-1-1,-1 1 1,0-1 0,1 0-1,-1 1 1,0-1-1,0 0 1,0 1-1,0-1 1,0 0-1,-1-2 1,0 3-3,1 0-1,-1 0 1,0 0 0,0 0 0,0 1 0,1-1-1,-1 0 1,0 0 0,0 0 0,0 1-1,0-1 1,0 1 0,0-1 0,0 1 0,-1-1-1,1 1 1,0-1 0,0 1 0,0 0 0,-2-1-1,-3 1-12,-1-1-1,1 1 1,-1 0-1,1 1 1,-1 0-1,1 0 1,0 0-1,-10 3 1,6 1 72,-1-1 1,1 1 0,0 1 0,0 0 0,0 1 0,-16 14 0,23-18-20,-1 0 1,1 0-1,0 0 0,0 1 1,0-1-1,0 1 0,1 0 1,-1 0-1,1 0 0,0 0 1,0 0-1,1 0 0,-1 1 1,1-1-1,0 1 0,0-1 1,0 1-1,1-1 0,0 1 1,0 5-1,1-7-64,0-1 1,0 1-1,0 0 0,1 0 1,-1 0-1,1-1 0,0 1 1,0-1-1,0 1 1,0-1-1,0 0 0,0 0 1,1 0-1,-1 0 0,1 0 1,0-1-1,-1 1 1,1-1-1,0 1 0,0-1 1,0 0-1,0 0 0,0 0 1,4 0-1,8 2-1191,0 0 1,0-1-1,25 0 0,3-3-4502,4-5-5564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2:33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126 162 14189,'-9'1'3855,"-2"2"-2737,1-1 0,-1 2 0,1-1 0,0 1 0,-19 11 0,27-14-1051,-1 0 0,1 0 0,0 1 1,0-1-1,0 1 0,0-1 1,0 1-1,0 0 0,0 0 1,1 0-1,-1 0 0,1 0 1,-1 0-1,1 0 0,0 1 0,0-1 1,0 0-1,0 1 0,0-1 1,0 1-1,1-1 0,-1 1 1,1-1-1,0 1 0,0-1 0,0 1 1,0 0-1,0-1 0,0 1 1,1-1-1,-1 1 0,1-1 1,0 1-1,0-1 0,-1 0 0,4 5 1,-1-4-99,0 1 0,0-1 0,1 0 0,-1 0 0,1 0 0,0 0 0,-1-1 0,2 1 0,-1-1 0,0 0 0,0 0 0,1-1 0,-1 1 0,1-1 0,-1 0 0,1 0 0,-1 0 0,1-1 0,0 0 0,6 0 0,1 0-58,0 0 0,0 0-1,-1-1 1,1-1 0,0 0-1,22-8 1,-19 3 188,-1-1 0,0 0 0,0-1 0,-1-1-1,0 0 1,-1-1 0,0 0 0,0-1 0,-1 0 0,-1-1 0,0 0 0,-1-1 0,-1 0 0,0 0-1,-1-1 1,0 0 0,-1 0 0,6-23 0,-11 35-83,-1 0 0,1 0-1,-1 0 1,1 0 0,-1 0 0,0 0 0,0 0 0,-1 0-1,1 0 1,-2-6 0,2 8-31,-1 0-1,1 0 0,-1 0 1,0 1-1,0-1 1,1 0-1,-1 0 1,0 0-1,0 0 0,0 1 1,0-1-1,0 0 1,0 1-1,0-1 1,0 1-1,0-1 1,0 1-1,0 0 0,0-1 1,0 1-1,0 0 1,-1 0-1,1 0 1,0-1-1,0 1 1,0 0-1,-2 1 0,-8 34 241,8-19 74,0 1 0,0 0 0,2 0 0,0 0 0,2 25 0,0-18 245,-5 45 0,2-55-482,0 0 0,1 0 0,0-1 0,2 19 0,0-31-106,-1 0 1,1 0-1,-1 0 0,1 0 0,-1 0 1,1 0-1,0 0 0,-1 0 0,1-1 1,0 1-1,0 0 0,-1 0 0,1-1 1,0 1-1,0 0 0,0-1 0,0 1 1,0-1-1,0 1 0,0-1 0,0 0 1,0 1-1,0-1 0,0 0 0,0 0 1,1 1-1,-1-1 0,2 0 0,32-4-6689,-16-7-955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2:34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25 6278,'-2'-19'8735,"-1"14"-3504,-8 23-2007,-7 43-2797,17-57-364,0 0 1,1 0-1,-1 0 1,1 0-1,-1 0 1,1 0-1,0 0 1,1-1 0,-1 1-1,1 0 1,-1 0-1,1 0 1,3 7-1,-2-9-39,0 0 0,0 0 0,0-1 0,0 1 0,0-1-1,1 1 1,-1-1 0,0 0 0,1 0 0,-1 0 0,1 0 0,-1 0 0,1 0-1,-1-1 1,1 1 0,0-1 0,-1 0 0,1 0 0,0 0 0,-1 0-1,4-1 1,7 0 27,0-1-1,0 0 0,0-1 1,-1 0-1,1-1 0,-1-1 1,0 0-1,0-1 0,18-11 1,22-9-10,-51 25-38,-1 0 0,1 1 1,0-1-1,0 0 0,0 1 1,0-1-1,0 1 0,0-1 1,0 1-1,0 0 0,0-1 1,0 1-1,0 0 0,0 0 1,0 0-1,0 0 0,0 0 1,0 0-1,0 0 0,0 0 1,1 0-1,-1 0 0,0 1 0,0-1 1,0 0-1,0 1 0,0-1 1,0 1-1,0-1 0,-1 1 1,2 0-1,-1 1 45,0 1 0,-1-1 0,1 1 0,-1-1-1,0 1 1,0-1 0,0 0 0,0 1 0,0-1 0,-1 5 0,0-5 18,0 1 0,1 0 0,0-1 1,0 1-1,-1 0 0,2 0 0,-1-1 0,0 1 1,0 0-1,1-1 0,0 1 0,-1-1 0,1 1 1,0 0-1,2 2 0,-2-4-26,1 0 0,0 0 0,0 0 0,0 0 0,-1-1 0,1 1 0,0-1 0,0 1 0,0-1 0,0 1 0,0-1 0,0 0 0,0 0 0,0 0 0,0 0 0,0 0 0,0-1 0,3 0 0,42-10 86,-40 9-115,2-1 1,-1 0-130,1 0-1,-1 1 0,1 0 1,-1 1-1,1-1 1,0 2-1,-1-1 1,1 1-1,0 1 1,11 1-1,-19-2 98,0 1-1,0-1 1,0 1 0,0 0-1,0-1 1,0 1-1,-1 0 1,1 0 0,0 0-1,0-1 1,0 1 0,-1 0-1,1 0 1,-1 0 0,1 0-1,-1 0 1,1 0-1,-1 0 1,1 1 0,-1-1-1,0 0 1,0 0 0,1 2-1,-1 30-846,0-21-692,-2-20-10927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42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1 110 17745,'0'0'6134,"10"0"-5510,5-1-549,-1-1 0,1-1 0,-1 0 0,24-9 0,-32 10-92,0 0 1,0-1 0,-1 0 0,1 0-1,-1-1 1,0 1 0,6-7 0,-9 8-17,0 0 0,0 0 0,-1 1 0,1-2 1,-1 1-1,0 0 0,0 0 0,1 0 1,-1-1-1,-1 1 0,1 0 0,0-1 1,-1 1-1,1-1 0,-1 1 0,1-1 0,-1 1 1,0-1-1,-1-2 0,1 4 30,-1 0 1,1 0-1,-1 1 0,1-1 0,-1 0 0,0 1 1,1-1-1,-1 1 0,0-1 0,0 1 0,0-1 1,1 1-1,-1-1 0,0 1 0,0 0 0,0-1 1,0 1-1,0 0 0,0 0 0,1 0 0,-1 0 1,0-1-1,0 1 0,0 1 0,0-1 0,0 0 1,0 0-1,0 0 0,0 0 0,0 1 0,0-1 1,1 0-1,-1 1 0,0-1 0,-1 1 1,-34 15-37,30-10 53,0 0 0,1 0 1,0 0-1,0 1 0,0 0 0,1 0 0,0 0 0,-3 8 0,5-11 25,0 1 1,1-1-1,0 0 0,-1 0 1,2 1-1,-1-1 0,0 0 1,1 1-1,0-1 0,0 1 1,0-1-1,0 1 0,1-1 1,0 0-1,0 1 0,2 6 1,-1-8-26,0-1 1,1 1 0,-1-1-1,0 0 1,1 0-1,-1 0 1,1 0 0,-1 0-1,1-1 1,0 1-1,0-1 1,0 0 0,0 0-1,0 0 1,0 0-1,0 0 1,0-1-1,0 1 1,1-1 0,-1 0-1,0 0 1,6-1-1,2 1-21,0-1-1,1 0 0,-1-1 0,0 0 0,14-5 0,-8 0-150,-1-1 0,0-1 1,-1 0-1,0-1 0,20-18 0,19-12 352,-51 43 1032,-5 9-621,-6 12 41,5-15-437,-1 0 0,1 0 1,1 0-1,0 1 0,0-1 0,0 18 0,1-25-186,1 0 0,0 0 0,0 0 1,0 0-1,1 0 0,-1 0 0,0 0 0,1 0 1,-1 0-1,1 0 0,0 0 0,0 0 1,0 0-1,0 0 0,0 0 0,0-1 0,0 1 1,0 0-1,1-1 0,-1 1 0,1-1 0,-1 1 1,1-1-1,0 0 0,-1 0 0,1 0 0,0 0 1,0 0-1,0 0 0,0 0 0,0-1 0,0 1 1,0 0-1,0-1 0,0 0 0,3 1 1,6-1-75,0 0 1,0 0 0,0-1-1,1-1 1,-1 0 0,-1 0 0,1-1-1,16-6 1,3-4-856,43-27 0,-46 24 742,-21 17 464,-8 10 14,-13 27 319,5-17-183,10-20-443,-1 0 0,1 0 1,-1 1-1,1-1 0,0 0 0,-1 0 0,1 0 0,0 1 0,0-1 0,0 0 1,0 0-1,0 0 0,0 1 0,0-1 0,0 0 0,1 0 0,-1 1 1,0-1-1,1 0 0,-1 0 0,1 0 0,-1 0 0,1 0 0,0 0 0,-1 0 1,2 2-1,0-2-127,-1-1 1,1 1 0,0 0 0,0-1-1,-1 1 1,1-1 0,0 1-1,0-1 1,-1 0 0,1 0-1,0 0 1,0 0 0,0 0 0,0 0-1,2-1 1,7-1-2132,0-1-1,-1-1 1,0 1 0,20-11 0,10-9-10855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2:35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8616,'0'0'11691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2:36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78 9545,'0'0'10266,"-9"-5"-8804,-1-1-1166,-1 1 0,-1 1-1,1 0 1,0 0 0,-14-2-1,20 5-226,0 0-1,0 1 0,0 0 0,0 0 1,0 0-1,0 0 0,-1 1 1,-5 1-1,9-2-49,0 1-1,0 0 0,0 0 1,0 0-1,1 0 1,-1 0-1,0 0 1,0 0-1,0 0 1,1 1-1,-1-1 0,1 1 1,-1-1-1,1 1 1,0 0-1,0 0 1,-1-1-1,1 1 1,0 0-1,-1 3 0,2-5-16,0 1 0,1-1 0,-1 1-1,0-1 1,0 1 0,0-1 0,0 1 0,0-1-1,0 0 1,1 1 0,-1-1 0,0 1-1,0-1 1,1 0 0,-1 1 0,0-1-1,0 0 1,1 1 0,-1-1 0,0 0 0,1 1-1,-1-1 1,1 0 0,-1 0 0,0 0-1,1 1 1,-1-1 0,1 0 0,-1 0-1,1 0 1,-1 0 0,1 0 0,-1 0 0,0 1-1,1-1 1,-1 0 0,1-1 0,-1 1-1,1 0 1,-1 0 0,1 0 0,28 0-37,-23 0-21,17-1-266,-17 1 84,1-1 0,0 1 0,0 0 0,-1 1 0,1 0 0,9 2 0,-14-3 210,-1 1 1,1 0-1,0 0 1,0 0-1,-1 0 0,1 0 1,0 0-1,-1 1 1,0-1-1,1 0 1,-1 1-1,0-1 0,1 1 1,-1 0-1,0-1 1,0 1-1,0 0 0,-1 0 1,1-1-1,0 1 1,-1 0-1,1 0 0,-1 0 1,1 0-1,-1 0 1,0 3-1,2 17 194,-2 1-1,0-1 1,-1 0-1,-2 1 1,0-1-1,-1 0 1,-1-1-1,-1 1 1,-1-1-1,-1 0 1,-1-1-1,-19 33 1,27-51-135,-1 0 0,1 1 0,-1-1 0,0 0 0,0 0 0,0 0 0,0 0 0,0-1 0,0 1 1,0-1-1,-1 1 0,1-1 0,0 0 0,-1 1 0,1-1 0,-1-1 0,0 1 0,1 0 0,-1 0 0,0-1 1,1 0-1,-1 0 0,0 1 0,0-1 0,1-1 0,-1 1 0,0 0 0,-4-2 0,4 1-52,0-1 0,0 1-1,1-1 1,-1 1 0,0-1-1,1 0 1,-1 0 0,1 0-1,0 0 1,0-1 0,0 1-1,0-1 1,0 1 0,1-1-1,-1 1 1,1-1 0,-1 0-1,1 0 1,0 0 0,0 0-1,0 0 1,1 0 0,-1 0-1,1 0 1,-1-4 0,2 1-33,-1 0 0,1 0 0,0-1 1,1 1-1,-1 0 0,1 1 0,0-1 1,1 0-1,0 0 0,-1 1 0,2 0 0,-1-1 1,1 1-1,-1 0 0,1 1 0,1-1 1,-1 1-1,10-8 0,12-8 99,0 1 0,40-22 0,-42 26-93,21-11 50,-24 15-6,0 0 1,-2-2-1,1 0 1,-1-1-1,-1-1 1,-1-1-1,26-30 1,-41 45 3,-1 0 0,-1-1 0,1 1 0,0-1 0,0 1 0,0-1 0,-1 1 0,1-1 0,-1 1 0,1-1 1,-1 0-1,0 1 0,0-1 0,1-2 0,-1 3 0,-1 0 1,1 1-1,0-1 0,0 1 1,0-1-1,-1 1 0,1-1 1,0 1-1,-1-1 1,1 0-1,-1 1 0,1 0 1,0-1-1,-1 1 0,1-1 1,-1 1-1,1-1 0,-1 1 1,1 0-1,-1 0 0,1-1 1,-1 1-1,0 0 1,1 0-1,-2-1 0,-1 1 5,1 0 0,-1-1-1,0 1 1,0 0 0,0 1-1,1-1 1,-1 1 0,0-1-1,0 1 1,1 0 0,-1 0-1,1 0 1,-1 0 0,1 0-1,-5 3 1,0 1 78,0 1 0,0 0 0,0 0 0,1 1 0,0 0 0,-9 13 0,12-16-26,0 0-1,1 1 1,-1-1-1,1 1 1,0 0-1,1 0 1,-1 0-1,1 0 1,0 0-1,0 0 1,0 0-1,1 0 0,0 7 1,0-10-45,1 0 1,0-1-1,0 1 0,0-1 0,1 1 1,-1-1-1,0 1 0,0-1 1,1 0-1,-1 0 0,1 1 1,-1-1-1,1 0 0,-1 0 0,1-1 1,0 1-1,0 0 0,-1 0 1,1-1-1,0 1 0,0-1 1,0 0-1,-1 0 0,1 1 0,0-1 1,0 0-1,0 0 0,3-1 1,56-3 148,-49 1-155,-1-1 0,0 0 1,0-1-1,0 0 0,0-1 1,11-7-1,10-6-2,-32 19-2,0 0 0,0 0 0,0-1 0,1 1-1,-1 0 1,0 0 0,0 0 0,0 0 0,1 0 0,-1-1 0,0 1 0,0 0 0,1 0 0,-1 0 0,0 0 0,0 0-1,1 0 1,-1 0 0,0 0 0,1 0 0,-1 0 0,0 0 0,0 0 0,1 0 0,-1 0 0,0 0 0,0 1 0,1-1 0,-1 0-1,0 0 1,0 0 0,0 0 0,1 0 0,-1 0 0,0 1 0,0-1 0,0 0 0,1 0 0,-1 0 0,0 1 0,0-1-1,0 0 1,0 0 0,1 1 0,-1-1 0,0 0 0,0 0 0,0 1 0,0-1 0,0 0 0,0 0 0,0 1 0,0-1 0,0 0-1,0 0 1,0 1 0,0-1 0,0 0 0,0 0 0,0 1 0,0-1 0,0 0 0,0 0 0,0 1 0,-1-1 0,1 0-1,0 0 1,0 1 0,-9 30 694,3-4 238,7-27-918,-1 1 1,1-1 0,0 0-1,0 1 1,0-1 0,0 0 0,0 0-1,0 0 1,0 1 0,0-1-1,0 0 1,0 0 0,0 0 0,0-1-1,0 1 1,0 0 0,0 0-1,0-1 1,0 1 0,0 0 0,0-1-1,0 1 1,0-1 0,1 0 0,25-15 21,-25 15-25,9-6-212,-1 0-1,1 0 0,0 1 1,0 1-1,1 0 0,-1 0 1,1 2-1,0-1 0,14-1 1,-25 5 191,-1 0 0,1 1 0,-1-1 0,0 1 0,1-1 1,-1 1-1,0-1 0,1 1 0,-1-1 0,0 1 0,0-1 0,0 1 1,1 0-1,-1-1 0,0 1 0,0-1 0,0 1 0,0-1 0,0 1 0,0 0 1,0-1-1,0 1 0,0-1 0,0 1 0,0 0 0,-1-1 0,1 1 1,0-1-1,0 1 0,-1 0 0,-4 18 54,-6 4 38,8-20-200,1 1 0,0 0 0,0 0-1,1 0 1,-1 0 0,1 0 0,0 0-1,0 1 1,-1 4 0,17-6-6808,2-5-619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2:37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1 161 11371,'0'0'11290,"7"2"-10238,0-1-956,0-1-1,0 0 1,0 0-1,-1 0 1,1-1 0,0 0-1,0-1 1,-1 1-1,1-1 1,-1-1 0,1 1-1,-1-1 1,0 0-1,0 0 1,0-1-1,0 0 1,-1 0 0,0 0-1,0-1 1,8-8-1,23-31-4,-34 42-85,-1 0 1,1 0-1,-1-1 1,0 1-1,0 0 0,0-1 1,0 1-1,0-1 1,0 1-1,-1-1 1,1 1-1,-1-1 0,0 1 1,0-1-1,0 0 1,0 1-1,0-1 0,-1 1 1,0-5-1,0 6-9,1 0 0,-1 0 0,0 1 0,1-1 1,-1 0-1,0 0 0,0 1 0,1-1 0,-1 1 0,0-1 0,0 1 0,0-1 0,0 1 0,0-1 0,0 1 0,0 0 0,0 0 0,0-1 1,0 1-1,0 0 0,0 0 0,0 0 0,0 0 0,0 0 0,0 0 0,0 0 0,0 0 0,0 1 0,0-1 0,0 0 0,0 1 0,1-1 0,-3 1 1,-30 17-80,17-5 137,1 0 0,-25 30 1,36-38 21,0 0 0,0 1 0,0-1 0,0 1 1,1 0-1,0-1 0,0 1 0,1 1 0,0-1 0,0 0 1,0 1-1,-1 10 0,4-16-70,0 0-1,-1 1 1,1-1 0,0-1 0,0 1 0,0 0 0,0 0 0,0 0-1,0 0 1,0-1 0,0 1 0,0 0 0,1-1 0,-1 1-1,0-1 1,0 1 0,0-1 0,1 0 0,-1 0 0,0 1 0,0-1-1,1 0 1,-1 0 0,0 0 0,1 0 0,-1-1 0,2 1-1,46-2 43,-45 2-60,11-2-331,0-1 0,0 0 0,0-1 0,27-12 0,-25 9 122,1 0 0,27-5 0,-44 12 259,-1 1 0,1-1 0,0 0 0,-1 1 0,1-1 0,-1 0 0,1 1 0,-1-1 0,1 0 0,-1 1 0,1-1 0,-1 1 0,0-1 1,1 1-1,-1-1 0,1 1 0,-1-1 0,0 1 0,0 0 0,1-1 0,-1 1 0,0-1 0,0 1 0,0 0 0,0-1 0,1 1 0,-1 0 0,0-1 0,0 1 0,0-1 0,-1 1 0,1 0 0,0-1 0,0 1 0,0 0 0,0-1 0,-1 2 0,-4 39 592,2-22-385,3-17-220,0-1 1,0 1 0,0-1-1,0 1 1,0-1 0,0 1-1,1-1 1,-1 1 0,0-1-1,1 0 1,-1 1 0,1-1-1,-1 1 1,1-1 0,0 0-1,0 0 1,-1 1 0,1-1-1,0 0 1,0 0 0,0 0-1,0 0 1,1 0 0,-1 0-1,1 1 1,0-2 7,-1 0-1,1 0 1,-1 0 0,1 0-1,-1 0 1,1 0 0,-1 0 0,1 0-1,-1-1 1,0 1 0,1-1-1,-1 1 1,1-1 0,-1 1-1,0-1 1,1 0 0,-1 1 0,0-1-1,0 0 1,0 0 0,1 0-1,-1 0 1,0 0 0,0 0-1,1-3 1,3-3-172,1 0 0,-1-1 1,-1 0-1,0 0 0,0 0 0,0 0 0,-1-1 0,-1 0 0,1 1 1,-1-1-1,-1 0 0,0 0 0,0 0 0,0 0 0,-1 0 0,-2-16 1,0 30-7791,2-4 7673,0 0-1,1 0 0,-1 0 1,0 0-1,1 0 0,-1 0 1,1 0-1,-1 0 0,1 0 1,-1 0-1,1 0 0,0 0 1,0 0-1,-1-1 0,1 1 1,0 0-1,1 0 0,14 10-4041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2:37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145 250 12876,'0'0'6695,"-10"-4"-4902,7 3-1651,-1-1-1,1 1 0,-1-1 0,1 1 1,-1 0-1,0 0 0,1 0 1,-1 1-1,0 0 0,0-1 1,0 1-1,0 1 0,1-1 0,-1 0 1,0 1-1,0 0 0,1 0 1,-1 0-1,0 0 0,1 1 1,-1-1-1,1 1 0,0 0 0,-1 0 1,1 0-1,0 0 0,0 1 1,0-1-1,1 1 0,-1 0 1,-3 5-1,3-6-63,1 1 1,0-1-1,1 1 1,-1 0 0,0 0-1,1-1 1,-1 1-1,1 0 1,0 0-1,0 0 1,0 0-1,1 1 1,-1-1 0,1 0-1,-1 0 1,1 0-1,0 1 1,0-1-1,1 0 1,0 4-1,0-5-68,0 0-1,0 0 0,1 0 1,-1 0-1,1 0 0,-1 0 1,1-1-1,0 1 0,-1-1 1,1 1-1,0-1 0,0 1 1,0-1-1,0 0 1,0 0-1,0 0 0,1-1 1,-1 1-1,0 0 0,0-1 1,1 1-1,-1-1 0,0 0 1,1 0-1,-1 0 0,0 0 1,3 0-1,6-2-57,0 0 0,0 0 0,-1-1 0,1 0 0,-1-1 0,1 0 0,-2 0 0,1-1 0,0-1 0,-1 0-1,0 0 1,0-1 0,-1 0 0,1 0 0,-2-1 0,1 0 0,-1 0 0,0-1 0,-1 0 0,8-15 0,-34 35-192,15-6 319,-1 1 1,1 0-1,1 0 0,-1 0 1,1 1-1,-5 10 1,7-14-39,0 1-1,1-1 1,0 0 0,0 1 0,0-1-1,0 1 1,1-1 0,-1 1 0,1 0 0,0-1-1,0 1 1,0 0 0,0-1 0,1 1-1,0-1 1,0 5 0,0-7-33,1 1-1,-1-1 1,0 0-1,0 0 1,0 0 0,0 0-1,1 0 1,-1-1 0,1 1-1,-1 0 1,0 0-1,1-1 1,-1 1 0,1-1-1,-1 1 1,1-1-1,0 0 1,-1 0 0,1 0-1,-1 0 1,1 0 0,-1 0-1,1 0 1,1 0-1,41-8 123,-30 2-170,0-1-1,0 0 1,-1-1-1,0-1 0,-1 0 1,0 0-1,0-2 1,-1 1-1,18-24 0,3-6-201,40-69-1,-68 102 209,2-3-28,1 0 0,-1-1-1,-1 0 1,0 0 0,0-1-1,3-16 1,-8 28 64,0 0 0,0-1 0,1 1 0,-1 0 0,0 0 0,0-1 1,0 1-1,0 0 0,0-1 0,0 1 0,0 0 0,0-1 0,0 1 0,0 0 0,0-1 0,0 1 0,-1 0 0,1 0 1,0-1-1,0 1 0,0 0 0,0-1 0,0 1 0,-1 0 0,1 0 0,0-1 0,0 1 0,0 0 0,-1 0 0,1 0 1,0-1-1,0 1 0,-1 0 0,1 0 0,0 0 0,-1 0 0,1-1 0,0 1 0,0 0 0,-1 0 0,1 0 0,0 0 0,-1 0 1,1 0-1,0 0 0,-1 0 0,1 0 0,0 0 0,-1 0 0,1 0 0,0 0 0,0 0 0,-1 0 0,1 1 0,0-1 1,-1 0-1,1 0 0,-1 0 0,-19 10 153,-7 9 118,1 1 0,1 2 0,1 0 0,1 2 0,1 0 0,-26 37 0,43-54-229,0 0-1,1 0 1,0 0 0,0 0 0,1 1 0,0 0 0,0 0 0,1 0 0,0 0 0,-2 10 0,4-14-57,0-1 1,0 1-1,0-1 1,0 1-1,1-1 1,0 1 0,-1 0-1,1-1 1,0 0-1,1 1 1,-1-1 0,1 0-1,-1 1 1,1-1-1,0 0 1,0 0 0,0-1-1,1 1 1,-1 0-1,1-1 1,-1 1-1,1-1 1,0 0 0,0 0-1,3 2 1,2 1-549,0-1 0,0 0 0,1-1 0,0 1 0,-1-2 0,16 4 0,29-2-7283,-22-4-1034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2:38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1 266 11915,'0'0'5328,"8"0"-4378,50 2 25,-1-2 0,1-3 0,68-13 0,2 0-204,103-6-65,1134-136 30,-1219 135 582,233-7 1,-374 30-1289,53 5 316,-57-5-352,1 0 0,0 1-1,-1-1 1,1 1 0,-1-1-1,1 1 1,-1 0 0,0-1 0,1 1-1,-1 0 1,0 0 0,1 0-1,-1 0 1,0 0 0,0 0 0,0 0-1,0 1 1,0-1 0,0 0-1,0 1 1,0-1 0,-1 0 0,1 1-1,0-1 1,-1 1 0,1-1-1,-1 1 1,0-1 0,1 1 0,-1 2-1,0-2-93,0-1-1,0 0 1,-1 0-1,1 0 0,0 0 1,-1 1-1,1-1 0,-1 0 1,1 0-1,-1 0 1,1 0-1,-1 0 0,0 0 1,0 0-1,1 0 1,-1 0-1,0-1 0,0 1 1,0 0-1,0 0 1,0-1-1,0 1 0,0-1 1,0 1-1,0-1 1,-2 2-1,-36 3-8078,22-6-1516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20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2947,'0'0'20099,"5"1"-18679,4 2-1154,0 0-1,0 1 1,0 1 0,0-1 0,-1 1 0,0 0-1,0 1 1,0 0 0,-1 1 0,1-1-1,-1 1 1,10 14 0,-3-6-343,1 0 0,22 17 0,-32-28-85,0-1 1,0 0 0,0 0-1,1 0 1,-1-1 0,1 0-1,-1 0 1,1 0 0,0-1-1,0 0 1,0 0 0,9 0-1,-12-1-230,-1 0-1,0 0 1,0-1-1,1 1 1,-1-1-1,0 0 1,0 0 0,0 0-1,0 0 1,0 0-1,0 0 1,0 0-1,0-1 1,0 1-1,-1-1 1,1 1-1,-1-1 1,1 0 0,-1 0-1,1 1 1,-1-1-1,0 0 1,0 0-1,0 0 1,0-1-1,0 1 1,0 0-1,-1 0 1,1 0 0,-1-4-1,7-20-4193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20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0 8008,'0'0'13580,"-8"12"-12224,-18 32-588,2 2-1,2 0 1,-16 51-1,10-25-1178,-19 59 1114,38-87-4693,6-2-4126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22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86 3075,'-1'-1'527,"1"0"-1,-1 0 1,1 0-1,0 0 1,-1 0 0,1-1-1,0 1 1,0 0 0,0 0-1,0 0 1,0-1 0,0 1-1,0 0 1,0 0-1,1 0 1,-1-1 0,0 1-1,1 0 1,-1 0 0,1 0-1,-1 0 1,1 0 0,-1 0-1,1 0 1,0 0-1,1-1 1,0 0-78,1 0-1,-1 0 1,1 0 0,0 0 0,0 0-1,0 1 1,0 0 0,0-1-1,5 0 1,8-2-42,1 1 0,31-2 0,-44 5 75,218-2 1117,5 0-1437,-129-19 25,-97 21-187,-40 12-7554,28-11 1912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23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4901,'0'0'17456,"78"16"-16303,-32-16-480,1 0-449,-1 0-160,-5 0-32,-4 0-224,-12 0-865,-4 0-352,-15 0-609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23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6790,'0'0'14830,"71"23"-13292,-25-23-449,3 0-737,-3-5-128,2 1-672,-9 0-961,-5 0-962,-11-5-2593,-4 0-4934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43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3 5926,'0'0'19298,"-8"-1"-17739,2 0-1480,1 1 1,0 0 0,0 0 0,0 0 0,-1 1 0,1-1-1,0 1 1,0 1 0,0-1 0,0 1 0,0 0-1,0 0 1,1 0 0,-1 1 0,1-1 0,-1 1-1,1 0 1,0 0 0,-5 6 0,-6 3-47,0 1 0,1 0 0,-12 16 1,22-25-140,1 0 0,0 0 0,0 1 0,1-1 1,-1 1-1,1-1 0,0 1 0,0 0 1,1 0-1,-1 0 0,1 0 0,0 0 0,0 0 1,1 0-1,0 0 0,0 8 0,0-11-52,1 0 0,-1-1 0,1 1 0,0-1 0,-1 1-1,1-1 1,0 0 0,0 1 0,0-1 0,0 0 0,0 1 0,0-1-1,1 0 1,-1 0 0,0 0 0,1 0 0,-1 0 0,0 0 0,1-1-1,-1 1 1,1 0 0,-1-1 0,1 1 0,0-1 0,-1 0 0,1 1-1,0-1 1,1 0 0,51 1-6534,-54-1 6637,38-3-7157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26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73 241 2114,'0'0'4393,"-7"6"-2305,-38 27 1626,30-22 1161,10-7 3437,22-14-7909,-1 0-1,0-2 1,24-22-1,-16 13-320,-15 14-75,10-8 11,0 0 1,-1-1-1,0-1 0,-2-1 0,0 0 1,-1-1-1,0-1 0,22-42 0,-43 82-48,0 0-1,2 0 1,1 1-1,0-1 1,2 1 0,0 0-1,2 22 1,-1-20 22,10 27-5160,-8-45 4125,0 0-1,-1 1 1,0-1 0,0 0-1,0 1 1,0 0 0,-1-1-1,0 1 1,0-1 0,-2 8-1,-1-8-5607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26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8520,'0'0'2434,"-9"2"524,-26 10-412,22-3 1269,22-4-2181,19 0-420,36-2 168,-1-2 0,76-10 0,-51-2-4719,0-3-6932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27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11018,'0'0'10197,"-2"12"-9012,-2 12-782,-1-3 330,1 1 0,2 0 0,0 0 0,2 43 0,0-64-709,1 0 1,-1 0-1,1 0 1,-1 0-1,1 0 1,-1 0-1,1 0 1,0 0 0,-1 0-1,1 0 1,0-1-1,0 1 1,-1 0-1,1 0 1,0-1-1,0 1 1,0 0-1,0-1 1,0 1-1,0-1 1,0 0 0,0 1-1,0-1 1,1 0-1,-1 1 1,0-1-1,0 0 1,0 0-1,0 0 1,0 0-1,0 0 1,1 0-1,-1 0 1,0 0 0,0-1-1,0 1 1,2-1-1,3 0 65,-1-1-1,1 0 0,-1 0 1,0 0-1,11-6 0,-5 0-59,0-1-1,0-1 0,12-14 0,-15 15-6,1 1-1,-1 0 0,2 0 0,16-12 0,-24 28 47,-1-1-1,0 1 1,0-1-1,-1 1 1,0 9-1,0-16-61,-1 20 117,0-14-159,1 0 1,-1 0 0,1-1-1,0 1 1,1 0 0,0 0 0,0 0-1,0 0 1,1-1 0,0 1 0,0-1-1,4 7 1,-6-12-211,1-1-1,-1 1 1,1-1-1,0 1 1,-1-1-1,1 1 1,0-1 0,0 0-1,-1 1 1,1-1-1,0 0 1,0 0-1,-1 1 1,1-1-1,0 0 1,0 0 0,0 0-1,-1 0 1,1 0-1,1 0 1,0 0-360,11 0-5918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27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2370,'0'0'20382,"11"-1"-19426,132-9 621,-12 2-2131,-48-5-3544,-83 13 3974,0 0 1,0 0 0,0-1-1,0 1 1,0 0-1,0 0 1,0 0-1,0 0 1,0 0-1,0 0 1,0 0 0,0-1-1,0 1 1,0 0-1,0 0 1,0 0-1,0 0 1,0 0-1,0 0 1,0-1 0,0 1-1,0 0 1,0 0-1,0 0 1,0 0-1,0 0 1,0 0-1,0 0 1,1 0 0,-1-1-1,0 1 1,0 0-1,0 0 1,0 0-1,0 0 1,0 0-1,0 0 1,0 0 0,1 0-1,-1 0 1,0 0-1,0 0 1,0 0-1,0 0 1,0 0-1,0 0 1,1 0 0,-1 0-1,0 0 1,0 0-1,0 0 1,0 0-1,0 0 1,-10-2-3509,-9 0-649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28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8264,'0'0'2189,"-9"3"597,2-1-1962,4-1-574,0-1 0,0 1 0,0-1 0,0 1 0,0 0 0,0 1 0,1-1 0,-1 0 0,0 1 0,1-1 0,-1 1 0,1 0 0,-5 4 0,7-6-175,0 1-1,0-1 0,0 0 1,0 1-1,0-1 0,0 0 1,0 1-1,0-1 1,0 0-1,0 1 0,0-1 1,0 0-1,0 1 0,0-1 1,0 0-1,0 1 0,0-1 1,0 0-1,0 0 0,1 1 1,-1-1-1,0 0 1,0 1-1,0-1 0,1 0 1,-1 0-1,0 1 0,0-1 1,1 0-1,-1 0 0,0 0 1,0 1-1,1-1 0,-1 0 1,0 0-1,1 0 1,-1 0-1,0 0 0,1 0 1,-1 1-1,0-1 0,1 0 1,-1 0-1,0 0 0,1 0 1,-1 0-1,0 0 1,1 0-1,-1 0 0,1-1 1,21 4 577,-20-3-463,51 2 993,-35-3-931,-1 1-1,1 1 1,-1 1-1,1 0 1,-1 2 0,32 9-1,-47-12-245,0-1 0,-1 1 0,1 0 1,-1-1-1,1 1 0,-1 0 0,1 0 0,-1 0 0,0 0 0,1 1 0,-1-1 0,0 0 0,0 0 1,0 1-1,0-1 0,0 1 0,0-1 0,0 1 0,0-1 0,-1 1 0,1-1 0,0 1 0,-1 0 1,0-1-1,1 4 0,-1-1 17,-1-1 1,0 0-1,1 0 1,-1 0-1,0-1 1,-1 1-1,1 0 1,0 0-1,-1-1 1,0 1-1,1 0 1,-1-1-1,-3 3 1,-8 8 92,0-1 0,0 0 0,-28 17 0,-22 6 80,46-27-78,0 1-1,1 0 1,0 1 0,-16 14 0,32-24-114,0 1-1,0-1 1,-1 0-1,1 0 1,0 0-1,0 0 1,0 0 0,0 0-1,-1 1 1,1-1-1,0 0 1,0 0-1,0 0 1,0 0 0,0 1-1,0-1 1,0 0-1,-1 0 1,1 0-1,0 1 1,0-1-1,0 0 1,0 0 0,0 0-1,0 1 1,0-1-1,0 0 1,0 0-1,0 0 1,0 1 0,0-1-1,0 0 1,0 0-1,0 0 1,1 1-1,-1-1 1,0 0-1,0 0 1,0 0 0,0 1-1,0-1 1,0 0-1,0 0 1,1 0-1,-1 0 1,0 0 0,0 1-1,0-1 1,1 0-1,15 4 62,24-2-18,-37-2-38,85-2 30,-34 0-666,91 8 0,-111 2-1888,-11-2-2404,-11-5-1128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29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3107,'0'0'17206,"10"4"-15834,55 34 597,-45-25-1853,0-1 0,0-1 1,34 14-1,-21-21-3349,-31-4 2693,0 0 0,0 0 1,0 0-1,0 0 0,0-1 1,0 1-1,0-1 0,-1 0 1,1 1-1,0-1 0,0 0 1,0 0-1,-1 0 0,3-2 1,10-12-4853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30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9897,'0'0'8456,"-60"29"-6854,42-4-257,1 7-288,1 2-128,5 2-96,4 2-257,4 1-287,-1 0-225,4 0 0,-4-3-320,3-1-1218,-3-7-992,2-3-1218,-1-10-2530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30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26 172 12844,'0'0'8648,"0"49"-8263,-6-26-257,3-1-96,-6-4 32,7-3-64,-1-3-96,1-6-449,2-18-7270,0-10-385</inkml:trace>
  <inkml:trace contextRef="#ctx0" brushRef="#br0" timeOffset="1">17 0 13357,'0'0'7719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38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1635 168 4644,'0'0'9049,"2"8"-8483,-1-4-496,0-1 0,0 1 0,0 0 0,-1-1 0,1 1 1,-1 0-1,0 0 0,0-1 0,0 1 0,-1 0 0,1 0 0,-1-1 0,0 1 1,0 0-1,0-1 0,0 1 0,-1-1 0,1 0 0,-1 1 0,0-1 0,-3 4 1,-4 6 228,-1-1 0,0 0 0,-1 0 1,0-1-1,0 0 0,-1-1 1,-1-1-1,0 0 0,0 0 0,0-1 1,-28 11-1,16-11-180,0 0 0,0-1 1,0-2-1,-1-1 0,0 0 0,-38-1 0,13-2 171,-645-7 392,666 5-670,-15-1-8,0-1 0,0-2 0,0-3 1,-64-18-1,99 23 28,1 0 0,-1-1 0,0-1 0,1 1 1,0-1-1,0-1 0,1 0 0,0 0 0,0 0 1,0-1-1,0 0 0,1-1 0,1 0 0,-1 0 1,1 0-1,0-1 0,1 0 0,0 0 0,1 0 1,0-1-1,0 1 0,1-1 0,0 0 0,1 0 1,-2-15-1,2 7-31,1-1-1,1 1 1,1 0 0,1-1 0,0 1-1,8-28 1,-2 29-1505,-6 16 562,0 0 0,-1 1 0,1-1 1,0 0-1,0 1 0,-1 0 0,1-1 0,0 1 0,0 0 0,0 0 0,-1 0 0,5 0 0,-2 0-246,1 0-5949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39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1 333 7335,'0'0'13816,"8"-3"-13117,0 1-597,0-1 0,0 0 0,-1-1 0,1 0 0,-1 0 0,0-1 0,0 0 0,0 0 0,-1 0 0,0-1 0,0 0 0,0-1 0,-1 1 0,0-1 0,0 0 0,0 0 0,6-15 0,9-52 18,-17 55-110,2 1-1,9-28 1,-12 42-14,0-1-1,0 1 0,0 0 1,1 0-1,-1 0 1,1 0-1,0 0 1,0 1-1,1-1 0,-1 1 1,1 0-1,-1 0 1,1 0-1,7-4 0,-9 6-2,1 0-1,-1 0 0,0 1 0,0-1 0,1 1 0,-1-1 1,0 1-1,1 0 0,-1 0 0,0 0 0,1 0 0,-1 0 1,0 0-1,1 1 0,-1-1 0,0 1 0,0-1 0,1 1 1,-1 0-1,0 0 0,0 0 0,0 0 0,0 1 0,0-1 1,0 0-1,0 1 0,-1 0 0,1-1 0,2 4 0,5 6-3,0 1-1,-1-1 0,12 26 0,-5-11 28,-5-10-132,-3-2-673,1-1 0,19 22 0,-24-32 215,0 0 1,0 0-1,0 0 1,1 0-1,-1-1 1,1 0-1,0 1 1,7 2-1,20 1-6024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43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116 104 14990,'0'0'3193,"-9"-1"-1442,-27-1 261,35 2-1939,0 0 1,0 0-1,1 0 0,-1 0 1,0 0-1,0 0 0,0 0 1,0 0-1,0 0 0,0 0 0,1 0 1,-1 0-1,0 1 0,0-1 1,0 0-1,1 1 0,-1-1 1,0 1-1,0-1 0,1 0 0,-1 1 1,0 0-1,1-1 0,-1 1 1,0-1-1,1 1 0,-1 0 1,1-1-1,-1 1 0,1 0 0,0 0 1,-1-1-1,1 1 0,0 0 1,-1 0-1,1 0 0,0 0 1,0-1-1,0 1 0,-1 0 0,1 0 1,0 0-1,0 0 0,1 0 1,-1-1-1,0 1 0,0 0 1,0 0-1,0 0 0,1 0 1,-1-1-1,0 1 0,1 0 0,-1 0 1,1-1-1,-1 1 0,1 0 1,-1 0-1,1-1 0,0 1 1,-1-1-1,1 1 0,-1-1 0,1 1 1,0-1-1,0 1 0,9 2 35,-1 0-1,1-1 0,-1 0 1,1-1-1,0 0 0,-1 0 1,1-1-1,0-1 0,-1 0 1,20-3-1,-10 0-115,-1-1 1,0-1-1,0-1 0,29-14 1,-45 20 7,50-31-23,-49 30 26,0 0 1,0 0-1,-1 0 0,1-1 1,-1 1-1,0-1 0,1 1 1,-1-1-1,0 0 0,-1 0 0,1 0 1,0 0-1,-1 0 0,2-5 1,-3 7 1,0 0 1,0 1-1,0-1 1,0 0-1,0 0 1,0 1-1,0-1 1,0 0-1,0 1 1,0-1-1,0 0 1,-1 1-1,1-1 1,0 0-1,0 1 1,-1-1-1,1 1 1,-1-1-1,1 1 1,0-1-1,-1 1 1,1-1-1,-1 1 1,1-1-1,-1 1 1,0-1-1,1 1 1,-2-1-1,-25-6 168,-33 10 1,58-3-179,-17 3 44,0 1-1,1 0 0,0 2 1,0 0-1,0 1 0,1 0 1,-33 21-1,41-23 10,1 0 0,0 0 1,0 1-1,0 1 0,1-1 0,-1 1 0,2 1 1,-1-1-1,1 1 0,0 0 0,1 1 1,0-1-1,0 1 0,1 0 0,0 0 0,-5 19 1,8-25-54,1 0 1,0 0 0,0 0-1,0 0 1,0-1 0,1 1-1,-1 0 1,1 0 0,0 0-1,0 0 1,0-1 0,0 1-1,0 0 1,0-1 0,1 1-1,0-1 1,-1 0 0,1 1-1,0-1 1,0 0 0,0 0-1,0 0 1,0 0 0,1-1-1,-1 1 1,0 0 0,1-1-1,0 0 1,-1 1 0,1-1-1,0 0 1,5 1 0,7 2-521,0 0 1,0-1-1,1-1 1,27 1-1,81-4-9751,-62-6-1821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10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3331,'-1'0'434,"0"0"0,0 0 0,0 0 0,0 0 0,0 1 0,0-1 0,1 0 0,-1 0 0,0 1 0,0-1 0,0 0 0,1 1-1,-1-1 1,0 1 0,1-1 0,-1 1 0,0-1 0,1 1 0,-1 0 0,0-1 0,1 1 0,-1 0 0,1-1 0,-1 1 0,0 1 0,20 5 3756,39-3-2126,128 1 553,-110-2-4215,-23-2-6036,-101 1 22,14 2 1708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10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6406,'0'0'13165,"57"31"-11884,-11-33-545,5-6-383,-1 4-225,-1 2-96,-8 2-64,-7 0-1506,-8 2-1857,-10 2-4164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39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4837,'0'0'12774,"10"0"-12154,35-3-107,4 0-339,1 1 0,67 8 0,-96 1-1979,-29-4-12325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39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4612,'0'0'13613,"75"41"-13132,-35-40-321,-1-1-96,4 0-32,-8 0-513,-7 1-1697,1-1-3010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40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3908,'0'0'15358,"10"0"-15005,356 11 768,-329-11-2832,-33 0-1355,-23 0 91,-47 0-3313,27 0 1702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40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0 4004,'-11'2'2108,"2"-2"-1514,-1 1 230,0-1-1,0 1 1,0 1 0,0 0 0,0 0 0,0 1-1,0 1 1,-9 4 0,18-8-740,1 1-1,-1-1 1,1 0 0,-1 1-1,1 0 1,-1-1-1,1 1 1,0-1 0,-1 1-1,1-1 1,0 1-1,-1 0 1,1-1 0,0 1-1,0 0 1,-1 0 0,1-1-1,0 1 1,0 0-1,0-1 1,0 1 0,0 0-1,0-1 1,0 1 0,0 0-1,0 0 1,0-1-1,1 1 1,-1 0 0,0-1-1,0 1 1,1 0 0,-1-1-1,0 1 1,1-1-1,-1 1 1,1 0 0,-1-1-1,1 1 1,-1-1 0,1 1-1,-1-1 1,1 1-1,-1-1 1,1 0 0,0 1-1,-1-1 1,1 0 0,0 1-1,33 17 823,-34-18-884,50 19 613,-34-14-556,-1 0 0,1 2 0,-1 0 1,0 1-1,24 16 0,-38-23-73,0 0 0,0-1 0,0 1 0,0 0 0,0 0 0,-1 0 0,1 0 0,0 0-1,-1 0 1,1 0 0,-1 0 0,1 1 0,-1-1 0,0 0 0,1 0 0,-1 0 0,0 0 0,0 1 0,0-1-1,0 0 1,0 0 0,0 0 0,0 1 0,0-1 0,0 0 0,-1 0 0,1 0 0,0 1 0,-1-1 0,1 0-1,-1 0 1,1 0 0,-1 0 0,0 0 0,1 0 0,-1 0 0,0 0 0,0 0 0,0 0 0,1-1 0,-1 1-1,0 0 1,0 0 0,0-1 0,-1 1 0,1-1 0,-1 1 0,-9 7 78,-1-1 1,1-1-1,-18 7 0,19-9-64,-35 15 262,31-14-132,0 0-1,0 1 1,0 0-1,1 2 1,0-1 0,1 1-1,0 1 1,-11 10-1,22-18-140,0 0 1,0 0-1,0-1 0,1 1 0,-1 0 1,1 0-1,-1 0 0,0 0 0,1 0 1,0 0-1,-1 0 0,1 0 0,0 0 1,-1 0-1,1 0 0,0 0 0,0 0 1,0 2-1,0-2-2,0 0 0,1-1 0,-1 1 0,0-1 0,1 1 0,-1 0 0,0-1 0,1 1 0,-1-1 0,1 1 0,-1-1 0,1 1 0,-1-1 0,1 0 0,0 1 0,-1-1 0,1 0 0,-1 1 0,1-1 0,0 0 0,0 1 0,44 3 230,-41-4-217,60-2 186,66-11-1,59-2-1256,-181 16-721,-1 2-6450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41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8680,'0'0'11718,"4"10"-10811,0 5-674,-1-3 99,1 0 0,1 1 0,10 19 0,-14-29-367,1 0 1,0 0 0,0 0-1,0 0 1,0-1-1,1 1 1,-1-1 0,1 1-1,0-1 1,-1 0-1,1 0 1,0 0 0,0 0-1,0 0 1,1-1 0,-1 0-1,0 1 1,0-1-1,1 0 1,5 0 0,32-3-3610,-38 1 3028,0 1 0,0-2-1,0 1 1,0 0 0,0-1-1,-1 1 1,1-1-1,0 0 1,-1 0 0,0 0-1,4-3 1,13-17-4979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41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0 3748,'0'0'8520,"-8"9"-5670,-22 26 1150,-52 77 1,72-94-3484,0 0 0,-12 36 1,18-42-1075,0 0 1,1 1 0,1 0-1,0-1 1,0 21-1,2-32 417,0-1 0,0 0 0,0 0 0,0 0 0,0 0 0,0 0 0,0 1 0,0-1 0,0 0 0,0 0 0,0 0 0,0 0 0,0 1 0,0-1 0,0 0 0,0 0 0,0 0 0,0 0 0,0 0 0,0 1 0,0-1 0,1 0 0,-1 0 0,0 0-1,0 0 1,0 0 0,0 0 0,0 0 0,0 0 0,1 1 0,-1-1 0,0 0 0,0 0 0,0 0 0,0 0 0,0 0 0,1 0 0,-1 0 0,0 0 0,0 0 0,0 0 0,0 0 0,0 0 0,1 0 0,-1 0 0,0 0 0,0 0 0,0 0 0,0 0 0,0 0 0,1 0 0,0 0-1115,9 0-8370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42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100 229 4484,'0'0'16656,"-46"47"-16144,27-22-159,6 1-161,6 1-192,-2-1 64,4-5-32,5-6 0,0-3-288,0-7-385,9-5-480,-2 0-769,0-15-2658,2-8-4036</inkml:trace>
  <inkml:trace contextRef="#ctx0" brushRef="#br0" timeOffset="1">91 0 7015,'0'0'15118,"14"33"-17937,-3-33-5348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11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4452,'0'0'6059,"-3"9"-4372,2-7-1672,-13 58 3259,14-57-3107,0 0-1,-1 0 1,1 1 0,1-1 0,-1 0 0,0 0 0,1 0-1,0 1 1,-1-1 0,1 0 0,1 0 0,-1 0-1,0 0 1,1-1 0,-1 1 0,1 0 0,0-1 0,0 1-1,4 3 1,1 1-40,1 0 0,0-1 0,0 0 0,1-1 0,0 1 0,-1-2 0,2 1 0,-1-2 0,0 1 0,1-1 0,0 0 0,0-1 0,0 0 0,0-1 0,0 0 0,0 0 0,0-1 0,0-1 0,0 0 0,0 0 0,0-1 0,0 0 0,15-5 0,-23 6-175,7-4-204,0 1 0,0 0-1,1 1 1,-1 0 0,1 1 0,0 0 0,13-2-1,-22 12-7978,-1-2 3608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02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7559,'0'0'8013,"12"5"-7858,7 1-48,0 0 1,0-2-1,1 0 0,-1-1 1,1-1-1,0-1 0,0-1 1,27-3-1,251-24 321,121-7-285,629 31 1885,-725 9-1392,1316-7-382,-1231-2-225,153-7-72,-190-12-3112,-284 12-144,-10-2-742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43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0 156 16688,'14'-1'400,"255"-19"1390,93-5-99,1076 23-1587,-182 5 1826,-1078-9 290,-1-7 1,325-68 0,-490 78-2670,18-3 502,-23 5-3862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12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7175,'0'0'12791,"10"-5"-12567,18-10-181,1 2 1,32-11-1,-49 20-44,0 0 0,0 1-1,0 0 1,1 1 0,0 1-1,-1 0 1,1 1 0,0 0 0,15 2-1,-26-1 5,0-1 0,-1 1 0,1 0 0,-1 0-1,1 0 1,-1 0 0,1 0 0,-1 0 0,0 0 0,1 1-1,-1-1 1,0 0 0,0 1 0,0-1 0,0 1 0,1 2-1,16 36 86,-2-4 97,-13-33-83,-1 0 1,1-1 0,-1 1 0,1 0 0,0-1 0,0 1-1,0-1 1,1 0 0,-1 0 0,0-1 0,1 1 0,-1 0 0,1-1-1,-1 0 1,6 1 0,-1-1-8,1 0 0,-1 0 0,0-1 0,0 0 0,1-1 0,13-2 0,6-4-48,0 0-1,-1-3 0,27-12 0,-52 21-38,9-3 7,-3 1-1,-1 1-1,0-2 0,0 1 0,-1-1 0,1 0 0,-1 0 0,1 0 1,5-7-1,2 9-7108,-6 2 1175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45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9 2274,'0'0'19208,"11"-8"-17559,-10 15-1414,-2 0 1,1 0-1,-1 0 0,0 0 0,-1 0 1,-3 13-1,1-6-61,-2 15 8,0 1 1,2 0 0,-1 33 0,5-63-158,0 1 1,0-1-1,0 1 0,0-1 1,0 1-1,0-1 0,0 1 1,0-1-1,0 1 0,0-1 0,0 1 1,0-1-1,1 1 0,-1-1 1,0 1-1,0-1 0,1 0 1,-1 1-1,0-1 0,0 1 1,1-1-1,-1 0 0,0 1 1,1-1-1,-1 0 0,0 1 1,1-1-1,-1 0 0,1 0 1,-1 1-1,1-1 0,-1 0 1,0 0-1,1 0 0,-1 0 0,1 0 1,-1 1-1,2-1 0,21-8 676,19-22-104,14-30-457,-43 43-190,2 1-1,32-27 1,-43 105-99,-4-52-355,-1-1 821,1-1 0,0 1 0,1 0 0,3 15-1,-4-23-447,0 1-1,1-1 1,-1 0-1,1 0 1,-1 0-1,1 0 0,-1 0 1,1 0-1,0 0 1,0 0-1,-1 0 0,1 0 1,0 0-1,0-1 1,0 1-1,0 0 0,2 1 1,-2-2-300,0 0 1,1 0-1,-1 1 1,1-1-1,-1 0 1,0 0-1,1 0 1,-1 0 0,1-1-1,-1 1 1,0 0-1,1 0 1,-1-1-1,0 1 1,1-1-1,-1 0 1,0 1-1,0-1 1,2-1-1,9-9-10240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46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10794,'0'0'10106,"7"10"-8339,5 6-1205,0 0 0,0-1-1,2 0 1,0 0 0,0-2 0,1 0 0,18 11 0,-27-20-595,30 13-1416,-35-16 849,1-1 0,-1 0 0,0 0 0,1 1 0,-1-1 0,0 0 0,1 0 0,-1 0-1,0 0 1,1-1 0,-1 1 0,0 0 0,1-1 0,-1 1 0,2-1 0,5-7-5742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46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10378,'0'0'14643,"-1"7"-14029,-1 10-397,-2 1-1,0-1 1,0 0 0,-2 0-1,0 0 1,-9 16 0,7-17-77,1 1 1,0 0 0,1 0-1,2 0 1,-1 0 0,2 1 0,-2 23-1,5-41-164,0 0-1,0 1 0,0-1 1,0 0-1,0 0 0,0 0 1,0 1-1,1-1 0,-1 0 1,0 0-1,0 0 1,0 1-1,0-1 0,0 0 1,1 0-1,-1 0 0,0 0 1,0 0-1,0 1 0,1-1 1,-1 0-1,0 0 0,0 0 1,0 0-1,1 0 0,-1 0 1,0 0-1,0 0 0,1 0 1,-1 0-1,0 0 0,0 0 1,1 0-1,-1 0 0,0 0 1,0 0-1,0 0 0,1 0 1,-1 0-1,0 0 0,0 0 1,1 0-1,-1 0 0,0 0 1,0-1-1,0 1 0,1 0 1,-1 0-1,0 0 0,0 0 1,0 0-1,0-1 0,1 1 1,-1 0-1,0 0 0,0 0 1,0-1-1,0 1 1,0 0-1,0-1 0,13-11-1487,6-33-5369,-13 17 544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46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9769,'0'0'15215,"11"3"-14073,31 6-304,0-1 1,70 2-1,100-6-990,-170-4-54,-34 0-2970,-17-1-4208,2 1 391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20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3459,'-3'1'13227,"10"0"-5611,24 3-3913,26 2-7110,-38-6 5245,128-8-1571,-308 11 588,57-2-675,96-1-111,14 1-27,31 0-12,56 1-11,-52-4-9,-24 1-13,0 1 0,32 3-1,-69-5 202,1 1-1,-33 3 1,7-1 5,41 0-3214,14-2-1900,11-9-3529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21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38 152 3940,'-1'0'451,"0"1"0,0-1 0,0 0 0,0 0 1,0 0-1,1 0 0,-1-1 0,0 1 0,0 0 0,0 0 0,0 0 1,0-1-1,0 1 0,1-1 0,-1 1 0,0 0 0,0-1 1,0 1-1,1-1 0,-1 0 0,0 1 0,1-1 0,-1 0 0,0 1 1,1-1-1,-1 0 0,0-1 0,1 1-109,0-1 0,-1 1 0,1-1-1,0 1 1,0-1 0,0 0 0,1 1 0,-1-1-1,0 1 1,0-1 0,1 1 0,-1-1 0,1 1 0,1-3-1,1-2-23,0 0-1,0 1 1,1-1-1,0 1 0,0 0 1,7-8-1,0 5-186,0 0-1,0 1 1,1 0-1,0 1 0,0 0 1,0 1-1,1 0 1,-1 1-1,1 0 0,1 1 1,-1 1-1,0 0 1,15 0-1,-27 2-129,0 0 0,0 0-1,0 0 1,0 0 0,0 0 0,0 0 0,-1 0-1,1 0 1,0 0 0,0 1 0,0-1 0,0 0-1,0 0 1,-1 1 0,1-1 0,0 1 0,0-1-1,-1 1 1,1-1 0,0 1 0,0-1 0,-1 1-1,1 0 1,-1-1 0,1 1 0,-1 0 0,1 0-1,-1-1 1,1 1 0,-1 0 0,1 1 0,-1 0 20,0 1 1,0-1-1,0 1 1,0-1-1,0 1 1,-1-1-1,1 0 1,-1 1-1,1-1 1,-1 0-1,-1 4 1,-34 55 511,7-22-445,-1-2 1,-3-1 0,0-1-1,-42 32 1,56-54 44,18-13-42,15-10-267,-10 6 25,1 1 0,-1 0 0,1 0 0,0 1 0,0-1 0,0 1 0,0 0 1,0 1-1,8-3 0,-12 4 135,0 0 0,0 0 1,1 0-1,-1 0 0,0 0 1,0 1-1,0-1 0,0 0 1,0 0-1,0 1 0,0-1 1,0 1-1,0-1 0,0 1 1,0 0-1,0-1 1,0 1-1,0 0 0,1 0 1,-1 1 20,1 0 0,-1 0 0,0 1 0,0-1 0,0 0 0,0 0 0,0 1 0,0-1 0,0 0 0,-1 1 0,0-1 1,1 4-1,-1 1 88,1 0 0,0 0 1,1 0-1,-1 0 1,1 0-1,1 0 1,-1 0-1,8 12 1,-8-17-2,0 0 0,0 1 0,0-1 0,0 0 0,1-1 0,-1 1 0,1 0 1,-1-1-1,1 1 0,0-1 0,0 0 0,-1 0 0,1 0 0,0 0 1,0 0-1,0-1 0,0 1 0,0-1 0,0 0 0,0 0 0,0 0 1,0 0-1,0-1 0,4 0 0,-4 1-20,0-1 0,1 1 0,-1-1 0,0 0 0,1 0 0,-1 0 0,0 0 0,0 0 0,0-1 0,0 0 0,0 1 0,0-1 0,-1 0 0,1-1 0,0 1 0,-1 0 0,0-1 0,1 1 0,-1-1 0,0 0 0,0 1 0,-1-1 0,4-6 0,-2 0-114,-1-1 0,1 1 0,-1 0 0,-1-1 1,0 1-1,0-1 0,-1-11 0,19 11-9594,-3 0 1319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23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5157,'-29'3'1606,"-15"-2"10054,43-1-10198,23 1 492,0 2-1338,68 9 86,0-4-1,0-3 1,102-9-1,-190 4-737,0 0 0,0 0 0,0-1 1,0 1-1,0 0 0,0-1 0,-1 1 0,1-1 0,0 0 0,0 1 0,0-1 0,-1 0 0,1 0 0,0 0 1,-1 0-1,1 0 0,-1-1 0,1 1 0,-1 0 0,0-1 0,2-2 0,-41 2-8308,12 3 3251,-5 3-2129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23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20 11691,'0'0'9577,"8"-4"-8760,-5 2-761,-1 0 0,1 1 0,-1-1 0,1 1 1,0-1-1,0 1 0,0 0 0,0 0 0,0 0 0,0 1 0,0-1 1,0 1-1,0-1 0,1 1 0,-1 0 0,0 0 0,0 1 0,0-1 1,0 1-1,0-1 0,0 1 0,0 0 0,0 0 0,0 0 0,0 1 1,0-1-1,0 1 0,-1-1 0,1 1 0,2 2 0,-1-1-40,0 0-1,-1 0 1,1 0-1,-1 1 1,0-1-1,0 1 1,0 0-1,0 0 1,-1 0-1,1 0 1,-1 1 0,0-1-1,0 0 1,-1 1-1,1 0 1,-1-1-1,0 1 1,-1 0-1,1-1 1,-1 10-1,0-7 22,-2 0 0,1 1 0,-1-2 0,0 1 0,-1 0 0,1 0 0,-1-1 0,-1 1 0,1-1 0,-1 0 0,0 0 0,0 0 0,-8 7 0,-86 82 1680,63-63-971,-51 58-1,85-89-745,0 0 0,1-1 0,-1 1 0,0 0 0,0 0 0,0 0 0,1-1 0,-1 1 0,1 0 0,-1 0 0,0 0 0,1 0 0,0 0 0,-1 0 0,1 0 0,0 1 0,-1-1 0,1 0 0,0 0 0,0 0 0,0 0 0,0 0 0,0 0 0,0 0 0,0 1 0,0-1 0,1 0 0,-1 0 0,0 0 0,1 0 0,-1 0 0,1 0 0,-1 0 0,1 0 0,-1 0 0,1 0 0,0 0 0,-1 0 0,1-1 0,0 1 0,0 0 0,0 0 0,-1-1 0,1 1 0,0 0 0,0-1 0,0 1 0,0-1 0,0 1 0,0-1 0,0 0 0,1 1 0,-1-1 0,2 0 0,10 3 31,0 0 1,0-2-1,25 1 1,-22-1-35,150 9-277,116 11 293,-253-16-53,5 1-1399,-12-7-6163,-11-3-2114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2370,'0'0'20761,"6"11"-19309,6 13-989,1 0-1,1-2 1,1 1-1,1-2 0,1 0 1,1-1-1,21 18 1,-31-32-437,-1 0 1,1-1-1,0 1 0,1-2 1,-1 1-1,1-1 0,12 4 1,17-5-2923,-36-4 2350,0 0 1,0-1-1,0 1 0,0 0 1,0 0-1,-1-1 1,1 1-1,-1-1 1,1 0-1,-1 1 1,1-1-1,-1 0 1,0 0-1,0 0 1,0 0-1,0 0 1,0 0-1,-1 0 0,1 0 1,0-3-1,1 0-1354,7-21-7234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28:44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23 5477,'0'-1'201,"0"0"0,0 0 0,0 1 0,0-1 0,0 0 0,0 0 0,-1 0 0,1 0 0,0 1 1,-1-1-1,1 0 0,0 0 0,-1 0 0,1 1 0,-1-1 0,1 0 0,-1 1 0,0-1 0,1 1 0,-1-1 0,0 0 0,1 1 0,-1-1 0,0 1 0,0 0 0,1-1 0,-3 0 0,-30-2 1653,25 4-1773,0 0 0,0 1 0,0 0 0,0 0 0,0 1 0,-7 3 0,4 1-24,1 0-1,0 1 1,0 0-1,1 0 1,0 1-1,1 0 1,0 0-1,0 1 1,1 1-1,-9 15 1,12-18 5,0 0 1,0 0 0,1 0-1,0 0 1,0 1-1,1-1 1,0 1 0,0 0-1,1-1 1,1 1-1,-1 0 1,1 0 0,1 0-1,0 0 1,2 13-1,-1-19-21,0 1 0,0-1 0,0 0 0,0 0 0,0 0 0,1 0 0,-1 0 0,1 0 0,0 0 0,0-1 0,0 1 0,0-1-1,0 0 1,1 0 0,-1 0 0,1-1 0,-1 1 0,1-1 0,-1 0 0,1 0 0,0 0 0,0 0 0,0-1 0,7 1 0,3 0 156,0 0 1,0-1 0,0 0 0,0-2 0,24-4-1,-22 1 48,-1 0 0,0-1-1,0 0 1,0-1-1,-1-1 1,0-1-1,0 0 1,21-18-1,-29 22-101,-1 0 0,1 0 0,-1 0 0,0-1 0,-1 1 0,1-1-1,-1 0 1,0-1 0,0 1 0,-1-1 0,0 1 0,0-1-1,-1 0 1,0 0 0,0 0 0,0-1 0,-1 1 0,0 0 0,-1-1-1,1 1 1,-2-12 0,-1 15-118,1 0 0,-1 1 0,1-1-1,-1 0 1,0 1 0,-1-1 0,1 1 0,0 0 0,-1-1 0,0 1-1,0 1 1,0-1 0,0 0 0,0 1 0,-1-1 0,1 1-1,-1 0 1,1 0 0,-1 1 0,0-1 0,0 1 0,0-1-1,1 1 1,-9-1 0,-47-7-1337,7 7-3527,67 4-9965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30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11147,'0'0'9475,"-4"8"-7964,-12 27-628,2 0-1,1 1 1,2 0-1,-9 55 1,9-39-762,-34 96 0,40-115-1538,5-29-3164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30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3331,'0'0'20238,"-3"9"-19314,-8 42-161,1 1 0,3 0 1,-1 60-1,8-112-768,0-11-1116,5-79-10928,-3 42 2483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31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14189,'0'0'12108,"13"-6"-12108,-10 6-929,-1 0-1441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32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0 2402,'0'0'15033,"-10"11"-14467,-7 11-119,0 2 0,2 0 0,0 0 0,2 2 0,0-1-1,-9 31 1,10-20-105,2 0 0,2 1 0,1 0-1,1 0 1,3 1 0,1 70 0,3-91-313,1 0 0,0-1 0,2 0 0,-1 1 0,2-1 0,0 0 0,1-1 0,1 1 0,1-1 0,0-1 0,0 1 0,1-1 0,1-1 0,1 0 0,0 0 0,0-1 0,25 19 0,-21-19-405,1-1 0,1-1 0,-1-1 0,32 13 1,-36-17-1071,0-2 0,1 1 1,0-2-1,22 3 1,5-4-5901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9:59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3491,'0'0'14131,"-1"10"-13506,-6 134 455,6-79-5748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9:59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10186,'0'0'7719,"48"42"-9609,-27-36-2722,-3-6-5542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9:59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8680,'0'0'11723,"58"-5"-11338,-24 5-289,-6 0-96,6 0 32,-9 0-513,-4 0-640,-9 0-801,-3 0-1633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00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10442,'0'0'10794,"48"9"-10666,-20-5-96,2 1-64,1-1-1217,-3-4-1602,-5 0-3555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01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9769,'0'0'10058,"34"28"-9994,-27-4 0,-2 1-160,0-4-1121,-3-5-641,-2-7-1890,0-4-1312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01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9289,'0'0'3427,"41"21"-15951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28:45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456 96 5830,'0'0'7228,"-5"-7"-6086,0 0-971,0 0 0,0 0 0,-1 1-1,0 0 1,-1 1 0,1-1 0,-1 1 0,0 0 0,0 1-1,-1-1 1,1 2 0,-1-1 0,0 1 0,0 0 0,-12-2-1,9 2-166,1 1-1,-1 1 0,1 0 1,-1 0-1,0 1 0,0 1 0,1 0 1,-1 0-1,0 1 0,1 0 1,0 1-1,-1 0 0,1 1 1,0 0-1,1 1 0,-19 11 0,17-9-4,1 1-1,0 1 0,0-1 1,1 2-1,0-1 0,1 1 0,0 1 1,1-1-1,0 2 0,0-1 1,2 0-1,-1 1 0,-6 21 0,7-16-4,2 0 0,-1 0-1,2 0 1,0 1 0,1-1-1,1 0 1,1 1-1,0-1 1,1 0 0,1 1-1,1-1 1,8 24 0,-9-32 3,1 0 0,-1 0 0,2 0 1,-1-1-1,1 0 0,0 0 0,1 0 0,0-1 1,0 1-1,1-1 0,0-1 0,0 1 0,0-1 1,1-1-1,0 1 0,0-1 0,0-1 1,1 1-1,0-2 0,0 1 0,0-1 0,0 0 1,18 2-1,-10-4 130,-1 0 0,1-2 0,-1 0 0,0-1 0,1 0 0,-1-1 0,0-1 0,0-1 0,0-1 1,-1 0-1,0 0 0,0-2 0,-1 0 0,20-13 0,-18 9 16,1-1 1,-1 0 0,-1-1 0,-1 0-1,0-1 1,0-1 0,-2 0-1,0-1 1,-1 0 0,-1-1-1,11-24 1,-18 34-84,0 0 0,0 0 0,-1 0 0,0 0 0,-1 0 0,1 0 1,-2-1-1,1 1 0,-1 0 0,-2-17 0,1 21-73,0 1 1,0-1-1,-1 0 1,1 0-1,-1 1 1,0-1-1,0 1 0,0-1 1,0 1-1,-1 0 1,0 0-1,1 0 1,-1 0-1,0 0 1,0 1-1,-1-1 0,1 1 1,0 0-1,-1 0 1,1 0-1,-1 1 1,0-1-1,0 1 1,-4-2-1,-12-1-885,0 1 1,-1 0-1,1 1 1,-1 2-1,-24 1 0,-23-1-5695,39-2 1527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03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11 140 3491,'0'0'18284,"-3"2"-17333,-4 2-191,9-10-222,18-22 40,13-19-330,3-18-280,-49 121 24,9-38 21,0 0 0,0 0 0,2 1 0,0-1 0,2 22 0,0-39-147,0 0 0,0 0 0,1 0 0,-1 0 0,1 0 0,-1 0 0,1 0 0,-1 0 0,1 0 0,0 0 0,-1 0 0,1 0 0,0 0 0,0-1 0,0 1 0,-1 0 0,1 0 1,0-1-1,0 1 0,0-1 0,0 1 0,0-1 0,0 1 0,0-1 0,0 0 0,1 1 0,-1-1 0,0 0 0,0 0 0,0 0 0,0 0 0,0 0 0,0 0 0,1 0 0,-1 0 1,0 0-1,0-1 0,0 1 0,0 0 0,0-1 0,0 1 0,0-1 0,2 0 0,6-13-8098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03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8968,'0'0'9679,"-5"8"-8761,1-1-741,0-1 0,1 1 0,0 1 0,0-1 0,1 0-1,0 1 1,0-1 0,1 1 0,0 0 0,0 0 0,1-1 0,0 1 0,0 0-1,2 10 1,-1-16-160,0-1 0,0 1 0,0 0 0,1 0 0,-1 0 0,0-1 0,1 1 0,-1-1 0,1 1 0,0-1 0,0 0 0,-1 0-1,1 1 1,0-1 0,0-1 0,0 1 0,0 0 0,0 0 0,0-1 0,0 1 0,1-1 0,-1 1 0,0-1 0,0 0 0,0 0 0,0 0-1,1 0 1,-1-1 0,4 0 0,3 1 36,0-2 1,-1 1-1,1-1 0,0 0 1,-1-1-1,9-3 0,-14 4-50,24-7-128,-26 9 121,0 1 0,0-1 0,-1 0 0,1 1 0,-1-1 0,1 1 0,0 0 0,-1-1 0,1 1 0,-1-1 0,1 1 0,-1 0 0,0-1 0,1 1 0,-1 0 0,1 0 0,-1-1 0,0 1 0,0 0 0,0 0 0,1-1 0,-1 1 0,0 0 0,0 0-1,0 0 1,0-1 0,0 1 0,0 0 0,0 0 0,-1 0 0,1 1 0,-1 24 11,0-15-134,1 0 0,0 0 1,0-1-1,1 1 0,0 0 1,1-1-1,1 1 1,-1-1-1,7 14 0,0-12-3567,1-9-3502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19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813 128 3203,'0'0'6668,"-5"-7"-5814,-2-3-368,0 1 1,-1 1 0,0-1 0,-1 1-1,0 1 1,0-1 0,0 2-1,-1-1 1,0 1 0,0 1-1,-20-8 1,13 7-366,0 1-1,-1 1 1,0 1-1,0 0 1,0 1-1,0 1 1,0 0 0,-32 4-1,8 2-144,0 2 1,-64 20-1,78-19 31,1 2 0,0 0 0,0 2-1,2 1 1,-1 1 0,-24 19 0,42-27 24,-1 1-1,1 1 1,1 0 0,0 0-1,0 0 1,0 1 0,1-1 0,-8 15-1,11-16 3,0 0 0,1 0-1,0 0 1,0 0-1,0 0 1,1 0-1,0 1 1,1-1-1,-1 0 1,1 1-1,1-1 1,-1 1-1,4 11 1,-2-10-4,2 0 0,-1-1 0,1 1 0,1-1 0,-1 1 0,1-1 0,1-1 0,0 1 0,0-1 0,0 0 0,1 0 0,0-1 0,12 10 0,-1-3 29,1-1-1,0 0 1,1-2-1,36 15 1,-32-16 39,2-2 0,-1-1 0,1-1 0,0-1 0,0-1 0,0-2 0,0 0 0,1-2 0,28-4 0,-35 2-27,-1 0-1,1-2 0,-1 0 1,0-1-1,0-1 1,-1 0-1,0-2 1,0 0-1,-1-1 1,0-1-1,0 0 1,22-22-1,-33 27-54,1-1 0,-2 0 0,1 0-1,-1 0 1,0-1 0,0 0-1,-1 0 1,0 0 0,0 0 0,-1-1-1,0 0 1,0 1 0,-1-1 0,-1 0-1,1 0 1,-1 0 0,-1-1-1,0 1 1,0 0 0,-1 0 0,0 0-1,0 0 1,-1 0 0,0 0-1,-1 0 1,0 1 0,0-1 0,-5-7-1,3 8-620,0 1 0,0 0-1,0 0 1,-1 0 0,0 1-1,0 0 1,-1 0 0,1 1-1,-2-1 1,1 2 0,-14-9-1,4 5-5430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19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495 58 5669,'0'0'3139,"-8"-8"-2098,-26-24-502,30 29-362,-1 1-1,0 0 0,0 0 0,0 0 0,0 0 0,0 1 1,-1 0-1,1 0 0,0 0 0,-1 1 0,1-1 0,0 1 1,-1 1-1,1-1 0,0 1 0,-1 0 0,1 0 0,-9 4 1,-3 1-35,0 0 0,1 2 0,0 0 1,0 0-1,1 2 0,0 0 0,0 1 0,2 0 1,-17 17-1,9-6-107,0 1-1,1 2 1,2 0 0,-24 40 0,33-48 92,1 0-1,1 0 1,0 1 0,1 0-1,-7 35 1,12-46-106,0-1-1,0 1 0,0 0 1,1-1-1,0 1 1,1 0-1,0-1 1,0 1-1,0-1 1,0 1-1,1-1 1,0 1-1,1-1 1,-1 0-1,1 0 1,0 0-1,1-1 1,-1 1-1,1-1 1,5 6-1,2-2 60,0-1 0,0 1 0,1-2 0,0 0 0,1 0 0,-1-1-1,1-1 1,0 0 0,1 0 0,-1-2 0,29 5 0,10-2 135,95-1 1,-135-5-223,23 0 41,1-2 1,-1-2-1,0-1 1,67-18-1,-82 16-10,-1 0 0,0 0 0,-1-2 0,0-1 0,0 0 0,-1-1-1,0-1 1,-1 0 0,29-29 0,-39 35-7,-1 0-1,0-1 1,-1 1 0,1-1 0,-1 0-1,0 0 1,-1-1 0,4-12 0,-6 18-51,0-1-1,0 0 1,-1 1 0,0-1 0,1 0 0,-1 0 0,0 1 0,0-1 0,0 0 0,-1 0 0,1 1-1,-1-1 1,1 0 0,-1 1 0,0-1 0,0 0 0,0 1 0,-1 0 0,1-1 0,0 1 0,-1 0 0,0-1-1,1 1 1,-1 0 0,0 0 0,0 0 0,0 1 0,-3-3 0,-8-3-871,0 1-1,0 0 1,0 1 0,0 0 0,-1 1-1,-17-2 1,-38-8-6072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56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54 126 5189,'0'0'4335,"9"-1"-3839,138-15 3251,216 2-3122,-446 3 966,-346 8-85,381 9-1459,35-4-27,32-3 9,50-7 107,90-24-1,-6 0-86,-106 25-94,73-2-1,-118 9-7,-27 6 63,-100 12 246,-8 2-512,128-19-739,10-2-3599,18-4 484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57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0 132 3972,'0'0'6256,"12"0"-5225,32-4-346,0-2 1,0-1-1,67-21 1,79-15 314,-18 21-589,-187 23 214,1 1 0,-1-2-1,-15-1 1,-27 1-716,-306 12 1142,362-12-955,6-2-90,-1 0 0,0 0-1,1 0 1,-1 1 0,1 0-1,0 0 1,-1 0 0,6 0-1,-7 1-2,100-13-293,190 4 0,-278 9 288,-13 0-25,-6 0-16,-59 1-208,1 4 1,-1 2-1,1 3 0,-113 33 0,157-38-3240,12-4-1325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45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4036,'-4'6'8776,"4"-3"-6342,0 0-95,4-1-482,12-2-31,7 2-192,4-2-193,6 0-416,1 0-513,-1 0-223,-4 0-193,-5 1-32,-4 3-32,-6 0-64,0 1-417,-8-1-1536,-3-4-1411,6 0-3234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45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5 7944,'-8'-1'2183,"0"1"-1512,-44-3 3581,15 2 2132,101 13-3987,289 14-2974,-414-26-11488,31 0 7154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46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8520,'-9'3'2344,"6"-2"-2016,-39 17 2742,40-17-2831,1-1 0,-1 1 0,0 1 1,0-1-1,0 0 0,1 0 0,-1 1 0,1-1 0,-1 1 0,1-1 0,-1 1 0,1 0 1,0-1-1,0 1 0,0 0 0,0 0 0,0 0 0,0 0 0,1 0 0,-1 0 0,0 3 0,1-4-174,1 0-1,-1 1 0,1-1 0,-1 0 0,1 0 0,-1 0 0,1 0 0,0 0 0,0 0 0,0 0 0,-1 0 0,1 0 0,0 0 0,0 0 0,0 0 0,0-1 0,1 1 0,-1 0 0,0-1 0,2 2 0,32 12 514,-25-10-338,37 13 210,-27-10-406,0 0 0,36 20-1,-54-26-42,-1-1-1,0 1 1,0 0-1,0-1 1,0 1 0,0 0-1,0 0 1,0-1-1,-1 1 1,1 0-1,0 0 1,0 0-1,-1 0 1,1 0-1,0 0 1,-1 0-1,1 0 1,-1 1-1,0-1 1,1 0-1,-1 0 1,0 0-1,1 0 1,-1 1-1,0 1 1,-1-1 5,1 0 1,-1 0-1,0 0 0,0 0 1,0 0-1,0 0 0,0 0 1,-1-1-1,1 1 0,0 0 1,-1-1-1,1 1 0,-4 1 1,-8 7 42,-1-1 0,0-1 0,-19 8 1,19-9-35,-24 12 74,18-9 193,-1 1 0,2 0 1,-1 1-1,-23 21 0,42-33-244,0 0 0,1 1 0,-1-1 0,1 1 0,-1-1 0,1 1 0,-1 0-1,1-1 1,-1 1 0,1 0 0,-1-1 0,1 1 0,0 0 0,-1-1 0,1 1-1,0 0 1,0 0 0,-1-1 0,1 1 0,0 0 0,0 1 0,12 4 462,34-7-84,-35 0-334,145-15 29,-94 8-732,66 0-1,-125 8 422,15 1-544,-18-1 632,0 0 0,1 0 1,-1 0-1,1 0 0,-1 1 0,0-1 1,0 0-1,1 0 0,-1 0 0,0 0 1,1 1-1,-1-1 0,0 0 0,1 0 1,-1 1-1,0-1 0,0 0 0,0 0 1,1 1-1,-1-1 0,0 0 0,0 1 1,0-1-1,0 0 0,1 1 0,-1-1 1,0 0-1,0 1 0,0-1 0,0 0 0,0 1 1,0-1-1,0 0 0,0 1 0,0-1 1,0 1-1,0-1 0,0 0 0,0 1 1,0-1-1,-1 0 0,1 1 0,-4 7-5723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48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68 3459,'1'-1'560,"0"1"1,0 0-1,0 0 0,0-1 0,0 1 0,0-1 1,0 1-1,0-1 0,0 1 0,0-1 0,-1 0 1,1 1-1,0-1 0,0 0 0,-1 1 0,1-1 1,-1 0-1,1 0 0,0-2 0,0 3-307,-1-1 0,0 0 0,0 1 0,0-1 0,0 0 0,0 0 0,0 1 0,-1-1 0,1 0 0,0 0-1,0 1 1,-1-1 0,1 0 0,0 1 0,0-1 0,-1 0 0,1 1 0,-1-1 0,1 1 0,-2-2 0,0 0-117,0 0 0,0 0 0,0 1 1,0-1-1,-1 0 0,1 1 0,-1 0 1,1-1-1,-1 1 0,0 0 0,1 0 1,-1 1-1,-3-2 0,-3 2-23,1 0 0,-1 0 1,1 1-1,0 0 0,0 1 0,-1 0 0,1 0 0,0 0 1,0 1-1,1 0 0,-11 6 0,14-7-42,0 1 0,0-1-1,1 1 1,-1-1 0,1 1-1,-1 0 1,1 1 0,0-1-1,0 0 1,0 1 0,1 0 0,-1-1-1,1 1 1,0 0 0,0 1-1,0-1 1,1 0 0,-1 0-1,1 1 1,0-1 0,0 1 0,0 7-1,1-11-38,1 0-1,-1 0 1,1 0 0,-1 0-1,1 0 1,-1 0 0,1 0-1,0 0 1,0 0-1,-1 0 1,1 0 0,0 0-1,0-1 1,0 1 0,0 0-1,0-1 1,0 1-1,0 0 1,0-1 0,0 1-1,0-1 1,0 0 0,0 1-1,0-1 1,0 0-1,1 0 1,-1 0 0,0 0-1,0 0 1,0 0 0,3 0-1,46-1 150,-41 0-114,5-1-47,1 0-1,-1-1 1,0-1-1,1 0 1,-2-2-1,1 1 1,0-1 0,-1-1-1,0-1 1,-1 1-1,0-2 1,0 0 0,-1 0-1,0-1 1,0-1-1,-1 0 1,10-15-1,-15 14 151,-13 16 89,-15 16-58,18-15-152,1 1 0,-1 0 0,1 1-1,0-1 1,0 1 0,0-1 0,1 1-1,1 0 1,-1 0 0,1 1 0,0-1-1,0 1 1,1-1 0,-1 16 0,3-22-32,-1 1 1,1 0 0,-1 0-1,1-1 1,0 1 0,-1-1 0,1 1-1,0 0 1,0-1 0,0 0-1,0 1 1,0-1 0,1 0 0,-1 1-1,0-1 1,1 0 0,-1 0-1,1 0 1,-1 0 0,1 0 0,-1 0-1,1-1 1,0 1 0,-1 0-1,1-1 1,0 0 0,0 1-1,-1-1 1,1 0 0,2 0 0,64 3 78,-53-3-191,0 0-320,38-3-2542,-19-8-4562,-10-4-6937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28:51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417 81 3683,'0'0'4068,"-7"-8"-3358,3 2-529,-1 0-1,0 0 0,0 1 0,-1 0 0,1 0 0,-1 0 1,0 1-1,0 0 0,-1 0 0,1 0 0,-1 1 0,0 0 1,0 0-1,0 1 0,0 0 0,-1 0 0,1 1 0,0 0 1,-14-1-1,10 3-37,0 0 0,0 0 0,0 1 0,1 1 0,-1 0 0,1 0 1,-1 1-1,1 0 0,0 1 0,0 0 0,1 0 0,0 1 0,0 1 0,0-1 1,1 1-1,0 1 0,0 0 0,0 0 0,1 0 0,-10 17 0,9-12-128,0 0 0,0 1 0,1 0 0,1 1 0,1 0 0,0 0-1,1 0 1,0 0 0,1 1 0,1-1 0,1 1 0,0 0 0,2 31-1,1-41-8,-1 1-1,1-1 0,0 1 1,1-1-1,-1 0 0,1 0 1,0 0-1,1 0 0,-1-1 1,1 1-1,1-1 0,-1 0 1,1 0-1,-1 0 0,1-1 1,1 1-1,-1-1 0,1-1 1,-1 1-1,1-1 0,0 0 1,0 0-1,1-1 0,-1 1 1,9 1-1,-2-1 20,0 0 0,1 0 0,-1-1 0,1-1 0,-1 0 0,1-1 0,-1 0 0,1-1-1,0-1 1,-1 0 0,22-6 0,-17 0 128,0 0 0,0-1 0,-1 0 0,-1-2 0,0 0 0,0 0 0,-1-2 0,0 0 0,24-29 0,-30 32-2,-1-1 1,0 1-1,0-1 0,-1-1 1,-1 0-1,0 0 0,-1 0 0,0 0 1,-1-1-1,0 0 0,-1 0 0,0 0 1,-1 0-1,-1 0 0,1-19 1,-3 27-133,0 1 1,1-1 0,-1 1 0,-1-1-1,1 1 1,-1 0 0,1 0-1,-1-1 1,-1 1 0,1 0 0,0 1-1,-1-1 1,0 0 0,0 1 0,0 0-1,0-1 1,-1 1 0,1 0 0,-1 1-1,1-1 1,-1 1 0,0-1-1,0 1 1,0 0 0,-7-1 0,1-1-457,0 1 1,0 1-1,0 0 1,-14-2-1,-39 5-5917,48 2 2740,8 1-2013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46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3748,'0'0'19426,"9"2"-17712,32 2 215,49-1 1,-28-4-4505,-13 1-5959,-41 0-200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47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1441,'0'0'24306,"-1"10"-23468,-10 42-125,4-22-388,1 0 0,-2 44-1,8-73-307,0-1 0,0 1 1,0-1-1,0 0 0,0 1 0,0-1 0,0 1 0,0-1 1,0 0-1,0 1 0,0-1 0,1 1 0,-1-1 0,0 0 1,0 1-1,1-1 0,-1 0 0,0 1 0,0-1 0,1 0 0,-1 1 1,0-1-1,1 0 0,-1 0 0,0 1 0,1-1 0,-1 0 1,0 0-1,1 0 0,-1 0 0,1 1 0,-1-1 0,0 0 1,1 0-1,0 0 0,19-3 388,18-16-61,-16 1-444,-1-1 0,-1-1 0,20-26 1,-9 10-298,-31 36 394,1-1-1,-1 1 0,0-1 1,1 1-1,-1-1 0,1 1 1,-1-1-1,0 1 1,1 0-1,-1-1 0,1 1 1,-1-1-1,1 1 0,-1 0 1,1 0-1,0-1 0,-1 1 1,1 0-1,-1 0 0,1 0 1,-1-1-1,1 1 1,0 0-1,-1 0 0,1 0 1,0 0-1,-1 0 0,1 0 1,-1 0-1,1 0 0,0 1 1,7 18 92,-7 40 275,-2-48-306,0 11 65,0-16-62,0 0 0,1 0 0,0 0 0,0 0 1,0 0-1,1 0 0,0 0 0,1 6 0,-1-11-281,0 0 0,0-1 1,1 1-1,-1 0 0,0-1 0,0 1 0,1 0 1,-1-1-1,0 0 0,1 1 0,-1-1 0,0 0 1,1 0-1,-1 0 0,1 1 0,-1-2 0,0 1 1,1 0-1,1 0 0,1 0-1598,6 0-5191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48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2370,'0'0'673,"46"-13"-673,-39 13 64,-2 0-96,1 0-32,-3 1 128,1 0 993,-1-1-513,-1 0-383,7 0-225,-4-1-1986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48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82 3619,'0'0'13240,"4"-7"-11788,0 1-1071,11-25 1432,-9 5 3520,-53 25-3764,39 3-1534,-1 1-1,1-1 1,0 1-1,0 1 1,1 0-1,-1 0 1,1 0-1,0 1 1,0 0-1,0 0 1,0 1-1,-8 10 1,11-12 5,0 0-1,1 0 1,-1 0 0,1 1 0,0-1-1,1 1 1,-1 0 0,1 0 0,0 0 0,0 0-1,0 0 1,1 0 0,-1 0 0,1 1 0,1-1-1,-1 1 1,1-1 0,0 0 0,0 1 0,0-1-1,2 6 1,-1-9-24,1 0-1,-1 0 0,1 0 1,-1 0-1,1 0 0,0 0 1,0 0-1,-1-1 1,1 1-1,0-1 0,1 1 1,-1-1-1,0 0 1,0 0-1,1 0 0,-1 0 1,0 0-1,1-1 0,-1 1 1,1-1-1,-1 1 1,1-1-1,-1 0 0,5 0 1,5 0 40,0 0 0,0 0 0,22-5 0,-23 2-38,0 0 1,0-1-1,-1 0 0,1-1 1,-1-1-1,0 1 1,0-2-1,-1 1 0,0-1 1,0-1-1,11-11 1,-14 13-8,0-1 0,0 0 0,-1 0 0,0 0 1,0-1-1,-1 0 0,0 0 0,0 0 1,0 0-1,-1 0 0,-1-1 0,1 0 0,-1 1 1,-1-1-1,1-9 0,-12 23 219,5 2-190,0 1 0,1-1 0,0 1 0,0 0 1,1 0-1,0 0 0,0 1 0,1-1 0,0 1 1,0 0-1,1-1 0,0 1 0,1 0 0,0 0 1,0 0-1,4 16 0,-3-22-50,0 0 0,1 0-1,0 0 1,0 0 0,0 0 0,0 0 0,0-1 0,0 1-1,1-1 1,-1 0 0,1 0 0,-1 0 0,1 0 0,0 0-1,0 0 1,0-1 0,0 1 0,0-1 0,6 2-1,1 0-943,0-1-1,-1 0 1,2 0-1,-1-1 1,13 0-1,7-1-6471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03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3619,'0'0'18679,"3"9"-18086,1 19-536,-1 1 1,-1 0-1,-1 0 1,-4 38-1,0-1-10551,3-81 5337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04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4644,'0'0'17329,"37"-3"-17393,-19 3-1890,-2 0-2755,-4 0-2786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04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3844,'0'0'17552,"47"23"-17007,-17-21-385,-2-1-64,2 1-384,-2-1-1506,-10 3-736,-7-1-1410,-6 2-1345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04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12492,'0'0'5093,"47"2"-3268,-17-2-832,0-4-801,2-2-672,-3-1-2563,-5 1-4068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05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1 177 7944,'0'0'15742,"8"-2"-14679,1-1-973,-1-1 1,0 0-1,-1 0 1,1 0-1,0-1 1,-1 0-1,0-1 1,-1 0-1,1 0 1,-1 0-1,7-9 1,4-7-1,-1-1 0,22-39 0,-41 151-1884,0-68 1354,2-12-221,-1-1 0,1 1 0,1-1 0,0 1 0,0 0 1,2 14-1,3-18-3898,3-5-2600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29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3876,'0'0'19485,"0"6"-19362,-2 50 111,0-33-308,1 0 1,0 1-1,2-1 0,1 0 0,9 40 0,-8-56-2088,-3-8-415,0 1 2392,0 0 1,0 0 0,0 0 0,0-1 0,3-15-14196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28:52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478 113 3683,'0'0'3401,"2"-9"-1751,0 1-1760,-1 3 613,1 0 1,-1 0-1,0 0 1,-1 0 0,1 0-1,-1 0 1,-1-9-1,1 12-373,-1 0 0,1 0-1,-1 1 1,0-1 0,0 0 0,0 1 0,0-1-1,0 1 1,0-1 0,0 1 0,0-1-1,-1 1 1,1 0 0,0 0 0,-1 0-1,1 0 1,-1 0 0,1 0 0,-1 0 0,0 0-1,0 0 1,1 1 0,-1-1 0,0 1-1,0-1 1,1 1 0,-1 0 0,-4-1 0,-13 0-91,0 0 1,0 1 0,0 1-1,0 1 1,0 0 0,0 2-1,0 0 1,1 1 0,-1 1-1,1 1 1,1 0 0,-1 1 0,2 1-1,-1 1 1,1 0 0,0 1-1,1 1 1,1 1 0,0 0-1,0 0 1,1 1 0,-17 26-1,24-31-37,1 1-1,0 1 0,1-1 0,0 0 0,1 1 0,0 0 0,0 0 0,1 0 1,1 0-1,0 0 0,0 0 0,1 0 0,1 1 0,0-1 0,0 0 1,1 0-1,0 0 0,1 0 0,1-1 0,-1 1 0,2-1 0,-1 0 0,2 0 1,-1 0-1,1-1 0,1 1 0,-1-1 0,2-1 0,-1 0 0,1 0 1,0 0-1,18 12 0,-13-12 4,0 0 1,1-1 0,0-1 0,0 0-1,0-1 1,1 0 0,-1-1-1,1-1 1,0-1 0,1 0-1,-1 0 1,0-2 0,25-1-1,-29 0 50,0-1-1,0 0 0,-1 0 0,1-1 0,0-1 1,-1 0-1,0 0 0,0-1 0,0 0 0,-1-1 1,1 0-1,-1 0 0,-1-1 0,1-1 1,-1 1-1,-1-1 0,1 0 0,-1-1 0,7-11 1,0-3 110,-2-1 1,0 0 0,-1 0 0,-2-1 0,0-1 0,-2 0 0,-1 0 0,-1 0 0,-1-1 0,-1 1-1,-2-1 1,-1-29 0,-1 50-150,0 0-1,0 1 0,0-1 0,-1 0 1,0 1-1,0-1 0,0 1 1,-1 0-1,1 0 0,-1 0 0,0 0 1,-1 0-1,1 1 0,-1-1 1,0 1-1,0 0 0,-1 0 0,1 1 1,-1-1-1,0 1 0,0 0 1,0 0-1,0 0 0,0 1 0,0 0 1,-1 0-1,-8-2 0,2 2-366,0-1 1,0 2-1,0 0 0,-1 0 0,1 1 1,0 0-1,0 1 0,0 1 0,0 0 1,0 1-1,0 0 0,-12 5 0,5-2-4010,3-5-1586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29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11403,'0'0'10954,"68"0"-9737,-35 0-480,4-4-513,2-1-128,-3 0-32,-4 2-64,-4 0-736,-3 3-866,-6 0-1409,-5 0-1953,0-4-1218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30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14382,'0'0'7997,"0"6"-7805,1 7 92,-1 0 0,0 0 0,-1-1 0,-1 1 0,0 0 0,-1-1 0,0 0 0,-1 1 0,-6 14 0,7-21-166,0 0-1,1 0 1,0 1 0,1-1 0,-1 0 0,0 8-1,2-13-108,0 0 0,0 0 0,0 0 1,0 0-1,0 0 0,0 0 0,0 0 0,1 1 0,-1-1 0,0 0 0,0 0 0,1 0 0,-1 0 0,1 0 0,-1 0 0,1 0 0,-1 0 0,1 0 0,0-1 0,-1 1 0,1 0 1,0 0-1,0 0 0,0-1 0,0 1 0,0 0 0,-1-1 0,1 1 0,0-1 0,0 1 0,0-1 0,1 0 0,-1 1 0,0-1 0,0 0 0,0 0 0,0 1 0,0-1 0,0 0 0,2 0 0,3 0-333,-1 0 0,1-1 0,0 1 0,0-1 0,-1 0 0,1-1 0,-1 1 0,1-1 0,-1 0 0,0 0 0,1-1 0,6-4 0,-7 3-630,-1 0 0,1 0-1,-1 0 1,0 0 0,0-1-1,0 0 1,-1 1 0,1-1-1,-1-1 1,0 1 0,-1 0-1,3-7 1,2-9-3909</inkml:trace>
  <inkml:trace contextRef="#ctx0" brushRef="#br0" timeOffset="1">168 67 2659,'0'0'19090,"-16"68"-17649,12-45-320,4 0-192,0 3-449,0-1-320,0 1-127,9 1-1,2 0-801,-1 0-1505,-1-6-1538,5-6-4932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33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5509,'0'0'15855,"1"7"-15273,4 20-90,16 53 0,-2-13 94,-19-59-1763,0-8 924,0 0 1,0 0-1,0 0 1,0 1-1,0-1 0,0 0 1,0 0-1,0 0 0,-1 0 1,1 1-1,0-1 0,0 0 1,0 0-1,0 0 1,0 0-1,-1 0 0,1 1 1,0-1-1,0 0 0,0 0 1,-1 0-1,1 0 0,0 0 1,0 0-1,0 0 0,-1 0 1,1 0-1,0 0 1,0 0-1,0 0 0,-1 0 1,1 0-1,0 0 0,0 0 1,-1 0-1,1 0 0,0 0 1,0 0-1,0 0 1,-1 0-1,1 0 0,0 0 1,0-1-1,0 1 0,-10-4-9628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33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11563,'0'0'11915,"72"-11"-10954,-33 7-320,0-1-417,5-1-160,-1 2-32,-6-1-352,0 1-929,-7 3-769,0-2-1121,-10 2-1570,-4-3-544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33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12043,'0'0'9935,"-6"11"-9796,4-9-130,-8 14 335,0 0 0,0 1 0,2 1 0,0 0-1,1 0 1,1 0 0,-6 29 0,12-46-322,0 0 0,0 0 1,0 0-1,0 0 0,0 0 1,1 0-1,-1 0 0,0 0 0,1 0 1,-1 0-1,0 0 0,1 0 1,-1 0-1,1 0 0,0 0 0,-1-1 1,1 1-1,0 0 0,-1 0 1,1-1-1,0 1 0,0 0 0,0-1 1,-1 1-1,3 0 0,31 8 413,-22-8-1437,0-1-1,1-1 1,20-2 0,-30 2 83,0 0 1,0 0-1,1-1 0,-1 1 1,0 0-1,0-1 1,-1 0-1,1 0 0,0 0 1,0 0-1,2-3 0,7-9-9330</inkml:trace>
  <inkml:trace contextRef="#ctx0" brushRef="#br0" timeOffset="1">176 99 2594,'0'0'16944,"-34"67"-15662,31-40-257,-1-2-225,4 1-479,0-2-225,6-4-384,6-5-1602,9-7-1922,-3-4-4324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34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14734,'0'0'6790,"78"0"-5540,-34 0-450,2-3-383,3 1-257,-6 2-128,-6 0-160,-5 0-1250,-11 0-1088,-8 6-1538,-8-1-2370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34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12684,'0'0'9289,"72"14"-8360,-22-14-673,-2-1-160,1-6-1858,-5 1-2786,-5 1-3684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34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13869,'0'0'7725,"10"-5"-7117,2 1-539,1-1 1,-1 1-1,1 1 0,0 0 0,0 1 0,0 0 0,16 1 0,-22 0-62,-1 1 0,0 0 0,1 0 0,-1 1-1,0 0 1,1 0 0,-1 0 0,0 1-1,0 0 1,0 0 0,0 0 0,0 1 0,-1 0-1,1 0 1,-1 0 0,0 1 0,1 0-1,-2 0 1,8 7 0,-11-9 0,1 0 1,-1-1-1,0 1 1,1 0-1,-1 0 1,0 0-1,0 0 1,-1-1-1,1 2 1,0-1-1,-1 0 1,1 0-1,-1 0 0,0 0 1,1 0-1,-1 0 1,0 0-1,0 1 1,-1-1-1,1 0 1,0 0-1,-1 0 1,1 0-1,-1 0 0,0 0 1,1 0-1,-1 0 1,0 0-1,0 0 1,-1 0-1,1 0 1,0-1-1,0 1 1,-3 2-1,-5 3 299,0 0 1,0-1-1,0 0 0,-1 0 0,-16 6 1,-9 7 701,91-9-3037,-40-8 1259,-7-1 486,-1 0 0,0 0 1,1 1-1,-1 0 0,0 0 0,0 1 1,0 0-1,0 0 0,0 1 0,9 6 1,-17-9 301,1-1 0,-1 1 0,1-1 1,-1 1-1,1-1 0,-1 1 1,1 0-1,-1-1 0,1 1 0,-1 0 1,0-1-1,1 1 0,-1 0 1,0-1-1,0 1 0,0 0 0,0 0 1,1-1-1,-1 1 0,0 0 0,0 0 1,0-1-1,0 1 0,-1 0 1,1 0-1,0-1 0,0 1 0,0 0 1,-1 0-1,1 0 0,-21 19 1208,-30 5 1247,35-19-1861,-1-1-1,0-1 1,0 0 0,-1-1-1,1-1 1,-24 0-1,41-2-704,0 0-1,-1 0 1,1 0-1,0 0 0,-1 0 1,1 0-1,0 0 1,-1 0-1,1-1 0,0 1 1,-1 0-1,1 0 1,0 0-1,0 0 0,-1 0 1,1-1-1,0 1 1,0 0-1,-1 0 0,1-1 1,0 1-1,0 0 1,0 0-1,-1-1 0,1 1 1,0 0-1,0 0 1,0-1-1,0 1 0,0 0 1,-1-1-1,1 1 1,0 0-1,0-1 0,0 1 1,0 0-1,0-1 1,0 1-1,0 0 0,0-1 1,0 1-1,0 0 1,1-1-1,-1 1 0,0 0 1,0 0-1,0-1 1,0 1-1,0 0 0,1-1 1,-1 1-1,0 0 1,0 0-1,0-1 0,1 1 1,-1 0-1,0 0 1,0 0-1,1-1 0,12-11-6066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35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6342,'0'0'23254,"53"-8"-24183,-37 7-1729,-5-3-2307,-4-1-4260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36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6438,'0'0'15684,"5"9"-14440,0-1-1063,-1 1 0,-1-1 1,0 1-1,0 0 0,0 0 0,-1 0 0,-1 0 1,1 0-1,-1 0 0,-1 1 0,0-1 0,0 0 1,-1 0-1,0 1 0,-1-1 0,-3 11 0,-1 0-66,4-14-49,0-1 0,0 0 0,1 1 1,0-1-1,0 1 0,0 8 0,1-13-47,0 1-1,1-1 1,-1 0-1,0 0 1,1 1-1,-1-1 1,1 0-1,-1 0 1,1 0-1,0 0 1,-1 0-1,1 0 1,0 0-1,0 0 1,-1 0-1,1 0 1,0 0-1,0 0 1,0-1-1,0 1 1,0 0-1,1-1 0,-1 1 1,0-1-1,0 1 1,0-1-1,0 0 1,1 1-1,-1-1 1,0 0-1,0 0 1,1 0-1,1 0 1,-1 0-43,20 3 124,0-1 0,41-3 0,-56 0-592,0 0 1,-1 0-1,1-1 0,-1 1 1,0-2-1,8-2 1,-11 3-170,-1 1 1,1-1-1,-1 1 0,1-1 1,-1 0-1,1 0 1,-1 0-1,0-1 1,0 1-1,0 0 0,0-1 1,-1 1-1,1-1 1,1-3-1,3-16-8185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49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4036,'0'0'1313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36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13004,'0'0'5317,"-30"45"-3651,26-21-225,-1 4-63,1 2-385,4 1-385,0 4-288,0-2-191,13 3-97,1-2-545,2 0-1889,-2-4-1762,0-3-5093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01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2626,'0'0'17142,"10"0"-16154,38 2-440,0 2 0,-1 3 0,63 15 0,-51-8-1874,114 9 1,-147-21 654,-17 0 128,1-1 0,0-1 0,-1 1 0,1-2-1,0 1 1,0-1 0,-1-1 0,1 0 0,11-3 0,-15-3-1747,-5-1-454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01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0 3011,'0'0'6582,"-9"3"-3379,-31 7-934,41-9-2216,-1-1 1,0 0 0,0 0-1,0 0 1,0 0-1,1 1 1,-1-1-1,0 0 1,0 0-1,0 0 1,0 1-1,0-1 1,1 0-1,-1 0 1,0 0 0,0 1-1,0-1 1,0 0-1,0 0 1,0 1-1,0-1 1,0 0-1,0 0 1,0 1-1,0-1 1,0 0-1,0 0 1,0 1 0,0-1-1,0 0 1,0 0-1,-1 0 1,1 1-1,0-1 1,0 0-1,0 0 1,0 0-1,0 1 1,0-1-1,-1 0 1,1 0 0,0 0-1,0 0 1,0 1-1,-1-1 1,1 0-1,0 0 1,0 0-1,0 0 1,-1 0-1,1 0 1,0 0 0,0 1-1,-1-1 1,1 0-1,0 0 1,18 6 56,-17-6 16,9 2-8,91 28 247,-92-27-343,-1 1 1,0-1-1,0 1 0,0 1 0,0-1 0,-1 1 0,1 1 1,-1-1-1,6 8 0,-11-11-4,0-1 0,-1 1 0,0 0 0,1 0 0,-1 0 1,0 0-1,0 0 0,0 0 0,-1 0 0,1 1 0,0-1 0,-1 0 0,1 0 0,-1 1 0,0-1 0,0 0 0,0 1 0,0-1 1,0 0-1,0 0 0,-1 4 0,-1-2 18,1 0 0,-1 0 1,0-1-1,-1 1 1,1 0-1,0-1 0,-1 0 1,0 0-1,0 0 0,0 0 1,-3 3-1,-11 6 139,0-1 0,0 0 0,-35 15 1,46-23-141,-186 72 3023,191-75-3053,1 0-1,-1 1 0,0-1 0,1 0 1,-1 0-1,0 0 0,1 1 0,-1-1 1,0 0-1,1 1 0,-1-1 0,1 0 1,-1 1-1,1-1 0,-1 1 0,1-1 1,-1 1-1,1-1 0,-1 1 0,1-1 1,0 1-1,-1-1 0,1 1 0,0 0 1,-1 0-1,16 7 40,44-2 34,-44-5 10,56 6-195,-2 2 0,1 3 0,127 41 1,-166-35-18,-4-1-1644,-13-12-3200,-6-5-605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03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3876,'0'0'20339,"1"10"-19821,2 211-203,-3-220-1057,0-18-1944,2-71-6997,-2 51 3928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03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22 9737,'0'0'14029,"-20"-21"-13964,29 25-1,2 2-193,-1 0-1184,3-1-1185,-3-1-1890,1 1-1634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04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12107,'0'0'13838,"52"0"-13038,-21 0-543,-1-2-225,4-1-129,-4 2-927,-5-1-1090,-9 2-993,-9 0-801,-3 4-2018,-4 1-1889</inkml:trace>
  <inkml:trace contextRef="#ctx0" brushRef="#br0" timeOffset="1">6 100 13164,'0'0'9610,"56"13"-8233,-29-12-865,1-1-416,0 2-224,1-1-1441,-8 1-1346,-3-1-2338,-1-1-5157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04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1 150 16015,'0'0'9401,"9"-6"-8691,13-13-593,-1-1 1,-1-1-1,-1-1 1,27-40-1,-50 112-800,-7 45 3,9-31-2510,3-56-761,4-5-3336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05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3844,'0'0'15075,"7"-8"-13468,-2 1-1418,1 1 0,0 0 1,1 0-1,-1 0 0,1 1 0,0 0 0,1 0 1,-1 0-1,1 1 0,0 1 0,0-1 0,0 1 0,1 0 1,-1 1-1,10-2 0,-12 4-163,0-1 1,1 1 0,-1-1-1,0 2 1,0-1-1,0 1 1,0 0-1,0 0 1,0 0-1,0 1 1,0 0-1,10 5 1,-14-5-19,0-1-1,0 1 1,0 0-1,0-1 1,-1 1 0,1 0-1,0 0 1,-1 0-1,1 0 1,-1 1 0,0-1-1,0 0 1,0 0-1,0 1 1,0-1 0,0 1-1,-1-1 1,1 1-1,-1-1 1,1 1-1,-1-1 1,0 1 0,0-1-1,-1 1 1,1 0-1,0-1 1,-1 1 0,1-1-1,-1 1 1,0-1-1,0 0 1,0 1 0,-2 2-1,1-1 213,-1 0 0,1 0 0,-1-1 0,1 1 0,-1-1 0,0 0 0,-1 0 0,1 0 0,-1 0 0,1 0 0,-1-1-1,0 0 1,0 1 0,-7 2 0,41 15-487,-11-13-14,22 12-361,-40-18 625,1 0 1,-1 0-1,1 0 1,-1 0-1,0 0 1,1 0-1,-1 1 1,0-1-1,0 0 1,0 1-1,0-1 1,0 1-1,0-1 1,-1 1-1,1-1 1,0 1-1,-1-1 1,1 1-1,-1 0 1,0-1-1,1 3 1,-2-2 55,1 0 1,-1 0-1,0 0 0,0 0 0,0-1 1,0 1-1,-1 0 0,1-1 1,0 1-1,-1-1 0,1 1 1,-1-1-1,1 0 0,-1 1 1,0-1-1,1 0 0,-1 0 1,0 0-1,0-1 0,0 1 1,-3 0-1,-43 16 1172,27-13-722,1-1-1,-2 0 1,-32-1-1,53-2-1475,10 0-9589,0 0 2489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12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5157,'0'0'20046,"7"3"-19737,-4-2-265,-1 1 1,0-1-1,0 0 0,1 1 1,-1 0-1,0-1 0,0 1 1,-1 0-1,1 0 0,0 0 0,-1 0 1,1 0-1,-1 0 0,1 1 1,-1-1-1,0 0 0,0 1 1,1 2-1,-1 0 53,0 0 0,-1 0 0,1 0 0,-1 0 1,0 0-1,0 0 0,-1-1 0,1 1 0,-1 0 0,0 0 0,-3 8 0,-20 40 719,19-44-714,0 0-1,1 0 1,0 0-1,1 0 1,0 1-1,0-1 1,1 1-1,-1 14 1,4-23-68,-1 0 0,1 0 0,0 0 0,0 0 0,0 0 0,0 0 1,0-1-1,0 1 0,0 0 0,1-1 0,-1 1 0,0-1 0,0 1 0,0-1 0,1 0 0,-1 1 0,0-1 0,0 0 0,1 0 1,-1 0-1,0 0 0,1 0 0,-1 0 0,0 0 0,3-1 0,36-2 452,-13-2-436,44-15-1,-7-3-3023,-39 14-125,0-4-5730,-21 3 2108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12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4068,'0'0'18620,"-6"9"-17477,0-1-862,1 1 0,1-1 1,0 1-1,0 0 0,0 0 1,1 0-1,1 1 0,-1-1 1,-1 17-1,-11 200 936,15-225-1331,0 0 0,0 0 0,0 0 0,0 0-1,0 0 1,1 0 0,-1 0 0,0 0 0,0 0 0,1 0 0,-1 0 0,1-1-1,-1 1 1,1 0 0,-1 0 0,1 0 0,-1 0 0,1-1 0,0 1 0,-1 0-1,1-1 1,0 1 0,0 0 0,0-1 0,0 1 0,1 0 0,-1-1-267,0 0 0,0 0 0,0 1 0,0-1 0,0 0 0,0 0 0,0 0 0,0-1 0,0 1 0,0 0 0,0 0 1,0 0-1,0-1 0,0 1 0,0 0 0,0-1 0,0 1 0,1-2 0,14-12-8705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49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728 7257 5093,'0'0'4548,"-6"6"-3827,-20 20-342,25-28-306,0 0 1,-1-1-1,2 1 1,-1-1-1,0 1 1,0-1-1,1 0 1,0 1-1,-1-1 1,1 0-1,0 1 1,0-1-1,1-4 1,-1-4 157,-9-36 145,-1 0 0,-2 1 1,-30-75-1,-5-14 179,-131-681 328,68-14-1371,78 559-94,-129-1171-410,89 253 3372,57-2-857,15 1159-1497,-1-114 8,2-261 50,33 5-48,-32 385-30,-1 9-40,0 1 0,0-1 0,0 0 0,1 0 0,0 0 0,0 1 0,1-1 0,0 1 0,0 0 0,9-13 0,-12 19-24,1 1-1,0 0 1,-1-1-1,1 1 1,-1 0-1,1 0 1,0 0 0,-1 0-1,1 0 1,-1 0-1,1 0 1,0 0 0,-1 0-1,1 0 1,0 0-1,-1 0 1,1 0-1,-1 0 1,1 0 0,0 1-1,-1-1 1,1 0-1,-1 0 1,1 1-1,-1-1 1,1 0 0,-1 1-1,1-1 1,-1 1-1,1-1 1,-1 1-1,0-1 1,1 1 0,-1-1-1,0 1 1,1-1-1,-1 1 1,0-1-1,1 1 1,-1-1 0,0 1-1,0 0 1,0-1-1,0 2 1,12 26-1359,-4 16-1242,2 12-1339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18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2594,'0'0'18637,"-2"4"-17660,2-3-932,0-1 0,0 1 0,-1-1 1,1 0-1,0 1 0,0-1 0,0 1 1,0-1-1,0 1 0,0-1 0,-1 1 0,1-1 1,0 1-1,1-1 0,-1 1 0,0-1 1,0 1-1,0-1 0,0 1 0,0-1 0,0 1 1,1-1-1,-1 1 0,0-1 0,0 1 1,1-1-1,-1 1 0,0-1 0,0 0 1,1 1-1,-1-1 0,1 0 0,-1 1 0,0-1 1,1 0-1,0 1 0,28 9 1229,53-3 72,-56-6-1262,140 7 1339,-115-6-4882,-25-1-8870,-49-5 6227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18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9993,'0'0'9674,"76"28"-7945,-30-26-672,6 2-512,1-1-353,-7 1-128,-6 0 0,-2 2-384,-8 1-929,-11-5-2019,-1-2-4195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59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20 3812,'0'0'3699,"-9"-2"-1398,-31-5-99,6-3 4767,80 14-3118,-14-3-3458,134 11 70,12 2-3696,-183-13-2639,-25 1 2151,-3-1-64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59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7687,'0'0'1655,"-9"2"208,-31 6-53,40-8-1748,0 0 1,0 0-1,1 0 1,-1 0-1,0 0 0,0 0 1,0 0-1,0 0 0,0 0 1,0 0-1,0 1 1,0-1-1,0 0 0,0 0 1,0 0-1,0 0 0,0 0 1,0 0-1,0 0 1,0 0-1,0 0 0,0 1 1,0-1-1,0 0 0,0 0 1,0 0-1,0 0 1,0 0-1,0 0 0,0 0 1,0 0-1,0 0 1,0 1-1,0-1 0,0 0 1,0 0-1,0 0 0,-1 0 1,1 0-1,0 0 1,0 0-1,0 0 0,0 0 1,0 0-1,0 0 0,0 0 1,0 0-1,0 0 1,0 0-1,0 0 0,-1 0 1,1 0-1,0 0 0,0 1 1,0-1-1,0 0 1,0 0-1,0 0 0,0-1 1,0 1-1,0 0 1,-1 0-1,1 0 0,12 5 1052,17 2-625,-17-5-272,62 15 213,-70-16-428,0 0-1,0 0 1,0 1 0,0 0 0,0 0 0,0 0-1,0 0 1,0 1 0,-1-1 0,0 1 0,1 0 0,-1 0-1,5 6 1,-7-7 28,-1 1-1,1-1 1,0 0 0,-1 1-1,1-1 1,-1 1-1,0-1 1,0 1 0,0-1-1,0 1 1,0-1-1,0 1 1,-1-1 0,1 1-1,-1-1 1,0 0 0,1 1-1,-1-1 1,-1 0-1,1 1 1,0-1 0,0 0-1,-1 0 1,1 0-1,-1 0 1,0 0 0,-2 2-1,-8 7 166,1 0-1,-1 0 0,-15 8 1,19-13-227,-90 67 1239,97-73-1198,1 0 1,-1 1-1,1-1 1,-1 0-1,1 1 1,-1-1-1,1 0 1,-1 1-1,1-1 1,0 1 0,-1-1-1,1 1 1,-1-1-1,1 1 1,0-1-1,-1 1 1,1-1-1,0 1 1,0-1 0,0 1-1,-1-1 1,1 1-1,0 0 1,0-1-1,0 1 1,0-1-1,0 1 1,0 0 0,0-1-1,0 1 1,0 0-1,18 7 165,40-7 13,-49-1-127,72 0-57,28 0-1704,-36 0-3232,-30 1-1265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00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65 1089,'0'0'15497,"-2"-8"-13735,-7-26-251,9 34-1437,0-1 0,0 0 0,0 0 0,0 0 0,1 0 0,-1 0 0,0 1 0,1-1 0,-1 0 0,0 0 0,1 0 0,-1 1 0,1-1 0,-1 0 0,1 0 0,-1 1 0,1-1 0,-1 1 0,1-1 0,0 0 0,0 1 0,-1-1 0,1 1 0,0-1 0,0 1 0,-1 0 1,1-1-1,0 1 0,0 0 0,0 0 0,0-1 0,-1 1 0,1 0 0,0 0 0,1 0 0,34-2 731,-32 2-608,-1 0-146,9-1 43,1 1 1,-1 1-1,1 0 0,-1 0 1,16 5-1,-26-6-94,0 1 0,0 0 0,0-1 0,0 1-1,0 0 1,0 0 0,0 0 0,0 1 0,-1-1 0,1 0 0,0 1 0,-1-1 0,1 1 0,-1-1 0,1 1 0,-1 0 0,0 0 0,0-1 0,1 1-1,-1 0 1,-1 0 0,1 0 0,0 0 0,0 0 0,-1 1 0,1-1 0,-1 0 0,0 0 0,0 0 0,1 0 0,-2 1 0,1-1 0,0 0 0,0 0-1,-1 0 1,1 0 0,-1 1 0,0 1 0,-2 2 32,1-1 0,-1 0 0,0 0 0,0 0 0,0-1 0,-1 1 0,0-1 0,0 0 0,0 0-1,-7 6 1,0-1 444,-1-1-1,0 0 1,-15 8-1,27-15-358,39-1-143,-28 1-200,-1 1 0,1 0 0,0 0 0,-1 1 0,16 6 0,-24-8 176,0 0 0,1 0-1,-1 0 1,0 0 0,0 0 0,0 0-1,0 0 1,0 1 0,-1-1 0,1 1 0,0 0-1,-1-1 1,1 1 0,-1 0 0,1 0-1,-1 0 1,0 0 0,0 0 0,0 0 0,0 0-1,0 0 1,0 0 0,-1 1 0,1-1-1,-1 0 1,1 1 0,-1-1 0,0 0 0,0 0-1,0 1 1,-1 4 0,0-5 135,-1 0 0,1 1 0,-1-1 1,1 0-1,-1 0 0,0 0 0,0 0 0,0 0 1,0 0-1,0-1 0,-1 1 0,1-1 0,0 1 1,-1-1-1,1 0 0,-1 0 0,0 0 0,1 0 1,-1-1-1,1 1 0,-4 0 0,-60 8 1993,65-9-2053,-35 1 768,-24 3-801,64-2-6503,20 2 1640,-6-4-883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01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0 10186,'0'0'13009,"-11"10"-12961,-180 194 235,184-201-4765,4-13 1152,4-18-2714,0 26 5166,1-21-6825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01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10602,'0'0'11467,"33"61"-10794,-15-41-321,1 1-160,10-1-96,-6-1-32,5-4-256,-1 1-1217,-4-5-898,-4-4-1632,-3-3-2627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02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15 172 14221,'0'0'6118,"-15"49"-5701,15-32-353,0 0 0,0-1-385,0-3-800,0-3-993,0-3-1089</inkml:trace>
  <inkml:trace contextRef="#ctx0" brushRef="#br0" timeOffset="1">34 1 13453,'0'0'7367,"-5"7"-13197,5-1-2306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05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9641,'0'0'1906,"9"-6"512,3-2-1661,1 0 0,0 1 0,17-7 0,-24 11-571,0 1-1,1 0 0,-1 0 1,1 0-1,-1 1 1,1 0-1,0 0 0,0 1 1,-1 0-1,1 0 1,9 2-1,-15-2-158,0 0-1,-1 0 1,1 1-1,-1-1 1,1 1-1,0-1 1,-1 1-1,1-1 1,-1 1-1,1-1 1,-1 1-1,0-1 1,1 1-1,-1 0 1,1-1-1,-1 1 1,0 0-1,0-1 1,1 1-1,-1 0 1,0-1-1,0 1 1,0 0-1,0-1 1,0 1-1,0 0 1,0 0-1,0-1 0,0 1 1,0 0-1,0-1 1,0 1-1,0 0 1,-1 0-1,1-1 1,0 1-1,-1-1 1,1 1-1,0 0 1,-1 0-1,0 2 167,0-1-1,0 0 1,-1 1-1,1-1 1,0 0-1,-1 0 0,1 0 1,-1 0-1,0 0 1,-3 2-1,5-4-177,0 0-1,0 1 1,0-1 0,-1 0-1,1 0 1,0 0-1,0 0 1,0 0 0,0 0-1,0 0 1,0 1 0,-1-1-1,1 0 1,0 0-1,0 0 1,0 0 0,0 1-1,0-1 1,0 0-1,0 0 1,0 0 0,0 0-1,0 1 1,0-1-1,0 0 1,0 0 0,0 0-1,0 0 1,0 1-1,0-1 1,0 0 0,0 0-1,0 0 1,0 0 0,0 1-1,0-1 1,0 0-1,0 0 1,1 0 0,-1 0-1,0 1 1,0-1-1,0 0 1,0 0 0,0 0-1,0 0 1,1 0-1,12 11 219,28 13-597,-24-15-14,-16-8 370,0-1 0,0 1-1,0-1 1,0 1-1,0-1 1,0 1 0,0 0-1,0-1 1,0 1-1,0 0 1,-1 0 0,1 0-1,0 0 1,-1 0-1,1-1 1,0 1 0,-1 0-1,1 1 1,-1-1-1,1 0 1,-1 0 0,0 0-1,1 0 1,-1 0-1,0 0 1,0 0-1,0 1 1,0-1 0,0 0-1,0 2 1,-2-1 69,1 0 0,0-1 1,-1 1-1,1-1 0,-1 1 0,0-1 1,1 1-1,-1-1 0,0 0 0,0 0 1,0 0-1,0 0 0,0 0 0,-3 1 0,-9 2 654,1 0 0,-1-1 0,-24 2 0,25-4-147,8 0-469,1 0 0,0-1 0,-1 1 0,1-1-1,0 0 1,-1 0 0,1-1 0,-1 0 0,1 1-1,-6-3 1,15 3-4863,17 0-673,-4 6-617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07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3683,'0'0'16880,"77"5"-15598,-39-5-193,3 0-449,0 0-127,1 0-289,-3 0-192,-5 0-64,-6 0-993,-5 2-929,-5 0-1089,-9-2-1569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50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0 208 8264,'0'0'5472,"11"12"-5435,134 140 508,35 39 431,-66-47-843,-60-72 361,100 101 1,-147-167-353,-1 0 1,1 0 0,0-1 0,0-1 0,10 6 0,-16-9-112,1 0 0,-1 0 1,1-1-1,-1 1 0,1-1 0,-1 1 1,1-1-1,-1 1 0,1-1 0,-1 0 0,1 0 1,0 0-1,-1 0 0,1 0 0,-1 0 1,1 0-1,0 0 0,-1-1 0,1 1 0,-1 0 1,1-1-1,-1 0 0,1 1 0,-1-1 0,0 0 1,1 0-1,-1 0 0,0 1 0,1-1 1,-1-1-1,0 1 0,0 0 0,0 0 0,0 0 1,0-1-1,1-1 0,5-13 278,-1-1 1,-1-1-1,0 1 1,-2-1-1,0 0 0,0 1 1,-1-29-1,1 4-3,70-490-709,-56 420-1724,-1-10-3868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08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1057,'0'0'18289,"65"13"-16495,-26-11-737,0-2-641,-2 0-287,2 0-65,-5 0-417,-6 0-1665,-7-2-3171,-3-1-6406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09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3395,'0'0'17478,"9"-4"-16565,8-2-713,1 1-1,0 0 1,-1 2 0,34-3-1,-40 5-196,0 0-1,0 1 1,0 1-1,0-1 0,-1 2 1,1 0-1,0 0 1,-1 1-1,0 0 0,16 7 1,-25-10-5,1 1 1,-1-1-1,0 1 1,0-1 0,0 1-1,0 0 1,0-1-1,0 1 1,-1 0-1,1 0 1,0 0-1,0 0 1,0 0-1,-1 0 1,1 0-1,0 0 1,-1 0-1,1 0 1,-1 0-1,1 0 1,-1 0-1,0 0 1,1 1-1,-1-1 1,0 0 0,0 0-1,0 0 1,0 2-1,-1 0 18,0-1 1,0 0-1,0 0 1,0 0-1,0 0 0,-1 0 1,1 0-1,-1 0 0,1 0 1,-1 0-1,0-1 1,0 1-1,-2 1 0,-9 6 210,0-1 0,-1 0-1,-17 6 1,26-12-104,-25 13 525,29-15-644,1 0 0,-1 1 1,0-1-1,0 1 1,1-1-1,-1 0 0,0 1 1,1 0-1,-1-1 0,0 1 1,1-1-1,-1 1 1,1 0-1,-1-1 0,1 1 1,-1 0-1,1 0 1,0-1-1,-1 1 0,1 0 1,0 0-1,-1 0 0,1-1 1,0 1-1,0 0 1,0 0-1,0 0 0,0 0 1,0 0-1,2 1-9,1 0-1,-1-1 1,1 1 0,-1-1-1,1 0 1,0 1-1,0-1 1,-1 0 0,1-1-1,0 1 1,0-1 0,4 1-1,1 1-49,6 1-63,0 0-245,0 1 1,0 0-1,15 8 0,-27-11 325,0 0-1,0 0 1,1 0 0,-1 0-1,0 0 1,0 0 0,-1 1-1,1-1 1,0 1-1,0 0 1,-1-1 0,1 1-1,-1 0 1,1 0 0,-1 0-1,0 0 1,0 0-1,0 0 1,0 1 0,0-1-1,0 0 1,-1 0 0,1 1-1,-1-1 1,1 0 0,-1 3-1,-1-2 115,0 0-1,0-1 0,0 1 1,0 0-1,-1-1 1,1 1-1,-1-1 1,0 0-1,1 1 0,-1-1 1,0 0-1,0 0 1,-1 0-1,1 0 1,0-1-1,-1 1 0,1-1 1,-1 1-1,1-1 1,-1 0-1,0 0 1,1 0-1,-1 0 0,0 0 1,-3 0-1,-7 2 502,0 0 0,0-1 0,-28 2 0,31-4-293,-34-1 888,43 1-1199,0 0-1,0 0 0,0-1 0,-1 1 0,1 0 0,0-1 0,0 1 0,0-1 1,0 1-1,0-1 0,0 1 0,1-1 0,-1 0 0,0 1 0,0-1 0,0 0 1,0 0-1,1 1 0,-1-1 0,0 0 0,1 0 0,-1 0 0,1 0 0,-1 0 1,1 0-1,-1 0 0,1 0 0,0 0 0,0 0 0,-1 0 0,1-1 0,0 0 1,1 1-353,0 0-1,-1-1 1,1 1 0,0 0 0,0 0 0,0 0 0,0 0 0,0 1 0,1-1 0,-1 0-1,0 0 1,0 1 0,0-1 0,1 0 0,-1 1 0,0-1 0,1 1 0,-1 0 0,0-1-1,1 1 1,-1 0 0,1 0 0,-1 0 0,3 0 0,3-1-1884,18-4-5662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10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1 10410,'0'0'13997,"-9"10"-13597,-23 28-84,-8 9 227,2 2-1,-55 90 1,97-168-9805,-2 5 3560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10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11723,'0'0'10762,"41"47"-9705,-18-27-192,3 0-320,6 3-193,-2-2-224,4 3-32,3-1-128,-7 1-1345,-2-6-1282,-6-3-2434,-1-8-5637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11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0 193 5894,'0'0'17568,"8"-7"-16810,44-49 361,50-69-1,-99 120-1102,-9 30 215,2 1 1,1-1-1,2 1 1,1 33-1,0-40 844,0-19-1198,-2-36-6620,-4 26 1789,5 1-3475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12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13164,'4'22'11203,"9"25"-8611,-10-37-3359,0 1 1,1-1 0,0 0 0,1 0 0,0 0 0,0-1 0,8 11 0,-12-19-1463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13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10025,'0'0'12813,"64"-9"-12781,-30 14-833,-1-4-2082,5-1-3427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13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17200,'0'0'8211,"9"0"-8051,-2 0-145,-1 1-1,1 0 1,-1 0 0,1 0-1,11 5 1,-16-5-15,0 0 1,0 0-1,0 0 0,0 0 0,0 0 1,0 0-1,-1 1 0,1-1 1,0 0-1,-1 1 0,1 0 0,-1-1 1,0 1-1,1 0 0,-1 0 1,0 0-1,0 0 0,0 0 1,0 0-1,-1 0 0,1 0 0,-1 0 1,1 0-1,-1 0 0,1 0 1,-1 5-1,0 2 104,-1 0 0,0 0-1,0 0 1,-1 0 0,0 0 0,0 0 0,-1-1-1,-6 15 1,8-21-156,0-1-1,0 1 1,0 1-1,0-1 1,1 0 0,-1 0-1,1 0 1,0 0-1,-1 0 1,1 0-1,0 1 1,0-1-1,0 0 1,1 0 0,-1 0-1,0 0 1,1 0-1,-1 1 1,1-1-1,2 3 1,-1-1-90,1-1 1,0 0-1,1 1 0,-1-2 1,0 1-1,1 0 1,0-1-1,3 3 0,4 2 68,-10-7 86,0 0 0,0 1 0,-1-1 0,1 1 1,0-1-1,0 1 0,-1 0 0,1-1 0,0 1 0,-1 0 1,1 0-1,0-1 0,-1 1 0,1 0 0,-1 0 0,0 0 0,1 0 1,-1-1-1,1 1 0,-1 0 0,0 0 0,0 0 0,0 0 0,0 0 1,1 0-1,-1 0 0,0 0 0,-1 0 0,1 0 0,0 1 1,-1 0 52,0 0 0,0 0 0,-1 0 0,1 0 0,-1 0 1,1 0-1,-1-1 0,1 1 0,-1-1 0,0 1 0,0-1 1,-2 2-1,-4 2 136,1-1 0,-1-1 0,1 1 0,-1-1 0,0 0 1,-11 1-1,18-3-231,0-1 0,0 1 0,0-1 0,1 0 0,-1 0 0,0 0 0,0 1 0,0-1 0,0 0 0,0 0 0,0 0 0,0-1 0,0 1 1,0 0-1,0 0 0,0 0 0,0-1 0,0 1 0,0 0 0,0-1 0,0 1 0,0-1 0,1 1 0,-1-1 0,0 0 0,0 1 0,1-1 0,-1 0 0,0 1 0,1-1 1,-1 0-1,1 0 0,-1 0 0,0 0 0,1-1-345,1 0-1,-1 1 1,0-1 0,1 1 0,-1-1 0,1 0 0,0 1 0,-1-1 0,1 1-1,0 0 1,0-1 0,0 1 0,0 0 0,0 0 0,0-1 0,0 1-1,1 0 1,-1 0 0,0 0 0,2-1 0,17-11-6720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13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16560,'0'0'7852,"-7"8"-7179,-19 24-560,2 2 0,1 1 1,2 1-1,-20 46 0,38-94-8284,0-25 839,2 11 1796</inkml:trace>
  <inkml:trace contextRef="#ctx0" brushRef="#br0" timeOffset="1">0 65 9417,'0'0'14510,"29"51"-14062,-3-37-320,6-2-64,-2 1-897,4-6-1184,-1 1-738,-1-4-640,-7-4 32,-2 0-3300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14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8 8840,'0'0'16795,"9"-2"-16053,-2 0-665,0 1 1,0 0-1,0 0 1,0 1-1,0-1 1,14 3-1,-19-2-72,0 1-1,-1-1 0,1 1 1,-1-1-1,1 1 1,0 0-1,-1 0 0,1 0 1,-1 0-1,0 0 0,1 0 1,-1 0-1,0 0 1,0 0-1,1 0 0,-1 1 1,0-1-1,0 1 0,-1-1 1,1 1-1,0-1 1,0 1-1,-1-1 0,1 1 1,-1 0-1,1-1 0,-1 1 1,0 0-1,1-1 0,-1 1 1,0 0-1,0-1 1,-1 1-1,1 0 0,0 0 1,0-1-1,-1 1 0,1 0 1,-1-1-1,1 1 1,-2 2-1,0 0 82,-1 1 0,1-1 1,-1 1-1,0-1 0,0 0 0,-1 0 1,1 0-1,-1 0 0,0-1 0,0 0 1,0 1-1,0-1 0,0-1 0,-1 1 1,1-1-1,-9 4 0,8-4 9,-1 1 1,1-1-1,0 2 1,0-1-1,0 0 0,0 1 1,1 0-1,-1 0 0,1 0 1,0 1-1,-6 9 0,10-13-88,1-1-1,0 1 0,0 0 0,0-1 0,0 1 0,0-1 0,0 1 0,0-1 1,0 1-1,0-1 0,0 0 0,0 1 0,0-1 0,0 0 0,0 0 0,0 0 1,0 0-1,0 0 0,0 0 0,0 0 0,0 0 0,0 0 0,3-1 0,-1 1 13,13-1-535,0 1-1,0-2 1,26-6 0,17-12-6057,-12 0-3938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51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6182,'0'0'8312,"-2"13"-6807,-15 65-328,4 1-1,4 1 1,2 0-1,6 96 1,1-175-1138,0 0-1,0 0 1,0 0-1,0 0 1,1 0-1,-1 0 1,0 0-1,0 0 1,1 0-1,-1 0 1,0 0-1,1 0 1,-1 0-1,1 0 1,-1 0-1,1 0 1,0-1-1,-1 1 1,1 0-1,0 0 1,-1-1-1,1 1 1,0 0-1,0-1 1,0 1-1,0-1 1,2 2-1,-1-2 47,0 0-1,0 0 0,0 0 0,0 0 1,0 0-1,0 0 0,0-1 0,-1 1 1,1-1-1,0 1 0,0-1 0,0 0 0,3-1 1,4-4 279,1 0 0,-1 0 0,0-1 0,9-8 1,76-85 544,-65 66-872,2 1 0,37-30-1,-68 62-36,0 1 0,0-1-1,1 1 1,-1 0-1,0-1 1,1 1 0,-1-1-1,0 1 1,1 0 0,-1-1-1,1 1 1,-1 0 0,1 0-1,-1-1 1,0 1 0,1 0-1,-1 0 1,1-1 0,-1 1-1,1 0 1,-1 0 0,1 0-1,-1 0 1,1 0 0,-1 0-1,1 0 1,-1 0 0,1 0-1,0 0 1,-1 0 0,1 0-1,-1 0 1,0 1 0,1-1-1,-1 0 1,1 0-1,-1 0 1,1 1 0,-1-1-1,1 0 1,-1 1 0,0-1-1,1 0 1,-1 1 0,1-1-1,-1 1 1,1 31 188,-18 41 222,5-43-329,7-21-64,1 0 1,1 0-1,-1 1 1,2 0-1,-1-1 1,-1 19-1,5-28-14,-1 1 0,1 0 0,-1-1 1,1 1-1,0-1 0,-1 0 0,1 1 0,0-1 0,-1 1 0,1-1 0,0 0 1,0 0-1,-1 1 0,1-1 0,0 0 0,0 0 0,0 0 0,-1 0 1,1 0-1,0 0 0,0 0 0,0 0 0,-1 0 0,1 0 0,0-1 1,0 1-1,-1 0 0,1 0 0,0-1 0,0 1 0,-1 0 0,1-1 1,0 0-1,26-12 56,-1-1 1,-1-2 0,-1 0 0,0-2 0,25-24-1,-7 7-220,-16 12 33,-21 17 100,1 1 0,0 0 0,-1 0 0,1 1 0,1 0 0,-1 0 0,13-6 0,-18 15-9,-1 0 0,0 0 1,0 0-1,0 0 0,-1-1 1,0 1-1,-1 7 0,-22 44 445,20-49-350,0 1 1,0 0-1,0 0 1,1 0-1,1 1 1,0-1-1,0 1 1,-1 12-1,5-20-31,0-1-1,0 1 0,0-1 0,1 0 1,-1 0-1,0 0 0,0 0 0,0 0 1,1 0-1,-1 0 0,4-2 0,29-15-1459,-15 2-7335,-15 10-30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14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7271,'0'0'12310,"8"-5"-10094,27-11-839,-35 15-1330,1 1 0,0 0 0,0 0-1,-1 0 1,1 0 0,0 0 0,-1 0 0,1 0 0,0 0 0,0 0 0,-1 0 0,1 0-1,0 0 1,0 0 0,-1 1 0,1-1 0,0 0 0,-1 1 0,1-1 0,0 0 0,-1 1-1,1-1 1,0 1 0,-1-1 0,1 1 0,-1-1 0,1 1 0,-1-1 0,1 1-1,-1 0 1,0-1 0,1 1 0,-1 0 0,0-1 0,1 1 0,-1 0 0,0-1 0,0 1-1,0 1 1,8 34 905,-7-29-758,7 60 402,4 13-1118,1-29-4303,-13-47 4020,0-3-1441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14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11787,'0'0'11307,"68"-25"-11307,-29 23 0,7 1-64,-4 0-1538,-1-3-1473,-4 0-2370,-9-2-5349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15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13132,'0'0'11430,"10"-4"-10784,0 2-589,-1-1 0,1 2 0,0-1 1,0 2-1,0-1 0,18 2 0,-25-1-77,0 0-1,0 1 1,-1-1 0,1 0-1,0 1 1,0 0-1,-1-1 1,1 1-1,-1 0 1,1 0-1,-1 1 1,1-1 0,-1 0-1,0 1 1,0 0-1,1-1 1,-1 1-1,0 0 1,0 0-1,-1 0 1,1 0 0,0 1-1,-1-1 1,1 0-1,-1 1 1,0-1-1,0 1 1,0-1 0,0 1-1,0-1 1,-1 1-1,1 0 1,-1 0-1,1 4 1,-1-5 26,0-1 1,0 1-1,-1 0 1,1-1-1,0 1 1,-1 0-1,1-1 0,-1 1 1,1 0-1,-1-1 1,0 1-1,0-1 1,1 1-1,-1-1 0,0 0 1,-1 1-1,1-1 1,0 0-1,0 0 1,0 1-1,-3 0 0,-34 14 288,13-7-201,25-9-104,0 0-1,-1 1 1,1-1 0,0 0-1,0 0 1,0 0-1,-1 0 1,1 1-1,0-1 1,0 0-1,0 0 1,-1 0 0,1 1-1,0-1 1,0 0-1,0 0 1,0 1-1,0-1 1,0 0-1,0 0 1,0 1 0,-1-1-1,1 0 1,0 1-1,0-1 1,0 0-1,0 0 1,0 1-1,0-1 1,0 0-1,1 1 1,-1-1 0,0 0-1,0 0 1,0 1-1,0-1 1,0 0-1,0 0 1,0 1-1,1-1 1,-1 0 0,0 0-1,0 0 1,0 1-1,0-1 1,1 0-1,-1 0 1,0 0-1,0 1 1,1-1-1,-1 0 1,0 0 0,0 0-1,1 0 1,-1 0-1,0 0 1,0 0-1,1 0 1,-1 0-1,0 0 1,1 0 0,-1 0-1,0 0 1,0 0-1,1 0 1,-1 0-1,25 9-1103,-21-8 979,25 7-251,-22-6 359,0-1-1,0 1 0,0 0 0,0 0 0,0 1 0,-1 0 0,1 0 0,-1 0 0,0 1 0,0 0 0,0 0 0,6 7 0,-12-11 84,1 1 1,-1-1-1,1 1 1,-1-1-1,0 1 0,0 0 1,1-1-1,-1 1 0,0 0 1,0-1-1,0 1 0,0 0 1,0-1-1,1 1 1,-1 0-1,0-1 0,-1 1 1,1 0-1,0-1 0,0 1 1,0-1-1,0 1 0,0 0 1,-1-1-1,1 1 1,0 0-1,-1-1 0,1 1 1,0-1-1,-1 1 0,0 0 1,-24 12 1531,-36-3 263,57-10-1801,-68 2-129,91 0-6712,1 0 3030,7-2-2259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15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1 14958,'0'0'7511,"-10"5"-6870,-12 11-306,0 1 1,2 0 0,0 2-1,0 0 1,2 2-1,-18 24 1,24-30-306,8-12-63,1 0 1,0 1 0,0-1-1,0 1 1,1 0 0,-1-1-1,1 1 1,0 1 0,0-1-1,-2 5 1,4-19-6497,0-5 865</inkml:trace>
  <inkml:trace contextRef="#ctx0" brushRef="#br0" timeOffset="1">1 30 9001,'0'0'13965,"18"47"-12588,8-29-512,8 1-609,7-2-160,3-2-288,0-3-1858,-5-3-1665,-5-3-3781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16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32 13741,'0'0'11195,"8"-5"-10368,-2 1-701,0 0-1,0 0 1,1 1-1,-1 0 1,14-3-1,-19 5-121,1 1 0,-1-1 0,1 1 0,-1 0 0,0 0 0,1 0-1,-1 0 1,1 0 0,-1 0 0,1 0 0,-1 0 0,1 0 0,-1 1 0,0-1 0,1 1 0,-1-1 0,0 1-1,1-1 1,-1 1 0,0 0 0,1-1 0,-1 1 0,0 0 0,0 0 0,0 0 0,0 0 0,0 0 0,0 0-1,0 1 1,0-1 0,-1 0 0,1 0 0,0 1 0,-1-1 0,1 0 0,-1 1 0,1-1 0,-1 0 0,0 1-1,1-1 1,-1 1 0,0-1 0,0 1 0,0 1 0,0 2 60,0 1 0,0-1 0,0 1 0,-1-1 0,0 0 0,0 1 0,0-1 0,-1 0 0,0 0 1,0 0-1,0 0 0,-1 0 0,-4 7 0,7-12-70,0 0 0,0 0 1,0 0-1,0 1 0,0-1 1,0 0-1,0 0 0,0 1 1,0-1-1,0 0 0,-1 0 1,1 1-1,0-1 0,0 0 1,0 0-1,1 1 0,-1-1 1,0 0-1,0 0 0,0 1 0,0-1 1,0 0-1,0 0 0,0 1 1,0-1-1,0 0 0,1 0 1,-1 0-1,0 1 0,0-1 1,0 0-1,0 0 0,1 0 1,-1 0-1,0 1 0,0-1 1,0 0-1,1 0 0,-1 0 1,0 0-1,0 0 0,1 0 0,-1 0 1,0 0-1,0 1 0,1-1 1,-1 0-1,0 0 0,0 0 1,1 0-1,-1 0 0,0 0 1,0 0-1,1-1 0,-1 1 1,0 0-1,0 0 0,0 0 1,1 0-1,28-3-2134,9 1-504,-37 2 2673,0 1 1,-1 0-1,1-1 0,0 1 1,0 0-1,0 0 0,-1-1 1,1 1-1,0 0 0,-1 0 1,1 0-1,-1 0 0,1 0 1,-1 0-1,0 0 1,1 0-1,-1 0 0,0 0 1,0 0-1,1 0 0,-1 0 1,0 0-1,0 0 0,0 1 1,0-1-1,-1 0 0,1 0 1,0 0-1,0 0 0,-1 0 1,1 0-1,0 0 1,-1 0-1,1 0 0,-1 1 1,-1 1 192,1 0 1,0 0 0,-1 0 0,0-1 0,1 1-1,-1 0 1,0-1 0,-1 1 0,1-1-1,-4 4 1,-2-1 73,0-1-1,0 0 1,-1-1-1,1 0 1,0 0-1,-1-1 1,0 0-1,0 0 1,0-1-1,0 0 1,0-1-1,0 1 1,-17-4-1,25 3-407,0 0-1,1-1 0,-1 1 1,0-1-1,0 1 0,1-1 0,-1 1 1,0-1-1,0 1 0,1-1 1,-1 0-1,1 1 0,-1-1 0,1 0 1,-1 0-1,1 1 0,-1-1 1,1 0-1,-1 0 0,1 0 0,0 0 1,0 1-1,-1-1 0,1 0 1,0 0-1,0-1 0,3-24-8807,8 9-3171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16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7207,'0'0'16624,"62"-10"-15760,-20 10-159,13 0-385,-4 0-256,3 0-32,-10 0-832,-11 0-1346,-10 0-641,-19 0-2050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16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13901,'0'0'3908,"65"1"-1730,-26-1-128,12 0-769,3 0-800,0-5-481,-2 1-1794,-8-2-2402,-5-1-4196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17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12908,'0'0'12044,"11"-3"-11559,8 0-312,1 0 0,35-1-1,-51 4-172,1 0-1,0 0 1,0 0-1,0 0 1,0 1-1,0 0 1,-1 0-1,1 0 0,0 1 1,-1-1-1,1 1 1,-1 0-1,0 1 1,1-1-1,-1 1 1,0 0-1,0 0 1,-1 0-1,7 7 1,-9-9-1,0 0 0,0 1 0,0-1 1,0 1-1,0-1 0,-1 1 0,1-1 0,0 1 1,-1 0-1,0-1 0,1 1 0,-1 0 1,0-1-1,0 1 0,0 0 0,0-1 1,0 1-1,0 0 0,0 0 0,0-1 1,-1 1-1,1-1 0,-1 1 0,1 0 1,-1-1-1,0 1 0,-1 2 0,-2 0 39,0 0-1,0 0 0,-1 0 1,1 0-1,-1 0 1,-8 4-1,9-6 8,0 1 1,0-1-1,0 1 0,0 0 1,1 0-1,-1 1 0,-3 4 1,7-7-56,0 0 0,0 0 0,0-1 0,0 1 0,0 0 1,0 0-1,0 0 0,0-1 0,0 1 0,1 0 0,-1-1 0,0 1 1,0 0-1,1 0 0,-1-1 0,1 1 0,-1 0 0,1-1 0,-1 1 1,1-1-1,-1 1 0,1-1 0,-1 1 0,1-1 0,0 1 0,-1-1 1,1 1-1,0-1 0,-1 0 0,1 1 0,1-1 0,32 17-228,-24-12 151,6 4-49,-1 0 0,0 1 0,15 13 0,-28-22 143,1 1-1,-1 0 1,0 0-1,1 0 1,-1 1-1,0-1 1,0 0-1,0 1 1,-1-1-1,1 1 1,0 0-1,-1-1 1,0 1-1,0 0 1,0 0-1,0 0 1,0 0-1,0 0 1,-1 0-1,0 0 1,1 0-1,-1 0 1,0 0-1,-1 1 1,1-1-1,-1 5 1,-1-5 79,0-1 1,0 1 0,0 0-1,-1-1 1,1 0 0,-1 0-1,1 1 1,-1-1-1,0-1 1,1 1 0,-1 0-1,0-1 1,0 1-1,-1-1 1,1 0 0,0 0-1,0 0 1,0-1 0,-1 1-1,-3 0 1,-70 3 1111,71-4-1119,2 1-470,-50-5 1708,32-6-3008,21 10 1447,1-1 0,-1 1 0,1-1-1,0 1 1,-1-1 0,1 0 0,0 1-1,-1-1 1,1 0 0,0 1 0,0-1-1,0 0 1,-1 1 0,1-1 0,0 0 0,0 1-1,0-1 1,0 0 0,0 1 0,0-1-1,0 0 1,1 0 0,-1 1 0,0-1 0,0 0-1,0 1 1,1-1 0,-1 0 0,6-8-7956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20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10602,'0'0'9657,"-4"9"-8813,-11 20-703,2 1-1,2 0 1,0 1 0,2 0 0,1 1 0,2 0 0,1 0 0,2 0 0,0 53 0,3-80-105,0 0 0,0 0 0,1 0 0,0 0-1,0 0 1,0 0 0,1 0 0,-1 0 0,1 0 0,0-1 0,0 1 0,1-1 0,0 0 0,-1 1-1,1-1 1,7 6 0,-4-4 15,0-1 0,1-1-1,-1 1 1,1-1 0,0 0-1,1-1 1,-1 1 0,1-1-1,12 3 1,0-2-484,0 0 1,1-1 0,21 0-1,51-4-5664,-63-2 897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20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0 6854,'0'0'12065,"-4"9"-11734,-157 252 2167,140-231-2407,4-9-685,6-15-2221,2-15-3764,6-9-1300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53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4420,'4'9'14059,"-2"12"-10622,-4 18-2676,-31 119-115,31-151 22,1-2-4458,-2-16-4474,-1-8 1964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20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13933,'0'0'6150,"42"50"-5253,-12-28-353,-2-1-351,8 0-65,1-2-224,2-5-1378,-4-4-1312,-8-3-2884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21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1 282 769,'0'0'19837,"8"3"-18476,-5-2-1312,0 0-1,0 0 1,0 0-1,-1 0 0,1 0 1,0-1-1,0 0 0,0 1 1,0-1-1,0 0 1,0 0-1,0-1 0,0 1 1,0 0-1,0-1 0,0 0 1,0 0-1,0 0 0,-1 0 1,1 0-1,0-1 1,-1 1-1,1-1 0,-1 1 1,1-1-1,-1 0 0,0 0 1,0 0-1,0 0 1,0-1-1,0 1 0,2-4 1,60-81 266,-72 135-1036,2-27 672,3-10-66,-1 1 0,2 1 0,0-1 0,0 0 0,1 0 0,0 1 0,1-1 0,2 15 0,-1-26 33,-1-1-1,0 1 0,1 0 1,-1-1-1,1 1 0,-1-1 1,1 1-1,-1-1 0,1 1 1,-1-1-1,1 1 0,0-1 1,-1 1-1,1-1 0,0 1 1,-1-1-1,1 0 1,0 0-1,0 1 0,-1-1 1,1 0-1,0 0 0,0 0 1,-1 0-1,1 0 0,0 0 1,0 0-1,-1 0 0,1 0 1,0 0-1,0 0 0,-1-1 1,1 1-1,0 0 0,0-1 1,28-11-6119,-8-8-1892</inkml:trace>
  <inkml:trace contextRef="#ctx0" brushRef="#br0" timeOffset="1">410 0 14926,'0'0'5317,"-45"53"-4484,42-28-160,3 0-481,0 0-64,0-2-64,5-2 32,6-4-256,-2-1-513,-6-3-704,-3-2-545,0-7-1505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21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13613,'0'0'6854,"72"16"-6822,-33-8 32,7-2-1345,4-4-2338,-4-2-2755</inkml:trace>
  <inkml:trace contextRef="#ctx0" brushRef="#br0" timeOffset="1">629 1 14382,'0'0'3587,"-72"48"-2338,49-21-256,0 4-256,1 0-417,5 0-160,6-3-128,4-5 0,3-5-32,-1-7-224,5-3-288,-5-6-866,1-2-640,-1-3-1345,-4-16-2530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21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13421,'0'0'9192,"57"51"-8743,-23-36-257,3 0-160,2-2-224,-6 2-1730,-2-5-1793,-8 1-2820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22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1 165 12460,'0'0'8141,"10"-2"-6967,34-9-362,-42 10-801,0 1 1,0-1 0,0 1-1,1 0 1,-1 0-1,0 0 1,0 0 0,0 1-1,1-1 1,-1 1 0,0-1-1,0 1 1,0 0-1,0-1 1,0 1 0,0 0-1,0 0 1,0 1 0,0-1-1,0 0 1,0 1-1,-1-1 1,1 1 0,-1-1-1,1 1 1,-1 0 0,0 0-1,1 0 1,-1 0-1,0 0 1,0 0 0,0 0-1,-1 0 1,1 0 0,0 0-1,-1 0 1,0 0-1,1 4 1,0-2 1,0 1 0,-1 0 0,0-1 0,0 1 0,0-1-1,0 1 1,-1 0 0,1-1 0,-1 1 0,0-1 0,-1 0 0,1 1 0,-1-1 0,0 0 0,0 0-1,-5 8 1,1-6 210,-1 0 0,0-1 0,0 1 0,0-2 0,0 1 1,-1-1-1,0 0 0,-11 4 0,18-7-181,25-1-912,-13-1-64,-1 0 0,0 0-1,1-1 1,-1-1 0,0 0 0,0 0 0,0-1-1,9-4 1,10-8-5104</inkml:trace>
  <inkml:trace contextRef="#ctx0" brushRef="#br0" timeOffset="1">420 0 15054,'0'0'6791,"-49"68"-6055,43-43-63,6 4-289,0-2-63,0-2-193,0-1-64,0-3 0,0-4-352,4-3-801,-4-5-897,0-4-1313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22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11723,'0'0'11307,"48"-11"-10795,-18 11-159,7 6-289,-1 7-32,3-4-897,0 0-2018,-8-3-2050,0-4-3555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22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1 15310,'0'0'6471,"-67"34"-5863,42-6 65,-3 5-1,-1 3-191,4-1-321,8-4-128,1-4 0,9-6 0,0-8-320,3-7-897,2-6-737,-1 0-833,3-15-2498,-2-6-6758</inkml:trace>
  <inkml:trace contextRef="#ctx0" brushRef="#br0" timeOffset="1">1 56 12139,'0'0'12460,"56"53"-12236,-28-37-127,4 2-65,0-3-1474,2 0-1665,-9-5-1441,-2-3-3011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23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10 9993,'0'0'11302,"8"-2"-10144,0 0-868,1 0 1,-1 1-1,1 0 0,0 0 0,14 1 1,-21 0-267,0 0-1,-1 0 1,1 0 0,-1 1 0,1-1 0,0 0-1,-1 1 1,1-1 0,-1 1 0,1-1 0,-1 1 0,1 0-1,-1-1 1,0 1 0,1 0 0,-1 0 0,0 0 0,0 0-1,1 0 1,-1 1 0,0-1 0,0 0 0,0 0 0,-1 1-1,1-1 1,0 1 0,0-1 0,-1 1 0,1-1 0,-1 1-1,1-1 1,-1 1 0,0-1 0,1 1 0,-1-1-1,0 1 1,0 0 0,0-1 0,0 1 0,-1 0 0,1-1-1,0 1 1,-1-1 0,1 1 0,-1-1 0,0 3 0,0-1 92,-1 0 1,0 0 0,1 0-1,-1 0 1,0-1 0,-1 1-1,1 0 1,0-1 0,-1 0-1,1 1 1,-1-1 0,0 0-1,-2 1 1,-44 24 1211,41-23-1033,7-4-172,32 1-1751,-21 1 1127,0 0 0,0 0-1,0 1 1,0 1 0,-1 0 0,16 8 0,-23-11 452,0 0 0,0 0-1,-1 0 1,1 1 0,0-1 0,-1 1-1,1-1 1,-1 1 0,1 0 0,-1-1-1,0 1 1,1 0 0,-1 0-1,0 0 1,1 4 0,-2-4 106,0-1 0,0 1 0,0-1 0,0 1 0,0 0 0,-1-1 0,1 1 0,-1-1 0,1 1 0,-1-1 0,0 1 0,1-1 0,-1 1 0,0-1 0,0 0 0,0 1 0,0-1 0,0 0 0,0 0 0,-1 0 0,1 0 0,0 0 0,0 0 0,-1 0 0,-1 1 0,-4 2 213,0 1-1,0-1 1,0-1-1,-1 1 0,1-1 1,-1-1-1,0 1 1,0-1-1,0-1 1,0 0-1,0 0 0,0 0 1,0-1-1,-1 0 1,1 0-1,-10-3 1,17 3-389,0-1-1,-1 0 1,1 1 0,0-1 0,0 0 0,0 0 0,-1 0 0,1 0 0,0 0 0,0 0-1,0 0 1,0 0 0,1 0 0,-1 0 0,0 0 0,0-1 0,1 1 0,-1 0 0,1-1-1,-1-1 1,-3-31-7063,4 13 333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23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0 12588,'0'0'9321,"7"8"-9070,0-1-126,-1 1 1,0 0 0,0 1 0,-1-1 0,0 1 0,0 0-1,-1 1 1,0-1 0,-1 1 0,0-1 0,-1 1 0,0 0-1,1 11 1,-3-4 93,0-1 0,-1 1-1,-1-1 1,-1 1-1,0-1 1,-1 0 0,-1 0-1,0 0 1,-1-1 0,-1 0-1,0 0 1,-16 22-1,8-14-367,-2-1-1,-1 0 0,0-2 0,-1 0 1,-2-1-1,-41 30 0,23-26-3240,0-7-2535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25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9737,'0'0'14830,"62"-8"-14221,-23 4-321,9 4-192,-8 0-64,-1 0-96,-9 4-1153,-8 5-1121,-15 2-1218,-7-5-1536,0 0-33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02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9833,'0'0'6262,"-9"2"-4415,-25 9-1612,95-2-224,95-11 133,220 8 657,-362-5-807,-5-1-75,0 0-1,1 1 0,-1 0 1,0 1-1,0 0 0,0 1 1,-1-1-1,1 2 0,14 7 1,-22-11 75,0 1 0,0 0 0,0 0 0,0 0 0,0-1 0,0 1 0,0 0 0,0 0 0,-1 1 0,1-1-1,0 0 1,-1 0 0,1 0 0,-1 0 0,1 1 0,-1-1 0,0 0 0,1 0 0,-1 1 0,0-1 0,0 0 0,0 1 0,0-1 0,0 0 0,0 0 0,0 1 0,0-1 0,-1 0 0,1 0 0,0 1 0,-1-1 0,1 0 0,-1 0 0,0 0 0,1 1 0,-1-1 0,-1 2 0,-4 4 85,0 1-1,0-1 1,-1 0 0,-8 7-1,12-11-23,-274 212 3032,88-74-2358,181-135-827,3-2-98,-1 0-1,0 0 1,1 1-1,0 0 1,0 0 0,0 0-1,1 1 1,0-1-1,0 1 1,0 0-1,-3 8 1,8-8-4123,11-5-3053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53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7111,'0'0'14798,"9"-9"-16368,5 21-1569,6-2-2754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25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11307,'0'0'10442,"50"33"-9385,1-32-449,4 0-384,7-1-128,-6 0-448,-2 0-1794,-14 0-2050,-8-1-2498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26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9225,'0'0'10773,"10"-6"-9839,-1 1-738,0 0 0,1 1 0,-1 0-1,1 1 1,-1 0 0,1 0 0,0 1 0,1 0 0,18 0 0,-17 2-143,-1 0 0,1 1 1,0 1-1,-1 0 0,1 0 0,14 6 0,-23-7-58,0 0-1,0 0 0,0 1 1,0-1-1,-1 1 0,1-1 1,0 1-1,-1 0 0,1 0 1,-1 1-1,0-1 0,0 0 1,0 1-1,0-1 0,0 1 1,0 0-1,0-1 0,-1 1 1,0 0-1,1 0 0,-1 0 1,0 0-1,-1 0 0,1 0 1,0 1-1,-1-1 0,0 4 1,0-5 31,0 1 0,-1-1 0,1 0 0,-1 0 0,0 0 0,0 0 0,0 0 0,0 0 0,0 0 0,0 0 0,0-1 1,-1 1-1,1 0 0,-1-1 0,1 1 0,-1-1 0,0 1 0,0-1 0,1 0 0,-1 1 0,0-1 0,0 0 1,0 0-1,-4 0 0,-51 16 1426,45-14-1035,17-1-376,3 0-166,-1-1 1,1 1-1,-1 0 0,0 1 1,1 0-1,-1 0 0,-1 0 1,1 1-1,0 0 0,10 9 1,-14-10 101,0-1 1,0 1-1,0 0 0,0 0 1,0 0-1,-1 0 1,0 0-1,0 1 1,0-1-1,0 1 1,0-1-1,0 1 1,-1 0-1,0-1 1,0 1-1,0 0 0,0 0 1,-1 0-1,1 0 1,-1 0-1,0 0 1,-1 7-1,0-9 86,0 1 1,0-1-1,-1 1 0,1-1 0,-1 1 1,0-1-1,1 0 0,-1 0 0,0 0 1,0 0-1,0 0 0,-1 0 1,1 0-1,0-1 0,-1 1 0,1-1 1,-1 0-1,1 0 0,-1 0 0,0 0 1,0 0-1,1 0 0,-1-1 0,-5 1 1,-8 2 745,0-1 0,-30-1 0,28 0-247,12 0-472,1 0-1,0-1 0,0 1 1,-1-1-1,1 0 0,0-1 0,-1 0 1,1 0-1,0 0 0,0 0 1,-9-4-1,14 5-129,0 0 1,0-1 0,-1 1-1,1 0 1,0 0 0,0-1-1,0 1 1,0 0-1,0-1 1,0 1 0,-1 0-1,1 0 1,0-1 0,0 1-1,0 0 1,0-1-1,0 1 1,0 0 0,0-1-1,0 1 1,1 0 0,-1-1-1,0 1 1,0 0-1,0 0 1,0-1 0,0 1-1,0 0 1,0 0 0,1-1-1,-1 1 1,0 0-1,0 0 1,0-1 0,1 1-1,-1 0 1,0 0 0,0 0-1,1-1 1,-1 1 0,0 0-1,0 0 1,1 0-1,-1 0 1,0 0 0,1 0-1,-1-1 1,0 1 0,1 0-1,-1 0 1,0 0-1,0 0 1,1 0 0,-1 0-1,1 0 1,19-4-2483,-19 3 2295,52-9-9153,-19 3 1309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26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12172,'0'0'2322,"-8"0"438,-7 0-1941,2 0 1265,33 2-594,245 6 854,-151-8-3348,-90 1-848,-36 1-1556,-41-1-3092,16-1 1455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26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6342,'0'0'3534,"-10"4"-544,-26 13-231,36-17-2716,-1 0-1,1 0 1,0 0 0,-1 0-1,1 0 1,0 0-1,-1 0 1,1 1-1,0-1 1,0 0-1,-1 0 1,1 0-1,0 0 1,-1 0-1,1 0 1,0 1-1,0-1 1,-1 0-1,1 0 1,0 0-1,0 1 1,0-1-1,-1 0 1,1 0-1,0 1 1,0-1-1,0 0 1,0 0-1,-1 1 1,1-1-1,0 0 1,0 1-1,0-1 1,0 0-1,0 1 1,0-1-1,0 0 1,0 1-1,0-1 1,0 0-1,0 0 1,0 1-1,0-1 1,0 0 0,0 1-1,0-1 1,1 0-1,-1 1 1,0-1-1,0 0 1,0 0-1,0 1 1,1-1-1,-1 0 1,0 0-1,0 1 1,0-1-1,1 0 1,-1 0-1,0 0 1,0 0-1,1 1 1,-1-1-1,0 0 1,1 0-1,17 6 792,-17-6-678,74 12 2230,-56-11-2245,1 2 0,-1 0 0,1 2 1,-1 0-1,0 1 0,24 11 0,-41-16-144,-1-1-1,0 1 1,1 0 0,-1 0-1,1 0 1,-1-1 0,0 1-1,0 1 1,1-1 0,-1 0-1,0 0 1,0 0 0,0 1-1,0-1 1,0 0 0,-1 1-1,1-1 1,0 1 0,-1-1-1,1 1 1,-1-1 0,1 1-1,-1-1 1,0 1 0,0 0-1,1 2 1,-2-1 38,0 0 0,0 0 0,0 0 0,-1 0 0,1 0 0,0 0 1,-1-1-1,0 1 0,0 0 0,0-1 0,0 1 0,-4 3 0,-8 6 277,0-1-1,-1 0 1,-24 12-1,-21 6 155,44-22-153,1-1-1,0 2 1,1 0-1,-17 12 1,69-20-29,-24 1-243,139 1-599,-76 0-1799,2-2-3675,-37 0-603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27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17072,'0'0'6022,"-35"52"-5478,28-31-255,1-1-97,6-2-128,-3 3-32,3-5 64,0-3-96,0 0-993,0-5-640,0-4-1218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27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15150,'0'0'7175,"57"-13"-10058,-36 18-2434,-3-4-5637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28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4068,'0'0'21140,"68"1"-21108,-44-1-128,1 0-865,-2 0-801,-2 1-576,-10 3-321,-6 3-1376,-5-2-257</inkml:trace>
  <inkml:trace contextRef="#ctx0" brushRef="#br0" timeOffset="1">1 100 11082,'0'0'14094,"56"3"-13486,-25-7-512,-3 0-63,-2 3-1058,1 1-1442,-13 0-1440,2 0-3460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28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1 172 13837,'0'0'12033,"9"-7"-11494,9-6-409,4-2-72,-1-1 1,-1-1-1,0-1 1,-1 0-1,-1-2 1,20-27-1,-66 131-2241,24-71 1478,1 0 0,1 0 1,0 0-1,-1 16 0,3-29 551,0 0 0,0 0-1,0 1 1,0-1-1,1 0 1,-1 0 0,0 1-1,0-1 1,0 0-1,0 0 1,0 1-1,0-1 1,0 0 0,1 0-1,-1 0 1,0 1-1,0-1 1,0 0 0,1 0-1,-1 0 1,0 1-1,0-1 1,0 0-1,1 0 1,-1 0 0,0 0-1,0 0 1,1 0-1,-1 0 1,0 0-1,0 1 1,1-1 0,-1 0-1,0 0 1,0 0-1,1 0 1,-1 0 0,0 0-1,1 0 1,-1-1-1,0 1 1,0 0-1,1 0 1,-1 0 0,0 0-1,0 0 1,1 0-1,-1 0 1,0 0 0,0-1-1,0 1 1,1 0-1,-1 0 1,11-8-9994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29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9353,'0'0'2423,"6"-8"33,-2 1-2135,1 1-1,0-1 1,1 1 0,0 0-1,-1 1 1,2-1 0,-1 1-1,1 0 1,-1 1 0,1 0-1,1 0 1,-1 0-1,0 1 1,1 0 0,14-4-1,-17 7-275,2-2 128,0 1 1,1 0-1,-1 1 1,1-1-1,11 2 0,-18-1-137,0 1 0,0-1-1,0 0 1,0 0 0,0 1-1,0-1 1,0 0-1,0 1 1,0-1 0,-1 1-1,1-1 1,0 1 0,0 0-1,-1-1 1,1 1 0,0 0-1,-1 0 1,1-1 0,0 1-1,0 1 1,-1 0 7,1 0 0,-1-1 0,0 1 1,0-1-1,0 1 0,0 0 0,0-1 0,0 1 1,0 0-1,-1-1 0,1 1 0,0 0 0,-1-1 1,0 1-1,1-1 0,-3 3 0,0 2 175,-1 0 0,0-1-1,0 1 1,0-1 0,-1 0 0,0-1-1,-6 6 1,-18 20 613,36-29-851,-1 1 1,1-1-1,0 1 0,0 0 0,-1 1 0,13 6 0,-9-3-167,0 0-1,-1 0 1,1 1-1,8 9 1,-16-14 165,1 0 1,-1 1 0,0-1 0,0 0 0,0 1-1,-1-1 1,1 1 0,0 0 0,-1-1 0,0 1 0,0 0-1,0 0 1,0 0 0,0 0 0,0 0 0,-1 0-1,0 0 1,1 0 0,-1 0 0,-1 4 0,1-5 61,-1-1 1,0 1 0,0-1-1,0 1 1,0-1 0,-1 0 0,1 1-1,0-1 1,-1 0 0,1 0-1,0 0 1,-1 0 0,1 0-1,-1 0 1,0 0 0,1-1-1,-1 1 1,0-1 0,1 1-1,-1-1 1,0 1 0,-3-1-1,-44 6 1777,48-6-1767,-68 0 1525,68 0-2237,7 5-5959,8 2 3123,-10-5 1440,13 5-4615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29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0 10442,'0'0'11595,"-8"11"-11536,-20 27-110,1 0-64,-2-1 1,-63 63-1,84-97-2241,5-7-2362,1-8-396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53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46 6854,'0'0'13822,"-8"3"-13096,-3 2-639,-1 0 1,1 1 0,0 0 0,1 1 0,0 0-1,0 0 1,-14 14 0,18-15-29,1 0 1,0 0-1,0 0 0,0 0 0,1 1 1,0 0-1,0 0 0,0 0 0,1 0 1,0 1-1,1-1 0,0 1 0,-3 15 1,5-22-52,0 0 0,0 0 1,0 0-1,0 0 0,0 0 0,0-1 1,0 1-1,0 0 0,0 0 1,0 0-1,1 0 0,-1 0 0,0 0 1,0-1-1,1 1 0,-1 0 0,1 0 1,-1-1-1,1 1 0,-1 0 1,1 0-1,0-1 0,-1 1 0,1-1 1,0 1-1,-1 0 0,1-1 1,1 1-1,0 0 8,0-1 1,0 1 0,0-1-1,0 1 1,0-1 0,0 0-1,0 0 1,1 0-1,-1 0 1,0 0 0,3-1-1,3-1 36,-1 0 1,1-1-1,-1 1 0,0-1 0,14-8 0,-7 1-19,-1-1 1,-1 0-1,1 0 0,20-27 0,-28 32-12,0-1 0,0 1 0,-1-1 0,0 0 0,-1-1-1,1 1 1,-1 0 0,-1-1 0,1 0 0,-1 0 0,-1 0 0,2-11 0,-3 19-14,0-1 0,0 1 1,0 0-1,0 0 0,0-1 0,0 1 0,0 0 0,0 0 0,0 0 1,0-1-1,0 1 0,0 0 0,0 0 0,0-1 0,0 1 0,0 0 0,0 0 1,0 0-1,0-1 0,0 1 0,-1 0 0,1 0 0,0 0 0,0 0 1,0-1-1,0 1 0,0 0 0,-1 0 0,1 0 0,0 0 0,0 0 0,0-1 1,-1 1-1,1 0 0,0 0 0,0 0 0,0 0 0,-1 0 0,1 0 1,0 0-1,0 0 0,-1 0 0,-11 6 3,-8 14-113,8-3 239,0 1 1,2 0 0,0 1-1,-12 31 1,22-50-123,0 0 0,0 0 0,0 1 0,-1-1 1,1 0-1,0 1 0,0-1 0,0 0 0,0 0 0,0 1 0,0-1 0,0 0 1,0 1-1,0-1 0,0 0 0,0 1 0,0-1 0,0 0 0,0 1 0,0-1 0,1 0 1,-1 0-1,0 1 0,0-1 0,0 0 0,0 1 0,0-1 0,1 0 0,-1 0 1,0 1-1,0-1 0,1 0 0,-1 0 0,0 0 0,0 1 0,1-1 0,-1 0 0,0 0 1,16 0 234,16-11 61,43-34-82,10-5-596,-78 46 269,2 0 0,-1 1 0,0 0 0,1 1 0,-1-1 1,1 2-1,0-1 0,11 0 0,-18 3 85,0-1 0,-1 1 0,1 0 0,-1-1-1,1 1 1,-1 0 0,0 0 0,1 0 0,-1 0 0,0 0 0,0 0-1,1 0 1,-1 0 0,0 1 0,0-1 0,0 0 0,0 1 0,-1-1-1,1 1 1,0-1 0,-1 1 0,1-1 0,-1 1 0,1-1 0,-1 1-1,0 0 1,1-1 0,-1 1 0,0 0 0,0 2 0,1 66 467,-1-55-201,0-14-186,-1 1 0,1 0 0,0 0 0,0-1 0,1 1 0,-1 0 0,0-1 0,0 1 0,1 0 0,-1 0 0,1-1 0,0 1 0,-1-1 0,1 1 0,0-1 0,0 1 0,0-1 0,0 1 0,0-1 0,0 0 0,0 0 0,1 1-1,2 1 1,-3-3 6,1 0 0,-1 0-1,1 0 1,0 0 0,-1 0-1,1 0 1,-1 0 0,1 0-1,0-1 1,-1 1 0,1-1-1,-1 1 1,1-1 0,-1 1-1,1-1 1,-1 0-1,0 0 1,1 0 0,-1 0-1,0 0 1,0 0 0,1 0-1,-1 0 1,0 0 0,0-1-1,1-1 1,2-2-38,0-1 1,-1 0-1,1 0 0,-1 0 1,0 0-1,-1 0 0,1-1 1,-2 1-1,1-1 0,0 1 1,0-14-1,-1 1-2,0-1-1,-4-36 1,0 42 12,4 5-1720,16 8-712,-12 1 2105,49 2-7575,-20-2-1591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30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9801,'0'0'10314,"53"48"-10154,-26-29-32,1-2-64,4 0 0,1-1-736,-4-3-930,-1 0-2049,-3-6-1314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30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67 173 9545,'0'0'10858,"-53"49"-10345,45-32-129,2 1-224,6-4-64,0-1-96,0-2-1121,0-7-833,7-4-1729,-1 0-1730</inkml:trace>
  <inkml:trace contextRef="#ctx0" brushRef="#br0" timeOffset="1">9 0 13901,'0'0'4580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47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2858 718 5701,'0'0'-1377,"10"-4"1692,4-1-874,4-1 921,-1-1 0,0 0 0,0-1 0,30-20 0,-44 26-220,0 0 0,0 0 1,0-1-1,0 1 0,-1 0 1,1-1-1,-1 0 0,0 1 1,0-1-1,0 0 0,0 0 1,0 0-1,-1 0 0,1-1 1,-1 1-1,0 0 0,0-1 0,0 1 1,0-1-1,-1 1 0,1-1 1,-1 1-1,0-1 0,0 1 1,0-1-1,-1 1 0,1-1 1,-1 1-1,0-1 0,0 1 1,0 0-1,0-1 0,-1 1 0,1 0 1,-4-5-1,-22-39 491,-47-71 284,63 104-885,-1 0-1,0 1 1,0 0 0,-2 0 0,-27-19-1,4 9 35,-2 1-1,0 2 1,-77-27 0,-134-24 371,120 42-40,-264-24 0,-139 45-108,412 14-293,-212 39 0,253-28 116,2 4-1,0 3 1,-119 54-1,168-63-29,1 0 0,0 2 0,1 1 0,1 1-1,1 1 1,1 1 0,1 1 0,-26 32 0,33-34-84,1 1 1,1 0-1,1 2 1,1-1 0,2 1-1,0 1 1,1 0-1,1 0 1,1 1-1,-6 46 1,7-12-465,2 0 1,4 0 0,1 0-1,17 103 1,-10-119 327,2-1 0,1 0-1,3-1 1,1 0 0,2-1 0,2-1-1,28 44 1,-27-56 431,1 0-1,1-2 1,2 0-1,0-2 1,1 0-1,2-2 1,0-1-1,1-1 0,1-1 1,52 22-1,15 0 574,1-4-1,120 27 1,-59-24-849,2-7 0,0-7-1,2-6 1,1-8 0,275-17 0,-352-4-135,0-4-1,-2-4 0,0-3 1,-1-4-1,-1-3 1,140-71-1,-107 36 147,-2-4-1,-4-5 0,178-155 1,-125 75-9,-138 126 28,-1-2 1,-1 0-1,-1-2 0,17-32 1,-33 53 9,0 0 0,-1 0 0,0-1 1,-1 1-1,0-1 0,0 0 0,-1 0 0,0-1 1,0-13-1,-2 19-75,0 0 1,-1-1 0,0 1-1,0 0 1,-1 0-1,1 0 1,-1 0 0,0 0-1,0 0 1,-1 0-1,0 1 1,1-1 0,-1 1-1,-1 0 1,1-1 0,-1 2-1,0-1 1,1 0-1,-7-3 1,-4-4-709,-1 1 0,0 1 0,-24-11 0,-73-25-5018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48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882 147 3555,'2'-3'215,"-1"1"-1,0-1 1,1 1-1,-1-1 1,0 0-1,0 0 1,-1 1-1,1-1 1,0 0-1,-1 0 1,0 0-1,0 0 0,0 0 1,0 0-1,0 1 1,0-1-1,-1 0 1,0 0-1,1 0 1,-1 0-1,0 1 1,0-1-1,0 0 1,-1 1-1,1-1 1,-1 1-1,1-1 0,-1 1 1,0 0-1,0 0 1,0 0-1,0 0 1,0 0-1,-1 0 1,1 0-1,-1 1 1,1-1-1,-1 1 1,1 0-1,-1 0 1,0 0-1,1 0 0,-6-1 1,-12-3 72,-1 2 0,0 0 1,0 1-1,-39 2 0,45 0-205,-190-11 309,-1 0 654,199 11-1021,0 1 0,0 0 0,0 0 0,0 1 1,0-1-1,0 2 0,0-1 0,0 1 0,1 0 0,-1 1 1,1-1-1,0 1 0,0 0 0,0 1 0,-8 8 0,4-3 81,1 1-1,0 0 1,1 0-1,0 0 1,1 1-1,0 0 1,-6 17-1,0 3 231,0-5-191,1 1-1,2 1 1,0 0-1,2 1 1,2-1 0,-5 48-1,11-73-126,1 1 1,-1-1-1,1 0 0,0 0 1,1 0-1,-1 0 0,1 0 1,-1 0-1,1 0 0,1 0 1,-1 0-1,0-1 0,1 0 1,0 1-1,0-1 0,0 0 1,5 4-1,9 7 33,0-2 1,28 16-1,2 1 5,-4 6-19,42 43 0,9 9-7,-86-81-24,0 0 0,1 0-1,-1-1 1,1 0 0,1 0-1,-1-1 1,0-1 0,1 1-1,0-1 1,0-1 0,0 0-1,0-1 1,0 1 0,0-2-1,0 0 1,1 0 0,-1 0-1,0-2 1,0 1-1,11-4 1,16-6 103,-1-1 0,0-3-1,-1 0 1,34-22 0,-8 5 232,-30 16-305,-1-1-1,0-1 0,-1-2 1,-1-1-1,-1-2 0,34-35 0,-50 45 58,-1 1 0,0-2-1,-1 1 1,0-1 0,-2-1-1,13-28 1,-17 32 33,0 1 1,0 0-1,-1-1 0,-1 0 1,0 1-1,0-1 1,-1 0-1,0 1 0,-1-1 1,0 0-1,-4-15 1,1 15-96,0 1 0,0 0 0,-1 0 0,-1 0 0,0 1 0,0-1 0,0 2 0,-1-1 0,-1 1 0,1 0 0,-2 0 0,1 1 0,-12-8 0,-11-7-12,-1 2 0,-52-25 1,43 29 25,-14-7-1279,55 23 948,0-1-1,-1 1 1,1 0-1,-1-1 1,1 1-1,0-1 1,0 1-1,-1-1 1,1 1-1,0 0 1,0-1-1,-1 1 1,1-1-1,0 1 1,0-1-1,0 1 1,0-1-1,0 1 1,0-1-1,0 1 1,0-1-1,0 1 1,0-1-1,0 1 1,0-1-1,0 1 0,0-2 1,3-10-7865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50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372 0 4965,'0'0'14557,"-10"9"-13761,-82 73 1724,-157 180-1,235-249-2693,8-16-1601,6-30-2812,0 29 4221,5-28-4241,-2-6-1105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50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10634,'0'0'12011,"65"65"-11402,-35-38-257,4-1-63,5-1-161,0-2-64,-2-3-32,-2-4-160,-6 0-865,-3-4-769,-8-3-1345,-2-3-3267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51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5285,'0'0'15401,"12"-6"-14456,-3 1-741,-3 2-115,0 0-1,0 0 1,0 0 0,1 1 0,-1 0 0,0 0 0,1 0 0,0 1 0,-1 0 0,1 1 0,9-1 0,106 10 360,28 0-1007,-51-6-2803,-67-3-157,-2 0-1570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52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11435,'0'0'8168,"57"1"-6983,-19-1-481,12 0-351,0 0-193,-1 0-96,-1 0-32,-6 0-32,-8 0-545,-11 3-832,-11 3-673,-8-2-1505,-4 1-1282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52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11659,'0'0'7367,"66"5"-6182,-26-6-576,5-4-513,6-1-32,2 2-1313,-2-2-1186,-1-2-2754,-4 1-3010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52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1 255 11371,'0'0'11798,"12"-9"-11115,22-17-536,75-57 85,-96 71-218,0 0-1,0 0 0,-1-1 0,-1-1 1,17-24-1,-19 12-65,-9 25 49,0 1-1,0 0 1,0-1 0,0 1 0,0 0 0,0-1-1,0 1 1,0 0 0,0-1 0,-1 1-1,1 0 1,0-1 0,0 1 0,0 0 0,0-1-1,0 1 1,-1 0 0,1 0 0,0-1-1,0 1 1,0 0 0,-1 0 0,1-1 0,0 1-1,0 0 1,-1 0 0,1-1 0,0 1-1,-1 0 1,1 0 0,0 0 0,0 0 0,-1 0-1,1 0 1,-1-1 0,-1 2-6,0-1 1,1 1 0,-1 0-1,0 0 1,0-1 0,1 1-1,-1 0 1,1 0-1,-1 0 1,1 1 0,-1-1-1,1 0 1,0 1 0,0-1-1,-1 1 1,1-1 0,0 1-1,0-1 1,0 1-1,1 0 1,-2 2 0,-2 5 95,0 0 1,1 0 0,0 0 0,1 0 0,0 1-1,0-1 1,1 1 0,0 0 0,1-1-1,0 1 1,1 0 0,1 10 0,-1-13-280,1 0 1,0 0-1,0 0 1,1 0 0,0 0-1,0-1 1,0 1-1,9 11 1,-8-14-647,-1 1 0,2-1-1,-1 0 1,0 0 0,1 0 0,0 0 0,5 2 0,0-1-6065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54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66 4324,'2'-12'8321,"-6"6"-4173,-14 7-3257,16 0-1215,0 0 0,0 1-1,-1-1 1,1 0-1,0 0 1,1 1-1,-1-1 1,0 1 0,0 0-1,1 0 1,-1-1-1,1 1 1,-1 0-1,1 0 1,0 0 0,0 1-1,0-1 1,-2 4-1,1 3 3447,1-22-791,0-26 2539,1 37-4196,0 1-167,0 19 86,-1 0-318,-1 1-1,-2-1 0,1 0 1,-2 0-1,-9 22 1,-11 48 21,25-80-109,4-8-52,9-17 15,13-29-77,-20 32-87,-1 0 1,-1 0 0,0 0-1,-1-1 1,2-28 0,-4 44-11,-1 1 1,1 0-1,-1-1 1,1 1 0,0 0-1,0-1 1,0 1-1,0-1 1,0 1 0,0-1-1,0 1 1,0-1-1,0 0 1,1 0 0,-1 1-1,0-1 1,1 0-1,-1 0 1,1 0-1,0-1 1,-1 1 0,1 0-1,0-1 1,-1 1-1,1-1 1,0 1 0,0-1-1,-1 0 1,1 0-1,0 0 1,2 0 0,5 1 40,0 0 0,0-1 1,0 0-1,17-3 1,-14-1-27,1 0 1,-2 0 0,1-1 0,0-1 0,-1 0 0,0-1-1,0 0 1,-1 0 0,0-1 0,0-1 0,-1 0-1,0 0 1,-1 0 0,12-18 0,-13 11-12,-15 22-169,-18 24-29,-13 41 396,36-66-136,1 1 1,-1-1-1,1 1 1,1 0 0,-1 0-1,1 0 1,0 0-1,1 0 1,-1 0-1,1 0 1,1 8-1,-1-13-74,1 0 0,0 0 0,0 0 0,-1 0-1,1 0 1,0 0 0,0 0 0,0 0-1,0-1 1,0 1 0,0 0 0,0-1-1,0 1 1,1-1 0,-1 1 0,0-1 0,0 0-1,0 1 1,1-1 0,-1 0 0,0 0-1,0 0 1,0 0 0,3 0 0,39 0-3664,-30 0 676,14 0-3205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53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13421,'0'0'8328,"78"7"-7079,-26-12-769,4-4-320,10-2-64,-3 1-64,3-1-32,-11 2-224,-7 0-352,-9 2-417,-11 1-705,-7 1-768,-8 0-1346,-5 3-672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53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11339,'0'0'13036,"2"8"-12278,-3 102 470,1-110-1222,0 1-1,0 0 1,0-1-1,0 1 1,1 0 0,-1-1-1,0 1 1,1-1 0,-1 1-1,0 0 1,1-1-1,-1 1 1,1-1 0,-1 1-1,0-1 1,1 1-1,-1-1 1,1 0 0,0 1-1,-1-1 1,1 1 0,-1-1-1,1 0 1,0 0-1,-1 1 1,1-1 0,-1 0-1,1 0 1,1 0 0,27 1 148,25-15-34,21-27-199,-25 13-162,-37 23 152,-13 9 60,-5 2 88,-21 31 164,25-35-212,0 0 0,0 0 0,0 0-1,0 0 1,1 0 0,-1 0-1,1 0 1,-1 0 0,1 1 0,0-1-1,-1 0 1,1 0 0,1 0-1,-1 1 1,0-1 0,0 0 0,2 3-1,-2-4-56,1 0-1,0-1 0,0 1 1,0 0-1,0 0 0,0-1 1,0 1-1,0-1 0,0 1 1,0-1-1,0 0 0,1 1 0,-1-1 1,0 0-1,0 0 0,0 0 1,0 0-1,1 0 0,-1 0 1,2 0-1,25-3-5373,-9-8-2721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53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13036,'0'0'10218,"12"0"-9561,195-24 264,-37 2-4250,-164 22-447,-11 0-1037,-6 0-1086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54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9129,'0'0'9657,"10"-1"-8638,14 0-601,72-2 652,-88 3-988,-1 0 0,1 1 0,0 0 0,-1 0 1,1 1-1,-1 0 0,0 0 0,1 1 1,-1 0-1,8 5 0,-14-8-65,0 1 0,0 0 0,0 0 0,0-1 1,0 1-1,0 0 0,0 0 0,0 0 0,-1 0 0,1 0 0,0 0 0,0 1 1,-1-1-1,1 0 0,-1 0 0,1 0 0,-1 1 0,0-1 0,1 0 0,-1 0 1,0 1-1,0-1 0,0 0 0,0 2 0,0 0 28,-1-1-1,0 1 1,0-1 0,0 0 0,0 1-1,0-1 1,0 0 0,-1 0 0,1 0-1,-1 0 1,-3 4 0,-4 3 219,-1-1 0,-1 0 0,-19 12 0,26-18-176,-38 23 605,25-17-81,1 2 1,1 0 0,-28 22 0,43-32-608,0 0-1,0 1 1,0-1-1,-1 0 1,1 1-1,0-1 1,0 0 0,0 1-1,0-1 1,0 0-1,0 0 1,0 1-1,0-1 1,0 0-1,0 1 1,0-1 0,0 0-1,0 1 1,0-1-1,1 0 1,-1 1-1,0-1 1,0 0 0,0 0-1,0 1 1,1-1-1,-1 0 1,0 0-1,0 1 1,0-1 0,1 0-1,-1 0 1,0 1-1,0-1 1,1 0-1,-1 0 1,0 0 0,0 0-1,1 0 1,-1 1-1,0-1 1,1 0-1,-1 0 1,0 0 0,1 0-1,-1 0 1,0 0-1,1 0 1,-1 0-1,0 0 1,1 0 0,-1 0-1,0 0 1,1-1-1,25 6 30,-22-5-9,26 5-307,0-2 0,1-2 0,-1 0 1,0-2-1,1-1 0,-1-2 0,0-1 1,40-12-1,-56 13-895,15-5-2312,-10-1-2607,-3-1-2985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54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1 14253,'0'0'10031,"-7"3"-9636,-9 5-187,1 1 0,0 1 0,1 0 0,0 1-1,-23 24 1,-64 77 381,75-81-1053,26-31 319,-9 9-939,5-8-2126,2-6-4826,2-10 834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54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9833,'0'0'14158,"24"44"-13197,-4-21-353,6-3-320,3-1-159,-1-1-129,0-3-97,1-4-927,-1-3-738,0-4-769,-1-4-640,-1 0-2017,-1-1-4710</inkml:trace>
  <inkml:trace contextRef="#ctx0" brushRef="#br0" timeOffset="1">397 103 12908,'0'0'10154,"-34"50"-8681,29-33-768,5-1-481,0-3-160,0-3-704,0-4-1378,4-6-1025,3 0-2787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55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6246,'0'0'18193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2:28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3395,'0'0'16565,"0"13"-15962,-19 380 4154,40-456-1040,25-83-4135,-44 136 312,-2 6 47,1 1 1,-1 0-1,1 0 0,0-1 0,0 1 0,0 0 1,0 0-1,1 0 0,-1 0 0,4-5 0,8 52-517,-11-39 581,0 1 0,1-1-1,-1 1 1,1-1 0,0 0 0,1 0 0,-1-1 0,1 1 0,0-1-1,0 1 1,0-1 0,0 0 0,1-1 0,0 1 0,0-1 0,8 4 0,-10-5-2,0-1 0,1 0 1,-1 0-1,1 0 1,-1 0-1,1 0 0,-1-1 1,1 0-1,-1 0 1,1 0-1,-1 0 0,1 0 1,-1-1-1,1 1 1,-1-1-1,1 0 0,-1 0 1,0 0-1,1-1 1,-1 1-1,0-1 1,0 0-1,0 0 0,0 0 1,0 0-1,-1 0 1,1-1-1,3-4 0,0 2 6,-1-1-1,0 0 1,0 0-1,0 0 1,-1-1 0,1 1-1,-2-1 1,1 0-1,-1-1 1,0 1-1,-1 0 1,1-1-1,-1 0 1,1-12-1,-3 20-9,0 0 1,0-1-1,0 1 0,0 0 0,0-1 0,0 1 0,0 0 0,0-1 0,0 1 0,0 0 0,0 0 0,0-1 0,0 1 0,0 0 0,0-1 0,0 1 0,0 0 0,0-1 0,0 1 0,-1 0 1,1 0-1,0-1 0,0 1 0,0 0 0,-1 0 0,1-1 0,0 1 0,0 0 0,0 0 0,-1 0 0,1 0 0,0-1 0,-1 1 0,1 0 0,0 0 0,0 0 0,-1 0 0,1 0 0,0 0 0,-1 0 1,1 0-1,0 0 0,-1-1 0,-14 10-104,-10 19-47,20-20 151,1 0 0,0 0 0,0 0 0,1 1 1,0-1-1,1 1 0,0 0 0,0 0 1,1 0-1,0 0 0,1 0 0,0 0 1,1 13-1,0-20 9,0 0-1,0 0 1,0 0 0,0 0 0,1 0 0,-1 0-1,1 0 1,-1 0 0,1 0 0,0 0 0,-1-1-1,1 1 1,0-1 0,0 1 0,0-1 0,0 0 0,1 0-1,-1 0 1,0 0 0,0 0 0,1-1 0,-1 1-1,0-1 1,1 1 0,-1-1 0,0 0 0,1 0-1,-1 0 1,5 0 0,1 0 10,-1 0 0,0-1 0,1 0 0,-1 0-1,0-1 1,1 1 0,-1-2 0,11-4 0,-10 2-23,0 0 1,0-1 0,0 0-1,-1 0 1,0-1-1,0 0 1,-1 0-1,0 0 1,0-1-1,-1 0 1,9-17-1,-21 44-443,1-3 692,0 1-1,1 0 0,-4 30 1,9-43-365,-1 1 0,1-1 0,0 1 0,1-1 0,-1 1 0,1-1 0,0 1 0,2 5 0,-2-7-164,0-1-1,0 0 1,1 1-1,-1-1 1,0 0 0,1 0-1,0 0 1,-1 0-1,1 0 1,0 0-1,0 0 1,0-1 0,0 1-1,1-1 1,3 2-1,5 1-4166,3-4-2771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2:29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14734,'0'0'6342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2:29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8904,'0'0'13656,"2"3"-13555,6 28-178,-8-29-3,0 0 0,0 0 0,1 0 1,-1 0-1,0 0 0,1 0 0,-1 0 0,1 0 1,0 0-1,0 0 0,0-1 0,0 1 0,0 0 1,0-1-1,0 1 0,0 0 0,1-1 0,-1 0 1,0 1-1,1-1 0,-1 0 0,1 0 0,0 1 1,-1-1-1,1-1 0,0 1 0,0 0 0,0 0 1,2 0-1,10 4-134,-1 1 1,0 0 0,23 16-1,-34-20 252,1 0 1,-1 0-1,1 0 1,-1 1-1,0-1 0,0 0 1,0 1-1,0 0 0,0-1 1,2 7-1,-3-7 38,-1-1-1,0 1 1,1-1 0,-1 1-1,0 0 1,0-1 0,0 1-1,0 0 1,0-1 0,0 1-1,-1 0 1,1-1-1,-1 1 1,1-1 0,-1 1-1,1-1 1,-1 1 0,0-1-1,0 1 1,1-1-1,-1 1 1,-2 1 0,-1 1 183,0-1 0,0 0 0,0 0 0,-1-1 1,1 1-1,0-1 0,-1 0 0,0 0 0,1 0 1,-1-1-1,0 1 0,0-1 0,0 0 0,-6 0 1,-3 0-348,-1 0 1,0 0 0,-23-3 0,31-1-2897,3-4-2125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55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 13613,'0'0'3230,"-11"4"-946,-2 0-1828,0 2 0,1 0 0,0 0 0,0 1-1,-20 17 1,27-21-390,1 1 0,-1-1-1,1 1 1,0 0 0,1 1 0,-1-1 0,1 1-1,0 0 1,0-1 0,0 1 0,0 1-1,1-1 1,0 0 0,0 1 0,1-1-1,-1 1 1,1-1 0,1 1 0,-1-1 0,1 7-1,0-10-83,1-1 0,-1 1 0,1-1 0,0 1 1,0 0-1,0-1 0,0 0 0,0 1 0,0-1 0,0 1 0,0-1 0,1 0 0,-1 0 0,0 0 0,1 0 0,-1 0 0,1 0 0,-1 0 0,1 0 0,0-1 0,-1 1 0,1 0 0,0-1 0,2 1 0,51 10-1317,-40-8 765,-4-2 290,0 2 0,-1-1 0,1 1-1,-1 1 1,0 0 0,0 0 0,14 9 0,-22-12 322,0 1 1,0 0-1,0 0 0,0 0 1,0 0-1,0 0 0,-1 1 1,1-1-1,-1 0 1,0 1-1,0-1 0,0 1 1,0-1-1,0 1 0,0 0 1,-1-1-1,1 1 1,-1 0-1,0 0 0,1-1 1,-1 1-1,-1 0 0,1 0 1,0-1-1,-1 1 1,1 0-1,-1-1 0,0 1 1,0 0-1,0-1 1,0 1-1,0-1 0,-1 0 1,-2 4-1,-5 11 325,-1-1 0,-1 0 0,0-1 0,-22 22-1,25-28-134,-1-1 0,0 0-1,0-1 1,-1 1-1,0-2 1,0 0-1,0 0 1,-17 6-1,25-11-207,1 0 0,-1-1 0,1 1-1,-1-1 1,1 1 0,-1-1 0,1 0-1,-1 0 1,1 0 0,-1 0 0,0 0 0,1 0-1,-1 0 1,1 0 0,-1-1 0,1 1-1,-1 0 1,0-1 0,1 0 0,0 1-1,-1-1 1,1 0 0,-1 0 0,-1-1-1,2 0-33,0 0 0,-1 1 0,1-2 0,0 1 1,0 0-1,0 0 0,0 0 0,0 0 0,1-1 0,-1 1 0,1 0 0,0-1 0,-1 1 0,1-4 0,0-6-200,1 1 1,0-1 0,1 1 0,0 0-1,7-19 1,-3 13 100,2 0 0,0 0 0,1 1 0,1 0 0,0 1 0,2 0 0,-1 1 0,19-17 0,-2 5-50,0 1 0,2 2 0,37-22-1,-49 38 184,-17 7-23,-1 1 1,0-1 0,1 0 0,-1 0 0,0 0 0,1 0-1,-1 1 1,0-1 0,0 0 0,1 0 0,-1 1-1,0-1 1,0 0 0,1 0 0,-1 1 0,0-1 0,0 0-1,0 1 1,0-1 0,1 0 0,-1 1 0,0-1 0,0 0-1,0 1 1,0-1 0,0 0 0,0 1 0,0-1 0,0 0-1,0 1 1,0 0 0,-10 39 158,3-14-65,7-26-80,0 0 1,1 1-1,-1-1 0,0 0 1,0 0-1,1 1 1,-1-1-1,0 0 0,0 0 1,1 0-1,-1 1 1,0-1-1,1 0 1,-1 0-1,0 0 0,1 0 1,-1 0-1,0 0 1,1 0-1,-1 0 0,1 0 1,-1 0-1,0 0 1,1 0-1,-1 0 1,0 0-1,1 0 0,-1 0 1,0 0-1,1 0 1,-1 0-1,0-1 0,1 1 1,-1 0-1,0 0 1,0 0-1,1-1 0,-1 1 1,0 0-1,0 0 1,1-1-1,-1 1 1,0-1-1,16-8 246,-4 0-196,0-1 0,-1 0-1,0 0 1,-1-1-1,0-1 1,0 0-1,-1 0 1,-1-1 0,13-24-1,-31 57 674,7-16-736,1-1 0,0 0 0,0 1-1,0-1 1,1 1 0,-1-1 0,1 1 0,0 0-1,0 0 1,0-1 0,0 1 0,1 0 0,-1 0-1,1 0 1,0 0 0,0 0 0,1 0 0,-1 0 0,2 6-1,0-9 8,0 1 0,-1-1 0,1 0 0,-1 0 0,1-1 0,0 1 0,0 0 0,0-1 0,-1 1 0,1-1 0,0 1 1,0-1-1,0 0 0,0 0 0,0 0 0,0 0 0,2 0 0,36-3 106,-28 0-153,-1 0 0,0-1 0,0 0 1,0 0-1,0-1 0,-1-1 0,17-10 0,17-10-321,-43 26 386,-30 30 122,24-23-95,1-3-118,0 0 0,1 1 1,-1 0-1,1 0 0,0 0 1,0 0-1,1 0 0,-1 1 1,1-1-1,0 1 0,1-1 1,-2 8-1,56-11-11734,-33-2 2696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2:30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71 11819,'0'0'3449,"2"-7"-534,6-26-689,-8 31-2153,0 1 0,0 0 0,0 0 0,0 0 1,0 0-1,0 0 0,0-1 0,-1 1 0,1 0 0,0 0 1,-1 0-1,1 0 0,-1 0 0,1 0 0,-1 0 1,0 0-1,1 0 0,-1 0 0,0 0 0,0 1 0,1-1 1,-1 0-1,0 0 0,0 1 0,0-1 0,0 0 1,0 1-1,0-1 0,0 1 0,0-1 0,0 1 0,0 0 1,0-1-1,-1 1 0,1 0 0,0 0 0,0 0 1,0 0-1,0 0 0,0 0 0,-1 0 0,0 0 0,-49 4 315,39-1-320,0 0 0,1 1 0,0 1 0,-1 0 0,1 0 0,1 1 0,-1 1 0,1-1 0,0 2 0,1-1 0,0 2 0,-9 9 0,11-11-22,0 0 0,1 1 0,0 0 0,0 1 0,1-1 0,0 1 0,0 0 0,1 0 0,1 1 0,-1-1 0,1 1 0,1 0 0,0 0 0,-2 18 0,4-25-68,0 0 0,1 0 0,-1 0 0,0-1 0,1 1 0,0 0 0,0 0 0,-1-1 0,2 1 0,-1 0 0,0-1 0,0 1 0,1-1 0,0 0 0,-1 1 0,1-1 0,0 0 0,0 0 0,0 0 0,3 2 0,0-1-145,0 0 0,1 0 0,-1 0 0,1-1 0,0 0 0,0 0 0,0 0 0,0-1 0,6 1 0,6 0-1517,0-1 0,0 0 0,0-2 1,0 0-1,31-6 0,6-10-6922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2:30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13613,'0'0'5482,"-8"0"-3741,3 0-1659,1 0 1,-1 1 0,1 0-1,-1 0 1,1 0 0,0 0-1,-1 1 1,1 0 0,0 0-1,0 0 1,0 0 0,0 1-1,1-1 1,-1 1 0,1 0-1,-1 0 1,1 0 0,0 1-1,0-1 1,1 1 0,-1-1-1,1 1 1,-1 0 0,1 0-1,0 0 1,1 1 0,-1-1-1,1 0 1,0 1 0,-1 4-1,1-7-77,0 0 0,1 1-1,-1-1 1,1 0 0,-1 0 0,1 0-1,0 1 1,0-1 0,0 0 0,0 0-1,0 1 1,0-1 0,1 0-1,-1 0 1,1 1 0,0-1 0,-1 0-1,1 0 1,0 0 0,0 0 0,0 0-1,1 0 1,-1 0 0,0-1 0,1 1-1,-1 0 1,1-1 0,2 3 0,0-3 9,-1 0 1,1 1 0,0-1 0,-1 0 0,1-1 0,0 1-1,0-1 1,0 0 0,0 0 0,-1 0 0,1 0 0,0-1-1,0 1 1,0-1 0,-1 0 0,6-2 0,1-1-36,-1 0 0,1-1 0,-1 0 0,0 0 0,0-1 0,-1 0 0,9-9 0,32-20-19,-46 38 546,-5 9-82,-6 14 340,7-24-585,0-1-143,1 0-1,-1 0 1,1 0-1,-1 0 1,1 0-1,-1 0 1,1 0-1,0 0 1,-1 0-1,1 0 0,0 0 1,0 1-1,0-1 1,0 0-1,0 0 1,0 0-1,0 0 1,1 0-1,-1 0 1,0 1-1,1-1 1,-1 0-1,0 0 0,1 0 1,-1 0-1,1 0 1,0 0-1,-1 0 1,1-1-1,0 1 1,-1 0-1,1 0 1,0 0-1,0-1 1,0 1-1,0 0 0,0-1 1,0 1-1,0-1 1,0 1-1,0-1 1,0 1-1,1-1 1,3 1-10,0-1 1,0 0-1,0 0 1,0-1-1,-1 1 1,1-1 0,0 0-1,-1 0 1,9-4-1,28-13-16,-32 13-86,1 0 0,0 1 0,0 0 0,0 1 0,0 0 0,1 1 0,17-3 0,-27 6 73,0 0 0,-1 0 1,1 0-1,0 0 0,-1 0 0,1 0 0,0 1 0,-1-1 0,1 0 1,-1 0-1,0 0 0,1 1 0,-1-1 0,0 0 0,0 0 0,0 1 0,0-1 1,0 0-1,0 0 0,0 1 0,0-1 0,-1 1 0,-2 34 406,3-34-427,-2 32 99,10-23-2125,11-7-3644,1-3-3958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2:31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12876,'0'0'5504,"-8"9"-3662,-4 4-1197,0 0 1,1 1-1,-18 28 1,25-35-512,0 0 0,1 0 0,-1 0 0,1 0 0,1 1 0,-1-1 0,1 1 0,1 0 0,-1-1 0,1 1-1,1 0 1,-1 0 0,2 9 0,-1-15-127,1 0 0,0 0 0,-1-1 0,1 1 0,0 0 0,0 0 0,0-1 0,0 1 0,1-1 0,-1 1 1,0-1-1,1 1 0,-1-1 0,1 0 0,-1 1 0,1-1 0,-1 0 0,1 0 0,0 0 0,0 0 0,0-1 0,-1 1 0,1 0 0,0-1 0,0 1 0,0-1 0,3 0 0,61 3-140,-48-4-101,63-7-1080,-81 8 1322,0 0 0,1 0 0,-1 0 0,0 0 0,0 0 0,1 1 0,-1-1 0,0 0 0,0 0 0,0 0 0,1 1 0,-1-1-1,0 0 1,0 0 0,0 1 0,0-1 0,1 0 0,-1 1 0,0-1 0,0 0 0,0 0 0,0 1 0,0-1 0,0 0 0,0 1 0,0-1 0,0 0 0,0 1-1,0-1 1,0 0 0,0 1 0,0-1 0,0 0 0,0 0 0,0 1 0,0-1 0,-1 0 0,1 1 0,0-1 0,0 0 0,0 0 0,0 1 0,-1-1 0,1 0-1,0 0 1,0 0 0,0 1 0,-1-1 0,1 0 0,0 0 0,0 0 0,-1 0 0,1 1 0,0-1 0,-1 0 0,-12 15 743,0-7-453,0 0 1,0-1-1,-1-1 0,1 0 0,-1-1 1,-1-1-1,1 0 0,0-1 0,-1 0 0,0-1 1,0-1-1,1 0 0,-1-1 0,-17-3 1,31 3-375,1 0 0,-1 0 0,1 0-1,0 0 1,-1 0 0,1 0 0,0-1 0,-1 1 0,1 0 0,0 0 0,-1-1 0,1 1 0,0 0 0,-1 0 0,1-1 0,0 1 0,0 0 0,-1-1 0,1 1 0,0 0 0,0-1 0,0 1 0,-1-1 0,1 1-1,0 0 1,0-1 0,0 1 0,0 0 0,0-1 0,0 1 0,0-1 0,0 1 0,0-1 0,0 1 0,0 0 0,0-1 0,0 1 0,0-1 0,0 1 0,0 0 0,1-1 0,-1 1 0,0 0 0,0-1 0,0 1 0,1 0-1,-1-1 1,0 1 0,0 0 0,1-1 0,-1 1 0,0 0 0,1 0 0,-1-1 0,0 1 0,1 0 0,-1 0 0,0 0 0,1-1 0,-1 1 0,1 0 0,20-17-4850,8 3-1865,8 0-3912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2:31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54 15246,'0'0'11382,"10"5"-11222,-2-2-148,0-1 1,0 1-1,0-1 0,0-1 0,0 1 1,1-1-1,9-1 0,-15 1-4,0-1 0,0 0 1,-1-1-1,1 1 0,0-1 0,0 1 0,0-1 0,0 0 0,-1 0 0,1 0 0,0 0 1,-1 0-1,1-1 0,-1 1 0,0-1 0,1 0 0,-1 0 0,0 1 0,0-2 0,0 1 1,0 0-1,0 0 0,-1 0 0,1-1 0,-1 1 0,1-1 0,-1 0 0,0 1 1,2-6-1,-3 8-8,0-1 1,0 0-1,0 0 1,0 0 0,0 1-1,0-1 1,0 0-1,0 0 1,0 0 0,0 0-1,0 1 1,-1-1-1,1 0 1,0 0 0,-1 1-1,1-1 1,0 0-1,-1 0 1,1 1 0,-1-1-1,1 0 1,-1 1-1,1-1 1,-1 1 0,1-1-1,-1 1 1,0-1-1,1 1 1,-1-1 0,0 1-1,0-1 1,1 1-1,-1 0 1,0 0 0,0-1-1,0 1 1,1 0-1,-1 0 1,0 0 0,0 0-1,0 0 1,1 0-1,-1 0 1,0 0 0,0 0-1,0 0 1,0 0-1,1 0 1,-2 1 0,-45 10-63,39-7 54,-1 0 1,1 1-1,0 1 1,1-1-1,-1 1 0,-12 14 1,17-17 14,0 0 0,0 1-1,1-1 1,-1 1 0,1-1 0,-1 1-1,1 0 1,1 0 0,-1 0 0,0 0 0,1 0-1,0 0 1,0 1 0,0-1 0,0 0-1,1 1 1,0 5 0,1-7-21,0 0-1,0 0 1,1 0 0,-1-1-1,1 1 1,0-1 0,-1 1-1,1-1 1,0 0 0,1 1 0,-1-1-1,0 0 1,1-1 0,-1 1-1,1 0 1,-1-1 0,1 1-1,0-1 1,0 0 0,-1 0-1,1 0 1,0 0 0,0 0-1,0-1 1,4 1 0,13 3-1478,0-1 0,28 0 1,-1-2-4045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00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32 2723,'0'0'5039,"-7"-4"-3304,5 3-1368,-30-18 1480,30 18-1315,0 0 0,0 0 0,0 0 0,0 0 0,0 1 0,0-1 0,0 1 0,-1-1 0,1 1 0,0 0 0,0 0 0,-1 0 0,1 0 0,0 0 1,0 0-1,-4 1 0,6-1-490,0 1 0,0-1 0,0 0 1,0 0-1,-1 0 0,1 0 1,0 0-1,0 1 0,0-1 0,0 0 1,0 0-1,0 0 0,0 0 0,-1 1 1,1-1-1,0 0 0,0 0 1,0 0-1,0 1 0,0-1 0,0 0 1,0 0-1,0 0 0,0 1 0,0-1 1,0 0-1,0 0 0,0 0 0,0 1 1,1-1-1,-1 0 0,0 0 1,0 0-1,0 1 0,0-1 0,0 0 1,0 0-1,0 0 0,1 0 0,-1 0 1,0 1-1,0-1 0,0 0 1,0 0-1,0 0 0,1 0 0,-1 0 1,0 0-1,0 0 0,0 1 0,1-1 1,-1 0-1,0 0 0,0 0 1,0 0-1,1 0 0,-1 0 0,0 0 1,12 5 804,13-1-107,1-1-1,0-1 0,0-1 0,51-6 0,-38 2-1751,42 3-1,-96 2-7224,9-2 1788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01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18 2466,'0'0'64,"-8"-1"716,-9-2-818,-29-6 7728,27 5-45,52 9-4562,162 11-897,-136-15-3910,-13 0-3351,-65-1 831,-6 0-1350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02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15 9865,'0'0'9487,"9"-2"-8676,-1 0-629,8-2 44,0 2 1,0-1-1,28 1 1,-40 2-190,0 0 0,0 1 0,0-1 0,0 1 0,-1 0 0,1 0 0,0 1 0,-1-1 0,7 4 0,-8-4-21,0 0 0,-1 0 1,0 1-1,1-1 0,-1 0 0,0 1 1,0-1-1,1 1 0,-1-1 0,0 1 0,-1 0 1,1 0-1,0-1 0,0 1 0,-1 0 1,1 0-1,-1 0 0,1-1 0,-1 1 1,0 0-1,0 2 0,0 3 58,-1-1-1,1 0 0,-1 1 1,-1-1-1,1 0 1,-1 0-1,0 1 1,-1-2-1,0 1 0,0 0 1,0 0-1,0-1 1,-1 0-1,0 1 1,0-2-1,0 1 0,-10 8 1,-9 7 299,-2-1-1,-43 25 1,-7 6 908,74-50-1264,0 1-1,0 0 1,0-1-1,0 1 1,0 0-1,0 0 1,0 0 0,0-1-1,0 1 1,1 0-1,-1 0 1,0 0-1,0 1 1,1-1 0,-1 0-1,1 0 1,-1 0-1,1 0 1,0 1-1,-1-1 1,1 0 0,0 0-1,0 1 1,0 0-1,0-1-4,1 0 0,0 0 0,0 0 0,-1 0 0,1 0 0,0 0 0,0-1 0,0 1 0,0 0 0,0-1 0,0 1 0,0 0 0,1-1 0,-1 0 0,0 1 0,0-1 0,0 0 0,0 1 0,3-1-1,13 2 43,0 0 0,29-2 0,-35-1-42,60 0 21,77 3-1219,-139 0-1122,-2 0-2921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02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9865,'0'0'8488,"-1"10"-7383,-32 162 2940,19-109-2933,7-11-67,6-50-1015,1-1 1,0 1 0,0-1 0,0 1 0,-1-1-1,1 1 1,1 0 0,-1-1 0,0 1-1,0-1 1,1 1 0,-1-1 0,0 1-1,1-1 1,0 1 0,-1-1 0,1 0-1,0 1 1,0-1 0,0 0 0,0 1 0,0-1-1,0 0 1,0 0 0,0 0 0,0 0-1,3 2 1,6-2 12,0-1-1,0 0 0,0-1 1,1 0-1,-1 0 1,0-1-1,-1 0 1,1-1-1,15-6 1,-11 5-195,-1-1 1,1 2-1,23-4 1,-36 7 145,-1 0 1,1 0 0,-1 0-1,1 0 1,-1 0 0,1 0-1,-1 0 1,1 0 0,-1 0 0,1 0-1,-1 0 1,1 0 0,-1 1-1,1-1 1,-1 0 0,1 0-1,-1 0 1,0 1 0,1-1-1,-1 0 1,1 0 0,-1 1 0,0-1-1,1 0 1,-1 1 0,0-1-1,1 1 1,-1-1 0,0 0-1,1 1 1,-1-1 0,0 1 0,0-1-1,0 1 1,1 0 0,-6 22-48,-20 19 254,18-36-49,-1-1 0,1 1-1,-1-1 1,0 0 0,-1-1 0,1 0 0,-1-1 0,0 1 0,0-2-1,0 1 1,0-1 0,0 0 0,-1-1 0,1 0 0,-1-1-1,1 0 1,-16-2 0,23 2-138,1-1-1,0 1 1,-1-1-1,1 0 1,-1 1-1,1-1 1,0 0 0,-1 0-1,1 0 1,0 0-1,0 0 1,0 0-1,0 0 1,0 0-1,0 0 1,0-1-1,0 1 1,0 0 0,1 0-1,-1-1 1,0 1-1,0-3 1,1 3-113,0 0 0,-1 0 0,1 0 0,0 1 0,0-1 1,0 0-1,0 0 0,0 0 0,0 1 0,0-1 0,0 0 0,0 0 1,1 0-1,-1 1 0,0-1 0,0 0 0,1 0 0,-1 1 0,1-1 0,-1 0 1,0 1-1,1-1 0,-1 0 0,1 1 0,0-1 0,-1 1 0,1-1 1,-1 1-1,1-1 0,0 1 0,-1-1 0,1 1 0,0-1 0,0 1 1,-1 0-1,1 0 0,0-1 0,0 1 0,0 0 0,-1 0 0,1 0 0,0 0 1,0 0-1,1 0 0,66-3-10055,-40 1 3583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03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0 12940,'0'0'11558,"-10"7"-10309,-37 32-285,-76 83 1,103-100-961,-7 1 255,27-22-388,-1 0 0,0 0 0,0 0 0,0-1 0,0 1 0,0 0 0,0 0 1,-1-1-1,1 1 0,0-1 0,0 1 0,0-1 0,-1 1 0,1-1 0,0 0 0,-1 0 0,1 0 0,0 1 0,0-1 1,-1 0-1,1-1 0,0 1 0,-2 0 0,2-4-925,0 0 0,1 0 0,-1 0 0,1 0 0,0 0 0,0 0 0,0 0 0,2-5 0,-2 1-1562,2-23-5899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03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9033,'0'0'13100,"-14"51"-11114,28-30-353,6 0-576,6 3-384,8-6-513,-4-1-96,9-2-128,-5-1-993,-2-2-1313,-6 0-865,-12-3-513,-5 1-1953,-4-1-3236</inkml:trace>
  <inkml:trace contextRef="#ctx0" brushRef="#br0" timeOffset="1">448 204 16367,'0'0'10570,"-18"46"-10217,18-28-225,0 2-128,0-2-96,0-1-1153,2-3-1314,2-6-992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56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10 13132,'0'0'6214,"-7"-2"-4142,2 0-1968,0 1 0,-1-1 0,1 1 0,0 1 1,-1-1-1,1 1 0,-1 0 0,1 0 1,0 1-1,-1-1 0,1 1 0,0 0 1,-1 1-1,1-1 0,0 1 0,0 0 0,0 0 1,0 1-1,0 0 0,-4 3 0,4-3-49,-42 31 531,43-32-555,1 1 0,0 0 0,0 0 0,1 0 0,-1 0 1,0 0-1,1 1 0,0-1 0,0 1 0,0-1 0,-2 7 1,4-9-36,0-1 0,0 1 0,0 0 0,0-1 1,1 1-1,-1-1 0,0 1 0,0 0 0,1-1 1,-1 1-1,0-1 0,1 1 0,-1 0 0,0-1 0,1 1 1,-1-1-1,1 0 0,-1 1 0,1-1 0,-1 1 1,1-1-1,-1 0 0,1 1 0,0-1 0,-1 0 1,1 1-1,-1-1 0,1 0 0,0 0 0,-1 0 1,1 0-1,0 0 0,-1 1 0,1-1 0,0 0 0,-1 0 1,1-1-1,-1 1 0,2 0 0,36 0-378,-28 0 196,133-5-3028,-142 6 3245,-1-1 0,1 0 0,-1 0 0,1 1 0,-1-1 0,1 0 0,-1 1 0,1-1-1,-1 0 1,1 1 0,-1-1 0,0 0 0,1 1 0,-1-1 0,0 1 0,1-1 0,-1 1 0,0-1 0,1 1-1,-1-1 1,0 1 0,0 0 0,0-1 0,1 1 0,-1-1 0,0 1 0,0-1 0,0 1 0,0 0 0,0-1-1,0 1 1,0-1 0,0 1 0,-1-1 0,1 1 0,0 0 0,0-1 0,0 1 0,-1-1 0,1 1 0,0-1 0,0 1-1,-1-1 1,1 1 0,0-1 0,-1 1 0,-14 25 1554,15-26-1584,-43 37 2343,41-35-2477,0-1 0,-1 1 0,1-1 0,0 1 0,-1-1 0,1 0 0,-1 0 0,1 0 0,-1-1 0,1 1 0,-1-1 0,0 1 0,1-1 0,-1 0 0,0 0 0,1 0 0,-1 0 0,-4-1 0,2-6-4858,4-11-5072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03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17264,'0'0'7175,"-13"57"-7079,22-47-736,7-8-3332,-2-2-8616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40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8 262 4388,'0'0'11926,"-2"-8"-10933,1 5-941,0 1 0,0-1 0,0 0 0,1 1 1,-1-1-1,1 0 0,0 1 0,0-1 0,0 0 0,0 0 0,1 1 0,-1-1 0,1 0 0,-1 1 1,3-5-1,0 0 60,1 0 0,0 1 0,1 0 0,-1 0 0,1 0 0,7-5 0,5-9 72,2 1 1,0 1 0,1 1 0,1 1 0,1 1 0,0 0-1,27-12 1,-47 26-175,0 0-1,1 0 1,-1 0 0,0 1-1,1-1 1,-1 1-1,1-1 1,-1 1-1,1 0 1,-1 0 0,0 0-1,1 0 1,-1 0-1,1 1 1,-1-1-1,1 1 1,-1 0 0,0-1-1,1 1 1,-1 0-1,0 0 1,0 1-1,0-1 1,3 2 0,1 3 60,-1 0 1,-1 0 0,1 0 0,-1 0-1,0 1 1,5 9 0,-6-9-24,0-1-1,0 0 1,1 0 0,-1-1-1,1 1 1,1-1 0,-1 0-1,1 0 1,10 9-1,-7-11 103,-1 0 0,0 0 0,1 0 0,0-1 0,0 0 0,-1-1 0,1 0 0,0 0 0,0-1 0,0 0 0,0 0 0,0 0 0,0-1 0,0-1 0,14-3 0,8-4 63,-1-1 1,46-23 0,-49 21-172,0-2 1,-1 0-1,31-25 0,-33 26-27,-10 11-7982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40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9641,'0'0'2061,"-9"1"250,-28 3-298,36-4-1944,1 0 0,-1 0 1,1 0-1,-1 0 0,0 0 1,1 0-1,-1 0 0,1 0 1,-1 0-1,1 0 0,-1 0 1,1 0-1,-1 0 0,0 1 1,1-1-1,-1 0 0,1 0 1,-1 1-1,1-1 0,0 0 1,-1 1-1,1-1 0,-1 1 1,1-1-1,0 0 0,-1 1 1,1-1-1,0 1 0,-1-1 1,1 1-1,0-1 0,0 1 1,-1-1-1,1 1 0,0-1 1,0 1-1,0 0 0,0-1 1,0 1-1,0-1 0,0 1 1,0-1-1,0 1 0,0-1 1,0 1-1,0 0 0,0-1 0,0 1 1,1-1-1,-1 1 0,0-1 1,0 1-1,1-1 0,-1 1 1,21 25 1631,-19-23-1364,8 9-58,1-1 0,0 0 1,1-1-1,15 11 0,-21-17-271,1 0-1,-1-1 0,1 0 0,0-1 1,-1 1-1,1-1 0,0 0 1,0-1-1,0 0 0,1 0 0,10 0 1,6-3 39,1 0 1,-1-2-1,0-1 1,46-14-1,-22 5-44,-41 12 6,-1 0 1,1 0-1,0 1 0,-1 0 1,1 1-1,0-1 0,0 1 1,-1 1-1,1-1 0,0 1 1,0 0-1,-1 1 0,1-1 1,10 6-1,-12-4-108,0 0 0,0 0 1,0 1-1,0 0 0,-1 0 0,1 0 0,-1 0 0,0 1 1,-1 0-1,1 0 0,-1 0 0,0 0 0,0 0 0,0 1 0,3 11 1,-5-15-2785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41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6822,'0'0'14782,"-5"12"-14435,-4 10-202,2-8 120,0 0-1,1 1 1,1 0-1,1 1 1,0-1-1,-2 20 1,6-34-258,0-1 0,0 1 0,0 0 0,0-1 1,0 1-1,1 0 0,-1-1 0,0 1 0,0-1 0,1 1 0,-1 0 0,1-1 0,-1 1 1,0-1-1,1 1 0,-1-1 0,1 1 0,-1-1 0,1 0 0,0 1 0,-1-1 0,1 1 0,-1-1 1,1 0-1,0 0 0,-1 1 0,1-1 0,0 0 0,0 0 0,32 3 170,30-12-17,-62 8-160,7 0-11,2-2-37,1 0 1,0 1-1,-1 1 1,1 0-1,0 0 1,0 1-1,0 1 1,0-1 0,14 4-1,-24-3 41,1 0-1,-1 0 1,1 0 0,-1 0-1,1 0 1,-1 0 0,0 0 0,0 0-1,1 1 1,-1-1 0,0 0-1,0 1 1,0-1 0,0 1-1,-1-1 1,1 1 0,0 0-1,-1-1 1,1 1 0,-1 0-1,1-1 1,-1 1 0,0 0 0,0 0-1,0-1 1,0 1 0,0 0-1,0 0 1,0-1 0,0 1-1,-1 0 1,1-1 0,-2 4-1,1 0 19,-1 0 0,0 0 0,0 0 0,-1 0 0,0 0 0,0 0 0,0-1 0,0 1 0,-6 5 0,1-3 215,-1 0 0,0 0 0,0-1 0,0 0 0,-1-1 0,0 0 0,0 0-1,-1-1 1,1-1 0,-1 1 0,0-2 0,1 0 0,-1 0 0,-1-1 0,1 0 0,0-1 0,0 0-1,-11-2 1,19 1-201,0 1-1,0-2 0,0 1 0,1 0 1,-1 0-1,0-1 0,1 0 0,-1 1 1,1-1-1,0 0 0,-1 0 1,1 0-1,0-1 0,0 1 0,0 0 1,1-1-1,-1 0 0,1 1 0,-1-1 1,-1-4-1,3 5-136,-1 1 0,1-1 0,-1 1 0,1-1 0,-1 0 0,1 1 0,0-1 0,0 1 0,0-1 0,0 0 0,0 1 0,1-1 0,-1 0 0,0 1 0,1-1 0,-1 1-1,1-1 1,-1 1 0,1-1 0,0 1 0,0-1 0,-1 1 0,1 0 0,0-1 0,0 1 0,1 0 0,-1 0 0,0 0 0,0 0 0,0 0 0,1 0 0,-1 0 0,1 0 0,-1 0 0,1 0 0,-1 1 0,3-2 0,45-12-6716,-21 3 385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42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8264,'0'0'12481,"11"0"-11552,319-4 203,-312 6-3108,-28 1-5497,-6-3 2124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42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7944,'0'0'11413,"-5"3"-11264,4-3-127,0 1-1,0-1 1,0 1-1,0 0 1,1-1-1,-1 1 0,0 0 1,0 0-1,0-1 1,1 1-1,-1 0 0,0 0 1,1 0-1,-1 0 1,1 0-1,-1 0 0,1 0 1,-1 0-1,1 1 1,0-1-1,-1 0 0,1 0 1,0 0-1,0 0 1,0 0-1,0 1 1,0-1-1,0 0 0,0 0 1,1 0-1,-1 2 1,1-1 90,-1 1 1,0 0 0,0 0 0,0 0 0,0 0-1,0-1 1,-1 1 0,1 0 0,-1 0-1,0 0 1,0-1 0,-2 5 0,-4 4 121,0-1 1,0 0-1,-1-1 1,-1 1 0,0-2-1,-15 13 1,-16 17 45,39-38-277,1 1 1,-1-1 0,1 0 0,0 0 0,-1 1 0,1-1-1,0 0 1,0 1 0,-1-1 0,1 0 0,0 1-1,0-1 1,-1 1 0,1-1 0,0 0 0,0 1 0,0-1-1,0 1 1,0-1 0,0 1 0,0-1 0,0 0-1,0 1 1,0-1 0,0 1 0,0-1 0,0 1 0,0-1-1,0 0 1,0 1 0,0-1 0,0 1 0,0-1-1,1 1 1,16 6 116,35-7 28,-43 0-138,50-3 26,36 2-14,-94 1-22,-1 0 0,1 0-1,-1 1 1,1-1 0,-1 0 0,1 0-1,0 0 1,-1 0 0,1 1-1,-1-1 1,1 0 0,-1 0-1,0 1 1,1-1 0,-1 0-1,1 1 1,-1-1 0,1 0-1,-1 1 1,0-1 0,1 1-1,-1-1 1,0 1 0,0-1-1,1 1 1,-1-1 0,0 1 0,0-1-1,0 1 1,1-1 0,-1 1-1,0-1 1,0 1 0,0-1-1,0 1 1,0-1 0,0 1-1,0 0 1,0-1 0,-1 1-1,-7 27 74,2-12 364,41-15-74,-24-1-376,23-1-1883,-1-5-4390,-16 0-467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43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1 10346,'0'0'9374,"-8"5"-9016,-35 24 693,1 2 1,1 2 0,-46 49-1,87-82-1113,0 0-1,0-1 0,0 1 0,0 0 0,0 0 1,-1 0-1,1-1 0,0 1 0,0 0 1,0 0-1,0 0 0,0 0 0,0-1 0,0 1 1,0 0-1,-1 0 0,1 0 0,0 0 1,0 0-1,0-1 0,0 1 0,0 0 0,-1 0 1,1 0-1,0 0 0,0 0 0,0 0 1,-1 0-1,1 0 0,0 0 0,0 0 0,0-1 1,-1 1-1,1 0 0,0 0 0,0 0 1,0 0-1,-1 1 0,1-1 0,0 0 1,0 0-1,0 0 0,-1 0 0,1 0 0,0 0 1,0 0-1,0 0 0,0 0 0,-1 0 1,1 0-1,0 1 0,0-1 0,0 0 0,0 0 1,0 0-1,-1 0 0,1 0 0,0 1 1,0-1-1,0 0 0,0 0 0,0 0 0,0 1 1,0-1-1,0 0 0,0 0 0,0 0 1,-1 1-1,2-20-6778,-1 13 5580,0-12-4472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43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9417,'0'0'9225,"7"9"-7373,4 6-1359,2-1 0,0 0 0,0-1 1,1-1-1,1 0 0,0 0 0,25 13 0,-7-4-474,9 6-2531,-15-16-9174,-20-11 2067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44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77 10698,'0'0'14125,"-17"52"-14028,11-35-65,5-2-385,-3-2-928,4-5-513,0-6-960</inkml:trace>
  <inkml:trace contextRef="#ctx0" brushRef="#br0" timeOffset="1">1 9 12204,'0'0'10826,"42"-8"-25272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58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35 2338,'0'0'481,"-47"-35"-1346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56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10 4676,'0'0'17030,"-11"-3"-16032,11 3-997,-5-1 79,-1-1-1,0 1 1,1 0 0,-1 0 0,0 0-1,0 1 1,0 0 0,0 0-1,1 1 1,-1 0 0,0 0 0,0 0-1,1 0 1,-1 1 0,0 0-1,-4 3 1,5-2-58,-30 18 147,34-20-171,-1 1 0,1-1 0,-1 0 0,1 1 0,0-1 0,-1 0 0,1 1 1,0 0-1,0-1 0,0 1 0,0 0 0,1-1 0,-1 1 0,0 0 0,1 0 1,-1 0-1,1 0 0,-1 2 0,1-4-16,1 1-1,-1 0 1,1-1 0,-1 1-1,1-1 1,-1 1 0,1 0-1,0-1 1,-1 1 0,1-1 0,0 0-1,-1 1 1,1-1 0,0 1-1,-1-1 1,1 0 0,0 0-1,0 1 1,-1-1 0,1 0 0,0 0-1,0 0 1,0 0 0,-1 0-1,1 0 1,0 0 0,1 0-1,31 0-265,-25 0 205,24-1-171,-19 0 149,0 0 0,1 1 0,-1 1 0,0 0 0,0 1 0,0 0 0,0 1 0,0 0 0,16 7 1,-27-9 95,-1-1 0,0 1 1,0 0-1,1-1 1,-1 1-1,0 0 1,0 0-1,0 0 0,0 0 1,0 0-1,0 0 1,0 0-1,0 0 1,0 0-1,0 0 1,0 0-1,-1 1 0,1-1 1,-1 0-1,1 1 1,-1-1-1,1 0 1,-1 1-1,0-1 0,1 2 1,-2 0 79,1-1 0,-1 0-1,0 0 1,1 0 0,-1 1 0,0-1 0,0 0-1,0 0 1,-1-1 0,1 1 0,0 0 0,-1 0-1,1 0 1,-3 1 0,-5 5 437,0 0-1,-1-1 0,0 0 1,-18 9-1,18-11-215,-4 3-94,1-1 0,-1 0 0,0-2 0,0 1 0,0-2 0,-1 0-1,-24 4 1,69-22-3319,-18 6 2017,66-36-6176,-32 17 539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00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831 124 4100,'0'0'7100,"-7"-8"-6540,1 2-575,1-1 186,-1 0 0,0 1 1,-1-1-1,1 2 0,-1-1 0,0 1 1,0 0-1,-1 0 0,0 1 0,0 0 0,-16-6 1,-8 3-193,-2-2 534,0 1 1,-1 2 0,-57-2 0,-111 12 1391,197-4-1865,-1 1 0,1-1 0,-1 1-1,1 1 1,-1-1 0,1 1 0,0 0-1,0 0 1,0 1 0,0 0 0,0 0-1,0 0 1,1 1 0,-9 7 0,-1 4 246,1-1 1,1 2 0,-17 23 0,-20 25-210,46-59-35,0 1-1,0 0 1,1 0 0,0 1-1,0-1 1,1 1 0,0-1-1,0 1 1,1 0 0,-1 0-1,1 9 1,-1-6 27,0 0-1,0 1 1,-1-2 0,-6 17-1,6-18 16,0 0-1,0 1 1,1-1-1,0 1 1,0-1-1,1 1 0,0-1 1,1 1-1,0 0 1,0-1-1,2 10 1,3 11 104,15 55 0,-18-80-174,0 1 0,1 0 0,-1 0 1,1-1-1,0 1 0,1-1 1,-1 0-1,1 0 0,-1 0 0,1-1 1,0 1-1,1-1 0,-1 0 0,0 0 1,1 0-1,0-1 0,0 0 1,0 0-1,0 0 0,0 0 0,0-1 1,7 2-1,16 2 77,0-1-1,55 1 1,-65-4-109,59 2 59,162 0 35,-208-8-59,-1-1 0,0-1 0,51-20 0,-4 2 11,-15 9-97,-27 7 25,0-1 0,57-25 0,-82 30 49,0 0-1,0-1 0,-1 0 1,1-1-1,-1 0 0,-1-1 1,1 0-1,-1 0 0,-1 0 1,0-1-1,0-1 1,10-18-1,-14 24 54,-1-1 0,0 0 0,0 0 0,0 0 0,-1-1 0,0 1 0,0 0 0,0 0 0,-1-1 0,0 1 0,0-1 0,0 1 0,-1 0 1,-1-9-1,0 6 26,-1-1 1,-1 0-1,1 0 1,-1 1 0,-1 0-1,1 0 1,-11-13-1,-6-4 36,-2 1 0,0 1 0,-44-32 0,60 49-140,3 4-13,-1-3-33,1 1-1,-1 0 1,-1 1 0,1-1-1,-1 1 1,1 0 0,-1 1 0,-7-3-1,11 0-4534,2-3-1026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08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2 4260,'0'0'11510,"-7"0"-9503,-23 0-256,30 0-1655,-1-1-1,1 1 1,0 0 0,0 0-1,-1 0 1,1 0 0,0 0 0,-1 0-1,1 0 1,0 0 0,-1 0 0,1 0-1,0 0 1,-1 0 0,1 0 0,0 0-1,-1 0 1,1 0 0,0 0 0,-1 0-1,1 0 1,0 0 0,0 0-1,-1 1 1,1-1 0,0 0 0,-1 0-1,1 0 1,0 1 0,0-1 0,-1 0-1,1 0 1,0 0 0,0 1 0,0-1-1,0 0 1,-1 1 0,1-1-1,0 0 1,0 0 0,0 1 0,0-1-1,0 0 1,0 1 0,0-1 0,0 0-1,0 1 1,0-1 0,0 0 0,0 1-1,0-1 1,0 0 0,0 1 0,0-1-1,0 0 1,0 1 0,0-1-1,1 1 1,10 11 1836,7-7-1737,0-1 0,1 0-1,-1-1 1,1-1-1,-1-1 1,1-1 0,0 0-1,20-4 1,-15 2-237,1 1 1,-1 1-1,45 6 1,-63-4 303,-1-1-1505,-4-11-11512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09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4356,'0'0'18871,"-2"10"-18161,-11 38-25,7-28 25,1 0-1,0 0 1,-3 37 0,8-56-686,1-1 1,-1 1 0,1 0 0,-1 0 0,1 0-1,-1-1 1,1 1 0,-1 0 0,1-1-1,0 1 1,0 0 0,-1-1 0,1 1-1,0-1 1,0 1 0,0-1 0,-1 1 0,1-1-1,0 0 1,0 1 0,0-1 0,0 0-1,0 0 1,0 0 0,0 0 0,0 0 0,0 0-1,-1 0 1,1 0 0,0 0 0,0 0-1,0 0 1,2-1 0,37-6 483,-17-3-503,0-2 0,-1 0 0,0-1 0,0-1 0,34-30 0,-25 19-211,-30 25 201,-1 0 0,0 0 0,0-1 0,0 1-1,0 0 1,0 0 0,0 0 0,0 0 0,0 0 0,0 0 0,0-1 0,0 1 0,1 0-1,-1 0 1,0 0 0,0 0 0,0 0 0,0 0 0,0 0 0,0 0 0,1 0-1,-1 0 1,0-1 0,0 1 0,0 0 0,0 0 0,0 0 0,1 0 0,-1 0 0,0 0-1,0 0 1,0 0 0,0 0 0,0 0 0,1 0 0,-1 0 0,0 1 0,0-1-1,0 0 1,0 0 0,0 0 0,1 0 0,-1 0 0,0 0 0,0 0 0,0 0-1,0 0 1,0 0 0,0 0 0,1 1 0,-1-1 0,0 0 0,0 0 0,0 0 0,0 0-1,-3 13-69,-11 22 183,12-30-94,-1 0 39,-12 34 142,14-37-183,1-1 0,-1 1 1,0 0-1,1 0 0,0 0 0,-1 0 0,1 0 0,0 0 0,0 0 0,0 0 0,0 0 0,0 0 0,1-1 0,-1 1 0,0 0 1,2 3-1,0-4-127,-1 0 0,0-1 1,1 1-1,-1 0 0,1-1 0,-1 0 1,1 1-1,-1-1 0,1 0 1,-1 0-1,1 0 0,-1 0 1,1 0-1,-1 0 0,3-1 1,14-4-7335,-4-6-3276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10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3331,'0'0'17040,"-1"12"-15422,-4 15-221,-15 49 1,11-49-839,1 0 0,2 1-1,0 0 1,-1 32 0,7-60-552,0 1 0,0 0 1,0-1-1,0 1 0,0-1 0,0 1 0,0 0 1,0-1-1,1 1 0,-1-1 0,0 1 0,0-1 0,0 1 1,1-1-1,-1 1 0,0-1 0,0 1 0,1-1 0,-1 1 1,0-1-1,1 1 0,-1-1 0,1 0 0,-1 1 1,1-1-1,-1 1 0,1-1 0,-1 0 0,1 0 0,-1 1 1,1-1-1,-1 0 0,2 0 0,23-5 186,26-24-43,-47 26-166,-1 1 16,4-3-116,0 0 0,0 1 0,0 0 0,1 0 0,0 0-1,-1 1 1,1 0 0,1 1 0,-1 0 0,0 0 0,10-1 0,-16 4 109,-1 0-1,1 0 1,-1 0 0,1 0-1,-1 0 1,0 0-1,1 0 1,-1 0 0,0 1-1,0-1 1,0 0 0,0 1-1,0-1 1,-1 1-1,1-1 1,0 1 0,-1-1-1,1 1 1,-1 0 0,1-1-1,-1 1 1,0 0 0,1-1-1,-1 1 1,0 0-1,0-1 1,-1 1 0,1 2-1,-3 55 99,2-56 5,-1 0 0,1 1 0,-1-1 0,0 0 0,0 0 0,-1-1 0,1 1 0,0 0 0,-1-1 0,0 0 0,1 1 0,-1-1 0,0 0 0,0 0 0,0-1 0,-1 1 0,1-1 0,0 1 0,-7 1 0,-5 2 279,0-1-1,0 0 0,-17 1 0,25-4-268,-2 1-23,0-1 0,0 0 0,0 0 0,0-1 1,0 0-1,0-1 0,0 0 0,-14-3 0,22 4-85,1 0 0,0 0-1,0-1 1,-1 1 0,1 0 0,0 0 0,0-1-1,-1 1 1,1 0 0,0 0 0,0-1 0,0 1-1,0 0 1,-1-1 0,1 1 0,0 0 0,0-1-1,0 1 1,0 0 0,0-1 0,0 1 0,0 0-1,0-1 1,0 1 0,0 0 0,0-1 0,0 1-1,0 0 1,0-1 0,0 1 0,0 0 0,0-1 0,1 1-1,-1 0 1,0-1 0,0 1 0,0 0 0,1 0-1,-1-1 1,0 1 0,0 0 0,0 0 0,1-1-1,-1 1 1,0 0 0,1 0 0,-1 0 0,0-1-1,0 1 1,1 0 0,-1 0 0,0 0 0,1 0-1,-1 0 1,0 0 0,1 0 0,-1-1 0,0 1-1,1 0 1,21-8-929,-22 8 921,51-18-4688,-19 3-1996,-3-3-4634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12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0 8136,'0'0'12769,"-10"7"-11931,-89 66 1725,-70 47 1472,169-120-4046,0 0-1,0 0 1,0 0-1,0 0 0,0 0 1,0 0-1,0 0 0,-1 1 1,1-1-1,0 0 0,0 0 1,0 0-1,0 0 0,0 0 1,0 0-1,-1 0 1,1 0-1,0 0 0,0 0 1,0 0-1,0 0 0,0 0 1,-1 0-1,1 0 0,0 0 1,0 0-1,0 0 0,0 0 1,0 0-1,-1 0 1,1 0-1,0 0 0,0 0 1,0 0-1,0 0 0,0 0 1,-1 0-1,1-1 0,0 1 1,0 0-1,0 0 1,0 0-1,0 0 0,0 0 1,0 0-1,0 0 0,0 0 1,-1-1-1,1 1 0,0 0 1,0 0-1,0 0 0,0 0 1,0-1-1,2-12-1268,11-23-1999,-10 27 2147,1-5-1824,0-1 0,-1 1 0,2-18 0,-3 8-3002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12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6502,'0'0'16090,"-1"7"-14787,0-4-1198,0 0 1,1-1 0,0 1 0,-1 0-1,1 0 1,0 0 0,1-1-1,-1 1 1,0 0 0,1 0 0,0-1-1,-1 1 1,1 0 0,0-1 0,0 1-1,1-1 1,-1 1 0,1-1 0,-1 0-1,1 1 1,-1-1 0,1 0 0,0 0-1,0 0 1,0 0 0,1-1-1,-1 1 1,0 0 0,0-1 0,4 2-1,14 8 330,1 0-1,0-1 1,22 7-1,-24-11-544,-1 2-1,0 0 1,0 1-1,24 16 1,-33-17-832,-3-2-1666,-1-3-4049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12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11627,'0'0'13549,"62"17"-12941,-27-11-383,8-1-161,1-3 0,-1 2-32,1-1-64,-5-2-801,-2-1-1153,-7 0-1729,2-6-6183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19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3427,'0'0'18749,"4"0"-17815,98 4 613,61 5-3527,-153-5 469,-24-4-19110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20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10954,'0'0'8873,"69"8"-7496,-30-8-576,7 0-385,4 0-256,-1 0-96,-3 0-224,-2 0-897,-5 0-1441,-5 0-2851,-2 0-1762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20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319 23 13293,'0'0'1724,"-12"-4"-48,0 0-1231,-1 0 0,0 1 0,0 0 1,-24-1-1,29 3-373,1 1 0,0 0 1,0 1-1,0 0 0,-1 0 1,1 0-1,0 1 0,0 0 1,1 0-1,-1 1 0,0 0 0,-10 7 1,7-4 134,1 1 1,1 0-1,-1 1 1,1 0-1,1 0 0,-1 1 1,1 0-1,1 0 1,0 1-1,0-1 1,1 1-1,0 1 0,1-1 1,0 1-1,0 0 1,1-1-1,1 1 1,0 1-1,0-1 0,1 12 1,1-20-158,0 0 1,0 0-1,1 0 0,0 0 1,-1 0-1,1 0 0,0 0 1,1-1-1,-1 1 0,0 0 1,1 0-1,0-1 0,-1 1 1,1-1-1,0 1 0,0-1 1,1 0-1,2 3 0,0-2 57,0 0 0,1 0 0,-1 0-1,1 0 1,0-1 0,-1 0 0,1 0 0,11 2-1,5-1 193,0-1 0,1-1-1,44-4 1,-54 1-263,0 0-1,0-1 1,-1-1-1,1 0 1,-1-1 0,0 0-1,0-1 1,0 0-1,-1-1 1,0 0-1,12-10 1,-19 13-18,1 0 1,-1 0-1,0 0 1,-1 0 0,1-1-1,-1 1 1,0-1-1,0 0 1,-1 0-1,1 0 1,-1-1-1,2-7 1,-3 9 6,0 0 1,-1 0 0,0 0 0,0 0 0,0 0 0,-1 0 0,1 0 0,-1 0 0,0 0-1,0 0 1,0 0 0,-1 0 0,1 0 0,-1 1 0,0-1 0,0 0 0,0 1 0,-1 0-1,-2-4 1,-4-2-195,0 0 0,-1 1 0,1 0 0,-2 0 0,1 1-1,-1 1 1,0 0 0,0 0 0,-1 1 0,0 0 0,1 1 0,-2 1-1,1 0 1,0 0 0,-1 2 0,1-1 0,-1 1 0,-23 2 0,34-1-156,0 0-1,0 0 1,0 0 0,0 1 0,0-1 0,0 1 0,-1-1 0,2 1 0,-1 0 0,0 0 0,0 0 0,0 0 0,0 0-1,0 0 1,1 0 0,-1 1 0,0-1 0,-1 3 0,-4 7-5633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57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70 146 10570,'0'0'9193,"-29"56"-7624,13-32-256,7-2-224,1-3-640,2-5-321,5-2-128,1-7-128,7-5-1634,7-13-96,-5-8-1088,1-8-2564,-4-5-3106</inkml:trace>
  <inkml:trace contextRef="#ctx0" brushRef="#br0" timeOffset="1">55 1 545,'0'0'18545,"15"10"-20979,-1 2-2211,0-1-4579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29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4164,'0'0'7020,"9"0"-5125,254-11 6212,-85 2-7602,0 8-3747,-167 1-1589,-2 0-3470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30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6406,'0'0'11243,"48"14"-10026,-13-18-288,6-3-417,7-1-191,1 5-161,-6 3-96,-1 0-32,-3 0-64,-3 8-1410,-3-6-3234,6-2-6599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31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3203,'0'0'12812,"48"-7"-11723,-16 6-64,8 1-416,4 0-289,8 0-224,-3 0 0,4 0-256,-7 0-1409,4 0-3364,-7-12-7335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46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9129,'0'0'14205,"8"5"-12956,3 1-1012,0-1 0,0 0-1,1-1 1,0 0-1,0 0 1,0-2 0,21 3-1,103 4-118,-88-7-111,-38-2-78,140 5-4769,-171-5-5623,-7 0 2952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47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8808,'0'0'10026,"-28"51"-8361,56-46 65,16 1-160,8-3-738,10-3-511,1 0-225,-1 0-64,-10 0-897,-3-9-2018,-4-5-5349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08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4068,'0'0'9566,"14"1"-8285,339-2 2396,193-60-4006,-786 108 2336,117-28-833,-191 5 1,366-35-1013,-16 1-276,96-6-1482,177 3 0,-217 11 827,-221 8 1731,-134 26 0,6 22-4445,215-44-1679,16-7-3492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18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1 1 2498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04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0 4965,'0'0'15001,"-9"3"-14462,1 2-367,0-1-1,0 1 1,1 0 0,0 1 0,0 0 0,0 0 0,1 0-1,-1 1 1,2 0 0,-1 0 0,1 1 0,0 0 0,1-1-1,-1 2 1,-3 10 0,-7 14 525,2 0 1,-16 62-1,25-77-552,1 0 0,0 0 0,1 1 0,1-1-1,1 0 1,1 1 0,3 22 0,-1-31-74,0 0 0,1-1-1,0 0 1,0 0 0,1 0 0,0 0 0,1-1-1,0 0 1,0 0 0,1 0 0,0-1-1,0 0 1,0 0 0,14 8 0,-10-7-345,0 0 0,1-1 0,0-1 0,18 7 0,-22-10-750,0 0-1,1-1 1,-1 0-1,0-1 1,1 0-1,-1 0 1,11-1-1,-6-1-6854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05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3107,'0'0'18780,"5"7"-17552,3 8-825,9 13 647,1 0-1,38 46 1,-51-68-1290,1 0 1,0 0 0,0 0 0,0-1 0,1 1 0,0-2 0,0 1 0,0-1 0,1 0-1,-1 0 1,1-1 0,0 0 0,0-1 0,0 0 0,0 0 0,0 0 0,10 0-1,-16-2-118,0 0-1,-1 0 0,1 0 0,-1 0 0,1-1 0,-1 1 0,1 0 0,0-1 0,-1 1 0,1-1 0,-1 1 0,0-1 0,1 0 0,-1 0 0,1 0 0,-1 1 0,0-1 1,0-1-1,0 1 0,2-1 0,10-18-5337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06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8136,'0'0'12865,"-6"9"-11781,-2 3-758,0-1-1,1 2 1,0-1-1,1 1 1,1-1 0,-6 20-1,-29 105 519,22-82-876,-19 97 0,36-131-370,2-12-2059,13-10-12805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57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11018,'0'0'6780,"-8"9"-4356,-76 96 2065,83-104-4483,1-1 1,-1 0-1,1 1 0,0-1 0,-1 1 0,1-1 0,0 0 0,-1 1 0,1-1 0,0 1 0,0-1 0,-1 1 0,1-1 1,0 1-1,0-1 0,0 1 0,0-1 0,0 1 0,0-1 0,0 1 0,0 0 0,0-1 0,0 1 0,0-1 1,0 1-1,0-1 0,0 1 0,0-1 0,1 1 0,-1-1 0,0 1 0,17 3 126,26-13 91,27-20-728,-55 21 192,1 1 1,0 1-1,0 0 1,0 1-1,0 1 1,1 0-1,27-1 1,-43 5 332,0 0 1,0 0 0,0 1 0,0-1 0,0 0-1,0 1 1,0-1 0,-1 1 0,1 0-1,0-1 1,0 1 0,0 0 0,0-1-1,-1 1 1,1 0 0,0 0 0,-1-1-1,1 1 1,0 0 0,-1 0 0,0 0 0,1 0-1,-1 0 1,1 0 0,-1 0 0,0 0-1,0 0 1,1 0 0,-1 0 0,0 0-1,0 0 1,0 2 0,0 46 1971,-1-34-1135,1-14-827,1 0 1,-1-1 0,1 1-1,-1-1 1,1 1 0,0 0-1,-1-1 1,1 1 0,0-1-1,-1 1 1,1-1 0,0 0-1,0 1 1,-1-1 0,1 0-1,0 1 1,0-1 0,-1 0-1,1 0 1,0 0 0,0 0-1,0 0 1,0 0 0,-1 0-1,1 0 1,0 0-1,0 0 1,0 0 0,0-1-1,-1 1 1,1 0 0,1-1-1,31-8 267,23-16-286,-45 19-494,0 0 1,1 1 0,0 0 0,0 1-1,0 0 1,0 1 0,1 0-1,13-1 1,-26 4 477,1 1 0,-1-1 0,1 0 0,-1 1 0,1-1 0,-1 0 0,1 1 0,-1-1 0,0 1 0,1-1 0,-1 0 0,0 1 0,1-1 0,-1 1 0,0-1 0,0 1 0,1-1 0,-1 1 0,0 0 0,0-1 0,0 1-1,0-1 1,0 1 0,0-1 0,0 1 0,0-1 0,0 1 0,0 0 0,0-1 0,0 1 0,0-1 0,0 1 0,0-1 0,-1 1 0,1-1 0,0 1 0,-1 0 0,-8 24 661,4-19-499,3-4-114,0 1 0,0-1-1,0 0 1,0 1 0,1-1 0,-1 1 0,1-1 0,0 1 0,0 0 0,0 0 0,-1 5 0,13-10-5338,3-10-3738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06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8264,'0'0'16207,"-14"57"-15310,8-31-385,-2 2-319,2 0-129,1-4 0,5-2-32,0-2-64,0-6-417,0-6-640,0-4-576,0-20-11756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06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10602,'0'0'15471,"0"-25"-20404,5 23-2434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07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10378,'0'0'11381,"12"2"-9923,44 1-649,0-2 1,57-6 0,-10 0-736,-96 12 700,-7-3-2856,0-12-10479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08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92 6758,'0'0'5990,"7"-10"-3684,20-30-208,-26 39-1913,0 0 0,0-1 0,0 1 0,0 0 0,0-1 0,-1 1 0,1 0-1,-1-1 1,1 1 0,-1-1 0,0 1 0,1-1 0,-1 1 0,0-1 0,0 1 0,0-1 0,0 1-1,0-1 1,-1-2 0,1 3-106,-1 0-1,0 1 0,1-1 1,-1 0-1,0 1 1,1-1-1,-1 0 0,0 1 1,0-1-1,0 1 0,1-1 1,-1 1-1,0-1 1,0 1-1,0 0 0,0-1 1,0 1-1,0 0 1,0 0-1,0 0 0,-2 0 1,-2 0 17,-1 0 0,0 0 0,0 1 1,0 0-1,0 0 0,0 0 1,-5 3-1,1 1-23,2 0 0,-1 1 1,0-1-1,1 2 0,0-1 1,1 1-1,-1 0 0,1 1 0,1 0 1,-10 14-1,12-16 29,0 0 1,0 0-1,1 0 0,0 0 1,0 1-1,0-1 1,1 1-1,0 0 0,0 0 1,1-1-1,0 1 0,0 0 1,1 0-1,0 0 0,0 0 1,2 12-1,-1-17-89,0 0 1,0 0-1,0 0 0,1 0 0,-1-1 0,1 1 0,-1 0 1,1-1-1,-1 1 0,1-1 0,0 1 0,0-1 0,0 0 1,0 0-1,0 0 0,0 0 0,0 0 0,0 0 1,1 0-1,-1-1 0,0 1 0,0-1 0,1 0 0,-1 1 1,0-1-1,1 0 0,-1 0 0,0-1 0,3 0 0,3 1 13,1-1-1,-1 0 0,1 0 0,-1-1 0,0-1 0,15-5 0,-12 2-21,0-1 1,0 0-1,-1-1 0,0 0 0,0-1 0,-1 0 0,11-13 0,-14 16 1,-1-1-1,-1 1 1,1-1-1,-1 0 1,-1 0-1,1 0 1,-1 0-1,0-1 1,-1 1-1,0-1 1,0 1-1,0-1 1,0-10-1,-2 18 1,0 0 0,0 0 0,0 0-1,0-1 1,0 1 0,0 0 0,0 0-1,0 0 1,0-1 0,0 1 0,0 0-1,0 0 1,0 0 0,-1-1-1,1 1 1,0 0 0,0 0 0,0 0-1,0-1 1,0 1 0,0 0 0,0 0-1,0 0 1,-1 0 0,1 0 0,0-1-1,0 1 1,0 0 0,0 0 0,-1 0-1,1 0 1,0 0 0,0 0-1,0 0 1,-1-1 0,1 1 0,0 0-1,0 0 1,0 0 0,-1 0 0,1 0-1,0 0 1,-11 5 53,-7 12-26,15-12-5,0 0 1,0 0-1,0 0 1,1 0-1,0 0 0,0 0 1,0 1-1,0-1 1,1 1-1,0 0 1,0-1-1,1 1 0,0 0 1,0-1-1,0 1 1,2 9-1,-1-12-119,0 1 0,0-1 0,0 0 0,1 1 0,0-1 0,-1 0 0,1 0 0,0 0 0,1 0 0,-1 0 0,0 0 0,1-1 0,0 1 0,0-1 0,-1 0 0,1 0 0,0 0 0,1 0 0,-1 0 0,0-1 0,0 1 0,1-1 0,-1 0 0,1 0 0,-1 0 0,8 0 0,19 1-4104,-4-2-3149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09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8616,'0'0'13341,"-1"12"-12450,-4 43-178,-7 104 1526,12-157-2227,0 1 0,1-1 0,-1 0 0,0 0 0,1 0 0,0-1 0,-1 1 0,1 0 0,0 0 0,0 0 0,0 0 0,0-1 0,0 1 0,0 0 0,1-1 0,-1 1 0,1-1 0,-1 1 0,1-1 0,-1 0 0,1 0 0,0 1 0,-1-1 0,1 0-1,0-1 1,0 1 0,0 0 0,0 0 0,3 0 0,8 2 23,0-1-1,0 0 1,23 0-1,-8 0-55,-23-2-22,7 1-116,0 1 0,-1 0 0,0 0 0,20 7 0,-29-8 155,0 0 0,0 0-1,-1 0 1,1-1-1,0 2 1,0-1-1,0 0 1,-1 0 0,1 1-1,-1-1 1,1 0-1,-1 1 1,0 0-1,1-1 1,-1 1 0,0 0-1,0 0 1,0-1-1,0 1 1,0 0-1,-1 0 1,1 0 0,0 0-1,-1 0 1,0 0-1,1 0 1,-1 0-1,0 1 1,0-1 0,0 0-1,0 0 1,-1 0-1,0 4 1,0-4 54,0 0 0,0 0 0,-1 0 1,1 0-1,-1 0 0,1-1 0,-1 1 0,0 0 1,1-1-1,-1 1 0,0-1 0,0 0 0,0 1 1,0-1-1,0 0 0,0 0 0,-1 0 0,1-1 0,0 1 1,0 0-1,-1-1 0,-3 1 0,-56 5 1102,56-5-1029,-8-1 208,0 0 0,0-1 0,-26-4 0,36 4-332,-1 0 1,1 0 0,-1 0-1,1-1 1,-1 0 0,1 0-1,0 0 1,0-1-1,0 1 1,0-1 0,0 0-1,0 0 1,1 0 0,-6-7-1,9 10-77,0-1-1,0 1 0,0 0 0,0-1 0,0 1 0,1 0 1,-1-1-1,0 1 0,0 0 0,0 0 0,0-1 0,1 1 0,-1 0 1,0 0-1,0 0 0,1-1 0,-1 1 0,0 0 0,0 0 1,1 0-1,-1 0 0,0-1 0,1 1 0,-1 0 0,0 0 0,0 0 1,1 0-1,-1 0 0,0 0 0,1 0 0,-1 0 0,0 0 0,1 0 1,-1 0-1,0 0 0,1 0 0,-1 0 0,0 0 0,1 0 1,-1 1-1,0-1 0,1 0 0,18 1-1282,81 8-8525,-60-9 1606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09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0 14510,'0'0'7682,"-9"7"-7154,-205 203 1762,205-202-1387,2-5-3688,7-4 2491,-1 1 0,1 0 0,0 0 0,-1-1 1,1 1-1,-1 0 0,1 0 0,0-1 0,-1 1 1,1 0-1,0-1 0,0 1 0,-1-1 0,1 1 0,0 0 1,0-1-1,-1 1 0,1-1 0,0 1 0,0 0 1,0-1-1,0 1 0,0-1 0,0 1 0,0-1 0,0 1 1,0-1-1,0 1 0,0-1 0,0 1 0,0-1 1,0 1-1,0 0 0,0-2 0,0-18-9315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10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12043,'0'0'12204,"48"17"-11275,-18-2-481,-1-1-192,1 3-159,-2 1-33,0 1-96,-5 0-1282,2 2-1056,-13-5-1121,4-2-2563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10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53 264 18033,'0'0'8616,"0"46"-7847,0-29-513,0 4-128,0 0-96,0-1-256,0-4-737,0-2-768,0-5-866,0-4-480,0-11-6598</inkml:trace>
  <inkml:trace contextRef="#ctx0" brushRef="#br0" timeOffset="1">0 5 14350,'0'0'12716,"4"-4"-13934,6 8-1760,-4-1-1443,-1-3-4355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10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5509,'0'0'14627,"8"5"-13938,4 4-472,0 2 0,0-1 0,-1 2 1,-1-1-1,0 1 0,-1 1 0,0 0 0,-1 0 0,0 1 0,-1 0 0,-1 0 1,0 1-1,6 22 0,-5-11-149,0-1-1,-2 1 1,-1 0 0,-1 0 0,-2 0 0,0 1-1,-6 46 1,2-56 23,-1 0-1,0-1 1,-2 1 0,0-1-1,0 0 1,-2-1 0,0 0-1,-14 21 1,-45 48-745,20-32-2743,43-47 2954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13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2723,'0'0'20221,"4"7"-19676,1 9-384,0 0 1,-1 0-1,-1 0 1,-1 1-1,0-1 1,-1 0-1,-2 23 1,4-8 268,-3-31-490,0 1 1,0-1 0,0 1-1,0-1 1,0 1-1,0-1 1,0 1 0,0-1-1,1 1 1,-1-1-1,0 1 1,0-1-1,0 1 1,1-1 0,-1 1-1,0-1 1,0 0-1,1 1 1,-1-1-1,1 1 1,-1-1 0,0 0-1,1 1 1,-1-1-1,1 0 1,-1 0 0,0 1-1,1-1 1,-1 0-1,1 0 1,-1 0-1,1 1 1,-1-1 0,1 0-1,-1 0 1,1 0-1,-1 0 1,1 0 0,-1 0-1,1 0 1,-1 0-1,1 0 1,-1 0-1,1-1 1,-1 1 0,1 0-1,-1 0 1,1 0-1,-1-1 1,1 1 0,-1 0-1,1 0 1,-1-1-1,0 1 1,1 0-1,-1-1 1,1 0 0,0-23-9780,-1 11 5857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58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70 3587,'0'0'5579,"3"-8"-2205,0 2-2503,10-24 1506,-9 5 3413,-14 47-4059,2-9-1738,-10 34 558,2 0 0,-14 77-1,24-92-304,1 0 0,2 0 0,2 0 0,1 0 0,4 35 0,6-40-78,-3-26 106,-4-15-43,-3-256-1293,1 273 1025,-1 0 1,1 1 0,0-1-1,0 0 1,0 0 0,1 0-1,-1 0 1,1 0 0,-1 0-1,1 0 1,0-1 0,0 1-1,1-1 1,-1 1 0,0-1-1,1 0 1,3 3 0,0 0 38,0-1 0,0 0 1,0-1-1,0 1 0,0-1 1,1 0-1,9 2 0,-6-3 15,-1 0 0,1-1 0,0 0-1,0-1 1,0 0 0,0 0 0,0-1 0,0 0-1,-1-1 1,1 0 0,-1-1 0,17-6 0,-11 2 15,0-1 0,-1 0 0,0-1 0,0-1 0,-1 0 0,21-21 0,-61 108 150,26-76-167,1 1-1,-1-1 1,1 0-1,-1 0 1,1 0 0,0 1-1,0-1 1,-1 0-1,1 0 1,0 1 0,0-1-1,0 0 1,0 0 0,0 1-1,1-1 1,-1 0-1,0 1 1,0-1 0,1 0-1,-1 0 1,1 0-1,-1 0 1,1 1 0,0-1-1,-1 0 1,1 0 0,0 0-1,0 0 1,0 0-1,1 0 1,0 0 15,0 0 0,0-1 0,1 0 0,-1 1 0,0-1 0,1 0 1,-1 0-1,0 0 0,1-1 0,-1 1 0,0 0 0,1-1 0,-1 0 0,4-1 0,13-6 62,-1 0 0,30-19 0,-30 16-154,53-30-640,-66 39 593,-1 0 1,1 0-1,-1 0 0,1 1 1,0-1-1,0 1 0,-1 0 1,1 1-1,0-1 0,0 1 1,0 0-1,0 0 1,5 1-1,-9 0 98,1 0-1,-1 0 1,0-1-1,0 1 1,0 0 0,0 0-1,-1 0 1,1 0 0,0 0-1,0 0 1,0 0 0,-1 1-1,1-1 1,-1 0 0,1 0-1,-1 0 1,1 1-1,-1-1 1,0 0 0,1 1-1,-1-1 1,0 0 0,0 1-1,0 0 1,0 41 523,0-33-238,4 22 1301,3-24-1476,3-22-3252,-6 1-1182,1-3-2914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14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22 5285,'0'0'14387,"-6"-2"-13661,-12-2-182,15 3 289,22 3 294,79 4 383,-35-12-4883,-46 0-1005,-1-4-3635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15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6 5477,'-4'-5'10805,"-3"11"-8753,-7 11-2561,-3 10 1128,2 0-1,1 1 1,2 0 0,-13 41-1,8-8 120,-12 69 1,22-91-653,2-1 0,2 1 0,1-1 0,2 1 0,5 43 0,-3-69-24,0 0 0,1-1 0,1 1 1,0-1-1,1 0 0,0 0 1,1 0-1,9 15 0,-10-21 35,0 1 0,0-1 0,1 0 0,0 0 0,0-1 0,0 0 0,1 0-1,0 0 1,0-1 0,0 0 0,0 0 0,1-1 0,-1 0 0,13 3 0,-15-5-145,-1 1 0,0-1 0,0-1 0,1 1 1,-1-1-1,0 0 0,1 0 0,-1 0 0,1 0 0,-1-1 0,0 1 1,1-1-1,-1-1 0,0 1 0,0 0 0,5-3 0,10-13-3277,-4-9-3928,-10 9-2853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16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29 118 2915,'0'0'-342,"-3"-8"1266,2 5-436,-17-57 6323,11 14 1296,31 55-6649,1 13-1149,0 2 0,-2 1 0,0 1 0,-2 0 0,-1 2 0,-1 0 1,-2 1-1,-1 1 0,-1 1 0,20 59 0,-29-72-212,-1 1 0,0 0 0,-2-1 1,0 1-1,-1 0 0,-1 1 0,-1-1 0,-1 0 0,-3 22 0,1-26-27,0-1 1,-1 0-1,-1 0 0,0 0 0,-1 0 1,-1-1-1,0 0 0,0-1 1,-1 1-1,-1-1 0,0-1 0,-16 16 1,3-5-83,-45 33 0,59-49-745,-1 0 0,0-1 1,0 0-1,-1-1 0,-13 5 0,9-7-3636,6-2-2718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09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1153,'0'0'20366,"-2"3"-20014,1 1-291,0 0 1,0 0-1,0 0 0,0 0 0,1 0 0,0-1 0,0 1 0,0 0 0,0 0 1,0 0-1,3 8 0,-3-10-45,0 0 0,0-1 0,1 1 0,-1 0 0,1 0 1,0 0-1,-1-1 0,1 1 0,0 0 0,0-1 0,0 1 0,0 0 0,0-1 1,0 1-1,1-1 0,-1 0 0,0 1 0,1-1 0,-1 0 0,1 0 0,-1 0 1,1 0-1,0 0 0,0 0 0,-1-1 0,1 1 0,0 0 0,3 0 0,-2-1 14,1 0-1,-1-1 1,1 1-1,-1-1 1,1 1-1,-1-1 1,1 0-1,-1 0 1,1-1-1,-1 1 1,0-1-1,0 0 1,0 1-1,0-2 1,0 1-1,0 0 1,4-5-1,27-17 118,-34 24-160,1 1 0,-1-1 0,1 1 0,-1-1 0,1 1 0,-1-1-1,0 1 1,1-1 0,-1 1 0,0-1 0,1 1 0,-1 0 0,0-1-1,0 1 1,0 0 0,0-1 0,0 1 0,0 0 0,0-1 0,0 1-1,0 0 1,0-1 0,0 1 0,0-1 0,0 1 0,0 0-1,0-1 1,-1 1 0,1 0 0,0 0 0,-4 27-7,1-15-520,1 1 0,1-1 0,0 1-1,1 13 1,3-20-3853,4-6-3700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24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4452,'0'0'10666,"55"34"-9737,-11-31-320,8 1-449,8-2-64,4 1-32,3-2-1281,0-1-2435,-1 0-2049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24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7719,'0'0'4004,"73"-24"-3940,-31 14-32,10-1 32,-1 5-64,0 3-64,-3-1-1569,-9 3-513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25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5381,'0'0'4004,"-50"4"-2787,36-4 0,7 0-160,0 0-32,3 0 160,4 2-224,11-2-544,12 0-225,9 1 96,12 0-160,4 2-96,1 1-32,1-4-2434,-4 0-1986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46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5445,'0'0'7751,"68"2"-6982,-38-2-320,5 0-225,-3 0 0,-2-4-32,-7 2-32,0 1-128,-7 1-32,-2 0-192,-1 0-1633,-3 0-1379,4-3-4162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47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7079,'0'0'7751,"53"-28"-7014,-14 26-353,0 2-224,-2 0-128,2 0-32,-11 0-640,-5 6-545,-1-3-737,-14-3-320,3 0-3524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59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32 993,'-13'2'490,"3"-2"-123,-1 1 1,1 1 0,-1-1 0,1 2 0,-1 0 0,1 0 0,0 1 0,-13 6 0,22-7 3219,8 0-1358,25 0-597,39-1-934,246-22 872,-68 2-1186,-13 14-110,-62 2-56,173-24 0,-344 26-288,9-1 268,-11 5-559,-3 6-2887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59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17360,'0'0'4741,"68"20"-8937,-38-8-2178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00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5926,'0'0'1489,"10"0"-101,261-20 3911,384-35-2847,-574 47-2292,77-8 81,278 6-1,-431 11-277,-1-1-1,1 1 1,0 0 0,-1 1-1,1-1 1,-1 1 0,1 0-1,-1 0 1,0 0 0,6 4 0,10 6-4448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27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5381,'0'0'8109,"8"-4"-6854,-1 1-960,0 0 0,0 1 0,1 0 1,0 0-1,-1 1 0,1 0 1,0 0-1,-1 1 0,1 0 0,0 0 1,0 0-1,0 1 0,-1 1 1,1-1-1,14 6 0,-3-1-204,0-1 1,0 0-1,1-2 0,0 0 1,23 0-1,-30-2-72,-1-1 1,1-1-1,0 0 1,-1-1-1,1 0 0,-1-1 1,1-1-1,-1 0 1,12-5-1,-22 8-11,-1 1 0,0-1 0,1 1 0,-1-1 0,0 0 0,0 1 0,0-1 0,0 0 0,0 0 0,1 0 0,-2 0 1,1 0-1,0 0 0,0 0 0,0 0 0,0 0 0,-1-1 0,1 1 0,0 0 0,-1 0 0,1-1 0,-1 1 0,0 0 0,1-1 0,-1 1 0,0 0 0,0-4 0,0 4 9,-1 0 1,0-1-1,1 1 0,-1 0 0,0-1 1,0 1-1,0 0 0,0 0 0,0 0 1,0 0-1,-1 0 0,1 0 1,0 0-1,-1 0 0,1 0 0,0 0 1,-1 1-1,1-1 0,-1 1 0,1-1 1,-1 1-1,1-1 0,-1 1 0,-1 0 1,-32-5 306,0 2 1,0 1-1,0 2 1,0 1-1,0 2 0,0 2 1,1 1-1,-41 12 1,49-8-56,37-6-153,51-4-200,-48 0-4,248-6-4412,-277 20 1308,-6-7-257,-3-3-1852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29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77 3043,'-41'10'4400,"34"-7"1689,34-3-3108,-24 0-3009,42 2 1327,56 9 1,34 3-1235,841-38 52,-881 17-272,-1036 2 903,1830 1-524,-882 4-230,-5 0 2,1 1 0,-1-1 0,0 0 0,1 0 1,-1 0-1,0 0 0,1 0 0,-1-1 0,0 1 0,1-1 0,-1 1 1,0-1-1,0 0 0,2-1 0,-6 1 1,-1-1 0,1 1 0,-1 0-1,0 0 1,0 1 0,0-1 0,1 0 0,-1 1 0,0 0 0,0 0-1,-5 0 1,8 0 4,-436-6 137,284 7 919,325 1-1549,303-12-7002,-462 8 7593,-5 2 121,0 0-1,0-1 1,0 0 0,0-1-1,0 0 1,0 0-1,-1-1 1,1 0-1,-1-1 1,11-5 0,-19 8-181,0 1 0,0 0 1,1 0-1,-1 0 1,0-1-1,0 1 1,0 0-1,0 0 0,0 0 1,1-1-1,-1 1 1,0 0-1,0 0 1,0-1-1,0 1 0,0 0 1,0 0-1,0-1 1,0 1-1,0 0 1,0 0-1,0-1 0,0 1 1,0 0-1,0 0 1,0-1-1,0 1 1,0 0-1,0 0 1,-1-1-1,1 1 0,0 0 1,0 0-1,0 0 1,0-1-1,0 1 1,-1 0-1,1 0 0,0 0 1,0-1-1,0 1 1,0 0-1,-1 0 1,1 0-1,0 0 0,0 0 1,-1 0-1,1-1 1,0 1-1,0 0 1,-1 0-1,1 0 0,0 0 1,0 0-1,-1 0 1,1 0-1,0 0 1,-16-4 238,15 4-270,-63-5 379,-1 3 0,0 3 0,-111 15 0,92 4-9142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29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29 8008,'-94'2'2503,"38"0"2649,-87-8-1,143 6-5148,0 0 0,0 0-1,0 0 1,0 0 0,0 0-1,0 0 1,0 0-1,0 0 1,0 0 0,0 0-1,0-1 1,0 1 0,0 0-1,0 0 1,0 0 0,0 0-1,0 0 1,0 0 0,0 0-1,0 0 1,0-1-1,0 1 1,0 0 0,0 0-1,0 0 1,0 0 0,0 0-1,0 0 1,0 0 0,0 0-1,0 0 1,0 0 0,0-1-1,0 1 1,0 0-1,0 0 1,-1 0 0,1 0-1,0 0 1,0 0 0,0 0-1,0 0 1,0 0 0,0 0-1,0 0 1,0 0-1,0 0 1,0 0 0,-1 0-1,1 0 1,0 0 0,0 0-1,0 0 1,0 0 0,0 0-1,0 0 1,0 0 0,0 0-1,-1 0 1,15-6 189,18-3 39,45 2-1233,155 5 1,-152 4 682,-171 3-60,51 2-7212,30-6 363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38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28 2723,'0'0'-342,"-7"-3"240,-4-1 416,0 0 0,-1 0 0,1 1 0,-1 0 0,0 1 0,0 1 0,0 0 0,0 1 0,-18 1-1,63-5 6425,24 6-5225,-14 1-950,2-4-342,-12 0-113,-1 1-1,1 2 1,56 10-1,-85-7 495,-14 1-181,-14 2 185,7 1-201,9-3-1002,10-2-2884,7-3-37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00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44 2594,'0'0'700,"-8"0"63,-36-7 2862,-38-4 6860,111 29-7923,12-10-2214,1-2 0,-1-1 0,1-3-1,0-1 1,55-6 0,-76 4-294,20-4-72,-1-1 1,0-2-1,77-27 1,-103 31-100,-3 2-1356,-11 7-3321,-16 6-1970,1-6 1564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01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7751,'0'0'14841,"-14"0"-13512,29 1-1172,1 1-1,-1 0 1,0 1 0,0 1-1,-1 0 1,1 1-1,-1 1 1,0 0-1,16 10 1,0-1-30,-10-6-88,4 1-7,0 1 1,-1 0-1,0 2 1,-1 1-1,-1 1 1,0 1-1,21 20 1,-41-35-27,-1 0 0,1 0 0,0 0 0,0 0 0,0 0 0,0 0 0,-1 0 0,1 1 0,0-1 0,-1 0 0,1 0 0,-1 1 0,0-1 0,1 0 0,-1 0 0,0 1 0,0-1 0,0 0 1,0 1-1,0-1 0,0 0 0,0 1 0,0-1 0,0 0 0,-1 1 0,1-1 0,0 0 0,-1 0 0,0 1 0,1-1 0,-1 0 0,1 0 0,-1 0 0,0 0 0,0 0 0,0 0 0,-1 2 0,-5 2 15,0 1 0,0-1 0,0-1 0,-1 0 0,-7 4 0,-7 3-19,-39 29 327,-71 57 0,108-76-221,1 0 1,0 1-1,2 2 0,1 0 1,-26 41-1,43-61-105,1-1 1,0 1-1,1 0 1,-1-1-1,0 1 0,1 0 1,0 0-1,0 0 1,0 0-1,0 8 0,31-11 280,111 0-32,273-5-117,-352-2-401,-61 6-427,-11 0-10805,4 0 2274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9:56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9385,'0'0'13495,"6"10"-12758,7 10-239,99 146 1725,-93-142-1992,1 0 0,0-1 0,2-1 0,42 32 0,-58-50-4980,-11-9 1201,-14-10-2281,2 5 438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9:56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1 358 8840,'0'0'13640,"2"-10"-12321,-1 4-1110,-1 1-77,1-1 1,0 1-1,1 0 0,-1 0 0,1 1 0,0-1 1,0 0-1,1 1 0,-1-1 0,1 1 1,0-1-1,0 1 0,5-5 0,49-44 265,1 4-1,68-45 1,-69 59-4015,3 3-3702,-46 24 562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9:57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9097,'0'0'17696,"0"10"-17535,2 123-1614,1-147-8396,-3-8 2717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03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619 1 3876,'0'0'10628,"-10"6"-8877,-26 17-912,1 2 0,1 2 0,-40 39-1,-94 111 663,78-80-693,50-55-683,-91 100-1339,152-169-1553,-2-1 0,26-47 0,-11 6-1915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59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188 188 12588,'-8'0'3144,"-6"0"-2360,1 1 0,-1 1 0,1 0 0,-1 0 1,-20 8-1,29-9-614,1 1 1,-1 0 0,1 0 0,0 0-1,-1 0 1,1 1 0,0-1 0,1 1 0,-1 0-1,0 0 1,1 1 0,-1-1 0,1 1-1,0-1 1,1 1 0,-1 0 0,0 0-1,1 1 1,0-1 0,0 0 0,-2 6 0,4-9-150,0 0 0,0 0 1,-1 0-1,1 0 1,0 0-1,0 1 1,0-1-1,0 0 1,0 0-1,0 0 1,1 0-1,-1 0 1,0 0-1,0 0 0,1 0 1,-1 0-1,1 0 1,-1 0-1,1-1 1,-1 1-1,1 0 1,-1 0-1,1 0 1,0 0-1,-1-1 1,3 2-1,-1-1 6,0 1 0,0-1 0,1 0 0,-1-1 0,0 1 0,1 0 0,-1-1 0,1 1 0,-1-1 0,6 1 0,3-2 40,0 1 0,0-1 0,0-1 0,14-3 0,-5-1-183,-1-2 0,0 1 0,-1-2 0,0-1-1,0 0 1,-1-1 0,0-1 0,29-27 0,-34 28 63,0-2 1,0 0-1,-1 0 1,-1-1-1,0 0 1,-1 0-1,-1-1 1,0-1-1,-1 1 1,11-33 0,-18 47 65,0 1 0,0 0 0,0 0 0,0 0 1,0-1-1,0 1 0,0 0 0,0 0 0,0-1 1,0 1-1,0 0 0,0 0 0,0-1 0,-1 1 1,1 0-1,0 0 0,0-1 0,0 1 0,0 0 1,0 0-1,0 0 0,0-1 0,-1 1 0,1 0 1,0 0-1,0 0 0,0-1 0,-1 1 0,1 0 1,0 0-1,0 0 0,0 0 0,-1 0 0,1 0 1,0 0-1,0-1 0,-1 1 0,1 0 0,0 0 1,0 0-1,-1 0 0,1 0 0,0 0 1,0 0-1,-1 0 0,1 0 0,0 0 0,0 0 1,-1 1-1,1-1 0,0 0 0,0 0 0,0 0 1,-1 0-1,1 0 0,0 0 0,0 0 0,0 1 1,-1-1-1,1 0 0,0 0 0,0 0 0,0 0 1,0 1-1,-1-1 0,1 0 0,0 1 0,-17 10 280,8-1-168,1 1 1,0 0-1,1 0 1,0 1-1,1-1 1,0 2-1,1-1 1,0 0-1,1 1 1,1 0-1,-3 14 1,5-20-221,0 0 0,0 0 0,1 0 0,0 0 0,1 0 1,-1 0-1,1 0 0,0 0 0,1 0 0,3 9 0,-3-12-270,0-1-1,0 1 0,0 0 0,0-1 1,1 1-1,-1-1 0,1 0 1,0 0-1,0 0 0,0 0 0,1-1 1,-1 1-1,1-1 0,-1 0 1,1 0-1,0 0 0,0 0 1,5 1-1,16 2-7967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9:57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15535,'0'0'9961,"14"-1"-22517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04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10794,'0'0'-8328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04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12011,'0'0'5958,"-7"11"-4768,-1 3-801,0 1-1,1 0 1,1 1 0,0 0-1,1 0 1,1 0-1,0 1 1,-1 17-1,5-25-342,-3 27 27,4 50 0,-1-86-193,0 0 0,0 1-1,1-1 1,-1 1 0,0-1-1,0 1 1,0-1 0,0 0 0,1 1-1,-1-1 1,0 0 0,0 1-1,1-1 1,-1 0 0,0 1-1,1-1 1,-1 0 0,0 1-1,1-1 1,-1 0 0,0 0 0,1 1-1,-1-1 1,1 0 0,-1 0-1,0 0 1,1 0 0,-1 0-1,1 1 1,-1-1 0,1 0-1,-1 0 1,0 0 0,1 0 0,-1 0-1,1 0 1,-1-1 0,1 1-1,-1 0 1,0 0 0,1 0-1,-1 0 1,1 0 0,-1-1-1,0 1 1,1 0 0,-1 0 0,0 0-1,1-1 1,-1 1 0,0 0-1,1-1 1,-1 1 0,0 0-1,1-1 1,-1 1 0,0 0-1,0-1 1,0 1 0,1-1 0,-1 1-1,0 0 1,0-1 0,0 1-1,0-1 1,0 1 0,0-1-1,0 0 1,1-18-4305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05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0 1 2530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06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9 8296,'-7'-8'12460,"7"10"-12492,0 4-161,6 1-1696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07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9769,'0'0'10586,"10"-2"-9678,22-3-452,49-1 0,-28 5-5105,-47 4-2243,-6 2 1895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07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9929,'0'0'9609,"67"6"-9384,-42-5-161,4 1-32,-10 2-1089,0-2-1602,-10 2-2754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08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0 235 10570,'0'0'11307,"8"-9"-11072,14-23-148,0-1 1,-2-1-1,-2-1 1,16-41-1,-25 61-104,-8 33 18,-7 33 74,2-34-192,2 0 1,0 1-1,0-1 1,2 1-1,2 24 1,2-30-1604,2-7-3714,2-4-4709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39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54 5862,'-22'-4'3869,"21"4"-3767,1 0 0,0 0 0,0-1 0,-1 1 0,1 0 1,0 0-1,0 0 0,-1-1 0,1 1 0,0 0 0,0 0 0,0-1 0,0 1 0,-1 0 1,1 0-1,0-1 0,0 1 0,0 0 0,0-1 0,0 1 0,0 0 0,0 0 0,0-1 1,0 1-1,0 0 0,0-1 0,0 1 0,0 0 0,0-1 0,0 1 0,0 0 0,0 0 1,0-1-1,1 1 0,0-2 100,0 0 0,0 1 0,1-1 0,-1 1 0,1 0 1,0-1-1,-1 1 0,1 0 0,0 0 0,0 0 0,0 0 0,-1 0 1,1 1-1,0-1 0,0 0 0,2 1 0,18-3 239,-1 1 0,0 1 0,0 0-1,0 2 1,1 1 0,24 5 0,55 3-345,-70-9-69,-22 1-13,1-1 0,0-1-1,-1 0 1,1 0-1,0-1 1,-1 0-1,1 0 1,15-5-1,-25 6-6,0-1-1,1 1 0,-1 0 1,0 0-1,0 0 0,0 0 1,1 0-1,-1 0 0,0 0 1,0 0-1,0 0 0,1-1 1,-1 1-1,0 0 0,0 0 1,0 0-1,0 0 0,1-1 1,-1 1-1,0 0 0,0 0 0,0 0 1,0 0-1,0-1 0,0 1 1,0 0-1,0 0 0,1-1 1,-1 1-1,0 0 0,0 0 1,0 0-1,0-1 0,0 1 1,0 0-1,0 0 0,0-1 1,0 1-1,-1 0 0,1 0 1,0-1-1,0 1 0,-11-6 210,-17 0-10,-275-4 1983,256 10-1746,116 4-2700,34 0-5965,-54-5 876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9513,'0'0'12433,"14"0"-10976,249-8 1271,-166 8-2337,-24 0-1747,-26-2-4015,-42 0-203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59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35 9225,'0'0'11803,"-10"-5"-10202,-33-10-213,41 15-1325,0-1 1,0 1-1,0 0 0,0 0 0,0 0 0,0 1 0,0-1 0,0 0 0,-1 1 0,1-1 0,1 1 0,-1 0 1,0 0-1,0 0 0,0 0 0,0 0 0,1 0 0,-1 0 0,0 0 0,1 1 0,-3 2 0,-24 34 469,24-31-338,-15 31 370,14-15-297,5-22-257,0-1-1,0 1 1,0-1-1,0 1 0,1-1 1,-1 1-1,0-1 1,0 1-1,0-1 1,0 1-1,1-1 1,-1 0-1,0 1 0,0-1 1,1 1-1,-1-1 1,0 1-1,1-1 1,-1 0-1,0 1 0,1-1 1,-1 0-1,1 0 1,-1 1-1,1-1 1,-1 0-1,1 0 1,-1 0-1,0 1 0,1-1 1,-1 0-1,2 0 1,7 1 40,-1-1 1,1 0-1,0-1 0,0 0 1,0 0-1,0-1 0,-1 0 1,1-1-1,-1 1 0,1-2 1,-1 1-1,0-1 1,-1 0-1,1-1 0,7-5 1,3-4-35,-1 0 0,-1 0 0,0-2 0,27-33 0,-46 54-44,0 0 1,0 1-1,0 0 0,1-1 0,0 1 1,0 0-1,0 0 0,1 0 0,0 1 1,0-1-1,0 0 0,1 0 1,0 8-1,0-11-47,0 0 1,1 1 0,-1-1-1,0 0 1,1 0-1,0 0 1,0 0-1,0 0 1,0 0 0,0 0-1,1 0 1,-1 0-1,1-1 1,0 1 0,-1 0-1,1-1 1,1 1-1,-1-1 1,0 0-1,0 0 1,1 0 0,0 0-1,-1 0 1,1-1-1,0 1 1,0-1-1,0 1 1,3 0 0,30 3-4133,4-5-1825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07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57 3331,'0'0'13538,"5"-8"-11579,16-24-165,-21 31-1729,0 1 1,0-1-1,0 1 0,0-1 1,0 1-1,1-1 0,-1 1 1,0-1-1,0 1 0,0-1 0,0 1 1,0 0-1,0-1 0,-1 1 1,1-1-1,0 1 0,0-1 1,0 1-1,0-1 0,-1 1 0,1-1 1,0 1-1,0-1 0,-1 1 1,1 0-1,0-1 0,-1 1 0,1 0 1,0-1-1,-1 1 0,1 0 1,0-1-1,-1 1 0,1 0 1,-1 0-1,1-1 0,-1 1 0,1 0 1,-1 0-1,1 0 0,0 0 1,-1 0-1,1 0 0,-1 0 1,1 0-1,-1 0 0,1 0 0,-1 0 1,1 0-1,-1 0 0,1 0 1,-1 0-1,0 0 0,-30 1 592,30-1-457,-6 2-113,1-1-1,-1 1 1,1 1-1,0-1 1,0 1-1,0 0 1,0 0-1,1 1 1,-1-1-1,1 1 1,0 1-1,0-1 1,0 1-1,1 0 1,0 0-1,0 0 1,-5 8-1,4-5 32,-1 0 0,1 0-1,1 1 1,0 0-1,0 0 1,1 0-1,0 1 1,0-1 0,1 1-1,-2 19 1,4-28-110,0 0 1,0 0-1,0 0 0,0-1 1,1 1-1,-1 0 1,0 0-1,0 0 1,1 0-1,-1 0 1,1-1-1,-1 1 0,1 0 1,-1 0-1,1-1 1,-1 1-1,1 0 1,-1-1-1,1 1 1,0 0-1,-1-1 0,1 1 1,0-1-1,0 1 1,0-1-1,-1 0 1,2 1-1,31 3 177,-23-5-145,0 0-1,-1-1 1,1 0-1,16-6 1,-14 3-31,0-1 1,-1 0-1,1-1 1,-1 0-1,-1-1 0,1-1 1,-1 1-1,-1-2 1,0 1-1,0-1 1,0 0-1,-2-1 0,1 0 1,-1-1-1,-1 1 1,5-14-1,-9 12-46,-9 13-43,-10 18-38,14-11 128,0-1 0,0 1 1,1 0-1,0 0 0,0 0 0,1 0 0,0 0 0,0 0 0,1 13 1,0-17-9,0 0 1,1 0-1,-1 0 1,1-1-1,0 1 1,0 0 0,0-1-1,0 1 1,0 0-1,1-1 1,-1 1-1,1-1 1,-1 0 0,1 0-1,0 1 1,0-1-1,0 0 1,0-1-1,1 1 1,-1 0 0,0-1-1,1 1 1,-1-1-1,1 0 1,-1 1-1,6 0 1,3 1-481,1 0-1,-1-1 1,1 0-1,15 0 1,23-4-8116,-20-3-3834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08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4260,'0'0'531,"0"1"1,0-1-1,0 0 1,-1 1-1,1-1 0,0 1 1,0-1-1,0 1 1,0-1-1,0 1 0,0-1 1,0 1-1,0-1 0,0 1 1,0-1-1,0 1 1,0-1-1,0 1 0,0-1 1,0 0-1,1 1 1,-1-1-1,0 1 0,0-1 1,0 1-1,1-1 0,-1 1 1,15 7 4189,24-2-4909,-33-6 1521,168 10 70,-101-15-7595,-94 3-11365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08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1569,'0'0'21525,"52"37"-20628,-13-36-353,-2 2-256,-2-2-159,-3-1-65,-2 2-64,-9 0-1153,-5-1-929,-9 0-1153,-1-1-2979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09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6150,'0'0'12972,"33"56"-10890,-17-40-256,0 1-129,4-2-511,3-1-450,-2-5-415,7-2-193,-1-2-64,-4-5 0,-6 0-256,3 0-609,-8-9-1409,-1-8-1698,-1-6-3683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09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 6438,'0'0'8392,"-37"53"-5093,21-28-576,2 2-481,-2 1-32,4 2-833,3 0-704,4 0-353,-1-2-256,6-1-32,0-2-256,0-5-705,0-2-768,0-6-802,0-4-640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10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6150,'0'0'16207,"48"7"-14862,-18-8-256,4-5-480,3 0-353,-2 2-160,2 0-96,-8 4 0,-10 0-352,-3 0-1474,-4 5-1569,-6-3-3972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11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4901,'0'0'15027,"-2"8"-13719,-5 19-368,-1 1 247,1 0-1,2 1 0,-3 41 0,8-69-1176,0 0 0,0 0 0,0 0 0,0 0 0,0 1 0,1-1 0,-1 0 0,0 0 0,1 0 0,-1 0 0,0 0-1,1 0 1,0 0 0,-1 0 0,1 0 0,-1 0 0,1 0 0,0 0 0,0 0 0,0 0 0,0-1 0,-1 1-1,1 0 1,2 0 0,-1 0 8,1 0 0,-1 0 0,1 0 0,0-1 0,-1 1 0,1-1 0,0 1 0,0-1 0,-1 0 0,5-1 0,7 0-71,1-2 1,0 0 0,15-5-1,-21 5-145,-7 2 186,0 1-1,-1 0 1,1-1 0,0 1 0,-1 0 0,1 0 0,0 0-1,0 0 1,-1 0 0,1 1 0,0-1 0,-1 0 0,1 1-1,0-1 1,-1 1 0,1 0 0,-1 0 0,1-1-1,-1 1 1,1 0 0,1 2 0,0 0-1,-1-1-1,1 1 1,-1 0-1,0 0 1,1 1 0,-2-1-1,1 0 1,0 1-1,2 5 1,-2-2 24,0-1 0,-1 1 1,1 0-1,-1-1 0,0 1 0,-1 0 1,0 0-1,0-1 0,0 1 0,-1 0 1,-2 10-1,1-14 63,1 0 0,-1 0 0,0-1 0,0 1 0,0-1 1,0 0-1,-1 1 0,1-1 0,-1 0 0,1 0 0,-1 0 0,0-1 0,1 1 0,-1-1 0,0 1 1,0-1-1,0 0 0,0 0 0,-6 1 0,-5 1 191,0-1-1,0 0 1,-16 0 0,23-2-179,-1-1 1,0 1-1,0-1 1,1-1-1,-1 1 1,0-1-1,1-1 1,-13-5-1,17 7-104,0-1-1,0 1 1,0-1-1,1 0 1,-1 1-1,1-1 1,-1-1-1,1 1 1,0 0-1,0 0 1,0-1-1,0 1 0,0-1 1,0 0-1,1 0 1,-1 1-1,1-1 1,0 0-1,0 0 1,0 0-1,0 0 1,0-1-1,1 1 1,-1-4-1,1 6-104,1 0 0,-1-1 1,0 1-1,0 0 0,1 0 0,-1 0 1,1 0-1,-1 0 0,1 0 0,-1 0 0,1 0 1,0 0-1,-1 0 0,1 0 0,0 0 1,0 1-1,0-1 0,0 0 0,0 0 0,0 1 1,0-1-1,0 1 0,0-1 0,0 1 1,0-1-1,0 1 0,0 0 0,0-1 0,0 1 1,2 0-1,43-4-3930,-29 3 1902,16-2-3352,2-1-2895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11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0 9833,'0'0'12941,"-10"10"-11239,-24 21-1158,3 2-1,0 1 0,-31 46 0,61-78-636,0 0 0,0 0 0,-1 0 0,1 0 0,-1 0 0,1 0 0,-1-1 0,1 1-1,-1 0 1,0-1 0,0 1 0,0-1 0,0 0 0,0 0 0,-3 2 0,2-29-7739,3 5 2259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12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11819,'0'0'8008,"33"56"-5958,-13-40-385,8 2-255,4-2-706,-2-2-480,0 2-191,-7-3-1,-4-1-673,-8-1-608,0-3-449,-6-1-1121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12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13389,'0'0'11306,"74"-18"-10633,-35 15-449,9 3-128,-2 0-32,0 0-64,-2 0-704,-5 0-1506,-3-3-2211,-4-4-6020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01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5733,'-1'0'548,"0"0"0,-1 0 0,1 0-1,0 1 1,0-1 0,0 1-1,0-1 1,0 0 0,-1 1 0,1 0-1,0-1 1,0 1 0,0 0-1,0-1 1,1 1 0,-2 1 0,-2 2 41,1 0 1,0 1 0,0-1 0,1 0 0,-1 1 0,-2 8 0,-15 56 1237,19-63-1691,0 0 0,0 0 0,0 0 0,1 0 0,0 1 0,0-1 0,0 0 0,1 0 0,2 10 1,-2-14-145,-1-1 1,1 0-1,-1 0 1,1 0 0,0 0-1,-1 0 1,1 0 0,0 1-1,0-2 1,0 1 0,0 0-1,0 0 1,0 0 0,0 0-1,0-1 1,0 1 0,0 0-1,0-1 1,2 2-1,0-2-59,0 0-1,-1 1 1,1-1-1,0 0 0,-1 0 1,1-1-1,-1 1 1,1 0-1,0-1 1,-1 0-1,1 1 0,-1-1 1,4-2-1,-1 0-326,0 0 0,0 0 0,-1 0 0,1-1 0,-1 0 1,0 0-1,0 0 0,0 0 0,0-1 0,-1 1 0,0-1 0,0 0 0,0 0 0,0 0 0,2-7 0,-2 5 283,-1 0 1,0 0-1,0 0 0,-1 0 0,1-1 0,-1-11 0,-1 18 1323,-14 26 1292,12-20-2111,0 0-1,-1 1 1,2-1 0,-1 0 0,0 1 0,1-1-1,0 1 1,0 10 0,5 15-1262,13-7-5625,-9-19-5181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25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18 2402,'0'0'13442,"-6"2"-12572,-17 15 117,21-5-67,21-3-173,-2-6-500,0-1 0,0 0 1,0-2-1,1 0 0,28-4 1,85-24 402,-96 19-1038,0 1 0,0 2 0,56-3 0,-79 8-589,13 2-4020,-17 2 1175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26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5862,'0'0'12700,"10"5"-11788,17 4-747,0-1 0,0-1-1,1-2 1,0-1-1,51 2 1,-65-5-877,32-1 2277,-28-7-3489,-17 6 1577,-1 1 1,1-1-1,-1 0 1,1 1-1,0-1 1,-1 0-1,0 1 0,1-1 1,-1 0-1,1 0 1,-1 0-1,0 0 1,0 1-1,1-1 1,-1 0-1,0 0 0,0 0 1,0 0-1,0-1 1,0-6-7726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34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18 2947,'0'0'14755,"-6"2"-14210,4-1-568,-17 5 759,20-5-692,0 0 0,-1-1 0,1 1 0,-1-1 0,1 1 1,0-1-1,-1 1 0,1-1 0,0 1 0,0-1 1,0 0-1,-1 1 0,1-1 0,0 0 0,0 1 0,0-1 1,0 0-1,-1 0 0,1 0 0,0 0 0,0 0 1,0 0-1,0 0 0,0 0 0,-1 0 0,2-1 0,35 3 235,0-1-1,1-2 0,54-9 1,16 1-218,-190 10-9,17 0 213,-106-10 0,262 2-175,76 5-335,-209 5 332,1 1-1,-1 2 1,-53 16 0,92-20-941,9-1-1266,11 0-3255,3-1 207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35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2691,'-25'3'3001,"20"-3"-1770,1 0 1,0 1-1,0 0 0,0 0 0,0 0 1,0 1-1,1-1 0,-5 3 0,60-3 889,-19-1-2059,36-1-86,-53 2 165,-29 2 233,-41 4-19,5 0 622,-59 1 1,107-8-903,10-3-50,0 0 1,0 1-1,0 0 0,0 1 0,18-1 0,-5 1-9,142-13-426,-315 30 614,239-18-8547,-62 2 3209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51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3299,'0'0'230,"0"1"0,-1-1 0,1 0 0,0 1 0,0-1 0,-1 0 0,1 1 1,0-1-1,0 1 0,-1-1 0,1 0 0,0 1 0,0-1 0,0 1 0,0-1 0,0 0 0,0 1 0,0-1 0,-1 1 0,1-1 0,0 1 0,1-1 0,-1 1 0,0-1 0,0 0 0,0 1 1,0-1-1,0 1 0,0-1 0,0 0 0,1 1 0,-1-1 0,0 1 0,0-1 0,1 0 0,-1 1 0,0-1 0,0 0 0,1 1 0,0-1 0,23 22 2586,39 17-2464,-60-37 100,18 9-351,0-1-1,0-1 0,1-1 1,0-1-1,0-1 0,1-1 1,-1-1-1,1-1 0,0-1 1,37-2-1,16-5 253,142-31 0,-155 23 125,0 2 0,0 4 0,72-1-1,-125 9-381,1 0-1,-1 0 0,1 1 1,-1 0-1,0 1 1,0 1-1,14 6 0,-18-8-4,0 1 0,-1 0 0,0 1-1,0-1 1,0 1 0,0 0 0,0 1 0,-1-1-1,0 1 1,0-1 0,0 1 0,0 1-1,4 8 1,-8-14-155,0 1 0,0-1 0,1 1 0,-1-1 0,1 1 0,-1-1 0,0 1 0,1-1 0,-1 1 0,1-1 0,-1 1 0,1-1 0,-1 0 0,1 1 0,-1-1 0,1 0 0,-1 1 0,1-1 0,0 0 0,-1 0 0,1 0 0,-1 0 0,1 1 0,0-1 0,-1 0 0,1 0 0,-1 0 0,1 0 0,0 0 0,-1 0 0,1-1-1,0 1 1,-1 0 0,1 0 0,-1 0 0,1-1 0,-1 1 0,1 0 0,0 0 0,-1-1 0,1 0 0,22-17-7246,-8 4 2410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51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1 225 9961,'0'0'10496,"10"-3"-9439,116-33 110,-52 13-1017,105-17 1,-130 33 38,89-2 0,-120 10-152,0 0 1,0 1-1,-1 1 1,1 0-1,0 1 1,-1 1-1,0 1 1,22 11-1,-28-12-55,8 6 260,1 0 0,1-1 1,0-2-1,0 0 0,0-1 0,1-1 1,0-1-1,41 4 0,-37-9-41,-1-2-1,0 0 0,0-2 1,0-1-1,0-1 1,36-13-1,135-71-130,-131 57 817,81-30-1,-139 62-1183,0-1 1,0 1-1,0 0 1,0 1-1,14 0 1,-8 1-4331,-8-1-1000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53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209 129 3459,'5'-13'3001,"1"0"1,0 1-1,10-17 0,12-24 4351,-28 53-7333,0 0 0,1 0 0,-1 0 0,0-1 0,0 1 0,0 0 0,0 0 0,0-1 0,0 1 0,0 0 0,0 0 0,1 0 0,-1-1-1,0 1 1,0 0 0,0 0 0,0-1 0,0 1 0,0 0 0,0 0 0,-1-1 0,1 1 0,0 0 0,0 0 0,0 0 0,0-1 0,0 1 0,0 0 0,0 0 0,0 0 0,-1-1-1,1 1 1,0 0 0,0 0 0,0 0 0,0 0 0,-1-1 0,1 1 0,0 0 0,0 0 0,0 0 0,-1 0 0,1 0 0,0 0 0,0 0 0,-1-1 0,-14 4 129,-15 11-263,21-5 112,2 0-1,-1 0 1,1 1 0,1 0 0,-1 0-1,2 0 1,-1 1 0,2 0-1,-1 0 1,2 0 0,-6 23 0,5-13 65,1 0 1,1 0-1,1 0 1,1 1 0,4 37-1,-2-51 50,-1 0 0,2 0-1,-1 0 1,1 0 0,0 0 0,1-1 0,0 1-1,0-1 1,0 0 0,1 0 0,0-1-1,1 0 1,-1 0 0,1 0 0,13 10-1,-19-16-4,-4 0-76,0 0 0,0 0-1,0-1 1,0 0 0,0 1-1,0-1 1,-6-3 0,-12-6-708,1 0 1,0-2-1,0-1 1,2 0 0,0-1-1,-25-24 1,43 37 695,0 1-1,0-1 1,1 1 0,-1-1 0,1 1 0,-1-1 0,0 0 0,1 1 0,-1-1 0,1 0 0,0 0 0,-1 1-1,1-1 1,-1 0 0,1 0 0,0 1 0,0-1 0,-1 0 0,1 0 0,0 0 0,0 0 0,0 1 0,0-1-1,0 0 1,0 0 0,0 0 0,0 0 0,0 0 0,1 1 0,-1-1 0,0 0 0,0 0 0,1 0 0,-1 1-1,1-1 1,-1 0 0,1 1 0,-1-1 0,1 0 0,-1 1 0,1-1 0,-1 0 0,1 1 0,0-1-1,-1 1 1,1-1 0,0 1 0,0-1 0,-1 1 0,1 0 0,0-1 0,0 1 0,0 0 0,0 0 0,9-4 307,0 2 0,1 0 1,18-2-1,-10 1 25,-18 3-328,53-9 466,0-2 0,-1-3 1,83-32-1,-135 45-500,-1 1 0,1 0-1,-1-1 1,1 1 0,-1 0 0,1 0-1,0 0 1,-1-1 0,1 1 0,0 0-1,-1 0 1,1 0 0,-1 0 0,1 0 0,0 0-1,-1 0 1,1 1 0,-1-1 0,1 0-1,0 0 1,-1 0 0,1 1 0,-1-1-1,1 0 1,-1 0 0,1 1 0,-1-1-1,1 1 1,-1-1 0,1 0 0,0 1-1,7 24-57,-8 43 450,-1-49-151,2-9 245,2-10-133,5-20 31,5-38-197,-13-24-170,0 82-49,0 2 33,0 0 0,0 0 0,0 0 0,1 0 0,-1 0 0,1 0 0,0 0 1,0 0-1,-1 0 0,1-1 0,0 1 0,1 0 0,0 1 0,6 2-192,1-1-1,-1-1 1,1 1-1,0-1 1,0-1-1,0 0 1,0 0 0,1-1-1,18 0 1,-10 0-900,-1-2 0,1 0 1,0-1-1,24-6 1,-30 5 459,0-1 0,-1 0 0,1-1 1,15-10-1,-24 14 767,0-1 0,0 0 1,0 1-1,-1-1 0,1-1 0,-1 1 1,1 0-1,-1-1 0,0 1 0,0-1 0,0 0 1,0 1-1,0-1 0,-1 0 0,1 0 0,-1 0 1,0-1-1,0 1 0,0 0 0,0 0 1,0-5-1,-1 8-18,0-1 0,0 0 0,0 1 0,0-1 0,0 1 0,0-1 0,0 0 0,0 1 0,0-1 0,-1 1 0,1-1 0,0 1 0,0-1-1,-1 1 1,1-1 0,0 1 0,-1-1 0,1 1 0,-1-1 0,1 1 0,0-1 0,-1 1 0,1 0 0,-1-1 0,1 1 0,-1 0 0,1 0 0,-1-1 0,1 1 0,-1 0 0,0 0 0,-23 1 1275,19 0-1252,0 1 1,0 0 0,0 0 0,1 0-1,-1 1 1,0-1 0,-5 5 0,7-3-29,0 0 0,-1 0 0,1 0 0,1 0 0,-1 0 0,1 1 1,-1-1-1,1 1 0,-2 8 0,3-12-94,1 1 0,0-1 0,-1 0 0,1 0 0,0 0 0,0 0 0,0 1 0,0-1 0,0 0 0,0 0 0,1 0 0,-1 0 0,0 1 0,0-1-1,1 0 1,-1 0 0,1 0 0,-1 0 0,1 0 0,0 0 0,-1 0 0,1 0 0,0 0 0,-1 0 0,1 0 0,0 0 0,0-1 0,0 1 0,0 0 0,0-1 0,0 1 0,0 0 0,0-1 0,0 1 0,0-1 0,0 0 0,1 1 0,-1-1 0,0 0 0,0 0 0,0 0 0,0 0 0,1 0 0,-1 0 0,2 0 0,10 0-2,1-1 0,0 0 1,0-1-1,-1-1 0,0 0 0,1-1 1,14-6-1,-14 5-5,0 0 1,0 1-1,1 0 1,0 2-1,25-3 0,-39 5 11,-1 0-1,1 1 0,0-1 0,0 0 0,0 0 1,0 0-1,0 1 0,-1-1 0,1 0 0,0 1 0,0-1 1,0 1-1,-1-1 0,1 1 0,0-1 0,-1 1 1,1 0-1,-1-1 0,1 1 0,0 0 0,-1-1 1,1 1-1,-1 0 0,0 0 0,1-1 0,-1 1 1,0 0-1,1 0 0,-1 0 0,0 0 0,0-1 1,0 1-1,0 0 0,1 0 0,-1 0 0,-1 0 0,1 0 1,0 0-1,0-1 0,0 1 0,0 0 0,-1 0 1,1 0-1,-1 1 0,1-1 2,-1 0 1,1 0-1,0 0 1,0 0-1,-1 0 1,1 0-1,0 0 0,0-1 1,0 1-1,0 0 1,0 0-1,0 0 1,0 0-1,0 0 1,1 0-1,-1 0 0,0 0 1,1 0-1,-1 0 1,0 0-1,1 0 1,-1-1-1,1 1 0,-1 0 1,1 0-1,0 0 1,-1-1-1,1 1 1,0 0-1,-1-1 0,1 1 1,0-1-1,0 1 1,0-1-1,0 1 1,-1-1-1,1 0 0,0 1 1,2-1-1,7 0 29,0 0 1,1-1-1,-1 0 0,0-1 0,0-1 0,0 1 0,0-1 0,19-9 0,-18 7-133,0 0-1,1 1 1,-1 1-1,1 0 1,0 1-1,18-2 1,-29 4 90,0 0 1,0 0 0,0 0 0,-1 0-1,1 0 1,0 1 0,-1-1-1,1 0 1,0 1 0,0-1-1,-1 0 1,1 1 0,0-1-1,-1 1 1,1-1 0,-1 1-1,1-1 1,-1 1 0,1-1 0,-1 1-1,1-1 1,-1 1 0,1 0-1,-1-1 1,0 1 0,1 0-1,-1-1 1,0 1 0,0 0-1,1 0 1,-1-1 0,0 1-1,0 0 1,0 0 0,0 0-1,0-1 1,0 1 0,0 0 0,0 0-1,-1 0 1,1 0 13,0 0 0,0-1 0,0 1 0,0 0 1,0 0-1,0-1 0,0 1 0,0 0 0,0 0 0,0-1 0,0 1 1,0 0-1,1-1 0,-1 1 0,0 0 0,0-1 0,1 1 0,-1 0 0,1-1 1,-1 1-1,0 0 0,1-1 0,-1 1 0,1-1 0,-1 1 0,1-1 1,0 1-1,-1-1 0,1 0 0,0 1 0,-1-1 0,1 0 0,0 1 0,-1-1 1,1 0-1,0 0 0,-1 1 0,1-1 0,1 0 0,8-1 34,-1-1-1,1 1 0,-1-1 1,0-1-1,1 0 0,-1 0 1,-1-1-1,14-8 1,-13 7-115,-1 1 1,1 0 0,1 0 0,-1 1 0,0 0 0,1 1 0,-1 0 0,17-2-1,-19 23-68,-7-17 129,0 1 0,1-1 0,-1 0 0,1 0 0,0 1 0,0-1 0,-1 0 0,2 0 0,-1 0 0,2 4 0,-2-5-229,1-1 0,-1 1 0,0-1 1,0 1-1,0-1 0,1 0 0,-1 1 0,0-1 0,0 0 1,1 0-1,-1 0 0,0 0 0,1 0 0,-1 0 0,0 0 1,2-1-1,12-4-5615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54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1 114 2883,'-1'-5'1216,"1"0"0,0-1 1,0 1-1,1-1 0,0 1 1,0-1-1,0 1 0,0 0 1,1-1-1,0 1 0,0 0 1,5-9-1,-2 13 1717,-3 9-1987,-1 13-626,-1-20-115,-11 146 2740,1 1-995,11-149-1913,1 0 0,-1 1 0,1-1 0,-1 0 0,0 0 0,1 0 0,-1 0 0,0 0 0,0 0 0,1 0 0,-1-1 0,0 1 0,2-3 0,22-40-96,33-82 0,-47 101-282,-13 99-230,2-72 568,1 0 1,-1 0-1,1 0 0,-1 0 1,1 0-1,0 0 0,0 0 1,0-1-1,0 1 0,0 0 1,0-1-1,0 1 0,1 0 0,-1-1 1,1 1-1,-1-1 0,1 0 1,-1 0-1,1 0 0,3 2 1,-1-1 4,0 0-1,1-1 1,-1 0 0,1 1 0,-1-2 0,1 1 0,-1 0-1,1-1 1,5 0 0,-2-1 4,0 1 1,-1-1-1,1 0 0,0-1 1,-1 0-1,1 0 1,-1-1-1,1 0 0,-1 0 1,13-8-1,-10 2 10,0 0 0,-1-1-1,0-1 1,-1 1 0,0-1 0,0-1-1,9-19 1,-13 23-13,-1 1-1,1-1 1,-1 0-1,-1 0 0,0 0 1,0-1-1,0 1 1,-1 0-1,0-1 0,-1 1 1,0-1-1,0 1 1,-3-11-1,3 18-3,0 1-1,0-1 1,-1 0-1,1 1 0,0-1 1,-1 1-1,1-1 1,0 1-1,-1-1 1,1 1-1,-1 0 1,1-1-1,-1 1 0,1-1 1,-1 1-1,1 0 1,-1-1-1,1 1 1,-1 0-1,0 0 1,1-1-1,-1 1 0,1 0 1,-1 0-1,0 0 1,1 0-1,-1 0 1,0 0-1,1 0 1,-1 0-1,1 0 0,-1 0 1,0 0-1,1 0 1,-1 0-1,1 1 1,-1-1-1,0 0 1,1 0-1,-1 1 0,1-1 1,-2 1-1,-22 15-91,18-8 107,0 0 0,0 0 0,1 1 0,1-1 0,-1 1 0,1 0 0,1 0 0,0 0-1,0 1 1,1-1 0,0 1 0,0 0 0,1-1 0,1 17 0,-1-22-5,2 0-1,-1 0 1,0 0 0,1 0 0,0 0-1,0-1 1,0 1 0,0 0-1,1 0 1,-1-1 0,1 1-1,0 0 1,0-1 0,1 0-1,-1 1 1,0-1 0,1 0-1,0 0 1,0-1 0,0 1 0,0-1-1,0 1 1,1-1 0,-1 0-1,1 0 1,-1 0 0,1-1-1,0 1 1,-1-1 0,1 0-1,0 0 1,0 0 0,0-1-1,0 1 1,0-1 0,0 0 0,4 0-1,-2-1-7,-1 0 0,0 0 0,1 0 0,-1-1 0,0 0 0,0 0 0,0 0 0,-1 0 0,1-1 0,0 0 0,-1 0 0,0 0 0,1-1 0,5-5 0,6-8-4,-1 1 0,13-20 0,-33 46 65,0 1 0,1 0 1,0 0-1,0 0 1,1 1-1,1-1 1,0 1-1,1 0 1,0 12-1,1-22-59,0 1 0,0 0 0,1-1 0,0 1 0,-1-1-1,1 1 1,0-1 0,0 1 0,1-1 0,-1 1 0,0-1 0,1 0 0,-1 0-1,1 0 1,0 0 0,0 0 0,0 0 0,0 0 0,0-1 0,0 1 0,0 0-1,0-1 1,1 0 0,-1 0 0,1 0 0,-1 0 0,1 0 0,-1 0 0,1 0-1,-1-1 1,1 0 0,0 1 0,-1-1 0,1 0 0,0 0 0,-1 0 0,1-1-1,5 0 1,-7 0-132,0 1 1,0 0-1,0-1 0,0 1 0,0-1 1,0 1-1,0-1 0,0 0 0,0 1 1,0-1-1,0 0 0,0 0 0,0 0 0,0 1 1,-1-1-1,1 0 0,0 0 0,-1 0 1,1 0-1,-1 0 0,1-1 0,-1 1 0,1 0 1,-1 0-1,0 0 0,1-2 0,1-34-5928,-2 33 5240,0-28-6192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55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64 3683,'6'-27'13048,"-9"8"-7126,2 18-5797,0-1 1,0 1 0,0 0 0,0 0-1,0 0 1,0 0 0,0 0-1,0 0 1,-1 0 0,1 0-1,0 0 1,-1 0 0,1 1-1,-1-1 1,1 1 0,-1-1 0,1 1-1,-1 0 1,1-1 0,-1 1-1,1 0 1,-1 0 0,1 0-1,-4 0 1,-2 1-74,0-1 0,0 1 0,-1 1 0,1-1 0,0 1 0,1 0 0,-1 1 1,-7 3-1,11-5-53,0 1 1,1-1 0,-1 0 0,1 1 0,0-1 0,-1 1-1,1 0 1,0 0 0,0 0 0,0 0 0,0 0 0,1 0-1,-1 1 1,1-1 0,-1 0 0,1 1 0,0 0 0,0-1-1,0 1 1,0-1 0,0 1 0,0 0 0,0 4 0,2-6 1,0-1 0,-1 1 0,1 0 0,0 0 0,0-1 1,0 1-1,0-1 0,0 1 0,0 0 0,-1-1 1,1 0-1,0 1 0,1-1 0,-1 0 0,0 1 1,0-1-1,0 0 0,0 0 0,0 0 0,0 0 1,0 0-1,0 0 0,1 0 0,36 0 56,-32 0-68,17 0-92,50 2-446,-68-2 527,1 1 0,-1 0 0,0 0-1,0 0 1,1 1 0,-1 0-1,0 0 1,0 0 0,-1 1 0,8 4-1,-11-6 54,0 0-1,0 0 0,0 0 0,0 0 0,0 0 1,0 0-1,0 0 0,0 1 0,-1-1 0,1 0 1,0 1-1,-1-1 0,1 0 0,-1 1 0,0-1 1,1 1-1,-1-1 0,0 0 0,0 1 0,0-1 1,0 1-1,0-1 0,0 1 0,0-1 0,0 0 1,-1 1-1,1-1 0,-1 1 0,1-1 1,-1 0-1,1 1 0,-1-1 0,0 0 0,0 0 1,1 1-1,-1-1 0,0 0 0,0 0 0,-2 2 1,-2 2 144,-1 0 0,1 0 0,-1 0 0,0-1 0,0 0 1,-10 5-1,10-5-149,-1-1 0,-1 0 0,1-1 1,0 0-1,-1 0 0,1 0 0,-1-1 1,1 0-1,-1 0 0,-14-1 0,19-1-220,0 1 0,0-1 0,0 0 0,0 0-1,0 0 1,0 0 0,0 0 0,0-1-1,1 1 1,-1-1 0,0 0 0,-2-2-1,3 2-375,0-1 0,-1 1 0,1-1 0,0 0 0,0 0 0,1 0 0,-1 0 0,1 0 0,-1 0 0,1 0 0,0-1 0,-1-5 0,-4-26-6444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55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53 5061,'0'0'21076,"-31"-44"-24183,44 36-3427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01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131 130 3940,'0'0'5146,"0"-11"-1596,1 3-2595,-1-1 1,0 1-1,0-1 1,-1 1-1,0-1 0,-4-10 1,5 16-762,-1 0 1,0 1-1,-1-1 1,1 0-1,0 1 1,-1 0-1,1-1 1,-1 1-1,0 0 1,0 0-1,0 0 1,0 0-1,0 0 1,0 0-1,0 0 1,-1 1-1,1-1 1,-1 1 0,1 0-1,-1 0 1,1 0-1,-1 0 1,0 0-1,0 0 1,1 1-1,-1-1 1,-5 1-1,6-1-191,0 1-1,0 0 1,0 0-1,-1 0 1,1 0-1,0 1 0,0-1 1,0 1-1,-1-1 1,1 1-1,0-1 1,0 1-1,0 0 1,0 0-1,0 0 1,0 1-1,0-1 1,1 0-1,-1 1 1,0-1-1,1 1 1,-1-1-1,1 1 1,-1 0-1,1-1 1,-1 4-1,0-1-15,0 1-1,0-1 0,1 1 1,0 0-1,0-1 1,0 1-1,1 0 0,0 0 1,0 0-1,0 0 1,1 6-1,0-9-11,-1 0 0,1 0 0,-1 0 0,1 0 0,0 0 0,0 0 0,0-1 0,0 1 0,0 0 0,1-1 0,-1 1 0,0-1 0,1 1 0,-1-1 1,1 0-1,-1 0 0,1 1 0,2 0 0,42 20-320,-7-3-181,-31-13 473,-1 0 1,0 1-1,0 0 0,-1 1 1,0-1-1,0 1 1,0 0-1,-1 1 0,-1-1 1,1 1-1,-1 0 1,-1 0-1,0 0 1,0 1-1,-1-1 0,0 1 1,0-1-1,-1 1 1,0 10-1,-1-9 249,0 0-1,-1 0 1,0 0 0,0 1-1,-2-1 1,1-1-1,-1 1 1,-1 0 0,0-1-1,0 1 1,-1-1 0,0-1-1,-1 1 1,0-1 0,-1 0-1,-11 13 1,16-20-153,1 0 0,-1-1 1,1 1-1,-1-1 0,0 1 0,0-1 1,0 0-1,0 1 0,0-1 0,0 0 1,0 0-1,0 0 0,0-1 0,0 1 1,-1 0-1,1-1 0,0 0 0,-1 1 1,1-1-1,-4 0 0,4-1 26,0 0 1,0 0-1,0 1 1,0-2-1,0 1 0,0 0 1,0 0-1,0-1 0,1 1 1,-1-1-1,1 1 0,-1-1 1,1 1-1,-1-1 1,1 0-1,0 0 0,-2-2 1,-2-9 193,-1 0 0,2 0 1,-1 0-1,2 0 0,-3-20 1,2 10-478,1 0 1,1 1-1,1-1 1,1 0-1,5-38 1,-4 59 36,0 0 1,0 0 0,0 0 0,0 0 0,0 0 0,0 0 0,1 0 0,-1 0 0,1 0 0,-1 1 0,1-1 0,0 0-1,-1 1 1,1 0 0,0-1 0,0 1 0,0 0 0,0 0 0,3-1 0,47-15-7134,-37 13 3733,18-4-4788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56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15 187 6726,'0'0'9214,"-4"-8"-7148,3 6-1954,-1-1 0,1 1-1,0 0 1,0 0 0,0 0-1,0-1 1,1 1 0,-1 0-1,1-1 1,-1 1 0,1-1-1,0 1 1,0 0 0,0-1-1,0 1 1,0-1 0,0 1-1,1-1 1,-1 1 0,1 0-1,0-1 1,0 1 0,-1 0 0,2 0-1,-1-1 1,0 1 0,0 0-1,1 0 1,-1 0 0,1 1-1,-1-1 1,1 0 0,0 0-1,0 1 1,0-1 0,3-1-1,-1 0 40,1 0-1,0 0 0,0 1 1,0-1-1,0 1 0,0 0 1,1 1-1,-1-1 0,1 1 1,9-1-1,-13 2-149,0 0 0,-1 0 0,1 0 0,0 1 0,-1-1-1,1 0 1,0 1 0,0-1 0,-1 1 0,1 0 0,-1 0 0,1 0 0,-1-1 0,1 1-1,-1 1 1,1-1 0,-1 0 0,0 0 0,0 0 0,0 1 0,0-1 0,0 1 0,0-1 0,0 0-1,0 1 1,0 0 0,0-1 0,-1 1 0,1 0 0,-1-1 0,1 1 0,-1 0 0,0-1 0,0 1-1,0 0 1,0 3 0,0 14 9,0 0 0,-2 0-1,0 1 1,-1-2 0,-1 1 0,-7 19 0,4-15 9,2 0 1,-6 49 0,11-71-11,0-1 0,0 1-1,0 0 1,0-1 0,0 1-1,0 0 1,0-1 0,0 1-1,0 0 1,1 0-1,-1-1 1,0 1 0,0 0-1,1-1 1,-1 1 0,0-1-1,1 1 1,-1 0 0,0-1-1,1 1 1,-1-1 0,1 1-1,-1-1 1,1 1 0,-1-1-1,1 1 1,0-1-1,-1 0 1,1 1 0,-1-1-1,1 0 1,0 1 0,-1-1-1,2 0 1,29-4 495,27-26 253,-30 10-604,52-46 0,-68 54-127,-1 0-1,0 0 1,-1-1 0,0 0 0,-1-1-1,10-21 1,-11 19-21,-10 21-85,-9 30 59,10-31 53,0 1 0,1 0 0,-1 0 0,1 0 0,0 0 0,0 0 0,0 0-1,1 0 1,-1 0 0,4 9 0,-3-13-1,0 1 0,1 0 0,-1-1 1,0 1-1,1-1 0,0 1 0,-1-1 0,1 0 0,0 1 0,0-1 0,-1 0 0,1 0 0,0-1 0,0 1 1,0 0-1,0 0 0,0-1 0,0 0 0,1 1 0,-1-1 0,0 0 0,0 0 0,0 0 0,0 0 0,0 0 1,4-1-1,1 0 9,0-1 0,-1 0 0,1 1 1,0-2-1,-1 1 0,0-1 0,1 0 1,-1-1-1,0 1 0,-1-1 0,1 0 0,-1-1 1,1 1-1,7-10 0,-9 10-25,0 0-1,0-1 1,-1 1-1,0-1 1,1 0-1,-1 0 1,-1 0-1,1-1 1,-1 1-1,0-1 1,0 1-1,-1-1 1,1 0-1,-1 1 1,-1-1-1,1 0 1,-1-9-1,0 15-14,0-1-1,0 1 0,0 0 0,0 0 1,0-1-1,0 1 0,0 0 0,0 0 0,0-1 1,0 1-1,-1 0 0,1 0 0,0 0 1,0-1-1,0 1 0,0 0 0,0 0 0,0 0 1,-1-1-1,1 1 0,0 0 0,0 0 0,0 0 1,-1 0-1,1-1 0,0 1 0,0 0 1,0 0-1,-1 0 0,1 0 0,0 0 0,0 0 1,-1 0-1,1 0 0,0 0 0,0 0 1,-1 0-1,1 0 0,0 0 0,0 0 0,-1 0 1,1 0-1,0 0 0,0 0 0,-1 0 1,1 0-1,0 0 0,0 0 0,0 0 0,-1 1 1,1-1-1,0 0 0,0 0 0,0 0 0,-1 0 1,1 1-1,-9 11-109,8-8 108,0-1 0,0 0 0,1 1 0,0-1 0,0 0 0,0 1 0,0-1 0,0 0 0,1 1 0,-1-1 0,1 0 0,0 1 0,0-1 0,0 0 0,1 0 0,-1 0 0,1 0 0,0 0 0,3 4 0,-2-4 4,1 0 0,-1 0 0,1 0 0,0-1 0,0 1-1,0-1 1,0 0 0,0-1 0,0 1 0,1-1 0,-1 1 0,0-1 0,1 0 0,7 0 0,2 0 8,-1-1 0,1 0 0,-1-1 0,1 0 0,-1-2-1,0 1 1,0-1 0,0-1 0,0 0 0,0-1 0,20-11 0,-24 11-7,1-1 1,0 0-1,-1-1 1,-1 0-1,1 0 1,-1-1-1,0 0 1,0 0-1,-1-1 1,-1 0-1,1 0 0,-1-1 1,-1 0-1,7-16 1,-11 23-2,0 0 0,0 1 0,0-1 1,0 0-1,-1 0 0,0 0 0,1 0 1,-1 0-1,0 0 0,-1 0 0,1 0 0,0 0 1,-1 0-1,-1-5 0,1 7-4,1 1 0,0-1-1,-1 1 1,1-1 0,0 0 0,-1 1 0,1-1-1,-1 1 1,1 0 0,-1-1 0,1 1 0,-1-1-1,1 1 1,-1 0 0,1-1 0,-1 1 0,0 0-1,1 0 1,-1 0 0,1-1 0,-1 1 0,0 0-1,1 0 1,-1 0 0,-1 0 0,0 0-2,0 1 0,1-1 0,-1 1 0,0 0 0,0-1 0,0 1 0,0 0 1,0 0-1,1 0 0,-1 0 0,0 1 0,-1 1 0,-4 3 18,1 0-1,-1 0 1,1 0 0,1 1 0,0 0-1,0 0 1,0 0 0,1 1-1,0 0 1,0 0 0,1 0-1,0 0 1,0 0 0,1 1-1,0-1 1,0 1 0,1 0 0,1-1-1,-1 1 1,1 0 0,1-1-1,1 10 1,-1-14-35,1 0 1,0 0-1,0-1 0,0 1 0,0-1 1,1 1-1,-1-1 0,1 0 0,0 0 1,0 0-1,0 0 0,0-1 1,0 1-1,1-1 0,-1 0 0,1 0 1,0 0-1,-1 0 0,1-1 0,0 1 1,0-1-1,0 0 0,0 0 1,0-1-1,6 1 0,54 2-2927,-12-13-3623,-9-12-3507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57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57 6118,'0'0'349,"1"0"0,-1 0-1,1 0 1,-1-1 0,1 1 0,-1 0 0,1 0 0,-1-1 0,0 1 0,1 0 0,-1-1 0,0 1-1,1 0 1,-1-1 0,0 1 0,1-1 0,-1 1 0,0 0 0,0-1 0,1 1 0,-1-1 0,0 1-1,0-1 1,0 1 0,0-1 0,0 1 0,0-1 0,0 1 0,0-1 0,0 0 0,-13-6 3531,-24 3-3079,31 5-769,0 0-1,0 0 1,1 0-1,-1 1 1,0 0 0,0 0-1,1 0 1,-1 1-1,1 0 1,0 0-1,0 0 1,0 1 0,0 0-1,1 0 1,-1 0-1,-5 7 1,6-7-19,1 0 0,0-1 0,0 2 0,0-1 0,0 0 0,1 0 0,0 1 1,0 0-1,0-1 0,0 1 0,1 0 0,0 0 0,0 0 0,0 0 0,0 0 0,1 0 0,0 0 0,0 0 0,0 0 0,2 6 1,-1-9-6,0-1 1,0 1 0,0 0 0,0-1 0,0 1 0,0-1 0,0 1-1,1-1 1,-1 0 0,1 0 0,-1 1 0,1-1 0,-1 0 0,1 0-1,-1 0 1,1-1 0,0 1 0,0 0 0,0-1 0,-1 1 0,1-1-1,0 1 1,0-1 0,0 0 0,0 0 0,0 0 0,3 0 0,3 0 20,-1-1 1,1 0 0,-1 0 0,1 0 0,13-5 0,-8 0-17,1-1 1,-1 0-1,-1-1 1,1 0-1,-1-1 1,-1-1-1,0 0 1,0 0-1,-1-1 1,0-1-1,-1 1 1,0-1-1,-1-1 1,-1 0-1,0 0 1,9-22-1,-16 27 3,-5 14-44,-8 15 30,5 0 198,1 0 1,-7 32 0,12-44-149,1 1-1,0-1 1,0 0 0,1 1-1,0-1 1,0 1 0,1-1-1,4 16 1,-5-23-76,1-1 0,0 1 1,0 0-1,0-1 0,0 1 0,0 0 0,0-1 0,0 1 0,0-1 1,1 0-1,-1 1 0,0-1 0,1 0 0,-1 0 0,1 0 0,0 0 1,-1 0-1,1 0 0,0-1 0,0 1 0,-1 0 0,1-1 0,0 1 0,0-1 1,0 0-1,2 0 0,-1 1-301,0-1 0,0 0 0,-1 0 1,1-1-1,0 1 0,0 0 0,0-1 1,0 0-1,0 0 0,-1 0 0,1 0 0,0 0 1,-1 0-1,1-1 0,-1 0 0,4-2 0,13-20-5894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58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37 15567,'0'0'4783,"-9"8"-3251,4-4-1390,0 1 0,0-1-1,1 1 1,0 0 0,0 0 0,0 0 0,0 1-1,1-1 1,0 1 0,0 0 0,0 0-1,1 0 1,0 0 0,0 1 0,1-1 0,-1 1-1,1-1 1,1 1 0,-1-1 0,1 1 0,0-1-1,1 1 1,0-1 0,2 9 0,-1-7-183,1-2 0,0 1 0,0 0 0,1-1 0,0 1 1,0-1-1,0 0 0,1 0 0,7 7 0,-11-12 27,0 0 1,0 1-1,0-1 0,1 0 0,-1 0 0,0 0 1,1 0-1,-1 0 0,0-1 0,1 1 0,-1 0 1,1-1-1,0 1 0,-1-1 0,1 1 0,-1-1 1,1 0-1,0 1 0,-1-1 0,1 0 0,0 0 1,-1 0-1,1 0 0,0-1 0,-1 1 0,1 0 1,0-1-1,-1 1 0,1-1 0,-1 0 1,1 1-1,-1-1 0,1 0 0,-1 0 0,0 0 1,1 0-1,-1 0 0,0 0 0,0 0 0,0-1 1,0 1-1,0 0 0,0-1 0,0 1 0,0 0 1,1-3-1,10-17-121,-1-1 1,0 0-1,-2 0 1,-1-1-1,0 0 1,-2 0-1,0-1 1,-2 0-1,2-34 0,-18 94 1120,2-11-795,5-2 65,1 0-1,1 1 1,1-1 0,1 41-1,1-57-282,0 1 0,1 0 0,0-1 0,1 1 0,-1-1 0,1 1 1,1-1-1,-1 0 0,1 0 0,1 0 0,-1 0 0,1-1 0,0 1 0,1-1 0,-1 0 0,1 0 0,1-1 0,6 6 0,-10-9-368,0-1 0,0 1 1,0-1-1,1 0 0,-1 0 0,0 0 0,1 0 1,-1-1-1,1 1 0,-1-1 0,1 1 0,-1-1 1,3 0-1,13 0-6256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59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10922,'0'0'9988,"2"9"-9064,3 11-579,2 8 743,-1 1 0,4 47 0,-10-75-533,6-39 1020,-3 24-1551,-2 7-18,1 0-1,-1 1 1,0-1 0,0 0-1,0 1 1,-1-1-1,0 0 1,-3-13-1,0 26-252,10 12 206,-1-13 39,1 0 0,-1-1 0,1 0 0,0 0 0,1-1 0,-1 0 0,0 0 0,1-1 0,0 0 0,-1 0 0,1-1 0,0 0 0,0 0 0,0-1 0,11 0 0,-3-1-3,1 0-1,-1-1 1,0 0 0,-1-2-1,1 0 1,26-10 0,-36 11 2,0-1 1,0 1 0,0-1-1,0-1 1,-1 1-1,1-1 1,-1 0 0,9-11-1,-12 14 14,-1-1 0,1 1 1,0 0-1,-1-1 0,1 1 0,-1-1 0,0 1 0,0-1 0,0 0 0,0 0 0,0 1 1,-1-1-1,1 0 0,-1 0 0,0 0 0,0 0 0,0 1 0,0-1 0,0 0 0,-1 0 1,1 0-1,-1 0 0,0 1 0,-1-6 0,0 7-6,1 0 1,-1-1-1,1 1 1,-1 0-1,1 0 0,-1 0 1,0 0-1,0 0 0,1 1 1,-1-1-1,0 0 1,0 1-1,0-1 0,0 1 1,0 0-1,1 0 1,-1 0-1,0 0 0,0 0 1,0 0-1,0 0 0,0 0 1,0 1-1,0-1 1,-2 2-1,-2-1-11,1 1 1,-1-1 0,1 1-1,0 0 1,-1 1-1,1-1 1,-7 6-1,6-3 6,1 0 0,0 1 0,0 0 1,0 0-1,1 1 0,0 0 0,0-1 0,0 1 0,1 0 0,0 1 0,1-1 0,-1 0 0,1 1 0,1-1 1,-1 1-1,1 10 0,1-14-10,0 0 1,0 0-1,0 0 0,1 0 1,-1 0-1,1 0 1,0 0-1,0 0 0,1-1 1,-1 1-1,1 0 1,0-1-1,0 1 0,0-1 1,0 0-1,1 0 1,-1 1-1,1-1 0,0-1 1,0 1-1,0 0 1,0-1-1,0 0 1,1 1-1,-1-1 0,1-1 1,-1 1-1,1 0 1,0-1-1,0 0 0,-1 0 1,8 1-1,56 4-3126,-23-10-1933,-8-8-2650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59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84 7335,'0'0'4538,"8"-9"-1453,22-28-314,-29 36-2526,1 0 1,-1-1-1,0 1 0,-1-1 1,1 0-1,0 1 1,0-1-1,-1 0 0,1 0 1,-1 1-1,1-1 0,-1 0 1,0-3-1,0 5-168,0-1 0,0 1-1,0-1 1,0 0 0,-1 1-1,1-1 1,0 1 0,0-1 0,-1 1-1,1-1 1,0 1 0,-1 0-1,1-1 1,0 1 0,-1-1-1,1 1 1,-1 0 0,1-1 0,-1 1-1,1 0 1,-1-1 0,1 1-1,-1 0 1,1 0 0,-1-1-1,1 1 1,-1 0 0,-1 0-26,-1-1 1,1 1-1,0 0 1,0 0-1,0 0 1,0 1-1,0-1 1,0 0-1,0 1 0,0 0 1,0-1-1,0 1 1,0 0-1,0 0 1,0 0-1,0 0 1,0 0-1,-1 2 1,-4 5-47,0 0 0,0 1 1,1 0-1,0 0 0,1 1 1,0-1-1,1 1 0,0 0 1,0 1-1,1-1 0,0 0 1,1 1-1,0 0 0,1 0 1,0 20-1,1-30-1,0 0 1,0 1-1,0-1 0,0 1 0,0-1 0,0 0 1,0 1-1,1-1 0,-1 0 0,0 1 1,1-1-1,-1 0 0,1 0 0,0 1 1,-1-1-1,1 0 0,0 0 0,0 0 1,0 0-1,0 0 0,0 0 0,0 0 1,0 0-1,0 0 0,0-1 0,2 2 0,-1-1 11,1-1 0,-1 1 0,1-1-1,-1 1 1,1-1 0,0 0-1,-1 0 1,1 0 0,-1 0-1,1-1 1,-1 1 0,1-1-1,2 0 1,3-2 17,-1 0 0,1 0 0,-1 0 0,0-1 0,0 0 0,0 0 0,-1 0 1,11-10-1,-7 3-11,-1-1 0,1 0 1,-2-1-1,0 0 0,0 0 1,-2-1-1,1 0 0,-2 0 1,0 0-1,5-23 1,-14 55 21,0 0 0,1 1 0,0-1 0,2 0 0,1 34 0,0-48-163,0-1 0,1 1 0,0 0 0,0 0 0,0 0 0,0 0 1,0 0-1,1-1 0,0 1 0,0-1 0,0 1 0,0-1 1,0 0-1,1 1 0,-1-1 0,1 0 0,0-1 0,0 1 0,0 0 1,0-1-1,0 0 0,1 0 0,-1 0 0,1 0 0,-1 0 0,1-1 1,0 1-1,0-1 0,0 0 0,0 0 0,0-1 0,0 1 0,7-1 1,17 0-3239,-1-2-2226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01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107 234 10666,'0'0'5963,"-2"-9"-3790,-8-28-903,9 36-1241,1 0 0,0 1 0,-1-1 0,1 0 0,-1 0-1,1 0 1,-1 0 0,1 0 0,-1 1 0,0-1 0,1 0 0,-1 1-1,0-1 1,1 0 0,-1 1 0,0-1 0,0 1 0,0-1-1,0 1 1,0-1 0,0 1 0,1 0 0,-1-1 0,0 1 0,0 0-1,0 0 1,0 0 0,0 0 0,0 0 0,0 0 0,0 0-1,0 0 1,0 0 0,0 0 0,0 0 0,0 1 0,0-1 0,0 0-1,0 1 1,0-1 0,0 1 0,1-1 0,-1 1 0,0-1 0,-1 2-1,-2 1-23,1-1 0,-1 1 0,1 0 0,0 1 0,-1-1 0,1 1 0,-3 4 0,2-1 86,1 1 0,-1-1 0,1 1 1,0 0-1,1-1 0,0 1 0,0 0 0,1 1 0,0-1 1,0 0-1,1 0 0,1 16 0,-1-23-75,0 0-1,0 0 1,0-1-1,1 1 0,-1 0 1,0 0-1,1 0 1,-1 0-1,0 0 1,1 0-1,-1-1 1,1 1-1,0 0 1,-1 0-1,1-1 1,-1 1-1,1 0 1,0-1-1,0 1 1,-1-1-1,1 1 1,0-1-1,0 1 1,0-1-1,0 0 1,-1 1-1,3-1 1,-1 1 10,1-1 1,-1 0 0,1 0 0,0 0 0,-1 0 0,1 0 0,0-1 0,-1 1 0,6-3 0,-1 1 14,1-2-1,0 1 0,-1-1 0,1 0 1,9-8-1,-3-1-21,0-2-1,-1 0 1,0 0 0,-1-2-1,-1 1 1,-1-1 0,0-1-1,-1 0 1,-1 0 0,-1 0-1,-1-1 1,0 0 0,-1-1 0,-2 1-1,3-24 1,-10 31 288,-5 20-114,-8 20 54,10-13-79,1 1 1,0 0-1,1 1 0,1-1 0,0 1 0,1 0 0,1 0 1,1 0-1,0 0 0,1 1 0,4 26 0,-3-42-160,-1 0 0,1 1 1,-1-1-1,1 0 0,0 0 0,0 0 0,0 0 0,0 0 0,0-1 0,0 1 0,1 0 1,-1 0-1,0-1 0,1 1 0,0-1 0,-1 1 0,1-1 0,0 0 0,-1 0 0,1 1 1,0-1-1,0 0 0,0-1 0,0 1 0,0 0 0,0-1 0,1 1 0,-1-1 0,0 1 1,0-1-1,0 0 0,0 0 0,1 0 0,-1 0 0,0-1 0,0 1 0,0 0 0,0-1 1,0 0-1,0 1 0,0-1 0,0 0 0,3-1 0,2-2 7,1 1-1,-1-1 1,0 0 0,0-1-1,-1 0 1,1 0 0,-1 0-1,0-1 1,-1 0-1,7-8 1,-10 11-48,28-46-157,-28 45 162,0 1 0,0 0 0,-1-1 0,1 1 0,-1-1 0,0 0 0,0 1 0,-1-1 0,1 0 0,-1 0 0,1 0 0,-2-4 0,-26 37-228,23-20 300,-1-1-1,2 1 1,-1 0 0,1 0 0,0 0 0,1 0 0,0 1 0,-1 16 0,3-24-29,0 1 0,0-1-1,1 0 1,-1 0 0,0 0 0,1 0-1,-1 0 1,1 0 0,0 0-1,0 0 1,0 0 0,0 0 0,0 0-1,0 0 1,0 0 0,1-1 0,1 3-1,0-2-4,-1-1 0,0 1 0,1-1 0,-1 0 0,1 0-1,-1 0 1,1-1 0,0 1 0,-1 0 0,1-1 0,0 0 0,-1 1-1,1-1 1,0 0 0,0-1 0,-1 1 0,5-1 0,1-1-58,1 0 1,-1-1-1,0 0 1,0 0-1,-1-1 1,1 1-1,-1-2 0,1 1 1,-1-1-1,7-7 1,1-1-201,1-2-1,-2 0 1,13-17 0,-42 107 34,10-51 572,1 0-1,1 0 0,1 1 1,3 44-1,20 96-71,-19-153-293,0-2 46,3 47-123,-5-56 98,0 0-1,0 0 0,0 1 1,0-1-1,0 0 1,0 0-1,-1 0 1,1 0-1,0 0 1,-1 0-1,1 0 1,-1 0-1,1 1 1,-1-1-1,1-1 1,-1 1-1,0 0 0,1 0 1,-1 0-1,0 0 1,0 0-1,0-1 1,0 1-1,1 0 1,-1-1-1,0 1 1,0-1-1,0 1 1,-1-1-1,1 1 1,0-1-1,0 0 0,0 1 1,0-1-1,0 0 1,0 0-1,0 0 1,-1 0-1,1 0 1,-1 0-1,0-1 42,0 1-1,0-1 0,-1 0 1,1 0-1,1 0 1,-1 0-1,0 0 1,0-1-1,0 1 0,1 0 1,-1-1-1,0 1 1,1-1-1,-1 0 1,1 1-1,0-1 0,0 0 1,-2-3-1,-18-43 219,17 39-213,-32-97 21,33 94-90,0 0 0,1-1-1,0 0 1,1 1 0,0-1-1,3-23 1,-2 34-35,1 0-1,0 0 1,0 0 0,0 0 0,0 0 0,1 0 0,-1 0 0,0 0-1,1 0 1,-1 0 0,1 1 0,0-1 0,0 1 0,-1 0-1,1-1 1,0 1 0,0 0 0,0 0 0,0 0 0,1 0 0,-1 0-1,0 1 1,3-2 0,63-11-3097,-45 10 1283,49-14-7314,-37 6 1629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01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76 6662,'0'0'7415,"4"-10"-3432,1 0-3094,-3 7-593,0-1 0,-1 1 0,1-1-1,-1 0 1,0 1 0,0-1-1,0 0 1,0 0 0,-1 0 0,1-6-1,-2 10-259,1-1-1,0 1 1,0-1-1,-1 1 0,1-1 1,0 1-1,0-1 1,-1 1-1,1 0 0,-1-1 1,1 1-1,0-1 1,-1 1-1,1 0 0,-1-1 1,1 1-1,-1 0 0,1 0 1,-1-1-1,1 1 1,-1 0-1,1 0 0,-1 0 1,1 0-1,-1 0 1,1 0-1,-1 0 0,1 0 1,-1 0-1,0 0 1,1 0-1,-1 0 0,1 0 1,-1 0-1,1 0 1,-1 0-1,1 1 0,-1-1 1,1 0-1,-1 0 1,1 1-1,-1-1 0,0 1 1,-24 13 793,20-10-814,1 0 0,1 0 0,-1 0 0,1 0 0,-1 1 0,1 0 0,1-1 1,-1 1-1,1 0 0,0 1 0,0-1 0,0 0 0,0 0 0,1 1 0,0-1 1,0 1-1,1 6 0,0-11-6,1 1 1,0 0 0,0-1-1,0 1 1,0-1-1,0 1 1,0-1-1,0 0 1,0 1-1,0-1 1,1 0 0,-1 0-1,1 0 1,-1 0-1,1 0 1,-1 0-1,1 0 1,-1-1 0,1 1-1,0 0 1,-1-1-1,1 1 1,3-1-1,49 11 38,-44-9-78,17 1-217,-21-3 250,0 0 0,0 1 0,0-1 0,0 1 0,0 1 0,0-1 0,-1 1 0,1 0 0,0 0 0,-1 1 0,6 3 0,-11-6 77,1 1-1,0-1 0,-1 1 1,0-1-1,1 1 0,-1 0 1,1-1-1,-1 1 0,0 0 1,1-1-1,-1 1 0,0 0 1,1-1-1,-1 1 0,0 0 1,0-1-1,0 1 0,0 0 1,0 0-1,0-1 0,0 1 1,0 0-1,0-1 0,0 1 1,0 0-1,0 0 0,-1-1 1,1 1-1,0 0 0,-1-1 1,1 1-1,0 0 0,-1-1 1,1 1-1,0-1 0,-1 1 1,1-1-1,-1 1 0,1-1 1,-1 1-1,0-1 0,1 1 1,-1-1-1,1 0 0,-1 1 1,-1 0-1,-35 18 433,31-16-358,-5 2-196,0-1 0,0 0 1,-1 0-1,1-1 0,-1-1 0,0 0 1,0 0-1,0-1 0,0-1 1,0 0-1,-17-3 0,29 3-49,-1 0-1,1 0 1,-1 0 0,1-1-1,-1 1 1,1 0-1,-1-1 1,1 1-1,0 0 1,-1-1 0,1 1-1,0 0 1,-1-1-1,1 1 1,0-1 0,-1 1-1,1 0 1,0-1-1,0 1 1,-1-1 0,1 1-1,0-1 1,0 1-1,0-1 1,0 1-1,0-1 1,0 1 0,0-1-1,0 0 1,0 1-1,0-1 1,0 1 0,0-1-1,0 1 1,0-1-1,0 1 1,1-1 0,-1 1-1,0-1 1,0 1-1,1 0 1,-1-1-1,0 1 1,0-1 0,1 1-1,-1-1 1,1 1-1,-1 0 1,0-1 0,2 1-1,17-21-4659,2 3-1179,2 1-2167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02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0 139 10378,'0'0'13693,"9"-2"-13245,20-2-221,-6 1-150,0 0-1,27-9 0,-46 11-65,0 0 1,0-1 0,0 1-1,0-1 1,0 0 0,0 0-1,-1 0 1,1 0 0,0-1-1,-1 1 1,0-1 0,0 0-1,0 0 1,0 0 0,0 0-1,0-1 1,-1 1 0,0-1-1,3-4 1,-5 8-3,0-1-1,0 1 1,1-1 0,-1 1 0,0-1-1,0 1 1,0-1 0,0 1-1,0-1 1,0 1 0,1-1 0,-1 0-1,0 1 1,-1-1 0,1 1 0,0-1-1,0 1 1,0-1 0,0 1 0,0-1-1,0 1 1,-1-1 0,1 1-1,0-1 1,0 1 0,-1-1 0,1 1-1,0 0 1,-1-1 0,1 1 0,0-1-1,-1 1 1,-19-1 291,-21 17 158,36-12-356,-1 0 0,1-1-1,0 2 1,0-1 0,1 0-1,-1 1 1,1 0 0,0 0-1,1 1 1,-1-1 0,1 1 0,0-1-1,0 1 1,0 0 0,1 0-1,0 0 1,1 1 0,-1-1-1,0 12 1,2-17-91,0 0 0,0 0 0,0 0 0,0 0 0,0 0 0,1 0-1,-1 0 1,0 0 0,1-1 0,-1 1 0,1 0 0,-1 0 0,1 0 0,-1-1 0,1 1 0,0 0 0,-1 0 0,1-1-1,0 1 1,0-1 0,-1 1 0,1-1 0,0 1 0,0-1 0,0 1 0,1 0 0,35 4 153,-26-5-136,1-1 0,-1 0-1,0-1 1,15-4 0,-5-1 95,0-2 1,-1-1-1,0 0 0,-1-2 1,0 0-1,-1-1 0,0 0 1,-1-2-1,17-18 0,-32 30-105,0 0 1,0 0-1,-1 0 0,1 0 1,-1-1-1,0 1 0,0 0 1,0-1-1,0 1 0,0-7 0,-1 9-20,0 1 1,0-1-1,0 0 0,0 1 0,0-1 0,0 0 0,0 1 0,0-1 0,0 0 0,0 1 0,-1-1 0,1 1 0,0-1 0,0 0 0,-1 1 0,1-1 0,0 1 0,-1-1 0,1 1 0,-1-1 0,1 1 1,-1-1-1,1 1 0,-1-1 0,0 1-5,0 0 0,-1 0 1,1 0-1,0-1 1,0 1-1,0 1 0,0-1 1,-1 0-1,1 0 0,0 0 1,0 1-1,0-1 1,0 0-1,0 1 0,0-1 1,0 1-1,-1-1 0,0 2 1,-3 1-2,1 1 0,-1-1 0,1 1 0,0-1 0,0 1 0,1 1 0,-1-1 0,1 0 0,0 1 0,0 0 0,0 0 0,1 0 0,-4 8 0,3-5 22,0 1 0,1-1 1,0 1-1,1-1 0,0 1 0,0 0 0,0-1 1,2 10-1,-1-16-16,1 1 1,0-1 0,0 1-1,0-1 1,0 0-1,0 0 1,0 0-1,1 0 1,-1 0 0,1 0-1,0 0 1,-1 0-1,1 0 1,0-1-1,0 1 1,0-1-1,0 1 1,0-1 0,1 0-1,-1 0 1,0 0-1,0 0 1,1 0-1,-1 0 1,1-1 0,-1 1-1,1-1 1,-1 0-1,3 1 1,6 0-818,-1 0 1,0-1-1,1 0 1,-1 0-1,19-4 1,7-10-6191,1-8-6353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03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11243,'5'-6'2434,"-3"0"128,2 6 834,-4 9-2756,0 10 353,0 6-128,1 4-289,1 3-287,2 3-161,-3 0-96,3-4 0,-2-1-513,-2-7-800,5-9-1089,-5-9-2435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03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1 106 12268,'0'0'1532,"1"-9"598,-1-2-1344,0 7-502,0 1-1,0-1 0,1 0 1,-1 0-1,1 0 0,0 1 1,0-1-1,2-5 0,1 44 1628,-4 23-892,-2-26-424,1 1 0,2-1 0,2 0 0,0 1 0,3-1 0,12 46 0,-17-77-584,-1 0 0,0 0 1,0 0-1,1 0 0,-1 1 0,1-1 0,-1 0 1,1 0-1,-1 0 0,1 0 0,0 0 1,-1 0-1,1 0 0,0-1 0,0 1 0,0 0 1,1 1-1,5-15 269,-4-35-89,-7-8-136,3 53-87,1 0 1,-1 1-1,1-1 1,-1 0-1,0 1 1,0-1-1,0 1 0,0-1 1,0 1-1,-1 0 1,1-1-1,-1 1 0,0 0 1,1 0-1,-1 0 1,0 0-1,0 0 1,-3-2-1,4 4-96,2 1 115,-1 1 1,1-1 0,0 1-1,-1-1 1,1 1-1,0-1 1,0 0-1,0 1 1,0-1-1,0 0 1,1 0-1,-1 0 1,0 0 0,3 1-1,3 1 19,0 0 1,0-1-1,0 0 0,1-1 0,-1 1 0,0-1 1,1-1-1,-1 0 0,1 0 0,-1 0 1,1-1-1,-1 0 0,1 0 0,-1-1 1,0 0-1,0 0 0,0-1 0,0 0 0,0 0 1,0 0-1,-1-1 0,1 0 0,8-8 1,-8 6-1,0-1 1,0 0-1,0 0 1,-1 0-1,0-1 1,-1 0-1,1 0 1,-2-1-1,1 0 1,-1 1-1,0-1 1,-1-1-1,0 1 1,-1 0-1,0-1 1,0 0-1,0-14 1,-1 16-20,-2 0 0,1-1 0,-1 1 0,0-1 0,-1 1 0,-4-13 0,6 20 1,-1-1 0,1 1 0,-1-1 0,0 1 0,0 0-1,0-1 1,0 1 0,0 0 0,0 0 0,0 0 0,0-1 0,0 1 0,0 0 0,-1 0 0,1 1 0,0-1 0,-4-1 0,4 1 2,-1 1-1,0 0 1,0 0 0,0 0 0,0 0-1,0 0 1,0 1 0,0-1 0,0 0 0,1 1-1,-1-1 1,0 1 0,0 0 0,0 0 0,1 0-1,-1 0 1,0 0 0,1 0 0,-2 2 0,-4 2 20,0 2 1,0-1-1,1 1 1,0 0 0,1 0-1,-1 1 1,1-1 0,1 1-1,-8 16 1,6-9 98,1-1 1,0 1-1,1 0 1,1 0-1,-2 18 1,4-31-98,1 0 0,0 0 0,0 0 0,0 0 0,0 0 1,0 0-1,1 0 0,-1 0 0,1 0 0,-1 0 0,1 0 0,0 0 0,0 0 0,0 0 1,0 0-1,0 0 0,0-1 0,0 1 0,0 0 0,1-1 0,-1 1 0,1-1 0,-1 1 1,1-1-1,0 0 0,-1 0 0,1 0 0,4 2 0,4 1-20,1-1 0,-1 0 0,1 0 1,20 1-1,-24-4-116,-1 1 1,1-1 0,0 1-1,-1 1 1,1-1-1,-1 1 1,1 0 0,-1 1-1,0-1 1,0 1 0,0 1-1,7 4 1,-12-6 152,1 0 1,-1 0-1,0 0 0,0 0 0,0 0 1,0 0-1,-1 0 0,1 0 1,0 0-1,-1 0 0,1 0 0,-1 0 1,0 1-1,0-1 0,0 0 0,0 0 1,0 0-1,0 1 0,-1-1 1,1 0-1,-1 0 0,0 0 0,1 0 1,-1 0-1,0 0 0,0 0 1,0 0-1,0 0 0,-1 0 0,-1 1 1,1 1-469,1-1 0,-1 0 0,1 0 0,-1 1 0,1-1 0,0 0 0,0 1 0,0 6 0,1-18-10131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02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16 14286,'-10'-1'2546,"1"-1"-2080,0 1 0,0 1 0,0-1 0,0 1 0,0 1 0,-1-1 0,-11 4 0,17-3-393,0 0 1,0 1-1,0 0 1,1-1-1,-1 1 1,1 0-1,-1 0 1,1 1-1,0-1 1,0 1-1,0 0 1,0 0-1,0 0 1,0 0-1,1 0 1,0 0-1,0 1 1,0-1-1,0 1 1,0 0-1,1-1 1,-2 6-1,2-7-49,0 1 1,0-1-1,1 0 0,-1 1 0,1-1 0,0 0 0,-1 1 0,1-1 0,0 0 0,1 1 0,-1-1 1,0 0-1,1 1 0,-1-1 0,1 0 0,-1 0 0,1 1 0,0-1 0,0 0 0,0 0 0,1 0 1,1 3-1,-1-3-1,1 0 0,-1 1 0,1-1 1,0 0-1,0-1 0,0 1 1,0 0-1,0-1 0,1 1 0,-1-1 1,0 0-1,1 0 0,5 0 0,-1 0-4,-1 0-1,1 0 0,0-1 1,-1-1-1,1 1 1,-1-1-1,1 0 0,-1-1 1,1 0-1,-1 0 0,0 0 1,0-1-1,13-7 0,-15 6 1,1-1 0,-1 0-1,0 0 1,-1 0 0,1 0-1,-1-1 1,0 1 0,3-8-1,-6 11-13,1-1-1,-1 0 1,1 0-1,-1 0 0,0 0 1,0 0-1,-1 0 1,1 0-1,0 0 1,-1 0-1,0-1 0,0 1 1,0 0-1,0 0 1,0 0-1,-1-1 0,0 1 1,1 0-1,-3-5 1,2 7-85,0-1 0,0 1 1,0-1-1,0 1 0,0 0 1,0 0-1,0 0 0,-1 0 1,1-1-1,0 2 0,-1-1 1,1 0-1,-1 0 0,1 0 1,-1 1-1,1-1 0,-1 1 1,0-1-1,1 1 0,-1 0 0,0-1 1,1 1-1,-1 0 0,0 0 1,1 0-1,-1 0 0,0 1 1,1-1-1,-1 0 0,0 1 1,1-1-1,-3 1 0,2 0-308,0 0 0,-1 0 0,1 0 0,-1 0 0,1 1 0,0-1 0,0 0 0,0 1 0,0 0 0,0-1 0,0 1 0,0 0 0,0 0 0,1 0 0,-1 0 0,1 1 0,-1-1 0,1 0 0,0 1 0,-1 2 0,1 10-3440,1-1-2199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04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118 356 4901,'0'0'13025,"-2"-8"-11268,2 4-1610,-1 1 0,0-1 0,0 1 0,0 0 0,-1-1 0,1 1 0,-1 0 0,1 0 0,-4-3 0,4 5-92,0 0 1,0 0-1,0 0 1,-1 0-1,1 0 0,0 0 1,-1 0-1,1 1 1,-1-1-1,1 1 0,-1-1 1,1 1-1,-1-1 1,1 1-1,-1 0 1,0 0-1,1 0 0,-1 0 1,1 0-1,-1 0 1,1 0-1,-1 1 1,1-1-1,-1 0 0,0 1 1,1-1-1,0 1 1,-1 0-1,1-1 0,-1 1 1,1 0-1,-2 1 1,-1 1 35,0 0 0,0 1 1,0-1-1,0 1 1,1 0-1,0 0 0,-1 0 1,2 0-1,-1 1 0,0-1 1,1 1-1,0 0 1,0-1-1,0 1 0,1 0 1,-1 0-1,1 0 0,0 1 1,1-1-1,-1 0 0,1 0 1,0 0-1,0 0 1,1 1-1,1 7 0,0-11-60,-1 0-1,1 0 1,-1 0 0,1 0-1,0 0 1,-1-1-1,1 1 1,0 0-1,0-1 1,0 0 0,0 1-1,1-1 1,-1 0-1,0 0 1,0 0-1,1-1 1,-1 1 0,0 0-1,1-1 1,-1 0-1,1 1 1,-1-1-1,1 0 1,-1 0 0,1-1-1,3 0 1,0 1-18,-1 0 1,1-1 0,-1 0 0,1-1 0,-1 1-1,1-1 1,-1 0 0,0 0 0,0-1-1,9-5 1,-5 0-76,-1 1 0,0-2 0,0 1 0,-1-1-1,0-1 1,0 1 0,-1-1 0,0 0 0,-1 0-1,0-1 1,-1 0 0,0 0 0,-1 0 0,0 0 0,-1 0-1,2-17 1,-15 61-193,-1-2 323,11-25-15,0-1 0,1 1 0,0 0 0,-1 0 0,2 0-1,-1-1 1,1 1 0,0 0 0,0 0 0,0-1 0,4 9-1,-4-12-37,1 0 0,-1 0 0,1 0 0,0 0 0,0 0 0,0-1 0,0 1 0,0-1 0,0 1 0,0-1 0,1 0 0,-1 0 0,0 0 0,1 0 0,-1 0 0,1-1 0,-1 1 0,1-1 0,-1 1 0,1-1-1,-1 0 1,1 0 0,-1 0 0,1-1 0,-1 1 0,1 0 0,-1-1 0,6-1 0,-2 0-3,1-1 1,-1 1-1,1-1 0,-1 0 0,0-1 0,0 1 1,-1-1-1,1-1 0,-1 1 0,1-1 1,-1 0-1,-1 0 0,7-7 0,3-7 2,0-1 0,18-33 1,-20 30-5,-1 0 1,-1-1 0,-1 0-1,-1-1 1,-1 0 0,-1 0-1,5-49 1,-11 73-12,0 1 1,1-1-1,-1 0 1,0 0-1,0 0 0,0 0 1,0 0-1,0 0 1,0 0-1,0 1 0,0-1 1,-1 0-1,1 0 1,0 0-1,0 0 0,-1 0 1,1 1-1,0-1 1,-1 0-1,1 0 0,-1 0 1,1 1-1,-1-1 1,0 0-1,0 0 0,0 1 2,0 0-1,0 1 0,0-1 1,0 0-1,0 1 0,1-1 1,-1 0-1,0 1 0,0-1 1,0 1-1,1 0 0,-1-1 1,0 1-1,0 0 0,1-1 1,-1 1-1,1 0 0,-2 1 1,-27 45 24,21-26 102,1 0-1,0 1 0,2 0 1,0 0-1,2 0 1,0 0-1,2 1 1,0-1-1,2 1 1,0-1-1,1 1 1,11 41-1,-11-57-145,1 0 0,1 1 0,-1-2 0,1 1-1,0 0 1,1-1 0,-1 0 0,8 7 0,-10-11 6,0 0 1,0 0 0,0 0-1,0 0 1,1 0 0,-1-1-1,0 1 1,1-1 0,0 0 0,-1 1-1,1-1 1,0 0 0,0-1-1,-1 1 1,1 0 0,0-1-1,0 0 1,0 0 0,0 0-1,0 0 1,0 0 0,-1 0-1,1-1 1,5 0 0,-7 0 4,1-1 1,-1 1 0,0 0-1,0 0 1,0 0 0,1-1-1,-1 1 1,0-1 0,-1 1-1,1-1 1,0 1 0,0-1-1,-1 1 1,1-1 0,-1 0-1,1 1 1,-1-1-1,1 0 1,-1 1 0,0-1-1,0 0 1,0 0 0,0 1-1,0-1 1,-1 0 0,1 1-1,0-1 1,-1 0 0,1 1-1,-2-3 1,0-4-160,0 1 1,0-1-1,-1 1 0,0 0 1,-6-11-1,-14-10-141,0 2 0,-1 0 0,-2 2 1,0 1-1,-42-28 0,68 51 344,-1 0 1,0 0-1,1-1 1,-1 1-1,1 0 1,-1-1-1,1 1 1,0 0-1,-1-1 0,1 1 1,-1-1-1,1 1 1,-1 0-1,1-1 1,0 1-1,0-1 1,-1 1-1,1-1 1,0 0-1,0 1 0,-1-1 1,1 1-1,0-1 1,0 1-1,0-1 1,0 1-1,0-1 1,0 0-1,0 1 1,0-1-1,0 1 0,0-1 1,0-1-1,21-7 397,47 3-491,-53 5 174,26-2-249,85-9-648,-43-3-6137,-35 0-3310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07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42 9769,'3'67'9564,"10"43"-6111,-1 17-802,-14-143-2667,-1 0 0,0 0 0,-2 1 0,1 0 0,-2 0 0,0 0 0,-1 1 0,0 0 0,-10-15 0,16 34-436,13 12 402,-3-11 62,1-1-1,0 0 0,0 0 0,0-1 0,0 0 0,1 0 1,-1-1-1,1-1 0,0 0 0,0-1 0,0 0 0,0 0 1,0-1-1,0 0 0,0-1 0,0-1 0,13-3 0,-16 4 0,0-1-1,-1 0 0,1 0 1,-1-1-1,1 0 0,-1 0 1,0-1-1,0 0 0,-1-1 1,1 1-1,-1-1 0,0 0 1,0-1-1,0 1 0,-1-1 1,0 0-1,0-1 0,0 1 1,-1-1-1,0 0 0,-1 0 1,1 0-1,-1-1 0,2-8 1,-3 7 2,-1 1 0,0-1 0,-1 1 1,0-1-1,0 1 0,-1 0 1,-2-13-1,2 19-12,1 1 0,0-1-1,-1 1 1,1-1 0,-1 1 0,0-1 0,1 1-1,-1 0 1,0-1 0,0 1 0,0 0 0,0 0-1,0 0 1,0-1 0,0 1 0,0 0 0,0 1-1,-1-1 1,-1-1 0,2 1-7,-1 1-1,0 0 0,0 0 1,0 0-1,1 0 1,-1 0-1,0 1 1,0-1-1,0 0 1,1 1-1,-1-1 1,0 1-1,1 0 1,-1 0-1,0-1 0,1 1 1,-1 0-1,1 0 1,-1 0-1,1 1 1,-2 1-1,-5 5 52,0 0 0,1 0-1,0 1 1,0 0 0,1 1-1,1 0 1,-1 0 0,1 0 0,1 0-1,0 1 1,1-1 0,0 1-1,0 0 1,1 0 0,-1 12 0,3-21-33,0-1 0,0 0 0,0 1 0,0-1 0,0 1 0,0-1 0,1 1 0,-1-1 1,0 0-1,1 1 0,-1-1 0,1 0 0,-1 1 0,1-1 0,0 0 0,-1 0 0,1 1 1,0-1-1,0 0 0,0 0 0,0 0 0,0 0 0,0 0 0,2 1 0,0 0 10,1-1 0,-1 0-1,0 1 1,1-1 0,-1-1-1,0 1 1,1 0-1,-1-1 1,8 1 0,8-2-64,-1-1 0,1 0 0,19-6 1,-31 7-61,3-2-45,49-5-449,-57 8 601,-1-1 1,0 1-1,1 0 1,-1 0-1,1 0 0,-1 1 1,0-1-1,1 0 0,-1 0 1,0 1-1,1-1 1,-1 1-1,0-1 0,0 1 1,0-1-1,1 1 0,-1 0 1,0 0-1,0 0 1,0-1-1,0 1 0,0 0 1,0 0-1,0 0 0,-1 0 1,1 1-1,0-1 1,0 0-1,-1 0 0,1 0 1,-1 1-1,1-1 0,-1 0 1,0 1-1,1-1 1,-1 2-1,-8 116 1506,9-119-1983,1-1 0,0 0 0,-1 0 0,1 0 0,0 0 0,-1 0 0,1-1 0,-1 1 0,1 0 1,-1-1-1,0 1 0,0-1 0,0 1 0,2-3 0,7-17-5374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07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88 11147,'0'0'7890,"9"2"-5894,-5 0-1907,0-1 0,1 0 0,-1-1 0,0 1 0,1-1 0,-1 0 0,0 0 0,1 0-1,-1-1 1,0 0 0,1 1 0,-1-1 0,0-1 0,0 1 0,0-1 0,0 1 0,0-1 0,0 0 0,0-1-1,0 1 1,-1-1 0,0 0 0,1 1 0,-1-1 0,0-1 0,0 1 0,0 0 0,4-8 0,-6 9-77,0 1 1,1-1 0,-1 1 0,0-1 0,0 0 0,0 0-1,-1 1 1,1-1 0,0 0 0,-1 0 0,1 0 0,-1 0-1,0 0 1,1 0 0,-1 0 0,0 0 0,0-3-1,-1 5 14,1-1-1,-1 0 0,1 1 0,-1-1 0,1 0 0,-1 1 0,0-1 1,1 1-1,-1-1 0,0 1 0,1 0 0,-1-1 0,0 1 0,0-1 1,1 1-1,-1 0 0,0 0 0,0 0 0,0-1 0,0 1 0,1 0 1,-1 0-1,0 0 0,0 0 0,0 0 0,1 0 0,-2 1 0,-5 0 52,0 0-1,0 1 1,1 0-1,-1 0 1,1 1-1,-1-1 1,1 1-1,-8 6 1,3-1-26,0 0 0,1 1 0,0 0 0,-14 18 1,20-24 16,2 1 1,-1 0-1,0 0 1,1 1-1,-1-1 0,1 0 1,1 1-1,-1 0 1,0-1-1,1 1 1,0 0-1,0 0 1,1-1-1,-1 1 1,1 0-1,0 6 1,1-8-62,1 0 1,-1-1-1,0 1 1,1 0 0,0 0-1,-1-1 1,1 1 0,0-1-1,0 1 1,0-1-1,1 0 1,-1 0 0,1 0-1,-1 0 1,1 0 0,-1-1-1,1 1 1,0-1-1,0 0 1,0 1 0,0-1-1,0-1 1,0 1 0,0 0-1,0-1 1,4 1-1,14 2-686,0 0 0,32-1 0,-51-2 503,52-2-4233,2-9-3978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08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9097,'0'0'12107,"-3"13"-10778,-4 31-659,1 1-1,3-1 0,2 1 1,1-1-1,3 1 0,1-1 0,16 67 1,-11-186-78,-8 42-548,1-1-66,1-1 0,8-35-1,-9 63-16,-1-1 0,1 1 1,1-1-1,0 1 0,0 0 0,0 0 0,0 0 0,1 1 0,1-1 0,-1 1 0,1 0 0,0 0 0,0 1 0,0-1 0,8-4 0,-7 6-59,0 2-1,0-1 0,1 1 0,-1-1 1,1 2-1,0-1 0,-1 1 1,1 0-1,0 0 0,0 1 0,11 1 1,-12-1 14,-1 0 0,0 1 1,1-1-1,-1 1 0,0 1 1,0-1-1,0 1 0,0 0 1,0 0-1,0 0 0,0 0 1,0 1-1,-1 0 0,8 7 1,-10-9 72,-1 0 0,0 0 0,0 0 0,0 1-1,0-1 1,0 0 0,-1 1 0,1-1 0,0 1 0,-1-1 0,1 1 0,-1-1 0,1 1 0,-1-1 0,0 1 0,1-1 0,-1 1 0,0-1 0,0 1 0,0 0 0,0-1 0,-1 1 0,1-1 0,-1 3 0,0-1 33,0-1 1,-1 0-1,1 0 0,-1 0 1,0 1-1,0-1 1,0-1-1,0 1 1,0 0-1,0 0 1,0-1-1,0 1 0,-4 0 1,-2 3 164,-2-1-1,1 0 1,0-1 0,-1 0-1,1-1 1,-20 3 0,23-5-200,-6 1 199,-1-1 1,1 0 0,-18-2 0,28 2-310,0 0 0,0-1-1,0 1 1,0 0 0,0-1 0,0 0-1,0 1 1,0-1 0,0 0 0,1 0-1,-1 0 1,0 0 0,0 0 0,1 0-1,-1-1 1,0 1 0,1-1 0,0 1-1,-1-1 1,1 1 0,0-1 0,0 0-1,0 0 1,0 1 0,0-1 0,0 0-1,0 0 1,0-3 0,1 4-253,1-1-1,-1 0 1,1 1 0,-1-1 0,1 1-1,0-1 1,-1 1 0,1-1 0,0 1-1,0-1 1,0 1 0,0 0 0,1 0-1,-1-1 1,0 1 0,0 0-1,1 0 1,-1 0 0,1 0 0,-1 1-1,1-1 1,-1 0 0,1 0 0,-1 1-1,1-1 1,0 1 0,-1 0 0,3-1-1,26-7-4571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09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69 12492,'0'0'5856,"1"-7"-5424,0-1-180,-1 7-204,0 1 0,1-1 0,-1 1 0,0-1 0,1 0 0,-1 1 0,0-1 0,0 1 0,0-1 0,0 0 0,0 1 0,0-1 0,0 1 1,0-1-1,0 0 0,0 1 0,0-1 0,0 1 0,0-1 0,0 0 0,-1 1 0,1-1 0,0 1 0,0-1 0,-1 1 0,1-1 0,0 0 0,-1 1 0,1-1 0,0 1 0,-1 0 0,1-1 0,-1 1 0,1-1 0,-1 1 0,1 0 0,-1-1 0,1 1 0,-1 0 0,0 0 0,1-1 0,-1 1 0,1 0 0,-1 0 0,1 0 1,-1 0-1,0 0 0,1 0 0,-1 0 0,0 0 0,0 0 0,-7-11 2711,8 10-2681,0 0 0,-1 0 0,1 0 0,-1 0 0,1 0 1,0 0-1,-1 0 0,0 0 0,1 0 0,-1 0 0,1 0 0,-1 0 0,0 1 0,0-1 0,0 0 0,1 0 0,-1 1 0,0-1 0,0 0 1,0 1-1,0-1 0,0 1 0,0 0 0,0-1 0,0 1 0,0 0 0,0-1 0,-2 1 0,-1 1-63,1 0-1,0 0 1,0 0 0,0 1-1,0-1 1,0 1 0,0 0-1,1 0 1,-1 0 0,0 0-1,1 0 1,0 0 0,-1 1-1,1-1 1,0 1 0,0 0-1,1 0 1,-1 0 0,0-1-1,1 1 1,0 1 0,0-1-1,0 0 1,-1 4 0,-2 5 113,0 0 0,1 0 1,0 1-1,1-1 1,-1 17-1,3-27-116,0 0 0,1 0 0,-1 0 0,0 0 0,0 0 0,1 0 0,0 0 0,-1 0-1,1 0 1,0 0 0,0-1 0,0 1 0,0 0 0,0 0 0,0-1 0,0 1 0,1-1 0,-1 1 0,0-1 0,1 1-1,-1-1 1,1 0 0,0 0 0,0 0 0,-1 0 0,1 0 0,0 0 0,0 0 0,0-1 0,0 1 0,0-1 0,0 1-1,0-1 1,0 0 0,0 0 0,0 0 0,0 0 0,0 0 0,2 0 0,1-1 5,1 1 0,-1-1 0,1 0 0,-1 0 0,0-1 0,1 1 0,-1-1 0,0 0 0,0-1 0,0 1 0,-1-1 0,1 0 0,8-7 1,-9 6-7,1-2 0,-1 1 1,1 0-1,-1-1 1,-1 0-1,1 0 1,-1 0-1,0 0 1,-1 0-1,1-1 1,-1 1-1,-1-1 1,1 1-1,-1-1 1,0 0-1,0 0 1,-1 0-1,0 1 1,-1-9-1,0 14-12,1 0 0,0-1-1,-1 1 1,0 0 0,1 0-1,-1 0 1,0-1 0,1 1-1,-1 0 1,0 0 0,0 0 0,0 0-1,0 0 1,0 1 0,0-1-1,0 0 1,0 0 0,0 1 0,-1-1-1,1 1 1,0-1 0,0 1-1,-1-1 1,1 1 0,0 0 0,-1-1-1,1 1 1,0 0 0,-1 0-1,-1 0 1,1 0-1,0 0-1,1 0 1,-1 0-1,0 0 1,0 1-1,1-1 1,-1 0 0,0 1-1,1-1 1,-1 1-1,0 0 1,1-1-1,-1 1 1,1 0-1,-1 0 1,1 0 0,-1 0-1,1 0 1,0 1-1,0-1 1,-1 0-1,0 2 1,1-1 4,0-1 0,0 1 1,0-1-1,0 1 0,0 0 0,0 0 0,1-1 1,-1 1-1,1 0 0,-1 0 0,1 0 0,-1 0 0,1-1 1,0 1-1,0 0 0,0 0 0,0 0 0,1 0 1,-1 0-1,0 0 0,1-1 0,-1 1 0,1 0 1,0 0-1,0-1 0,-1 1 0,1 0 0,0-1 0,0 1 1,1-1-1,-1 1 0,0-1 0,0 1 0,1-1 1,2 2-1,0-1 3,0-1 1,0 1-1,0-1 0,1 0 1,-1 0-1,0-1 1,1 1-1,-1-1 1,1 0-1,-1 0 0,1 0 1,-1-1-1,0 0 1,1 1-1,4-3 0,-3 1 5,-1 0-1,0-1 1,0 0-1,0 0 0,0 0 1,0 0-1,-1-1 1,1 0-1,6-7 0,25-19-279,-35 33 234,0 0-1,0 0 1,0-1 0,0 1-1,-1 0 1,1 0-1,-1 0 1,0 0-1,0 0 1,0 0-1,0 5 1,0 6 30,1-12 24,-1-1 1,0 1-1,1 0 0,-1-1 0,1 1 0,-1 0 1,1-1-1,0 1 0,0-1 0,0 1 0,0-1 1,0 0-1,0 1 0,0-1 0,0 0 0,1 0 1,-1 0-1,0 0 0,1 0 0,-1 0 0,3 1 1,-1 0 6,1-1 0,0 0 1,-1 0-1,1-1 1,-1 1-1,1-1 1,0 0-1,0 0 0,6-1 1,7-1-21,0-2 0,0 0 0,23-9-1,-30 9-75,-7 3 40,0-1 0,0 1 0,0 0 0,0 0 0,0 1 0,1-1 0,-1 1-1,0-1 1,0 1 0,0 0 0,6 1 0,-8 0 37,0 0 0,0 0 0,0 0 1,0 0-1,0 0 0,0 1 0,-1-1 0,1 0 1,0 1-1,-1-1 0,1 0 0,-1 1 0,1-1 1,-1 1-1,0-1 0,1 1 0,-1-1 0,0 1 0,0-1 1,0 1-1,0-1 0,0 1 0,-1-1 0,1 2 1,0-2 4,0 0 0,0-1 0,0 1 0,0-1 0,0 1 0,1 0 0,-1-1 0,0 1 1,0-1-1,1 1 0,-1-1 0,0 1 0,1-1 0,-1 1 0,1-1 0,-1 1 0,0-1 1,1 1-1,-1-1 0,1 0 0,-1 1 0,1-1 0,0 0 0,-1 1 0,1-1 0,-1 0 1,1 0-1,-1 0 0,1 1 0,0-1 0,-1 0 0,1 0 0,0 0 0,33-2 224,3-7-2021,-11-1-3895,-26 10 5494,1 0 1,-1 0-1,0 0 0,1-1 1,-1 1-1,0 0 0,0 0 1,1 0-1,-1 0 0,0-1 1,0 1-1,1 0 0,-1 0 1,0 0-1,0-1 0,0 1 0,1 0 1,-1 0-1,0-1 0,0 1 1,0 0-1,0-1 0,0 1 1,0 0-1,1 0 0,-1-1 1,0 1-1,0 0 0,0-1 1,0 1-1,0 0 0,0-1 0,-1 1 1,1-7-5441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09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13325,'0'0'12139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09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14478,'0'0'7735,"0"8"-7441,-3 83 1544,0-53-1006,2 0 0,4 41 0,-2-74-863,0 0 0,0 0 0,1-1 0,0 1 0,0 0 0,0 0 0,0-1 0,1 1 0,0-1 0,0 0 0,0 0 0,0 0 0,1 0 0,6 5-1,14 6-2981,2-10-3976,-25-13-3779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10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10698,'0'0'15887,"46"-30"-15535,-16 26-159,4 0-161,-1-1 0,1 1-673,-4 0-1281,-5 0-1089,-7-4-2113,-2-5-3396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12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3171,'0'0'20190,"0"11"-19833,-1 1-301,0 0-1,-1 0 0,-1 0 0,1 0 0,-2 0 0,0-1 1,0 0-1,-11 20 0,-7 10-58,9-16-254,-2 0 0,-17 23 0,37-66-8764,0 6 5956,0-10-1724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12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24 6022,'0'0'16789,"-3"-6"-16154,-7-11 2,18 29 129,-4-3-655,2-2 1,-1 1-1,1-1 0,12 13 0,-9-13-189,0-1 0,1-1 0,-1 1 0,1-2 0,0 1-1,14 3 1,34 3-5183,-26-10-2004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02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14734,'-8'0'2578,"3"0"-2419,-1 1 1,0-1-1,1 1 0,-1 1 0,1-1 0,0 1 0,-1 0 0,1 0 0,0 0 0,0 1 0,0 0 0,0 0 0,1 0 1,-1 1-1,1-1 0,0 1 0,0 0 0,0 0 0,0 1 0,1-1 0,0 1 0,0-1 0,0 1 0,0 0 0,1 1 1,0-1-1,0 0 0,0 0 0,1 1 0,0-1 0,0 1 0,0 0 0,0-1 0,1 12 0,1-15-148,-1 0 0,1 0 0,-1 0 0,1-1 0,-1 1 0,1 0 0,0 0 0,0-1 0,0 1 0,0 0 0,0-1 0,1 1 0,-1-1 0,0 0 0,1 1 0,-1-1 0,1 0 0,-1 0 0,1 0 0,2 2 0,1-1 16,0 0 0,0 0 0,0 0 0,0-1 0,1 0-1,-1 0 1,9 0 0,-5 0-5,0-1 0,0 0 1,0-1-1,0 0 0,-1 0 0,1-1 0,0 0 0,-1-1 0,10-3 1,-13 3-7,-1 1 0,0-1 0,0 0 1,0-1-1,0 1 0,0-1 0,-1 0 1,1 1-1,-1-1 0,0-1 0,-1 1 1,1 0-1,0-1 0,2-9 0,-4 12 0,0 0-1,-1-1 1,1 1 0,-1 0-1,0-1 1,0 1-1,0-1 1,0 1 0,0 0-1,0-1 1,-1 1-1,1 0 1,-1-1 0,0 1-1,1 0 1,-1 0-1,0-1 1,0 1-1,-1 0 1,1 0 0,0 0-1,-1 0 1,1 0-1,-1 1 1,1-1 0,-1 0-1,0 1 1,0-1-1,0 1 1,0 0 0,0-1-1,-4-1 1,-3-1-375,0 0 0,1 0 0,-2 1 0,1 0 0,0 1 1,0-1-1,-1 2 0,-10-1 0,17 2-2753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15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11 108 2947,'-9'0'9856,"8"-4"-4225,14-10-1949,27-12-2982,-23 17-342,-1 1 0,1 0 0,1 2 0,-1 0 0,1 0 0,33-4 0,31 2-1531,-1 6-5642,-69 2 563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15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10794,'0'0'10122,"0"62"-8489,0-40-191,0 1-577,0-1-641,0 1-160,3-2-32,3-3-224,-1-2-577,4-3-384,-2-5-289,-2-5-95,2-3-737,-3 0-1858,1-9-2562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16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8264,'0'0'13981,"2"9"-12817,8 33-273,-10-39-853,1-1-1,0 0 1,0 0 0,1 0-1,-1 0 1,0 0-1,0-1 1,1 1-1,0 0 1,-1 0 0,1-1-1,0 1 1,-1-1-1,1 0 1,0 1-1,0-1 1,0 0-1,0 0 1,0 0 0,1-1-1,-1 1 1,0 0-1,0-1 1,1 1-1,-1-1 1,0 0 0,0 0-1,1 0 1,-1 0-1,0 0 1,1 0-1,2-1 1,1 0-105,0 0-1,0-1 1,0 0-1,0 0 1,0 0 0,-1 0-1,1-1 1,0 0 0,8-6-1,-5 0-646,0 1 0,0-1 1,-1-1-1,0 0 0,-1 0 0,0 0 0,-1-1 0,0 0 0,0-1 0,4-15 0,-39 110 5568,18-57-3960,2 1 0,0 0 0,-8 50 0,12-35-881,2 0 0,1 0 1,5 48-1,1-80-1778,-4-10 1650,0 0-1,0 0 0,0 1 1,0-1-1,0 0 0,1 0 0,-1 0 1,0 0-1,0 1 0,0-1 1,0 0-1,0 0 0,1 0 0,-1 0 1,0 0-1,0 0 0,0 0 1,0 1-1,1-1 0,-1 0 0,0 0 1,0 0-1,0 0 0,1 0 1,-1 0-1,0 0 0,0 0 1,0 0-1,1 0 0,-1 0 0,0 0 1,0 0-1,0 0 0,0 0 1,1 0-1,-1-1 0,0 1 0,0 0 1,0 0-1,1 0 0,-1 0 1,0 0-1,0 0 0,0 0 0,0-1 1,0 1-1,1 0 0,-1 0 1,0 0-1,0-1 0,5-9-5575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16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13229,'0'0'12780,"79"0"-12236,-40-1-320,9-1-128,-2-1-64,-5 2-288,-2-3-1570,-6-1-1441,-10-1-1665,-3-4-3044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18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8 10346,'-1'0'257,"0"-1"1,1 0 0,-1 1-1,0-1 1,0 0-1,0 1 1,0-1-1,0 1 1,0 0 0,0-1-1,1 1 1,-1 0-1,0-1 1,0 1-1,0 0 1,0 0 0,-1 0-1,1 0 1,0 0-1,-1 0 1,-20 11 1565,-10 25-925,24-21-577,0 0 0,2 0-1,0 1 1,1-1 0,0 1 0,1 1-1,1-1 1,-1 21 0,1-4 129,2 1 0,2-1 0,5 38 0,-3-57-473,-1-1-1,2 0 1,0 0-1,0 0 1,1 0 0,1 0-1,0-1 1,0 0-1,2 0 1,-1-1-1,1 0 1,1 0 0,0-1-1,1 0 1,19 15-1,-16-15-905,0 0-1,1-1 1,1-1 0,0-1-1,0 0 1,0-1 0,31 8-1,2-4-4173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18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12588,'0'0'7757,"3"9"-6957,33 96 471,-24-75-1034,-1 0 0,-1 1 0,-2 1 0,9 64 0,-16-75-190,-1 1 0,-1 0 0,-1-1 0,-1 0 1,-7 26-1,7-35-170,-1-1 1,0 0 0,0 0-1,-1 0 1,-1-1 0,0 0-1,0 0 1,-1 0 0,0-1 0,-1 0-1,-9 9 1,-3-4-2736,7-10-2372,3-3-5030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19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11147,'0'0'12854,"1"12"-12176,-2 22-284,0-16-73,0-1-1,1 1 1,1-1-1,0 1 1,1-1-1,8 27 1,-9-42-294,0 0 0,1 0 0,-1 0 1,1 0-1,-1 0 0,1-1 1,0 1-1,0 0 0,0-1 1,0 1-1,0-1 0,0 0 0,0 0 1,0 0-1,0 0 0,1 0 1,-1 0-1,0 0 0,1-1 1,-1 1-1,0-1 0,1 0 0,-1 0 1,1 0-1,-1 0 0,1 0 1,-1 0-1,0-1 0,1 1 1,-1-1-1,0 1 0,1-1 0,2-1 1,5-2 10,1 0 0,-1-1 1,0 0-1,-1-1 1,18-12-1,-6 0-95,-1 0 1,0-2-1,-2 0 1,24-35-1,-46 62 100,-1 0 0,1 0 0,0 1 0,0-1 1,1 1-1,0 0 0,1 0 0,0 0 0,0 0 0,0 0 0,1 1 0,0 10 1,1-18-38,1 0 0,0 0 0,-1 0 0,1 0 0,0 0 0,0 0 1,-1 0-1,1 0 0,0 0 0,0-1 0,0 1 0,0 0 1,0-1-1,0 1 0,0-1 0,0 1 0,0-1 0,1 1 0,-1-1 1,0 0-1,0 1 0,0-1 0,0 0 0,1 0 0,-1 0 1,0 0-1,0 0 0,0 0 0,0 0 0,1-1 0,-1 1 0,0 0 1,0-1-1,0 1 0,2-1 0,41-15 168,-12-4-377,-21 13 77,1 0 0,-1 0 0,1 1 0,13-5 0,-25 11 122,0 0 0,0 0-1,0 0 1,1 0 0,-1 0 0,0 0 0,0 0 0,0 1 0,1-1-1,-1 0 1,0 0 0,0 0 0,0 0 0,1 0 0,-1 0 0,0 0-1,0 0 1,0 0 0,1 1 0,-1-1 0,0 0 0,0 0 0,0 0-1,0 0 1,0 1 0,0-1 0,1 0 0,-1 0 0,0 0 0,0 1-1,0-1 1,0 0 0,0 0 0,0 0 0,0 1 0,0-1 0,0 0 0,0 0-1,0 0 1,0 1 0,0-1 0,0 0 0,0 0 0,0 1 0,-2 18-55,-6 15 74,-9 23 77,14-46-9008,3-29 2179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19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16047,'0'0'7303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20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6758,'0'0'13870,"4"10"-12878,1 7-655,0 0 0,-1 0-1,-1 1 1,-1-1 0,0 1-1,-2 25 1,-13 117 880,-1 6-563,14-166-641,0 1 0,0 0-1,1 0 1,-1-1 0,0 1 0,0 0-1,0 0 1,1-1 0,-1 1-1,0 0 1,1 0 0,-1-1-1,1 1 1,-1 0 0,1-1-1,-1 1 1,1-1 0,-1 1-1,1-1 1,-1 1 0,1-1-1,0 1 1,-1-1 0,1 0-1,0 1 1,0-1 0,-1 0-1,1 1 1,0-1 0,0 0 0,-1 0-1,1 0 1,0 0 0,0 0-1,0 0 1,-1 0 0,1 0-1,0 0 1,0 0 0,-1 0-1,1 0 1,0-1 0,0 1-1,-1 0 1,1 0 0,0-1-1,0 0 1,43-17 144,-39 15-132,25-11 9,0 0 0,56-15 0,-17 15-2859,-68 14 2563,14-3-2607,-6-1-3081,2-4-4977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20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22 12620,'0'0'8691,"-3"9"-7623,-11 34-38,14-41-960,-1 0 1,1 0 0,0 0-1,0 0 1,-1 1 0,1-1-1,1 0 1,-1 0 0,0 0-1,0 0 1,1 1 0,0-1-1,-1 0 1,1 0 0,0 0-1,0 0 1,0 0 0,0 0-1,0 0 1,0-1 0,1 1-1,-1 0 1,1-1 0,-1 1-1,1-1 1,0 1 0,-1-1-1,1 0 1,0 1-1,0-1 1,0 0 0,0 0-1,0-1 1,0 1 0,0 0-1,0-1 1,3 1 0,1 1 28,0-1 0,0 0 0,0-1 1,0 1-1,0-1 0,0 0 0,0-1 1,0 1-1,0-1 0,0 0 0,10-4 0,-8 1-65,0 0 0,0-1 0,0 0 0,0-1 0,-1 0 0,0 0-1,10-12 1,-13 14-71,0 0 0,-1-1 0,0 1-1,0-1 1,0 0 0,0 0-1,-1 0 1,1 0 0,-1 0 0,-1 0-1,1-1 1,-1 1 0,2-11 0,-21 37-407,12-8 480,0 1-1,1 0 0,0 0 0,1 1 0,1-1 0,0 1 0,1 0 0,1 0 0,0 0 0,2 20 0,2-10 29,0-1-1,2 1 1,0-1 0,2 0 0,13 32 0,-15-44-57,-1-1 0,0 1 0,-1 0 0,0 0 0,-1 0 0,0 0 0,-1 0 0,-1 0 0,-1 22 0,1-33 7,-1 1-1,1-1 1,0 1 0,-1-1 0,1 0 0,-1 1 0,0-1 0,1 1 0,-1-1 0,0 0-1,0 0 1,0 0 0,0 1 0,0-1 0,0 0 0,0 0 0,0 0 0,0 0 0,0 0 0,-1-1-1,1 1 1,0 0 0,-1-1 0,1 1 0,-1-1 0,1 1 0,0-1 0,-1 1 0,1-1 0,-1 0-1,1 0 1,-1 0 0,1 0 0,-1 0 0,1 0 0,-1 0 0,1-1 0,-1 1 0,1 0 0,-1-1-1,1 1 1,-1-1 0,1 0 0,0 1 0,-1-1 0,1 0 0,0 0 0,0 0 0,0 0 0,0 0-1,-1 0 1,1 0 0,1 0 0,-1 0 0,0 0 0,0-1 0,-1-1 0,-8-14-203,0-1 1,1 0-1,1-1 1,1 0-1,0 0 1,2 0 0,0-1-1,1 0 1,-2-31-1,6 48-80,0-1 0,0 1 0,1 0 1,-1 0-1,1-1 0,-1 1 0,1 0 0,0 0 0,0 0 0,0 0 0,1 0 0,-1 0 0,1 0 0,0 1 0,2-4 0,1 0-1093,0 1 0,1 0 0,-1 0 0,1 0 0,11-6-1,16-7-6073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02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141 190 15759,'0'0'2210,"-11"0"-160,3 1-1761,-1 0 0,1 0-1,-1 1 1,1 0 0,0 0 0,0 1 0,0 0-1,-10 6 1,15-8-177,0 1 0,0 0 0,0 0 0,1 0 0,-1 0 0,0 0 0,1 0 0,0 1 0,-1-1 0,1 1 0,0 0-1,0 0 1,0 0 0,1 0 0,-1 0 0,1 0 0,0 0 0,0 0 0,0 0 0,0 1 0,0-1 0,1 0 0,-1 1 0,1-1 0,0 1 0,0-1 0,0 1 0,1 4-1,0-7-98,0 1-1,0 0 1,0-1 0,0 0-1,0 1 1,1-1-1,-1 0 1,0 1-1,1-1 1,-1 0-1,1 0 1,-1 0-1,1 0 1,-1 0-1,1 0 1,0-1-1,-1 1 1,1-1-1,0 1 1,-1-1-1,1 1 1,0-1-1,0 0 1,0 0-1,0 0 1,-1 0-1,1 0 1,0 0-1,0-1 1,2 0-1,4 1 21,-1-1 1,1-1-1,-1 1 0,1-1 0,-1 0 0,9-4 0,-2-2-52,-1-1 1,0 0-1,-1-1 1,0-1-1,0 1 1,-1-2-1,-1 0 1,0 0-1,11-19 1,-9 13-32,-1-1 1,-1-1 0,-1 1 0,-1-2 0,0 1 0,5-26 0,-13 27 323,-10 27-75,-12 26-106,15-19 32,1 0 0,1 0 0,0 0-1,1 1 1,0 0 0,2 0 0,0 0 0,0 29 0,2-40-204,0 0 1,1 0 0,0-1 0,0 1 0,0 0-1,1 0 1,-1-1 0,1 1 0,0 0-1,1-1 1,-1 0 0,1 0 0,5 7 0,-5-8-338,1 0 1,-1 0 0,1 0-1,0-1 1,0 0 0,0 0-1,0 0 1,0 0 0,1 0-1,-1-1 1,0 0 0,1 0 0,-1 0-1,1-1 1,-1 1 0,1-1-1,6 0 1,18-1-8954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21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15567,'0'0'7559,"-2"9"-6806,1 0-636,-1 1 100,0-1-1,1 1 0,1-1 1,-1 1-1,3 14 0,-2-22-181,0 0-1,1 0 0,-1 0 0,1 0 0,-1 0 0,1 0 0,0 0 0,0 0 0,0 0 0,0 0 0,0-1 0,0 1 0,1 0 0,-1 0 0,0-1 0,1 1 0,0-1 0,-1 0 0,1 1 0,0-1 0,-1 0 0,1 0 0,0 0 0,0 0 0,0 0 0,0-1 0,0 1 0,0 0 1,0-1-1,0 0 0,1 1 0,-1-1 0,3 0 0,8-1 11,0-1 1,-1 0 0,1 0 0,-1-1 0,0-1-1,0 0 1,13-7 0,-15 6-40,0 1 1,1 0 0,-1 1-1,0 0 1,1 0 0,0 1-1,0 1 1,0 0-1,17 0 1,-27 2 52,0 0 0,0 0 0,0 0 0,0 1 0,-1-1 0,1 0 0,0 1 0,0-1 0,-1 0 0,1 1 0,-1-1 0,1 1 0,-1-1 0,0 0 0,0 1 1,1-1-1,-1 1 0,0 1 0,0 0-20,0-1 1,0 1-1,1-1 1,-1 1-1,1-1 1,0 0-1,0 1 1,0-1 0,0 0-1,0 0 1,3 5-1,-1-6-24,-1 0-1,1 0 1,-1 0-1,1 0 1,0-1-1,-1 1 1,1-1 0,0 1-1,0-1 1,0 0-1,-1 0 1,1 0-1,0-1 1,0 1-1,-1 0 1,1-1-1,0 0 1,-1 0-1,1 0 1,4-2-1,52-30-1761,-50 27 969,-4 3 111,28-23-4802,-32 24 4734,1 1-1,-1 0 0,0-1 0,0 0 0,-1 1 1,1-1-1,0 0 0,0 1 0,-1-1 1,1 0-1,-1 0 0,1-3 0,-1-9-6396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21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7175,'0'0'16880,"22"-32"-17072,-5 36-1954,-1-4-4196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22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96 8200,'0'0'2370,"1"-11"966,0-33-122,-1 43-3026,0-1 1,0 0-1,0 0 0,0 1 0,-1-1 0,1 0 0,-1 0 1,1 1-1,-1-1 0,0 1 0,0-1 0,0 0 0,0 1 1,0 0-1,0-1 0,0 1 0,0 0 0,0-1 0,-1 1 1,1 0-1,-1 0 0,1 0 0,0 0 0,-1 0 0,0 0 1,1 1-1,-1-1 0,1 0 0,-1 1 0,0-1 0,0 1 1,1 0-1,-1 0 0,0 0 0,0-1 0,-2 2 0,1-2-90,-1 1-1,0 1 0,0-1 0,0 0 0,0 1 0,1 0 1,-1 0-1,0 0 0,1 0 0,-1 1 0,1 0 0,-1-1 1,-5 5-1,6-3-95,0 0-1,-1 1 1,2-1 0,-1 1 0,0-1 0,1 1 0,0 0 0,0 0 0,0 0-1,0 0 1,1 1 0,-1-1 0,1 0 0,0 1 0,0-1 0,1 1 0,-1-1-1,1 1 1,1 7 0,0-11-19,-1 0 0,1 0-1,0-1 1,0 1 0,0 0 0,0-1 0,0 1-1,0 0 1,0-1 0,0 1 0,0-1-1,0 0 1,0 1 0,1-1 0,-1 0 0,0 0-1,0 0 1,0 1 0,0-1 0,3-1 0,31 1-351,-25-1 158,-2 1 55,0 0 0,0 0 1,0 1-1,0 0 0,0 0 1,0 1-1,14 5 0,-18-5 143,-1 0 0,1 0-1,-1 1 1,1 0 0,-1-1-1,0 1 1,0 1 0,-1-1-1,1 0 1,-1 1 0,1-1-1,-1 1 1,0-1 0,0 1-1,-1 0 1,3 7 0,3 7 168,-2 1 0,0 1 0,-1-1 0,-1 1 0,0-1 0,-2 1 0,0 0 0,-5 36 0,4-48-28,-1 0 0,-1 0 0,1 0 0,-2 0 0,1-1 0,-1 1 0,0-1 0,0 0-1,-1 0 1,0 0 0,0 0 0,-1 0 0,0-1 0,0 0 0,0 0 0,-1-1-1,0 1 1,0-1 0,0 0 0,-1-1 0,0 1 0,0-1 0,0-1 0,-11 5 0,15-7-111,1 0 1,0 0 0,-1-1 0,1 1 0,-1-1 0,1 1 0,-1-1 0,1 0 0,-1 0 0,1 0 0,-1 0 0,1 0 0,0-1 0,-1 1 0,1-1 0,-1 1 0,1-1-1,0 0 1,-1 0 0,1 0 0,-4-3 0,3 1-7,1 1 0,0-1 1,-1 0-1,1 0 0,0 0 0,0 0 0,1 0 0,-1 0 0,1 0 0,-1-1 0,1 1 0,0 0 1,-1-7-1,1-1-20,0 0 1,0 0-1,1 0 0,0 0 1,1 0-1,0 0 1,1 0-1,0 0 1,5-14-1,-3 16 9,1 0 0,0 0 0,0 0 0,1 0 0,0 1 0,1 0 0,-1 0 0,2 1 0,-1 0 0,1 0 0,0 0 0,12-6 0,13-7-1155,0 2 0,39-15 0,12-5-6964,-33 9-3813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23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6 9673,'0'0'7661,"-8"-2"-6279,5 1-1281,1 1 0,-1-1 0,0 1 0,1-1 0,-1 1 0,1 0-1,-1 0 1,0 0 0,1 0 0,-1 0 0,0 1 0,1-1-1,-1 1 1,1 0 0,-1 0 0,-4 2 0,3-1 21,1 1 0,-1 0 1,1 0-1,-1 0 0,1 1 0,0-1 1,1 1-1,-1-1 0,0 1 1,1 0-1,-4 8 0,2-3 64,-1 1 0,1 0 1,0 0-1,1 0 0,0 0 0,1 1 0,-2 19 0,4-30-174,0 1 0,0-1 0,0 0 0,0 1 0,0-1 0,0 0 0,0 1 0,0-1 0,1 0 0,-1 1 0,0-1 0,0 0 0,0 1 0,0-1 0,1 0 0,-1 0 0,0 1 0,0-1 0,1 0 0,-1 0-1,0 1 1,0-1 0,1 0 0,-1 0 0,0 0 0,1 0 0,-1 1 0,0-1 0,1 0 0,-1 0 0,0 0 0,1 0 0,-1 0 0,0 0 0,1 0 0,-1 0 0,20-3 397,15-12 79,-6-2-373,54-29-29,-77 43-86,0 0 1,0 1 0,1 0 0,-1 0-1,1 0 1,0 1 0,-1 0-1,1 0 1,0 1 0,11 0 0,-16 1 14,-1-1 1,0 0 0,0 1 0,0-1-1,0 1 1,0 0 0,0-1 0,0 1-1,0 0 1,0 0 0,0 0-1,-1 0 1,1 0 0,0-1 0,0 1-1,-1 1 1,1-1 0,-1 0 0,1 0-1,-1 0 1,1 0 0,-1 0 0,0 0-1,1 3 1,4 37 805,-2-15-71,-2-25-721,0 0 0,-1 0-1,1 0 1,0 0 0,-1 1 0,1-1-1,0 0 1,0 0 0,0-1 0,0 1-1,0 0 1,0 0 0,0 0 0,0-1-1,1 1 1,-1 0 0,0-1 0,0 1-1,0-1 1,1 0 0,-1 1 0,0-1-1,1 0 1,-1 0 0,0 0 0,1 0 0,-1 0-1,0 0 1,1 0 0,-1 0 0,0 0-1,0-1 1,1 1 0,-1 0 0,0-1-1,0 1 1,2-2 0,49-24 154,-48 23-178,6-3 8,-2 0-55,0 1-1,0 0 0,0 1 0,1-1 0,-1 2 0,1-1 0,0 1 0,0 1 0,18-3 0,-26 5 40,0 1 1,0-1-1,-1 1 1,1-1-1,0 1 0,0 0 1,-1 0-1,1-1 1,0 1-1,-1 0 0,1 0 1,-1 0-1,1 0 1,-1 0-1,1 0 0,-1 0 1,0 0-1,0 0 1,1 0-1,-1 0 0,0 0 1,0 0-1,0 0 1,0 0-1,0 0 0,0 0 1,-1 1-1,1 39-70,0-32 64,0-8-42,-1 0 1,1-1-1,0 1 0,0 0 1,0-1-1,0 1 0,0 0 0,0-1 1,0 1-1,0-1 0,0 1 1,1 0-1,-1-1 0,0 1 0,0 0 1,0-1-1,1 1 0,-1-1 1,0 1-1,1 0 0,-1-1 0,1 1 1,-1-1-1,1 1 0,-1-1 1,0 0-1,1 1 0,0-1 0,-1 1 1,1-1-1,-1 0 0,1 1 1,-1-1-1,1 0 0,0 0 0,0 1 1,1-2-330,0 1 1,0 0 0,0-1 0,1 0-1,-1 1 1,-1-1 0,1 0 0,0 0-1,0 0 1,0 0 0,2-2 0,42-38-10277,-25 20 449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23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57 11691,'0'0'6075,"2"-5"-2834,-1 3-2945,1 0 0,-1 0 1,0 0-1,0 0 0,0 0 1,0 0-1,0 0 0,-1-1 1,1 1-1,-1 0 0,1-3 1,-1 2 2307,0 20-2882,-12 129 1522,1 2 806,27-177-1687,-12 6-588,0 0 0,-1 0 1,-2 0-1,0 0 0,-1 0 0,-1 0 0,-6-31 0,3 46-173,1 25 279,6 28 86,-1-41 41,-1 0 0,1 0 0,0 0 0,0 0 0,1-1-1,-1 1 1,1-1 0,0 0 0,0 0 0,0 0 0,0 0 0,0 0-1,1 0 1,-1-1 0,1 0 0,-1 0 0,1 0 0,0 0 0,0 0-1,0-1 1,0 0 0,0 0 0,1 0 0,-1 0 0,7 0 0,-4-1 19,1 0 0,-1-1 0,0 1 1,0-1-1,0-1 0,0 1 1,0-1-1,0-1 0,0 1 1,-1-1-1,1 0 0,-1 0 1,0-1-1,9-6 0,4-7 7,0 1-1,17-22 1,-29 30-26,-1 0 1,0 0-1,0 0 1,-1-1-1,0 0 0,0 0 1,-1 0-1,3-11 0,-6 19-8,-1 1 0,0 0-1,0-1 1,0 1-1,1 0 1,-1-1-1,0 1 1,0-1-1,0 1 1,0 0-1,1-1 1,-1 1-1,0-1 1,0 1 0,0 0-1,0-1 1,0 1-1,0-1 1,0 1-1,0 0 1,-1-1-1,1 1 1,0-1-1,0 1 1,0 0 0,0-1-1,0 1 1,-1-1-1,1 1 1,0 0-1,0-1 1,-1 1-1,1 0 1,-1-1-1,-11 10-55,-13 24-32,14-16 220,2 2 0,-15 37-1,21-49-95,1 0-1,0 0 0,1-1 1,0 2-1,0-1 0,0 0 1,1 0-1,0 0 0,0 0 0,1 0 1,0 0-1,2 11 0,-1-15-24,-1-1 0,1 1 0,-1-1 0,1 1 0,0-1 0,0 0 0,0 1 0,0-1 0,0 0 0,1-1 0,-1 1 0,1 0 0,-1-1 0,1 1 0,0-1 0,-1 0-1,1 1 1,0-2 0,0 1 0,0 0 0,0 0 0,0-1 0,0 0 0,0 1 0,0-1 0,0 0 0,0-1 0,5 0 0,2 0 9,0 0-1,0-1 1,-1 0 0,1 0-1,-1-1 1,0-1 0,16-7 0,-4-2-85,0 0 0,21-19 0,-37 29 60,-1-1-1,0 0 1,0 0-1,0 0 0,0 0 1,0-1-1,-1 1 1,0-1-1,0 0 1,0 0-1,-1 0 1,0 0-1,0 0 1,0-1-1,1-7 1,-3 12 2,1 0 1,-1 1 0,0-1 0,0 0-1,0 1 1,-1-1 0,1 0 0,0 1 0,0-1-1,0 0 1,0 1 0,-1-1 0,1 0-1,0 1 1,0-1 0,-1 1 0,1-1-1,-1 0 1,1 1 0,0-1 0,-1 1-1,1-1 1,-1 1 0,1 0 0,-1-1 0,0 1-1,1-1 1,-1 1 0,1 0 0,-1 0-1,0-1 1,1 1 0,-2 0 0,-28 2-69,23-1 60,1 2 0,-1-1 0,0 1 0,1 0 0,-1 0-1,-7 6 1,12-8 12,0 1-1,0-1 0,0 1 0,0 0 0,0 0 0,1 0 1,-1 0-1,0 0 0,1 0 0,-1 1 0,1-1 0,0 0 1,0 1-1,0-1 0,0 1 0,0-1 0,1 1 0,-1-1 1,1 1-1,-1 0 0,1-1 0,0 1 0,0 0 0,0-1 1,1 1-1,-1 0 0,1-1 0,-1 1 0,1-1 0,2 6 1,0-4-74,0 0 0,0-1 0,0 1 0,0-1 0,1 0 1,-1 0-1,1 0 0,0 0 0,0-1 0,0 1 0,0-1 0,0 0 1,1 0-1,-1-1 0,1 1 0,7 1 0,3-1-1692,0 1-1,0-2 0,18 0 1,8-1-6873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25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15150,'10'-24'6597,"-10"24"-6509,1 1 0,-1-1 0,1 0 0,-1 0 0,0 1 0,1-1 0,-1 1-1,1-1 1,-1 0 0,0 1 0,1-1 0,-1 1 0,0-1 0,1 1 0,-1-1 0,0 1 0,0-1-1,1 1 1,-1-1 0,0 1 0,0-1 0,0 1 0,0-1 0,0 1 0,0 1 0,9 60-57,-7-52 664,0 21 131,-2 45-1,-1-48-249,1 0 0,5 32 1,-5-60-568,0 1 0,0-1 1,0 0-1,0 0 0,0 1 1,0-1-1,0 0 0,0 1 1,0-1-1,0 0 0,0 0 1,0 1-1,0-1 0,1 0 1,-1 0-1,0 1 0,0-1 1,0 0-1,0 0 0,1 1 1,-1-1-1,0 0 1,0 0-1,0 0 0,1 1 1,-1-1-1,0 0 0,0 0 1,1 0-1,-1 0 0,0 0 1,1 0-1,-1 1 0,0-1 1,0 0-1,1 0 0,-1 0 1,0 0-1,1 0 0,-1 0 1,0 0-1,1 0 0,-1 0 1,0 0-1,0-1 0,1 1 1,-1 0-1,0 0 0,1 0 1,-1 0-1,0 0 0,0 0 1,1-1-1,-1 1 1,0 0-1,0 0 0,0 0 1,1-1-1,-1 1 0,0 0 1,0 0-1,0-1 0,0 1 1,1 0-1,-1 0 0,0-1 1,0 1-1,0 0 0,0-1 1,13-17 195,-7-1-284,0 0 0,-1 0 0,-1 0-1,0-1 1,-2 1 0,0-1 0,-2 1 0,-1-24-1,1 30-184,0 12 67,0 3 173,1 1 0,0-1 0,-1 0 0,1 0 1,0 1-1,0-1 0,0 0 0,1 0 0,-1 0 0,0 0 1,1 0-1,2 2 0,2 2 20,0 0-1,1 0 1,0 0 0,0-1 0,0 0-1,0 0 1,1-1 0,0 0-1,0 0 1,0-1 0,0 0-1,0-1 1,1 0 0,0 0 0,-1 0-1,1-1 1,0-1 0,12 0-1,-15 0 7,1 0 1,-1 0-1,1-1 0,-1 0 0,0-1 0,0 0 0,0 0 0,1 0 0,-2 0 0,1-1 1,0 0-1,-1 0 0,1-1 0,-1 1 0,0-1 0,0 0 0,0-1 0,-1 1 1,1-1-1,-1 0 0,0 0 0,-1 0 0,1-1 0,-1 1 0,4-10 0,-4 7-3,-1 0-1,1 0 0,-1 0 0,1-14 0,-3 21-1,0 0-1,1 0 0,-1 0 0,0 1 1,0-1-1,0 0 0,0 0 1,0 0-1,0 0 0,0 0 1,0 0-1,-1 0 0,1 0 0,0 1 1,-1-1-1,1 0 0,0 0 1,-1 0-1,1 0 0,-1 1 0,1-1 1,-1 0-1,1 0 0,-1 1 1,0-1-1,1 1 0,-1-1 0,0 0 1,1 1-1,-1-1 0,0 1 1,0 0-1,0-1 0,0 1 0,1-1 1,-1 1-1,0 0 0,0 0 1,0 0-1,0 0 0,0-1 0,0 1 1,0 0-1,0 0 0,1 1 1,-1-1-1,0 0 0,0 0 0,0 0 1,0 1-1,0-1 0,0 0 1,1 1-1,-1-1 0,0 1 1,0-1-1,-1 1 0,-3 3-7,-1-1 0,0 1 0,1 0 1,0 0-1,0 1 0,0-1 0,1 1 0,-1 0 0,1 0 0,0 1 0,1-1 1,-1 1-1,1 0 0,-3 6 0,3-5 5,0 1 0,0-1 0,0 0 0,1 1 0,0 0 0,1 0 0,-1-1 0,1 1 0,1 0 0,0 0 0,1 14 0,-1-21-57,1 1 1,-1-1-1,1 1 0,-1-1 0,1 1 0,0-1 0,0 1 1,0-1-1,0 0 0,-1 0 0,2 1 0,-1-1 0,0 0 1,0 0-1,0 0 0,0 0 0,1 0 0,-1 0 0,0-1 0,1 1 1,1 1-1,1-1-225,1 0 0,-1 1-1,1-2 1,-1 1 0,1 0 0,-1-1 0,8 0 0,0-1-955,-1 0 1,1-1 0,0 0 0,-1-1-1,15-5 1,21-13-4972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25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25 10602,'0'0'6492,"-9"5"-4368,0 0-1702,0 1-1,0-1 0,1 2 1,0-1-1,1 1 0,-1 0 1,1 0-1,1 1 1,-1 0-1,1 1 0,1-1 1,-1 1-1,1 0 0,-5 16 1,10-25-414,0 1 0,0-1 1,0 1-1,1 0 0,-1-1 1,0 1-1,0-1 0,1 1 1,-1-1-1,1 1 0,-1-1 1,0 1-1,1-1 0,-1 1 1,1-1-1,-1 1 0,1-1 1,-1 0-1,1 1 0,-1-1 1,1 0-1,0 1 0,-1-1 1,1 0-1,-1 0 0,1 0 0,0 0 1,-1 1-1,1-1 0,0 0 1,-1 0-1,1 0 0,0 0 1,-1 0-1,1-1 0,0 1 1,0 0-1,31-2-127,-31 2 98,15-2-85,-10 1 16,-1 0 0,0 1-1,1-1 1,-1 1 0,0 0 0,1 1 0,8 1 0,-12-2 71,-1 1 0,1 0 1,0 0-1,0 0 0,0 1 0,-1-1 0,1 0 1,-1 1-1,1-1 0,-1 1 0,1-1 0,-1 1 0,0 0 1,0-1-1,0 1 0,0 0 0,0 0 0,0 0 1,0 0-1,-1 0 0,1 0 0,-1 0 0,1 0 1,-1 3-1,4 14 204,-2 1 0,0 0 1,-1 0-1,-1 0 0,-1 0 1,0 0-1,-7 27 1,5-34-67,0-1 1,-1 1-1,-1-1 1,0 0 0,0-1-1,-1 1 1,-1-1-1,0 0 1,0-1 0,-1 0-1,0 0 1,-15 14-1,20-22-116,1 0 1,0 0-1,-1 0 0,1 0 0,-1 0 0,0-1 0,0 1 0,1-1 0,-1 0 0,0 1 0,0-1 1,0-1-1,0 1 0,-1 0 0,1-1 0,0 0 0,0 1 0,0-1 0,-5-1 0,6 0-34,0 0 0,0 0-1,0 0 1,0 0-1,1 0 1,-1 0 0,0-1-1,1 1 1,-1-1-1,1 1 1,0-1-1,-1 0 1,1 1 0,0-1-1,0 0 1,0 0-1,0 0 1,0 0 0,0 0-1,1 0 1,-1 0-1,1 0 1,-1 0 0,1 0-1,0 0 1,0 0-1,0 0 1,0-5 0,1-6-191,0 0 1,1 0-1,0 0 1,1 0-1,0 1 1,1-1-1,1 1 1,0 0-1,0 0 1,1 0-1,1 1 1,0 0-1,0 0 1,12-12-1,-5 6 223,2 1 0,0 1 0,1 0 0,0 1 0,1 0 0,1 2-1,32-17 1,-46 26 18,0 1 0,1-1 0,-1 1 0,0 1 0,1-1 0,-1 1 0,1 0 0,-1 0 0,1 1 0,7-1 0,-12 2 5,0-1 0,0 1 0,0-1 0,0 1 0,0 0 0,0-1 0,0 1 0,-1 0 0,1-1 0,0 1 0,0 0 0,-1 0 0,1 0 0,-1 0 0,1 0 0,-1 0 0,1-1 0,-1 1 0,0 0 0,1 0 0,-1 1 0,0-1 0,0 0 0,1 0 0,-1 0 1,0 0-1,0 0 0,-1 1 0,2 40 563,-1-32-355,0-7-206,3 39 997,-3-41-1008,0-1 0,0 0 0,0 0 0,0 1 0,1-1 0,-1 0 0,0 1 0,0-1 1,0 0-1,0 0 0,0 1 0,1-1 0,-1 0 0,0 0 0,0 1 0,0-1 0,1 0 0,-1 0 0,0 1 1,0-1-1,1 0 0,-1 0 0,0 0 0,1 0 0,-1 0 0,0 0 0,0 1 0,1-1 0,-1 0 0,0 0 1,1 0-1,-1 0 0,0 0 0,1 0 0,-1 0 0,1 0 0,16-18 246,-9 6-250,-1 1 0,-1-1 0,0 0 0,0 0 1,-1-1-1,-1 0 0,0 0 0,-1 0 0,0 0 0,-1 0 0,0-1 0,-1-19 0,-1 32-11,0 1 0,0 0 0,0 0-1,0 0 1,1 0 0,-1-1 0,0 1 0,0 0-1,0 0 1,0 0 0,0 0 0,0 0 0,0-1-1,-1 1 1,1 0 0,0 0 0,0 0 0,0 0-1,0-1 1,0 1 0,0 0 0,0 0 0,0 0-1,0 0 1,0 0 0,0-1 0,-1 1-1,1 0 1,0 0 0,0 0 0,0 0 0,0 0-1,0 0 1,0 0 0,-1 0 0,1 0 0,0-1-1,0 1 1,0 0 0,0 0 0,-1 0 0,1 0-1,0 0 1,0 0 0,0 0 0,0 0 0,-1 0-1,1 0 1,0 0 0,0 0 0,0 0 0,0 0-1,0 0 1,-1 1 0,1-1 0,0 0 0,0 0-1,0 0 1,0 0 0,0 0 0,-1 0 0,1 0-1,0 0 1,0 1-1,-1-1 0,1 1 0,0-1 0,0 0-1,-1 1 1,1-1 0,0 1 0,0-1 0,0 1 0,0-1 0,-1 1 0,1-1-1,0 1 1,0-1 0,0 1 0,0-1 0,0 1 0,0-1 0,0 0 0,1 1-1,-1-1 1,0 1 0,0-1 0,0 1 0,0-1 0,0 1 0,1-1 0,-1 1-1,0-1 1,1 1 0,1 2 13,1 0-1,0 0 1,0-1-1,0 1 0,1-1 1,-1 1-1,0-1 1,1 0-1,0 0 1,-1-1-1,1 1 1,0-1-1,0 0 0,0 0 1,0 0-1,0 0 1,8 0-1,73-1 152,-75-1-151,0 0 1,0-1-1,0-1 1,0 1 0,-1-2-1,1 1 1,-1-1 0,0-1-1,0 0 1,9-6 0,-13 8-4,0-1 0,0 0 0,0 0 0,0 0 0,-1-1 0,1 0 0,-1 0 0,0 0 0,-1 0 0,1-1 1,-1 1-1,0-1 0,-1 0 0,1 0 0,-1 0 0,3-12 0,-5 18-10,0-1 1,0 1-1,0-1 0,0 1 0,-1-1 1,1 1-1,0-1 0,0 1 0,0-1 1,0 1-1,-1-1 0,1 1 0,0 0 1,0-1-1,-1 1 0,1-1 0,0 1 1,-1 0-1,1-1 0,0 1 0,-1 0 1,1-1-1,0 1 0,-1 0 0,1 0 1,-1-1-1,1 1 0,-1 0 0,1 0 1,-1 0-1,1-1 0,-1 1 0,1 0 1,-1 0-1,1 0 0,-1 0 0,1 0 1,-1 0-1,1 0 0,-1 0 0,1 0 0,-1 0 1,1 1-1,0-1 0,-1 0 0,1 0 1,-1 0-1,1 1 0,-1-1 0,1 0 1,-1 1-1,-27 12-77,22-8 77,0 0 0,0 1 0,0 0 0,1 0 0,0 0 1,0 0-1,1 1 0,0 0 0,0 0 0,1 0 0,-1 1 1,2-1-1,-1 1 0,1-1 0,0 1 0,0 0 0,1 0 1,0 12-1,1-19-73,0 1 1,0-1 0,1 0 0,-1 1-1,0-1 1,1 0 0,-1 1 0,1-1-1,-1 0 1,1 0 0,0 1 0,-1-1-1,1 0 1,0 0 0,0 0-1,0 0 1,0 0 0,0 0 0,0 0-1,0 0 1,0-1 0,0 1 0,0 0-1,0-1 1,1 1 0,-1-1 0,0 1-1,1-1 1,1 1 0,42 2-6789,-14-7-1209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26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7 17328,'0'0'4581,"-7"-2"-3289,6 2-1288,-3-1 125,1 0 0,-1 0 0,0 0 1,0 1-1,0-1 0,0 1 0,0 0 0,-6 1 0,8 0-101,1-1 1,-1 1-1,0 0 0,0 0 0,1 0 1,-1 0-1,0 0 0,1 0 1,-1 1-1,1-1 0,0 0 1,-1 1-1,1-1 0,0 1 0,0-1 1,0 1-1,0 0 0,0-1 1,0 1-1,0 0 0,1 0 0,-1 0 1,1 0-1,-1 1 0,0-1-25,1-1-1,-1 0 0,1 1 0,-1-1 1,1 1-1,-1-1 0,1 1 0,0-1 0,0 0 1,0 1-1,0-1 0,0 1 0,0-1 1,0 1-1,0-1 0,1 1 0,-1-1 0,0 0 1,1 1-1,-1-1 0,1 1 0,0-1 1,-1 0-1,1 0 0,0 1 0,0-1 0,0 0 1,0 0-1,0 0 0,1 1 0,2 0-12,1 0 0,-1-1 0,1 0 0,-1 0 0,1 0 0,-1 0 0,1-1 0,5 1 0,8 0-150,20 3-309,-23-4 367,0 1 1,0 1-1,0 1 1,15 4-1,-29-7 154,-1 1 0,1-1 1,0 0-1,-1 0 0,1 0 0,-1 1 1,1-1-1,-1 0 0,1 1 0,-1-1 1,1 0-1,-1 1 0,1-1 0,-1 1 1,0-1-1,1 1 0,-1-1 0,0 1 1,1-1-1,-1 1 0,0-1 0,1 1 1,-1-1-1,0 1 0,0 0 0,0-1 1,0 1-1,0-1 0,0 1 0,1 0 1,-1-1-1,-1 1 0,1-1 0,0 1 1,0 0-1,0-1 0,0 1 0,0-1 1,0 1-1,-1-1 0,1 1 0,0-1 0,0 1 1,-1 0-1,1-1 0,0 1 0,-1-1 1,1 0-1,-1 1 0,1-1 0,-1 1 1,1-1-1,-1 0 0,0 1 0,-26 21 1351,16-14-1245,0-1 0,0 0 0,-1-1 0,0-1 0,0 1 0,-1-2-1,0 0 1,1 0 0,-1-1 0,0-1 0,-16 1 0,29-3-228,-1 1 1,1-1-1,0 0 0,-1 0 1,1 0-1,-1 0 0,1 0 1,-1 0-1,1 0 0,-1 0 1,1-1-1,0 1 0,-1 0 0,1 0 1,-1 0-1,1 0 0,-1-1 1,1 1-1,0 0 0,-1 0 1,1-1-1,0 1 0,-1 0 1,1-1-1,0 1 0,-1 0 1,1-1-1,0 1 0,0 0 0,-1-1 1,1 1-1,0-1 0,0 1 1,0 0-1,0-1 0,-1 1 1,1-1-1,0 1 0,0-1 1,0 1-1,0-1 0,0 1 0,0 0 1,0-1-1,0 1 0,0-1 1,0 1-1,1-1 0,-1 1 1,0 0-1,0-1 0,0 1 1,0-1-1,1 1 0,-1 0 1,0-1-1,0 1 0,1-1 0,-1 1 1,0 0-1,1-1 0,-1 1 1,0 0-1,1-1 0,23-23-5767,22 0-3575,-20 10 2916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26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73 12075,'0'0'3550,"7"-10"-512,3-2-2122,-6 8-512,0-1 0,-1 1 0,1-1 0,-1 0 0,0 0 0,0-1 0,3-7 0,-7 13-296,0-1 1,0 1 0,0-1-1,0 1 1,0-1-1,0 1 1,0 0-1,-1 0 1,1-1-1,0 1 1,0 0-1,0 0 1,0 0 0,0 0-1,0 0 1,-1 0-1,1 1 1,0-1-1,0 0 1,-2 1-1,-3 1-8,0 1 0,0 0 0,0 0 0,0 1 0,0 0 0,1 0 0,0 0 0,-1 0 0,2 1 0,-1 0 0,0 0 0,1 0 0,0 0 0,0 1 0,1 0 0,-1 0 0,1 0 0,1 0 0,-1 0 0,1 1 0,-3 12 0,6-17-102,-1-1-1,1 0 1,-1 0 0,1 0-1,0 1 1,0-1 0,0 0 0,-1 0-1,1 0 1,0 0 0,0 0-1,0-1 1,1 1 0,-1 0 0,0 0-1,0-1 1,0 1 0,1-1-1,-1 1 1,0-1 0,0 1 0,1-1-1,-1 0 1,0 1 0,1-1-1,1 0 1,48 6-473,-40-6 254,-2 1 124,0 0-1,0 1 1,0 0 0,0 0 0,-1 1 0,15 6 0,-21-9 122,-1 1 0,1 0 0,-1 0 0,1 0 0,-1 0 0,0 1 0,0-1-1,1 0 1,-1 1 0,0-1 0,0 0 0,0 1 0,0-1 0,-1 1 0,1 0 0,0-1 0,-1 1 0,1-1 0,-1 1 0,1 0 0,-1 0 0,0-1 0,0 1 0,1 0 0,-1 0 0,-1-1 0,1 1 0,0 0 0,0 0 0,-1-1 0,1 1 0,-1 0-1,1-1 1,-1 1 0,0-1 0,1 1 0,-1 0 0,0-1 0,0 0 0,0 1 0,-3 2 0,-1 2-15,-1 1 0,0-1-1,0 0 1,0-1 0,-1 1 0,0-1 0,0-1-1,0 1 1,-1-1 0,1 0 0,-1-1 0,0 0-1,0 0 1,-1-1 0,1 0 0,0 0 0,-16 0-1,23-7-4550,10-15-527,7-1-1733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27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14478,'0'0'10410,"-22"48"-9129,17-20-577,0 2-255,3-1-257,0 0-96,2-2-96,0-6 32,0-7 0,4-7-512,1-7-417,6 0-320,-3-17-1186,0-9-1248,-1-7-3364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03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11243,'0'0'9833,"3"12"-8669,12 97 731,-14-106-1881,0-1-1,0-1 1,0 1 0,0 0 0,0 0 0,0 0-1,0 0 1,1-1 0,-1 1 0,1-1 0,-1 1-1,1-1 1,-1 1 0,1-1 0,0 0 0,0 0-1,0 0 1,0 0 0,0 0 0,0 0 0,0-1-1,0 1 1,0-1 0,0 1 0,0-1 0,0 0-1,0 1 1,0-1 0,1 0 0,-1-1 0,0 1-1,3-1 1,3 1-47,1-1 0,-1 0 0,1 0 0,-1-1 0,1 0 0,14-6 0,-17 5-62,0 0 0,0 0 0,-1 0 0,0 0 0,0-1-1,0 0 1,0 0 0,0-1 0,-1 1 0,1-1 0,-1 0 0,-1 0 0,1 0 0,-1-1 0,4-7 0,-6 7 63,-7 51-296,4-37 356,1-1-1,0 1 1,0 0 0,1-1 0,0 1-1,1 11 1,-1-18-79,0 0 1,1-1-1,-1 1 0,0 0 1,0-1-1,1 1 0,-1 0 0,1-1 1,-1 1-1,0-1 0,1 1 1,-1 0-1,1-1 0,-1 1 0,1-1 1,0 0-1,-1 1 0,1-1 1,-1 1-1,1-1 0,0 0 0,-1 1 1,1-1-1,0 0 0,0 0 1,-1 1-1,1-1 0,0 0 0,-1 0 1,1 0-1,1 0 0,8 0-3990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27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5573,'0'0'19443,"5"23"-20276,6-16-1569,-2-4-2467,1 0-7431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27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0 14638,'0'0'6294,"-8"1"-4458,0 0-1642,1 0 1,1 1-1,-1 0 0,0 0 0,0 0 0,1 1 1,-1 0-1,1 0 0,0 1 0,0 0 1,0 0-1,0 0 0,1 1 0,0 0 0,0 0 1,0 0-1,0 1 0,1-1 0,0 1 1,-5 10-1,6-11-56,0 0 1,1 0-1,-1 0 0,1 1 1,0-1-1,1 1 1,0 0-1,-1-1 1,2 1-1,-1 10 1,1-15-118,0 1 1,0-1 0,0 0 0,1 1 0,-1-1-1,0 0 1,1 0 0,0 1 0,-1-1 0,1 0 0,0 0-1,-1 0 1,1 0 0,0 0 0,0 0 0,0 0 0,0 0-1,0 0 1,2 1 0,-1-1-12,1 0 1,-1 0-1,1 0 0,-1 0 1,1-1-1,-1 1 0,1-1 0,0 0 1,-1 1-1,1-1 0,0-1 1,-1 1-1,5-1 0,6-2-186,-1 0 1,0-1-1,1-1 0,-1 0 1,-1-1-1,1 0 0,-1-1 1,11-8-1,-6 5-318,0 0-1,30-13 1,-46 23 527,1 0 0,-1 0 0,1 0 0,-1 0 0,1 0 0,-1 0-1,1 0 1,-1 0 0,1 0 0,-1 1 0,0-1 0,1 0 0,-1 0 0,1 0 0,-1 1 0,0-1 0,1 0 0,-1 0 0,0 1 0,1-1 0,-1 0 0,0 1 0,1-1 0,-1 0-1,0 1 1,0-1 0,1 0 0,-1 1 0,0-1 0,0 1 0,0-1 0,1 1 0,-1-1 0,0 0 0,0 1 0,0-1 0,0 1 0,0-1 0,0 1 0,0-1 0,0 1 0,0-1 0,0 0-1,0 1 1,0-1 0,-1 1 0,1-1 0,0 1 0,-4 38 845,2-16-354,3-22-506,1 0-1,0 0 1,-1 0-1,1-1 1,0 1 0,-1-1-1,1 1 1,0-1 0,0 0-1,-1 1 1,1-1-1,0 0 1,0 0 0,0-1-1,0 1 1,-1 0 0,1 0-1,0-1 1,2 0-1,13-4-279,-1 0-1,1-1 0,-1-1 0,20-12 0,-24 12 84,0 1-1,1 0 1,-1 0-1,1 2 0,0-1 1,0 2-1,1 0 0,25-3 1,-38 6 205,0 1 0,0-1 0,0 1 1,0 0-1,-1-1 0,1 1 1,0 0-1,-1-1 0,1 1 0,0 0 1,-1 0-1,1 0 0,-1 0 1,1 0-1,-1 0 0,1-1 0,-1 1 1,0 0-1,0 0 0,1 0 1,-1 0-1,0 0 0,0 0 0,0 0 1,0 0-1,0 0 0,0 0 0,-1 2 1,1 42-1203,-1-32-2532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28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4 11563,'0'0'11691,"-9"-2"-11045,7 2-612,0-1 0,0 1 0,0 0 0,0 0 0,0 0 0,0 0 0,0 0 0,0 0 0,0 0 0,0 1 0,-1-1 1,1 1-1,0-1 0,1 1 0,-1 0 0,0 0 0,-4 2 0,3 0 54,0 1 0,0-1 0,0 1 1,1 0-1,-1 0 0,1 0 0,0 0 0,0 1 1,-2 6-1,-5 12 346,1-1 1,1 1-1,1 1 0,1-1 1,1 1-1,1 0 1,1 37-1,2-58-430,0 0 1,0 0-1,0 0 0,1 0 0,-1-1 1,1 1-1,-1 0 0,1 0 1,0-1-1,0 1 0,1-1 1,-1 1-1,0-1 0,1 1 0,-1-1 1,1 0-1,0 1 0,0-1 1,0 0-1,0 0 0,0-1 1,1 1-1,-1 0 0,0-1 0,1 1 1,-1-1-1,1 0 0,-1 0 1,1 0-1,0 0 0,0 0 0,-1-1 1,1 1-1,0-1 0,0 1 1,0-1-1,0 0 0,-1 0 1,1-1-1,3 0 0,1 0-11,0 0 0,0 0 0,-1-1 1,1 0-1,-1-1 0,0 1 0,0-1 0,1-1 0,-2 1 0,1-1 0,0 0 0,-1 0 0,0 0 0,0-1 1,0 0-1,4-6 0,32-63-49,-30 54 58,-19 34-7,4-8 72,1 1 0,-1 0 1,1 0-1,0 0 0,1 1 0,0-1 0,0 0 0,0 1 1,1 0-1,0-1 0,1 11 0,0-17-57,1 0-1,-1 1 1,1-1-1,0 0 1,0 1-1,-1-1 1,1 0 0,0 0-1,0 0 1,1 0-1,-1 0 1,0 0-1,0 0 1,0 0-1,0 0 1,1 0 0,-1-1-1,1 1 1,-1 0-1,0-1 1,1 1-1,-1-1 1,1 0 0,-1 0-1,1 1 1,-1-1-1,1 0 1,-1 0-1,1 0 1,-1 0-1,1-1 1,-1 1 0,2-1-1,55-8 125,-42 3-210,0 0-1,0-2 0,17-10 1,-21 10 10,0 1 1,1 1-1,0 0 1,0 1-1,17-4 1,-30 9 69,1 0-1,-1 0 1,1 0 0,-1 0-1,1 0 1,-1 0 0,0 0-1,1 0 1,-1 0 0,1 1-1,-1-1 1,0 0 0,1 0-1,-1 1 1,0-1 0,1 0-1,-1 0 1,0 1 0,1-1-1,-1 0 1,0 1 0,1-1-1,-1 0 1,0 1 0,0-1-1,0 1 1,1-1 0,-1 0-1,0 1 1,0-1 0,0 1-1,0-1 1,0 1 0,0-1-1,0 0 1,0 1 0,0-1-1,0 1 1,0-1 0,0 1-1,0-1 1,0 0 0,0 1-1,-1 0 1,-4 31 310,2-15 61,4-16-362,-1-1 0,1 1 1,-1-1-1,1 1 0,-1-1 0,1 0 0,0 1 1,-1-1-1,1 0 0,-1 1 0,1-1 0,0 0 0,-1 0 1,1 1-1,0-1 0,-1 0 0,1 0 0,0 0 1,-1 0-1,1 0 0,0 0 0,-1 0 0,1 0 1,0-1-1,0 1 0,-1 0 0,1 0 0,-1 0 0,2-1 1,23-6 76,18-15-120,-36 18-144,0-1 0,0 1 0,1 0 0,0 1 0,-1 0 0,1 0 0,0 1 0,1 0 0,-1 0 1,16-1-1,-24 4 163,1-1 0,-1 0 0,0 1 1,1-1-1,-1 1 0,1-1 0,-1 1 1,0-1-1,1 1 0,-1-1 0,0 1 1,1-1-1,-1 1 0,0-1 0,0 1 1,0-1-1,0 1 0,1 0 0,-1-1 1,0 1-1,0-1 0,0 1 0,0 0 1,0-1-1,0 1 0,-1-1 0,1 1 1,0-1-1,0 1 0,0 0 0,0-1 0,-1 1 1,1-1-1,0 1 0,-1-1 0,1 1 1,0-1-1,-1 1 0,-11 23-50,-19 9-1356,10-21-2660,21-12 3715,-1 0 0,0 0-1,1 0 1,-1 0 0,0 0 0,1 0-1,-1 0 1,0 0 0,1 0 0,-1 0-1,1 0 1,-1 0 0,0 0 0,1-1-1,-1 1 1,1 0 0,-1 0 0,0-1-1,1 1 1,-1 0 0,1-1 0,-1 1 0,1-1-1,-1 1 1,1-1 0,0 1 0,-1-1-1,0 0 1,-4-13-11671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28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13837,'0'0'7015,"49"57"-10603,-26-42-3394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29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0 128 15535,'0'0'12721,"9"3"-11867,-3 0-791,1-1 0,-1 0 0,0-1 0,1 0 0,-1 0 0,0 0 0,1-1 0,0 0 0,-1 0 0,1 0 0,-1-1-1,0 0 1,1 0 0,-1-1 0,0 0 0,1 0 0,-1 0 0,7-5 0,3-1-40,-1-1 0,23-16 0,-35 22-22,0 1-1,0 0 1,0-1-1,0 0 1,0 0 0,-1 0-1,1 0 1,-1 0 0,0 0-1,0 0 1,0-1-1,0 1 1,-1-1 0,1 0-1,-1 1 1,0-1-1,1-8 1,-2 11-4,0 0 1,-1 0-1,1 0 1,-1 1-1,1-1 0,-1 0 1,0 0-1,1 0 1,-1 0-1,0 0 0,0 1 1,0-1-1,1 0 1,-1 1-1,0-1 0,0 1 1,0-1-1,0 1 1,0-1-1,0 1 0,0 0 1,0-1-1,0 1 1,0 0-1,0 0 0,-1 0 1,1 0-1,0 0 1,0 0-1,0 0 0,0 0 1,0 0-1,-2 1 1,-43 7-59,37-2 90,-1 0 1,1 0-1,0 0 1,1 1-1,-1 0 0,2 1 1,-1 0-1,1 0 1,0 1-1,0 0 1,1 0-1,1 1 1,-1-1-1,1 1 1,1 0-1,0 1 1,1-1-1,0 1 1,0-1-1,1 1 1,0 0-1,0 15 1,3-23-21,-1 0 0,1 0 0,0-1 0,-1 1 1,1 0-1,1-1 0,-1 1 0,0 0 0,0-1 1,1 1-1,0-1 0,-1 0 0,1 0 0,0 0 1,0 0-1,0 0 0,1 0 0,-1 0 0,0 0 1,1-1-1,-1 1 0,1-1 0,-1 0 0,1 0 1,0 0-1,-1 0 0,1 0 0,5 0 0,8 3-115,1-2-1,0 1 0,25-1 0,-32-2-95,80-1-2976,-30-9-2656,-9-8-3118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3:13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305 14 15022,'0'0'4169,"-11"9"-3645,-29 28-179,2 1 1,1 2 0,-61 89-1,75-99 1728,34-52 504,12-14-2603,24-51 1,-41 73-150,0-1 0,0 0 0,-1 0 0,-1-1 0,-1 1 0,3-28 0,-6 42 171,1 1 0,-1-1 0,0 1 0,0-1 0,0 1 0,0-1 0,0 0 0,0 1 0,0-1 0,0 1 0,0-1 1,0 1-1,0-1 0,0 1 0,0-1 0,0 0 0,0 1 0,-1-1 0,1 1 0,0-1 0,0 1 0,-1-1 0,1 1 0,0-1 0,-1 1 0,1 0 0,0-1 0,-1 1 0,1-1 0,-1 1 0,1 0 0,-1-1 0,1 1 0,-1 0 0,1-1 0,-1 1 0,1 0 0,-1 0 0,1 0 0,-1 0 0,1-1 0,-1 1 0,1 0 0,-1 0 0,0 0 1,1 0-1,-1 0 0,1 0 0,-1 0 0,1 1 0,-1-1 0,0 0 0,1 0 0,-1 0 0,0 1 0,-27 19-174,23-13 181,0 1 0,1-1 0,0 1 0,0 0 0,0 0 0,1 0 1,0 0-1,1 0 0,0 1 0,0-1 0,1 1 0,0 0 0,0-1 0,1 1 0,1 0 1,-1 0-1,1-1 0,0 1 0,1-1 0,3 11 0,-3-14 0,0 1 0,0 0 0,0 0 0,1-1 0,-1 0 0,1 1 0,1-1 0,-1 0 0,1 0 0,0-1 0,0 1 0,0-1 0,1 0 0,-1 0 0,1 0 0,0-1 0,0 0 0,1 0 0,-1 0 0,1 0 0,-1-1 0,1 0 0,0 0 0,0-1 0,-1 1 0,1-1 0,0 0 0,1-1 0,8 0 0,-15 0-2,1 0 0,0-1 0,0 1 0,-1-1 0,1 1 0,-1-1 1,1 1-1,0-1 0,-1 1 0,1-1 0,-1 1 0,1-1 0,-1 0 1,1 1-1,-1-1 0,0 0 0,1 1 0,-1-1 0,0 0 0,0 0 1,1 1-1,-1-1 0,0 0 0,0 0 0,0 0 0,0 1 0,0-1 1,0 0-1,0 0 0,0 1 0,0-1 0,0 0 0,-1 0 1,1 0-1,0 1 0,0-1 0,-1 0 0,1 1 0,-1-1 0,1 0 1,-1 0-1,-14-33 15,8 22-293,-1 1 1,0 0 0,-1 1 0,0 0 0,-1 1 0,0 0-1,-1 0 1,0 1 0,0 0 0,0 1 0,-1 0-1,0 1 1,-1 0 0,1 1 0,-1 1 0,0 0-1,0 0 1,-16-1 0,29 5 289,0 0 0,0 0 0,-1 0 0,1 0 1,0 0-1,-1-1 0,1 1 0,0 0 0,-1 0 0,1 0 0,0 0 0,-1 0 1,1 1-1,0-1 0,-1 0 0,1 0 0,0 0 0,0 0 0,-1 0 0,1 0 1,0 0-1,-1 1 0,1-1 0,0 0 0,0 0 0,-1 0 0,1 1 0,0-1 1,0 0-1,0 0 0,-1 1 0,1-1 0,0 0 0,0 0 0,0 1 0,0-1 0,-1 0 1,1 1-1,0-1 0,0 0 0,0 0 0,0 1 0,0 0 0,8 16 455,20 13 462,0-9 255,45 22-1,-63-38-1344,0 0 0,0-1 0,0 0 0,1-1 0,0 0 0,0-1 0,0 0 0,17 1 0,-29-4-330,1-1 0,0 1 0,-1-1-1,1 1 1,-1-1 0,1 1 0,-1-1 0,0 1-1,0 0 1,0-1 0,1 1 0,-1 0 0,0-1-1,-1 1 1,1 0 0,-1-1 0,-17-14-4026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3:13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8 4516,'-8'-1'4671,"-61"-6"2317,69 7-6931,0 0 0,0 0 0,0 0-1,0 0 1,-1 0 0,1 0-1,0 0 1,0 1 0,0-1 0,0 0-1,-1 0 1,1 0 0,0 0 0,0 0-1,0 0 1,0 0 0,0 0 0,0 0-1,-1 1 1,1-1 0,0 0 0,0 0-1,0 0 1,0 0 0,0 0 0,0 0-1,0 1 1,0-1 0,0 0-1,0 0 1,0 0 0,0 0 0,0 1-1,0-1 1,0 0 0,0 0 0,0 0-1,0 0 1,0 1 0,0-1 0,0 0-1,0 0 1,0 0 0,0 0 0,0 0-1,0 1 1,0-1 0,0 0-1,0 0 1,0 0 0,0 0 0,1 0-1,-1 0 1,0 1 0,0-1 0,0 0-1,0 0 1,1 0 0,7 9 1128,11-1-668,0 0 1,1-2 0,-1 0 0,1-2-1,1 0 1,29 2 0,-8 0-331,33 6-218,38 7-901,-38-14-7249,-65-7 3392,-4-7-1889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3:13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825 162 7495,'-8'-8'3080,"-5"-4"-2599,0 1 0,0 1 0,-1 0 0,-1 1 0,0 1 0,0 0 0,0 1 0,-1 0 0,0 1 0,-19-4 0,8 5-289,-1 2 0,1 0 0,0 2 0,-1 1 1,1 1-1,-1 2 0,1 0 0,0 2 0,0 1 0,1 1 1,0 1-1,0 2 0,1 0 0,0 2 0,0 1 1,2 0-1,-1 2 0,2 1 0,0 1 0,-21 21 0,35-30-59,0 1 0,1 0-1,0 0 1,1 1-1,0-1 1,0 2-1,1-1 1,0 0-1,1 1 1,0 0-1,-3 19 1,6-22-99,0 1-1,0-1 1,1 0-1,0 1 1,1-1 0,-1 0-1,2 0 1,-1 1 0,1-1-1,0 0 1,1-1-1,0 1 1,0 0 0,1-1-1,0 1 1,9 12 0,4 0-20,1-1 0,1-1 0,0 0 0,1-1 0,1-1 1,0-2-1,1 0 0,1-1 0,0-1 0,1-1 0,0-1 1,1-1-1,29 7 0,-9-6 266,0-1 1,0-2-1,1-2 1,0-2 0,0-2-1,78-9 1,-89 3 25,-1-2 1,-1-2-1,1-1 1,-2-1 0,1-2-1,-2-1 1,32-19-1,-42 20-163,0 0 0,0-1 0,-2-1 0,0-1 0,0-1 0,-2 0 0,0-2 0,-1 0 0,-1 0 0,19-34 0,-29 44-118,0 0 1,-1 0-1,0-1 1,-1 0-1,0 0 1,0 0 0,-1 0-1,-1 0 1,0 0-1,0-1 1,-1 1-1,0 0 1,-1-1-1,0 1 1,0 0-1,-7-20 1,4 18-36,-1 1 1,-1 0-1,0 0 0,-1 0 1,0 1-1,0 0 0,-1 0 1,0 1-1,-1 0 0,0 0 1,0 1-1,-1 0 0,-17-10 1,2 4-273,0 2 1,-1 0-1,-1 2 1,0 1 0,0 1-1,0 1 1,-1 1-1,0 2 1,0 1 0,-1 1-1,1 1 1,0 2-1,-47 6 1,60-4-829,0 0-1,0 2 1,1-1-1,0 2 1,-18 9 0,3 3-6364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44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3459,'0'0'3246,"-8"2"-230,-10 2-1947,-2 0 233,-2 3 3545,19-2-2772,12 1-1381,10 2-164,6-4-329,0-1 0,0-1 1,0-1-1,35-4 0,-15 2-113,27-6 257,7 1-3904,-78 6 3308,-1 0-1,0 0 1,1 0-1,-1 1 0,0-1 1,1 0-1,-1 0 1,0 1-1,1-1 0,-1 0 1,0 0-1,0 1 1,1-1-1,-1 0 0,0 1 1,0-1-1,1 0 1,-1 1-1,0-1 0,0 0 1,0 1-1,0-1 1,0 1-1,0-1 0,1 0 1,-1 1-1,0-1 1,0 1-1,0-1 0,0 0 1,0 1-1,-1-1 1,1 1-1,0-1 0,0 0 1,0 1-1,0-1 1,0 1-1,0-1 0,-1 0 1,1 1-1,0-1 1,0 0-1,-1 1 0,1-1 1,-11 4-3411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44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3619,'-11'4'2819,"0"-1"-1978,2-2-239,1 1-1,1 0 1,-1 1-1,0-1 1,0 2-1,1-1 1,-10 7-1,17-10-538,0 0 0,0 0-1,0 0 1,1 0 0,-1-1-1,0 1 1,0 0 0,0 0-1,1 0 1,-1 0-1,0 1 1,0-1 0,0 0-1,1 0 1,-1 0 0,0 0-1,0 0 1,0 0 0,1 0-1,-1 0 1,0 0-1,0 0 1,0 1 0,0-1-1,1 0 1,-1 0 0,0 0-1,0 0 1,0 0-1,0 1 1,0-1 0,0 0-1,1 0 1,-1 0 0,0 0-1,0 1 1,0-1 0,0 0-1,0 0 1,0 0-1,0 1 1,0-1 0,0 0-1,0 0 1,0 0 0,0 1-1,0-1 1,0 0 0,0 0-1,0 0 1,0 1-1,0-1 1,0 0 0,0 0-1,-1 0 1,1 1 0,0-1-1,0 0 1,0 0 0,0 0-1,0 0 1,0 1-1,-1-1 1,1 0 0,0 0-1,0 0 1,0 0 0,0 0-1,-1 0 1,21 1 1165,-17-1-851,243-10 4120,-145 3-4243,-3 6-1570,-76 1-1804,-13-1-3366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05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41 5381,'0'0'8579,"0"-8"-5750,0-24-763,-2 31 41,-2 10-1677,-4 11-420,-3 55 1714,-3 107 0,14-180-1693,-1 0 1,1-1-1,0 1 0,0 0 0,0 0 0,0 0 0,0 0 0,1-1 1,-1 1-1,0 0 0,1 0 0,-1-1 0,1 1 0,0 0 1,0-1-1,-1 1 0,1 0 0,0-1 0,0 1 0,1-1 1,-1 0-1,0 1 0,0-1 0,1 0 0,-1 0 0,1 0 1,-1 1-1,1-2 0,-1 1 0,1 0 0,-1 0 0,1 0 1,0-1-1,0 1 0,-1-1 0,1 1 0,0-1 0,0 0 1,0 0-1,-1 0 0,1 0 0,0 0 0,0 0 0,0 0 1,-1-1-1,1 1 0,0-1 0,0 1 0,-1-1 0,3-1 1,5-1 14,-1 0 1,0-1-1,0 0 1,0 0-1,0-1 1,-1 0 0,1 0-1,-2-1 1,8-6-1,3-11-10,-14 19-34,-1 0 0,1-1 0,1 1 1,-1 0-1,0 1 0,1-1 0,0 1 0,0-1 0,0 1 0,7-4 0,-10 33-461,-1-7 467,-1-14-4,1 0 1,0 0 0,0 0-1,0 0 1,1 0 0,0 0-1,2 9 1,-2-12 4,0-1 0,0 0 0,0 1 0,0-1 1,0 0-1,0 0 0,1 0 0,-1 0 0,0 0 0,1 0 0,-1 0 1,1 0-1,-1 0 0,1-1 0,-1 1 0,1 0 0,-1-1 0,1 0 0,0 1 1,-1-1-1,1 0 0,-1 0 0,1 0 0,0 0 0,-1 0 0,1 0 0,0 0 1,2-1-1,5-1 19,0 0 1,0-1-1,-1 0 1,1 0-1,-1-1 1,0 0-1,0-1 1,-1 1-1,13-11 1,-14 10-139,1 0 0,-1 1 0,1-1 0,0 1-1,1 0 1,-1 1 0,1 0 0,-1 0 0,1 1 0,0 0 0,15-2 0,-22 4 102,-1 1 0,1-1 1,-1 1-1,1-1 0,-1 1 0,1 0 1,-1-1-1,0 1 0,1-1 0,-1 1 0,0 0 1,0-1-1,1 1 0,-1 0 0,0 0 0,0-1 1,0 1-1,0 0 0,0-1 0,0 1 0,0 0 1,0 0-1,0-1 0,0 1 0,0 0 0,0-1 1,-1 1-1,1 1 0,-1-1 29,1 0 0,-1 0 0,1 0-1,0 0 1,0 0 0,-1-1 0,1 1 0,0 0-1,0 0 1,0 1 0,0-1 0,0 0 0,0 0 0,1 0-1,-1-1 1,0 1 0,0 0 0,1 0 0,-1 0 0,0 0-1,1 0 1,-1 0 0,1 0 0,-1 0 0,1-1 0,0 1-1,-1 0 1,1 0 0,0-1 0,0 1 0,-1 0-1,1-1 1,0 1 0,0-1 0,0 1 0,1 0 0,6-2 58,0 0 0,0-1-1,0 0 1,0 0 0,0-1 0,-1 1 0,1-2 0,12-6 0,-13 5-403,1 1 0,0 1 0,0-1 1,0 1-1,0 1 0,0 0 0,0 0 0,17-2 0,-24 5 329,0 0 0,0-1 1,0 1-1,0 0 0,0 0 1,0 0-1,0 0 0,-1 0 1,1 0-1,0 0 0,-1 0 1,1 0-1,0 0 0,-1 0 0,1 1 1,-1-1-1,0 0 0,1 0 1,-1 0-1,0 1 0,0-1 1,0 0-1,0 1 0,0-1 1,0 0-1,0 0 0,0 1 0,0-1 1,-1 0-1,0 2 0,-5 40 786,6-43-790,-4 11-532,4-11 391,0 0 0,0 0 1,0 0-1,0 1 0,0-1 1,0 0-1,-1 0 0,1 0 1,0 0-1,0 0 0,0 0 1,0 0-1,0 0 0,-1 1 1,1-1-1,0 0 0,0 0 1,0 0-1,0 0 0,-1 0 1,1 0-1,0 0 0,0 0 1,0 0-1,0 0 0,-1 0 1,1 0-1,0 0 0,0 0 1,0 0-1,0-1 0,-1 1 1,1 0-1,0 0 0,0 0 1,0 0-1,0 0 0,0 0 1,-1 0-1,1 0 0,0 0 1,0-1-1,0 1 0,0 0 1,0 0-1,0 0 0,0 0 1,0 0-1,-1-1 0,1 1 1,0 0-1,0 0 0,0 0 1,0 0-1,0-1 0,0 1 1,0 0-1,0 0 0,-5-11-7707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45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4068,'0'0'15962,"100"3"-13405,-45-4-2472,-29-1-87,0 2 0,0 1 0,0 1 0,31 6-1,-57-8-91,0 0 0,-1 0 0,1 1-1,0-1 1,-1 0 0,1 0-1,0 0 1,-1 1 0,1-1-1,0 0 1,-1 1 0,1-1-1,0 0 1,0 1 0,0-1 0,-1 0-1,1 1 1,0-1 0,0 0-1,0 1 1,0-1 0,0 0-1,-1 1 1,1-1 0,0 1-1,0-1 1,0 0 0,0 1 0,0-1-1,0 1 1,0-1 0,0 0-1,1 1 1,-1-1 0,0 0-1,0 1 1,0-1 0,0 1-1,0-1 1,1 0 0,-1 1 0,0-1-1,0 0 1,1 0 0,-1 1-1,0-1 1,0 0 0,1 1-1,-1-1 1,0 0 0,1 0-1,-1 0 1,0 1 0,1-1 0,-1 0-1,0 0 1,1 0 0,-1 0-1,1 0 1,-1 0 0,0 0-1,1 1 1,-1-1 0,1 0-1,0-1 1,-31 14-6456,13-9 3101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45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7143,'-9'2'1484,"7"-1"-1474,-53 16 3562,54-17-3478,0 0 0,0 1 0,0-1 0,0 1 0,-1-1 1,1 0-1,0 1 0,1 0 0,-1-1 0,0 1 0,0-1 0,0 1 1,0 0-1,0 0 0,1 0 0,-1-1 0,0 1 0,1 0 0,-1 0 1,0 0-1,1 0 0,-1 0 0,1 0 0,0 0 0,-1 0 0,1 0 1,0 1-1,0-1 0,-1 0 0,1 0 0,0 0 0,0 0 0,0 0 1,1 0-1,-1 0 0,0 1 0,0-1 0,0 0 0,1 0 0,-1 0 1,1 0-1,-1 0 0,1 0 0,-1 0 0,1 0 0,-1 0 0,1 0 1,0-1-1,0 1 0,-1 0 0,3 1 0,6 5 59,0 0 0,0-1 0,1 0 0,10 4 0,39 27-29,-57-35-114,1 0 0,-1 0 0,1 0 0,-1 0-1,0 1 1,0-1 0,0 1 0,0-1 0,0 1 0,-1 0 0,1 0 0,-1 0 0,0 0-1,0 0 1,0 0 0,1 5 0,-2-4 50,0-1-1,-1 1 1,1 0-1,-1-1 0,1 1 1,-1 0-1,0-1 1,0 1-1,-1-1 1,1 0-1,-1 1 1,0-1-1,0 0 0,-2 3 1,-40 45 338,35-42-361,1-1 0,0 1-1,1 1 1,-7 10 0,14-20-26,0 0 0,-1 1 1,1-1-1,0 1 0,0-1 1,0 1-1,0-1 0,0 1 1,0-1-1,0 1 0,0-1 1,0 1-1,0-1 0,0 1 1,0-1-1,0 1 0,0-1 1,0 1-1,0-1 0,1 1 1,-1-1-1,0 1 0,0-1 0,0 1 1,1-1-1,-1 0 0,0 1 1,1-1-1,-1 0 0,0 1 1,1-1-1,-1 0 0,1 1 1,-1-1-1,0 0 0,1 1 1,-1-1-1,1 0 0,-1 0 1,1 0-1,-1 0 0,1 1 1,-1-1-1,1 0 0,-1 0 1,1 0-1,-1 0 0,1 0 1,-1 0-1,1 0 0,-1 0 1,1 0-1,-1-1 0,1 1 1,0 0-1,36-4 760,-34 4-730,97-21 469,-70 13-500,0 2-1,0 0 0,0 2 1,1 2-1,31 1 0,-62 1-11,1 0-1,-1 0 1,0 0-1,1 0 1,-1 0-1,1 0 1,-1 0 0,1 0-1,-1 0 1,0 0-1,1 0 1,-1 1-1,1-1 1,-1 0-1,0 0 1,1 1-1,-1-1 1,0 0 0,1 0-1,-1 1 1,0-1-1,1 0 1,-1 1-1,0-1 1,0 0-1,1 1 1,-1-1 0,0 1-1,0-1 1,0 0-1,0 1 1,1-1-1,-1 1 1,0-1-1,0 1 1,0-1-1,0 1 1,-8 20-257,-19 15-3078,19-31-111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46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8488,'0'0'10474,"-9"11"-10293,-19 20-231,-116 143 2823,136-158-3642,7-13-3052,1-12-111,1 6 3512,0-17-4765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46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10794,'0'0'8680,"-19"51"-7879,33-34-256,5 2-289,4-1-160,6-2 0,-1 1-128,-1-5-1217,-3-3-1121,3-5-2339,-6-4-2049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46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25 141 5381,'0'0'14093,"-25"59"-12811,25-40-770,0-2-352,0 1-128,0-4 0,0-2-832,5-4-642,1-7-640,1-1-1729,0-10-994</inkml:trace>
  <inkml:trace contextRef="#ctx0" brushRef="#br0" timeOffset="1">39 1 12844,'0'0'5766,"30"13"-17233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47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14 8360,'0'0'11883,"-34"53"-11114,34-38-353,12 0-224,4-5-127,2 1 31,8-5-32,-1-6-321,-2 0-768,6-2-576,-5-10-609,-4-5-1185,-1-4-129,-6 1-576</inkml:trace>
  <inkml:trace contextRef="#ctx0" brushRef="#br0" timeOffset="1">243 1 1057,'0'0'15492,"-4"7"-14125,-6 13-794,2 0 1,0 1 0,1-1 0,-6 33 0,-15 102 925,19-97-759,8-57-810,1 0-1,0 0 1,0 0-1,0 1 1,0-1-1,0 0 1,0 0-1,0 0 1,0 0-1,0 0 1,1 0-1,-1 0 1,0 0-1,1 1 1,-1-1-1,0 0 1,2 1-1,-2-2-67,1 1 0,0-1 1,-1 0-1,1 0 0,-1 0 0,1 0 0,-1 0 0,1 0 1,0 0-1,-1 0 0,1 0 0,-1 0 0,1 0 0,-1-1 0,1 1 1,-1 0-1,1 0 0,0 0 0,-1-1 0,1 1 0,-1 0 0,0-1 1,1 1-1,-1 0 0,1-1 0,-1 1 0,1-1 0,-1 1 1,0 0-1,1-1 0,-1 1 0,0-1 0,0 1 0,1-1 0,-1 0 1,0 1-1,0-1 0,13-20-6097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47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16688,'0'0'7303,"-2"58"-6310,-5-35-513,-2 4-64,2-3-223,1 0-161,3-4-32,1-5 32,2-5-289,0-5-607,2-8-1891,1-15 193,5-10-1442,-3-6-2594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47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11050,'0'0'14574,"1"-10"-16111,6 11-1186,4-1-2978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48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3876,'0'0'18038,"11"0"-17136,137 7 1221,-59-3-2409,-3-1-3521,-84-3 3364,-2 0 128,1 0 1,0 0-1,-1 0 1,1 0-1,0 0 1,-1 0-1,1 0 1,0 0-1,-1 0 1,1-1-1,0 1 1,-1 0-1,1 0 1,0 0-1,-1-1 1,1 1-1,-1 0 0,1-1 1,-1 1-1,1-1 1,-1 1-1,1 0 1,-1-1-1,2 0 1,2-12-7838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51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1 206 3395,'315'-12'8393,"0"-13"-4785,290-19-1612,-12-20-1835,-320 51 95,-185 13-176,110-14 0,-91 0 1,-59 10-3296,-47 4 2884,0 0 172,-1 1 0,1-1 0,-1 0 0,1 0 0,-1 0 0,1 0 0,-1 0 0,1 0 0,-1-1 0,1 1 0,-1 0 0,1 0 0,-1 0 0,1 0 0,-1-1 0,1 1 0,-1 0 0,0 0 1,1-1-1,-1 1 0,1 0 0,-1-1 0,0 1 0,1 0 0,-1-1 0,0 1 0,1-1 0,-1 1 0,0 0 0,0-1 0,1 0 0,-1-7-4325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06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16335,'0'0'7752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53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17 4837,'0'0'17958,"1"10"-17248,-2 18-287,-6 50 0,-2 32-484,9-110 36,0 1 1,0-1 0,0 0 0,0 1-1,0-1 1,1 0 0,-1 1 0,0-1-1,0 0 1,1 1 0,-1-1-1,0 0 1,0 0 0,1 1 0,-1-1-1,0 0 1,0 0 0,1 0 0,-1 1-1,0-1 1,1 0 0,-1 0 0,0 0-1,1 0 1,-1 0 0,1 0 0,-1 0-1,0 0 1,1 0 0,-1 0-1,0 0 1,1 0 0,-1 0 0,0 0-1,1 0 1,-1 0 0,1 0 0,-1 0-1,0 0 1,1 0 0,-1-1 0,0 1-1,0 0 1,1 0 0,-1 0 0,0-1-1,1 1 1,-1 0 0,0 0-1,0-1 1,1 1 0,-1-1 0,19-12-1034,-2-4-1028,-2-1 0,0 0 1,-1-1-1,-1-1 0,-1 0 0,12-25 0,7-29 2733,-35 91 9667,-3 16-5791,1 4-6187,-2 54 0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53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10634,'0'0'11819,"60"-2"-11851,-33 4-1761,-3-2-2596,5 0-3650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54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4 8040,'0'0'18673,"-10"-3"-19409,18 3-770,5 0-1056,-3 0-1698,1 0-4324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54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354 0 2915,'0'0'8440,"10"5"-6673,-1 0-1350,0 0-1,-1 0 1,1 1 0,-1 0 0,-1 0-1,1 1 1,-1 0 0,0 0 0,-1 1-1,0 0 1,0 0 0,0 0 0,7 16 0,-8-8-226,1-1 1,-2 1-1,0 0 1,-1 1-1,-1-1 1,0 0-1,-2 1 0,1-1 1,-2 1-1,0-1 1,-1 0-1,-1 1 1,0-1-1,-1 0 1,-1 0-1,-1-1 1,0 0-1,-1 0 1,0 0-1,-1 0 1,-1-2-1,0 1 1,-17 18-1,11-15-438,-1 0 0,0-1 0,-1-1 0,0-1 0,-1-1 0,-1 0 0,-28 14 0,29-18-991,1-1 1,-2-1 0,1-1 0,-1-1 0,0 0 0,0-1 0,0-1 0,-34 0 0,16-3-2639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54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 9513,'0'0'6790,"-12"8"-5348,-1 3-1330,1 0 1,0 0 0,0 1 0,1 1-1,1 0 1,0 0 0,0 1-1,-9 21 1,7-9 53,1 0 0,1 1-1,2 0 1,1 1 0,0-1 0,3 2-1,0-1 1,2 0 0,0 1 0,2-1-1,2 1 1,4 27 0,-3-37-368,1-1 0,1 1 0,1-1 0,0-1 0,1 1 0,1-1 0,1 0 0,0-1 0,1 0 0,1 0 0,1-1 0,0-1 0,0 0 0,2 0 0,-1-1 0,2-1 1,0-1-1,0 0 0,18 9 0,34 11-5051,4-10-4351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05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5637,'0'0'18439,"10"-1"-17964,38-1 65,70 5-1,-66-1-4371,-3-1-6200,-57-1 4704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06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6150,'0'0'6886,"-57"30"-4067,50-23-705,3-2-769,4 4-288,6-2-192,10 0-96,10 0-97,4-1-351,9 2-225,4-2-96,-1-1-2082,2-1-1570,-5-4-2626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06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5669,'0'0'14697,"12"2"-14313,3 0-296,1 0 0,-1 2-1,0 0 1,0 1-1,28 13 1,-38-16-78,0 1 1,0 0-1,-1 0 1,1 1-1,-1-1 1,0 1-1,0 0 0,0 0 1,0 0-1,3 7 1,-5-8 0,0 0 0,-1 0 0,0 0 1,0 0-1,0 1 0,0-1 0,0 0 1,0 1-1,-1-1 0,0 1 0,0-1 1,0 0-1,0 1 0,0-1 0,-1 1 1,1-1-1,-1 0 0,-2 7 0,0-4 102,0 1 0,-1 0 0,0-1 0,0 0-1,0 0 1,-1 0 0,0-1 0,-9 9-1,-52 40 808,39-33-933,24-18-611,-4 2 295,2-3-7932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06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45 5189,'0'0'16752,"-11"-6"-16048,8 3-667,0 1-15,1 0-1,-1 0 1,0 0 0,1 0 0,-1 1 0,0-1 0,0 1 0,0 0 0,-1 0 0,1 0-1,0 0 1,0 0 0,-1 1 0,1-1 0,0 1 0,-1 0 0,1 0 0,0 0 0,-1 1-1,1-1 1,0 1 0,0-1 0,-1 1 0,1 0 0,0 0 0,0 1 0,0-1 0,0 1-1,0 0 1,1-1 0,-6 5 0,-1 2 114,1 0-1,-1 1 1,1 0-1,1 0 1,0 1 0,-7 11-1,12-17-94,0-1 1,0 1-1,0 0 0,0 0 1,1 0-1,0 0 0,0 0 1,0 0-1,0 0 0,1 0 0,-1 0 1,1 1-1,0-1 0,0 0 1,1 0-1,-1 0 0,1 0 1,0 0-1,0 0 0,0 0 1,3 5-1,-2-5-16,1-1 1,0 0-1,0 0 0,1-1 1,-1 1-1,0-1 1,1 1-1,0-1 0,-1 0 1,1-1-1,0 1 1,0 0-1,0-1 1,0 0-1,0 0 0,0 0 1,1-1-1,-1 1 1,6-1-1,4 0 33,-1 1-1,0-2 1,0 0 0,1 0-1,13-5 1,-17 3-35,0 0 0,0-1 0,-1 0 0,1-1 0,-1 0 0,0-1 0,0 0 0,-1 0 0,14-13 0,-18 15-2,0-1 1,0 1 0,0-1 0,-1 0 0,1 0 0,-1 0 0,0 0 0,-1 0 0,1-1 0,-1 1 0,0-1 0,0 1-1,-1-1 1,0 0 0,0 0 0,0 0 0,-1 0 0,0-9 0,-1 12-36,1 1 0,-1-1 0,0 1 0,0-1-1,0 1 1,0-1 0,0 1 0,-1 0 0,1 0 0,-1-1 0,0 1 0,1 0 0,-1 1-1,0-1 1,0 0 0,0 0 0,0 1 0,-1-1 0,1 1 0,0 0 0,-1-1 0,1 1-1,-1 0 1,1 1 0,-5-2 0,-32-6-2901,3 6-5115,18 2-1889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14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4965,'0'0'13436,"9"6"-12005,-1-1-1215,1 1 0,0-2 0,0 1 0,1-1 0,-1 0 0,1-1 0,0 0 0,0-1 0,0 0 0,17 1 0,36-4-449,81-10 1,-140 11-1808,-7 0-2178,-3 0 2282,-7 0-2741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03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4484,'0'0'8873,"9"61"-6823,5-32-97,7 0-511,8 2-225,4 3-320,10-4-513,3 2-288,3-3-32,4 1-384,-3-5-961,-2-7-1314,-15-9-3939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06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3651,'0'0'10576,"5"-4"-12877,0-1 2395,-4 4-11,1-1 1,-1 1-1,0-1 1,1 1-1,0-1 1,-1 1-1,1 0 0,0 0 1,-1 0-1,1 0 1,0 0-1,0 0 1,0 1-1,0-1 1,0 1-1,0-1 1,4 0-1,-5 13 5019,-9 13-2575,3-11-1950,1 1 1,0 1-1,0-1 1,2 0-1,0 1 1,0-1-1,2 22 1,-3 14-314,2-39-417,-1 12 695,3-22-868,2-14-1039,16-23-5634,-10 22 2152,-1 0-545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14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4292,'-10'3'555,"2"-1"-508,-35 11 2518,39-11-1683,0-1-1,-1 1 0,1 0 0,0 0 1,0 1-1,1-1 0,-1 1 0,-4 4 1,7-7-777,1 0 1,0 1 0,-1-1-1,1 1 1,0-1 0,-1 1-1,1-1 1,0 0 0,0 1-1,0-1 1,-1 1 0,1-1-1,0 1 1,0-1 0,0 1-1,0-1 1,0 1 0,0 0-1,0-1 1,0 1 0,0-1-1,0 1 1,0-1 0,0 1 0,1-1-1,-1 1 1,0-1 0,0 1-1,0-1 1,1 0 0,-1 1-1,0-1 1,1 1 0,-1-1-1,0 1 1,1-1 0,-1 0-1,0 1 1,1-1 0,-1 0-1,1 1 1,-1-1 0,1 0-1,-1 0 1,1 0 0,-1 1-1,1-1 1,0 0 0,29 9 683,-24-8-249,37 7-251,0-3 0,0-1-1,79-4 1,-60 0-3254,-23-1-1893,-4-2-3806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16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44 3908,'0'0'4623,"-8"1"-2435,2-1-3066,-16 3 6667,39-3-856,363-17-2632,-347 18-2668,34-1-684,-29-9-2640,-44 5-2829,-32-5 1953,-36 3-531,-2 3 5214,2 3 5588,-79 10 1,152-10-5513,0 0 0,0 0-1,0 0 1,0 0 0,0 0 0,0 0-1,-1 0 1,1 1 0,0-1 0,0 0-1,0 1 1,0-1 0,0 1 0,0-1 0,0 1-1,0-1 1,1 1 0,-1 0 0,0-1-1,0 1 1,0 0 0,0 1 0,1-1-113,0 0-1,0-1 1,0 1 0,0 0 0,1 0 0,-1 0 0,0 0 0,1-1 0,-1 1 0,1 0 0,-1 0-1,1-1 1,-1 1 0,1 0 0,-1-1 0,1 1 0,-1-1 0,1 1 0,0-1 0,0 1 0,0 0-1,55 30 567,-49-28-272,19 9-202,-11-6-153,-1 1 1,0 0 0,-1 0 0,0 2 0,14 10-1,-25-17-9,0-1 1,0 1-1,-1 0 0,1-1 0,0 1 0,-1 0 0,0 0 0,1 0 0,-1 0 0,0 1 0,0-1 0,0 0 0,0 0 0,-1 1 0,1-1 0,0 1 1,-1-1-1,0 0 0,0 1 0,0-1 0,0 1 0,0-1 0,0 0 0,0 1 0,-1-1 0,1 1 0,-1-1 0,0 0 0,0 1 0,0-1 1,0 0-1,0 0 0,0 0 0,0 0 0,-1 0 0,1 0 0,-1 0 0,0 0 0,-2 2 0,-16 16 123,-1-1-1,-1-1 1,-1-1 0,-36 22-1,34-24 297,0 1 0,2 1 0,-42 40 0,64-57-427,1 0 0,-1 1 0,1-1 1,0 0-1,-1 0 0,1 0 0,-1 1 0,1-1 0,0 0 0,-1 0 0,1 1 0,0-1 0,0 0 0,-1 1 0,1-1 0,0 0 0,0 1 0,-1-1 0,1 0 0,0 1 0,0-1 0,0 1 0,0-1 0,0 0 0,0 1 0,-1-1 1,1 1-1,0-1 0,0 1 0,0-1 0,0 0 0,0 1 0,1-1 0,-1 1 0,0-1 0,0 0 0,0 1 0,0-1 0,0 1 0,0-1 0,1 0 0,-1 1 0,0-1 0,0 0 0,1 1 0,-1-1 0,0 0 0,1 1 0,-1-1 1,0 0-1,1 0 0,-1 1 0,0-1 0,1 0 0,-1 0 0,0 1 0,1-1 0,-1 0 0,1 0 0,-1 0 0,1 0 0,32 1 15,-23-2 74,165-7 206,-102 2-1250,107 6 0,-175 0 845,0 0-1,0 1 1,0 0 0,0 0 0,0 1-1,0-1 1,5 4 0,6 9-1779,-16-12 1516,1-1 1,-1 1 0,1-1-1,-1 0 1,0 1-1,0-1 1,1 1 0,-1-1-1,0 1 1,0-1-1,0 1 1,-1-1 0,1 1-1,-1 1 1,-2 4-5891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26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3459,'0'0'18039,"10"3"-17196,46 9-368,-1-2 0,1-3 0,1-2 1,68-3-1,-105-4-398,-19 2-69,-1 0-1,1 0 1,-1 0-1,1 0 1,-1 0-1,1 0 1,-1 0 0,0 0-1,1 0 1,-1 0-1,1 0 1,-1 0-1,1-1 1,-1 1 0,0 0-1,1 0 1,-1 0-1,1-1 1,-1 1-1,0 0 1,1 0-1,-1-1 1,0 1 0,1 0-1,-1-1 1,0 1-1,0 0 1,1-1-1,-1 1 1,0-1 0,0 1-1,0 0 1,1-1-1,-1 1 1,0-1-1,0 1 1,0-1 0,0 1-1,0 0 1,0-1-1,0 0 1,-3 0-610,0 0 0,-1 1-1,1-1 1,0 1 0,0 0 0,-1 0 0,1 0 0,-6 1 0,0 0-4304,-5-1-2610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50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62 3523,'0'0'7874,"-4"-8"-6117,1-3-1159,1 7-331,1 0 1,0 0-1,-1 0 1,0 0-1,0 1 1,0-1-1,0 0 1,-5-4-1,7 8-203,-1-1-1,0 1 1,1 0 0,-1-1-1,1 1 1,-1 0-1,0 0 1,1-1 0,-1 1-1,0 0 1,0 0-1,1 0 1,-1 0 0,0 0-1,1 0 1,-1 0-1,0 0 1,1 0-1,-1 0 1,0 0 0,0 0-1,1 1 1,-1-1-1,0 0 1,1 0 0,-1 1-1,1-1 1,-1 0-1,0 1 1,1-1 0,-1 1-1,1-1 1,-1 1-1,1-1 1,-1 1 0,1-1-1,0 1 1,-1 0-1,1-1 1,0 1-1,-1-1 1,1 2 0,-22 33-164,19-29 396,-11 19-119,2 2 0,0-1 0,2 1 0,1 1 0,1 0 0,2 0 0,0 0 1,2 1-1,1 0 0,2 0 0,3 44 0,-1-60-134,1 0 1,1 0-1,0 0 1,1-1 0,1 1-1,0-1 1,0 0-1,1-1 1,1 1-1,0-1 1,0 0-1,1-1 1,0 0 0,1 0-1,16 14 1,-11-12-276,0-1 1,1-1-1,0 0 1,25 12-1,-25-15-889,1-1 1,-1 0-1,1-2 0,31 6 0,9-4-5125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51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5 3171,'0'0'9417,"10"-2"-8024,-5 2-1258,-1-1 1,1 0-1,0 1 0,-1 0 0,1 0 0,-1 0 0,1 1 0,-1 0 1,1 0-1,-1 0 0,1 0 0,-1 1 0,1-1 0,-1 1 1,0 0-1,0 0 0,0 1 0,0-1 0,-1 1 0,1 0 1,5 6-1,1 2 50,0 1-1,-1 1 1,0 0 0,-1 0 0,-1 1 0,0-1 0,-1 2 0,0-1 0,-1 1 0,5 25-1,-7-17 114,0-1 0,-1 1 0,-2-1 0,0 1 0,-1 0 0,-8 40 0,1-30-127,-1 0-1,-1 0 1,-2-1-1,-1 0 1,-2-1-1,-1-1 1,-1 0-1,-2-1 0,-36 43 1,-19 5-552,18-37-3936,34-30-1176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21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0 5285,'0'0'14889,"-5"6"-14201,-31 36 1304,-79 72 0,62-64-2100,50-47-357,-9 9-546,5-11-4666,4-5 840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21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5061,'0'0'16768,"7"11"-15578,-1 0-975,0-1 1,1 0-1,1-1 0,-1 1 1,2-2-1,-1 1 0,1-1 1,17 12-1,64 27 264,4 1-2584,-83-40-477,0-1 1,-1 2-1,14 12 0,-14-9-3279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22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5477,'0'0'13581,"3"55"-12076,-3-35-255,0 2-546,0 2-479,0-2-193,0-3 32,0-3-705,0-4-608,0-6-128,0-15-8297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22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5189,'0'0'16463,"5"7"-19986,-1-6-2563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22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3812,'0'0'17963,"-1"9"-16537,-1-1-1131,1 0 1,0 0 0,1 0-1,0 0 1,0 0 0,1 0 0,0 0-1,2 10 1,-2-14-265,0 0 1,1 0-1,-1 0 1,1 0-1,0-1 1,0 1-1,0-1 0,0 1 1,1-1-1,-1 0 1,1 0-1,0 0 0,0 0 1,0 0-1,0-1 1,0 1-1,1-1 0,-1 0 1,1 0-1,0 0 1,6 2-1,-6-3-449,1 0 0,0 0 0,0 0 0,-1 0 0,1-1 0,0 0-1,0 0 1,8-1 0,-10 1-277,1-1 0,0 0 0,0 0 1,-1 0-1,1-1 0,-1 1 0,1-1 0,-1 0 0,1 0 0,-1 0 0,3-3 0,12-12-4499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07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 6502,'0'0'13047,"8"4"-12102,0-1-802,0 0-1,0-1 1,0 0-1,0 0 1,0 0-1,0-1 1,0-1 0,0 1-1,1-1 1,-1-1-1,0 0 1,0 0-1,0 0 1,0-1 0,0 0-1,14-6 1,-2 0-90,0 0 1,21-13 0,-35 17-36,1 0 1,-1 0-1,0 0 1,0-1 0,0 0-1,-1 0 1,0-1-1,0 0 1,6-9 0,-10 15-16,-1-1 1,1 1 0,-1 0-1,1-1 1,-1 1-1,0 0 1,1-1 0,-1 1-1,0-1 1,1 1 0,-1-1-1,0 1 1,0-1-1,0 1 1,1-1 0,-1 1-1,0-1 1,0 1 0,0-1-1,0 1 1,0-1-1,0 1 1,0-1 0,0 1-1,0-1 1,0 1 0,0-1-1,0 1 1,0-1-1,-1 1 1,1-1 0,0 1-1,0-1 1,0 1 0,-1-1-1,1 1 1,0-1-1,-1 1 1,1 0 0,0-1-1,-1 1 1,1-1 0,-1 1-1,1 0 1,0-1-1,-1 1 1,1 0 0,-1 0-1,1-1 1,-1 1 0,1 0-1,-1 0 1,1 0-1,-1 0 1,1 0 0,-1 0-1,1 0 1,-1-1 0,1 2-1,-1-1 1,0 0-1,1 0 1,-1 0 0,1 0-1,-1 0 1,0 0 0,-36 12-28,21-2 62,0 1 1,1 1 0,0 0-1,1 1 1,0 1 0,1 0-1,1 1 1,0 0 0,1 1 0,1 0-1,-14 29 1,23-42-28,-1 0 0,1 0-1,0 0 1,0 1 0,0-1 0,0 0-1,1 0 1,-1 0 0,1 1 0,0-1-1,0 0 1,0 0 0,0 1 0,0-1-1,1 0 1,0 0 0,-1 1 0,1-1-1,2 5 1,-1-6-105,0 0-1,1 1 1,-1-1 0,0 0-1,0 0 1,1 0-1,0 0 1,-1-1 0,1 1-1,0-1 1,-1 0 0,1 1-1,0-1 1,0-1-1,0 1 1,0 0 0,0-1-1,0 1 1,1-1-1,3 0 1,2 1-990,0-1 1,0 0-1,0-1 0,0 0 1,0 0-1,10-4 0,17-10-5343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23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0 8200,'0'0'10730,"-4"8"-9107,-23 40 1208,-25 60 1,41-80-2595,0 1 0,2 0 0,2 1 1,-5 31-1,11-56-229,1 0-1,0 0 1,0 1 0,0-1-1,0 0 1,3 8-1,-3-12-137,0 0 0,0-1 0,1 1 0,-1 0 0,0-1 0,0 1 0,1-1 0,-1 1 0,1 0 0,-1-1 0,0 1 0,1-1 0,-1 1 0,1-1 0,-1 1 0,1-1 0,-1 0 0,1 1 0,-1-1 0,1 0 0,0 1 0,-1-1 0,2 0 0,-1 0-432,0 0 0,1 0 0,-1 0 0,0 0 1,1-1-1,-1 1 0,0-1 0,0 1 0,0-1 0,1 1 0,-1-1 1,0 0-1,0 0 0,0 1 0,0-1 0,0 0 0,1-2 0,13-12-12826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23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5830,'0'0'15470,"-9"60"-13900,4-36-257,-1 1-224,3 1-577,3-1-416,-2-3-63,2-4 31,0-2-64,0-6-129,0-3-575,0-7-577,2 0-609,1-5-737,3-12-3074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23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17809,'0'0'9897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07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8 3940,'0'0'5808,"-8"2"-4468,1-1-1222,-35 10 1925,41-11-1880,-1 1-1,1-1 1,0 1-1,-1-1 0,1 1 1,0 0-1,-1-1 1,1 1-1,0 0 1,0 0-1,0 0 0,0 0 1,0 0-1,0 0 1,0 0-1,0 0 1,0 1-1,0-1 0,0 0 1,1 1-1,-1-1 1,1 0-1,-1 1 1,1-1-1,-1 3 1,1-3-125,1-1 0,-1 1 1,0 0-1,1 0 0,-1 0 1,1-1-1,-1 1 0,1 0 1,0-1-1,-1 1 0,1 0 0,0-1 1,0 1-1,-1-1 0,1 1 1,0-1-1,0 1 0,0-1 1,-1 0-1,1 1 0,0-1 1,0 0-1,0 0 0,0 1 1,2-1-1,27 4 613,-28-4-569,91 4 626,-1-5 0,157-22 1,-28 1-133,-204 22-1,12-1-1214,-16-9-5025,-6-4-2375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03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4484,'0'0'7437,"2"9"-6044,-2-7-1294,0 0 0,1 0 1,-1 0-1,1 1 0,-1-1 0,1 0 1,0 0-1,0 0 0,0 0 0,0 0 0,0 0 1,0 0-1,1 0 0,-1-1 0,1 1 1,-1 0-1,1-1 0,0 1 0,-1-1 1,1 0-1,0 1 0,0-1 0,0 0 0,0 0 1,0 0-1,0 0 0,0-1 0,0 1 1,1-1-1,-1 1 0,0-1 0,0 0 1,4 1-1,59 5 1353,0-3 0,94-7 0,-149 6-6226,-17 5 1561,-23 7-2253,5-6-395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04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4965,'0'0'13324,"60"43"-12107,-14-41-736,3 1-321,1 1-128,-8 3 0,-3 3-32,-7 0-448,-5-3-1186,-15-4-4035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18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18 3908,'-9'1'5023,"-2"0"-3773,-34 1 1681,15 7 4222,40-10-3575,15 3-2890,-6-1-406,208-11 219,-76-11-2903,-140 19 831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18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4548,'0'0'13159,"8"1"-12219,13 3-212,-8-3-354,-1 1 0,1 1-1,-1 0 1,0 0 0,0 1 0,17 9 0,-27-12-327,0 1 0,0-1 0,0 1 1,0-1-1,0 1 0,0 0 0,0 0 0,-1 0 0,1 0 1,-1 0-1,1 0 0,-1 1 0,0-1 0,0 0 1,0 1-1,1 2 0,-2-1-32,1 0-1,-1-1 1,0 1 0,0 0-1,-1 0 1,1-1 0,-1 1-1,0 0 1,0-1 0,0 1-1,0 0 1,0-1-1,-1 0 1,-3 6 0,-6 7 118,0-1 0,-1 0 0,-1 0 1,0-1-1,-1-1 0,-1-1 0,0 0 1,0 0-1,-27 13 0,-40 33 782,82-58-909,0 0 0,-1 0 0,1 1 0,0-1 0,0 0-1,0 0 1,-1 0 0,1 0 0,0 0 0,0 0 0,-1 1 0,1-1-1,0 0 1,0 0 0,0 0 0,0 1 0,0-1 0,-1 0 0,1 0-1,0 0 1,0 1 0,0-1 0,0 0 0,0 0 0,0 1 0,0-1-1,0 0 1,0 0 0,0 1 0,0-1 0,0 0 0,0 0 0,0 1 0,0-1-1,0 0 1,0 0 0,0 1 0,0-1 0,0 0 0,0 0 0,0 1-1,0-1 1,1 0 0,-1 0 0,0 0 0,0 1 0,0-1 0,0 0-1,1 0 1,-1 0 0,0 0 0,0 1 0,0-1 0,1 0 0,-1 0-1,0 0 1,1 0 0,24 5 524,45-5 150,-60 0-751,26-2 74,-22 1-13,-1 0-1,1 0 1,0 2-1,0-1 1,-1 2-1,1 0 1,0 1 0,23 7-1,-30-7-426,0-1 0,1 1 0,-1-2-1,1 1 1,11 0 0,-10-1-447,-1-1 0,0 0 1,0 0-1,0-1 0,0 0 0,0 0 0,0-1 0,0 0 1,7-3-1,5-6-7866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19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 4612,'0'0'17462,"-8"11"-17093,-162 235 106,168-251-9535,2-12 3242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19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3523,'0'0'18033,"39"55"-17680,-14-33 95,1-1-288,3 3-64,2-2-512,-2-3-1378,-4-4-704,-4-2-1666,2-4-673</inkml:trace>
  <inkml:trace contextRef="#ctx0" brushRef="#br0" timeOffset="1">377 152 5285,'0'0'12684,"-19"48"-12268,13-35-255,6 2-129,0-4-865,0-4-1890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08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3 10025,'0'0'5024,"-9"-1"-3273,4 0-1632,0 1 0,1-1 0,-1 1 0,0 0 0,0 1 0,1-1 0,-1 1 0,0 0 0,1 0 0,-1 0 0,1 1 0,-1 0 0,1 0 0,-1 0 0,1 0 0,0 1 0,0-1 0,0 1 0,1 0 0,-1 0 0,1 1 0,-1-1 0,-2 5 0,0-1 252,0 0-1,0 0 1,1 0 0,0 1 0,0 0 0,1 0-1,0 0 1,1 0 0,0 1 0,-3 8-1,6-16-350,1-1-1,-1 1 0,0-1 0,0 0 1,0 1-1,1-1 0,-1 1 0,0-1 0,0 0 1,1 1-1,-1-1 0,0 0 0,1 0 1,-1 1-1,0-1 0,1 0 0,-1 0 0,1 1 1,-1-1-1,0 0 0,1 0 0,-1 0 0,1 0 1,-1 1-1,0-1 0,1 0 0,-1 0 1,1 0-1,-1 0 0,1 0 0,-1 0 0,1 0 1,-1 0-1,0-1 0,1 1 0,22-1 251,-21 1-201,15-3 63,-1 0 0,31-10 0,-36 9-229,-1 0 0,0 1-1,1 0 1,0 1 0,-1 0 0,1 1 0,0 0 0,0 1-1,0 0 1,12 2 0,-22-1 84,0-1 1,-1 0-1,1 1 0,0-1 1,0 1-1,0-1 1,-1 1-1,1 0 0,0-1 1,-1 1-1,1 0 0,0-1 1,-1 1-1,1 0 0,-1 0 1,1-1-1,-1 1 0,1 0 1,-1 0-1,0 0 0,1 0 1,-1 0-1,0 0 0,0 0 1,0 0-1,0-1 0,1 3 1,-3 31 363,1-20 362,1-13-179,2-41 1185,-1-67-1618,35 106-634,16 1-3016,4 0-5304,-21 0-2774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20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8360,'0'0'12876,"-5"14"-22933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20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5029,'0'0'13623,"-5"8"-12139,3-5-1365,0 0-1,0 1 0,0-1 1,1 0-1,-1 1 0,1-1 1,0 1-1,0 0 0,0-1 0,0 1 1,1 0-1,-1-1 0,1 1 1,0 0-1,0 0 0,1 0 1,-1-1-1,1 1 0,-1 0 0,1-1 1,0 1-1,1 0 0,-1-1 1,1 0-1,-1 1 0,1-1 1,0 0-1,0 0 0,1 0 1,3 4-1,0 0-97,1-1-1,0-1 1,0 1 0,0-1-1,1-1 1,-1 1 0,10 3-1,24 1-2273,-39-9 1740,1 0 0,0 0 0,0-1 1,0 1-1,0-1 0,-1 0 0,1 1 0,0-1 0,-1 0 0,1-1 1,-1 1-1,4-2 0,12-12-5503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20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4708,'0'0'14206,"-6"12"-13112,-18 43 332,-28 93-1,40-103-1746,-16 65 719,21-38-6577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21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40 182 13997,'0'0'9545,"-29"63"-8520,24-41-512,1-1-321,3-2-96,1 0-96,0-7-256,0-3-769,0-5-641,5-4-864,2-4-1986,2-14-3012</inkml:trace>
  <inkml:trace contextRef="#ctx0" brushRef="#br0" timeOffset="1">79 0 16143,'0'0'9033,"24"8"-19635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22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4324,'5'-1'10920,"6"1"-4598,8 0-3240,13 2-3732,11-1 915,33-1-65,8 0-470,-26 0-5762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37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4260,'0'0'15802,"11"4"-14596,25 8-630,1-2 1,73 9-1,91-1-1949,-161-15 361,-28 0 259,-5-2-1385,-2-1-2942,-9 0 1311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38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6342,'0'0'11787,"57"28"-10762,-14-23-576,6 0-321,-1 3-128,5-1-1025,0-2-2403,-9-5-1120,-5 0-1730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38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5349,'0'0'6839,"11"4"-5307,13 4-623,-1 2 0,0 0 0,26 18 1,-37-21-804,-1 0 1,0 1-1,0 0 1,-1 1 0,0 0-1,-1 0 1,0 1 0,0 0-1,6 12 1,-13-20-112,-1 0 0,0 1-1,0-1 1,0 0 0,0 0 0,0 1 0,0-1 0,-1 1 0,1-1 0,-1 0 0,0 1 0,0-1-1,0 1 1,0-1 0,0 1 0,0-1 0,-1 1 0,1-1 0,-1 0 0,1 1 0,-1-1 0,0 0-1,0 1 1,0-1 0,0 0 0,-1 0 0,1 0 0,-1 0 0,1 0 0,-1 0 0,-2 2 0,-5 4 205,-1-1 1,0 0 0,-1 0-1,0-1 1,-13 5 0,-8 6 194,21-11-529,-37 24 712,45-28-809,1 0 1,-1 1-1,0-1 1,1 0-1,0 1 1,-1-1 0,1 1-1,0 0 1,0 0-1,0 0 1,1 0-1,-3 6 1,3-4-4809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39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4132,'0'0'16939,"6"9"-15685,8 15-385,1-1 1,1-1-1,37 39 0,-46-54-933,0 0 0,1-1 0,0 0 0,0-1 0,1 1 0,17 7 0,-21-11-305,0-1 0,0 1 0,0-1 0,0 0 1,0 0-1,1-1 0,-1 1 0,0-1 0,0 0 1,1-1-1,-1 1 0,0-1 0,0 0 0,7-2 0,10-10-5412,-1-4-3551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39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6566,'0'0'8392,"-43"63"-5669,27-37-769,2 7-609,-2 2 160,5 2-544,4 0-673,2-2-191,0-4-65,5-6-641,0-5-608,0-11-609,0-7-1185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09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62 8168,'3'-8'2567,"12"-45"3226,-15 69-1932,-2 26-3697,-89 437 4229,98-519-3708,25-178-697,-29 199-43,2 18-179,6 29-309,-2-2 585,-7-23-41,0 0 0,0 0 0,1 0 0,-1 0 0,1 0 0,-1 0 0,1-1 0,0 0 0,0 1 0,0-1 0,0 0 0,0-1 0,0 1 0,1 0 0,-1-1 0,1 0 0,6 2 0,-4-2 22,1 0-1,-1-1 1,0 0 0,1 0-1,-1-1 1,0 1 0,1-1-1,-1-1 1,0 1-1,6-3 1,-3 1 2,-1 0-1,0-1 1,1 0 0,-2 0-1,1-1 1,0 0 0,-1 0-1,0-1 1,0 0 0,-1 0-1,0-1 1,0 0 0,0 0-1,-1 0 1,5-8 0,-8 10-15,0 1 0,-1-1 0,0 1 0,0-1 0,0 1 0,0-1 0,0-9 0,-12 40-688,10-21 676,0 0 1,0 0 0,1 0-1,0 0 1,0 1-1,0-1 1,2 7 0,-2-10 8,1-1 1,-1 1 0,1-1-1,0 0 1,0 1 0,0-1-1,0 0 1,0 0 0,0 1-1,0-1 1,0 0 0,0 0-1,1 0 1,-1-1 0,0 1-1,1 0 1,-1 0 0,1-1-1,-1 1 1,0-1 0,1 1-1,-1-1 1,1 1 0,0-1-1,-1 0 1,1 0 0,-1 0-1,1 0 1,1 0 0,12-1-36,0 0-1,0 0 1,-1-2 0,1 0 0,-1 0 0,0-1 0,16-7 0,23-7-1290,-51 17 1304,-1 1 1,0-1-1,1 1 0,-1-1 1,0 1-1,1-1 0,-1 1 1,1 0-1,-1 0 0,1 0 1,-1-1-1,0 2 0,1-1 1,-1 0-1,1 0 0,-1 0 1,1 1-1,-1-1 1,0 0-1,1 1 0,-1 0 1,0-1-1,1 1 0,-1 0 1,0 0-1,0-1 0,1 1 1,-1 0-1,0 0 0,0 0 1,1 2-1,15 11 147,-13-11-52,0-1-1,1 0 1,0-1 0,-1 1 0,1-1 0,0 0 0,0 0 0,-1-1 0,1 1 0,0-1 0,0 0 0,0 0-1,0-1 1,0 1 0,-1-1 0,8-2 0,35-11-1170,-4-4-3436,-27 11 943,5-2-2413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39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10378,'0'0'13228,"53"-35"-11818,-20 31-513,12 0-385,1 4-288,7 0-128,0 6-64,0 4 0,-5 2-544,-1-3-897,-8-1-737,-5-5-929,-6-3-1730,-5-2-1441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43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5349,'0'0'297,"0"0"1,0 0-1,0 1 0,-1-1 0,1 0 0,0 0 1,0 1-1,0-1 0,-1 0 0,1 0 1,0 1-1,0-1 0,0 0 0,0 1 0,0-1 1,0 0-1,0 1 0,0-1 0,0 0 1,0 1-1,0-1 0,0 0 0,0 1 1,0-1-1,0 0 0,0 0 0,0 1 0,0-1 1,0 0-1,0 1 0,1-1 0,-1 0 1,0 1-1,0-1 0,0 0 0,0 0 1,1 1-1,-1-1 0,0 0 0,0 0 0,1 0 1,-1 1-1,0-1 0,0 0 0,1 0 1,23 6 4074,41-4-5285,-54-2 2097,69 1-358,-39-1-1811,2 1-5342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44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87 100 545,'0'0'3213,"9"-8"428,-5 5-3184,3-3 390,0 0 1,0 0-1,-1 0 0,7-10 0,-11 14-237,0-1 0,-1 1 0,1-1 1,-1 1-1,0-1 0,0 0 0,0 0 0,0 0 1,0 0-1,0 0 0,-1 0 0,1-3 0,-2 5-521,1 1 0,0-1 1,0 1-1,-1-1 0,1 1 0,-1-1 0,1 1 0,0-1 0,-1 1 0,1-1 0,-1 1 0,1-1 0,-1 1 0,1 0 0,-1-1 0,1 1 1,-1 0-1,0-1 0,1 1 0,-1 0 0,1 0 0,-1 0 0,0 0 0,1 0 0,-1-1 0,1 1 0,-1 0 0,0 0 0,1 1 1,-1-1-1,0 0 0,1 0 0,-2 0 0,-22 4 155,16 0-203,0 1 0,1-1 0,0 1 0,-1 1 0,2-1 0,-1 1 0,1 0 0,0 1 0,0 0 0,1 0 0,-5 7 0,6-9-12,1-1 1,0 1 0,1-1-1,-1 1 1,1 0-1,0 0 1,0 0-1,0 0 1,1 0 0,0 0-1,0 0 1,0 1-1,1-1 1,0 0 0,0 1-1,0-1 1,0 0-1,1 1 1,2 7-1,-2-11-10,1 0 0,-1 0 0,1 0-1,0-1 1,-1 1 0,1 0 0,0-1-1,0 0 1,0 1 0,0-1 0,0 0-1,1 0 1,-1 0 0,0 0 0,1 0-1,-1-1 1,0 1 0,1-1 0,-1 0-1,0 1 1,6-1 0,55-2 480,-58 1-466,9 0-2,1-2-1,-1 0 0,0-1 1,0 0-1,0-1 0,0-1 1,-1 0-1,0 0 1,0-2-1,-1 0 0,0 0 1,0-1-1,-1 0 0,0-1 1,15-17-1,-30 32-175,0 0 131,0 1 0,1-1-1,0 1 1,0 0 0,0-1-1,1 1 1,0 1 0,0-1-1,-2 9 1,4-12 0,-1-1 0,1 1 0,0-1 0,0 1 0,0 0-1,0-1 1,0 1 0,0-1 0,1 1 0,-1-1 0,1 1 0,0-1 0,0 1 0,0-1 0,0 0 0,0 1 0,0-1 0,1 0 0,-1 0 0,1 0 0,0 0-1,-1 0 1,1 0 0,0-1 0,0 1 0,0 0 0,0-1 0,0 0 0,5 3 0,2-1-789,0 0 1,1-1-1,-1 0 0,0-1 0,1 0 1,-1-1-1,12 0 0,16 0-7402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45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3491,'-1'0'268,"1"0"0,0 1 0,0-1 0,-1 0-1,1 0 1,0 0 0,0 0 0,0 0 0,-1 0 0,1 1 0,0-1-1,0 0 1,0 0 0,-1 0 0,1 1 0,0-1 0,0 0-1,0 0 1,0 1 0,0-1 0,0 0 0,0 0 0,-1 1-1,1-1 1,0 0 0,0 0 0,0 1 0,0-1 0,0 0-1,0 0 1,0 1 0,0-1 0,0 0 0,0 0 0,1 1-1,-1-1 1,0 0 0,0 0 0,0 1 0,0-1 0,0 0-1,0 0 1,0 0 0,1 1 0,-1-1 0,0 0 0,0 0 0,0 0-1,1 1 1,-1-1 0,0 0 0,0 0 0,0 0 0,1 0-1,22 6 3703,35-3-3464,-56-3 29,168 0 260,-96 0-5551,-68-1 821,0-1-1729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46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5317,'0'0'16480,"1"4"-15749,-1 7-280,0 0-1,-1 0 1,0-1 0,-5 18-1,-3 39 569,9-65-1006,1-1-1,-1 1 0,1 0 0,-1-1 1,1 1-1,-1-1 0,1 1 0,0-1 0,0 1 1,0-1-1,0 1 0,0-1 0,0 0 1,0 1-1,0-1 0,0 0 0,1 0 0,-1 0 1,0 0-1,1 0 0,-1 0 0,1-1 1,-1 1-1,1 0 0,0-1 0,-1 1 1,1-1-1,0 0 0,-1 1 0,4-1 0,63 5 128,-48-5-183,-17 0 24,0 0 0,-1 1 1,1-1-1,0 1 0,0-1 1,-1 1-1,1 0 0,-1 0 1,1 0-1,-1 0 0,1 0 1,-1 1-1,1-1 0,-1 1 1,0 0-1,0-1 1,0 1-1,0 0 0,0 0 1,0 0-1,-1 1 0,3 2 1,-3-3 26,0 1 0,-1-1 0,1 0 1,-1 0-1,0 1 0,1-1 0,-1 0 1,0 0-1,0 1 0,-1-1 1,1 0-1,0 1 0,-1-1 0,1 0 1,-1 0-1,0 0 0,0 0 0,0 1 1,0-1-1,0 0 0,0 0 0,0-1 1,-1 1-1,1 0 0,-1 0 0,1-1 1,-5 4-1,1-1 155,-1 0 0,0 0 1,-1-1-1,1 1 0,-1-1 0,1-1 0,-1 1 0,0-1 1,0 0-1,0-1 0,0 0 0,-1 0 0,1 0 0,-12-1 1,12 0-108,0 0 1,0-1 0,0 0 0,0 0 0,0 0 0,0-1 0,1 0 0,-1 0 0,1 0-1,-1-1 1,1 0 0,0-1 0,0 1 0,0-1 0,-6-6 0,12 10-113,-1 0 0,1 0 0,0 0 0,-1-1 0,1 1 0,0 0 0,-1 0 0,1-1 0,0 1 0,0 0 0,-1-1 0,1 1 0,0 0 0,0-1 0,0 1 0,0 0 0,0-1 0,-1 1 0,1-1 0,0 1 0,0 0 0,0-1 0,0 1 0,0-1 1,0 1-1,0 0 0,0-1 0,0 1 0,0 0 0,0-1 0,1 1 0,-1-1 0,0 1 0,0 0 0,0-1 0,0 1 0,1 0 0,-1-1 0,18-5-2772,36 5-4616,-44 1 4498,20-1-4971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46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0 10954,'0'0'12044,"-5"10"-11073,-16 24-437,-2 0 0,-2-1 0,-1-2 0,-42 41 0,52-61-738,8-14-2733,5-29-4973,3 27 7195,0-23-5318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47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11883,'0'0'11243,"23"65"-9834,-2-41-448,8 2-480,-1-1-289,2-4-128,-2-1 0,3-4-192,-12-3-897,-5-4-769,-5-5-736,-4-4-2147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47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12043,'0'0'11211,"67"0"-9994,-21 0-640,6 0-385,-3 0-128,1 0 0,-10 0-224,-6 0-1346,-7 0-1216,-10 0-1955,-3-8-4291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48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3203,'0'0'19122,"58"2"-17905,-24-2-448,3 0-385,7 0-288,-5 0-64,0 0-64,-5 0-993,-8 6-768,-8-2-1282,-13-2-1762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48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6246,'0'0'12011,"64"13"-10665,-22-12-578,4 2-511,4-1-193,0 1-257,-8-1-1600,-3-2-2499,-2 0-1538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09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5 11755,'0'0'10672,"-10"-1"-10176,9 1-492,-3-1 26,1 0 0,-1 0 0,1 1 0,-1-1 0,0 1 0,1 0 0,-1 0 0,1 0 0,-1 1 0,0-1-1,1 1 1,-1 0 0,1 0 0,-1 0 0,1 0 0,0 1 0,-1-1 0,1 1 0,0 0 0,0 0 0,0 0 0,0 1 0,0-1 0,1 0 0,-1 1-1,1 0 1,0 0 0,0 0 0,-3 5 0,2-4-58,1 0 1,0 1-1,0 0 0,1-1 1,-1 1-1,1 0 0,0 0 0,0 0 1,1 0-1,-1 0 0,2 10 1,-1-13-127,0 0 1,1 0 0,-1 0 0,1 0 0,-1 0 0,1 0 0,0 0 0,0 0 0,-1-1 0,1 1 0,1 0 0,-1 0 0,0-1 0,0 1 0,1-1 0,-1 1 0,1-1 0,-1 0 0,1 1 0,-1-1 0,1 0 0,0 0 0,0 0 0,0 0 0,-1 0 0,1-1 0,0 1 0,0-1-1,0 1 1,4 0 0,48-2-7678,-27-6 1270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48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14 4516,'0'0'11334,"-8"-3"-9567,4 1-1653,-1 0 1,0 0-1,1 1 1,-1 0-1,0 0 1,0 0 0,1 0-1,-1 1 1,0 0-1,0 0 1,0 0-1,0 1 1,0 0-1,1 0 1,-1 0 0,0 0-1,0 1 1,1-1-1,-1 1 1,1 0-1,0 1 1,0-1-1,-8 6 1,5-1 92,0 0 0,1 0 0,0 1 0,0 0 1,0 0-1,1 0 0,-7 16 0,10-19-123,0-1 1,0 1-1,1 0 0,-1 0 1,1 0-1,0 0 0,0 0 1,1 0-1,-1 0 0,1 0 1,0 0-1,1 0 0,-1 0 1,1 0-1,0 0 0,3 8 1,-2-10-58,0 0 0,0 0 0,1 0 0,-1-1 0,1 1 0,0-1 0,-1 1 0,1-1 0,0 0 0,1 0 0,-1 0 0,0-1 0,0 1 0,1-1 0,-1 1 0,1-1 0,-1 0 0,1-1 0,0 1 0,5 0 0,10 1 117,0-1-1,29-2 1,-43 1-120,1-1-1,-1 1 0,1-1 1,-1-1-1,0 1 1,0-1-1,0 0 0,0 0 1,0-1-1,0 1 1,0-1-1,-1 0 0,1 0 1,-1-1-1,0 0 1,0 1-1,0-1 1,-1 0-1,1-1 0,-1 1 1,0-1-1,4-8 1,-5 10-13,-1-1 1,1 0 0,-1 1 0,0-1 0,-1 0 0,1 0-1,-1 0 1,1 0 0,-1 1 0,0-1 0,-1 0 0,1 0-1,-1 0 1,1 0 0,-1 0 0,0 1 0,0-1 0,-1 0-1,1 1 1,-1-1 0,0 1 0,0 0 0,0-1 0,0 1-1,-1 0 1,1 0 0,-1 0 0,0 1 0,0-1 0,0 1-1,0-1 1,-4-1 0,1 0-252,-1 0-1,0 1 1,0 0-1,0 0 1,0 0 0,0 1-1,0 0 1,-9-1-1,10 2-971,1 1 0,-1-1 0,1 1-1,-1 1 1,1-1 0,-1 1-1,-5 1 1,-5 5-8498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02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3331,'0'0'19539,"51"15"-19027,-26-11-320,3-1-128,4 0 0,0 0-32,-7-2-32,-2 0-1153,-2-1-833,-14 0-1024,-3 0-2564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02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3972,'0'0'18417,"62"42"-18193,-28-39-192,0 2-224,3-3-1377,-7 0-1410,0-2-2114,-5 0-2818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03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1730,'0'0'14392,"9"-1"-13079,9-1-949,1 0 0,-1 2-1,1 0 1,29 4 0,-44-4-329,0 0-1,-1 1 1,1-1 0,-1 1 0,1 0-1,-1 0 1,1 1 0,-1-1 0,1 1-1,-1-1 1,0 1 0,0 0 0,0 0-1,0 1 1,0-1 0,-1 0 0,1 1-1,-1 0 1,1 0 0,-1 0 0,0 0-1,0 0 1,0 0 0,-1 0 0,1 0-1,-1 1 1,0-1 0,0 1 0,0-1-1,0 1 1,0 0 0,-1-1 0,1 5-1,-2-3 103,1-1 1,0 0-1,-1 1 0,0-1 0,0 0 0,0 0 0,0 1 0,-1-1 1,1 0-1,-1 0 0,0 0 0,0-1 0,-1 1 0,1 0 0,-6 4 1,-1 2 210,-1-1 1,-1-1 0,-19 13-1,21-17-785,1 1-1,0 1 1,1-1 0,-1 2-1,1-1 1,0 1 0,1 0-1,0 0 1,-8 12 0,10-13-6466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33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26 3844,'7'-9'2811,"3"-7"13385,-21 25-16023,-78 93 762,-51 53-12,139-156-1441,0 0 1,1 0-1,-1 0 0,1 0 0,0-1 0,-1 1 0,1 0 1,0 0-1,0 0 0,0 0 0,0-1 0,0 1 1,0 0-1,0 0 0,0 0 0,0-1 0,1-1 0,2-15-4921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33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9065,'0'0'13500,"8"6"-12816,9 9-265,-1 0 1,0 2-1,17 22 0,-10-11-452,39 36-1,-13-28-3986,-42-33 2615,0 1-1,0-1 1,0-1-1,0 1 1,13 1-1,-9-2-4178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34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38 223 12492,'0'0'10890,"-20"46"-10217,19-29-1,1 0-511,0-2-97,0-5 0,0-1-64,0-3-577,0-12-5765,1-11 961,-1-8-2210</inkml:trace>
  <inkml:trace contextRef="#ctx0" brushRef="#br0" timeOffset="1">18 0 7527,'0'0'17649,"-17"7"-17681,26 4-1602,-2-3-1152,3-3-2884,-3-1-5444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34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69 4901,'0'0'13095,"1"-8"-11270,7-39 887,-9 46-2659,1 0 0,-1 0 0,0 1-1,1-1 1,-1 0 0,1 0 0,-1 0 0,0 1-1,0-1 1,1 0 0,-1 1 0,0-1 0,0 1-1,0-1 1,0 1 0,0-1 0,0 1 0,0 0-1,0-1 1,0 1 0,0 0 0,0 0 0,0 0-1,0 0 1,0 0 0,0 0 0,0 0-1,0 0 1,0 0 0,0 0 0,0 1 0,0-1-1,0 0 1,0 1 0,-1-1 0,-39 12 251,28-4 26,1 1 0,0 0 1,-17 16-1,26-23-260,1 1 1,-1-1-1,1 0 1,0 1-1,0-1 0,0 1 1,0 0-1,0-1 1,1 1-1,-1 0 0,1 0 1,0 0-1,-1 0 1,2 0-1,-1 1 1,0-1-1,1 0 0,-1 0 1,1 1-1,0-1 1,0 0-1,0 0 1,1 6-1,1-7-52,-1 0 0,1 0-1,-1-1 1,1 1 0,0 0 0,0-1 0,0 1-1,0-1 1,0 1 0,0-1 0,0 0-1,0 0 1,0 0 0,0 0 0,1 0 0,-1-1-1,0 1 1,1-1 0,-1 1 0,1-1 0,-1 0-1,4 0 1,5 0 38,0 0 0,-1 0 0,1-1 0,11-2 0,-13 1-51,-1-1 0,0 0 0,0 0 0,-1-1 0,1 0 0,-1-1 0,1 1 0,-2-1 0,9-7 0,-11 8-25,0 1 1,-1-1-1,1 1 0,-1-1 1,0 0-1,0 0 1,0-1-1,0 1 0,-1 0 1,1-1-1,-1 0 1,-1 1-1,1-1 0,-1 0 1,0 0-1,2-9 1,-3 13 14,0 1 0,-1 0 1,1-1-1,0 1 0,0 0 1,0-1-1,0 1 0,0 0 0,0 0 1,-1-1-1,1 1 0,0 0 1,0 0-1,0-1 0,-1 1 1,1 0-1,0 0 0,0-1 1,-1 1-1,1 0 0,0 0 1,0 0-1,-1 0 0,1 0 1,0-1-1,-1 1 0,1 0 0,0 0 1,-1 0-1,1 0 0,0 0 1,-1 0-1,1 0 0,0 0 1,0 0-1,-1 0 0,1 0 1,0 0-1,-1 0 0,1 0 1,0 1-1,-1-1 0,1 0 0,0 0 1,0 0-1,-1 0 0,1 1 1,0-1-1,0 0 0,-1 0 1,1 0-1,0 1 0,0-1 1,-1 0-1,1 0 0,0 1 1,-16 11-50,12-7 63,0 0 0,0 0 0,1 0 0,0 0-1,0 1 1,0 0 0,0-1 0,1 1 0,0 0 0,0 0-1,1 0 1,-2 11 0,3-14-5,0 0-1,0 0 1,0 0-1,0 0 1,0 0-1,1 0 1,-1 0-1,1-1 1,0 1-1,0 0 1,0 0-1,1 0 1,-1-1-1,0 1 1,1-1 0,0 1-1,-1-1 1,1 0-1,0 1 1,1-1-1,-1 0 1,0 0-1,0 0 1,1-1-1,-1 1 1,1-1-1,4 3 1,32 9-1406,-11-11-3314,-10-2-1359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43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6790,'0'0'16277,"0"1"-16170,0-1 0,0 1-1,0 0 1,0-1 0,0 1 0,0-1 0,0 1-1,0 0 1,0-1 0,0 1 0,0 0-1,0-1 1,0 1 0,1 0 0,-1-1-1,0 1 1,0-1 0,1 1 0,-1 0 0,0-1-1,1 1 1,-1-1 0,1 1 0,-1-1-1,1 1 1,-1-1 0,1 1 0,6 0 70,-1 0 0,1 0 0,-1 0 0,1-1 0,-1 0 0,1 0 0,-1-1 0,1 1 0,-1-1 0,1-1 1,6-2-1,17-1-76,126 1-42,-106 4-70,-50 0-36,0 0-1,0 0 1,0 0 0,0 0-1,1 0 1,-1 0 0,0 0 0,0 0-1,0 0 1,0 0 0,0 0-1,1 0 1,-1 0 0,0 0 0,0 0-1,0 1 1,0-1 0,1 0-1,-1 0 1,0 0 0,0 0 0,0 0-1,0 0 1,0 0 0,0 0-1,1 1 1,-1-1 0,0 0 0,0 0-1,0 0 1,0 0 0,0 0-1,0 1 1,0-1 0,0 0 0,0 0-1,0 0 1,0 0 0,0 0-1,0 1 1,0-1 0,0 0 0,0 0-1,0 0 1,0 0 0,0 1-1,0-1 1,0 0 0,0 0 0,0 0-1,0 0 1,0 1 0,0-1-1,0 0 1,0 0 0,0 0 0,0 0-1,-1 0 1,1 0 0,0 1 0,0-1-1,0 0 1,0 0 0,0 0-1,0 0 1,-1 0 0,1 0 0,-6 5-3137,-1-3-3576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45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 3107,'-3'-3'9722,"-1"12"-4084,-5 30-1896,-5 48-2959,5 98 1123,9-184-1882,1 0 1,-1 0-1,0 0 0,1 0 0,-1 0 1,0 0-1,1 0 0,-1 0 0,1 0 1,-1-1-1,1 1 0,0 0 0,-1 0 1,1 0-1,0-1 0,0 1 0,-1 0 1,1-1-1,0 1 0,0-1 0,0 1 1,0-1-1,0 1 0,0-1 0,0 1 1,0-1-1,0 0 0,0 0 0,0 1 1,0-1-1,0 0 0,0 0 0,0 0 1,0 0-1,0 0 0,0-1 0,0 1 1,0 0-1,0 0 0,0-1 0,2 0 1,43-13 408,-32 6-438,1 1 1,-1 1-1,1 0 0,0 0 0,1 2 0,-1 0 1,1 0-1,0 2 0,20-1 0,-34 3 1,-1 0 0,0 0 0,0 1-1,0-1 1,1 0 0,-1 1 0,0-1 0,0 1-1,0 0 1,0-1 0,0 1 0,0 0-1,0 0 1,0-1 0,0 1 0,-1 0 0,1 0-1,0 0 1,0 0 0,-1 0 0,1 0-1,-1 0 1,1 0 0,-1 1 0,1-1 0,-1 0-1,1 0 1,-1 0 0,0 1 0,0-1 0,0 0-1,0 0 1,0 0 0,0 1 0,0-1-1,0 0 1,0 0 0,-1 1 0,1-1 0,-1 2-1,0 1 21,0 0 0,0 1 0,0-1-1,0 0 1,-1 0 0,1 0 0,-1 0-1,0-1 1,-1 1 0,1 0-1,-4 3 1,-1-2 125,-1 0 0,0 0 0,0-1 0,-1 0 0,1-1 0,-1 1 0,0-2 0,0 1 0,0-1 0,0-1 0,0 0 1,-1 0-1,1 0 0,0-2 0,-1 1 0,1-1 0,0 0 0,0-1 0,0 0 0,0 0 0,0-1 0,0 0 0,-11-6 0,20 9-154,-1-1 1,1 1 0,-1 0-1,0 0 1,1-1-1,-1 1 1,1 0 0,-1-1-1,1 1 1,-1 0 0,1-1-1,-1 1 1,1-1-1,-1 1 1,1-1 0,-1 1-1,1-1 1,0 0 0,-1 1-1,1-1 1,0 1-1,0-1 1,-1 0 0,1 1-1,0-1 1,0 1 0,0-1-1,0-1 1,16-5-1561,35 6-2684,-46 1 3565,67 0-8950,-33 0 1202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09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8968,'0'0'8814,"-8"5"-8328,0 2-298,0 0 0,0 1 0,1 0 0,0 1 0,0 0 0,1 0 0,0 0 0,1 1 0,0 0 0,0 0 0,1 0 0,1 0 0,-4 13 0,0 6 447,1 1 0,1-1 1,1 1-1,1 60 0,16-105 1095,-7-2-1766,-1-1 0,0 0 0,-1 0 0,-1-1 1,0 1-1,-1-31 0,-4 45-427,-1 9 238,-2 8 123,5-11 96,-1 1 0,1-1 0,0 0 0,0 0 0,0 1 0,1-1 0,-1 0 1,0 0-1,1 0 0,0 0 0,-1 1 0,1-1 0,0 0 0,0 0 0,0 0 0,0-1 0,0 1 1,1 0-1,-1 0 0,3 1 0,-1 0 9,0-1 1,0 0-1,0 0 1,1 0 0,-1 0-1,1 0 1,0-1-1,-1 0 1,1 1 0,7 0-1,7 0 59,1-1-1,-1 0 0,36-4 1,-48 3-47,3-1-3,0-1 1,-1 0 0,1 0-1,-1 0 1,1-1-1,11-7 1,-17 9-3,0 0 0,0 0 0,-1-1 0,1 1 0,-1-1 0,1 0 0,-1 0 1,0 0-1,0 0 0,0 0 0,0 0 0,0 0 0,0-1 0,0 1 0,-1-1 0,0 0 1,1 1-1,-1-1 0,0 0 0,0 0 0,0 1 0,0-6 0,-2 8-15,0 0-1,0 0 0,0 0 1,-1 0-1,1 0 0,0 0 1,0 0-1,0 1 1,0-1-1,-1 0 0,1 1 1,0-1-1,0 1 0,0-1 1,0 1-1,0-1 0,-2 3 1,-2 3 104,-1 1-1,1 1 1,0-1 0,1 1 0,0-1-1,0 1 1,1 0 0,0 1 0,0-1-1,1 1 1,0-1 0,1 1 0,-1-1-1,2 1 1,-1 13 0,2-21-82,-1 0-1,1 0 1,0 0 0,-1 0 0,1 0-1,0 0 1,0-1 0,-1 1-1,1 0 1,0 0 0,0-1 0,0 1-1,0-1 1,0 1 0,0-1-1,0 1 1,0-1 0,0 1 0,0-1-1,0 0 1,0 0 0,1 1-1,-1-1 1,0 0 0,0 0 0,0 0-1,0 0 1,0-1 0,0 1-1,0 0 1,2-1 0,35-8-1385,-35 7 681,0 0 1,0 0-1,0-1 0,0 1 1,0-1-1,0 0 0,-1 0 0,0 0 1,1 0-1,1-5 0,11-17-5943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46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 11179,'0'0'12187,"-7"7"-11803,-58 64 1214,26-30-461,-55 74-1,105-195-16895,-10 51 10367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46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8200,'0'0'14504,"4"7"-13292,5 5-856,1-1-1,0 1 1,1-2 0,0 1-1,1-1 1,0-1 0,19 11-1,-5-3-473,22 11-765,-17-17-7132,-23-11 552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47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11819,'0'0'13282,"0"8"-12230,0 37-627,2-1 0,10 53 1,-12-98-565,0 1 0,0 0 0,0 0 0,0 0-1,0 0 1,0 0 0,0 0 0,0 0 0,1 0 0,-1-1 0,0 1 0,0 0 0,0 0 0,0 0 0,0 0 0,0 0 0,0 0 0,0 0 0,0 0 0,0 0 0,1 0 0,-1 0 0,0 0 0,0 0 0,0 0 0,0 0 0,0 0 0,0 0 0,0 0 0,1 0 0,-1 0 0,0 0 0,0 0 0,0 0 0,0 0 0,0 0 0,0 0 0,0 0 0,1 0 0,-1 0 0,0 0-1,0 0 1,0 0 0,0 0 0,3-12-4238,-3-9-2713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47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14 9865,'0'0'18386,"-12"-14"-18418,17 14-160,0 0-994,-3 0-960,2 0-1249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47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9257,'0'0'6497,"4"-9"-4704,-2 5-1582,0 0 0,0 1-1,0-1 1,0 0 0,1 1 0,0-1-1,-1 1 1,1 0 0,0 0 0,1 0-1,-1 0 1,0 0 0,1 1 0,0-1-1,-1 1 1,1 0 0,0 0 0,0 1-1,0-1 1,8-1 0,2-1 92,0 1 0,0 0 0,0 1 0,0 1 0,0 0 0,0 1 1,0 0-1,19 3 0,-32-2-295,1-1-1,-1 1 1,0-1 0,0 1 0,0 0 0,0 0 0,0-1 0,0 1-1,0 0 1,0 0 0,0 0 0,0 0 0,0 0 0,-1 0 0,1 0-1,0 0 1,-1 1 0,1-1 0,-1 0 0,1 0 0,-1 0 0,0 1-1,1-1 1,-1 0 0,0 0 0,0 1 0,0-1 0,0 0 0,0 1-1,0-1 1,0 0 0,-1 1 0,1-1 0,0 0 0,-1 0 0,1 1-1,-1-1 1,0 1 0,-1 4 59,0-1 0,-1 0 1,1 0-1,-1 0 0,0 0 0,0-1 0,-7 8 0,-12 7 239,-1 0 0,-1-2 1,-28 16-1,-2 1 802,54-34-1101,-1 0 0,1 0 0,0 0 0,-1 1 1,1-1-1,0 0 0,-1 0 0,1 0 0,0 0 0,-1 1 0,1-1 0,0 0 0,0 0 0,-1 1 1,1-1-1,0 0 0,0 0 0,0 1 0,-1-1 0,1 0 0,0 1 0,0-1 0,0 0 0,0 1 1,0-1-1,0 0 0,0 1 0,-1-1 0,1 0 0,0 1 0,0-1 0,0 0 0,0 1 0,1-1 1,-1 1-1,0-1 0,0 0 0,0 1 0,0-1 0,17 8 136,34-2-63,-41-6-58,47 10-19,-36-6 21,0-1-1,24 1 1,-42-5-9,-1 1 1,0-1-1,0 0 0,0 0 0,-1 0 1,1 0-1,0 0 0,0 0 0,0 0 1,-1-1-1,1 1 0,-1-1 0,1 1 0,-1-1 1,1 0-1,-1 1 0,0-1 0,0 0 1,0 0-1,0 0 0,1-3 0,0 0-474,1 0-1,-1 0 0,-1 0 1,1-1-1,-1 1 1,1-1-1,-1-5 0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08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4644,'12'3'5250,"20"-2"-3543,-28-1-1110,444-8 6847,-82-1-5087,-339 16-2092,-23-5-3325,-2-15-9994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09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3587,'0'0'12103,"8"1"-11121,361 7 1854,-231-9-2448,88-13 675,0 0 474,-356 34-998,115-16 13,9-2-2151,18-1-14239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26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2402,'0'0'18711,"10"1"-17269,89 0 325,50 4-1119,-133-3-1719,-1 1 1,-1 0 0,1 0 0,17 8 0,-30-10-702,-13 0-9188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26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0 7976,'0'0'2247,"-9"0"305,-31 1-6,39 0-2431,-1-1-1,1 0 1,0 1 0,0-1-1,0 0 1,0 1 0,0 0-1,0-1 1,0 1 0,0-1-1,0 1 1,0 0 0,0 0-1,0 0 1,1-1 0,-1 1-1,0 0 1,0 0 0,1 0-1,-1 0 1,1 0 0,-1 0-1,1 0 1,-1 1 0,1-1-1,0 0 1,-1 0 0,1 0-1,0 0 1,0 0 0,0 1-1,0-1 1,0 0 0,0 0-1,1 2 1,7 35 903,23 0-712,-24-31-288,0 0-1,-1 0 1,0 1-1,-1 0 1,7 11-1,-11-17-10,0 0 0,-1 0 1,1 0-1,-1 0 0,1 0 0,-1 0 0,1 0 0,-1 0 0,0 0 0,0 0 1,0 0-1,0 0 0,-1 0 0,1 0 0,0 0 0,-1 0 0,0 0 0,1 0 1,-1 0-1,0 0 0,0 0 0,0-1 0,0 1 0,0 0 0,0 0 0,-1-1 1,1 1-1,0-1 0,-3 2 0,-16 14 117,-1-1-1,-34 19 1,33-22 350,1 1 0,-34 28 1,55-42-459,1 0 0,-1 0 0,0 0 1,0 0-1,1 0 0,-1 0 0,0 0 0,0 0 1,1 0-1,-1 0 0,0 0 0,0 0 1,1 0-1,-1 1 0,0-1 0,0 0 0,1 0 1,-1 0-1,0 0 0,0 0 0,1 0 0,-1 1 1,0-1-1,0 0 0,0 0 0,0 0 1,1 1-1,-1-1 0,0 0 0,0 0 0,0 0 1,0 1-1,0-1 0,0 0 0,1 0 1,-1 1-1,0-1 0,0 0 0,0 0 0,0 1 1,0-1-1,0 0 0,0 1 0,0-1 1,0 0-1,0 0 0,0 1 0,-1-1 0,1 0 1,0 0-1,0 1 0,0-1 0,0 0 1,0 0-1,0 0 0,0 1 0,-1-1 0,1 0 1,0 0-1,0 0 0,0 1 0,-1-1 1,1 0-1,0 0 0,0 0 0,0 0 0,-1 0 1,1 1-1,24-2 285,-19 1-179,135-11 580,50-1-683,-170 12-46,-19 0 81,-3 0-758,-1 0-894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27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3171,'0'0'19047,"-2"10"-18518,-5 7-303,0-1 1,-1-1-1,-1 0 1,0 0-1,-1-1 1,-21 24-1,19-24-226,-5 7 21,10-14-277,1 0-1,1 0 1,-1 1 0,-6 12 0,11-31-8135,1-4 3095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10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13453,'0'0'7751,"-19"55"-7687,33-39-160,0-1-1602,2-2-1376,2-4-2276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27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12172,'0'0'9224,"10"46"-8135,6-27-224,-2 0-320,8 2-321,-1-1-128,4-2-96,-4 0 96,0-3-352,2-5-961,-5 0-897,-2-6-1698,-4-3-4003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27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9 162 12524,'0'0'11563,"0"50"-11179,0-29-288,0 0-32,0-3-64,2-1-192,-2-5-737,3-5-544,-3-15-9642</inkml:trace>
  <inkml:trace contextRef="#ctx0" brushRef="#br0" timeOffset="1">0 1 9545,'0'0'13869,"9"12"-15374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29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25 3427,'8'-10'8756,"-9"2"-3326,-17 3-1624,14 5-3824,0 0-1,-1 0 1,1 1 0,0-1 0,0 1-1,0 0 1,-1 1 0,1-1-1,-6 4 1,6-3 51,1 1 1,-1-1-1,1 1 1,0 0-1,-1 1 0,1-1 1,1 0-1,-1 1 0,0 0 1,1-1-1,0 1 0,0 0 1,0 0-1,0 1 1,1-1-1,-1 0 0,1 0 1,0 1-1,1-1 0,-1 1 1,1-1-1,0 1 0,0 6 1,1-9 5,0-1 0,0 0 0,0 0 0,0 1 0,0-1 0,0 0 1,0 0-1,1 0 0,-1 0 0,0 0 0,1 0 0,-1-1 0,1 1 0,-1 0 0,1-1 0,-1 1 1,1-1-1,-1 1 0,1-1 0,-1 0 0,1 0 0,0 0 0,-1 0 0,3 0 0,48-1 699,-43 1-601,2-1-93,1-1 0,-1 0-1,0 0 1,0-1 0,1-1-1,-2 0 1,1 0-1,-1-1 1,1 0 0,-1-1-1,-1 0 1,1-1 0,-1 0-1,0 0 1,-1-1 0,9-9-1,-6-6 131,-11 22-159,0 1 0,0-1 0,0 1 0,0-1-1,-1 1 1,1-1 0,0 1 0,0-1 0,0 1 0,0-1 0,0 1 0,-1-1-1,1 1 1,0-1 0,-1 1 0,1-1 0,0 1 0,-1-1 0,1 1 0,0 0-1,-1-1 1,1 1 0,-1 0 0,1-1 0,-1 1 0,0 0 0,0-1-8,-1 1 0,1 0 1,-1 0-1,1-1 1,-1 1-1,1 1 1,-1-1-1,1 0 1,-1 0-1,1 0 0,-1 1 1,1-1-1,-1 1 1,1-1-1,-1 1 1,1 0-1,0-1 1,-1 1-1,1 0 0,0 0 1,0 0-1,0 0 1,-1 0-1,1 0 1,-1 2-1,0 0-7,-1-1-1,1 1 1,0-1-1,0 1 1,0 0 0,1 0-1,-1 0 1,1 0-1,-1 0 1,1 0-1,0 0 1,0 0 0,1 1-1,-1-1 1,1 0-1,-1 1 1,1-1 0,0 0-1,0 1 1,1-1-1,-1 0 1,1 0-1,-1 1 1,3 4 0,-1-4 12,0 0 0,0 0 0,1-1 0,-1 1 0,1-1 0,0 1 0,0-1 0,0 0 0,1 0 0,-1-1 0,0 1 0,1-1 1,0 0-1,0 1 0,0-2 0,0 1 0,0 0 0,7 1 0,47 5-959,-19-7-2457,-10-1-1881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30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1345,'0'0'-480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31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3651,'0'0'17788,"-1"1"-17668,0-1-1,1 0 1,-1 1 0,0-1-1,1 1 1,-1-1 0,1 1-1,-1-1 1,0 1 0,1-1 0,-1 1-1,1 0 1,0-1 0,-1 1-1,1 0 1,0-1 0,-1 1-1,1 1 1,5 0 100,0-1 0,0 1 0,1-1 0,-1 0 0,1 0 0,-1-1 0,1 0 0,6 0 0,-2 0-97,21 2-123,74 2 193,-93-4-873,-1-1-1,0-1 0,19-4 0,-30 6 611,11-5-2321,-8-1-3353,-3 0-1105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32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13 5061,'-8'-2'6154,"11"-2"-557,7 0-2016,1 2-3475,29 2 1126,1 2 0,46 8 0,-40-4-2655,48 0-1,-93-6 437,-16 0-2131,-36-8-5674,18 4 853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33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6854,'0'0'12476,"1"6"-11707,1-3-703,-1 1 0,0-1 0,1 0 0,0 0-1,0-1 1,0 1 0,0 0 0,0-1 0,0 1 0,1-1 0,-1 0 0,1 0 0,0 0 0,0 0-1,0 0 1,5 2 0,-5-2-60,-1-1 3,1 0-1,-1 1 1,0-1-1,0 0 0,0 1 1,0-1-1,-1 1 1,1 0-1,0-1 0,0 1 1,-1 0-1,0 0 0,1 0 1,-1 0-1,0 1 1,0-1-1,0 0 0,0 0 1,0 1-1,0-1 1,-1 1-1,1-1 0,-1 0 1,0 1-1,0-1 1,0 1-1,0-1 0,0 1 1,0-1-1,-1 1 1,1-1-1,-1 0 0,1 1 1,-1-1-1,0 0 0,0 1 1,0-1-1,-1 0 1,1 0-1,0 0 0,-1 0 1,1 0-1,-1 0 1,0 0-1,-2 1 0,-11 12 233,-1-1-1,0-2 1,0 1-1,-27 14 1,20-13-63,17-10-143,3-3-27,1 0 0,0 0 0,-1 1 0,1-1 0,0 1 0,0-1 0,0 1 0,0 0 0,0-1 0,1 1 0,-1 0 0,0 1 0,1-1 0,-1 0 0,1 0 0,0 0 0,0 1 0,-1 2 0,5-3 14,1-2 0,-1 1 0,1 0 0,-1-1 0,1 1 0,-1-1 0,1 0 0,-1 0 0,4-1 0,-1 1 25,148-3 1177,-61 2-4060,-31 0-6474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33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11979,'0'0'9524,"-1"9"-8670,-3 9-511,0-3 120,0 1-1,2-1 1,0 1 0,0 0 0,2-1-1,1 18 1,0-31-449,-1-1 0,1 1 0,0-1 0,0 1-1,0 0 1,1-1 0,-1 0 0,0 1 0,1-1-1,-1 0 1,0 0 0,1 1 0,0-1 0,-1 0 0,1-1-1,0 1 1,-1 0 0,1 0 0,0-1 0,0 1 0,-1-1-1,1 1 1,0-1 0,0 0 0,0 0 0,2 0-1,62 0 147,-47-1-159,-14 1-36,0 0-1,-1 0 1,1 0-1,0 1 1,-1-1 0,1 1-1,-1 0 1,1 1-1,6 2 1,-10-3 29,1 0 0,-1 0 1,0 1-1,0-1 0,0 0 0,0 1 0,0-1 0,0 1 1,0-1-1,0 1 0,-1 0 0,1-1 0,-1 1 0,1 0 1,-1-1-1,1 1 0,-1 0 0,0-1 0,0 1 0,0 0 1,0 0-1,0-1 0,0 1 0,-1 0 0,1-1 0,-1 1 1,1 0-1,-2 2 0,1-1 31,0-1 1,0 0-1,0 1 1,-1-1-1,1 0 1,-1 0-1,1 0 0,-1 0 1,0 0-1,0-1 1,0 1-1,0 0 1,0-1-1,0 0 1,0 1-1,0-1 0,-1 0 1,1 0-1,0 0 1,-1 0-1,1-1 1,-1 1-1,1-1 1,-4 1-1,-65 4 1408,63-5-1265,-30-5 542,37 5-729,-1 0 0,1 0 0,0-1 0,0 1 0,0-1-1,0 1 1,0-1 0,0 1 0,0-1 0,0 0 0,0 1-1,0-1 1,0 0 0,0 0 0,0 0 0,0 1 0,0-1-1,1 0 1,-1 0 0,0 0 0,1 0 0,-1-1-1,1 1 1,-1 0 0,1 0 0,0 0 0,-1 0 0,1-3-1,1 3-415,0 0 0,0 0 0,1 0 0,-1 0 0,0 0 0,1 0 0,-1 0 0,0 0 0,1 0 0,-1 1 0,1-1-1,-1 1 1,1-1 0,0 1 0,-1-1 0,1 1 0,0 0 0,-1 0 0,4 0 0,2-1-2512,12-4-4329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34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0 10314,'0'0'11365,"-5"9"-10281,-22 29-67,-1-1 1,-63 64-1,69-77-1048,15-22-3081,6-11 305,3-21-3158,-1 24 3607,3-23-5084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34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10858,'0'0'10955,"27"46"-9642,-13-24-96,5-1-288,-1 0-288,3-1-353,-1-5-192,-1 0-32,-1-4-448,-2-1-962,-2-4-479,-3-1-450,-3-3-1312,-1-2-3107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10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8104,'0'0'7682,"-8"5"-4960,4-2-2591,-16 8 1437,0 2 0,1 0 0,0 2-1,-23 22 1,41-36-1554,1-1 0,-1 0 0,1 1 1,-1-1-1,1 1 0,-1-1 0,1 0 0,-1 1 0,1-1 0,0 1 0,-1-1 0,1 1 0,0 0 0,-1-1 0,1 1 0,0-1 0,0 1 0,0-1 0,-1 1 0,1 0 0,0-1 0,0 1 0,0-1 0,0 1 0,0 0 0,0-1 0,0 1 0,0-1 0,1 1 0,-1 0 0,0-1 0,0 1 0,0-1 0,1 1 1,-1-1-1,0 1 0,1 0 0,-1-1 0,0 1 0,1-1 0,-1 0 0,0 1 0,1-1 0,-1 1 0,1-1 0,-1 0 0,1 1 0,-1-1 0,1 0 0,0 1 0,-1-1 0,1 0 0,-1 0 0,1 0 0,-1 1 0,1-1 0,0 0 0,-1 0 0,1 0 0,-1 0 0,2 0 0,47 0 96,-38 0-134,107-11-2581,-117 12 2658,0-1 0,0 1 0,0-1 0,0 1 0,0 0 0,0 0 0,0 0-1,0 0 1,-1-1 0,1 1 0,0 0 0,-1 0 0,1 0 0,-1 0 0,1 1 0,-1-1 0,1 0 0,-1 0 0,0 0 0,1 0 0,-1 0 0,0 1 0,0-1 0,0 0 0,0 0 0,0 2 0,9 23 951,-5-23-937,0-1 1,0 1-1,0-1 0,0 0 1,1 0-1,-1 0 0,1-1 1,0 1-1,-1-1 0,1 0 1,0-1-1,0 1 0,0-1 1,-1 0-1,7 0 0,73-9-477,-12-1-1629,-72 10 2060,1 1 0,-1-1-1,1 0 1,-1 1 0,0-1 0,1 0-1,-1 1 1,0-1 0,0 0 0,1 1-1,-1-1 1,0 1 0,0-1-1,1 0 1,-1 1 0,0-1 0,0 1-1,0-1 1,0 1 0,0-1 0,0 1-1,0-1 1,0 1 0,0-1 0,0 1-1,0-1 1,0 1 0,0-1 0,0 0-1,0 1 1,-1-1 0,1 1 0,0-1-1,0 1 1,-1 0 0,-7 27 802,4-13-802,4-14-437,1-1 1,0 1-1,0-1 0,0 0 1,0 0-1,0 1 1,0-1-1,0 0 0,0 0 1,-1 0-1,1 0 0,0 0 1,0 0-1,0 0 1,0 0-1,0-1 0,0 1 1,0 0-1,0 0 0,1-1 1,11-10-8826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34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13773,'0'0'12396,"-11"53"-11916,11-37-320,0 1-96,9-1-32,-3 0-32,-1-1-544,-3-2-641,-1-4-1025,3-2-897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35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9449,'0'0'15503,"7"-21"-17585,-3 26-1762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35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9641,'0'0'10730,"10"-7"-9956,-2 3-657,-1-1 0,1 1 0,0 1 0,0-1 0,0 1 0,1 1 0,-1 0 0,1 0 0,-1 0 0,15 0 0,21 9 271,-28 4-185,-16-10-187,1-1 0,-1 1 0,0 0 1,0-1-1,0 1 0,0 0 0,0-1 1,-1 1-1,1 0 0,0-1 0,0 1 1,0 0-1,-1-1 0,1 1 0,0 0 1,0-1-1,-1 1 0,1-1 0,-1 1 1,1-1-1,0 1 0,-1-1 0,1 1 1,-1-1-1,1 1 0,-1-1 0,1 1 1,-1-1-1,-1 1 0,-54 30 1186,48-28-1095,0 0 0,0 1 1,1-1-1,0 2 0,0-1 0,0 1 0,0 0 0,1 0 0,-1 1 1,2 0-1,-12 13 0,17-19-98,0 1 0,-1 0-1,1-1 1,0 1 0,-1 0 0,1-1 0,0 1 0,0 0-1,-1 0 1,1-1 0,0 1 0,0 0 0,0 0-1,0-1 1,0 1 0,0 0 0,0 0 0,1-1 0,-1 1-1,0 0 1,0 0 0,0-1 0,1 1 0,-1 0 0,0-1-1,1 1 1,0 1 0,21 9 171,40-7-6,-52-4-166,95 0-2254,-61 0-4578,-29 0-848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55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8917 1 1986,'0'0'9678,"1"7"-9261,5 15 0,6 38 2359,-11-56-2709,-1-1 1,0 1 0,0-1 0,-1 1-1,1 0 1,-1-1 0,1 1-1,-1-1 1,0 1 0,0-1-1,-1 1 1,1-1 0,-1 0-1,0 0 1,-2 5 0,-21 17 355,-1 0 0,-1-1 0,-1-2 1,-47 29-1,40-27-286,7-8-114,0-1 1,-1-1 0,-60 19 0,22-9 3,-218 66 44,119-41-67,87-27 11,-2-3 1,-142 14-1,-171-11 31,256-17-15,-484 25 1,-640-44 32,500-50-32,706 58-32,-343-31-6,269 31 4,-141 10-1,232 1-5,-1 2-1,-56 17 1,-35 7-9,86-24 1,0 2 0,1 2 0,-61 23 0,-34 16 24,-45 19 5,146-49-13,1 2 0,0 1 0,2 2 0,-61 57 0,67-59 11,-1-2 0,-1 0 0,-1-2-1,0-2 1,-37 15 0,-4 2 20,60-27-34,-119 52 6,115-53 12,-1-1 0,0 0 0,0-1 1,0-2-1,-36 2 0,44-4 5,1-1 0,-1-1 0,0 1 0,1-2 0,-18-5 0,18 4-25,-1 1 0,1 1 0,-1 0 1,-12-2-1,-16 3 6,0 1 1,0 2-1,-53 10 0,20-2 19,-1-2 0,1-4 0,-139-10 0,-60-9 274,-48 28-342,229-7 50,71-3 1,0-1 0,-1-1 0,1-1 0,0 0 0,-1-1 1,1-1-1,-22-6 0,27 4-17,-1 0 0,1 1 1,-1 0-1,1 1 1,-1 1-1,-26 0 1,35 2 8,0 0 0,0 0 1,0 0-1,0 1 0,0 0 1,1 0-1,-1 0 0,0 0 1,1 1-1,0-1 0,-1 1 1,1 0-1,0 1 0,1-1 1,-1 1-1,1-1 0,-1 1 1,1 0-1,0 0 0,0 1 1,-3 6-1,-17 33 2,-25 43 11,47-86-29,1-1 0,0 0 0,-1 0 0,1 1 0,-1-1 0,1 1 0,0-1 0,-1 0 0,1 1 0,0-1 0,0 1 0,-1-1 0,1 1 0,0-1 0,0 1 0,0-1 0,0 0 0,-1 1 0,1-1 0,0 1 0,0 0 0,0-1 0,0 1 0,0-1 0,0 1 0,0-1 0,0 1 0,1-1 0,-1 1 0,0-1 0,0 1 0,0-1 0,1 1 0,16-4-1654,23-22-1754,-38 23 2949,0 0 1,0-1-1,0 1 1,-1-1-1,1 1 1,-1-1-1,0 0 1,0 1-1,0-1 1,1-3-1,0-6-2007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55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14 4612,'-4'-4'449,"-1"1"-225,0 2-160,1 0-288,3-2-673,-3 1-1441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56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55 545,'-40'-28'2461,"39"27"-2258,-1 0 1,1 0 0,-1 0-1,0 0 1,1 1 0,-1-1-1,0 0 1,0 1 0,0 0 0,1-1-1,-1 1 1,0 0 0,0 0-1,0 0 1,0 0 0,0 0-1,1 1 1,-1-1 0,0 0 0,0 1-1,0-1 1,1 1 0,-1 0-1,0 0 1,1 0 0,-1 0 0,1 0-1,-1 0 1,1 0 0,-1 0-1,1 0 1,0 1 0,-1-1-1,1 0 1,0 1 0,-1 2 0,-4 5 253,0 1 1,1-1-1,0 1 1,-5 17-1,7-18 347,-1 0-610,1 0 0,1 1 1,0 0-1,0-1 0,1 1 0,0 0 0,0 0 0,1 0 0,1 0 0,2 18 1,-1-26-129,-1-1 1,0 1 0,0-1-1,1 0 1,-1 1 0,0-1-1,1 0 1,0 0 0,-1 0-1,1 0 1,-1 0 0,1-1-1,0 1 1,0 0 0,-1-1-1,1 1 1,0-1 0,0 0-1,0 0 1,0 0 0,0 1-1,-1-2 1,1 1 0,3 0-1,46-8 745,80-48-214,-117 48-556,-1 0 0,0-2 0,0 1 0,14-16-1,8-4-147,-22 19-131,5-4-1882,0-1 0,19-20-1,-12 4-3367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15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727 174 3395,'0'0'8947,"0"-8"-7500,1 4-1655,0-37 3098,-1 39-2716,0 0-1,0 0 1,0 1-1,0-1 0,0 0 1,-1 0-1,1 0 0,-1 1 1,1-1-1,-1 0 1,0 0-1,0 1 0,1-1 1,-1 1-1,0-1 1,-1 1-1,1-1 0,0 1 1,0 0-1,-1-1 0,-1 0 1,-41-16-97,-2 3 1,0 2-1,0 1 0,-1 3 1,-1 2-1,1 1 1,-69 2-1,110 6-71,0 0 1,1-1-1,-1 2 0,1-1 0,0 1 1,0-1-1,0 2 0,0-1 0,0 0 1,1 1-1,-1 0 0,1 0 1,0 0-1,0 1 0,-3 5 0,-30 25 28,12-17-21,9-8-11,1 1 0,0 0 0,1 1 0,1 1-1,-19 21 1,29-30 5,0 1 0,0-1 0,1 1 0,0-1-1,0 1 1,0 0 0,1-1 0,-1 1 0,1 0 0,0 0 0,0 0-1,1 0 1,0 0 0,0 1 0,0-1 0,0 0 0,1 0 0,0 0-1,0 0 1,0 0 0,0 0 0,1-1 0,0 1 0,0 0 0,3 4-1,1 3-265,7 13-258,-3-9-5497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16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6342,'0'0'8856,"-2"12"-7494,1-3-1148,-3 16 938,2 1 0,1 41 0,1-61-1042,0-1 1,0 1-1,0-1 1,1 1-1,0-1 1,0 1-1,1-1 0,-1 0 1,1 0-1,0 0 1,1 0-1,-1 0 1,1 0-1,0 0 1,0-1-1,1 0 1,-1 1-1,1-1 0,0-1 1,8 7-1,-8-8-49,0-1-1,0 0 0,1 0 1,-1 0-1,0 0 0,1-1 1,-1 1-1,1-1 0,-1-1 1,1 1-1,-1 0 0,1-1 1,-1 0-1,0 0 0,1 0 1,-1-1-1,7-3 1,5-2-468,0-1 0,29-21 1,17-21-7847,-34 19-2227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21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3235,'0'0'17174,"-2"11"-16117,-3 16-281,1 1 0,1-1 0,2 1 0,3 46 1,-2-73-744,1 0 0,-1 1 1,0-1-1,1 1 0,-1-1 1,1 0-1,0 1 0,-1-1 1,1 0-1,0 0 0,0 1 1,0-1-1,0 0 0,0 0 1,0 0-1,0 0 0,0 0 1,0 0-1,1-1 0,-1 1 1,0 0-1,3 0 0,0 1 40,0-1-1,0 0 1,0 0 0,1-1-1,-1 1 1,0-1 0,9 0-1,0-2 41,1 0 0,-1 0 0,27-9 0,-34 9-110,7-3-1,-1 0 0,1 2-1,0-1 1,0 2 0,0 0 0,14-1 0,-26 4-3,0 0 0,0-1 0,0 1 0,0 0 0,0 0 0,0 0 0,0 0 0,0 0 1,-1 0-1,1 1 0,0-1 0,-1 0 0,1 0 0,-1 1 0,1-1 0,-1 0 0,0 0 0,0 1 1,1-1-1,-1 0 0,0 1 0,0-1 0,0 0 0,0 1 0,0-1 0,-1 0 0,1 1 0,-1 1 0,1 2 46,-1-1 1,1 1-1,-1-1 0,0 0 0,0 1 0,0-1 0,-1 0 0,-3 8 0,1-8 130,0-1 0,0 1 0,-1-1 0,1-1 0,-1 1 0,0 0 1,1-1-1,-1 0 0,0 0 0,0-1 0,-1 1 0,-9 1 0,-69 4 621,76-6-815,4-1-55,-33-1 392,37 0-340,-1 1 0,0 0 1,1 0-1,-1 0 0,1 0 1,-1 0-1,1 0 0,-1-1 0,0 1 1,1 0-1,-1-1 0,1 1 1,-1 0-1,1-1 0,-1 1 0,1 0 1,0-1-1,-1 1 0,1-1 1,-1 1-1,1-1 0,0 1 0,0-1 1,-1 1-1,1-1 0,0 1 1,0-1-1,-1 0 0,1 1 0,0-1 1,0 1-1,0-1 0,0 1 1,0-1-1,0 0 0,0 1 0,0-1 1,0 1-1,0-1 0,0 0 1,0 1-1,1-1 0,-1 1 1,0-1-1,0 1 0,1-1 0,-1 0 1,0 1-1,1-1 0,-1 1 1,0 0-1,1-1 0,0 0 0,3-3-1016,1-1-1,0 1 1,0 0-1,1 0 1,-1 1-1,1 0 1,-1 0 0,1 0-1,8-2 1,-7 2-872,17-8-5371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22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42 4965,'0'0'-160,"-9"-3"4574,-23-6-2061,9-3 317,22 12-2326,1 0-1,-1-1 1,0 1-1,1-1 1,-1 0-1,0 1 1,1-1 0,-1 1-1,1-1 1,-1 0-1,1 1 1,-1-1-1,1 0 1,-1 0 0,1 1-1,0-1 1,0 0-1,-1 0 1,1-1-1,4 1 78,0 0-1,0 0 0,1 1 0,-1-1 0,0 1 1,1 0-1,6 1 0,-8-1-88,182 10 1363,-63 5-7335,-146-13-6510,1-2 7282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12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75 3844,'0'0'4532,"0"-9"-2103,0 8-3235,0-15 1490,2-19 5271,0 22-629,-1 39-3694,-5 20-820,2-36-694,1 0 0,0-1 0,1 1 0,0 0 0,0 0 0,1 0 0,3 13 0,-3-22-106,-1 1 0,2-1 0,-1 1 0,0-1 0,0 1 0,0-1 0,1 0 0,-1 1 0,1-1-1,-1 0 1,1 0 0,-1 0 0,1 0 0,0-1 0,-1 1 0,1 0 0,0-1 0,0 1 0,-1-1 0,1 1 0,0-1 0,0 0 0,0 0 0,0 0 0,-1 0 0,3 0 0,5 0 50,-1-1 1,0 0-1,0 0 1,15-4-1,-7-1-52,-1-1 0,0-1 0,20-12 0,-24 12-123,1 0 1,1 2-1,-1 0 1,1 0-1,22-6 1,-34 12 109,-1 0-1,1 0 1,0-1-1,0 1 1,-1 0-1,1 0 1,0 1 0,0-1-1,-1 0 1,1 0-1,0 0 1,0 0-1,-1 1 1,1-1 0,0 0-1,-1 1 1,1-1-1,0 0 1,-1 1-1,1-1 1,-1 1 0,1-1-1,-1 1 1,1-1-1,-1 1 1,1-1-1,-1 1 1,1 0 0,-1-1-1,0 1 1,1 0-1,-1-1 1,0 1-1,0 0 1,1-1 0,-1 1-1,0 0 1,0 0-1,0-1 1,0 2-1,0-1 17,0 0 0,1 0-1,-1 0 1,0 1-1,0-1 1,1 0-1,-1 0 1,1 0-1,-1 0 1,1 0-1,0 0 1,-1 0-1,1 0 1,0-1-1,-1 1 1,1 0-1,0 0 1,0 0-1,0-1 1,0 1-1,0-1 1,0 1-1,0 0 1,0-1-1,0 0 1,0 1-1,0-1 1,0 0-1,0 1 1,0-1-1,0 0 1,1 0-1,-1 0 1,0 0-1,1 0 1,4-1-39,0-1 0,-1 1 0,1-1 0,-1 0 0,0 0 0,1-1 0,-1 0 0,0 0 0,0 0 0,-1 0 0,1-1 0,4-4 0,-5 4-121,1 0 1,-1 0-1,1 1 1,0-1-1,0 1 1,0 1-1,1-1 1,-1 1-1,1-1 1,-1 1-1,1 1 1,9-2-1,-15 3 138,1 0 0,-1 0 0,1 0 0,0 0-1,-1 1 1,1-1 0,-1 0 0,1 0-1,-1 1 1,1-1 0,-1 0 0,1 1-1,-1-1 1,1 0 0,-1 1 0,0-1-1,1 1 1,-1-1 0,1 1 0,-1-1-1,0 1 1,0-1 0,1 1 0,-1-1 0,0 1-1,0-1 1,0 1 0,1-1 0,-1 2-1,4 26 321,-8 27 221,0-39-856,2-12-2846,1-11-4664,1-7-1364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22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4 3812,'-10'0'3293,"-7"-1"-2124,6 0 64,0 0 0,1 0 1,-1 2-1,0-1 0,0 1 0,1 1 1,-19 4-1,29-6-1160,-1 0-1,1 1 1,-1-1 0,1 0-1,-1 0 1,1 0 0,-1 1 0,1-1-1,-1 0 1,1 0 0,-1 1-1,1-1 1,0 1 0,-1-1 0,1 0-1,-1 1 1,1-1 0,0 1-1,0-1 1,-1 1 0,1-1 0,0 1-1,0-1 1,-1 1 0,1-1 0,0 1-1,0-1 1,0 1 0,0-1-1,0 1 1,0-1 0,0 1 0,0 0-1,0-1 1,0 1 0,0-1-1,0 1 1,0-1 0,1 1 0,19 17 1352,33 4-52,-24-14-1105,-19-6-208,0 0 0,-1 1-1,1 0 1,-1 0 0,0 1 0,0 0-1,0 1 1,12 9 0,-20-13-58,0 0 1,0 0-1,0 0 1,0 0-1,0 0 1,-1 1 0,1-1-1,0 0 1,-1 1-1,1-1 1,-1 0-1,1 1 1,-1-1-1,0 1 1,0-1 0,0 0-1,0 1 1,0-1-1,0 1 1,0-1-1,0 1 1,0-1-1,-1 0 1,1 1-1,0-1 1,-1 1 0,0-1-1,1 0 1,-1 0-1,0 1 1,1-1-1,-1 0 1,0 0-1,0 0 1,0 0 0,0 0-1,-2 2 1,-4 4 37,-1 0 1,0 0 0,-17 11-1,18-13-16,-35 22 241,21-14 235,0 2 1,-20 17 0,41-26-299,12-3-104,21-3-34,-27 0-39,154-10 47,-73 2-2493,-85 8 2218,5-1-7601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22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1 7207,'0'0'17456,"-9"7"-17322,-215 184 1654,223-224-16917,5 13 4890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23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10378,'0'0'13260,"44"50"-12075,-21-31-416,2 0-384,2 0-289,-1 1-64,2-3-385,-8 0-1697,1-3-896,-3-2-1410,-2-3-2339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23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45 196 13100,'0'0'13998,"-34"59"-13806,33-42-128,1-2-64,0-3-64,0-2-1089,0-4-1250,0-1-543,7-5-7849</inkml:trace>
  <inkml:trace contextRef="#ctx0" brushRef="#br0" timeOffset="1">1 1 15439,'0'0'11274,"21"9"-14445,-16-7-768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24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90 2594,'0'0'97,"-8"-3"319,-40-23 2132,-33-15 8965,74 34-6724,18 2-3567,19 1-1014,-19 3-91,6 0-14,-1-1 1,1 2 0,-1 1 0,17 2 0,-32-4-103,-1 1 0,1 0 0,0 1 0,-1-1 0,1 0 0,-1 0 0,1 0 0,0 0 0,-1 0 0,1 1 0,-1-1 1,1 0-1,0 0 0,-1 1 0,1-1 0,-1 0 0,1 1 0,-1-1 0,1 1 0,-1-1 0,0 1 0,1-1 0,-1 1 0,1-1 0,-1 1 0,0-1 1,0 1-1,1-1 0,-1 1 0,0 0 0,0-1 0,0 1 0,1-1 0,-1 1 0,0 0 0,0-1 0,0 2 0,-16 22 400,-32 14 653,48-38-1033,-8 5 195,4-2-31,-1 0 1,0 0-1,1 0 0,0 0 0,0 1 0,0-1 0,0 1 0,1 0 0,-1 1 1,-4 7-1,8-11-175,0-1 0,0 1 0,0-1 0,0 1 0,1-1 0,-1 1 0,0-1 0,0 0 0,1 1 0,-1-1 0,0 1 0,1-1 0,-1 1-1,0-1 1,1 0 0,-1 1 0,1-1 0,-1 0 0,1 1 0,-1-1 0,0 0 0,1 0 0,-1 0 0,1 1 0,-1-1 0,1 0 0,0 0 0,-1 0 0,1 0 0,-1 0 0,1 0 0,-1 0 0,1 0 0,0 0 0,25 3 54,-22-3-29,140 6-437,-83-6-5835,-56 0 5226,4 0-5037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09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147 108 4068,'3'-2'692,"-1"0"1,1-1-1,-1 1 1,0-1-1,0 1 0,0-1 1,0 0-1,0 0 1,0 0-1,-1 0 1,1 0-1,-1 0 1,0 0-1,1-7 0,-1 8-536,-1 1-1,0 0 0,1 0 0,-1 0 0,0 0 1,0-1-1,0 1 0,0 0 0,0 0 1,0 0-1,0-1 0,0 1 0,-1 0 0,1 0 1,0 0-1,-1 0 0,1 0 0,-1-1 1,1 1-1,-1 0 0,1 0 0,-1 0 0,0 0 1,0 0-1,1 1 0,-1-1 0,0 0 1,0 0-1,0 0 0,0 1 0,0-1 0,0 0 1,0 1-1,0-1 0,0 1 0,-1 0 1,1-1-1,0 1 0,0 0 0,0-1 0,0 1 1,-1 0-1,0 0 0,-5 0-132,1 1 0,-1 0 0,1 0 0,-1 1 0,1 0-1,0 0 1,-1 0 0,1 1 0,0 0 0,1 0 0,-1 1 0,0-1 0,1 1 0,0 0-1,0 1 1,0-1 0,-6 8 0,8-8-1,-1 0 0,0 1 0,1-1-1,0 1 1,0 0 0,0 0 0,1 0 0,-1 0-1,1 0 1,1 1 0,-1-1 0,1 1-1,0-1 1,0 1 0,0-1 0,1 1 0,0 0-1,0-1 1,0 1 0,1-1 0,1 7 0,-1-10-7,0 0 1,0 0 0,1 0-1,-1 0 1,1 0 0,0 0-1,0 0 1,-1 0 0,1-1-1,0 1 1,0-1 0,0 0 0,1 1-1,-1-1 1,0 0 0,0 0-1,1 0 1,-1-1 0,1 1-1,-1 0 1,1-1 0,-1 0-1,0 1 1,1-1 0,-1 0-1,1 0 1,4-1 0,1 0 46,-1 1 1,1-1 0,0 0 0,-1-1-1,1 0 1,-1 0 0,0-1 0,8-3-1,-3-2 11,0 0 0,-1 0 0,0-1 0,0-1 0,-1 0 0,17-22 0,-21 25 7,-1 0-1,0 0 0,-1-1 1,1 0-1,-1 0 1,-1 0-1,0 0 0,0 0 1,-1-1-1,0 1 0,0-1 1,1-13-1,-3 22-65,0 0 0,0-1 0,0 1 1,0 0-1,-1-1 0,1 1 0,0 0 0,0-1 0,0 1 0,0 0 0,0-1 1,0 1-1,-1 0 0,1-1 0,0 1 0,0 0 0,0-1 0,-1 1 0,1 0 1,0 0-1,0-1 0,-1 1 0,1 0 0,0 0 0,-1 0 0,1-1 0,0 1 1,-1 0-1,1 0 0,0 0 0,-1 0 0,1 0 0,0 0 0,-1 0 0,1 0 1,-1 0-1,1 0 0,0 0 0,-1 0 0,1 0 0,0 0 0,-1 0 0,1 0 1,0 0-1,-1 0 0,1 0 0,0 0 0,-1 1 0,1-1 0,0 0 0,-1 0 1,1 0-1,0 1 0,0-1 0,-1 1 0,-18 13-58,16-9 40,0 0 0,0 0 0,1 0-1,0 0 1,-1 1 0,2-1-1,-1 1 1,1-1 0,0 1-1,0-1 1,0 1 0,1 0 0,0 0-1,0-1 1,1 11 0,0-12 4,0 0 1,0-1 0,0 1-1,1 0 1,-1-1 0,1 1-1,0-1 1,0 1-1,0-1 1,0 0 0,0 0-1,1 0 1,0 0 0,-1 0-1,1-1 1,0 1 0,0-1-1,1 0 1,-1 1-1,0-2 1,1 1 0,-1 0-1,6 1 1,3 1-339,0-2-1,0 1 0,0-1 1,21 0-1,23-3-4454,-22-2-1005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10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4388,'0'0'17772,"0"0"-17735,1 0 0,0 0 0,-1 0 0,1 0 0,-1 1 0,1-1 0,-1 0 0,1 0 0,-1 1 0,1-1-1,0 0 1,-1 1 0,0-1 0,1 0 0,-1 1 0,1-1 0,-1 1 0,1-1 0,-1 1 0,0-1 0,1 1 0,-1-1 0,0 1 0,0-1 0,1 1 0,-1-1 0,0 2 0,0 3 62,1 0-1,-2 0 0,1 0 0,-1 0 1,0 0-1,0 0 0,0 0 1,0 0-1,-3 6 0,-4 16 238,3 2 125,1-1 0,0 41 0,4-69-438,0 1 1,0-1 0,1 1 0,-1-1 0,0 1-1,0-1 1,0 1 0,1-1 0,-1 1 0,0-1-1,0 1 1,1-1 0,-1 0 0,1 1 0,-1-1-1,0 1 1,1-1 0,-1 0 0,1 1 0,-1-1-1,1 0 1,-1 0 0,1 1 0,-1-1 0,1 0-1,-1 0 1,1 0 0,-1 0 0,1 1 0,-1-1-1,1 0 1,-1 0 0,1 0 0,-1 0 0,1 0 0,0 0-1,-1-1 1,1 1 0,-1 0 0,1 0 0,-1 0-1,1 0 1,-1-1 0,1 1 0,-1 0 0,1-1-1,28-13 652,-13-1-620,0 0-1,-1-2 1,0 1-1,-1-2 1,-2 0 0,16-28-1,3-2-99,-30 47-9,-1 26 75,0-20 24,-1 9 25,1-1-1,0 1 1,1 0 0,1-1 0,0 1 0,1-1 0,9 25 0,-7-15-229,4 15 329,-9-37-536,1 0 1,-1 0-1,0 0 1,1 0 0,-1 0-1,1 0 1,-1 0-1,1 0 1,-1 0-1,1 0 1,0 0-1,0 0 1,-1 0-1,1 0 1,0 0 0,0-1-1,0 1 1,0 0-1,0-1 1,0 1-1,2 0 1,5 0-7360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12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 4676,'0'0'18124,"-5"8"-17649,-33 50 639,-3-2 0,-64 68 0,104-123-1168,1-1-1,0 0 0,0 1 1,0-1-1,0 0 1,0 0-1,-1 0 0,1 1 1,0-1-1,0 0 0,0 0 1,-1 0-1,1 1 1,0-1-1,0 0 0,-1 0 1,1 0-1,0 0 1,0 0-1,-1 1 0,1-1 1,0 0-1,-1 0 1,1 0-1,0 0 0,0 0 1,-1 0-1,1 0 0,0 0 1,-1 0-1,1 0 1,0 0-1,0 0 0,-1 0 1,1-1-1,0 1 1,-1 0-1,1 0 0,0 0 1,0 0-1,-1 0 0,1 0 1,0-1-1,0 1 1,0 0-1,-1 0 0,1 0 1,0-1-1,0 1 1,-6-24-3593,6-45-4341,0 52 5463,0-5 157,-2-46 548,-9 27 10033,18 55-5588,1-1 1,0-1 0,15 19-1,-12-19-1963,1 0-1,0-1 1,14 10 0,-6-7-923,0-1 0,1-1 0,1 0 0,0-2 1,30 9-1,-43-15-572,3 1-839,-4-4-3083,-5-1-861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12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6278,'0'0'16848,"55"8"-15183,-12-8-768,4 0-384,3-1-353,1-1-96,-3 1-64,-4 1-64,-14 0-929,-3 0-993,-13 0-833,-3 0-1377,-8-7-2946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14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6086,'0'0'13821,"7"0"-12641,39 2-205,12 1-996,0 2 0,76 16 0,-106-17-7111,-21-4-528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12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13805,'0'0'6502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32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4484,'0'0'13127,"-7"8"-13004,2-2-55,1 0 0,0 1 0,0 0 0,1 0-1,-1 0 1,2 0 0,-1 0 0,1 0 0,0 1 0,0-1 0,1 1 0,0 0-1,1-1 1,-1 1 0,2 0 0,-1-1 0,1 1 0,0 0 0,0-1 0,4 9-1,-5-13 2,2 1 0,-1-1 0,0 0 0,1 0-1,-1 0 1,1 0 0,0 0 0,0-1 0,0 1-1,1-1 1,-1 1 0,0-1 0,1 1-1,0-1 1,-1 0 0,1-1 0,0 1 0,0 0-1,0-1 1,0 1 0,1-1 0,-1 0 0,0 0-1,0 0 1,1-1 0,-1 1 0,0-1-1,1 0 1,-1 0 0,1 0 0,-1 0 0,0 0-1,1-1 1,-1 0 0,4-1 0,2 0 55,0-1 0,-1 0 0,1 0 0,-1-1 0,0-1 0,0 1 0,0-1 0,-1 0 0,0-1 0,0 0 1,0 0-1,6-8 0,-8 7-68,1 0 0,-2-1 0,1 1 1,-1-1-1,0 0 0,0 0 0,-1 0 1,0-1-1,-1 1 0,0-1 1,0 1-1,0-14 0,-6 23-359,-5 10 117,-8 16 72,-3 47 50,19-68 61,0 0 1,0 0-1,1 0 1,-1 0 0,2 0-1,-1 0 1,1 0-1,0 0 1,0 0-1,3 10 1,-2-14 14,0 1 1,0-1-1,0 1 1,1-1-1,-1 0 1,1 0-1,-1 0 1,1 0-1,0 0 0,0-1 1,0 1-1,0-1 1,0 0-1,0 1 1,0-2-1,0 1 0,0 0 1,0 0-1,1-1 1,-1 0-1,0 0 1,6 0-1,-2 0 33,0 0 0,-1 0 0,1-1-1,0 0 1,0 0 0,-1-1 0,1 0 0,-1 0 0,1 0 0,6-4-1,-7 1 40,-1 1-1,1-1 1,-1-1-1,0 1 0,0-1 1,-1 1-1,0-2 0,0 1 1,0 0-1,-1-1 0,1 1 1,-2-1-1,1 0 0,-1 0 1,0 0-1,0 0 1,-1-1-1,0 1 0,0 0 1,-1-1-1,0 1 0,0 0 1,-1-1-1,0 1 0,-3-13 1,3 19-90,1 0 1,-1-1-1,1 1 1,-1 0-1,0 0 1,1 0-1,-1 0 1,0 0-1,0 0 0,0 0 1,0 0-1,0 0 1,0 1-1,0-1 1,0 0-1,0 1 1,0-1-1,0 0 1,-1 1-1,1-1 1,0 1-1,0 0 0,0-1 1,-1 1-1,1 0 1,0 0-1,-1 0 1,1 0-1,0 0 1,-1 0-1,1 0 1,0 0-1,0 1 1,-1-1-1,1 0 0,-2 2 1,0-1-32,1-1 0,0 1 1,0 0-1,-1 0 0,1 0 1,0 0-1,0 1 0,0-1 0,0 0 1,1 1-1,-1 0 0,0-1 0,1 1 1,-1 0-1,1 0 0,-1 0 0,1 0 1,0 0-1,-2 4 0,3-5-77,-1 1-1,1-1 1,-1 1-1,1-1 1,0 1-1,0-1 1,0 1-1,0-1 1,0 1-1,0-1 1,0 1-1,1-1 1,-1 1-1,0-1 1,1 1-1,-1-1 1,1 0-1,0 1 1,-1-1-1,1 0 1,0 1-1,0-1 1,0 0-1,0 0 1,0 0-1,0 1 1,0-1-1,0 0 1,0-1-1,1 1 1,-1 0-1,2 1 1,2 0-942,0-1 0,0 1 0,0-1 0,0 0 0,0-1 0,0 1 0,0-1 0,8 0 0,11-2-6599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32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5445,'0'0'15855,"-29"68"-15631,24-42-96,5-1-95,0-3-1,0-1 0,0-4-129,0-4-735,7-5-1026,0-7-1986,2-1-1409,2-5-4260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33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29 10410,'0'0'9967,"-5"14"-9903,-20 55 203,4 1 0,-20 125-1,40-192-243,1 0 0,-1 0-1,1-1 1,0 1-1,0 0 1,0 0 0,1-1-1,-1 1 1,1 0 0,0 3-1,0-6 23,-1 1 0,0-1-1,1 1 1,-1 0 0,0-1-1,1 0 1,-1 1 0,0-1-1,1 1 1,-1-1 0,1 1-1,-1-1 1,1 0 0,-1 1-1,1-1 1,0 0 0,-1 1-1,1-1 1,-1 0 0,1 0-1,-1 0 1,1 0 0,0 1-1,-1-1 1,1 0 0,0 0-1,0 0 1,3-1 116,0-1-1,0 1 1,0-1-1,0 1 1,-1-1 0,1 0-1,-1-1 1,1 1 0,-1 0-1,0-1 1,5-5 0,8-10-33,1-2 1,-2 0 0,-1-1 0,0 0-1,18-41 1,28-43 44,-45 84-493,-10 15 246,0 0 0,0-1-1,0 1 1,-1-1 0,0 0-1,0-1 1,0 1 0,-1-1-1,-1 1 1,4-13-1,-6 19 56,0 1 0,0-1 0,0 1 0,0-1 0,0 1 0,0-1 0,-1 0 0,1 1 0,0-1 0,0 1 0,0-1 0,-1 1 0,1-1-1,0 1 1,0 0 0,-1-1 0,1 1 0,0-1 0,-1 1 0,1 0 0,-1-1 0,1 1 0,-1 0 0,1-1 0,0 1 0,-1 0-1,1-1 1,-1 1 0,1 0 0,-1 0 0,0 0 0,-23 1-228,-18 16 112,32-9 115,1 0 1,0 1 0,0 1-1,1-1 1,0 1 0,0 1-1,-7 14 1,13-23 18,1 1 0,-1 0 0,1 0 0,-1-1 0,1 1 0,0 0 0,0 0 0,0 0-1,1 0 1,-1 0 0,1 0 0,0 1 0,0-1 0,0 0 0,0 0 0,0 0 0,0 0 0,1 0 0,0 0 0,0 0-1,0 0 1,0 0 0,0 0 0,0 0 0,1 0 0,-1-1 0,1 1 0,0-1 0,0 1 0,0-1 0,0 1 0,0-1 0,0 0-1,5 3 1,3 1 2,1-1 0,-1 0 0,1 0 0,13 2 0,-15-4-116,1 0 0,-1 1 0,0 0 0,0 0 0,0 1 0,9 6 0,-16-8 111,-1-1 0,1 0 1,-1 1-1,0-1 0,1 1 1,-1 0-1,0-1 1,-1 1-1,1 0 0,0 0 1,-1 0-1,1 0 0,-1-1 1,0 1-1,0 0 0,0 0 1,-1 0-1,1 0 0,-1 0 1,0 3-1,-1 3 66,0 0 0,-1 0-1,0 0 1,0 0 0,-6 9-1,8-15-415,-15 21 1251,6-16-2052,0-11-3539,3-6-645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33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4708,'0'0'16048,"32"47"-23031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3:09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5958,'0'1'241,"0"-1"1,0 1 0,0-1-1,0 1 1,0-1 0,0 1-1,0-1 1,0 1 0,0-1-1,0 1 1,0-1 0,1 1-1,-1-1 1,0 1 0,0-1-1,1 1 1,-1-1 0,0 1-1,1-1 1,-1 1 0,0-1-1,1 0 1,-1 1 0,1-1-1,-1 0 1,0 1 0,1-1-1,-1 0 1,1 0 0,-1 1-1,2-1 1,25 6 2811,43-7-2813,-53 0 398,136-15 948,-102 9-1509,67-2 0,-134 24-8671,1-12 4328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3:09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6566,'0'0'7864,"11"4"-5515,15 2-1534,0-1-1,0-1 1,41 1 0,97-5 117,-76-2-869,-57 4-152,19 1-306,-22-8-4918,-23 1-538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3:20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4516,'0'0'16619,"11"2"-16069,106 7-27,137-8 0,-238-4-728,-10 0-1201,-7 0-3912,-9 0-202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3:20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1345,'0'0'19058,"-3"5"-18860,3-5-186,-1 1 0,1 0 0,-1 0 0,1-1 1,-1 1-1,1 0 0,0 0 0,-1-1 0,1 1 0,0 0 1,-1 0-1,1 0 0,0 0 0,0-1 0,0 1 0,0 0 1,0 0-1,0 0 0,0 0 0,0 0 0,0 0 0,0-1 1,1 1-1,-1 0 0,0 0 0,1 0 0,-1-1 0,0 1 1,2 1-1,24 17 375,0-2-194,-22-14-166,1 0 0,-1 1 1,0-1-1,0 1 1,-1 0-1,1 0 0,-1 0 1,0 0-1,0 1 0,0-1 1,-1 1-1,1 0 1,-1 0-1,0 0 0,0 0 1,-1 0-1,2 8 0,-3-8 21,-1 0 0,1 0-1,-1 0 1,0 0 0,0 0 0,0 0-1,0 0 1,-1 0 0,0-1-1,0 1 1,-1 0 0,1-1-1,-1 0 1,0 0 0,0 0-1,0 0 1,0 0 0,-7 5-1,-12 10 272,-1-1-1,-49 30 0,27-19 788,44-29-1101,1 0 0,0 0 0,0 0 0,-1 0 0,1 0 0,0 0 0,0 0 0,0 0 0,-1 0 0,1 0 0,0 0 0,0 0 0,0 0 0,-1 1 0,1-1 1,0 0-1,0 0 0,0 0 0,-1 0 0,1 0 0,0 1 0,0-1 0,0 0 0,0 0 0,0 0 0,0 1 0,-1-1 0,1 0 0,0 0 0,0 0 0,0 1 0,0-1 0,0 0 0,0 0 0,0 1 0,0-1 0,0 0 0,0 0 0,0 0 0,0 1 0,0-1 0,0 0 0,0 0 0,0 1 0,0-1 1,0 0-1,0 0 0,1 0 0,-1 1 0,0-1 0,0 0 0,0 0 0,0 0 0,0 0 0,0 1 0,1-1 0,-1 0 0,0 0 0,0 0 0,1 1 0,21 2 211,34-5 104,-20-2-329,34-3-229,131 3 0,-177 12-1185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3:20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0 5285,'0'0'15583,"-3"10"-15023,-8 19-317,-1-2 0,-2 1 0,0-2 0,-2 0 0,-1 0 0,-1-2 0,-34 36-1,52-60-297,0 1-1,0-1 1,0 1-1,0-1 1,-1 0-1,1 1 1,0-1-1,0 1 1,-1-1-1,1 0 1,0 1-1,-1-1 1,1 0-1,0 1 1,-1-1-1,1 0 1,-1 0-1,1 1 1,0-1-1,-1 0 1,1 0-1,-1 0 1,1 1-1,-1-1 1,1 0-1,-1 0 1,1 0-1,0 0 1,-1 0-1,1 0 1,-1 0-1,1 0 1,-1 0-1,1 0 1,-1 0-1,1 0 1,-1-1-1,1 1 1,0 0-1,-1 0 1,-1-21-6767,3 9 4431,-1-15-4623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3:21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10154,'0'0'9288,"21"57"-8102,-3-34-290,1 0-287,3 0-289,1-2-224,5 0 0,-3-4-544,-2-4-1474,-4-4-1633,2-5-3011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08:35:12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0 291 13643,'2'-4'1192,"15"1"-760,11-6-168,20-5 817,9-2-617,12-8-176,5-6-32,8-3-104,-3-3-240,-12-3 96,-11-2-24,-24-1-48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04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0 555 8840,'0'0'7586,"16"-12"-6561,63-58 171,101-115 0,-1-46-447,-147 188-660,-19 30-73,-7 16-112,-4 28-91,-2-19 219,-2 77-20,-1-29 154,12 118 0,-7-162-304,1 0 1,0 0-1,1 0 0,1 0 1,1-1-1,0 1 0,1-2 1,0 1-1,1-1 0,1 0 1,21 26-1,-24-34-250,0 0 0,1 0 0,-1-1 0,1 1 0,1-1 1,-1-1-1,1 1 0,0-1 0,0-1 0,0 0 0,0 0 0,1 0 0,-1-1 0,10 1 0,49 1-4955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13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89 4100,'0'0'8931,"5"-8"-5584,18-28-315,-23 35-2930,1 1-1,-1-1 1,0 0 0,1 0-1,-1 1 1,1-1-1,-1 0 1,0 0-1,0 0 1,0 1 0,1-1-1,-1 0 1,0 0-1,0 0 1,0 0-1,0 0 1,0 1-1,0-1 1,-1 0 0,1 0-1,0 0 1,0 0-1,0 1 1,-1-1-1,1 0 1,-1 0-1,1 1 1,0-1 0,-1 0-1,1 0 1,-1 1-1,0-1 1,1 1-1,-1-1 1,1 0 0,-1 1-1,0-1 1,0 1-1,1 0 1,-1-1-1,0 1 1,0-1-1,1 1 1,-1 0 0,0 0-1,0 0 1,0-1-1,0 1 1,1 0-1,-1 0 1,0 0-1,0 0 1,-1 1 0,-43 1 472,40 0-579,0 1 0,0 0 0,1-1 0,-1 2 0,0-1 0,1 1 0,0-1 0,0 1 0,0 0 0,0 1 0,1-1 0,0 1 0,-4 6 0,4-8 0,1 1 0,0-1 0,0 1 1,1-1-1,-1 1 0,1 0 1,-1 0-1,1 0 0,0-1 0,1 1 1,-1 0-1,1 0 0,0 0 0,0 0 1,0 0-1,0 0 0,1 0 0,-1 0 1,3 7-1,-2-10 7,0 0 1,0 0-1,0 0 1,1 0-1,-1 0 1,0-1-1,0 1 0,1 0 1,-1-1-1,1 1 1,-1-1-1,0 1 0,1-1 1,-1 0-1,1 1 1,-1-1-1,1 0 1,-1 0-1,1 0 0,-1 0 1,2-1-1,34-3 116,-9-5-171,-1-1 1,0-1 0,0-2-1,44-28 1,-6 4-407,-65 37 446,0 0 0,0 0 0,1-1 0,-1 1 0,0 0 0,1 0 0,-1-1 0,0 1 0,1 0-1,-1 0 1,0 0 0,1 0 0,-1 0 0,0 0 0,1 0 0,-1 0 0,0 0 0,1 0 0,-1 0 0,0 0 0,1 0 0,-1 0 0,0 0 0,1 0 0,-1 0-1,0 0 1,1 0 0,-1 0 0,0 0 0,1 1 0,-1-1 0,0 0 0,1 0 0,-1 0 0,0 1 0,0-1 0,1 0 0,-1 16-268,-15 26 239,13-36 114,-6 12-29,6-13-22,-1 0 1,1 1-1,0-1 0,0 1 0,1 0 1,-2 11-1,27-37 598,-19 13-524,1-1 0,-1 0-1,-1-1 1,0 1 0,0-1 0,-1 0-1,0 0 1,0 0 0,-1 0 0,0-1-1,-1 1 1,0 0 0,0-1 0,-1 1-1,-1-11 1,1 19 87,83 16-305,-4-13-1799,-25-4-4350,-29-2-1133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3:21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24 225 5830,'0'0'17200,"-23"52"-16848,23-40-256,0 1-64,0-5-704,0 0-834,5-5-704,0-3-2082,-1-3-1025</inkml:trace>
  <inkml:trace contextRef="#ctx0" brushRef="#br0" timeOffset="1">33 26 9161,'0'0'14317,"-18"-25"-14317,18 29-32,0 5-64,0 0-1249,5-2-1858,4-3-4805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3:22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4676,'0'0'13304,"-7"6"-11772,4-4-1381,-1 0 0,2 1 0,-1-1 0,0 1 0,0-1 0,1 1 0,0 0 0,-1 0 0,1 0 0,0 0 0,0 1 0,1-1 0,-1 0 0,1 1 0,0-1 0,0 1 0,0 0 0,0-1 0,0 1 0,1 0 0,0 0 0,0-1 0,0 1 0,0 0 0,0 0 0,1-1 0,0 1 0,-1 0 0,1-1 0,1 1 0,-1-1 0,0 1 0,1-1 1,0 0-1,0 1 0,0-1 0,3 3 0,-2-2-169,1 0 0,0 0 0,1 0 0,-1 0 1,1-1-1,-1 0 0,1 0 0,0 0 0,0-1 1,1 1-1,-1-1 0,0 0 0,1-1 0,-1 0 1,1 1-1,0-2 0,-1 1 0,1-1 0,0 1 1,-1-1-1,1-1 0,0 1 0,-1-1 0,1 0 1,6-3-1,-6 2-607,0 0 0,-1 0 1,0 0-1,1-1 0,-1 0 0,8-6 1,-9 6-355,-1 0 1,1-1 0,-1 1 0,1-1 0,-1 0 0,0 0-1,-1 0 1,4-6 0,5-14-5476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3:22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 9065,'0'0'8413,"0"10"-7388,0 0-797,0 1 161,0 1 0,0-1 0,-1 1 0,0 0 1,-1-1-1,-7 22 0,-61 103 2282,-1 1-1707,68-129-1037,0 0 0,0 0 1,1 0-1,0 0 0,0 1 0,1-1 0,0 0 0,0 15 0,1-23-33,0 0 0,0 1 1,0-1-1,0 0 1,0 1-1,0-1 0,0 0 1,1 1-1,-1-1 0,0 0 1,0 1-1,0-1 0,0 0 1,0 0-1,1 1 0,-1-1 1,0 0-1,0 0 1,1 1-1,-1-1 0,0 0 1,0 0-1,1 1 0,-1-1 1,0 0-1,0 0 0,1 0 1,-1 0-1,0 0 0,1 1 1,-1-1-1,0 0 0,1 0 1,-1 0-1,0 0 1,1 0-1,-1 0 0,0 0 1,1 0-1,-1 0 0,0 0 1,1 0-1,0-1 0,1 1-1000,11 0-7131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3:22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6438,'0'0'15182,"0"62"-13772,-9-46-129,7 3-480,-1-2-481,-3 2-192,5-2-96,1 1 0,-4-1-64,2-3-897,-3-2-736,5-1-449,0-10-801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3:23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7399,'0'0'15471,"-6"9"-17041,14-5-2978,6-3-5926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3:26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4516,'0'0'15930,"8"6"-14900,2-1-898,1-1 0,0 1-1,0-2 1,0 1 0,1-2-1,-1 1 1,1-2 0,-1 1-1,1-2 1,0 1 0,14-3-1,31 4-51,-35 0-59,1-1-1,0-2 1,-1 0-1,1-1 1,28-6-1,-203 1 306,72 7-306,62 0-4,55 0-4,165 1 180,-240-1-211,16-2 33,1 2 0,-1 1 0,1 1 0,0 0-1,-23 6 1,62-9-8657,6-11-1991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29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5381,'0'0'15887,"7"3"-15129,9 3-496,0 0 0,1-2 0,-1 0 0,32 3 0,80 2-309,-90-8-73,117 1-4765,-142-5 3820,-13 3 973,0 0 0,0 0 0,0 0-1,0 0 1,0 0 0,0 0 0,-1-1 0,1 1-1,0 0 1,0 0 0,0 0 0,0 0-1,0 0 1,0-1 0,0 1 0,0 0 0,0 0-1,0 0 1,0 0 0,0 0 0,0-1 0,0 1-1,0 0 1,0 0 0,0 0 0,0 0 0,0 0-1,0-1 1,0 1 0,0 0 0,0 0 0,0 0-1,1 0 1,-1 0 0,0-1 0,0 1-1,0 0 1,0 0 0,0 0 0,0 0 0,0 0-1,0 0 1,1 0 0,-1 0 0,0 0 0,0-1-1,0 1 1,0 0 0,0 0 0,1 0 0,-1 0-1,0 0 1,0 0 0,0 0 0,0 0 0,0 0-1,1 0 1,-1 0 0,0 0 0,0 0-1,0 0 1,0 0 0,0 0 0,1 0 0,-1 0-1,0 0 1,0 1 0,-10-5-4515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29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6374,'0'0'11050,"57"20"-9640,-11-20-641,5 0-385,4 0-96,-4 0 0,-1 0-223,-8 2 31,-8 0-32,-11 3-545,-7 1-1056,-9-5-3012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30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74 4676,'41'-28'2397,"-31"21"-435,0 0 0,0 0 0,1 1 0,0 1 0,19-8-1,-39 40-322,-9 0-1400,-1 0 0,-1-1 0,-1-1 0,-27 24-1,6-5-97,35-37-20,0 1-1,-1-2 1,0 1 0,-13 8-1,20-14 62,0-4-158,0 0 0,1 1 0,-1-1 1,1 0-1,-1 1 0,1-1 0,0 0 0,0 0 1,1 1-1,-1-1 0,0 0 0,1 1 0,0-1 1,-1 0-1,3-2 0,17-41-1008,-15 36 652,10-48-1532,-11 35 1029,-4 18 577,-1 7 156,-1 12 125,1 1 0,0-1 0,1 0 0,1 1 0,0-1 0,0 0 1,5 17-1,-4-25 7,0 1 1,0 0-1,0 0 1,1-1 0,0 1-1,1-1 1,-1 0-1,1 0 1,0 0-1,1-1 1,-1 1 0,1-1-1,0 0 1,0-1-1,1 1 1,8 5 0,-13-9-20,0-1 1,0 1-1,0-1 1,-1 1-1,1-1 1,0 1-1,0-1 0,0 1 1,0-1-1,0 0 1,0 0-1,0 0 1,0 1-1,0-1 1,0 0-1,0 0 1,0 0-1,0 0 1,0-1-1,0 1 1,0 0-1,2-1 1,-3 1-1,1-1 1,0 0-1,-1 1 1,1-1-1,-1 0 1,0 0-1,1 0 1,-1 1 0,1-1-1,-1 0 1,0 0-1,0 0 1,1 0-1,-1 1 1,0-1-1,0 0 1,0 0-1,0 0 1,0 0 0,0-1-1,-1-3-25,0 0 0,0 0 0,0 0-1,0 0 1,-1 0 0,1 0 0,-1 1 0,-3-6 0,-5-4-274,0 0 0,-1 0 1,0 1-1,-24-21 1,27 27 260,0 1 0,0 0 0,-1 1-1,1 0 1,-1 0 0,0 1 0,-1 0 0,1 0 0,-17-3 0,94 22 1630,67 13-852,-121-27-2733,0 0 1,0 0-1,0-1 1,16-3 0,-16-1-5285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31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448 83 6150,'-7'-8'2514,"4"3"-2335,-1-1 144,0 1 0,0-1 0,0 1 0,-1 0 0,0 1 0,0-1 0,0 1 0,0 0 0,-1 0 0,0 0 0,1 1 0,-1 0 0,-1 0 0,1 1 0,0-1 0,-10-1 0,2 4-193,0 1 0,0 0 0,0 2 0,1-1 0,-1 1 1,1 1-1,0 1 0,-1 0 0,2 0 0,-1 1 1,1 1-1,0 0 0,0 1 0,1 0 0,-17 15 1,18-14 23,0 1 0,0-1 0,1 2 0,0-1 0,0 1 0,2 0 0,-1 1 0,1 0 0,1 0 0,0 1 0,1 0 1,0 0-1,1 0 0,1 0 0,-4 27 0,6-36-137,1 1 0,0 0 0,1-1 0,-1 1 1,1 0-1,0-1 0,0 1 0,0-1 0,1 1 0,0-1 1,0 0-1,0 1 0,0-1 0,0 0 0,1 0 0,0-1 1,6 7-1,-4-4 67,2-2 1,-1 1-1,0-1 1,1 0-1,0 0 1,0-1-1,0 0 1,0 0-1,15 3 1,8 0 187,0-2 0,1-1 0,-1-2 0,41-2 0,-53 0-201,0-2 1,-1 1-1,1-2 0,-1 0 0,0-2 1,0 1-1,-1-2 0,0 0 0,0-1 1,26-18-1,-36 21 21,1 0-1,-1 0 1,-1 0 0,1-1-1,-1 0 1,0 0 0,0 0 0,-1-1-1,0 0 1,0 0 0,5-11 0,-8 12-21,1 0 0,-1 0 0,0-1 1,0 1-1,-1 0 0,1 0 1,-2-1-1,1 1 0,-1 0 0,1 0 1,-2 0-1,1 0 0,-1-1 1,0 2-1,0-1 0,-4-8 1,1 5-79,0 1 1,-1 0-1,1 0 1,-2 0-1,1 0 1,-1 1-1,0 0 1,0 1 0,-1-1-1,0 2 1,0-1-1,-1 1 1,-12-6-1,13 7-278,0 1-1,-1 0 0,1 0 1,-1 1-1,0 0 0,-13 0 1,15 1-315,1 1 1,-1 0 0,0 1 0,1 0-1,-1 0 1,1 0 0,0 1 0,-1 0-1,-7 4 1,-10 5-5113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13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169 129 12492,'-10'1'2429,"0"0"-1930,-1 1 0,1 0 0,0 1 0,-1 0 0,1 0-1,1 1 1,-15 8 0,20-10-351,0 0-1,-1 1 0,1-1 1,1 1-1,-1 0 1,0 0-1,1 0 0,-1 1 1,1-1-1,0 1 0,0 0 1,1 0-1,-1 0 0,1 0 1,0 0-1,0 1 0,0-1 1,0 1-1,1-1 1,0 1-1,-1 6 0,2-10-132,0 0-1,0 0 0,0-1 0,0 1 0,0 0 1,0 0-1,0 0 0,0-1 0,1 1 1,-1 0-1,0 0 0,1 0 0,-1-1 1,0 1-1,1 0 0,-1-1 0,1 1 1,-1 0-1,1-1 0,0 1 0,-1 0 1,1-1-1,0 1 0,-1-1 0,1 0 0,0 1 1,1 0-1,28 3 270,-21-5-208,0 0 0,0-1 0,0 0 0,15-5 0,-9 0-128,0-1 0,-1 0 0,0-1 0,0-1 0,-1 0 1,0 0-1,-1-2 0,15-16 0,-20 20 54,0-1 0,-1 1 0,0-1 0,0 0 0,-1-1 0,0 1 0,-1-1 1,0 0-1,-1 0 0,0-1 0,0 1 0,-1-1 0,2-20 0,-6 32 43,1 0 1,-1-1-1,1 1 0,-1 0 1,1 0-1,-1 0 1,1 0-1,0 0 0,0 0 1,-1 1-1,1-1 0,0 0 1,-1 2-1,-11 17-27,0 0 1,-15 34-1,25-46-14,0-1 0,0 0 0,1 1-1,-1 0 1,2-1 0,-1 1 0,1 0 0,1 0 0,-1 0 0,1 0 0,2 13 0,-1-19-2,-1 0 1,1-1-1,0 1 1,0-1-1,0 1 1,0-1-1,1 1 1,-1-1-1,0 1 1,1-1-1,-1 0 1,0 0-1,1 0 1,0 0-1,-1 0 1,1 0-1,0 0 1,-1 0-1,1-1 1,0 1 0,0-1-1,-1 1 1,1-1-1,0 0 1,2 1-1,52 1-230,-47-2 44,-1 0 49,0 0 0,0-1 0,-1 0 0,1-1 0,0 0 1,-1 0-1,1 0 0,-1-1 0,13-7 0,-17 9 213,-1-1-1,1 1 1,-1-1 0,0 0-1,1 0 1,-1 0 0,0 0-1,0 0 1,0 0-1,-1-1 1,1 1 0,0 0-1,-1-1 1,0 0-1,1 1 1,-1-1 0,0 0-1,0 0 1,-1 1-1,1-1 1,-1 0 0,1 0-1,-1 0 1,0 0-1,0 0 1,0 0 0,0 0-1,-2-5 1,2 8-30,-1-1 0,1 0 1,-1 1-1,1-1 0,-1 1 0,1-1 1,-1 1-1,1-1 0,-1 1 1,0-1-1,0 1 0,1-1 0,-1 1 1,0 0-1,1 0 0,-1-1 1,0 1-1,0 0 0,1 0 0,-1 0 1,0 0-1,0 0 0,0 0 0,1 0 1,-1 0-1,0 0 0,0 0 1,0 0-1,1 0 0,-1 1 0,0-1 1,0 0-1,1 1 0,-1-1 1,-1 1-1,-26 13-99,23-9 42,0 1 1,0 0 0,0 0 0,1 0 0,0 1-1,-5 9 1,8-15-8,1 0-1,-1 0 1,0 0-1,1 0 1,-1 0-1,1 0 1,0 0 0,-1 0-1,1 0 1,0 0-1,-1 0 1,1 0-1,0 1 1,0-1-1,0 0 1,0 0-1,0 0 1,0 0 0,1 1-1,-1-1 1,0 0-1,0 0 1,1 0-1,-1 0 1,1 0-1,-1 0 1,1 0-1,-1 0 1,1 0-1,0 0 1,0 0 0,-1 0-1,1-1 1,0 1-1,0 0 1,0 0-1,0-1 1,0 1-1,0 0 1,0-1-1,0 1 1,0-1-1,0 0 1,0 1 0,0-1-1,0 0 1,0 1-1,1-1 1,-1 0-1,2 0 1,21 2-1634,0 0 0,47-5 0,-26-7 2260,-37-4 5505,-7-10-3896,-6-17-1836,5 40-417,-1 0-1,1 0 0,0 1 1,0-1-1,0 0 0,0 0 1,0 0-1,0 0 0,0 0 1,1 0-1,-1 0 0,0 0 1,1 0-1,-1 0 0,0 0 1,1 0-1,-1 0 0,1 0 1,-1 1-1,1-1 0,-1 0 1,1 0-1,0 1 0,0-1 1,-1 0-1,1 1 0,0-1 1,0 1-1,0-1 0,-1 1 1,1-1-1,0 1 0,0-1 1,0 1-1,0 0 0,0 0 1,0-1-1,0 1 0,0 0 1,0 0-1,1 0 1,54 4-3007,-33-1 1425,24-1-2399,5-2-3245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38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39 5093,'-22'8'7882,"28"-5"-2992,43-6-1146,-29 2-3546,189-21 1408,-30 2-1792,-162 18-1727,-25 0-5398,-11 2 2373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39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8936,'0'0'10837,"0"0"-10812,-1 1 0,1-1 0,-1 0-1,1 1 1,-1-1 0,1 1-1,0-1 1,-1 1 0,1-1 0,0 1-1,-1 0 1,1-1 0,0 1-1,0-1 1,0 1 0,-1 0 0,1-1-1,0 1 1,0-1 0,0 1-1,0 0 1,0-1 0,0 1 0,0 0-1,0-1 1,1 2 0,1 1 41,0-1-1,0 1 1,0 0 0,1-1 0,-1 1 0,1-1 0,-1 0 0,1 0 0,4 2 0,-3-1-47,0 0 1,0 0 0,0 0-1,0 0 1,0 1 0,-1 0 0,6 7-1,-7-7-2,0 1 0,0-1-1,-1 0 1,0 1-1,1 0 1,-2-1 0,1 1-1,0-1 1,-1 1-1,0 0 1,0-1 0,-1 1-1,1 0 1,-1-1-1,0 1 1,0 0-1,0-1 1,-1 0 0,0 1-1,1-1 1,-2 0-1,1 0 1,0 0 0,-1 0-1,-5 6 1,-7 7 126,-1 0 0,-1-1 0,0-1 0,-22 14 0,-7 7 872,46-35-1013,0-1 0,0 0 0,0 0 0,0 0 0,-1 0 0,1 0 0,0 0 0,0 0 0,0 1 0,0-1 0,0 0 0,0 0 0,-1 0 0,1 0 0,0 0 0,0 1 0,0-1 0,0 0 0,0 0 0,0 0 0,0 1 0,0-1-1,0 0 1,0 0 0,0 0 0,0 0 0,0 1 0,0-1 0,0 0 0,0 0 0,0 0 0,0 0 0,0 1 0,0-1 0,0 0 0,0 0 0,0 0 0,1 0 0,-1 1 0,0-1 0,0 0 0,0 0 0,0 0 0,0 0-1,0 0 1,1 1 0,-1-1 0,0 0 0,0 0 0,0 0 0,0 0 0,0 0 0,1 0 0,-1 0 0,0 0 0,0 0 0,0 0 0,1 0 0,19 4 149,32-3 70,-45-1-217,258 12 652,-263-13-1176,-1 1 0,1 0-1,0 0 1,-1-1 0,1 1-1,0-1 1,-1 1 0,1-1-1,0 0 1,-1 0 0,1 0-1,-1 0 1,0 0 0,1 0-1,-1 0 1,2-2 0,8-10-7867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39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0 8168,'0'0'14205,"-7"8"-14050,-48 57 255,17-19 156,-86 81 1,125-131-5353,2-12 1812,1-3-173,1-8-1016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40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9257,'0'0'10089,"17"63"-9352,3-42-385,5 0-95,6-1-161,3-4 0,1-1-1217,-1-3-1506,0-7-2754,-6-5-3555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40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25 199 11851,'0'0'7848,"-24"49"-6759,24-38-577,0 0-320,0-2-128,0-2 0,0-2-352,5-2-897,0-3-929,-5-3-1473,6-12-1730</inkml:trace>
  <inkml:trace contextRef="#ctx0" brushRef="#br0" timeOffset="1">15 1 13453,'0'0'8680,"-4"1"-13036,18 4-257,-5-4-1248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40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10954,'0'0'10560,"-4"11"-9818,-12 36-75,15-44-634,1-1 0,-1 0-1,1 1 1,0-1 0,0 1-1,0-1 1,0 1 0,0-1 0,0 1-1,1-1 1,-1 1 0,1-1 0,0 0-1,-1 1 1,1-1 0,0 0 0,0 1-1,1-1 1,-1 0 0,0 0 0,1 0-1,0 0 1,-1 0 0,1-1 0,0 1-1,0 0 1,0-1 0,0 1 0,0-1-1,0 0 1,0 0 0,0 0 0,4 1-1,2 2-139,0-1 0,0-1 0,1 0 0,-1 0 0,1 0 0,0-1-1,10 0 1,-14 0-560,0-1 0,1 0-1,-1 0 1,0 0 0,0-1-1,0 0 1,0 0 0,0 0 0,0 0-1,0-1 1,-1 0 0,1 0-1,0 0 1,-1-1 0,0 1 0,1-1-1,4-4 1,6-13-3486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41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0 5733,'0'0'11793,"-7"9"-10693,-12 16-223,1 2 1,1 0-1,-16 36 1,-38 102 875,67-155-1828,1-6 1,1 1-1,0-1 0,1 0 1,-1 1-1,1 0 0,-1-1 0,2 1 1,-1 0-1,0 0 0,1 0 0,0-1 1,0 1-1,1 6 0,0-10-228,1 0 1,-1-1-1,1 1 0,-1-1 0,1 0 0,-1 1 1,1-1-1,-1 0 0,1 0 0,-1 0 0,1 0 1,0 0-1,-1 0 0,1-1 0,-1 1 1,1-1-1,-1 1 0,1-1 0,-1 1 0,0-1 1,1 0-1,-1 1 0,0-1 0,2-1 0,16-15-6215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41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48 220 16592,'0'0'8135,"-32"61"-7142,25-44-448,3 3-161,-1-3-288,5-3-64,0-1 0,0-5-736,0-1-898,4-7-704,-3 0-353,5-11-1729,3-8-1922</inkml:trace>
  <inkml:trace contextRef="#ctx0" brushRef="#br0" timeOffset="0.45">76 6 13965,'0'0'10378,"-12"-6"-12172,15 6-2081,8 0-5831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50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4388,'-32'8'10466,"28"-3"-4675,23-1-4154,306 4 776,-285-13-2322,-39 5-107,-22 3-480,8 2-505,-21 6-4698,19-9-1049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51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1313,'0'0'737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14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9737,'-5'63'11075,"-6"6"-6587,5-43-4374,2 1 0,0-1 0,2 1 1,1 0-1,1 0 0,5 38 0,10-25-332,0-16-4624,-18-32-1174,2-3 3527,-3-10 157,-4 7 1708,0 0 1,-1 1-1,-1 1 1,-14-16-1,-20-27 4795,39 49-3164,1 0-1,1-1 1,-1 1 0,1-1 0,1 0-1,-1 0 1,-1-7 0,4 13-873,0 0 1,-1 0-1,1 0 0,0 0 1,0 0-1,0 1 0,0-1 1,0 0-1,0 0 0,1 0 1,-1 0-1,0 0 0,0 0 1,1 1-1,-1-1 0,0 0 1,1 0-1,-1 0 0,1 1 1,-1-1-1,1 0 0,-1 1 1,1-1-1,0 0 0,-1 1 1,1-1-1,1 0 0,28-8 945,45 10-1590,-63 0 773,81 11-1960,5 0-6379,-53-9 1031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52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84 3043,'-19'-28'13,"3"2"391,0-3 5617,22 39 2284,5 8-3792,4 5-3754,1-1 0,1 0 1,27 27-1,-30-36-658,1-1 1,0 0-1,1-1 1,0 0-1,18 7 1,-34-17-206,0-1 0,1 0 0,-1 0 0,0 0 0,1 1 0,-1-1 0,0 0 0,1 0 0,-1 0 0,0 0 0,1 0 0,-1 0 0,1 0 0,-1 1 1,0-1-1,1 0 0,-1 0 0,1-1 0,-1 1 0,0 0 0,1 0 0,-1 0 0,0 0 0,1 0 0,-1 0 0,1 0 0,-1-1 0,0 1 0,1 0 0,-1 0 1,0-1-1,1 1 0,2-14-9361,-1-2 5480,2-2-4568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52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0 8584,'0'0'12940,"-10"9"-12080,-4 9-333,1 2 1,1-1-1,1 2 1,-16 39-1,0-2 92,-15 33-176,-30 52 732,72-143-1164,1 0 1,-1 0-1,0 0 0,0 0 1,0 0-1,0 0 1,0 0-1,0 0 0,1 0 1,-1 0-1,0 0 1,0 0-1,0 0 0,0 0 1,0 0-1,0 0 1,1 0-1,-1 0 1,0 0-1,0 0 0,0 0 1,0 0-1,0 0 1,0 1-1,0-1 0,1 0 1,-1 0-1,0 0 1,0 0-1,0 0 0,0 0 1,0 0-1,0 0 1,0 1-1,0-1 0,0 0 1,0 0-1,0 0 1,1 0-1,-1 0 1,0 0-1,0 1 0,0-1 1,0 0-1,0 0 1,0 0-1,0 0 0,0 0 1,0 0-1,0 1 1,0-1-1,0 0 0,0 0 1,-1 0-1,1 0 1,0 0-1,0 0 0,0 1 1,0-1-1,0 0 1,0 0-1,0 0 0,0 0 1,19-8-646,21-19-8249,-30 15 1591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55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52 3555,'18'-30'5772,"-17"29"-5344,-1 0 0,1 0 0,-1 0 0,0 0 0,1-1 0,-1 1 0,0 0 0,0 0 0,0 0 0,0 0 0,0-1 0,0 1 0,0 0-1,0 0 1,0 0 0,-1-2 0,-2 4-210,0 1 0,0-1 0,1 1 0,-1 0-1,0 0 1,1 0 0,-1 0 0,1 1 0,-2 2-1,-17 22 223,1 1 1,2 1-1,1 1 0,1 0 0,2 1 0,-19 59 0,28-76-374,0 0 0,2 0 1,-1 1-1,2-1 0,0 0 0,1 1 1,0 0-1,1-1 0,1 1 1,0-1-1,1 1 0,1-1 0,0 1 1,1-1-1,0 0 0,1-1 1,1 1-1,0-1 0,1 0 0,0 0 1,1-1-1,0 0 0,11 11 1,7 9 326,-16-19-302,0-1 0,1 1 1,13 10-1,-5-17-1607,-9-8-5430,-9-4 70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56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14 1089,'0'0'5424,"-8"0"-3967,-26 0 64,19 0 1392,0 0 5972,27 1-8078,138 9 981,-129-10-1809,-1-1 0,0-1-1,0 0 1,0-2-1,30-8 1,-34 8-1132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57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3267,'0'0'17099,"10"1"-16154,219 2 1261,-170-3-1994,-59 0-219,0 0 0,1 0-1,-1-1 1,0 1 0,0 0 0,0-1-1,0 1 1,1 0 0,-1-1 0,0 1 0,0 0-1,0 0 1,0-1 0,0 1 0,0 0-1,0-1 1,0 1 0,0 0 0,0-1-1,0 1 1,0 0 0,0-1 0,0 1-1,-1 0 1,1-1 0,0 1 0,0 0 0,0 0-1,0-1 1,-1 1 0,1 0 0,0 0-1,0-1 1,0 1 0,-1 0 0,1 0-1,0-1 1,0 1 0,-1 0 0,1 0 0,0 0-1,0 0 1,-1-1 0,1 1 0,-7-8-2278,3 5-3427,3-3 427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58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19 3459,'5'-19'17358,"-8"34"-16891,-16 95 1760,11-74-1818,2 1 0,1 1-1,2-1 1,1 54 0,2-90-394,0-1 0,0 1 1,0-1-1,1 1 0,-1 0 1,0-1-1,0 1 0,0-1 1,0 1-1,0-1 0,1 1 1,-1-1-1,0 0 0,0 1 0,1-1 1,-1 1-1,0-1 0,1 1 1,-1-1-1,1 0 0,-1 1 1,0-1-1,1 0 0,-1 1 0,1-1 1,-1 0-1,1 0 0,-1 1 1,1-1-1,-1 0 0,1 0 1,-1 0-1,2 0 0,21-5 290,16-19-105,-39 24-200,5-3 7,15-11-10,43-23-1,-59 35-29,1-1-1,-1 1 1,1 0 0,0 1 0,0-1-1,0 1 1,0 0 0,0 0-1,0 0 1,0 1 0,0 0-1,0 0 1,0 0 0,0 1 0,0-1-1,8 3 1,-10-1 22,-1-1 1,1 1-1,-1-1 0,1 1 0,-1 0 1,0 0-1,0 0 0,0 1 1,0-1-1,0 0 0,0 1 1,-1-1-1,1 1 0,-1-1 0,0 1 1,1 0-1,-1 0 0,-1-1 1,1 1-1,0 0 0,-1 0 0,1 0 1,-1 0-1,0 5 0,0-4 24,0 0-1,0 0 0,0-1 1,-1 1-1,0 0 0,1-1 1,-1 1-1,0-1 0,-1 1 0,1-1 1,-1 1-1,0-1 0,1 0 1,-1 1-1,-1-1 0,1 0 1,0-1-1,-1 1 0,-3 3 1,-3-1 120,0 1 0,0-1 0,-1-1 0,0 1 0,0-2 0,0 1 0,0-1 0,-21 2 0,4-2 238,0-1 1,-36-3-1,59 1-338,0 0 1,-1-1-1,1 1 0,0-1 0,0 0 0,0-1 1,0 1-1,0-1 0,-7-3 0,9 4-40,1 0 0,-1 0-1,1-1 1,-1 1-1,1 0 1,0-1 0,-1 1-1,1-1 1,0 1-1,0-1 1,0 0 0,0 1-1,0-1 1,1 0-1,-1 0 1,0 1 0,1-1-1,-1 0 1,1 0 0,0 0-1,0 0 1,0 0-1,0-3 1,0 3-119,1 1 0,-1-1 0,1 1 0,0 0 1,-1 0-1,1-1 0,0 1 0,0 0 0,0 0 0,0 0 0,0 0 0,0 0 0,0 0 1,0 0-1,0 0 0,1 0 0,-1 0 0,0 1 0,1-1 0,-1 0 0,0 1 1,1-1-1,-1 1 0,1 0 0,-1 0 0,3-1 0,50-6-5575,-37 6 2117,15-3-4023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07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0 256,'-4'1'289,"-1"-1"-161,5 1-353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09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0 256,'-11'5'128,"2"-2"-96,-1 1-32,1-3-416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09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0 737,'0'0'1377,"-25"9"-1217,25-7 32,0-1-64,0 0-128,0 0-384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12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28 4036,'0'0'15956,"6"-5"-15240,16-17-257,-89 97 466,36-38-389,-44 39-1,60-61-387,11-10-127,-1-1 1,1 1-1,-1-1 1,0 0-1,0 0 1,0 0-1,0-1 1,-1 0-1,1 0 1,-1 0-1,0-1 1,0 0-1,0 0 1,-6 1-1,10-48-5669,8-6-1719,0 22 2739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14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4 2787,'0'0'12225,"-9"0"-9092,-2-1-2903,0 1-1,0 1 1,0 0-1,0 1 1,0 0-1,1 0 1,-1 1 0,0 1-1,1 0 1,0 0-1,0 1 1,0 0-1,1 1 1,-1 0-1,1 0 1,1 1 0,-1 0-1,1 1 1,0 0-1,-7 10 1,13-16-176,1 0 1,-1 0-1,1-1 1,-1 1-1,1 0 1,0 0-1,0 1 0,0-1 1,0 0-1,0 0 1,1 0-1,-1 1 1,1-1-1,-1 0 1,1 1-1,0-1 1,0 0-1,0 1 1,0-1-1,1 0 0,-1 1 1,1 3-1,1-4-25,0 0 0,-1-1 0,1 1 0,0 0 0,0-1 0,0 1 0,0-1 0,0 0 0,0 0 0,1 0 0,-1 0 0,0 0 0,0 0 0,1-1 0,-1 1 0,1-1 0,-1 1 0,0-1 0,1 0 0,-1 0 0,4-1 0,14 2 36,1-1 0,0-2 1,0 0-1,23-6 0,-37 7-54,-1-1 0,1 0 0,0 0 0,-1 0 0,1-1 0,-1 0 0,0 0 0,0-1 0,0 0 0,-1 0-1,1 0 1,-1-1 0,0 0 0,0 1 0,0-2 0,5-7 0,-9 12-7,0 0 0,0-1 0,-1 1 0,1 0 0,0-1 0,-1 1 0,1 0 0,-1-1 0,1 1 0,-1-1 0,0 1 0,1-1 0,-1 1 0,0-1 0,0 1 0,0-1 0,0 1 0,0 0 0,-1-1 0,1 1 0,0-1 0,-1 1 0,1-1 0,-1 1 0,1 0 0,-1-1 0,0 1 0,0 0 0,1-1 1,-1 1-1,0 0 0,0 0 0,0 0 0,0 0 0,-2-1 0,-3-2-164,-1 0 0,0 0 0,0 1 0,-1 0 0,-13-3 0,-22-12-5372,34 11 412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12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7239,'0'0'11611,"-5"9"-10560,4-7-968,-1 0 0,1 1 0,0-1 0,0 1 0,0-1 0,0 1 0,0-1 0,1 1 0,-1 0 0,1-1 0,-1 1 0,1 0 0,0 3 0,1-3 12,0 0 0,1-1 0,-1 1 0,0-1 0,1 0 0,0 1 1,-1-1-1,1 0 0,0 0 0,0 0 0,0 0 0,1 0 0,-1 0 0,0-1 0,1 1 0,-1-1 0,5 3 0,13 5 256,1 0 0,0-1 0,0-1 0,37 7 0,-33-8-310,1 1 0,43 17 1,-67-23-239,0 1 0,0-1 0,-1 0 0,1 0 1,0 1-1,0-1 0,-1 1 0,1 0 0,-1-1 0,0 1 1,1 0-1,-1 0 0,0 0 0,0 0 0,1 3 1,-1-4-318,-1 1 1,0-1 0,1 1 0,-1-1 0,0 1-1,0 0 1,0-1 0,0 1 0,0-1 0,0 1 0,0-1-1,-1 1 1,1-1 0,-1 1 0,0 2 0,-5 3-3876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12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35 4004,'0'0'15321,"0"-1"-15239,-1 1 0,1-1 0,0 1 0,0-1 0,-1 0 0,1 1 0,0-1 0,0 1 0,0-1 0,0 0 1,0 1-1,0-1 0,0 0 0,0 1 0,0-1 0,0 1 0,0-1 0,0 0 0,0 1 0,1-1 0,-1 1 0,0-1 0,0 0 0,1 1 0,-1-1 0,1 0 0,5-1 90,0 1 1,0-1-1,0 1 0,0 1 0,0-1 0,0 1 0,0 0 0,0 0 0,9 2 0,8 0 99,83-1 294,113-3-276,-216 2-1235,-1-7-9372,-2 1 2897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13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30 1986,'0'0'6550,"0"-7"-5456,1-16-165,-1 24-897,0-1 1,0 0-1,0 0 1,0 0 0,0 0-1,0 0 1,0 0-1,0 0 1,0 0 0,0 0-1,0 0 1,0 0-1,0 1 1,0-1 0,0 0-1,1 0 1,-1 0-1,0 0 1,0 0 0,0 0-1,0 0 1,0 0-1,0 0 1,0 0 0,0 0-1,0 0 1,0 0-1,0 0 1,1 0 0,-1 0-1,0 0 1,0 0-1,0 0 1,0 0 0,0 0-1,0 0 1,0 0-1,0 0 1,0 0 0,0 0-1,1 0 1,-1 0-1,0 0 1,0 0 0,0 0-1,0 0 1,0 0-1,0 0 1,0 0 0,0 0-1,0 0 1,0 0-1,0-1 1,0 1 0,0 0-1,0 0 1,1 0-1,11 43 4079,0 3-3487,19 39 715,-12-36-824,14 57 0,-30-91-480,0 0-1,0 0 1,-2 0-1,0 0 1,-1 0 0,0 0-1,-1 0 1,-4 23-1,1-25-3,-1 0-1,0 0 0,-1 0 1,0-1-1,-1 0 1,-1 0-1,0-1 1,0 0-1,-1 0 1,0-1-1,-17 15 0,10-11-41,-1-1-1,0 0 0,0-2 0,-1 0 1,-1-1-1,-37 15 0,31-21-3639,20-4-1186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15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84 195 993,'0'0'2664,"-9"4"170,5-2-2349,-34 13 1128,6-9 6208,39-17-6209,23-10-1498,2 1-1,0 1 1,68-28-1,-78 38-108,0 0 0,1 2 0,-1 0 0,2 2 0,-1 0 0,0 2 0,1 0 0,0 2-1,0 0 1,-1 2 0,1 1 0,45 8 0,-7 0 957,-47-8-574,1 0 1,0 1 0,-1 0-1,0 1 1,29 12 0,-41-15-369,0 0 0,1 0-1,-1 0 1,1-1 0,-1 1 0,1-1 0,-1 0-1,1 0 1,-1 0 0,1 0 0,-1-1 0,1 1-1,-1-1 1,0 0 0,1 0 0,-1-1 0,0 1-1,0 0 1,0-1 0,0 0 0,0 0 0,5-4 0,8-6-1406,0-2 0,24-25 0,-24 22-2541,-7 8-2185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15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9513,'0'0'10810,"10"5"-10297,-5-2-486,1-1 0,-1 0 1,0 1-1,1-2 0,-1 1 1,1-1-1,-1 1 0,1-1 1,0-1-1,-1 1 0,1-1 1,0 0-1,0-1 0,-1 1 1,1-1-1,10-3 0,51-14 8,2 2 0,0 3-1,102-5 1,27-10 6,9 0 3,-198 27-25,1 0-29,1 1 0,0 0 0,-1 0 0,12 3-1,-19-3 28,0 1 0,0 0-1,1 0 1,-1 0-1,0 1 1,0-1 0,-1 1-1,1 0 1,0-1-1,0 1 1,-1 0 0,1 1-1,-1-1 1,0 0-1,1 1 1,-1-1 0,2 5-1,2 2 194,-1 0 1,0 0-1,0 1 0,-1 0 0,0 0 0,0 0 1,1 11-1,-2-16-905,0-12-5080,-3-11-914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16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556 92 6086,'0'0'14195,"-8"-3"-13699,-13-3 58,0 2 0,-1 1 0,1 0 0,-32 1 1,-30-5 437,71 4-971,1 1 0,-1 0 0,0 1 0,0 1 0,0 0 0,0 0 0,0 1 0,1 1 0,-1 0 0,0 0 0,-18 7-1,27-7-16,0-1 0,0 0 0,-1 1 0,1-2 0,-1 1 0,1 0 0,-1-1 0,1 1 0,-1-1 0,1 0 0,-1 0 0,1 0 0,-1-1 0,1 1 0,-5-2 0,0-1 19,0 0-1,1-1 1,-1 0 0,-11-8-1,-26-13 26,44 25-93,1 0 1,-1-1 0,1 1-1,-1 0 1,1 0 0,-1 0-1,0-1 1,1 1 0,-1 0-1,1-1 1,-1 1 0,1 0-1,-1-1 1,1 1 0,-1-1-1,1 1 1,0 0 0,-1-1-1,1 1 1,-1-1 0,1 0-1,0 1 1,0-1 0,-1 1-1,1-1 1,0 1 0,0-1-1,0 0 1,0 1 0,-1-1-1,1 1 1,0-1 0,0 0-1,0 1 1,1-2-1,-1 2-50,1-1-1,-1 0 0,1 0 0,0 1 0,-1-1 0,1 1 0,0-1 1,0 0-1,0 1 0,-1-1 0,1 1 0,0 0 0,0-1 0,0 1 0,0 0 1,0-1-1,0 1 0,0 0 0,0 0 0,0 0 0,0 0 0,0 0 1,1 0-1,-1 0-1027,6 0-125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17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52 128 416,'0'0'8478,"-8"2"-6855,-1-1-949,-8 2 21,-1 4 7054,21-12-4793,8-20-2400,-2 7-510,-4 8-15,-1 1 1,2-1-1,-1 1 0,1 0 0,1 0 0,10-11 1,-14 18-29,-1 0 1,1 0 0,-1 1-1,1-1 1,-1 1-1,1 0 1,0 0 0,0 0-1,-1 0 1,1 0 0,0 0-1,0 1 1,0 0 0,0-1-1,0 1 1,0 0 0,0 0-1,0 1 1,0-1-1,0 1 1,0-1 0,-1 1-1,1 0 1,0 0 0,0 0-1,-1 0 1,1 1 0,0-1-1,2 3 1,8 4-764,0-1 0,1-1 0,0 0 1,0-1-1,0-1 0,0 0 0,1-1 0,19 2 0,-14-5-4711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19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3651,'0'0'259,"0"-1"0,0 1 0,0 0-1,0 0 1,1 0 0,-1 0 0,0 0-1,0 0 1,0 0 0,1-1 0,-1 1-1,0 0 1,0 0 0,0 0-1,1 0 1,-1 0 0,0 0 0,0 0-1,0 0 1,1 0 0,-1 0 0,0 0-1,0 0 1,0 0 0,1 0 0,-1 1-1,0-1 1,0 0 0,0 0 0,1 0-1,-1 0 1,0 0 0,0 0-1,0 0 1,0 1 0,1-1 0,-1 0-1,0 0 1,0 0 0,0 0 0,0 1-1,0-1 1,0 0 0,1 0 0,-1 0-1,0 1 1,4 15 3423,-4 28-4626,0-37 2258,-7 118 1873,8-125-3150,0 1 0,0-1 0,0 1 0,1-1 1,-1 0-1,0 1 0,0-1 0,0 0 0,1 0 0,-1 0 0,0 0 0,0 0 0,0 0 0,1 0 0,-1-1 1,0 1-1,0 0 0,2-2 0,13-6-5,0-1 0,0 0 1,-1-1-1,-1-1 0,1-1 0,-2 0 1,0 0-1,14-18 0,0 2-157,-37 75-174,8-36 493,1 1 0,-1 0 0,2-1 0,0 1 1,2 20-1,-2-30-271,0 0 1,1 0 0,-1 0 0,1 0 0,-1-1 0,1 1-1,0 0 1,0 0 0,0 0 0,0-1 0,0 1-1,0 0 1,0-1 0,0 1 0,1-1 0,-1 0 0,1 1-1,-1-1 1,1 0 0,-1 0 0,1 0 0,2 1 0,-2-1-343,1-1 0,-1 1 0,1-1 0,-1 0 0,1 0 0,-1 0 1,1 0-1,-1 0 0,1-1 0,-1 1 0,1-1 0,-1 1 1,0-1-1,4-2 0,12-8-6884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20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6278,'0'0'13933,"0"8"-13148,-1-1-645,-1 0-1,0 0 1,0 0 0,-1-1 0,1 1-1,-1-1 1,-1 0 0,1 1 0,-1-2-1,0 1 1,-1 0 0,1-1 0,-9 7-1,-1 6 179,-69 91 648,79-108-2245,3-9-1802,2-12-3946,4-3 1257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20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9097,'0'0'11536,"9"5"-10639,63 30 287,24 11-293,-88-41-950,0 0 0,1 1-1,-2 0 1,1 0 0,-1 0 0,0 1 0,0 0 0,7 10 0,-12-14-482,13 18-965,-3-13-5608,-4-8 1754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15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12492,'0'0'9764,"-1"10"-9423,-4 202 2593,-10 115-1084,16-520-972,-2 84-1420,0 112 515,1 1 1,0 0-1,1 0 1,-1 0-1,1 0 1,-1 0-1,1 0 1,0 0-1,1-1 1,-1 1-1,1 0 1,-1-1-1,1 1 1,0-1-1,0 0 1,1 0-1,-1 0 1,1 0-1,-1 0 0,1 0 1,0 0-1,0-1 1,0 0-1,1 1 1,-1-1-1,0 0 1,1-1-1,0 1 1,-1-1-1,6 2 1,-4-2 33,0 0 1,0-1-1,0 0 0,1 1 1,-1-2-1,0 1 1,0-1-1,0 0 1,0 0-1,0 0 0,0 0 1,0-1-1,0 0 1,0 0-1,-1-1 1,1 1-1,-1-1 0,1 0 1,-1 0-1,0 0 1,0-1-1,4-5 1,0 0 12,-1 0 1,-1 0 0,0 0 0,0-1 0,-1 0 0,0 0-1,-1-1 1,0 1 0,4-19 0,-8 28-117,-5 33-693,4-25 740,-1 1-33,0 0 1,1 0-1,0 0 1,1 0-1,0 0 1,0 0 0,1 0-1,3 16 1,-3-22-25,0 1 1,0-1 0,0 0 0,1 0-1,-1 0 1,0 0 0,1 0 0,0 0-1,-1-1 1,1 1 0,0 0 0,0-1-1,0 1 1,0-1 0,0 0-1,1 0 1,-1 0 0,0 0 0,0 0-1,1 0 1,-1 0 0,1-1 0,-1 1-1,0-1 1,1 0 0,-1 0 0,1 0-1,-1 0 1,1 0 0,-1 0-1,1-1 1,3 0 0,0-1-279,0 1 0,0-1 0,0 0 0,0 0 0,0-1 0,0 0 0,-1 0 1,0 0-1,1 0 0,-1-1 0,-1 0 0,7-7 0,2-1-1651,-2-1-1,0 0 1,13-20 0,-2-6-2674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20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7079,'0'0'11248,"8"0"-10229,144 6 1848,85-1-5323,-223-9-784,-6-6-2195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25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3619,'0'0'16491,"8"4"-15776,2 0-601,1 0 1,-1-1-1,1 0 0,0 0 1,0-1-1,-1-1 0,1 0 1,1 0-1,17-2 0,-7 0-477,0-2 0,0 0 0,0-2 0,27-8-1,-47 12 14,0 1 0,-1-1 0,1 1 0,0-1 0,-1 0 0,1 0 0,-1 0 0,1 0 0,-1 0 0,1 0 0,-1 0 0,0 0 0,0-1 0,1 1 0,1-3 0,1-10-5201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26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3171,'0'0'15754,"-4"9"-15205,-2 9-128,0 2 0,2-1 0,0 0 0,2 1 0,0 0 0,2 39 0,-1-56-395,1 0 0,0-1 0,0 1 1,0 0-1,0 0 0,0-1 0,1 1 0,-1 0 0,1-1 0,0 1 0,0-1 0,0 1 0,0-1 0,0 1 0,0-1 0,1 1 1,-1-1-1,1 0 0,0 0 0,1 2 0,1-2-2,0-1 1,0 1 0,-1-1-1,1 0 1,0 0-1,0-1 1,0 1-1,0-1 1,0 0-1,0 0 1,0 0 0,0-1-1,6 0 1,2-2 8,1 0 1,-1 0 0,0-1 0,0 0-1,15-8 1,-17 7-35,0 0 0,0 1-1,0 0 1,1 1 0,-1 0-1,1 1 1,19-2 0,-29 5-3,0-1 1,0 1 0,0 0-1,0 0 1,0 0-1,0 0 1,0 0-1,-1 0 1,1 0 0,0 0-1,-1 0 1,1 1-1,-1-1 1,1 0-1,-1 0 1,1 1 0,-1-1-1,0 0 1,0 0-1,1 1 1,-1-1-1,0 0 1,0 1 0,0-1-1,-1 0 1,1 2-1,-3 40 44,0-38 31,0 1 0,0-1 1,0 1-1,-1-1 0,0 0 1,0-1-1,0 1 0,0-1 1,-1 1-1,0-1 0,0 0 1,0-1-1,0 1 0,0-1 1,-1 0-1,-10 3 1,2 0 200,0-1 1,-1 0 0,1-1 0,-1-1 0,-27 3 0,28-5-60,1-1 1,-1 0-1,1-1 0,-20-4 0,30 4-208,0 0-1,0 0 1,0 0-1,0 0 0,0 0 1,0-1-1,0 1 0,1-1 1,-1 0-1,-5-4 0,7 5-55,0 0 0,0-1-1,1 1 1,-1-1-1,0 1 1,0-1-1,1 1 1,-1-1-1,0 1 1,1-1-1,0 1 1,-1-1-1,1 0 1,0 1 0,0-1-1,0 0 1,0 1-1,0-1 1,0 0-1,0 1 1,1-1-1,0-2 1,0 3-107,-1 0 0,1 1 0,0-1 1,0 0-1,0 1 0,0-1 0,-1 1 1,1-1-1,0 1 0,0-1 0,0 1 0,0-1 1,0 1-1,0 0 0,0 0 0,0 0 0,0-1 1,0 1-1,1 0 0,-1 0 0,1 1 0,33-1-2408,-24 1 1274,55-1-6299,-31 0 2365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27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7399,'0'0'9956,"9"-1"-9187,59-9-266,0 2 0,1 4 0,100 6 0,-161 2-1061,-16 3-799,-16 4-1847,-40 4-1593,-67 20 2661,117-30 2733,1 0 0,-1 2 0,1-1 0,0 2 0,1 0 0,0 0 0,-12 11 0,23-19-511,0 1 0,0-1-1,0 1 1,0 0 0,1-1-1,-1 1 1,0 0 0,0 0-1,0-1 1,1 1 0,-1 0 0,0 0-1,1 0 1,-1 0 0,1 0-1,-1 0 1,1 0 0,-1 0-1,1 0 1,0 0 0,-1 0 0,1 0-1,0 1 1,0-1 0,0 0-1,0 0 1,0 0 0,0 0-1,0 0 1,0 0 0,1 0 0,-1 1-1,0-1 1,1 0 0,-1 0-1,1 0 1,-1 0 0,1 0-1,-1 0 1,1 0 0,0-1 0,-1 1-1,1 0 1,0 0 0,0 0-1,-1-1 1,1 1 0,0 0-1,1 0 1,7 4 222,0-1-1,0 0 0,0 0 1,18 3-1,-2 1-203,-20-6-88,-1 0 0,1 1 0,0 0 0,0 0 0,-1 0-1,0 0 1,1 0 0,-1 1 0,-1 0 0,1 0 0,0 0 0,4 8 0,-7-10-11,0 0 0,0 0 1,0 0-1,0 0 0,-1 0 0,1 1 0,0-1 1,-1 0-1,0 0 0,0 1 0,0-1 0,0 0 1,0 1-1,0-1 0,0 0 0,-1 1 0,1-1 1,-1 0-1,1 0 0,-1 0 0,0 0 0,0 1 1,0-1-1,0 0 0,-1 0 0,1-1 0,0 1 1,-1 0-1,0 0 0,1-1 0,-3 3 0,-54 40 126,44-34-16,0 0 0,-23 21 0,37-31-96,0 0 0,0 1 1,0-1-1,0 0 1,-1 0-1,1 0 1,0 0-1,0 1 1,0-1-1,0 0 0,0 0 1,0 0-1,0 0 1,0 1-1,0-1 1,0 0-1,-1 0 1,1 0-1,0 1 0,0-1 1,0 0-1,0 0 1,0 0-1,0 0 1,0 1-1,1-1 1,-1 0-1,0 0 0,0 0 1,0 1-1,0-1 1,0 0-1,0 0 1,0 0-1,0 0 1,0 1-1,0-1 0,1 0 1,-1 0-1,0 0 1,0 0-1,0 0 1,0 1-1,0-1 0,1 0 1,-1 0-1,0 0 1,0 0-1,0 0 1,1 0-1,-1 0 1,0 0-1,0 0 0,20 4 378,30-3-333,-43-1 16,123-10 95,-96 5-722,1 2 0,0 1 1,46 4-1,-53 3-7322,-20-5 3476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27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1 11050,'0'0'7666,"-8"5"-7025,-22 20-114,2 1-1,1 1 1,-44 57 0,14-16-109,44-55-411,9-10-166,1 0 0,-1 1 0,1-1 1,-1 1-1,1 0 0,-4 7 0,7-23-8014,0-7 3224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27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7623,'0'0'13133,"-9"55"-12909,38-38-64,1 0-128,7-1 32,2-3-128,-4 0-961,-1 0-833,-2-4-2049,-7-6-1154</inkml:trace>
  <inkml:trace contextRef="#ctx0" brushRef="#br0" timeOffset="1">415 177 10826,'0'0'9321,"-36"52"-8296,34-40-737,2 0-192,0-3-32,2-1-704,9-7-737,3-1-1026,-3 0-2722,-3-17-6213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28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11819,'0'0'10282,"-3"9"-11755,15-9-1923,4 0-4259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28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8680,'0'0'4607,"12"-7"-2856,-5 2-1500,0 0 0,1 1 0,0-1 0,0 2 0,0-1 0,1 1 0,-1 1-1,1-1 1,0 2 0,-1-1 0,1 1 0,12 0 0,-15 1-183,0 1 1,0-1-1,0 1 1,-1 0-1,1 1 1,0 0-1,-1 0 1,1 0-1,-1 0 1,0 1-1,8 4 1,-12-6-59,0 0 0,0 0 1,0-1-1,0 1 0,0 0 1,-1 0-1,1 0 0,0 0 1,0 0-1,-1 0 0,1 0 1,-1 0-1,1 0 0,-1 1 1,1-1-1,-1 0 1,0 0-1,1 0 0,-1 0 1,0 1-1,0-1 0,0 2 1,-1-1 29,0 0 0,0 0 1,0 1-1,0-1 1,0-1-1,0 1 1,0 0-1,-1 0 1,1 0-1,-1-1 1,1 1-1,-1-1 1,0 1-1,0-1 1,0 0-1,0 1 1,-2 0-1,-71 34 1670,14-9-126,48-14-1022,21-6-341,30-1-127,-34-6-58,133 9-1471,-44-7-5186,-48-2-1066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03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1 288,'0'0'11083,"19"40"-11211,-14-39-1090,-1-1-1632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04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6566,'1'0'3395,"-1"2"-2274,0 0 481,-1 1-257,1-1-480,0 2-545,0-1-159,0-1-97,0 1-32,0-3 0,1 0-1474,8 0-1697,2-3-2690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16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90 3683,'0'-11'3817,"1"-7"-2295,-2-38 4211,1 57-5639,0-1-1,0 0 1,-1 0-1,1 1 1,0-1-1,0 0 1,-1 0-1,1 1 1,0-1-1,0 0 1,-1 0-1,1 1 1,0-1-1,0 0 1,-1 0-1,1 0 1,0 0-1,-1 0 1,1 0-1,0 0 1,-1 1-1,1-1 1,0 0-1,-1 0 1,1 0-1,0 0 1,-1 0-1,1-1 1,-1 1-1,1 0 1,0 0-1,0 0 1,-1 0-1,1 0 1,0 0-1,-1 0 1,1-1-1,0 1 1,-1 0-1,1 0 1,0 0-1,0-1 1,-1 1-1,1 0 1,0 0-1,0-1 1,0 1-1,-1 0 1,1-1-1,0 1 1,0 0-1,0-1 1,0 1-1,0 0 1,0-1-1,-1 1 1,1 0-1,0-1 1,0 1-1,0 0 1,0-1-1,0 1 1,0-1-1,-16 26 153,8 0-33,1-1 0,0 2 0,2-1 0,1 1 0,1 0 0,1 0 0,1 0 0,2 0 0,4 33 0,-4-48-220,1-1 0,0 1 0,1-1 0,0 0 0,0 0-1,1 0 1,0 0 0,6 9 0,-19-63-2673,-2 21 2719,-2 2 1,0-1-1,-2 1 0,-31-35 0,9 13 1527,37 43-1511,0 0 1,0 0-1,0 0 1,0-1-1,-1 1 0,1 0 1,0 0-1,0 0 1,0-1-1,0 1 0,0 0 1,0 0-1,0 0 1,0-1-1,0 1 0,-1 0 1,1 0-1,0 0 1,0-1-1,0 1 0,0 0 1,0 0-1,0 0 1,0-1-1,0 1 0,1 0 1,-1 0-1,0-1 1,0 1-1,0 0 0,0 0 1,0 0-1,0-1 0,0 1 1,0 0-1,0 0 1,1 0-1,-1 0 0,0-1 1,0 1-1,0 0 1,0 0-1,1 0 0,14-4 654,25 3-1110,-32 1 608,41 2-259,47 0-1188,-90-3 479,0 0-1,0 0 1,0 0-1,0-1 1,0 0 0,0 0-1,6-3 1,-1-5-5287,-10-1-5286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11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2819,'7'3'9773,"38"11"-7252,-23-10-2194,41 7-198,-43-7 35,-20-4-142,-1 0-1,1 0 0,0 0 1,0 0-1,0 0 0,0 1 0,0-1 1,0 0-1,0 0 0,0 0 1,0 0-1,0 0 0,0 0 1,0 0-1,0 0 0,0 0 1,0 0-1,0 0 0,0 0 0,0 1 1,0-1-1,0 0 0,0 0 1,-194 2 1280,194-2-1289,-1 0 0,1 0 0,-1 0 0,1 0-1,-1 0 1,1 0 0,-1 1 0,0-1 0,1-1-1,-1 1 1,1 0 0,-1 0 0,1 0 0,-1 0-1,1 0 1,-1 0 0,1-1 0,-1 1 0,0 0 0,1 0-1,0-1 1,-1 1 0,1 0 0,-1-1 0,1 1-1,-1 0 1,1-1 0,0 1 0,-1-1 0,1 1-1,0-1 1,-1 1 0,1-1 0,0 0 0,0 0-7,0 0 1,1 1 0,-1-1-1,1 0 1,-1 1 0,1-1-1,-1 1 1,1-1 0,0 1-1,-1-1 1,1 1 0,0-1-1,-1 1 1,1-1 0,0 1-1,0 0 1,-1-1 0,1 1-1,0 0 1,0 0 0,0 0 0,-1 0-1,2-1 1,42-4-456,0 2 0,56 2 0,-55 1-980,-45 0 1412,1 0 0,-1 0 0,0 0 0,1 0 0,-1 0 0,0-1 0,1 1 0,-1 0 0,0 0 0,1 0 0,-1 0 0,1 0 0,-1 0 0,0 0 0,1 0 1,-1 1-1,0-1 0,1 0 0,-1 0 0,0 0 0,1 0 0,-1 0 0,0 0 0,1 1 0,-1-1 0,0 0 0,1 0 0,-1 1 0,0-1 0,1 0 0,-1 0 0,0 1 0,0-1 0,0 0 0,1 1 0,-1-1 0,0 0 0,0 1 0,-12 10-43,-24 7-1108,14-14-2067,2-3-3721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57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3748,'3'-10'9348,"3"8"-4847,-5 2-4427,-1 0 0,1 1 0,-1-1 0,1 1 0,-1-1 0,1 0-1,-1 1 1,1-1 0,-1 1 0,1-1 0,-1 1 0,0-1 0,1 1 0,-1-1 0,0 1 0,1-1 0,-1 1-1,0 0 1,0-1 0,1 1 0,-1 0 0,0-1 0,0 1 0,0-1 0,0 1 0,0 0 0,0 0 0,0 139 3059,0-140-3113,1 1-1,-1 0 1,0-1-1,1 1 1,-1-1-1,1 1 1,-1-1 0,1 1-1,0-1 1,-1 1-1,1-1 1,-1 0-1,1 1 1,0-1-1,-1 0 1,1 1-1,0-1 1,-1 0-1,1 0 1,0 0 0,0 1-1,-1-1 1,1 0-1,0 0 1,-1 0-1,1 0 1,0 0-1,0-1 1,-1 1-1,1 0 1,0 0-1,-1 0 1,1-1 0,1 1-1,29-9 413,119-76-261,-150 85-176,0-1-1,0 1 1,1 0 0,-1 0 0,0 0-1,0-1 1,1 1 0,-1 0 0,0 0-1,1 0 1,-1 0 0,0 0 0,1 0-1,-1-1 1,0 1 0,1 0 0,-1 0-1,0 0 1,0 0 0,1 0 0,-1 0 0,0 0-1,1 1 1,-1-1 0,0 0 0,1 0-1,-1 0 1,0 0 0,1 0 0,-1 0-1,0 0 1,0 1 0,1-1 0,-1 0-1,0 0 1,0 0 0,1 1 0,-1-1-1,0 0 1,0 0 0,0 1 0,1-1-1,-4 18-32,-13 19 158,7-22-17,7-12-75,-1 0-1,1 1 0,-1-1 0,1 1 0,0-1 0,1 1 1,-1 0-1,1 0 0,-1 0 0,1 0 0,0 0 0,1 0 0,-1 0 1,1 0-1,0 0 0,0 0 0,0 5 0,1-8-71,1-1 0,-1 1-1,0 0 1,0-1 0,1 1-1,-1-1 1,1 0 0,-1 1 0,0-1-1,1 0 1,-1 0 0,1 0-1,-1 0 1,1 0 0,-1 0 0,0 0-1,1-1 1,-1 1 0,3-1-1,27-7-4023,-11-7-2696,1-3-5861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57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7303,'0'0'12604,"-3"8"-11318,1-3-1102,0-3-91,1 0 0,0 0-1,0 0 1,0 0 0,0 1-1,0-1 1,0 0 0,0 1-1,1-1 1,0 1-1,-1-1 1,1 1 0,0-1-1,0 1 1,0-1 0,0 0-1,1 1 1,-1-1-1,1 1 1,-1-1 0,1 1-1,0-1 1,0 0 0,0 0-1,0 1 1,2 2 0,1-1-76,1 0 0,-1 0 0,0-1 0,1 1 0,0-1 1,0 0-1,0 0 0,0-1 0,0 1 0,0-1 0,1 0 1,-1-1-1,1 1 0,-1-1 0,1 0 0,0-1 0,-1 1 1,1-1-1,8-1 0,24-10-3392,-2-12-4238,-23 10 2226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57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 5157,'0'0'10063,"-9"9"-8040,-3 4-1331,-1 1-1,2 1 1,0 0 0,1 0-1,0 1 1,-9 22 0,0 7-84,12-31-562,1 0 0,0 0 0,1 1 0,1 0 1,0 0-1,1 0 0,-2 23 0,5-37-217,1 0 0,-1-1 0,0 1 0,1-1 0,-1 1 0,0 0 0,1-1 0,-1 1 0,1-1 0,-1 0 0,1 1 0,-1-1 1,1 1-1,-1-1 0,1 0 0,-1 1 0,1-1 0,-1 0 0,1 1 0,0-1 0,-1 0 0,1 0 0,0 0 0,-1 1 0,1-1 0,0 0 0,-1 0 0,1 0 0,0 0 0,-1 0 1,1 0-1,0-1 0,-1 1 0,1 0 0,1-1 0,1 1-1880,2 0-3037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58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6278,'0'0'14163,"8"-1"-13170,223-1 1525,-171 3-6584,-2 0-5362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59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 3555,'0'0'16603,"-3"9"-16069,-3 8-359,-1 0 1,0-1-1,-2 0 1,0 0-1,0-1 1,-2 0 0,0-1-1,-13 13 1,12-14-250,0 0 0,-1 0 1,-1-2-1,-19 14 0,33-25-29,0 0-1,-1 1 1,1-1-1,0 0 1,0 0-1,-1 0 1,1 0-1,0 0 1,0 0 0,-1 0-1,1 0 1,0 0-1,0 0 1,-1 1-1,1-1 1,0 0-1,-1 0 1,1-1-1,0 1 1,0 0-1,-1 0 1,1 0-1,0 0 1,0 0-1,-1 0 1,1 0-1,0 0 1,0 0-1,-1-1 1,1 1-1,0 0 1,0 0-1,0 0 1,-1 0-1,1-1 1,0 1-1,0 0 1,0 0-1,0 0 1,-1-1-1,1 1 1,0 0-1,0 0 1,0-1-1,0 1 1,0 0-1,0 0 1,0-1-1,0 1 1,0-1-1,-2-14-4055,2 14 3571,0-18-3667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00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6598,'0'0'13090,"4"4"-12247,4 3-634,1-1 0,-1 1 0,1-2-1,0 1 1,1-1 0,-1-1 0,1 1-1,14 3 1,97 24-1012,-62-18-3374,-36-11-4034,-18-3 1330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00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4869,'0'0'15983,"46"0"-15247,-12 0-287,-1 0-257,6 0-128,0 0-64,-2 0-416,-3 0-1538,-9 0-1762,-6-3-3170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07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3523,'18'-13'5176,"-17"13"-4682,-1-1 0,1 0 1,-1 0-1,1 1 0,0-1 0,-1 1 0,1-1 0,0 1 0,0-1 1,0 1-1,-1-1 0,1 1 0,0 0 0,0-1 0,0 1 0,0 0 1,0 0-1,0 0 0,1 0 0,-1 1-310,0 1 1,-1 0-1,1 0 0,0 0 0,-1 0 0,0 0 1,1 0-1,-1 0 0,0 0 0,0 0 1,0 0-1,0 0 0,-1 2 0,1 52 948,-2-20-769,2 0 0,9 64 0,-8-99-411,-1 1 0,1-1 0,-1 0 1,1 1-1,-1-1 0,1 0 0,0 0 0,-1 0 0,1 0 0,0 0 0,0 0 0,0 0 0,0 0 1,2 2-1,4-3-3766,-4-11-4146,-3-3-1809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07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9161,'0'0'10324,"11"0"-9475,228 9-554,-192-6-3291,-31-3-928,-2 0-1233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16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12524,'0'0'7175,"68"13"-15631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08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98 2723,'0'0'3432,"5"-8"-2263,-1 3-842,22-40 1804,-24 41-1119,-1 0 0,1 0 0,-1 0 0,0 0 0,0 0 0,-1-1 0,1-5 993,-12 41 147,3-7-1635,0 1 0,1 0 0,2 1 0,1-1 0,1 1 0,0 0 1,3 41-1,0-66-505,0 1 0,1 0 0,-1 0 0,0-1 0,0 1 0,1 0 0,-1 0 0,1-1 0,0 1 1,-1-1-1,1 1 0,0 0 0,0-1 0,0 0 0,0 1 0,0-1 0,0 0 0,1 1 0,-1-1 0,0 0 0,1 0 0,-1 0 1,1 0-1,-1 0 0,1 0 0,-1 0 0,1-1 0,-1 1 0,1-1 0,0 1 0,0-1 0,-1 1 0,1-1 0,0 0 0,0 0 1,-1 0-1,1 0 0,0 0 0,0 0 0,-1-1 0,3 0 0,10-2 46,-1 0-1,0-1 1,0-1 0,17-9-1,-6 4-73,-10 4-56,1 1-1,-1 1 0,1 0 1,0 1-1,0 1 1,0 0-1,0 1 0,0 1 1,16 2-1,-30-2 66,1 0-1,-1 0 1,1 0-1,-1 0 1,1 1-1,-1-1 0,1 0 1,-1 1-1,0 0 1,1-1-1,-1 1 1,0 0-1,0-1 1,0 1-1,1 0 1,-1 0-1,0 0 1,0 0-1,0 0 0,0 0 1,0 1-1,-1-1 1,1 0-1,0 0 1,0 1-1,-1-1 1,1 0-1,-1 1 1,1-1-1,-1 0 1,0 1-1,1-1 1,-1 1-1,0 2 0,0-1 18,-1 0-1,1-1 0,-1 1 1,0 0-1,1-1 0,-1 1 1,0-1-1,0 1 0,-1-1 1,1 1-1,-1-1 0,1 0 1,-1 1-1,0-1 0,1 0 0,-1 0 1,-5 3-1,-8 5 171,-2 0-1,1-1 1,-1-1-1,-1-1 1,1 0 0,-1-1-1,0-1 1,-1-1-1,1 0 1,-1-2 0,0 0-1,1-1 1,-30-2-1,47 1-180,1 0 0,-1 0-1,0 0 1,1 1 0,-1-1-1,1 0 1,-1 0 0,1 0-1,-1-1 1,0 1-1,1 0 1,-1 0 0,1 0-1,-1 0 1,1 0 0,-1-1-1,1 1 1,-1 0-1,1-1 1,-1 1 0,1 0-1,-1-1 1,1 1 0,-1 0-1,1-1 1,0 1 0,-1-1-1,1 1 1,0-1-1,-1 1 1,1-1 0,0 1-1,0-1 1,-1 1 0,1-1-1,0 1 1,0-1-1,0 1 1,0-1 0,0 0-1,0 1 1,0-1 0,0 1-1,0-1 1,0 1-1,0-1 1,0 0 0,0 1-1,0-1 1,0 1 0,1-1-1,-1 0 1,1-1-139,1 0 0,-1 0 0,0 0 0,1 0 1,-1 0-1,1 0 0,-1 0 0,1 1 0,0-1 0,0 1 0,4-3 0,71-29-8385,-47 20 1804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12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6790,'2'-2'12167,"3"11"-9521,2 19-2394,-16 183 3928,13-213-4027,0 1-1,0-1 1,0 0-1,0-1 1,0 1-1,6-5 1,57-70-31,-19 19-345,-47 71 191,-1-1-1,0 1 1,-1-1 0,-3 15 0,3-22 113,1 1 0,-1 0 0,1 0-1,0 0 1,0 0 0,1 0-1,0-1 1,0 1 0,2 8 0,-2-13-167,-1 1 1,1-1-1,0 0 1,-1 1-1,1-1 1,0 0-1,0 0 1,0 1-1,0-1 1,0 0-1,0 0 1,0 0-1,1 0 1,-1-1-1,0 1 1,1 0-1,0 0 1,1 0-449,-1-1 0,0 1-1,0-1 1,0 0 0,1 0 0,-1 0 0,0 0-1,1 0 1,-1 0 0,0-1 0,0 1 0,0-1-1,1 1 1,3-3 0,6-4-7377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15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16 1441,'-15'12'10579,"27"-12"-3573,14-2-6563,-3 3-275,45-4-327,-24-9-5167,-23 1-242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15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8232,'0'0'8232,"64"0"-7912,-30-1-160,-3-3-128,0-1 0,2-2-1313,-6-5-2691,-6-3-3395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16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 5445,'0'0'16336,"-8"5"-15674,-45 48 45,-82 103 0,128-149-810,5-8-1901,6-16-4083,-1 4 3290,-1-9-2029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17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9353,'0'0'9246,"4"8"-8061,1-1-960,0 1-1,1-1 1,0 0 0,0 0-1,1-1 1,0 0-1,0 0 1,0 0 0,1-1-1,-1 0 1,1-1 0,11 5-1,37 13 171,-43-19-793,-1 2 0,1 0 1,-1 0-1,0 1 1,18 13-1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17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5701,'1'0'16334,"18"-1"-15553,187-15 1052,-152 10-1717,-54 6-220,1 0 0,-1 0 0,0 0 0,0 0 0,1 0 0,-1 0 0,0 0 0,0 0 0,0 0 0,1 0 0,-1 0-1,0 0 1,0 0 0,0 1 0,1-1 0,-1 0 0,0 0 0,0 0 0,0 0 0,1 0 0,-1 1 0,0-1 0,0 0 0,0 0 0,0 0 0,0 0 0,0 1 0,0-1 0,1 0 0,-1 0 0,0 1 0,0-1 0,0 0 0,0 0 0,0 0 0,0 1 0,0-1 0,0 0 0,0 0 0,0 1 0,0-1 0,0 0 0,0 1 0,0-1-154,-1 0 1,1 1-1,0-1 1,0 0 0,0 1-1,0-1 1,1 0-1,-1 1 1,0-1-1,0 0 1,0 1-1,0-1 1,0 0-1,0 1 1,0-1-1,1 0 1,-1 0 0,0 1-1,0-1 1,0 0-1,1 1 1,-1-1-1,0 0 1,0 0-1,1 0 1,-1 1 0,0-1-1,0 0 1,1 0-1,-1 0 1,0 0-1,1 1 1,-1-1-1,0 0 1,1 0-1,-1 0 1,1 0 0,7 0-7041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18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 7944,'0'0'3491,"10"-9"-1676,0 0-1362,1 0-1,-1 0 1,2 1 0,-1 0 0,1 1 0,1 1-1,-1-1 1,1 2 0,0 0 0,17-4 0,-19 7-276,1 0 1,-1 1 0,1 1-1,-1 0 1,1 0 0,12 3-1,-23-3-166,-1 0 0,1 1 0,0-1 0,-1 0-1,1 0 1,-1 1 0,1-1 0,-1 0-1,1 1 1,-1-1 0,0 1 0,1-1-1,-1 1 1,1-1 0,-1 0 0,0 1 0,1-1-1,-1 1 1,0 0 0,0-1 0,0 1-1,1-1 1,-1 1 0,0-1 0,0 1-1,0 0 1,0-1 0,0 1 0,0-1 0,0 1-1,0-1 1,0 1 0,0 0 0,0-1-1,0 1 1,0-1 0,-1 1 0,1-1-1,0 1 1,0 0 0,-1-1 0,1 1 0,0-1-1,-1 1 1,1-1 0,0 0 0,-1 1-1,-19 23 450,-51 27 495,54-41-659,1 1-1,0 0 1,1 1-1,0 1 1,-23 26-1,38-39-291,0 0 0,0 0 0,0 1 0,-1-1 0,1 0 0,0 0 0,0 0 0,0 1-1,0-1 1,0 0 0,0 0 0,-1 1 0,1-1 0,0 0 0,0 0 0,0 1 0,0-1 0,0 0 0,0 0 0,0 1-1,0-1 1,0 0 0,0 0 0,0 1 0,0-1 0,0 0 0,1 0 0,-1 1 0,0-1 0,0 0 0,0 0-1,0 1 1,0-1 0,0 0 0,1 0 0,-1 0 0,0 1 0,0-1 0,1 0 0,13 4 89,24-3-22,-30-1-61,0-1-11,0 1 0,-1 0-1,1 0 1,0 1 0,0 0-1,-1 1 1,1 0 0,0 0-1,-1 0 1,0 1 0,0 0-1,0 1 1,0-1 0,0 1-1,7 6 1,-13-9 23,0-1 1,0 1 0,0-1-1,0 1 1,0-1-1,0 0 1,0 1 0,0-1-1,0 0 1,0 0-1,0 0 1,0 1 0,0-1-1,0 0 1,0-1-1,0 1 1,0 0 0,0 0-1,0 0 1,0-1-1,0 1 1,0 0 0,0-1-1,0 1 1,0-1-1,0 1 1,0-1 0,-1 1-1,1-1 1,0 0-1,0 1 1,0-1 0,-1 0-1,1 0 1,-1 0-1,1 1 1,0-1 0,-1 0-1,1 0 1,-1 0-1,0 0 1,1 0 0,-1 0-1,0 0 1,1-1-1,0-2-45,1 1 0,-1-1 0,0 0 0,0 1 0,0-1-1,0 0 1,-1 0 0,0 0 0,1 0 0,-2-7 0,-2 8-1202,1 0-4309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23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6246,'0'0'12502,"7"1"-11183,102 0 1066,-67-3-2568,0 3 1,0 1-1,44 8 1,-68-8-5375,-10-2-583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23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4773,'0'0'14451,"-1"12"-13069,-5 28-548,-2 11 551,-2 57 0,11-107-1376,-1 0 1,0 1 0,0-1-1,1 1 1,-1-1 0,1 1-1,-1-1 1,1 0 0,0 1-1,-1-1 1,1 0 0,0 0-1,0 0 1,0 1 0,0-1-1,0 0 1,0 0 0,0 0-1,0-1 1,1 1 0,-1 0-1,0 0 1,0-1 0,1 1-1,-1 0 1,1-1 0,-1 1-1,0-1 1,1 0 0,-1 0-1,1 1 1,-1-1 0,2 0-1,59 0 160,-46-1-170,15-2-180,-24 2 130,0 0 1,0 0-1,0 1 0,0 0 0,0 0 0,0 1 1,9 2-1,-15-2 46,0 0 1,1 1 0,-1-1-1,0 1 1,0-1 0,0 1-1,0 0 1,0-1 0,0 1-1,0 0 1,0 0 0,-1 0-1,1 0 1,-1-1 0,1 1-1,-1 0 1,0 0 0,0 0-1,0 0 1,0 0 0,0 0-1,-1 2 1,-5 46 131,5-46-21,-1-1 0,0 1 0,0-1 0,0 0 0,-1 0 0,1 0 1,-1 0-1,0 0 0,1 0 0,-1-1 0,0 1 0,-1-1 0,1 0 1,0 0-1,-1 0 0,1-1 0,-1 1 0,1-1 0,-1 0 1,0 0-1,0 0 0,1 0 0,-1 0 0,0-1 0,0 0 0,0 0 1,0 0-1,0 0 0,1-1 0,-1 1 0,0-1 0,-5-2 0,5 2-113,-1 0 0,1 0 0,0-1 0,0 1 0,0-1 0,0 0 0,0 0 0,0-1 0,0 1 0,1-1-1,-1 0 1,1 0 0,0 0 0,0 0 0,0-1 0,0 1 0,1-1 0,-1 1 0,1-1 0,0 0 0,0 0 0,0 0-1,1 0 1,-1-1 0,1 1 0,0 0 0,-1-9 0,2 12-87,0 0 0,1 0 1,-1 0-1,0 0 0,0 0 0,0 0 0,1 1 0,-1-1 1,1 0-1,-1 0 0,0 0 0,1 0 0,-1 0 1,1 1-1,0-1 0,-1 0 0,1 0 0,0 1 0,-1-1 1,1 0-1,0 1 0,0-1 0,0 1 0,0-1 1,-1 1-1,1-1 0,0 1 0,1-1 0,32-4-4834,-21 3 1350,8-1-3580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17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4 139 9929,'0'0'10234,"3"12"-9113,1 27-511,-2 0-1,-1-1 1,-2 1 0,-8 53-1,9-91-616,-3 34 391,5-30 127,7-21-171,-4-3-497,0 0 0,-1 0 0,-1-1 0,2-32 0,-5 54 148,0-1-1,1 1 0,0 0 0,-1 0 0,1-1 0,0 1 0,0 0 0,0-1 0,0 1 1,0 0-1,0-1 0,1 0 0,-1 1 0,0-1 0,1 0 0,-1 0 0,1 1 0,-1-1 1,1 0-1,0-1 0,-1 1 0,3 1 0,0-1 16,0 0-1,1 0 1,-1 0-1,1-1 1,-1 0-1,0 0 1,1 0 0,-1 0-1,7-1 1,0-2 30,1 1 1,0-2 0,-1 0 0,0 0-1,1-1 1,13-8 0,-12 4 11,-1 0 0,-1 0 0,0-1 0,0-1 0,-1 0 0,0 0 0,-1-1 0,14-23 1,-19 27 8,0 1 1,0 0 0,-1-1 0,0 0 0,0 0-1,0 0 1,-1 0 0,-1 0 0,1 0 0,-2-1 0,1 1-1,-1-1 1,0 1 0,0 0 0,-1-1 0,-1 1-1,-2-11 1,4 18-66,0 0 0,0 0-1,-1 0 1,1 0 0,0 0 0,-1 0-1,1 0 1,-1 0 0,1 0 0,-1 0-1,0 1 1,1-1 0,-1 0 0,0 0-1,0 0 1,1 1 0,-1-1-1,0 0 1,0 1 0,0-1 0,0 1-1,0-1 1,0 1 0,0-1 0,0 1-1,0 0 1,0-1 0,0 1 0,0 0-1,0 0 1,0 0 0,0 0-1,0 0 1,0 0 0,0 0 0,0 0-1,0 0 1,-1 1 0,1-1 0,0 0-1,0 1 1,0-1 0,0 1 0,1-1-1,-1 1 1,0-1 0,0 1 0,0 0-1,0-1 1,0 2 0,-5 2-37,1 1 1,0-1 0,0 1 0,0 1-1,1-1 1,-5 8 0,-4 7 46,1 0-1,1 1 1,0 1 0,2-1 0,1 2 0,0-1-1,2 1 1,-6 44 0,11-66 0,1 0-1,0 0 1,0 0-1,1 1 1,-1-1 0,0 0-1,0 0 1,1 0 0,-1 0-1,0 1 1,1-1-1,-1 0 1,1 0 0,-1 0-1,1 0 1,0 0 0,0 0-1,-1 0 1,1 0-1,0-1 1,0 1 0,0 0-1,0 0 1,0-1 0,0 1-1,0 0 1,2 0-1,1 0 17,0 0 0,-1 0 0,1 0 0,0 0 0,0-1 0,0 0 0,0 0 0,7-1 0,7-1-302,0-1-1,30-10 1,-38 10-232,38-11-726,-47 14 1230,0-1 0,0 1 1,-1 0-1,1 0 0,0-1 0,0 1 0,0 0 0,0 0 1,0 0-1,0 0 0,0 0 0,0 0 0,-1 0 0,1 0 1,0 0-1,0 1 0,0-1 0,0 0 0,0 1 0,0-1 0,-1 0 1,1 1-1,0-1 0,0 1 0,-1-1 0,1 1 0,0-1 1,-1 1-1,1 0 0,0-1 0,-1 1 0,1 0 0,-1 0 1,1-1-1,-1 1 0,1 0 0,-1 0 0,0 0 0,1 1 1,-1 11 90,-1 0 1,0 0 0,0 1 0,-6 16-1,0 8-72,8-29-1200,-1-9 1015,0 0-1,0 0 1,1 1 0,-1-1-1,0 0 1,1 0 0,-1 0-1,0 0 1,1 0 0,-1 0-1,0 0 1,0 0 0,1 0 0,-1-1-1,0 1 1,1 0 0,-1 0-1,0 0 1,0 0 0,1 0-1,-1 0 1,0-1 0,0 1-1,1 0 1,-1 0 0,0 0-1,0-1 1,0 1 0,1 0 0,-1 0-1,0 0 1,0-1 0,0 1-1,0 0 1,1-1 0,-1 1-1,0 0 1,0 0 0,0-1-1,0 1 1,7-13-7258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24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2915,'0'0'8936,"-8"0"-6913,-20 2 670,53 3 1333,33 0-833,-26-3-3987,253 4-1250,-310-6-3939,-49-2-179,35 2 2836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25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3171,'0'0'13122,"6"3"-12241,13 3-329,-10-4-375,0 1 0,0 0 0,0 1 0,-1 0 0,16 9 0,-23-11-144,1-1 0,0 1 0,0 0 0,-1-1 0,1 1 0,-1 0 0,1 0 0,-1 0 0,0 0 0,1 0 0,-1 0 0,0 0 0,-1 0 0,1 1 0,0-1 0,-1 0 0,1 0 0,-1 1 0,1-1 0,-1 0 0,0 1 0,0-1 0,0 1 0,-1-1 0,1 0 0,0 1 0,-1-1 0,0 0 0,1 0 0,-2 3 0,-5 7 183,0-1 1,0 0-1,-1 0 1,-1-1-1,0 0 1,0 0 0,-1-1-1,0-1 1,-13 10-1,-21 20 176,40-34-363,0 0 57,0-1-1,0 1 1,1 0-1,-1 1 1,1-1-1,-4 7 1,7-10-77,0-1 1,0 0 0,-1 1 0,1-1 0,0 1 0,0-1 0,0 0 0,0 1 0,0-1 0,0 1 0,0-1 0,0 0 0,0 1 0,0-1 0,0 1 0,0-1 0,1 0 0,-1 1 0,0-1 0,0 0 0,0 1 0,0-1 0,1 0 0,-1 1 0,0-1 0,0 0 0,1 1 0,-1-1 0,0 0 0,1 1 0,0-1 0,25 5 175,259-23-143,-283 18-69,-1 0 0,1 1 0,0-1-1,-1 0 1,1 1 0,0-1 0,-1 1-1,1-1 1,-1 1 0,1 0 0,-1 0-1,1 0 1,-1 0 0,1 0 0,-1 0-1,2 2 1,6 4-2485,2-3-4581,-5-4 826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25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0 7399,'0'0'14595,"-9"9"-14216,-40 39 260,-127 135 1012,168-172-2092,23-33-7830,-5-2 2762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25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8936,'0'0'9449,"-7"49"-8039,14-30-321,13-2-321,-1 2-415,4-4-225,4-2-64,1 2-352,1-5-1186,-1 0-960,0-4-1762,-3-3-737</inkml:trace>
  <inkml:trace contextRef="#ctx0" brushRef="#br0" timeOffset="1">407 177 9289,'0'0'13997,"-26"47"-13901,26-41-64,2 1-993,3-5-1249,0-2-1505,4 0-2435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26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13485,'0'0'10602,"4"0"-12940,8 8-1250,-1-3-3811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26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9577,'0'0'5216,"10"-6"-3700,1 1-1214,0 0-1,0 0 1,0 1 0,0 0 0,1 1 0,19-3 0,-24 5-178,1 0 0,-1 0 0,1 1 0,0 0 0,-1 1 0,1-1 0,-1 1 0,1 1 0,-1-1 0,0 1 0,0 0 0,1 1 0,10 6 0,-16-9-111,0 1 0,-1 0 1,1 0-1,0 1 1,-1-1-1,1 0 0,-1 0 1,1 1-1,-1-1 0,0 1 1,0-1-1,0 1 0,1 0 1,-2-1-1,1 1 0,0 0 1,0 0-1,0 0 1,-1 0-1,1 0 0,-1 0 1,0-1-1,1 1 0,-1 0 1,0 0-1,0 0 0,0 0 1,0 0-1,-1 0 1,1 0-1,0 0 0,-1 0 1,0 0-1,1 0 0,-1 0 1,0-1-1,0 1 0,0 0 1,0 0-1,0-1 0,0 1 1,-1-1-1,1 1 1,0-1-1,-4 3 0,-7 7 318,0 0 0,0-1 0,-1-1 0,-19 11 0,27-17-11,-6 4 160,8-6-360,0 0 0,0 1-1,1-1 1,-1 1 0,0-1 0,1 1-1,0 0 1,-1 0 0,1 1 0,0-1-1,0 0 1,0 1 0,-2 2 0,5-4-113,-1-1 1,0 1 0,0-1-1,1 1 1,-1-1 0,0 1-1,1-1 1,-1 0 0,1 1-1,-1-1 1,0 0 0,1 1-1,-1-1 1,1 0 0,-1 1-1,1-1 1,-1 0 0,1 0-1,-1 0 1,1 1 0,-1-1-1,1 0 1,-1 0 0,1 0-1,0 0 1,-1 0 0,1 0-1,-1 0 1,1 0 0,23 2 70,-22-2-61,108 8-329,-39-2-2167,-1-2-4568,-36-3-2002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34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2691,'0'0'992,"30"-20"-3073,-30 18 2881,0-2-319,0-2-353,0 1-2050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35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3716,'0'0'11803,"16"4"-10661,35-2-828,0-2 0,0-2 0,-1-3 0,75-16 0,-104 16-41,-33 4 276,-35 6-256,-11 5-267,26-5-19,1 1-1,0 1 1,0 2-1,-39 16 1,124-27 4,-10-5 9,-1-1-30,83-4 0,-153 12 73,-1 1 0,1 1 1,-1 2-1,1 0 0,0 2 0,-33 11 1,59-17-63,1 0 0,-1 0 0,1 0 1,-1 0-1,1 0 0,0 0 0,-1 1 0,1-1 1,-1 0-1,1 0 0,0 0 0,-1 0 0,1 1 1,-1-1-1,1 0 0,0 0 0,-1 1 0,1-1 1,0 0-1,-1 0 0,1 1 0,0-1 0,0 1 1,-1-1-1,1 0 0,0 1 0,0-1 0,0 0 1,-1 1-1,1-1 0,0 1 0,0 0 0,14 3-604,26-4-3606,-11-11-1364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36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3235,'0'0'11237,"13"1"-10366,61 1 402,129-14 0,-166 8-1209,-7 0-4,0 0 1,47-14-1,-161 13 629,-138 40 59,372-41-2062,-111 4 817,2-1-259,-39 3 620,-5-1 46,-23 1 96,-3 2 129,0 1 1,-45 10-1,-2 1-696,61-14-3197,9-1-4052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45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7 1666,'0'0'8584,"-8"0"-6577,-4-1-1186,-27 2 3488,48 0 94,48 6-2480,238-21-2665,-281 14 885,-4 0-2243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17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87 10090,'0'0'5834,"8"0"-3666,-1 1-1805,0-1 0,-1 0 0,1 0 0,0 0 0,0-1 0,0 0 0,-1 0 0,1-1 0,0 0 0,-1 0 0,1 0 0,-1-1 0,0 0 0,0 0 0,7-6 0,-11 8-233,26-25 1034,-27 26-1103,1-1-1,-1 0 1,0 0 0,-1-1-1,1 1 1,0 0-1,0 0 1,0 0-1,-1 0 1,1-1-1,-1 1 1,1 0-1,-1-1 1,1 1 0,-1 0-1,0-1 1,1 1-1,-1-1 1,0 1-1,0 0 1,-1-4-1,-1 5-36,-1-1-1,1 1 1,-1 0-1,0-1 1,1 1-1,-1 0 1,0 0-1,0 1 1,1-1-1,-1 1 1,1-1-1,-1 1 1,0 0-1,-2 1 1,-4 3-33,-1 1 0,1 0 0,1 1 0,-1 0 0,1 0 0,0 1 0,1-1 0,-1 2 0,2-1 0,-1 1 0,1 0 0,1 1 0,-1-1 0,2 1 0,-1 0 0,1 1 0,1-1 0,-3 13 0,6-21-32,0 0 0,0 0 0,0 0 1,0 0-1,0 0 0,1 0 0,-1 0 0,1 0 0,-1 0 1,1-1-1,0 1 0,0 0 0,-1 0 0,1 0 1,1-1-1,-1 1 0,0 0 0,0-1 0,1 1 0,-1-1 1,0 0-1,1 1 0,0-1 0,-1 0 0,1 0 0,0 0 1,-1 0-1,1 0 0,0 0 0,0-1 0,0 1 0,0 0 1,0-1-1,2 1 0,9 1-711,-1 0 0,1 0 1,0-2-1,15 0 0,-18 0 137,48-1-2460,5-8-2487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45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8296,'0'0'1906,"-10"2"827,2-1-1816,5-1-598,0 1 0,0-1 0,-1 0 1,1 1-1,0 0 0,0 0 0,0 0 0,0 0 0,1 0 1,-1 0-1,0 1 0,-3 2 0,18-3 3299,27 2-2309,51-5-484,60 2-297,-51 9-6098,-88-8 1203,-2-1-1361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52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4036,'0'0'1698,"6"-1"7572,9-1-4629,94-8-3402,57 12-732,-55 7-3587,-107-8 2699,-3-1-1398,-19 0-8126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52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8776,'0'0'10496,"10"4"-10043,21 4-268,-17-5-155,-1 0-1,1 1 0,-1 0 0,0 1 1,0 0-1,0 2 0,-1-1 0,17 12 1,-27-16-27,-1 0 1,1 0-1,-1 0 1,0 0-1,0 0 1,0 0-1,0 1 1,0-1-1,0 0 0,-1 0 1,1 1-1,-1-1 1,1 0-1,-1 1 1,0-1-1,0 1 1,0-1-1,0 0 1,0 1-1,-1-1 1,1 0-1,-1 1 1,0-1-1,0 0 1,1 0-1,-1 1 0,0-1 1,-1 0-1,1 0 1,0 0-1,-1 0 1,1-1-1,-1 1 1,0 0-1,1 0 1,-3 1-1,-9 9 47,-1 1 1,0-2-1,-26 16 0,27-18-6,-3 2 22,-11 6 510,2 2 0,-37 33 0,62-52-563,-1 1 0,0-1 0,1 1 0,-1-1 0,0 1 0,1-1 0,-1 1-1,1-1 1,-1 1 0,1 0 0,-1-1 0,1 1 0,0-1 0,-1 1 0,1 0 0,0 0 0,-1-1 0,1 1-1,0 0 1,0 0 0,0-1 0,0 1 0,-1 0 0,1 0 0,0-1 0,1 1 0,-1 0 0,0 0 0,0 0 0,0-1-1,0 1 1,0 0 0,1-1 0,-1 1 0,0 0 0,1 0 0,-1-1 0,1 1 0,-1 0 0,0-1 0,1 1 0,0-1-1,-1 1 1,1-1 0,-1 1 0,1-1 0,0 1 0,-1-1 0,1 1 0,0-1 0,-1 0 0,1 0 0,0 1-1,-1-1 1,1 0 0,0 0 0,0 0 0,-1 1 0,1-1 0,0 0 0,0 0 0,1-1 0,61 6 121,-54-5-84,46 3-746,85 0 1885,-94-4-4118,1-2-3704,-31 1 2100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52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 9545,'0'0'11291,"-7"9"-10987,-175 200 769,180-228-13581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53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9961,'0'0'10827,"39"51"-10187,-13-30-351,3 1-193,4 0-64,-1-1-961,2-4-1570,-6-3-2113,-5-8-289</inkml:trace>
  <inkml:trace contextRef="#ctx0" brushRef="#br0" timeOffset="1">358 133 10154,'0'0'9352,"-23"48"-9095,23-33-161,0-2-64,0-3-833,6-3-1025,1-6-1761,2-1-641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53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3 9705,'0'0'10090,"-12"-2"-10250,12 11-1474,10-4-3010,3-5-6343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53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6790,'0'0'13464,"0"8"-12402,1-3-997,0 0-1,0 0 1,0 0-1,1 0 1,0 0-1,0-1 0,0 1 1,1-1-1,-1 1 1,1-1-1,0 0 1,0 0-1,1 0 1,-1 0-1,1-1 1,0 0-1,0 1 1,0-1-1,0-1 1,1 1-1,-1 0 1,1-1-1,-1 0 0,1 0 1,6 1-1,-3 0-178,0 0 0,1-1 0,-1 0 0,0 0 0,13 0 0,10-5-2510,-4-12-3340,-8-3 700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54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9865,'0'0'4581,"-8"8"-2510,-9 14-1018,2 0-1,0 2 1,1-1-1,2 1 1,-17 44-1,21-44-906,1 1 0,-4 27 0,7-8-4337</inkml:trace>
  <inkml:trace contextRef="#ctx0" brushRef="#br0" timeOffset="1">299 150 10122,'0'0'9651,"-4"9"-8241,-7 15-826,0-5-330,2 1 1,0 0-1,1 1 1,1 0-1,1 0 0,-7 43 1,13-64-341,1 0 0,-1 0 0,0 0 1,0 1-1,0-1 0,0 0 0,0 0 0,1 0 1,-1 0-1,0 1 0,0-1 0,0 0 1,1 0-1,-1 0 0,0 0 0,0 0 0,0 0 1,1 0-1,-1 0 0,0 0 0,0 1 1,0-1-1,1 0 0,-1 0 0,0 0 1,0 0-1,1 0 0,-1 0 0,0 0 0,0-1 1,0 1-1,1 0 0,-1 0 0,0 0 1,0 0-1,1 0 0,-1 0 0,0 0 0,0 0 1,0 0-1,1-1 0,-1 1 0,0 0 1,0 0-1,0 0 0,0 0 0,0-1 1,1 1-1,-1 0 0,0 0 0,0 0 0,0-1 1,0 1-1,0 0 0,0 0 0,0-1 1,0 1-1,0 0 0,0 0 0,0 0 0,0-1 1,12-14-3683,-5-9-1597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54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17 705,'0'0'23990,"8"-6"-26360,-3 5-2146,5-9-6054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58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57 2114,'-17'-2'1895,"-6"-4"12871,46 7-12433,6 2-2271,0-2 1,-1 0-1,1-3 0,0 0 0,-1-2 1,0 0-1,0-2 0,37-13 1,-56 13-1943,-7 0-2438,-2 1-807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18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55 252 5605,'0'0'2675,"7"-9"106,-5 6-2312,23-31 2416,-24 33-2549,0-1 1,0 0 0,0 0-1,0 0 1,0 0-1,0 0 1,-1 0-1,1 0 1,0 0-1,-1 0 1,0 0-1,0 0 1,1 0-1,-1 0 1,0 0-1,-1 0 1,1 0-1,0-1 1,-1 1-1,0-2 1,0 3-265,0 0 1,0-1 0,1 1-1,-1 0 1,-1 0-1,1 0 1,0 1 0,0-1-1,0 0 1,0 0 0,-1 1-1,1-1 1,0 0 0,0 1-1,-1 0 1,1-1 0,-1 1-1,1 0 1,0-1-1,-1 1 1,1 0 0,-1 0-1,1 0 1,0 0 0,-1 0-1,1 1 1,-1-1 0,1 0-1,0 1 1,-1-1 0,-1 2-1,0-1-63,0 0-1,0 0 0,-1 1 1,2-1-1,-1 1 1,0 0-1,0 0 1,0 0-1,1 0 1,-1 0-1,1 1 1,-3 2-1,3-2 12,0 0 0,1 0-1,-1 1 1,0-1 0,1 0 0,0 1 0,0-1-1,0 1 1,0-1 0,1 1 0,-1-1 0,1 1-1,0 5 1,1-7 0,-1-1 1,1 0-1,-1 0 0,1 0 1,-1 0-1,1 0 0,0 0 1,0 1-1,0-2 0,-1 1 0,1 0 1,0 0-1,0 0 0,0 0 1,0 0-1,0-1 0,1 1 0,-1-1 1,0 1-1,0-1 0,0 1 1,1-1-1,-1 1 0,0-1 1,0 0-1,1 0 0,-1 0 0,0 0 1,1 0-1,-1 0 0,0 0 1,0 0-1,1 0 0,-1-1 1,0 1-1,0 0 0,1-1 0,-1 1 1,1-1-1,9-3 31,0 1 1,-1-2-1,0 1 1,0-1-1,0-1 1,0 0-1,-1 0 1,0-1-1,0 0 1,14-16-1,-11 10-40,-1 0 1,0 0-1,-1-1 1,0 0-1,-2-1 1,12-24-1,-10 2 22,-13 24 54,2 13-80,0 0-1,0 0 1,1 0 0,-1 0 0,0 0 0,0 0-1,1 0 1,-1 0 0,0 0 0,0 0 0,1 1-1,-1-1 1,0 0 0,1 0 0,-1 1 0,0-1-1,1 0 1,-1 1 0,0-1 0,1 1-1,-1-1 1,1 1 0,-1 0 0,-6 5 12,1 0 1,0 1 0,1 0-1,-1 0 1,1 0-1,1 0 1,-1 1 0,-5 15-1,2-4 54,0 1 0,-7 34 0,13-36-37,0 0 1,0 0-1,2 0 0,2 21 0,-2-37-119,0 0 0,1 0 0,-1 0 0,1 1 0,0-1 0,-1 0 0,1 0 0,0 0 0,0 0 0,0-1 0,1 1 0,-1 0 0,0 0 0,1-1 0,-1 1 0,1 0 0,0-1 0,-1 0 0,1 1 0,0-1 0,0 0 0,0 0 0,0 0 0,0 0 0,0 0 0,0-1 0,0 1 0,4 0 0,0 1-462,1-1 0,0-1-1,0 1 1,0-1 0,0 0 0,0 0 0,-1-1 0,13-2 0,18-11-5648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59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16 4100,'0'-16'8119,"0"21"-2770,-2 27-3106,-5 0-1609,3-18-365,1 1 0,0 0 0,1 1 0,1-1 0,0 0 0,1 1 0,2 18 0,-1-33-241,-1-1-1,1 1 0,-1 0 1,1 0-1,0 0 0,-1 0 1,1-1-1,0 1 1,-1 0-1,1-1 0,0 1 1,0 0-1,0-1 0,0 1 1,0-1-1,-1 1 0,1-1 1,0 0-1,0 1 0,0-1 1,0 0-1,0 0 0,0 1 1,0-1-1,0 0 0,0 0 1,0 0-1,0 0 1,2-1-1,32-5 535,-14-5-580,-1-1 0,0 0 0,-1-2-1,-1 0 1,0-1 0,-1-1 0,0 0 0,-2-2 0,17-22 0,-31 39-41,-20 30-224,11-15 342,1 0 1,-11 29-1,16-38-41,0-1 0,1 1 0,0 0 1,0 0-1,0 0 0,0 0 0,1 0 0,0 0 0,0 0 1,0 0-1,1 0 0,-1 0 0,3 6 0,-2-9-40,0-1 0,0 0 0,0 0 1,1 0-1,-1 1 0,0-1 0,1 0 0,-1 0 0,1-1 0,-1 1 0,1 0 0,-1 0 0,1-1 0,-1 1 0,1-1 0,0 0 0,-1 1 0,1-1 1,0 0-1,0 0 0,-1 0 0,1 0 0,0 0 0,2-1 0,0 1-650,0 0-1,0-1 1,0 1 0,0-1 0,0 0-1,0-1 1,0 1 0,-1-1 0,7-2-1,10-16-7745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01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7335,'0'0'10992,"5"8"-10047,3 2-702,0 0 1,0-1 0,1 0 0,0 0-1,1-1 1,0-1 0,0 1 0,1-2 0,0 1-1,0-1 1,20 7 0,33 2-385,-21-18-4389,-33-3 435,-3-7-1328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01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12172,'0'0'4740,"-48"43"-3042,34-21-225,0 1-320,5 2-448,2 2-385,2 2-256,1 1 0,4 0-32,0 0-416,0-4-737,0-1-224,0-1-257,0-6-992,0-6-1122,-2-6-320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01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9449,'0'0'10634,"67"-34"-10025,-24 34-289,-1 0-192,8 0-128,-2 0 32,-2 4-288,-6 3-833,-1-1-321,-5-2-1056,-7-3-1762,-6-1-2562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02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 5926,'0'0'12646,"-10"10"-12512,-33 38 255,3 2 1,-50 81 0,89-151-7618,1-1 2268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02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10666,'0'0'8488,"-28"47"-7847,33-33-129,9 0 33,6 1-129,3-6-96,7 0-159,4-2-65,-1-3-64,1 0-769,-4-2-993,-3-2-896,-8 0-2499,-5 0-1794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02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10762,'0'0'10602,"59"-7"-10121,-24 7-353,6 3-64,8 1-32,-1 1-320,-5-1-1538,-4-4-1986,-2 0-3875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05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3716,'0'0'17766,"-1"11"-17281,-2 26-137,0 7-16,1 1 1,4 49 0,4-75-488,1-23-2158,1-34-4481,-8 15 2320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05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5 7911,'0'0'6086,"-45"0"-1409,63 0-3845,9 0 33,6 0-32,10 0-352,10 0-225,0 0-160,2 0-64,0 0-416,-6 0-1538,-10 0-2274,-9-5-2338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07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2723,'0'0'16789,"-4"14"-15775,-13 35 239,2 2 0,3 0 1,-12 104-1,24-154-1226,0 0 0,0 0-1,0 0 1,0 0 0,0 0 0,0 0 0,1 0 0,-1 0 0,0 0-1,1 0 1,-1-1 0,1 1 0,-1 0 0,1 0 0,-1 0-1,1 0 1,-1-1 0,1 1 0,0 0 0,0-1 0,-1 1 0,1 0-1,0-1 1,0 1 0,0-1 0,-1 1 0,3 0 0,0 0 7,1 0 0,-1-1 0,1 1 0,-1-1 0,0 0 0,1 1 0,-1-2 0,6 0 0,10-2-6,-1 0 1,24-10 0,-36 11-4,25-8-46,-15 4-97,-1 0 0,1 1 0,0 1 0,0 1 0,0 0-1,1 1 1,-1 1 0,27 1 0,-42 0 114,1 0 0,-1 1-1,1-1 1,-1 1 0,1-1-1,-1 1 1,0-1 0,1 1 0,-1 0-1,0 0 1,0 0 0,0 0-1,1 0 1,-1 0 0,0 0 0,0 0-1,0 0 1,0 0 0,-1 1-1,1-1 1,0 0 0,-1 1 0,1-1-1,0 0 1,-1 1 0,1-1-1,-1 1 1,0-1 0,0 1 0,1-1-1,-1 1 1,0-1 0,0 1-1,-1-1 1,1 1 0,0-1-1,0 1 1,-1-1 0,1 1 0,-1 1-1,0 0 38,0 1 0,0 0 1,-1 0-1,1 0 0,-1-1 0,0 1 0,0-1 0,0 0 0,0 1 0,-1-1 0,1 0 0,-1 0 0,0 0 0,-5 4 1,-4-2 110,1 1 1,-1-2 0,0 1 0,0-2 0,-1 0 0,1 0 0,-1-1 0,-14 1 0,-102-3 1090,126 0-1201,-61-11 433,62 11-466,0-1 0,0 1 1,0-1-1,0 1 0,0-1 1,0 0-1,0 0 0,0 0 0,0 0 1,0 0-1,1 0 0,-1 0 0,0-1 1,1 1-1,-1-1 0,1 1 1,-1-1-1,1 1 0,0-1 0,0 0 1,0 0-1,0 0 0,0 1 1,0-1-1,0 0 0,0-4 0,1 5-102,1 0 0,-1 0-1,1 0 1,-1 0 0,1 0-1,-1 0 1,1-1 0,0 1-1,-1 0 1,1 1 0,0-1-1,0 0 1,0 0-1,0 0 1,0 0 0,0 1-1,0-1 1,0 0 0,0 1-1,0-1 1,0 1 0,0-1-1,0 1 1,1 0 0,-1-1-1,0 1 1,0 0-1,1 0 1,0 0 0,49-4-3819,-34 3 1506,21-3-3426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06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22 8104,'0'0'11077,"-8"-5"-9935,7 3-1106,-1 1-1,1-1 0,-1 1 1,0 0-1,1-1 1,-1 1-1,0 0 1,0 0-1,0 0 0,0 0 1,0 1-1,0-1 1,0 1-1,0-1 0,-1 1 1,1-1-1,0 1 1,0 0-1,0 0 1,0 0-1,-1 1 0,1-1 1,0 0-1,0 1 1,0-1-1,0 1 0,0 0 1,0 0-1,0-1 1,0 1-1,0 1 1,0-1-1,0 0 0,1 0 1,-1 1-1,0-1 1,1 1-1,-1-1 0,1 1 1,-2 3-1,-3 4-2,1 0 0,0 0 0,1 0 0,0 1 1,1-1-1,0 1 0,0 0 0,1 0 0,0 1 0,1-1 0,0 17 0,1-23-29,-1 0 1,1 0-1,1 0 1,-1 0-1,0 0 1,1 0-1,0 0 0,0 0 1,0 0-1,0 0 1,1-1-1,0 1 1,-1 0-1,1-1 1,1 0-1,-1 1 1,0-1-1,1 0 1,0 0-1,-1 0 0,1 0 1,0-1-1,1 1 1,-1-1-1,0 0 1,1 0-1,-1 0 1,1 0-1,0-1 1,-1 1-1,7 0 0,-2 0 28,-1-1 0,0 0 0,1-1 0,-1 0 0,1 0-1,-1-1 1,1 0 0,-1 0 0,0-1 0,1 0-1,-1 0 1,0 0 0,0-1 0,-1 0 0,1-1 0,7-4-1,-9 4 44,-1 0 0,1 1 0,-1-1 0,0-1 0,0 1 0,-1-1 0,1 1 0,-1-1-1,0 0 1,-1 0 0,1 0 0,-1-1 0,0 1 0,0-1 0,0 1 0,-1-1 0,0 0 0,0 1-1,0-1 1,-1 0 0,0-7 0,-1 10-85,1 1 0,-1-1 1,1 0-1,-1 1 0,0-1 0,0 1 0,0-1 0,0 1 0,0-1 0,-1 1 0,1 0 0,-1 0 1,0 0-1,1-1 0,-1 2 0,0-1 0,0 0 0,0 0 0,-1 1 0,1-1 0,0 1 1,-1-1-1,1 1 0,0 0 0,-1 0 0,0 0 0,1 0 0,-1 1 0,1-1 0,-1 1 1,0 0-1,0-1 0,-2 1 0,2 0-241,0 0-1,0 0 1,0 0 0,0 0 0,0 0-1,0 1 1,0-1 0,0 1 0,0 0-1,0 0 1,0 0 0,0 0 0,1 1-1,-1-1 1,0 1 0,1-1 0,-1 1-1,1 0 1,0 0 0,0 0 0,-1 0-1,1 0 1,1 1 0,-1-1 0,0 1-1,1-1 1,-1 1 0,1 0 0,0-1-1,-2 4 1,1 12-3256,2-2-428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18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184 231 13741,'-8'0'3128,"1"0"-2818,-1 0-1,1 1 0,0 1 1,0-1-1,0 1 0,0 0 1,0 0-1,0 1 0,0 0 1,1 0-1,-1 1 0,1 0 1,0 0-1,0 0 0,0 1 1,1 0-1,0 0 1,-9 10-1,9-9 7,0 0 1,0 1-1,1 0 0,0-1 1,0 1-1,0 1 1,1-1-1,-5 15 0,8-20-272,-1 0-1,1 0 1,0 0-1,0 0 1,0-1-1,0 1 1,0 0-1,0 0 1,0 0-1,1 0 1,-1-1-1,1 1 1,-1 0-1,1 0 1,0-1-1,0 1 0,1 2 1,0-2-36,0 0 0,0-1 0,0 1 1,0-1-1,0 1 0,0-1 0,0 0 0,0 0 0,0 0 1,1 0-1,-1 0 0,1 0 0,-1-1 0,0 1 0,1-1 1,4 0-1,2 1-67,0 0-1,0-2 1,0 1 0,0-1 0,-1 0 0,1-1-1,0 0 1,0 0 0,-1-1 0,0 0 0,1 0-1,-1-1 1,0 0 0,13-10 0,-15 10-33,-1-1-1,0 1 1,0-1 0,-1 0-1,1-1 1,-1 1 0,0-1 0,0 0-1,-1 0 1,0 0 0,0 0 0,0-1-1,-1 1 1,0-1 0,0 1 0,0-1-1,-1 0 1,0 0 0,0-12-1,-21 47 206,18-24-110,0-1 0,1 0 0,-1 1 0,1-1 0,0 1 1,0-1-1,0 1 0,1 0 0,-1-1 0,1 1 0,0 0 1,0-1-1,0 1 0,1 0 0,-1-1 0,1 1 0,1 6 1,-1-9-13,0 0 1,-1 0 0,1 0 0,0 0-1,0 0 1,0 0 0,0 0 0,0 0 0,0 0-1,0 0 1,0 0 0,0 0 0,0-1-1,0 1 1,1-1 0,-1 1 0,0-1 0,0 1-1,3 0 1,-1-1-21,1 0 0,-1 0 1,0 0-1,1 0 0,-1-1 0,0 1 0,1-1 0,-1 0 0,0 0 1,0 0-1,4-2 0,6-3-614,1-2 1,-2 0-1,1 0 1,-1-1 0,0-1-1,-1 0 1,0-1-1,-1 0 1,0 0-1,-1-1 1,11-18-1,-7 9-24,-1 0 0,0-1 0,-2-1 0,-1 0-1,-1 0 1,7-29 0,-11 17 2315,-10 24 1405,-10 18-339,10-1-2559,1 0 0,-1 0 0,1 1 0,0 0 0,1 0 1,-1 1-1,2-1 0,-5 11 0,-22 67 654,22-54-638,1 0 0,2 1-1,1-1 1,1 1 0,2 0 0,4 38 0,-2-61-42,0 0 0,1-1 0,0 1 0,6 15 0,-8-23-75,0 0 0,0 1 0,1-1 0,-1 0 0,0 0 0,1 1 0,0-1 0,-1 0 0,1 0 0,-1 0 0,1 0 0,0 0 0,0 0 0,0 0 0,0 0 0,0 0 0,0 0 0,0-1 0,0 1 0,0 0 0,0-1 0,0 1 0,0-1 0,0 1 0,1-1 0,-1 1 0,0-1 0,0 0 0,1 0 0,-1 1 0,0-1 1,0 0-1,1 0 0,-1 0 0,0 0 0,1-1 0,-1 1 0,0 0 0,0-1 0,1 1 0,-1 0 0,1-2 0,0 1-26,-1 0 0,0 0 0,0-1 1,1 1-1,-1 0 0,0-1 0,0 0 0,0 1 1,-1-1-1,1 1 0,0-1 0,-1 0 0,1 0 0,-1 1 1,1-1-1,-1 0 0,0 0 0,1-2 0,-1-40 344,0 30-329,-1 4-71,0 0 0,0 1 0,-1-1-1,0 0 1,-1 1 0,0 0 0,-1-1 0,1 1 0,-2 0 0,1 1-1,-1-1 1,-1 1 0,0 0 0,0 0 0,0 1 0,-1 0 0,0 0-1,0 0 1,-1 1 0,0 0 0,-17-10 0,18 15-11,11 8-46,13 9-31,0-7-314,-1-1 1,1 0 0,0-1 0,1-1 0,0 0 0,0-2 0,19 3 0,-7-3-5438,51 1 0,-57-5 1383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14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0 148 3908,'89'-2'8004,"9"-3"-3277,115-15-2032,225-36-2779,-323 47 169,-73 7 148,66-12-1,-53-5 33,-47 16-687,1-1 0,-1 1 0,0 0 0,1 1-1,0 0 1,-1 0 0,10 0 0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12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5317,'0'0'8061,"1"-7"-6075,0 5-1857,-1-1 0,0 1 1,1 0-1,-1 0 0,1-1 1,0 1-1,0 0 0,0 0 1,0 0-1,0 0 0,0 0 0,0 0 1,1 1-1,-1-1 0,3-2 1,0 1 12,-1 1 0,1 0 1,0 1-1,0-1 1,-1 1-1,1-1 1,0 1-1,1 0 0,-1 1 1,6-1-1,57-6 166,0 3 0,99 7 0,-159-2-446,-2-1-157,-1 0-1,0 0 1,1 1-1,-1-1 1,0 1-1,1 0 1,-1 1-1,7 2 1,-11-4 179,0 0 0,0 0 0,0 0 0,0 0 0,0 0 0,0 0 0,0 0 0,-1 0 0,1 0 0,0 0 0,0 0 0,0 0 0,0 0 0,0 0 0,0 0 0,0 0 0,0 0 0,-1 0 0,1 0 0,0 0 0,0 0 0,0 0 0,0 0 0,0 0 0,0 0 0,0 0 0,0 1 0,0-1 0,0 0 0,-1 0 0,1 0 0,0 0 0,0 0 0,0 0 0,0 0 0,0 0 0,0 0 0,0 0 0,0 1 0,0-1 0,0 0 0,0 0 0,0 0 0,0 0 0,0 0 1,0 0-1,0 0 0,0 0 0,0 1 0,0-1 0,-15 0-3568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12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5958,'0'0'4201,"-8"2"-2429,-25 11 54,32-13-1728,0 0 0,1 0 0,-1 1 1,0-1-1,1 0 0,-1 1 0,1-1 0,-1 0 0,1 1 0,-1-1 0,1 1 1,-1-1-1,1 1 0,-1-1 0,1 1 0,0 0 0,-1-1 0,1 1 0,0-1 1,-1 1-1,1 0 0,0-1 0,0 1 0,0 0 0,0-1 0,0 1 0,0 0 1,0-1-1,0 1 0,0 0 0,0-1 0,0 1 0,0 0 0,0-1 1,0 1-1,0 0 0,1-1 0,-1 1 0,0 0 0,1 0 0,17 23 632,-14-19-438,1 2-235,-1 0 1,1 0-1,-1 1 0,-1-1 1,0 1-1,0 0 0,0 1 1,-1-1-1,0 0 0,-1 1 1,1-1-1,-2 0 1,1 1-1,-1 0 0,-1-1 1,1 1-1,-4 12 0,-4 8 232,-1 0-1,-1 0 0,-24 46 0,24-56-93,0 1 0,1 1-1,1-1 1,1 1-1,1 1 1,1-1-1,-4 38 1,8-53-59,1-1 0,1 1 0,-1 0 0,1 0 0,0-1 0,0 1 0,0-1-1,1 1 1,4 9 0,-4-12-77,0 0 1,0-1-1,1 1 0,-1 0 0,1-1 0,-1 0 0,1 0 1,0 0-1,0 0 0,0 0 0,0 0 0,1-1 0,-1 1 0,0-1 1,1 0-1,6 1 0,19 3 39,1-1-1,-1-1 1,1-2 0,42-3 0,-7 0-939,28-1-4920,-48-3-1632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16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7143,'0'0'14328,"4"7"-13767,-1 0-369,0 0 1,-1 0 0,1 0-1,-1 1 1,-1-1 0,1 1 0,-1-1-1,-1 1 1,0 9 0,0-16-173,0 0 1,0 0 0,0 0 0,1 0-1,-1 0 1,0 0 0,0 0-1,0 0 1,1 0 0,-1 0 0,1 0-1,-1 0 1,0 0 0,1-1-1,0 1 1,-1 0 0,1 0 0,-1 0-1,1-1 1,0 1 0,0 0 0,-1-1-1,1 1 1,0 0 0,0-1-1,0 1 1,0-1 0,0 1 0,1-1-1,1 1 22,1 0-1,-1-1 0,1 1 0,-1-1 1,1 0-1,-1 0 0,0-1 1,1 1-1,3-2 0,4 0 31,0-1 0,-1-1-1,1 1 1,18-11 0,32-37-6,-49 40-54,0 1-1,0 0 1,15-9-1,-58 74 192,26-49-138,1 0 0,1 0 0,-1 1 0,1-1 0,0 1 0,1 0 0,-1 0 0,1 0 1,1 0-1,-1 0 0,1 0 0,1 0 0,-1 1 0,1-1 0,1 11 0,0-17-74,0 0 0,0 0 0,-1 0 0,1 0 1,0 0-1,0 0 0,0 0 0,0 0 0,1 0 0,-1 0 0,0-1 1,0 1-1,0 0 0,1-1 0,-1 1 0,0-1 0,1 0 0,-1 1 0,0-1 1,1 0-1,-1 0 0,0 0 0,1 0 0,-1 0 0,1 0 0,-1 0 1,0 0-1,3-1 0,20-5-2755,-8-3-3958,-9-3-1595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17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1 142 2050,'0'0'1650,"7"-5"-1234,22-13-165,54-37 3457,-1-6 6378,-76 59-6932,-8 12-2112,-11 17-962,11-23 230,-14 24 144,-2 0 0,-1-1 0,-38 42 0,-22 31 287,89-140-7615,-6-17-4018,-4 35 3610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17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4356,'0'0'15727,"5"1"-14472,5 2-750,0 0 0,0 1 1,0 1-1,-1-1 0,0 2 1,17 11-1,21 12 244,-30-20-1525,52 31 2938,-43-13-4620,-25-25 1663,0 0 0,0 0 0,1 1 0,-1-1 0,0 0 0,-1 1 0,1-1 0,0 1 0,-1-1 0,0 1 0,1 3 0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18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2242,'0'0'-2146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18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6342,'0'0'14830,"10"2"-13570,31 2-898,0-3 0,-1-1 0,1-1 0,0-3 0,46-10 1,-61 14-107,-25 0-197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19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85 4708,'0'0'7133,"-1"-8"-5804,0 6-1222,1 0 0,0 0 0,-1 1 0,1-1 0,0 0 0,0 0 0,0 0 0,0 0 0,1 0 0,-1 0 0,0 1 0,1-1 0,-1 0 0,1 0 0,0 1 0,-1-1 0,1 0 0,0 1 0,0-1 0,0 0 0,0 1 0,2-2 0,1 0 229,1 0 0,0 1 1,-1-1-1,1 1 0,0 0 1,0 0-1,0 1 0,10-2 1,4-2 229,-1 2-1,1 0 1,0 1 0,0 2 0,26 1 0,-45-2-560,1 1 0,0 0 0,0 0 0,0 0 0,0 0 0,-1 0 0,1 0 0,0 0 0,0 0 0,0 0 0,0 1 0,-1-1 0,1 0-1,0 1 1,0-1 0,-1 0 0,1 1 0,0-1 0,0 1 0,-1-1 0,1 1 0,0-1 0,-1 1 0,1-1 0,-1 1 0,1 0 0,-1-1 0,1 1 0,-1 0 0,1 0 0,-1-1 0,0 1 0,1 0 0,-1 0 0,0 0 0,0-1 0,0 1 0,1 0 0,-1 0 0,0 0 0,0 0 0,0-1 0,0 1 0,-1 0 0,1 0 0,0 0 0,0 0 0,0-1 0,-1 1-1,1 0 1,0 0 0,-1 0 0,1-1 0,-1 1 0,1 0 0,-1-1 0,1 1 0,-1 0 0,1-1 0,-1 1 0,-1 0 0,-36 37 254,-48 15 560,63-41-382,1 2 1,0 0-1,-21 18 0,43-32-427,-1 1 0,0-1 0,0 0 1,1 1-1,-1-1 0,1 1 0,-1 0 0,0-1 1,1 1-1,-1 0 0,1-1 0,-1 1 0,1 0 0,0-1 1,-1 1-1,1 0 0,0 0 0,-1-1 0,1 1 1,0 0-1,0 0 0,0 0 0,0-1 0,0 1 0,0 0 1,0 0-1,0 0 0,0 0 0,0-1 0,1 2 1,0-1-1,0 1 1,0-1-1,0 0 1,1 0 0,-1 0-1,0 0 1,1-1-1,-1 1 1,1 0 0,-1-1-1,1 1 1,-1-1-1,1 1 1,2 0-1,74 6 71,-61-7-65,36 8-22,-34-4 101,-1-2 0,28 2 0,-44-6-60,1 0 0,-1-1 0,1 1 0,-1 0 1,0-1-1,0 1 0,0-1 0,-1 0 0,1 0 0,2-5 0,11-16-5681,-13 22 2069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22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14 1922,'0'0'576,"-19"-13"-1793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19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46 5862,'0'0'13463,"1"-8"-11424,-1 8-2025,3-29 1486,-10 21-696,-13 15-426,12-1-232,1 0 0,0 0-1,0 0 1,1 1 0,0 0 0,0 1-1,1-1 1,0 1 0,0 0-1,0 0 1,1 1 0,1-1 0,-1 1-1,1 0 1,1 0 0,0 0 0,0 0-1,1 0 1,-1 16 0,3-22-104,-1-1 1,1 0-1,0 1 1,0-1-1,0 0 1,0 0-1,1 0 0,-1 0 1,0 0-1,1 0 1,0 0-1,-1 0 1,1-1-1,0 1 1,0 0-1,0-1 1,0 0-1,0 1 0,0-1 1,0 0-1,0 0 1,1 0-1,-1 0 1,0-1-1,1 1 1,-1-1-1,1 1 1,-1-1-1,5 0 0,6 1 28,0 0 0,1-1 0,-1 0 0,16-4 0,-21 3-74,0-1 0,0 0-1,0-1 1,0 0 0,0 0 0,0 0 0,-1-1 0,1-1 0,-1 1 0,0-1 0,-1 0 0,1-1 0,-1 1-1,0-1 1,0 0 0,-1-1 0,0 0 0,0 0 0,-1 0 0,1 0 0,-1 0 0,-1-1 0,0 0 0,0 0-1,0 0 1,-1 0 0,0 0 0,-1-1 0,1-8 0,-2 16-1,0 0 0,0 0 0,0 0 0,0-1 0,-1 1 0,1 0 0,0 0 0,-1 0 0,1 0 0,-1 0 0,1 0 0,-1 0 0,1 0 0,-1 0 0,0 0 0,1 0 0,-1 0 0,0 0 0,0 0 0,0 1 0,0-1 0,0 0 0,0 0 0,0 1 0,0-1 0,0 1 0,0-1 0,0 1 0,0-1 0,0 1 0,0 0 0,0 0 0,0-1 0,-1 1 0,1 0 0,0 0 0,0 0 0,0 0 0,0 0 0,-1 1 0,1-1 0,-1 1 0,-1-1-11,0 1 1,0-1-1,0 1 0,0 0 1,0 0-1,0 0 1,0 0-1,1 1 0,-1-1 1,1 1-1,-1 0 1,1-1-1,-1 1 0,1 0 1,0 1-1,-2 2 0,1-1-67,1 0 0,0 1 0,0-1 0,1 1 0,0 0 0,-1-1 0,2 1 0,-1 0 0,0 0 0,1 0 0,0-1 0,0 1 0,0 0 0,1 0 0,0 0 0,0-1 0,0 1 0,0 0 0,1-1-1,0 1 1,0-1 0,3 6 0,0-1-485,-1-1-1,2-1 0,-1 1 1,11 10-1,29 18-6406,-27-26 1279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23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25 6246,'0'0'13607,"-7"2"-12582,0-1-1253,-9 3 2351,33-2 2,52-3-1806,0-3-1,109-21 1,-169 22-242,-26 2-59,-29 5-22,4 4 32,0-2 0,-73 1 1,210-1-82,34-6-204,-188-6 385,-88 15 337,229-10-1107,-39 0-1317,-1 0-3501,-28 1-204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24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1 124 10826,'0'0'865,"8"0"229,374-54 3187,-156 17-4211,-172 30 55,46-8-300,-68 11 600,-26 4 59,-8 1 237,-100 22-339,-1-5 0,0-4-1,-141 1 1,317-28-371,-1 8-169,67-5-1167,154-32 0,-272 35 1292,-42 6 289,-40 7 209,23 3-4,-66 28 1,-8 2-4507,90-35-1614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26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4 3203,'-20'-2'3924,"6"0"5008,36 8-5618,39 3-3140,0-3 1,120-2-1,-119-5-1444,-69 1-8494,-8 0 2600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27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4356,'0'0'1703,"-8"0"-53,-51 0 4211,80 4-3448,2 3-1455,0 0 1,0 2-1,36 18 0,-58-26-950,0-1-1,-1 1 1,1-1-1,0 1 1,-1-1 0,1 1-1,0 0 1,-1-1-1,1 1 1,-1 0 0,1 0-1,-1-1 1,0 1-1,1 0 1,-1 0 0,0 0-1,1 0 1,-1-1-1,0 1 1,0 0-1,0 0 1,0 0 0,0 0-1,0 0 1,0 0-1,0 0 1,0-1 0,0 1-1,0 0 1,-1 0-1,1 0 1,0 0 0,-1-1-1,1 1 1,-1 0-1,1 0 1,-1 0-1,1-1 1,-1 1 0,1 0-1,-1-1 1,0 1-1,1-1 1,-2 2 0,-33 29 781,32-29-665,-13 11 223,-25 17 148,2 2-1,-44 46 1,82-77-490,0 0 0,0 0 0,0 0 0,0 1 0,-1-1 0,2 0 0,-1 1 0,0-1 0,0 1 0,0-1 0,1 1 0,-1-1 0,1 1 0,-1 0 0,1-1 0,0 1 0,-1 2 0,2-4-1,-1 1 1,0 0-1,1 0 0,-1-1 0,0 1 0,1 0 1,-1-1-1,1 1 0,-1 0 0,1-1 1,0 1-1,-1-1 0,1 1 0,-1-1 0,1 1 1,0-1-1,0 1 0,-1-1 0,1 0 0,0 0 1,0 1-1,-1-1 0,1 0 0,1 1 1,9 0 28,0 0 1,0 0-1,0-1 1,13-2 0,-3 1-14,94-5 41,-73 2-62,0 2 0,44 3 1,-85-1 3,1 1 1,-1-1-1,0 0 1,0 0-1,0 0 1,1 1-1,-1-1 1,0 1-1,0-1 0,0 1 1,0-1-1,0 1 1,0 0-1,0 0 1,0-1-1,0 1 1,0 0-1,0 0 1,0 0-1,-1 0 1,1 0-1,0 0 1,-1 0-1,1 0 1,-1 0-1,1 0 0,-1 1 1,1-1-1,-1 0 1,0 0-1,1 0 1,-1 1-1,0-1 1,0 0-1,0 0 1,0 1-1,0-1 1,0 0-1,-1 2 1,1-3-49,1 0 0,-1 0 0,0 1 0,0-1 0,1 0 0,-1 0 0,0 0 0,1 1 0,-1-1 0,0 0 0,1 0 0,-1 0 0,0 0 0,1 0 0,-1 0 0,0 0 0,1 0 0,-1 0 1,0 0-1,1 0 0,-1 0 0,0 0 0,1 0 0,-1 0 0,1 0 0,-1 0 0,0 0 0,1-1 0,-1 1 0,0 0 0,0 0 0,1 0 0,-1-1 0,0 1 0,1 0 0,-1 0 0,0-1 1,0 1-1,1 0 0,-1 0 0,0-1 0,0 1 0,15-12-8934,-9-1-1575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28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8 3011,'0'0'17398,"3"-8"-16437,-10 13-833,-1 1 1,1-1 0,-1 1 0,1 0 0,1 1-1,0 0 1,-7 9 0,-3 1 175,-62 65 855,83-89-2758,-1 0 0,0 0 1,0 0-1,-1 0 1,1-1-1,-2 1 1,1-1-1,1-8 1,-1-7-4995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29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8360,'0'0'10783,"-3"9"-9923,3-8-854,-1 1 49,0 0 1,1 0-1,-1 1 1,0-1 0,1 0-1,0 1 1,-1-1-1,1 0 1,0 1-1,0-1 1,0 0 0,0 1-1,1-1 1,-1 1-1,1-1 1,-1 0-1,1 0 1,0 1 0,0-1-1,0 0 1,0 0-1,0 0 1,0 0-1,1 0 1,-1 0-1,1 0 1,0 0 0,-1-1-1,1 1 1,0-1-1,0 1 1,0-1-1,2 2 1,58 29 309,9 7-1856,-65-35 204,0 0 1,0 1-1,-1 0 0,0 1 1,5 5-1,-5-6-1254,0-2-251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29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7847,'0'0'13063,"0"5"-12641,0 91-1457,5-104-7875,0-9 3481</inkml:trace>
  <inkml:trace contextRef="#ctx0" brushRef="#br0" timeOffset="1">36 4 10794,'0'0'10346,"-16"-2"-11691,27 2-1826,1-2-4004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30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3940,'0'0'7020,"1"-8"-5435,-1 5-1429,0 0 0,0 1-1,0-1 1,1 0-1,-1 0 1,1 1 0,0-1-1,0 0 1,0 1 0,0-1-1,1 1 1,-1-1 0,1 1-1,-1 0 1,1 0 0,0-1-1,0 1 1,0 0 0,0 0-1,0 1 1,0-1-1,1 0 1,-1 1 0,0 0-1,1-1 1,-1 1 0,1 0-1,0 0 1,-1 0 0,1 1-1,5-2 1,7-2 279,0 0 0,0 1 0,1 1 0,-1 0 0,1 1 0,-1 1 0,29 3 1,-44-3-430,1 0 1,0 0 0,-1 1 0,1-1-1,-1 0 1,1 1 0,-1-1 0,1 1 0,-1-1-1,1 0 1,-1 1 0,1-1 0,-1 1 0,1-1-1,-1 1 1,0 0 0,1-1 0,-1 1-1,0-1 1,1 1 0,-1 0 0,0-1 0,0 1-1,0-1 1,0 1 0,0 0 0,1-1 0,-1 1-1,0 0 1,-1-1 0,1 1 0,0 0-1,0-1 1,0 1 0,0 0 0,0-1 0,-1 1-1,1 0 1,-13 24 326,-5-8-80,0-2 0,-27 18-1,24-19 300,1 1 0,-20 18-1,40-32-535,-1-1-1,1 0 1,-1 1 0,1-1-1,-1 0 1,1 1-1,-1-1 1,1 1-1,-1-1 1,1 1-1,0-1 1,-1 1-1,1-1 1,0 1-1,0-1 1,-1 1-1,1 0 1,0-1 0,0 1-1,0-1 1,0 1-1,-1 0 1,1-1-1,0 1 1,0 0-1,0-1 1,1 1-1,-1-1 1,0 1-1,0 0 1,0-1 0,0 1-1,1 1 1,22 6 201,45-7-154,-57-1-12,105 0-239,-78 0-2527,0 0-3927,-33 0 567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31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38 2018,'-5'-1'3438,"-21"-9"938,26 10-4177,-1-1 0,0 1 0,1 0 0,-1 0 0,1-1-1,-1 1 1,1 0 0,-1-1 0,1 1 0,-1-1 0,1 1 0,-1 0 0,1-1 0,0 1-1,-1-1 1,1 1 0,0-1 0,-1 1 0,1-1 0,0 0 0,0 1 0,-1-1 0,1 1-1,0-1 1,0 1 0,0-1 0,0 0 0,0 1 0,0-1 0,0 0 0,0 1 0,0-1-1,0 1 1,0-1 0,0 0 0,3-1-43,0 1 0,-1 0 0,1 0 0,0 0 0,0 0 0,-1 1 0,1-1 0,0 1 0,0-1 0,0 1 0,0 0 0,5 1 0,-1-1 154,202 10 2311,-131-4-2503,-69-6-75,-9 0-41,0 1-1,1-1 1,-1 0 0,0 0 0,0 0 0,0 0 0,0 0 0,0 0 0,1 1 0,-1-1 0,0 0 0,0 0 0,0 0 0,0 1 0,0-1 0,0 0 0,0 0 0,0 0 0,0 0 0,1 1 0,-1-1 0,0 0 0,0 0-1,0 0 1,0 1 0,0-1 0,0 0 0,0 0 0,-1 0 0,1 1 0,0-1 0,0 0 0,0 0 0,0 0 0,0 1 0,0-1 0,0 0 0,0 0 0,0 0 0,0 0 0,-1 1 0,1-1 0,0 0 0,0 0-1,0 0 1,0 0 0,-1 0 0,1 1 0,0-1 0,0 0 0,0 0 0,-7 9-29,2-2 22,0 0 1,0 0-1,1 1 0,0-1 0,1 1 0,-1 0 1,2 0-1,-1 1 0,1-1 0,0 0 0,1 1 0,-1 11 1,1-6 11,0 0 1,1-1 0,1 1 0,0-1 0,1 1 0,0-1-1,6 16 1,-1-12-14,1 0-1,1-1 0,1 0 0,1-1 1,16 20-1,-14-19-43,0 1 0,-2 1 0,18 32 0,-27-44 103,0 1-1,0 0 1,-1-1-1,0 1 1,0 0-1,0 0 1,-1 0-1,0 0 1,0 0-1,-1 0 1,0-1-1,0 1 1,-1 0-1,0 0 1,0-1-1,0 1 1,-1-1-1,0 0 0,0 0 1,-1 0-1,0 0 1,0 0-1,-7 8 1,3-9 176,1-1-1,-1 1 1,0-1 0,-1-1 0,1 1-1,-1-1 1,1-1 0,-1 1 0,0-2-1,0 1 1,0-1 0,-9 0 0,-22 0 633,-52-6 0,87 5-830,-22-4 175,1-1 1,-43-13-1,40 10-230,-48-9 0,156 24-13910,-45-7 891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35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2819,'0'0'13511,"3"-5"-12256,-2 4-1141,-1-1 0,1 0 1,0 1-1,0-1 0,1 1 1,-1 0-1,0-1 0,0 1 0,1 0 1,-1 0-1,0-1 0,1 1 1,-1 0-1,1 1 0,0-1 1,-1 0-1,4-1 0,39-1 1437,58 3-1044,71 0-3298,-169 0 2448,-3 1 124,0-1 1,0 0-1,0 0 0,0 0 1,0 0-1,0 0 1,0 0-1,0 0 0,0-1 1,0 1-1,0 0 1,0-1-1,0 1 0,0 0 1,0-1-1,0 1 0,0-1 1,0 1-1,0-1 1,-1 0-1,1 1 0,0-1 1,1-1-1,-1-6-4164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19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9993,'0'0'7004,"8"6"-5439,-1-1-1292,1-1-1,0 0 1,0 0 0,0-1 0,1 0 0,-1 0 0,1-1 0,0 0 0,-1-1 0,16 1 0,108-1 1665,-77-3-1364,747-71 2424,-670 57-2916,-68 7-988,138-14 1783,-135 19-4969,1 2-5058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35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10090,'0'0'7879,"51"6"-6566,-8-10-704,6-3-353,-6 3-160,5-1-64,-8 1 0,-6 0-128,-8 3-512,-6-2-514,-9 1-959,-1 1-1571,-5-4-448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35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24 7271,'0'0'10468,"-11"-4"-10254,3 1-182,6 2-23,0-1 0,-1 1 1,1 0-1,-1 0 0,1 0 0,-1 0 1,1 1-1,-1-1 0,0 1 1,1 0-1,-1-1 0,0 1 1,1 0-1,-1 1 0,0-1 1,1 0-1,-1 1 0,0-1 0,1 1 1,-1 0-1,1 0 0,-1 0 1,1 0-1,0 1 0,-1-1 1,-2 2-1,-4 6 160,-1 0 1,1 0-1,1 1 1,-1 0-1,2 0 1,-1 1-1,2 0 1,-1 0-1,1 1 1,1-1-1,0 1 1,1 1-1,0-1 1,1 0-1,-3 25 1,6-34-124,0 0 1,0 1-1,0-1 1,1 0-1,-1 1 1,1-1-1,0 0 1,0 1-1,0-1 1,0 0-1,1 0 0,-1 0 1,1 0-1,0 0 1,0 0-1,0-1 1,0 1-1,0-1 1,1 1-1,-1-1 1,1 0-1,-1 0 1,1 0-1,0 0 1,0 0-1,0-1 1,0 1-1,0-1 1,0 0-1,0 0 0,1 0 1,-1 0-1,6 0 1,10 2 202,0 0-1,1-1 1,-1-2 0,31-1 0,-36-1-228,0 0 0,0 0 0,0-2 0,0 0 0,-1 0 0,1-1 0,-1-1 0,-1 0 0,1-1 0,16-11 0,-24 15-15,-1 0 0,1 0 0,-1-1 0,0 0 0,0 0 0,0 0 0,0 0 0,-1-1 0,1 1 0,-1-1 0,-1 0 0,1 0 0,0 0 0,-1 0 0,0 0 0,-1-1 0,1 1 0,-1-1 0,0 1 0,0-1 0,0 1 0,-1-1 0,0 0 0,0 1 0,-1-1 0,1 1 0,-1-1 0,0 1 0,-3-7 0,2 7-18,-1-1 1,0 1-1,0 0 0,0 0 1,-1 0-1,1 1 0,-1-1 1,0 1-1,-1 0 0,1 0 1,-1 0-1,1 1 0,-1-1 1,0 1-1,-1 1 0,1-1 1,-11-3-1,4 1-285,0 2 0,0 0 1,0 0-1,0 1 0,0 1 1,-1 0-1,-19 1 0,28 0-20,1 0-1,0 1 1,0-1-1,0 1 1,0 0-1,0-1 0,1 1 1,-1 1-1,0-1 1,0 0-1,1 1 1,-1-1-1,1 1 1,-1 0-1,1 0 1,-1 0-1,1 0 1,0 0-1,0 1 1,0-1-1,1 1 1,-4 4-1,1 8-4049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01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2018,'21'-34'2403,"-8"-2"3647,-3 7 151,-10 29-6122,0-1 0,0 1-1,0 0 1,0 0 0,0 0 0,0 0 0,0-1 0,0 1 0,0 0 0,0 0-1,0 0 1,0 0 0,0-1 0,0 1 0,0 0 0,0 0 0,0 0-1,0 0 1,0-1 0,0 1 0,0 0 0,0 0 0,0 0 0,0 0 0,0-1-1,1 1 1,-1 0 0,0 0 0,0 0 0,0 0 0,0 0 0,0-1 0,0 1-1,1 0 1,-1 0 0,0 0 0,0 0 0,0 0 0,0 0 0,1 0 0,-1 0-1,0 0 1,0 0 0,0 0 0,0 0 0,1 0 0,-1 0 0,0 0 0,0 0-1,0 0 1,0 0 0,1 0 0,-1 0 0,0 0 0,0 0 0,0 0 0,0 0-1,1 0 1,-1 0 0,0 0 0,0 0 0,0 0 0,0 0 0,1 1-1,-1-1 1,0 0 0,3 18 1451,-3 28-604,-4-14-299,2-15-318,0 1 0,1-1 0,1 22 1,0-38-278,1 0 0,-1 0 0,1 0 0,0 0 0,-1 0 1,1 0-1,0-1 0,-1 1 0,1 0 0,0 0 0,0-1 1,0 1-1,0 0 0,0-1 0,-1 1 0,1-1 1,0 0-1,0 1 0,0-1 0,0 0 0,1 1 0,-1-1 1,0 0-1,0 0 0,0 0 0,0 0 0,0 0 0,0 0 1,0 0-1,0 0 0,0-1 0,0 1 0,0 0 1,0 0-1,2-2 0,38-11 480,-25 1-482,0 0 0,-1-1 0,0-1 0,19-22 0,-17 16-6,35-29 0,-52 49-25,0 0 0,1-1 0,-1 1 0,1 0 0,-1-1 1,0 1-1,1 0 0,-1 0 0,1-1 0,-1 1 0,0 0 0,1 0 0,-1 0 0,1-1 0,-1 1 1,1 0-1,-1 0 0,1 0 0,-1 0 0,1 0 0,-1 0 0,1 0 0,-1 0 0,1 0 0,-1 0 1,1 1-1,-1-1 0,1 0 0,-1 0 0,1 0 0,-1 0 0,1 1 0,-1-1 0,0 0 0,1 0 1,-1 1-1,0-1 0,1 0 0,-1 1 0,1 0 0,8 26-81,-5 41-45,-5-63 127,1-1-257,0 6 463,0-1 0,1 0 0,0 0 1,0 0-1,3 10 0,-3-18-245,-1 1-1,1-1 1,-1 0-1,1 1 1,0-1-1,-1 0 1,1 1-1,0-1 1,0 0-1,0 0 1,0 0-1,0 0 1,0 0-1,0 0 1,1 0-1,1 1 1,-2-2-217,1 1 0,-1-1 0,1 0 0,-1 1 0,1-1 1,0 0-1,-1 0 0,1 0 0,-1 0 0,1 0 0,0-1 0,-1 1 0,1 0 0,-1-1 0,1 1 0,-1-1 1,1 0-1,2-1 0,7-8-5264,-1-4-3945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02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3107,'-10'0'18034,"14"8"-14239,3 3-4062,6 8 808,0-1 1,33 32-1,-40-45-989,0 1-1,1-1 0,-1 0 1,1 0-1,0-1 0,13 6 1,-17-9-410,0 0 0,0 0 0,0-1 1,0 1-1,0-1 0,0 0 1,0 1-1,0-1 0,0-1 1,0 1-1,6-1 0,6-6-4987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03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8776,'0'0'11270,"-7"10"-10213,-2 1-849,1 1 1,1 0 0,0 0 0,1 0 0,0 1-1,1 0 1,0 1 0,-4 19 0,6-15-464,-10 63 929,10-27-4643,12-57-6308,-4-8 1314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03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5605,'0'0'17724,"14"-3"-17041,53-6-416,1 3 0,76 3 0,-54 3-2774,-30 0-5231,-46 0 2939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04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88 3043,'0'0'5376,"8"-7"-4004,12-17-554,4-4 1717,2 0 6353,-40 52-8499,-139 178 978,148-190-1160,4-9-2371,1-17-10699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04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7815,'0'0'11371,"3"8"-10148,0 1-993,1-1 0,0 0 0,1 0 0,0 0 0,0-1 0,0 0-1,1 0 1,9 9 0,68 56 76,-23-21-2495,-42-36-399,-2-9-3600,-7-6-826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07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65 1057,'0'-1'119,"-1"0"1,1 1-1,-1-1 1,1 0-1,-1 0 1,0 1-1,1-1 1,-1 0-1,0 1 1,0-1-1,1 1 0,-1-1 1,0 1-1,0-1 1,0 1-1,0 0 1,1-1-1,-1 1 1,0 0-1,0 0 1,0 0-1,0-1 0,0 1 1,0 0-1,0 0 1,-2 1-1,-41-3-702,20 2 1096,19 0-382,-19-1 322,24 1-480,1 0 1,-1-1-1,0 1 0,0 0 0,0 0 1,0 0-1,0 0 0,0-1 1,1 1-1,-1 0 0,0 0 0,0 0 1,0 0-1,0-1 0,0 1 0,0 0 1,0 0-1,0 0 0,0-1 1,0 1-1,0 0 0,0 0 0,0 0 1,0-1-1,0 1 0,0 0 0,0 0 1,0 0-1,0-1 0,0 1 1,0 0-1,0 0 0,-1 0 0,1 0 1,0-1-1,0 1 0,0 0 0,0 0 1,0 0-1,0 0 0,-1 0 1,1-1-1,0 1 0,0 0 0,0 0 1,0 0-1,-1 0 0,1 0 1,0 0-1,0 0 0,0 0 0,-1 0 1,1 0-1,0 0 0,0 0 0,0 0 1,-1 0-1,1 0 0,0 0 1,0 0-1,0 0 0,-1 0 0,1 0 1,0 0-1,29-10 1500,-7 5-2813,-21 4 1426,-2 0 70,0 1 0,0-1 0,0 0 0,0 1 0,0-1 1,0 1-1,0-1 0,0 1 0,0-1 0,0 1 0,0-1 0,0 1 0,0 0 1,-1 0-1,1 0 0,0 0 0,0 0 0,0 0 0,0 0 0,-1 0 0,0 0 1,-36 2-3299,34-2 2523,1 0 78,-31 1 4717,33-1-3643,0 0 0,0 0 1,0 0-1,0 0 1,0 0-1,0 0 1,0 0-1,0 0 1,0 0-1,0 0 0,0-1 1,0 1-1,0 0 1,0-1-1,0 1 1,0 0-1,1-1 1,-1 1-1,0-1 1,0 0-1,0 1 0,1-1 1,-1 0-1,-1-1 1,44 2 453,37 1-313,111-5 94,-186 3-754,-9 0 17,-23-1 59,-38-1 36,33 2-125,23 0-2,1 0 1,-1 0-1,0 1 0,1 1 1,-1-1-1,1 2 0,-1-1 1,-12 5-1,72-4-31,163-6-64,-318 9-46,93-4 123,-1 1 0,1 0 0,1 1 0,-1 0 0,0 1 0,1 0 0,-14 8 0,24-12-280,-3 3-56,3 0-2952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10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0 833,'0'0'0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23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1 278 9801,'17'1'2397,"399"-16"1069,17-31-2526,-290 29-797,973-164 1084,-1042 162 1047,-73 18-1633,-12 18-945,-1 1-3994,6-15-586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10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8 1057,'0'0'1116,"-6"-1"-380,-34-4 2187,-8 5 11405,63 7-13834,20 0-199,0 0-1,0-3 0,1-1 1,-1-1-1,1-2 0,42-5 1,-14-10-2313,-62 10-4127,-2-2 561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11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5157,'0'0'16175,"7"0"-15470,105-5 296,-78 6-1259,-1-2 1,1-1-1,-1-2 0,0-1 1,65-19-1,-112 22-11192,1 2 6277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12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6598,'0'0'12716,"3"0"-12080,3 0-542,-1 1 0,1 0 0,0 0 0,0 1 0,0-1 0,-1 1 0,1 0 0,-1 1 0,1 0 0,-1-1 0,0 2 0,6 4 0,-9-7-83,0 0 0,0 1 0,-1-1 0,1 1 0,-1-1 0,1 1 0,-1 0 1,0 0-1,0-1 0,0 1 0,0 0 0,0 0 0,0 0 0,0 0 0,-1 0 0,1 0 0,0 1 0,-1-1 1,0 0-1,0 0 0,0 0 0,0 0 0,0 1 0,0-1 0,0 0 0,-1 0 0,1 0 0,-1 0 0,1 0 1,-1 0-1,0 0 0,0 0 0,0 0 0,0 0 0,0 0 0,0 0 0,-1 0 0,-1 2 0,-8 7 193,-1 0 0,1 0-1,-2-1 1,-17 10-1,20-13 22,0-1 0,0 2 0,0-1 0,1 1 0,1 0 0,-1 1 0,1 0 0,-10 16 0,18-24-214,-1-1 0,1 0-1,0 1 1,0-1 0,0 1-1,0-1 1,0 1 0,0-1-1,0 1 1,0-1 0,0 1-1,0-1 1,0 1 0,0-1-1,0 1 1,1-1 0,-1 1-1,0-1 1,0 0 0,0 1-1,1-1 1,-1 1 0,0-1-1,1 0 1,-1 1 0,0-1-1,1 0 1,-1 1 0,0-1-1,1 0 1,-1 1 0,1-1-1,-1 0 1,0 0 0,1 1-1,-1-1 1,1 0 0,-1 0 0,1 0-1,-1 0 1,1 0 0,-1 0-1,1 0 1,-1 0 0,1 0-1,-1 0 1,1 0 0,-1 0-1,1 0 1,33 1 356,-27-2-296,292 1 377,-285 8-451,4 2-2293,-6-16-5772,-7-3 824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13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97 3491,'119'-96'15492,"-145"132"-12054,-6 9-3630,-113 110 144,144-159-5835,1-23 256,0 9 850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13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7623,'0'0'12812,"48"14"-12107,-27 7-353,0 0-224,6 2-63,-8 1-33,8-2-257,-6-1-1088,-7-1-513,6-6-896,-8-7-930,-1-6-480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13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22 149 12139,'0'0'9866,"-5"57"-9802,1-38 0,4-2-96,0-2-897,0-4-672,0-5-802</inkml:trace>
  <inkml:trace contextRef="#ctx0" brushRef="#br0" timeOffset="1">1 5 9289,'0'0'9897,"25"-5"-12075,-22 11-2210,3-3-3075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14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7399,'0'0'13565,"9"9"-12930,2 4-1176,4 6 1144,1-2 0,25 23 0,-35-35-905,1-1 0,-1 1 0,1-1-1,0 0 1,8 3 0,-12-6-260,0 0 1,0 0 0,0 0-1,1-1 1,-1 1 0,0-1 0,1 1-1,-1-1 1,0 0 0,1-1 0,-1 1-1,6-2 1,5-4-3939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14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4676,'0'0'13667,"-9"8"-12738,-3 7-472,-1 1 0,2 0 1,0 0-1,1 2 0,1-1 1,0 1-1,2 0 0,-11 34 0,14-31-627,0-1 0,-2 38 0,5-36-4075,1 0-4036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14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8520,'0'0'15919,"-18"55"-15214,14-32-321,-1-1-288,3-3-64,2-2-32,0-3-192,0-7-769,0-4-288,0-8-2691,2-14-128,-2-7-1825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15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10922,'0'0'13581,"0"-14"-15054,14 16-1698,-1-2-4228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0:25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7527,'0'0'4815,"11"2"-4564,82 12 208,159 2 0,350-18 3396,301-7-2521,601-3-885,-1243 12-433,904-5 45,-1-38 1,-1116 40-135,508-21-858,-554 24 572,8-1-2401,-4-2-1979,-2-6-5335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16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1 321 6758,'0'0'4196,"12"0"-2397,66-3 735,151-27 0,-33 2-1553,406-9 763,19-3-1241,294 3 1504,35-23-322,-167 4-711,-407 27-750,-376 29-409,0 0 0,1 1 0,-1-1 0,0 0 0,0 1 0,0-1 0,0 0 0,0 1 0,0-1 0,0 0 0,0 1 0,0-1 0,0 0 0,0 1 0,0-1 0,0 0 0,0 1 0,0-1 0,0 0 0,0 0 0,0 1 0,0-1 0,0 0 0,0 1 0,-1-1 0,1 0 0,0 1 0,0-1 0,0 0 0,0 0 0,-1 1 0,1-1 0,0 0 0,0 0 0,-1 0 0,1 1-1,0-1 1,-1 0 0,1 0 0,-1 0 0,-8 4-5324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22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7976,'-1'31'10936,"-1"-4"-7468,3 15-2424,-1-37-943,0 0 0,1 0 0,0-1 0,0 1 0,0 0 0,0 0 0,1-1 0,0 1 0,0-1 0,4 8 0,-4-11-64,-1 0 1,0 0-1,0 1 0,1-2 0,-1 1 1,1 0-1,-1 0 0,1 0 0,-1-1 1,1 1-1,0-1 0,-1 1 0,1-1 1,-1 1-1,1-1 0,0 0 0,0 0 1,-1 0-1,1 0 0,0 0 0,-1 0 1,1-1-1,0 1 0,-1 0 0,1-1 1,-1 0-1,1 1 0,0-1 0,-1 0 1,1 0-1,-1 1 0,0-1 0,1 0 1,-1-1-1,0 1 0,0 0 1,2-2-1,8-6-14,-1-1 0,1 0-1,8-13 1,-15 19 2,15-20 7,31-47 0,-50 70-58,0 24-156,-8 20 197,6-34 99,0 0-1,0-1 1,1 1-1,0 0 0,1 0 1,-1 0-1,2 1 0,2 16 1,-3-25-138,1 0 1,0 0 0,-1 0-1,1 1 1,0-1-1,0 0 1,-1 0-1,1 0 1,0 0-1,0 0 1,0 0 0,0 0-1,0-1 1,0 1-1,1 0 1,-1-1-1,0 1 1,0 0-1,1-1 1,-1 1 0,0-1-1,2 1 1,20-2-6426,-13-4-293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22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28 416,'0'0'16213,"6"-4"-14841,16-11-192,-16 11 688,-22 23-795,-5 8-639,1 0-435,-1 0-1,-1-2 0,-50 44 0,71-84-10418,7-1 5690</inkml:trace>
  <inkml:trace contextRef="#ctx0" brushRef="#br0" timeOffset="1">0 0 8392,'0'0'13084,"8"8"-12160,16 8-476,0 0 1,0-1 0,46 19-1,-45-23-491,12 12 151,4 1-1419,-16-15-4010,-20-8 186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23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6919,'0'0'14456,"9"0"-13570,76 1 315,35-1-1047,-42-6-2902,-76 6 2124,1 0-1,0-1 1,-1 1 0,1-1 0,-1 0 0,1 0-1,-1 0 1,1 0 0,-1 0 0,0 0 0,0-1 0,3-1-1,5-6-4088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23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69 6374,'0'0'7661,"3"-8"-5974,-2 4-1506,0 1 1,0 0 0,0 0 0,1 0 0,-1 0 0,1 0-1,0 0 1,0 0 0,0 0 0,0 1 0,0-1 0,1 1 0,-1 0-1,1-1 1,0 1 0,-1 0 0,1 1 0,0-1 0,0 0 0,0 1-1,0 0 1,1-1 0,-1 1 0,0 1 0,0-1 0,1 0-1,-1 1 1,0-1 0,1 1 0,5 1 0,-9-2-168,1 1 1,0 0-1,0 0 1,0 0-1,-1 0 1,1 0-1,0 0 0,0 0 1,0 0-1,-1 0 1,1 1-1,0-1 1,0 0-1,-1 0 1,1 1-1,0-1 1,0 0-1,-1 1 0,1-1 1,0 1-1,-1-1 1,1 1-1,-1-1 1,1 1-1,0-1 1,-1 1-1,1 0 0,-1-1 1,0 1-1,1 0 1,0 1-1,-1-1 3,0 1 0,-1 0 0,1 0 0,0-1 0,0 1 0,-1 0 0,1-1 1,-1 1-1,0-1 0,1 1 0,-1 0 0,0-1 0,-2 3 0,-36 41 179,38-44-193,-18 15 164,0 0 1,-1-2-1,-30 18 0,49-32-113,26-11 79,-21 9-149,0 0 0,0 1 0,0-1 0,1 1 0,-1 0 0,0 0-1,1 1 1,-1-1 0,1 1 0,8 0 0,-11 1 15,0-1-1,0 1 1,0-1-1,0 1 0,0 0 1,0-1-1,0 1 1,-1 0-1,1 0 1,0 1-1,0-1 1,-1 0-1,1 0 1,-1 1-1,1-1 1,-1 1-1,1 0 1,-1-1-1,0 1 1,0 0-1,0 0 1,0 0-1,1 3 1,-1-4 35,-1 0 0,1 0 1,-1-1-1,1 1 0,-1 0 0,1 0 1,-1-1-1,1 1 0,0-1 1,-1 1-1,1 0 0,0-1 1,0 1-1,-1-1 0,1 0 0,0 1 1,0-1-1,0 0 0,0 1 1,0-1-1,-1 0 0,1 0 0,0 0 1,0 0-1,0 0 0,0 0 1,0 0-1,0 0 0,0 0 1,0 0-1,0 0 0,-1-1 0,1 1 1,0 0-1,0-1 0,0 1 1,0 0-1,-1-1 0,1 1 0,0-1 1,0 1-1,-1-1 0,2-1 1,30-27 292,-25 10-78,-6 16-3358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27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3555,'-47'16'14142,"62"-16"-9885,17 6-2958,-6 0-631,28 1-625,0-2 0,0-3-1,67-6 1,-110-1-1885,-6-6-3742,-4 4 225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27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5 2466,'0'0'620,"-9"1"-658,-32 5 1222,36-5-184,0 0-1,0 1 1,1-1 0,-1 1-1,0 1 1,1-1-1,-1 0 1,-6 6 0,9-1 5296,13-4-3930,17-2-1335,-25-1-448,189-13 1599,-2-16-3942,-178 27-861,-18 2-3545,0 0 4660,-8 0-4601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28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15 6758,'0'0'12802,"8"-3"-12119,22-9-96,-29 12-567,0 1-1,-1-1 0,1 0 0,0 0 0,0 0 1,-1 1-1,1-1 0,0 0 0,-1 1 0,1-1 1,-1 1-1,1-1 0,0 1 0,-1-1 0,1 1 0,-1-1 1,1 1-1,-1-1 0,0 1 0,1 0 0,-1-1 1,1 1-1,-1 0 0,0-1 0,0 1 0,1 0 1,-1 0-1,0-1 0,0 1 0,0 0 0,0 0 1,0-1-1,0 1 0,0 0 0,0 1 0,0 28 273,-2-25-241,0 0-1,0-1 1,0 0 0,0 0 0,-1 1 0,1-1 0,-1-1 0,0 1 0,-1 0 0,1-1 0,0 1 0,-1-1 0,0 0-1,0 0 1,0-1 0,-5 4 0,5-5 1,0 2 0,0-1-1,1 0 1,-1 1 0,1-1 0,-1 1-1,1 0 1,0 0 0,0 1-1,0-1 1,1 1 0,-1-1 0,1 1-1,0 0 1,0 0 0,0 0 0,0 0-1,1 0 1,0 0 0,0 1-1,0-1 1,-1 5 0,3-7-46,-1-1 0,1 1 0,-1 0-1,1 0 1,-1-1 0,1 1 0,0 0 0,0-1 0,0 1 0,0 0-1,0-1 1,0 0 0,0 1 0,1-1 0,-1 0 0,0 1 0,1-1-1,-1 0 1,1 0 0,-1 0 0,1 0 0,0 0 0,-1-1 0,1 1 0,0 0-1,0-1 1,-1 1 0,1-1 0,0 0 0,0 0 0,3 1 0,11 0 109,0 1 0,29-3 1,-26 0 28,6 0 43,29 1 336,-51 0-500,0 0 0,-1 0-1,1 1 1,0-1 0,-1 1-1,1 0 1,0 0 0,-1 0-1,1 0 1,-1 0 0,0 0-1,1 1 1,-1-1 0,0 1-1,3 2 1,0 12 144,-5-16-162,0 0 1,0 1-1,-1-1 1,2 1 0,-1-1-1,0 1 1,0-1-1,0 1 1,0-1-1,0 0 1,0 1-1,0-1 1,0 1-1,1-1 1,-1 0-1,0 1 1,0-1-1,1 0 1,-1 1-1,0-1 1,0 0-1,1 1 1,-1-1-1,0 0 1,1 0-1,-1 1 1,0-1-1,1 0 1,-1 0-1,1 0 1,-1 1-1,0-1 1,1 0 0,-1 0-1,1 0 1,-1 0-1,1 0 1,-1 0-1,0 0 1,1 0-1,-1 0 1,1 0-1,-1 0 1,1 0-1,-1 0 1,0 0-1,1 0 1,-1-1-1,1 1 1,0 0-1,3-1-64,0 1 1,0-1-1,1 0 0,-1 0 0,0 0 0,0-1 0,0 0 1,0 1-1,7-6 0,4-3-3385,-2-1-4231,-1-1-6685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29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37 4420,'0'0'166,"8"-4"3848,-1 0-3149,35-17 2880,-10 13 3416,-33 33-5484,-5-12-1544,-2 0 0,1-1 1,-2 0-1,1-1 1,-2 0-1,1 0 0,-2-1 1,-11 9-1,-30 35 444,50-52-449,-11 12-1778,14-23-3191,2-6 1921,0-3-2333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29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10154,'0'0'12139,"37"59"-11626,-18-42-257,6 1-192,-2-2 0,2-1 0,-2 0-609,2-3-768,-6 0-865,1-7-1665,-3 0-1955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40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1 4164,'0'0'10757,"-7"9"-9561,-189 285 4051,188-287-6739,5-19-4660,-1-9 23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30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12588,'0'0'9993,"-10"56"-9929,10-40 0,0 0-31,0 2-482,2-1-608,-2-2-801,0-4-1569,0-4-1890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30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10314,'0'0'9289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31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3523,'0'0'13731,"7"-9"-12338,-5 6-1258,1-1 0,0 1 0,0-1 0,0 1 0,0 0 0,0 0 0,1 0 0,-1 1 0,1-1 0,0 1 0,0 0 0,0 0 0,0 0 0,0 1 0,1-1 0,-1 1 0,0 0 0,1 0 0,-1 0 0,7 1 0,-3-1 128,48 3 353,-55-2-613,0 0 1,0 0-1,0 0 1,0 0-1,0 0 1,-1 0-1,1 1 1,0-1 0,0 0-1,0 0 1,0 1-1,0-1 1,0 0-1,-1 1 1,1-1-1,0 1 1,0-1-1,-1 1 1,1-1-1,0 1 1,-1 0-1,1-1 1,0 1-1,-1 0 1,1-1-1,-1 1 1,1 0-1,-1 0 1,1 0-1,-1 0 1,0-1 0,1 1-1,-1 0 1,0 0-1,0 0 1,0 0-1,0 0 1,0 0-1,0 0 1,0 0-1,0-1 1,0 1-1,0 0 1,0 0-1,0 0 1,-1 0-1,1 0 1,-1 1-1,-3 4 34,-1-1 0,0 1-1,-1-1 1,1 0 0,-1 0 0,0-1-1,0 0 1,0 0 0,0 0-1,-1-1 1,0 0 0,-7 3-1,-42 25 213,96-25-62,11 9-179,-43-12 38,-1 0 0,1 0 0,0-1 1,-1 0-1,1-1 0,10 1 0,-15-3-17,1-1-1,-1 0 1,1 1-1,-1-2 1,0 1-1,0 0 1,0-1-1,0 1 1,0-1-1,0 0 1,-1 0-1,1 0 1,-1 0-1,0 0 1,2-4-1,5-16-6014,-9 20 615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34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15 1569,'0'0'657,"-11"-1"-278,7 0-343,-70-9 2894,63 9-1470,1 0 1,-1 1-1,0 0 1,0 1-1,-18 3 1,29-4-1394,0 0 0,1 0 0,-1 0 0,0 0 1,0 0-1,1 0 0,-1 0 0,0 0 1,0 0-1,0 1 0,1-1 0,-1 0 0,0 0 1,0 0-1,1 0 0,-1 0 0,0 1 1,0-1-1,0 0 0,0 0 0,1 0 1,-1 0-1,0 1 0,0-1 0,0 0 0,0 0 1,0 1-1,0-1 0,0 0 0,0 0 1,1 0-1,-1 1 0,0-1 0,0 0 0,0 0 1,0 1-1,0-1 0,0 0 0,0 0 1,0 1-1,-1-1 0,1 0 0,0 0 0,0 1 1,0-1-1,0 0 0,0 0 0,0 1 1,0-1-1,0 0 0,-1 0 0,1 0 0,0 1 1,0-1-1,0 0 0,0 0 0,-1 0 1,1 0-1,0 0 0,0 1 0,0-1 0,-1 0 1,1 0-1,0 0 0,0 0 0,-1 0 1,1 0-1,0 0 0,-1 0 0,21 9 870,15 1-575,0-2 0,1-2 0,59 3 0,112-10-1927,-125-11-330,-16 2-6647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34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9129,'0'0'9705,"58"3"-8936,-24-2-161,6 1-63,5 0-289,-1-1-128,2 2-128,0-1-128,-2-1-1249,-5 0-866,0-1-1920,0 0-1347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35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9513,'0'0'9668,"-1"12"-8606,-3 11-503,0 0 0,-2 0 0,-12 30 0,9-30-46,1 1-1,1-1 1,1 1 0,2 0-1,-3 33 1,7-55-491,0-1 1,0 1-1,0-1 0,0 1 1,0 0-1,0-1 1,1 1-1,-1-1 1,1 1-1,-1-1 0,1 1 1,-1-1-1,1 0 1,0 1-1,0-1 0,0 0 1,0 0-1,0 1 1,0-1-1,0 0 1,0 0-1,0 0 0,0 0 1,1 0-1,-1 0 1,3 1-1,-1-1 12,1 0-1,0 0 1,0-1 0,0 1-1,0-1 1,0 0 0,0 0-1,0 0 1,0 0 0,5-2-1,9-2 21,0 0 0,0-2 0,27-12-1,-33 13-54,0-1 1,0 2-1,1-1 0,0 2 0,0 0 0,0 0 0,0 1 0,18 0 0,-28 2-2,1 1-1,-1-1 1,1 1-1,-1-1 1,1 1-1,-1 0 1,1 1-1,-1-1 1,0 0 0,0 1-1,0 0 1,0 0-1,0 0 1,0 0-1,0 0 1,0 1-1,-1-1 1,1 1-1,-1 0 1,0-1-1,0 1 1,0 0-1,0 0 1,0 1-1,-1-1 1,0 0-1,1 0 1,-1 1-1,0-1 1,-1 1-1,1-1 1,0 1-1,-1-1 1,0 1-1,0 5 1,0-6 2,0 0 0,0 1 0,0-1 0,0 0 0,0 1 0,-1-1 0,0 0 0,1 0 0,-1 1 0,0-1 0,-1 0 0,1 0 0,-1 0 0,1 0 0,-1 0 0,0-1 0,0 1 0,-3 3 0,1-2 60,-1 0 1,1-1-1,-1 0 0,0 1 1,0-2-1,0 1 0,-1 0 1,1-1-1,-10 3 0,-7 0 373,-1-2 0,0 0 0,1-1-1,-29-1 1,39 0-332,1-2 0,0 1-1,0-1 1,0-1 0,0 0 0,0-1 0,0 0-1,0 0 1,1-1 0,0-1 0,0 0 0,-16-10-1,25 15-148,0-1-1,1 1 1,-1-1-1,0 1 1,0-1-1,1 1 1,-1-1-1,0 0 1,1 1-1,-1-1 1,1 0-1,-1 1 1,1-1-1,0 0 1,-1 0-1,1 0 1,-1 1-1,1-1 1,0 0-1,0 0 1,0 0-1,-1 0 1,1-1-1,1 1-45,-1 0 0,1 0 0,-1 1 0,1-1 0,0 0 0,-1 1 0,1-1 0,-1 1 0,1-1 0,0 1 0,0-1 0,-1 1 0,1-1 0,0 1 0,0 0 0,0-1 0,0 1 0,-1 0 0,3-1 0,56-5-5149,-43 6 2803,28-6-4840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42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4926 153 4132,'0'0'6454,"-8"-3"-6187,-37-13-160,44 16-81,0-1 0,1 1 0,-1-1 1,1 1-1,-1 0 0,1-1 0,-1 1 1,1-1-1,0 1 0,-1-1 0,1 0 1,0 1-1,-1-1 0,1 1 0,0-1 1,0 0-1,-1 1 0,1-1 0,0 0 1,0 1-1,0-1 0,0 1 0,0-1 1,0 0-1,0 1 0,0-1 0,0 0 1,0 0-1,0 0 4,1 0 0,-1 1 1,0-1-1,0 0 0,0 0 0,0 0 0,0 1 1,0-1-1,-1 0 0,1 0 0,0 1 1,0-1-1,0 0 0,-1 0 0,1 1 0,0-1 1,-1 0-1,1 1 0,-1-1 0,1 1 1,-1-1-1,1 0 0,-1 1 0,1-1 0,-1 1 1,0-1-1,1 1 0,-1 0 0,0-1 0,1 1 1,-1-1-1,0 1 0,1 0 0,-1 0 1,0 0-1,0-1 0,1 1 0,-1 0 0,0 0 1,0 0-1,1 0 0,-3 0 0,-45-3 457,0 1 1,-77 8-1,-5 0 608,-339 11-310,180-8-747,-107 8-12,165 2 276,-371-15-1,-73-12 196,552 10-470,-52 3-26,1 8 0,1 8 1,-295 74-1,390-75 6,-82 35 1,133-43-16,1 0 1,0 2-1,1 1 1,1 1-1,0 1 1,-33 31 0,20-12 6,1 2 0,2 2 0,2 1 0,2 2 0,-33 60 0,56-89 32,1 1-1,0-1 1,1 1-1,1 0 1,0 0 0,1 0-1,1 1 1,0-1-1,1 1 1,1-1-1,3 28 1,-1-32-6,-1-1-1,2 0 1,-1 0 0,2 0 0,-1 0 0,1 0 0,1-1-1,0 1 1,0-1 0,1 0 0,0-1 0,0 0-1,1 0 1,0 0 0,1 0 0,-1-1 0,1-1 0,11 8-1,21 7 47,1-2-1,1-2 0,0-1 1,1-3-1,53 10 0,14 6-70,35 9 111,206 25 0,154-11-15,-400-42-104,418 8 97,-1-34-22,61 1-26,-446 15 64,804-14 201,-801 14-299,-85 2 24,107-11 1,-134 3 108,0-1 1,0-1-1,-1-1 1,42-21-1,98-64 524,-152 84-656,0-1 0,-1 0-1,0-2 1,0 1 0,-2-2-1,1 0 1,-2 0 0,0-1-1,-1 0 1,0-1 0,-1 0-1,-1-1 1,-1 0 0,9-28-1,-10 23 8,-1 0 0,-1-1 0,-1 1 0,-1-1 0,-1 0 0,0 0 0,-2 1-1,-1-1 1,-1 0 0,-1 1 0,-9-30 0,1 9 54,-2 1 1,-2 1-1,-2 0 1,-2 1-1,-1 1 0,-2 0 1,-35-42-1,45 65-88,-28-34-9,2-1-1,2-2 0,-48-93 1,83 144-99,1-1-1,0 0 1,0 1 0,0-1 0,0 0 0,1 0 0,-1 0 0,1 1 0,0-1 0,-1 0 0,1 0-1,1-5 1,-1 7-214,1-1-1,0 0 0,-1 1 0,1-1 1,0 1-1,0-1 0,0 1 0,0 0 0,0-1 1,0 1-1,1 0 0,-1 0 0,0 0 1,0 0-1,1 0 0,-1 0 0,1 0 0,-1 0 1,1 0-1,-1 1 0,3-1 0,28-12-8167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44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1 134 6022,'10'-2'3075,"33"-11"-574,83-13 0,139 1-320,-89 12-1394,-79 3-688,94-11 455,339 6-1,-451 24-332,0 4-1,-2 3 1,112 39 0,-29-9 215,-98-33-130,1-4 1,0-1 0,0-4-1,1-3 1,-1-2-1,104-16 1,-84 7-5,-1-4 0,-1-4 0,0-3 1,139-56-1,-204 71-689,12-3-707,-20 4-5961,-8 0 286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44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386 83 7015,'0'0'2423,"5"-9"-1216,-3 4-863,21-34 1274,-1 10 3216,-21 29-4530,-12 25 102,-21 13-76,-1-1 0,-3-1 0,0-3 1,-2 0-1,-57 35 0,2 2 694,80-60-917,8-6-65,-1 0 0,1 0 0,0 1 0,0-1 1,0 1-1,0 0 0,1 0 0,-6 10 0,10-15-40,-1 1 0,1-1 0,0 1 0,0-1 0,0 1 0,0-1 0,-1 1 0,1-1 0,0 1 0,0-1 1,0 0-1,0 1 0,0-1 0,0 1 0,0-1 0,0 1 0,1-1 0,-1 1 0,0-1 0,0 1 0,0-1 0,0 1 0,1-1 0,-1 1 0,0-1 0,0 0 1,1 1-1,-1-1 0,0 0 0,1 1 0,-1-1 0,0 0 0,1 1 0,-1-1 0,1 0 0,-1 1 0,1-1 0,-1 0 0,0 0 0,1 0 0,-1 0 1,1 1-1,-1-1 0,2 0 0,25 3 122,-23-3-96,310-19 381,-69 0-476,-51 18-1843,-65 6-4310,-74-3 65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48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15 9225,'0'0'10426,"2"12"-9460,3 22-208,-1-1 0,-2 64 0,-11 78 431,5-86 174,2-106-2223,0 1 1,-1-1-1,0 1 1,-2-1-1,0 1 0,-10-23 1,7 22 345,2-1 1,0 0 0,1-1-1,-4-28 1,10 47 557,-1 0 0,1 0 0,-1-1 0,1 1 0,-1 0 1,1 0-1,-1 0 0,1 0 0,-1 0 0,1 0 1,-1 0-1,1 0 0,-1 0 0,1 0 0,-1 1 0,1-1 1,-1 0-1,1 0 0,-1 0 0,0 1 0,1-1 0,-1 0 1,1 0-1,-1 1 0,1-1 0,-1 0 0,0 1 0,1-1 1,-1 1-1,0-1 0,1 0 0,-1 1 0,0-1 0,1 1 1,26 21 395,-20-15-126,0-2-237,-1-1 0,1 1-1,0-1 1,0 0-1,0 0 1,1-1-1,-1 0 1,1 0-1,0-1 1,-1 0-1,1 0 1,0-1-1,0 0 1,1 0-1,-1-1 1,0 0-1,0-1 1,0 1-1,0-2 1,14-3 0,-12 2-65,0-1 1,0 0 0,-1-1-1,1 0 1,-1-1 0,0 0-1,-1 0 1,1-1 0,-1 0-1,0 0 1,-1-1 0,0 0-1,0-1 1,-1 1 0,6-12-1,-7 11-6,0 0 1,0 0-1,-1-1 0,-1 0 0,0 0 1,0 0-1,-1 0 0,0 0 0,-1-1 0,0 1 1,0-11-1,-1 20-8,0 0 0,0 0 0,0 0 0,0 0 1,-1 0-1,1 0 0,0 0 0,0 0 0,-1 0 0,1 0 0,0 0 1,-1 0-1,1 0 0,-1 0 0,1 0 0,-1 0 0,1 1 0,-1-1 0,0 0 1,0 0-1,1 1 0,-1-1 0,0 0 0,0 1 0,0-1 0,0 1 0,1-1 1,-1 1-1,0-1 0,0 1 0,0 0 0,0 0 0,0-1 0,0 1 1,0 0-1,0 0 0,0 0 0,0 0 0,0 0 0,0 0 0,0 0 0,0 0 1,0 1-1,0-1 0,0 0 0,0 1 0,0-1 0,0 0 0,0 1 1,0-1-1,0 1 0,-1 0 0,-4 2 12,0 1-1,-1-1 1,1 1-1,0 0 1,1 0-1,-8 7 1,3 0 193,0 1 0,0 0-1,1 0 1,1 1 0,0 0 0,0 1 0,2 0 0,-1 0 0,2 0-1,0 1 1,1-1 0,0 1 0,1 0 0,-1 26 0,4-39-193,0 0 0,0 0 0,0-1 0,0 1 0,1 0 0,-1 0 0,1 0 0,-1 0 0,1 0 0,0-1 0,-1 1 0,1 0 0,0 0 0,0-1 0,1 1 0,-1-1 0,0 1 0,0-1 0,1 1 0,-1-1 0,1 0-1,-1 0 1,1 0 0,1 1 0,2 0 15,0 0 0,-1 0-1,1-1 1,0 1 0,0-1-1,0 0 1,0-1-1,0 1 1,7-1 0,4-1-118,-1-1 1,1 0-1,-1 0 1,1-2-1,21-7 1,76-43-1552,-113 54 1644,0 0 0,0 0 0,1 0 0,-1 0 0,0 0 0,0 0 0,0-1 0,1 1 0,-1 0 0,0 0 0,0 0 0,0 0 0,1 0 1,-1 0-1,0 0 0,0 0 0,0 0 0,1 0 0,-1 0 0,0 0 0,0 0 0,0 1 0,1-1 0,-1 0 0,0 0 0,0 0 0,0 0 0,1 0 0,-1 0 0,0 0 0,0 0 0,0 1 0,0-1 1,0 0-1,1 0 0,-1 0 0,0 0 0,0 1 0,0-1 0,0 0 0,0 0 0,0 0 0,0 1 0,0 12 286,-9 18 480,8-28-678,-1 3 70,0-1 0,0 2-1,0-1 1,1 0 0,0 0 0,1 0-1,-1 11 1,2-15-135,-1-1 0,0 1 0,1-1 0,-1 1 0,1 0 0,-1-1 0,1 1 0,0-1 0,-1 0 0,1 1 0,0-1 0,0 0 0,0 1 0,0-1 0,0 0 0,0 0 0,1 0 0,-1 0 0,0 0 0,1 0 1,-1 0-1,0 0 0,1-1 0,-1 1 0,1 0 0,-1-1 0,1 1 0,-1-1 0,1 0 0,0 0 0,-1 1 0,1-1 0,2 0 0,1 0 0,1 1 0,-1-1 0,0-1 0,1 1 0,-1-1 1,0 1-1,0-1 0,0-1 0,1 1 0,-1-1 0,0 0 0,-1 0 0,1-1 0,0 1 1,-1-1-1,1 0 0,-1 0 0,0-1 0,0 1 0,0-1 0,6-8 0,-5 5-172,0 0-1,-1-1 1,0 0-1,-1 0 0,0 0 1,0-1-1,-1 1 1,1-1-1,-2 1 1,1-1-1,-2 0 0,1-14 1,-20 53-150,14-21 294,1 0 0,0 1 0,1-1 0,0 1 1,1 0-1,0 0 0,0 0 0,1 0 0,0 0 0,2 15 0,-1-24-147,0 0-1,0 0 0,1 1 0,-1-1 0,0 0 0,1 0 0,-1 0 0,1 0 0,-1 0 0,1 0 0,0 0 0,-1 0 0,1 0 1,0 0-1,0-1 0,0 1 0,0 0 0,0 0 0,0-1 0,0 1 0,0 0 0,0-1 0,0 1 0,0-1 0,0 0 1,2 1-1,-1 0-325,-1-1 1,1 0-1,-1 0 1,1 0-1,-1 0 1,1 0-1,-1 0 1,1 0 0,-1-1-1,1 1 1,-1 0-1,0-1 1,1 1-1,1-2 1,11-10-6121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40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7111,'0'0'11755,"0"48"-10474,22-38 128,6-4-352,9-2-544,2-1-353,0-2-96,3 0-769,-3 1-1825,-7 0-2915,-7 0-3588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48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16400,'0'0'4067,"-8"54"-7302,24-45-1505,4-2-2243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48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6 12780,'0'0'9631,"-10"-1"-8372,6 0-1169,-66-3 550,66 4-627,0 0 1,0 1 0,0-1-1,-1 1 1,1 0-1,0 0 1,0 0 0,0 1-1,1-1 1,-1 1 0,0 0-1,1 0 1,-1 1-1,1-1 1,-1 1 0,-3 3-1,7-6-16,-1 1 0,0 0 0,1-1 0,0 1 0,-1-1 0,1 1 0,-1 0 0,1-1 0,0 1 0,-1 0 0,1 0 0,0-1 0,0 1 0,0 0 0,-1 0 0,1-1 0,0 1 0,0 0 0,0 0 0,0-1 0,0 1 0,1 0 0,-1 0 0,0-1 0,0 1 0,0 0 0,1 0 0,-1 0 0,21 15-220,38 0-387,-52-15 495,32 7-204,-23-6 188,0 0-1,0 2 1,0 0 0,0 1-1,-1 1 1,28 13-1,-42-18 149,0-1 0,0 1 0,0 0 0,0-1 0,0 1 0,0 0 0,0-1 0,0 1 0,0 0 0,-1 0 0,1 0 0,0 0 0,-1 0 0,1 0 0,0 0 0,-1 0 0,1 0 0,-1 0 0,0 0 0,1 1 0,-1-1 0,0 0 0,0 0 0,1 0 0,-1 0 0,0 1 0,-1 1 0,1-1 61,-1 0 0,0 0 0,-1 0 0,1 0 0,0 0 0,-1-1 0,1 1-1,0 0 1,-1-1 0,0 1 0,1-1 0,-1 0 0,-4 3 0,-6 3 426,-1-1 0,0 0 0,-19 6 0,31-12-483,-17 6 123,0-1 0,-1 0 0,0-2 0,1 0 0,-28 0 0,46-3-302,0 0 0,-1 0 0,1-1 0,-1 1 0,1 0-1,0 0 1,-1-1 0,1 1 0,0 0 0,-1-1 0,1 1 0,0 0-1,0-1 1,-1 1 0,1 0 0,0-1 0,0 1 0,0-1 0,-1 1-1,1 0 1,0-1 0,0 1 0,0-1 0,0 1 0,0-1-1,0 1 1,0 0 0,0-1 0,0 1 0,0-1 0,0 1 0,0-1-1,0 1 1,0 0 0,1-1 0,-1 1 0,0-1 0,0 1 0,0 0-1,1-1 1,-1 1 0,0-1 0,0 1 0,1 0 0,-1-1 0,0 1-1,1 0 1,-1 0 0,0-1 0,1 1 0,-1 0 0,0 0-1,1 0 1,-1-1 0,1 1 0,16-15-8266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49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50 172 17168,'0'0'8488,"-27"72"-7911,22-41-385,5-1-96,0 2-64,0-5 0,5-3-96,6-4-448,-2-7-321,-6-6-480,3-7-705,-6-3-1217,0-19-3011,0-11-4164</inkml:trace>
  <inkml:trace contextRef="#ctx0" brushRef="#br0" timeOffset="1">0 0 13677,'0'0'7591,"52"42"-8584,-20-31-1313,-1-4-2178,3-3-513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49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0 9225,'0'0'14333,"-12"6"-13687,1-1-561,-57 32 529,64-35-609,1 0 0,0 0 0,0 0 0,0 1-1,1-1 1,-1 1 0,1-1 0,-1 1 0,1 0-1,0 0 1,0 0 0,0 0 0,0 1 0,1-1 0,-1 1-1,1-1 1,0 1 0,0-1 0,-1 6 0,2-8-45,1 0 0,-1 1 0,1-1 1,-1 0-1,1 0 0,0 0 0,-1 0 0,1 0 1,0 0-1,0 0 0,0 0 0,0 0 1,0 0-1,0 0 0,0 0 0,0-1 1,0 1-1,0 0 0,0-1 0,0 1 0,1-1 1,-1 1-1,0-1 0,2 1 0,39 10-637,-31-9 395,17 5-365,-4-2 308,0 1-1,-1 1 1,0 1 0,38 18-1,-60-26 375,-1 0-1,1 0 0,0 1 1,-1-1-1,1 0 0,-1 0 0,1 0 1,0 1-1,-1-1 0,1 0 1,-1 1-1,1-1 0,-1 1 1,1-1-1,-1 1 0,1-1 1,-1 0-1,1 1 0,-1 0 1,0-1-1,1 1 0,-1-1 0,0 1 1,1-1-1,-1 1 0,0 0 1,0-1-1,0 1 0,0 0 1,1-1-1,-1 1 0,0 0 1,0-1-1,0 1 0,0-1 1,-1 1-1,1 0 0,0-1 0,0 1 1,0 0-1,0-1 0,-1 1 1,1 0-1,0-1 0,0 1 1,-1-1-1,1 1 0,-1-1 1,1 1-1,0-1 0,-1 1 1,1-1-1,-1 1 0,1-1 0,-1 0 1,1 1-1,-1-1 0,0 0 1,1 1-1,-1-1 0,1 0 1,-1 0-1,0 1 0,-1-1 1,-44 15 1781,6-7-776,-57 4 0,4-8-4022,88-6-8,5-5-1916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53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80 4036,'0'0'8643,"2"-8"-6807,2-29-197,-4 35-1535,0 1 0,0 0 0,0-1 0,-1 1-1,1-1 1,0 1 0,-1 0 0,1-1 0,-1 1 0,0 0 0,1 0 0,-1-1-1,0 1 1,1 0 0,-1 0 0,0 0 0,0 0 0,0 0 0,0 0 0,0 0 0,0 0-1,-1 1 1,1-1 0,0 0 0,0 0 0,-1 1 0,1-1 0,0 1 0,-1 0 0,1-1-1,0 1 1,-1 0 0,1-1 0,0 1 0,-3 0 0,-2 0 141,0-1 0,0 1 0,0 0 0,-1 0 1,1 1-1,-7 1 0,9 0-177,0-1-1,0 1 1,0 0 0,0 1 0,0-1 0,1 1-1,-1 0 1,1 0 0,0 0 0,-1 0 0,1 0-1,1 1 1,-1-1 0,0 1 0,1 0 0,0 0-1,0 0 1,-2 5 0,0 0 35,1 0 0,-1 0 1,2 0-1,-1 1 0,2 0 0,-1-1 1,0 14-1,2-21-92,0-1 0,0 1 1,0-1-1,0 1 0,1-1 0,-1 1 1,0-1-1,1 0 0,-1 1 0,1-1 1,-1 0-1,1 1 0,0-1 0,-1 0 1,1 0-1,0 1 0,0-1 0,0 0 1,0 0-1,0 0 0,0 0 0,0 0 1,1 0-1,0 0 0,1 0 12,0 0 1,0 0-1,0 0 0,0 0 0,0 0 0,0-1 0,0 0 1,0 1-1,0-1 0,0-1 0,3 1 0,2-1 8,0 0 0,-1-1 0,1 0 0,-1 0 0,1-1 0,-1 0 0,0 0 0,12-8 0,-8 3-12,0-1 0,-1 0 1,-1-1-1,1 0 0,-1-1 0,-1 0 0,0 0 1,-1-1-1,10-19 0,-22 111 205,6-79-213,-1 0 1,1 1-1,0-1 0,-1 0 0,1 0 0,0 0 0,0 0 1,0 0-1,-1 0 0,1-1 0,0 1 0,0 0 1,0 0-1,0-1 0,1 1 0,-1 0 0,0-1 0,0 1 1,0-1-1,0 0 0,1 1 0,-1-1 0,0 0 0,0 0 1,1 1-1,-1-1 0,0 0 0,1 0 0,-1-1 0,0 1 1,0 0-1,3-1 0,47-5 213,1-14-195,-44 15-29,1 1-1,0 1 1,0 0 0,0 0-1,0 0 1,1 1 0,10-1 0,-23 30 218,-2-10 168,3-13-305,0 0 0,1 0 1,0 0-1,0 0 0,0 0 0,0 0 0,1 0 1,0 0-1,0 7 0,0-10-71,0 0 0,0 0 0,1-1 0,-1 1-1,1 0 1,-1-1 0,0 1 0,1 0 0,-1-1 0,1 1 0,-1 0 0,1-1 0,0 1-1,-1-1 1,1 1 0,0-1 0,-1 1 0,1-1 0,0 0 0,-1 1 0,2-1 0,30 2 144,-25-3-168,0-1 1,0 0-1,0 0 0,-1 0 0,1-1 1,-1 0-1,1 0 0,6-6 1,27-11-814,-39 20 597,-4 2 98,0 1 1,0 0-1,1 0 0,-1 0 0,1 1 1,0-1-1,-3 6 0,3-7-79,-10 22-948,10-11-1765,9-8-5837,7-5 1725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54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9993,'0'0'9359,"-1"11"-8468,-2 7-439,-1-1-1,-1 0 1,0 0 0,-10 20-1,12-31-304,0 1 0,1-1-1,0 0 1,0 1-1,0 0 1,1 0 0,0-1-1,0 1 1,0 0 0,2 11-1,-1-15-134,1-1-1,-1 0 1,1 0-1,0 1 0,0-1 1,0 0-1,0 0 1,0 0-1,1 0 1,-1 0-1,1-1 1,-1 1-1,1 0 0,0-1 1,-1 1-1,1-1 1,0 1-1,0-1 1,0 0-1,0 0 0,0 0 1,0 0-1,1 0 1,-1 0-1,0 0 1,0-1-1,1 0 1,-1 1-1,0-1 0,1 0 1,-1 0-1,0 0 1,4-1-1,0 2-91,-1-2 1,1 1-1,0-1 0,-1 0 0,1 0 0,-1 0 1,0-1-1,1 0 0,6-3 0,-10 4 49,0 0 0,0 0-1,0-1 1,0 1 0,0-1-1,0 1 1,0-1 0,-1 0 0,1 0-1,-1 0 1,1 0 0,-1 0-1,0 0 1,1 0 0,-1 0 0,0 0-1,0-1 1,-1 1 0,1 0-1,-1-1 1,1 1 0,-1-1 0,1 1-1,-1-3 1,0 5 35,-1-1 1,1 1-1,0 0 0,0 0 0,0-1 1,0 1-1,-1 0 0,1 0 0,0 0 1,0 0-1,0-1 0,-1 1 1,1 0-1,0 0 0,0 0 0,0 0 1,-1 0-1,1 0 0,0 0 0,-1-1 1,1 1-1,0 0 0,0 0 1,-1 0-1,1 0 0,0 0 0,0 0 1,-1 0-1,1 0 0,0 0 0,0 1 1,-1-1-1,1 0 0,0 0 1,0 0-1,-1 0 0,1 0 0,0 0 1,0 0-1,-1 1 0,1-1 0,0 0 1,0 0-1,0 0 0,-1 0 1,1 1-1,0-1 0,0 0 0,0 1 1,-12 7 304,11-7-296,0 0 0,0 0 0,0 0 0,0 0 0,0 0 0,0-1 1,0 2-1,1-1 0,-1 0 0,0 0 0,1 0 0,-1 0 0,1 0 0,-1 0 0,1 1 0,0-1 0,-1 0 0,1 0 0,0 1 0,0-1 0,0 0 0,0 0 0,0 1 0,0-1 0,0 0 0,1 0 0,-1 1 0,0-1 1,1 0-1,-1 0 0,0 0 0,1 1 0,0-1 0,-1 0 0,1 0 0,0 0 0,-1 0 0,1 0 0,0 0 0,0 0 0,0 0 0,0-1 0,0 1 0,0 0 0,0-1 0,0 1 0,0 0 0,0-1 0,1 1 1,-1-1-1,0 0 0,0 1 0,1-1 0,1 1 0,4 0-78,0 0 0,-1 0 0,1 0 0,0 0 1,0-1-1,0 0 0,-1-1 0,1 0 0,10-2 1,-4-2-214,0-1 0,-1 0 0,0 0 0,0-2 0,15-11 0,-21 15 157,-23 59 276,11-33-5,1 1 0,1 0-1,2 1 1,0-1 0,2 25 0,0-29-98,0 0 0,-1 0 0,0 0 0,-2 0 0,0 0 0,-2 0 0,0-1 0,-10 26 0,14-42 54,-1 1 0,0 0 1,1-1-1,-1 1 0,0-1 1,0 1-1,-1-1 0,1 0 0,0 0 1,-1 0-1,1 0 0,-1-1 1,0 1-1,1-1 0,-1 1 1,0-1-1,0 0 0,-3 1 1,4-2-67,0 0 1,1 0 0,-1 0 0,0 0 0,1 0-1,-1 0 1,0 0 0,1 0 0,-1-1 0,0 1 0,1-1-1,-1 1 1,1-1 0,-1 0 0,1 1 0,-1-1-1,1 0 1,-1 0 0,1 0 0,0 0 0,0 0 0,-1-1-1,1 1 1,0 0 0,0-1 0,0 1 0,0 0 0,0-1-1,1 1 1,-1-1 0,0 1 0,1-1 0,-1 0-1,0-2 1,-3-8-30,1-1 0,0-1-1,0 1 1,1 0-1,1-1 1,0 1 0,1-1-1,1 1 1,0-1 0,0 1-1,7-24 1,-6 30-40,1 0 1,0 1-1,0-1 0,0 1 1,1-1-1,-1 1 0,2 0 1,-1 1-1,1-1 0,-1 1 0,1 0 1,1 0-1,-1 0 0,1 1 1,0 0-1,0 0 0,0 0 1,0 1-1,1 0 0,0 0 1,-1 1-1,1 0 0,11-3 1,52-4-2696,5-1-6708,-42 2-1634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55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183 227 8680,'2'-6'981,"0"-1"1,0 1-1,-1 0 0,0 0 1,0-1-1,-1 1 0,0 0 0,0-8 1,-1 13-856,1-1 0,0 1 0,-1-1 0,0 1 0,1-1 0,-1 1 0,0 0 1,0-1-1,1 1 0,-1 0 0,0-1 0,0 1 0,-1 0 0,1 0 0,0 0 0,0 0 0,0 0 1,-1 0-1,1 1 0,0-1 0,-1 0 0,1 1 0,-1-1 0,1 1 0,-1-1 0,1 1 1,-1 0-1,1-1 0,-1 1 0,1 0 0,-1 0 0,0 0 0,1 0 0,-1 0 0,1 1 1,-1-1-1,-1 1 0,-3 0-103,-1 1 0,1 0 0,-1 0-1,1 1 1,0-1 0,0 1 0,0 1 0,0-1 0,1 1 0,0 0 0,-1 0 0,1 1 0,1 0 0,-1 0 0,1 0 0,-7 9-1,6-7-10,0 0 0,0 1-1,1 0 1,0 0-1,0 0 1,1 1-1,0 0 1,0-1 0,1 1-1,0 0 1,-1 16-1,3-24-7,0 0 0,0 0 0,1 0 0,-1 0 0,0 0 0,1 0 0,-1 0 0,1 0 0,-1 0 0,1 0 0,0 0 0,-1 0 0,1-1 0,0 1 0,-1 0 0,1 0 0,0-1 0,0 1 0,0 0 0,0-1 0,0 1 0,0-1 0,0 1 0,0-1 0,0 1 0,0-1 0,0 0 0,0 0 0,0 1 0,0-1 0,0 0 0,0 0 0,0 0 0,0 0 0,1 0 0,0-1 0,45-5 243,-34 0-237,0 0 1,0 0-1,-1-1 0,0 0 0,0-1 0,0-1 0,-1 0 0,-1-1 0,0 1 0,0-2 1,13-18-1,-11 13-34,0-1 1,-2 0 0,0-1 0,-1 0 0,0 0 0,-2-1-1,9-30 1,-16 45 27,1 0 1,0 0-1,-1 1 0,0-1 0,0 0 0,0 0 1,0 0-1,-1-5 0,1 9-3,0-1 0,-1 1-1,1 0 1,0 0 0,0 0 0,0-1 0,0 1 0,0 0-1,0 0 1,0 0 0,0-1 0,0 1 0,0 0-1,-1 0 1,1 0 0,0 0 0,0-1 0,0 1-1,0 0 1,0 0 0,-1 0 0,1 0 0,0 0-1,0 0 1,0-1 0,-1 1 0,1 0 0,0 0-1,0 0 1,0 0 0,-1 0 0,1 0 0,0 0-1,0 0 1,0 0 0,-1 0 0,1 0 0,0 0 0,0 0-1,0 0 1,-1 0 0,1 0 0,0 0 0,0 0-1,-1 1 1,-12 17 36,5 2 120,0 0 0,1 0 0,1 0 0,2 1 0,-1 0 0,2 0 0,1 0 0,1 0 0,2 37 0,-1-55-139,1 1 1,-1-1-1,1 1 1,0-1-1,0 1 0,0-1 1,0 0-1,1 1 1,-1-1-1,1 0 0,0 0 1,0 0-1,0 0 1,0 0-1,1 0 1,-1-1-1,1 1 0,0-1 1,-1 0-1,1 0 1,0 0-1,0 0 0,0 0 1,1-1-1,-1 1 1,0-1-1,1 0 1,-1 0-1,7 1 0,-5-1-513,0 0-1,0-1 1,0 0 0,0 0-1,1 0 1,-1-1-1,10-1 1,2-7-3910,-3-6-2919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56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35 127 12684,'0'0'10015,"11"-2"-9599,-7 1-367,15-3 55,-1 0 0,0-1-1,20-9 1,-34 13-87,0 0 0,0-1-1,-1 0 1,1 1 0,-1-1-1,0 0 1,1-1 0,-1 1-1,0-1 1,0 1 0,0-1-1,-1 0 1,1 0 0,-1 0-1,1 0 1,-1-1 0,0 1-1,0-1 1,-1 1 0,1-1-1,-1 1 1,1-1 0,-1 0-1,1-6 1,-3 9-11,1-1 0,0 1 1,-1 0-1,1 0 0,-1 0 0,0 0 1,1 0-1,-1 0 0,0 0 0,1 0 0,-1 0 1,0 1-1,0-1 0,0 0 0,0 0 0,0 1 1,0-1-1,0 0 0,0 1 0,0-1 1,0 1-1,0-1 0,0 1 0,0 0 0,0 0 1,-1-1-1,1 1 0,0 0 0,0 0 0,0 0 1,0 0-1,-1 0 0,1 0 0,-1 1 1,-45 5 154,39-3-161,0 0-1,1 0 1,0 1-1,-1 0 1,2 0 0,-1 1-1,0 0 1,1 0 0,0 0-1,0 1 1,0 0-1,1 0 1,0 1 0,0 0-1,1-1 1,0 2-1,0-1 1,0 0 0,1 1-1,0-1 1,1 1-1,0 0 1,0 0 0,0 0-1,1 0 1,0 15-1,2-20-117,-1 0-1,1 0 0,0-1 0,0 1 0,0 0 0,0 0 0,1-1 0,-1 1 1,1-1-1,-1 1 0,1-1 0,0 0 0,0 1 0,0-1 0,0 0 1,1 0-1,-1 0 0,0-1 0,1 1 0,-1-1 0,1 1 0,0-1 0,-1 0 1,1 0-1,0 0 0,0 0 0,0 0 0,0-1 0,4 1 0,6 1-1052,0 0 1,0-1-1,0 0 0,0-1 0,20-3 0,3-5-6772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56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3940,'0'0'8429,"-9"6"-5749,3-2-2348,0-1 0,1 1 0,0 0 0,-1 1 0,1-1 0,1 1 0,-1 0 0,1 1 0,0-1 0,0 1 0,0-1 0,1 1 0,0 0 0,0 1 0,-3 8 0,3 5-40,0-1 0,1 1 1,2 0-1,0 0 0,1 0 1,0-1-1,10 40 1,-1 4-198,-6 49 542,-5-85 568,15-82 562,-10 13-1726,-3 5-183,3 0 0,1 1 0,1-1 0,2 1-1,14-38 1,-20 70 52,-1 1 0,1-1 0,0 1 0,0-1 0,0 1 0,1 0 0,-1 0 0,1 0 0,-1 1 0,1-1-1,0 0 1,0 1 0,1 0 0,-1 0 0,0 0 0,1 0 0,-1 0 0,1 1 0,-1-1 0,8-1 0,-8 3 57,0 0 0,1 0 0,-1 0 0,0 0 0,0 0 0,0 1 0,0-1 0,0 1 0,0 0 0,0 0 0,0 0 0,-1 0 0,1 0 0,0 1 0,0-1 0,-1 1 0,1 0 1,-1 0-1,0 0 0,1 0 0,-1 0 0,0 0 0,0 0 0,0 1 0,0-1 0,2 6 0,-2-4 61,1 1 0,-1 0 0,0 0 0,0-1 0,-1 1 1,1 0-1,-1 0 0,0 1 0,-1-1 0,1 0 0,-1 0 0,0 0 0,0 0 0,0 1 1,-1-1-1,0 0 0,0 0 0,0 0 0,-1 0 0,0 0 0,-3 7 0,3-9 64,0 1-1,-1-1 1,1 0 0,-1 0-1,1 0 1,-1 0-1,0 0 1,0 0-1,0-1 1,-1 0-1,1 1 1,-1-1-1,1-1 1,-1 1 0,0 0-1,1-1 1,-1 0-1,0 0 1,0 0-1,0 0 1,0 0-1,0-1 1,0 0-1,0 0 1,0 0 0,0 0-1,-7-2 1,9 1-175,0 1 0,0-1 0,0 0 0,0 0 0,0 0 0,0 0 1,0 0-1,0 0 0,0 0 0,1-1 0,-1 1 0,0 0 0,1-1 1,-1 0-1,1 1 0,0-1 0,0 0 0,-1 0 0,1 0 0,0 0 1,1 0-1,-2-2 0,0-2-1297,0 0 1,1 0-1,-1 0 0,1 0 1,1 0-1,-1-10 1,1-8-4979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57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1 190 9737,'0'0'14675,"9"-1"-14418,-3 1-262,1-1-1,-1 0 1,1 0 0,-1-1 0,0 0 0,0 0 0,0 0 0,0-1 0,0 0 0,0 0 0,-1-1-1,0 1 1,1-1 0,-1 0 0,-1 0 0,1-1 0,0 0 0,-1 0 0,0 0 0,0 0-1,-1 0 1,5-9 0,-5 7-28,-1 0-1,0-1 1,0 1-1,-1 0 1,0-1-1,0 1 1,-1-1-1,1 1 1,-2-1-1,0-10 1,0 17 31,1 1 0,0-1 0,0 0 1,0 1-1,-1-1 0,1 1 0,0-1 0,0 0 0,-1 1 0,1-1 1,-1 1-1,1-1 0,0 1 0,-1-1 0,1 1 0,-1-1 1,0 1-1,1-1 0,-1 1 0,1 0 0,-1-1 0,1 1 0,-1 0 1,0 0-1,1-1 0,-1 1 0,0 0 0,1 0 0,-1 0 1,0 0-1,1 0 0,-1 0 0,0 0 0,1 0 0,-1 0 1,0 0-1,1 0 0,-1 0 0,0 0 0,1 1 0,-2-1 0,0 1-3,0 0 0,0-1 0,0 1 0,0 1 0,0-1 0,0 0 0,0 0 0,0 1-1,0-1 1,0 1 0,-2 2 0,-3 6 75,1 0 0,0 0 1,1 0-1,0 1 0,1 0 0,0 0 0,0 0 0,1 0 1,1 1-1,0-1 0,0 1 0,1-1 0,1 22 0,1-31-63,-1 0 1,0-1-1,1 1 0,-1 0 0,1 0 0,-1-1 0,1 1 0,0 0 1,0-1-1,0 1 0,0-1 0,0 1 0,0-1 0,0 1 0,0-1 1,1 0-1,-1 0 0,0 0 0,1 1 0,-1-1 0,3 1 0,-1-1 9,1 1-1,0-1 0,0 0 0,0 0 0,0 0 0,0 0 0,0-1 0,0 1 0,5-1 0,2-1-40,-1 0-1,0 0 0,1-1 0,-1 0 1,0 0-1,19-9 0,41-34-627,-4 3 185,-73 81 1734,6-36-1141,0 0 0,-1 0 0,1 0 0,1 0 0,-1 0 0,0 1 0,1-1 0,0 0 0,0 1 0,0-1 0,0 0 0,1 6 0,0-8-105,0 0 0,0 0 0,0 0 0,0 0 0,0 0 0,1 0 0,-1 0 0,0 0 0,1 0 0,-1-1 0,0 1 0,1-1 0,-1 1 0,1-1 0,-1 1 0,1-1 0,-1 0 0,1 0 0,-1 1 0,1-1 0,-1 0 0,1-1 0,-1 1 0,1 0-1,-1 0 1,1-1 0,-1 1 0,3-2 0,7 0-266,-1-1-1,0 0 0,18-8 0,-21 7-81,1 1-1,-1 0 1,1 0 0,0 1-1,0 0 1,0 1 0,11-2-1,-19 4 323,1-1 0,-1 0 0,1 1 0,-1-1 0,1 1 0,-1-1 0,1 1 0,-1 0 0,1-1 0,-1 1 0,0-1 0,1 1 0,-1 0 0,0-1 0,1 1 0,-1 0 0,0-1 0,0 1 0,0 0 0,0-1 0,0 1 0,0 0 0,0 0 0,0-1 0,0 1 0,0 1 0,0 27-1210,-1-22-523,2-7 1552,-1 0 0,0 1 0,0-1 0,0 0 1,1 1-1,-1-1 0,0 0 0,0 0 1,1 1-1,-1-1 0,0 0 0,1 0 0,-1 0 1,0 0-1,1 1 0,-1-1 0,0 0 0,1 0 1,-1 0-1,0 0 0,1 0 0,-1 0 0,0 0 1,1 0-1,-1 0 0,0 0 0,1 0 0,-1 0 1,0 0-1,1 0 0,-1 0 0,1-1 0,1 1-1127,10 0-5028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40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1 123 10570,'0'0'11088,"11"-8"-10613,155-107-128,-186 164-272,11-31-20,1 0 1,1 1-1,0-1 0,-6 37 1,8 5-2693,6-51-1954,3-4-3806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57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138 156 11082,'0'0'6834,"-8"-2"-5575,5 1-1195,0 0-1,-1 0 0,1 0 0,0 0 0,0 1 0,0 0 0,0-1 0,-1 1 0,1 1 1,0-1-1,0 0 0,-1 1 0,1-1 0,0 1 0,0 0 0,0 0 0,0 0 0,0 1 1,0-1-1,0 1 0,1 0 0,-1-1 0,1 1 0,-1 0 0,1 1 0,-1-1 0,-2 4 0,-27 42 1323,30-45-1236,0 1 1,1-1-1,-1 1 1,1-1-1,0 1 1,0-1-1,0 1 0,1 0 1,-1-1-1,1 1 1,0 0-1,0 0 0,1 6 1,0-9-134,0 0 0,-1 0 0,1 0 0,0 0 0,0-1 0,0 1 1,-1 0-1,1-1 0,0 1 0,0 0 0,0-1 0,0 1 0,0-1 0,0 0 0,0 1 0,0-1 1,0 0-1,0 0 0,1 1 0,-1-1 0,0 0 0,0 0 0,0 0 0,0 0 0,0-1 0,0 1 1,0 0-1,0 0 0,1-1 0,-1 1 0,0 0 0,0-1 0,0 1 0,1-2 0,37-16 148,-23 4-164,-1 0 0,0 0 0,-1-2-1,-1 0 1,-1 0 0,0-1 0,-1-1 0,-1 0 0,0 0-1,-2-1 1,0 0 0,10-39 0,-18 44 234,-10 24 77,-11 26 144,14-21-286,0 1 0,1 0 0,1 1 0,1-1 0,0 1 0,2 0 0,-1 0 0,2 0 0,0 0 0,1 0 0,3 19 0,-3-33-190,1-1 0,-1 0 0,1 1 1,0-1-1,0 0 0,0 1 0,0-1 0,0 0 0,0 0 1,1 0-1,-1 0 0,1 0 0,-1 0 0,1 0 1,0 0-1,0-1 0,0 1 0,0-1 0,0 1 1,0-1-1,0 0 0,0 0 0,0 0 0,1 0 1,-1 0-1,0-1 0,1 1 0,-1 0 0,1-1 0,-1 0 1,4 0-1,-1 1-351,-1-2 1,1 1 0,-1 0-1,0-1 1,1 0-1,-1 0 1,7-3-1,-8 3-346,1-1 0,-1 1 0,1-1 0,-1 0-1,0-1 1,0 1 0,0 0 0,4-5 0,12-17-7168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58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1 281 2466,'0'0'20468,"11"1"-19630,-2 0-768,0-1 0,0 0 0,0-1 0,0 1 1,-1-2-1,1 1 0,0-1 0,15-6 0,-21 7-58,1-1 1,-1 1-1,1-1 0,-1 0 0,1 0 0,-1 0 1,0 0-1,0-1 0,0 1 0,0-1 0,-1 0 1,1 0-1,-1 0 0,1 0 0,-1 0 1,0 0-1,0-1 0,-1 1 0,1-1 0,-1 1 1,1-1-1,-1 0 0,0 1 0,-1-1 0,1 0 1,0-7-1,-1 10-10,0 0 1,-1 1-1,1-1 1,0 0-1,0 0 1,-1 0-1,1 1 0,0-1 1,-1 0-1,1 1 1,0-1-1,-1 0 1,1 1-1,-1-1 1,0 1-1,1-1 1,-1 0-1,1 1 1,-1 0-1,0-1 0,1 1 1,-1-1-1,0 1 1,0 0-1,1-1 1,-1 1-1,0 0 1,0 0-1,1 0 1,-1-1-1,0 1 1,0 0-1,0 0 0,1 0 1,-1 0-1,0 0 1,0 1-1,0-1 1,1 0-1,-1 0 1,0 0-1,0 1 1,1-1-1,-1 0 1,0 1-1,1-1 0,-2 2 1,-2-1 12,-1 1-1,1-1 1,0 1-1,0 0 1,0 1-1,0-1 1,-4 5 0,0 2 149,2 0 1,-1 0 0,1 0 0,-9 21 0,13-27-109,0 1 0,1-1 0,-1 1 0,1 0 0,0 0 0,0-1-1,1 1 1,-1 0 0,1 0 0,0 0 0,0 0 0,0 0 0,0 0 0,1 0 0,-1-1 0,1 1 0,3 7 0,-2-9-47,0 1 1,1-1-1,-1-1 1,1 1-1,-1 0 1,1 0 0,0-1-1,0 0 1,0 0-1,0 1 1,0-1-1,0-1 1,0 1-1,0 0 1,0-1-1,0 0 1,0 0 0,0 0-1,0 0 1,7-1-1,2 0-155,1 0 0,0-1 0,23-6-1,-18 0-254,-1 0-1,0-1 0,0 0 1,16-13-1,9-6 222,-55 65 1979,11-32-1695,-1 1 0,1 0 0,0-1 0,0 1 0,0 0 0,1 0 0,0 0 0,0 0 1,0 11-1,2-16-97,-1-1 0,1 1 1,0 0-1,-1 0 0,1-1 1,0 1-1,0 0 1,-1-1-1,1 1 0,0-1 1,0 1-1,0-1 0,0 1 1,0-1-1,0 1 0,-1-1 1,1 0-1,0 0 1,0 0-1,0 1 0,0-1 1,0 0-1,0 0 0,0 0 1,0 0-1,0-1 0,0 1 1,2 0-1,31-7-199,-16-3-1094,0-1 0,0 0 0,-1-1 0,-1-1 0,0-1 0,0 0 0,-2-1 0,26-34 0,-43 57 1890,1 0-1,0 1 0,0-1 0,0 0 1,1 1-1,1-1 0,-1 10 0,2-17-596,0 0 0,-1 0 1,1-1-1,0 1 0,-1-1 0,1 1 0,0 0 0,0-1 0,-1 1 0,1-1 0,0 0 0,0 1 1,0-1-1,0 0 0,-1 1 0,1-1 0,0 0 0,0 0 0,0 0 0,0 0 0,0 0 0,0 0 1,0 0-1,0 0 0,0 0 0,0 0 0,-1 0 0,1-1 0,0 1 0,0 0 0,0-1 0,0 1 1,0-1-1,1 0 0,31-15-421,-14-1-175,-1-1 1,-1 0 0,0-2-1,17-25 1,-25 32 381,0-1 0,-2 0 1,1-1-1,-2 1 0,0-1 0,0-1 0,5-26 0,-11 41 303,0 0-1,1 1 0,-1-1 0,0 0 0,1 1 1,-1-1-1,0 0 0,0 0 0,0 1 0,0-1 1,0 0-1,0 0 0,0 0 0,0 1 1,0-1-1,0 0 0,0 0 0,0 0 0,0 1 1,-1-1-1,1 0 0,0 1 0,-1-1 0,1 0 1,0 0-1,-1 1 0,1-1 0,-1 0 0,-14 17 1071,-13 37-427,20-36-577,2 1 0,0 0 0,0 0 1,2 0-1,0 1 0,2 0 0,0-1 0,1 1 0,0 0 0,5 37 0,-2-51-265,-1 0 0,1 0 1,0 1-1,0-1 0,1 0 0,-1 0 0,1-1 0,4 7 0,-5-9-178,0 0 0,-1 0-1,1 0 1,0 0-1,0 0 1,0 0-1,0 0 1,1 0 0,-1-1-1,0 1 1,1-1-1,-1 0 1,1 0 0,-1 0-1,1 0 1,0 0-1,-1 0 1,5 0 0,-7-2 258,1 1 1,-1-1 0,1 1 0,-1 0 0,0-1 0,1 1 0,-1-1 0,0 1-1,0-1 1,1 1 0,-1-1 0,0 0 0,0 1 0,0-1 0,0 1-1,1-1 1,-1 1 0,0-1 0,0 0 0,0 1 0,0-1 0,0 1 0,-1-1-1,1 0 1,0 1 0,0-1 0,0 1 0,0-1 0,-1 1 0,1-1-1,0 1 1,0-1 0,-1 1 0,1-1 0,0 1 0,-1-1 0,0 0-1,-12-24 475,-10-5-63,-30-32 0,31 39 887,2-1 1,-26-38-1,46 61-1217,0 1-1,0 0 1,0 0 0,0-1-1,-1 1 1,1 0 0,0 0-1,0-1 1,0 1 0,0 0-1,0 0 1,0-1 0,0 1 0,0 0-1,0 0 1,0-1 0,0 1-1,0 0 1,0-1 0,0 1-1,1 0 1,-1 0 0,0-1-1,0 1 1,0 0 0,0 0 0,0 0-1,0-1 1,1 1 0,-1 0-1,0 0 1,0 0 0,0-1-1,1 1 1,-1 0 0,0 0-1,0 0 1,1 0 0,-1 0-1,0-1 1,0 1 0,1 0 0,-1 0-1,0 0 1,0 0 0,1 0-1,-1 0 1,0 0 0,0 0-1,1 0 1,-1 0 0,0 0-1,0 0 1,1 0 0,-1 0 0,1 0-1,20 1 11,-18 0 72,105 12 164,-10-1-1787,-33-8-2594,-23-4-2218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59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73 6822,'3'-9'2572,"0"5"-1212,-1 0-1,0-1 1,0 0-1,0 0 0,-1 1 1,1-1-1,0-9 1,-4 14-1200,-1 1 1,1 0 0,0 0-1,-1 0 1,1 0-1,0 0 1,0 0 0,0 0-1,0 1 1,0-1-1,-3 3 1,-1 2-98,-1 1 0,1-1 0,1 1 0,-1 1 1,1-1-1,0 1 0,1-1 0,0 2 0,0-1 0,1 0 0,0 0 0,0 1 1,1 0-1,0 0 0,1-1 0,-1 15 0,2-21-45,0-1 1,0 1-1,0-1 0,1 1 1,-1-1-1,0 1 0,1-1 1,-1 0-1,1 1 0,0-1 1,-1 0-1,1 1 1,0-1-1,0 0 0,0 0 1,0 0-1,0 0 0,0 1 1,0-1-1,0-1 0,0 1 1,3 2-1,-1-2 28,0 0 0,0 0 1,0 0-1,0 0 0,0 0 0,1-1 0,-1 1 0,0-1 1,0 0-1,5 0 0,0-1 38,0 0 0,0 0 0,0-1 0,1 0 0,-2 0 1,1-1-1,0 0 0,8-4 0,-1-3-45,0 0 0,0-1 0,-1-1-1,13-13 1,-22 20-20,0 0-1,0 0 1,-1-1-1,1 0 1,-2 0-1,1 0 1,0 0 0,-1-1-1,-1 1 1,1-1-1,-1 0 1,0 1-1,1-11 1,-3 16-12,1 0 0,-1-1 0,-1 1 0,1 0 0,0 0 0,0-1 0,0 1 0,-1 0 0,1 0 0,-1-1 0,1 1 0,-1 0 0,1 0 0,-1 0 0,0 0 0,1 0 0,-1-1 0,0 1 0,0 1 0,0-1 0,0 0 0,0 0 0,0 0 0,0 0 0,0 1 0,0-1 0,0 0 0,-1 1 0,1-1 1,0 1-1,0 0 0,-1-1 0,1 1 0,0 0 0,0 0 0,-1 0 0,1 0 0,0 0 0,-1 0 0,1 0 0,0 0 0,0 0 0,-1 0 0,1 1 0,0-1 0,0 1 0,-1-1 0,0 2 0,0-2-7,1 0 1,0 0-1,0 1 1,0-1-1,0 1 1,0-1-1,-1 1 1,1 0-1,0-1 0,0 1 1,0 0-1,1 0 1,-1-1-1,0 1 1,0 0-1,0 0 0,0 0 1,1 0-1,-1 0 1,1 0-1,-1 0 1,1 1-1,-1-1 1,1 0-1,-1 0 0,1 0 1,0 1-1,0-1 1,-1 0-1,1 0 1,0 0-1,0 1 0,0-1 1,1 0-1,-1 0 1,0 1-1,0-1 1,1 0-1,-1 0 0,1 0 1,-1 0-1,1 0 1,-1 1-1,1-1 1,0 0-1,-1 0 1,1 0-1,0 0 0,0-1 1,0 1-1,0 0 1,-1 0-1,1 0 1,2 0-1,2 3-147,0 0-1,1-1 1,0 1-1,0-1 1,0-1-1,0 1 1,0-1 0,0 0-1,1 0 1,-1-1-1,11 1 1,-2 0-1718,0-1 0,1-1 0,-1 0 1,17-3-1,12-7-10291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59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9961,'0'0'9305,"-3"11"-8339,1-3-832,-3 8 563,1 0 0,1 1 0,0-1 0,1 1 0,1-1 0,1 29 0,0-44-661,1 0-1,-1 0 1,1 0-1,0 0 1,-1 1-1,1-1 1,0 0-1,0 0 1,0-1-1,0 1 0,0 0 1,0 0-1,0 0 1,0-1-1,0 1 1,0 0-1,0-1 1,1 1-1,-1-1 1,0 0-1,0 1 1,1-1-1,-1 0 1,0 0-1,0 1 1,1-1-1,-1 0 1,0-1-1,1 1 0,1 0 1,44-8 418,-28 1-485,1-1-1,-2-1 1,1-1 0,17-12 0,38-19-123,-74 41 157,0 0 0,0 0 1,0 0-1,1 0 0,-1 0 0,0 0 0,0 0 0,1 0 1,-1 0-1,0 0 0,0 0 0,1 0 0,-1 0 0,0 0 1,0 0-1,1 0 0,-1 0 0,0 0 0,0 1 1,0-1-1,1 0 0,-1 0 0,0 0 0,0 0 0,0 0 1,1 1-1,-1-1 0,0 0 0,0 0 0,0 0 0,0 1 1,0-1-1,0 0 0,1 0 0,-1 0 0,0 1 0,0-1 1,0 0-1,0 0 0,0 1 0,0-1 0,0 0 0,0 0 1,0 1-1,0-1 0,0 0 0,0 0 0,0 1 0,0-1 1,0 0-1,0 0 0,0 0 0,0 1 0,-1-1 1,1 0-1,0 0 0,0 1 0,0-1 0,0 0 0,0 0 1,-1 0-1,1 0 0,0 1 0,0-1 0,0 0 0,-1 0 1,1 0-1,-11 26 387,8-19-265,-1 2-340,-13 41 1305,17-49-1191,-1-1 1,1 1-1,0 0 0,-1 0 0,1 0 1,0 0-1,0 0 0,0 0 1,-1 0-1,1-1 0,0 1 1,1 0-1,-1 0 0,0 0 1,0 0-1,0 0 0,0 0 0,1 0 1,-1-1-1,0 1 0,1 0 1,-1 0-1,1 0 0,-1-1 1,1 1-1,-1 0 0,1 0 0,-1-1 1,1 1-1,0-1 0,-1 1 1,1 0-1,0-1 0,0 1 1,-1-1-1,1 0 0,0 1 0,0-1 1,0 0-1,0 1 0,-1-1 1,1 0-1,0 0 0,2 0 1,5-2-6605,-1-10-7207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9:01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7 3972,'0'0'13260,"-7"6"-12608,-20 13-213,13-10 229,0 1-1,1 0 1,-14 14 0,24-20-605,-1-1 0,1 1 0,0 0-1,0 1 1,0-1 0,0 0 0,1 1 0,0-1 0,0 1-1,0 0 1,1 0 0,-1 0 0,1 0 0,0 0 0,0 9-1,1-13-58,0 1-1,0-1 0,-1 1 0,1-1 0,1 1 1,-1-1-1,0 1 0,0-1 0,0 1 0,1-1 0,-1 0 1,1 1-1,-1-1 0,1 0 0,-1 1 0,1-1 1,0 0-1,0 0 0,0 1 0,0-1 0,0 0 0,0 0 1,0 0-1,0 0 0,0 0 0,0 0 0,0-1 1,1 1-1,-1 0 0,0-1 0,1 1 0,-1 0 0,0-1 1,1 0-1,-1 1 0,1-1 0,-1 0 0,0 0 0,1 0 1,-1 0-1,1 0 0,-1 0 0,1 0 0,-1 0 1,1 0-1,-1-1 0,0 1 0,1-1 0,-1 1 0,2-2 1,6-1 11,-1 0 1,0-1 0,-1 0 0,1 0-1,0-1 1,-1 1 0,9-10 0,-3 2-75,0 0 1,-1-1 0,13-20 0,-22 29 51,0-1 1,0 1 0,0-1 0,-1 0 0,0 0 0,0 0 0,-1 0 0,1 0 0,-1-1-1,0 1 1,0 0 0,-1-1 0,1 1 0,-1-1 0,-1-5 0,1 11 2,0 0 1,0 0 0,-1-1-1,1 1 1,0 0 0,0 0-1,0-1 1,0 1 0,-1 0-1,1 0 1,0 0-1,0-1 1,-1 1 0,1 0-1,0 0 1,0 0 0,-1 0-1,1 0 1,0-1 0,0 1-1,-1 0 1,1 0-1,0 0 1,-1 0 0,1 0-1,0 0 1,-1 0 0,1 0-1,0 0 1,0 0 0,-1 0-1,1 0 1,0 0-1,-1 0 1,1 1 0,0-1-1,0 0 1,-1 0 0,1 0-1,0 0 1,0 0 0,-1 1-1,1-1 1,0 0 0,0 0-1,-1 1 1,-11 8-90,9-5 96,0 1 0,1-1 1,0 1-1,0-1 0,0 1 1,0 0-1,1 0 0,0 0 0,0 0 1,0 0-1,0 0 0,1 0 0,0 0 1,1 9-1,-1-12 12,0 1-1,0 0 1,1-1 0,-1 1-1,1 0 1,0-1 0,0 1-1,0-1 1,0 1 0,0-1 0,1 0-1,-1 1 1,1-1 0,-1 0-1,1 0 1,0 0 0,0 0-1,0 0 1,0 0 0,0-1-1,0 1 1,0-1 0,1 1 0,-1-1-1,1 0 1,-1 0 0,1 0-1,3 1 1,4-1 11,0 0 0,0-1 0,-1 0 0,1-1 1,0 0-1,-1 0 0,1-1 0,-1 0 0,1-1 0,-1 0 0,0-1 0,11-5 0,-14 6-27,0 0-1,0 0 1,0-1-1,-1 1 1,0-1-1,0-1 0,0 1 1,0-1-1,0 0 1,-1 0-1,0 0 1,0 0-1,-1-1 0,1 0 1,-1 1-1,0-1 1,-1 0-1,4-12 1,-6 18-3,0-1 1,1 1 0,-1 0 0,0 0 0,0-1-1,0 1 1,0 0 0,0 0 0,1-1 0,-1 1-1,0 0 1,0-1 0,0 1 0,0 0-1,0 0 1,0-1 0,0 1 0,0 0 0,0-1-1,0 1 1,0 0 0,0 0 0,0-1 0,0 1-1,0 0 1,0-1 0,-1 1 0,1 0 0,0 0-1,0-1 1,0 1 0,0 0 0,0 0 0,-1-1-1,1 1 1,0 0 0,0 0 0,-1-1-1,1 1 1,0 0 0,0 0 0,-1 0 0,1 0-1,0-1 1,-13 13-59,-10 22 141,19-27 24,1 0 1,0 0 0,0 1 0,1-1 0,-1 1-1,2-1 1,-1 1 0,0 10 0,2-17-82,0-1-1,1 1 1,-1-1 0,1 1 0,-1 0 0,0-1 0,1 1-1,-1-1 1,1 1 0,-1-1 0,1 0 0,0 1 0,-1-1-1,1 1 1,-1-1 0,1 0 0,0 0 0,-1 1 0,1-1-1,0 0 1,-1 0 0,1 0 0,0 0 0,-1 0-1,1 0 1,0 0 0,0 0 0,-1 0 0,1 0 0,0 0-1,-1 0 1,1 0 0,0 0 0,-1-1 0,1 1 0,0 0-1,0-1 1,29-9 174,-17 2-368,0-1 0,0-1 0,-1 0 0,0 0 0,-1-1 0,0-1 0,-1 0 0,14-21 0,-23 32 81,-10 29-155,5-18 274,-19 44 453,22-51-377,0 0 0,0 0-1,0 1 1,1-1 0,-1 0 0,1 0 0,0 0-1,0 1 1,0-1 0,0 0 0,0 0 0,1 1 0,-1-1-1,3 5 1,-2-7-82,1 0 1,0 0-1,0 0 0,-1 0 0,1 0 0,0 0 0,0-1 0,0 1 1,0-1-1,0 1 0,0-1 0,0 0 0,0 0 0,0 0 1,0 0-1,0 0 0,2 0 0,38-4 49,-31 1-425,0-1 1,0 1-1,-1-2 0,0 1 1,0-2-1,18-11 1,23-26-6050,-28 17 398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9:01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14157,'0'0'1703,"-8"9"-160,2 0-1259,-1-1-1,1 0 0,1 1 1,0 0-1,0 1 1,1-1-1,0 1 0,0-1 1,1 1-1,-2 11 1,0 27 276,3 65 1,2-101-508,8-70 1987,-2 35-8254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9:02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0 221 6278,'0'0'16437,"4"-9"-15279,3 0-970,-1 1 0,1 0 0,0 0 0,0 0 0,1 1 0,0 0 0,1 1 0,-1 0 0,1 0 0,1 1 0,-1 0 0,1 0 0,17-5 0,-11 3-172,0 2 0,1-1 0,0 2 0,-1 0 0,1 1 0,26-1 0,-41 4-16,0 1 0,0-1 0,-1 1-1,1-1 1,0 1 0,-1-1 0,1 1-1,0 0 1,-1 0 0,1 0 0,-1 0-1,1 0 1,-1 0 0,0 1 0,0-1 0,1 0-1,-1 1 1,0-1 0,0 1 0,0-1-1,0 1 1,-1-1 0,1 1 0,0 0 0,-1-1-1,1 1 1,-1 0 0,1-1 0,-1 1-1,0 0 1,0 0 0,0 3 0,2 11 173,-2 1 0,-1 28 0,0-20 52,2-17 236,2-8-172,8-17-78,7-28-206,-14 31-6,-1 0-1,-1-1 1,0 1-1,0-1 1,-2 0-1,-1-16 0,1 30 1,0 0-1,0 1 0,0-1 1,0 0-1,0 0 0,0 1 1,0-1-1,0 0 0,0 0 1,0 1-1,-1-1 0,1 0 1,0 1-1,-1-1 0,1 0 1,-1 1-1,1-1 0,0 1 1,-1-1-1,1 0 0,-1 1 1,1-1-1,-1 1 0,0 0 1,1-1-1,-1 1 0,0-1 1,1 1-1,-1 0 0,0-1 1,1 1-1,-1 0 0,0 0 1,1 0-1,-1-1 0,0 1 1,0 0-1,1 0 0,-1 0 1,0 0-1,0 0 0,1 1 1,-1-1-1,0 0 0,0 0 1,1 0-1,-1 1 0,0-1 1,1 0-1,-1 1 0,0-1 1,0 1-1,1-1 6,-1 0 1,1 1-1,-1-1 0,1 0 1,-1 0-1,1 1 0,0-1 1,-1 1-1,1-1 0,-1 0 0,1 1 1,0-1-1,0 1 0,-1-1 1,1 1-1,0-1 0,0 1 1,-1-1-1,1 1 0,0-1 0,0 1 1,0-1-1,0 1 0,0-1 1,0 1-1,0 0 0,0 0 6,1 0 0,-1-1 0,1 1 0,-1 0 0,1 0 0,0-1 0,-1 1 0,1 0 0,0-1 0,0 1-1,-1-1 1,1 1 0,0-1 0,0 1 0,0-1 0,-1 0 0,1 1 0,0-1 0,0 0 0,0 1 0,0-1 0,2 0 0,18 4 20,1-1 1,1-1-1,-1-1 1,43-4 0,-50 1-961,0 0 0,-1-1 1,1 0-1,23-10 1,0-7-5098,-4-8-4842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9:03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102 275 6790,'0'0'3881,"8"-4"-2914,1-1-683,25-9 820,-34 14-963,0 0-1,0 0 1,1-1 0,-1 1 0,0 0 0,0 0 0,0 0 0,1-1-1,-1 1 1,0 0 0,0 0 0,0-1 0,0 1 0,0 0-1,0 0 1,0 0 0,0-1 0,1 1 0,-1 0 0,0-1 0,0 1-1,0 0 1,0 0 0,0-1 0,0 1 0,0 0 0,-1 0 0,1-1-1,0 1 1,0 0 0,0 0 0,0-1 0,0 1 0,0 0 0,0 0-1,0 0 1,-1-1 0,1 1 0,0 0 0,0 0 0,0 0 0,0-1-1,-1 1 1,1 0 0,0 0 0,0 0 0,-1 0 0,1 0 0,0-1-1,-1 1 1,-10-9 1607,6 7-1587,0 0-1,-1 1 1,1 0 0,0 0 0,-1 0 0,1 1-1,-1 0 1,1 0 0,-1 0 0,1 1 0,-1 0 0,1 0-1,0 0 1,-1 0 0,1 1 0,-7 3 0,9-4-141,1 1 0,-1-1 0,0 1 1,1 0-1,-1 0 0,1 0 0,0 0 1,-1 0-1,1 1 0,0-1 1,0 1-1,1-1 0,-1 1 0,1 0 1,-1 0-1,1-1 0,0 1 0,0 0 1,0 0-1,0 0 0,0 1 0,1-1 1,-1 0-1,1 0 0,0 0 1,0 0-1,0 0 0,1 0 0,0 6 1,0-8-8,0 0 0,0 1 0,0-1 1,0 0-1,0 1 0,0-1 1,0 0-1,1 0 0,-1 0 1,0 0-1,1 0 0,-1-1 0,1 1 1,-1 0-1,1-1 0,-1 1 1,1-1-1,-1 1 0,1-1 1,-1 1-1,1-1 0,0 0 0,-1 0 1,1 0-1,0 0 0,-1 0 1,1-1-1,2 1 0,50-8 205,-37 2-201,0 0 1,0-2-1,-1 1 1,0-2-1,0 0 1,-1-1-1,0-1 1,-1 0-1,18-18 1,-14 12-18,-2-2 0,0 0 0,0 0 0,-2-1 1,-1-1-1,14-29 0,-24 44 15,-1 1 0,1-1-1,-1 1 1,-1-1 0,1 1 0,-1-1 0,0 0 0,0-7-1,-14 18 451,8 1-432,0-1 1,1 1-1,0 1 0,0-1 1,1 1-1,0-1 0,0 1 1,0 0-1,-1 7 0,-15 69 261,19-81-270,-3 13 40,0-1-1,1 1 1,1 0-1,1 0 1,0 0-1,1-1 0,0 1 1,5 19-1,-6-32-172,1 0-1,0-1 1,0 1-1,0 0 1,0-1-1,0 1 0,0-1 1,0 0-1,0 1 1,1-1-1,-1 0 1,1 0-1,-1 0 0,3 2 1,14 2-4296,-3-5-1494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9:03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64 18065,'0'0'4671,"-5"-9"-4212,-16-24-315,20 32-144,1 1 0,-1-1 0,1 0-1,-1 0 1,1 1 0,-1-1-1,0 0 1,1 1 0,-1-1 0,0 1-1,0-1 1,1 1 0,-1-1-1,0 1 1,0-1 0,0 1-1,0 0 1,1 0 0,-1-1 0,0 1-1,0 0 1,0 0 0,0 0-1,0 0 1,0 0 0,0 0 0,0 0-1,0 0 1,1 0 0,-1 0-1,0 1 1,0-1 0,0 0 0,0 1-1,0-1 1,1 1 0,-1-1-1,0 1 1,0-1 0,1 1 0,-1-1-1,0 1 1,1 0 0,-1-1-1,0 2 1,-19 30-29,20-31 26,-3 7 89,0 0 0,1 0 0,0 0-1,0 0 1,1 0 0,0 10 0,1-17-64,0 0 1,0 1 0,0-1 0,0 0-1,1 0 1,-1 1 0,1-1 0,-1 0 0,1 0-1,-1 0 1,1 0 0,-1 0 0,1 1-1,0-1 1,0 0 0,-1-1 0,1 1-1,2 2 1,-1-2-10,0 0 0,0-1 1,0 1-1,0 0 0,0-1 0,0 1 0,0-1 0,0 1 1,0-1-1,1 0 0,-1 0 0,0 0 0,0 0 0,4-1 1,2-1-15,-1 0 0,1 0 1,-1-1-1,0 0 0,0-1 1,0 1-1,0-1 1,0-1-1,-1 1 0,0-1 1,0 0-1,6-7 1,-3 4-11,-2 0 0,1-1-1,-1 0 1,0 0 0,-1-1 0,0 0 0,8-19 0,-20 42 7,0 0 0,1 1 0,0 0-1,-3 19 1,7-28 33,1-1 0,0 1 0,0 0 0,0 0-1,0 0 1,1 0 0,0-1 0,0 1 0,0 0 0,1-1 0,-1 1-1,1-1 1,0 1 0,4 5 0,-4-8-150,0 1 0,0-2 1,0 1-1,0 0 0,1 0 0,-1-1 0,1 1 0,-1-1 1,1 0-1,-1 0 0,1 0 0,0 0 0,-1 0 0,1-1 1,0 1-1,0-1 0,-1 1 0,1-1 0,0 0 1,0 0-1,0 0 0,-1-1 0,1 1 0,0-1 0,0 0 1,4-1-1,19-10-3573,1-8-2563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9:03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16944,'0'0'854,"-9"10"454,3-2-1005,-1 0 1,2 0-1,-1 1 0,1-1 0,0 1 0,1 0 1,0 1-1,0-1 0,1 1 0,0-1 1,1 1-1,0 0 0,1 0 0,-1 12 0,3-3-234,1 0 0,1 0-1,0-1 1,1 1 0,1-1-1,13 30 1,-10 10-262,-8-44-92,-5-40-294,2 11 487,-1 1 0,-1-1 0,-1 1 0,0 1 0,0-1 0,-1 1 0,-1 0 0,-13-16 0,18 24 204,56 7-640,54 12-8072,-63-13 3854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41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0 6374,'0'0'12759,"-8"12"-11926,-107 180 2584,62-98-2553,49-110-7330,3-16 990,1-1-1800</inkml:trace>
  <inkml:trace contextRef="#ctx0" brushRef="#br0" timeOffset="1">7 98 9097,'0'0'8488,"-7"51"-7303,18-32-192,3 0-64,7-2-289,2-2-448,9-1-128,-3-7-1121,1-5-2338,-2-2-4420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9:04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37 9289,'0'0'11088,"-10"3"-10304,7-2-713,0-1-1,-1 1 1,1 0-1,0 0 1,0 0-1,-1 1 1,1-1-1,0 1 1,0 0-1,1 0 1,-1 0-1,0 0 1,1 0-1,-1 1 1,1-1-1,-1 1 1,1-1-1,0 1 1,0 0-1,1 0 1,-1 0-1,0 0 1,1 0-1,0 0 1,0 1-1,0-1 1,0 0-1,0 1 1,1-1-1,-1 0 1,1 1-1,0-1 1,1 5-1,-2-6-32,1 0-1,0 0 1,0 1-1,0-1 1,1 0-1,-1 0 1,1 1-1,-1-1 1,1 0-1,0 0 1,-1 0-1,1 0 1,0 0-1,1 0 1,-1 0-1,0 0 1,0-1-1,4 4 0,-3-3-21,1-1-1,0 1 1,-1-1 0,1 0-1,0 0 1,0 0-1,0 0 1,0-1-1,0 1 1,0-1-1,0 0 1,0 0-1,0 0 1,4-1-1,0 0-25,-1 0 0,0-1-1,1 0 1,-1 0 0,0-1-1,0 0 1,0 0 0,0 0 0,-1-1-1,1 1 1,-1-1 0,0-1-1,0 1 1,-1-1 0,8-9 0,-7 8-5,0 0 0,0 0 0,-1-1 0,0 0 0,0 1 0,-1-2 0,1 1 0,-2 0 0,1-1 0,-1 1 0,0-1 0,0 1 0,0-9 0,-2 15 34,0 1-1,0 0 0,0-1 1,0 1-1,0-1 0,0 1 1,0 0-1,0-1 0,0 1 1,0-1-1,0 1 0,0 0 1,0-1-1,0 1 0,0-1 1,-1 1-1,1 0 0,0-1 1,0 1-1,0-1 0,-1 1 0,1 0 1,0-1-1,0 1 0,-1 0 1,1 0-1,0-1 0,-1 1 1,1 0-1,0 0 0,-1-1 1,1 1-1,0 0 0,-1 0 1,1 0-1,-1-1 0,1 1 1,0 0-1,-1 0 0,1 0 1,-1 0-1,1 0 0,0 0 0,-1 0 1,1 0-1,-1 0 0,1 0 1,-1 0-1,1 0 0,0 1 1,-1-1-1,1 0 0,-1 0 1,1 0-1,0 0 0,-1 1 1,1-1-1,0 0 0,-1 1 1,-20 19 1001,18-15-927,0 0 0,1 0 0,0 1-1,0-1 1,0 1 0,0-1 0,1 1 0,0 0 0,0 0 0,1-1 0,0 1 0,0 0 0,0 0 0,1 0 0,-1 0-1,1-1 1,1 1 0,3 11 0,-3-14-146,-1 1-1,1-1 0,1 1 1,-1-1-1,0 0 1,1 0-1,0 0 0,-1 0 1,1 0-1,1 0 1,5 3-1,-5-3-314,1-1-1,-1 0 1,1 0-1,0 0 1,0-1-1,-1 0 1,1 0-1,0 0 1,0 0 0,10-1-1,13 0-4692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9:04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61 8968,'0'0'1885,"9"-5"704,-2 1-1802,36-21 1694,-21 3 2104,-30 18-1596,-32 3-1948,26 3-952,0 1 1,0 0-1,0 1 0,0 0 0,-14 8 0,21-10-78,1 1-1,-1 1 0,0-1 0,1 1 0,0 0 0,0 1 0,0-1 0,1 1 1,-1 1-1,1-1 0,-7 10 0,12-14-14,-1 0 0,1 0-1,-1 0 1,1 0 0,-1 0 0,1 0 0,0 0-1,0 0 1,0 0 0,-1 1 0,1-1 0,0 0 0,0 0-1,1 0 1,-1 0 0,0 0 0,0 0 0,0 0 0,1 0-1,-1 0 1,0 0 0,1 0 0,-1 0 0,1 0-1,0 0 1,-1 0 0,1 0 0,-1 0 0,1-1 0,0 1-1,0 0 1,0 0 0,-1-1 0,1 1 0,0 0-1,0-1 1,0 1 0,0-1 0,0 1 0,0-1 0,0 0-1,0 1 1,2-1 0,58 13-750,-48-11 432,5 1-59,-2-1 209,0 1 0,0 0 0,-1 1 0,0 0 1,1 1-1,-1 1 0,23 13 0,-37-19 205,0 1 0,0-1-1,0 1 1,0-1 0,0 1 0,0 0 0,0-1 0,-1 1 0,1 0 0,0 0-1,0 0 1,-1 0 0,1 0 0,0 0 0,-1 0 0,1 0 0,-1 0 0,1 0 0,-1 0-1,0 0 1,1 0 0,-1 0 0,0 0 0,0 0 0,0 1 0,0-1 0,0 0 0,0 0-1,0 0 1,0 0 0,0 1 0,0-1 0,-1 0 0,1 0 0,0 0 0,-1 0 0,1 0-1,-1 0 1,1 0 0,-1 0 0,0 0 0,1 0 0,-1 0 0,0 0 0,0-1 0,0 1-1,0 0 1,0 0 0,1-1 0,-1 1 0,0-1 0,0 1 0,0-1 0,-1 1 0,1-1-1,-1 1 1,-7 3 207,0 0 1,1 0-1,-2-1 0,1 0 0,-11 2 0,6-3-80,0 0-1,-1 0 1,1-2 0,-20 0 0,31-1-305,0 1 0,0-1 0,-1 1 0,1-1 1,0 0-1,0 0 0,0-1 0,0 1 1,0-1-1,0 1 0,-2-3 0,3 3-195,1-1 0,0 1 0,0 0-1,-1-1 1,1 1 0,0-1 0,0 0-1,1 1 1,-1-1 0,0 0 0,1 1-1,-1-1 1,1 0 0,-1 0 0,1 1-1,0-1 1,0 0 0,-1 0 0,1 0-1,1 0 1,-1-2 0,5-14-6216,11-2-3240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9:05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61 11339,'0'0'5093,"10"0"-3625,6 1-988,46 1 747,-58-2-1203,0 0 1,0 0-1,0-1 0,0 1 0,0-1 1,0 0-1,0 0 0,-1-1 1,1 1-1,0-1 0,-1 1 1,6-5-1,-8 6 19,-1-1 1,1 1 0,0-1-1,0 1 1,-1-1 0,1 0-1,0 0 1,-1 1-1,1-1 1,0 0 0,-1 0-1,0 0 1,1 0 0,-1 0-1,1 1 1,-1-1 0,0 0-1,0 0 1,1 0-1,-1 0 1,0 0 0,0 0-1,0 0 1,0 0 0,0 0-1,0 0 1,0 0-1,-1-2 1,0 2 56,0 0-1,0-1 1,-1 1-1,1 0 1,0 0 0,0 0-1,-1 0 1,1 0-1,-1 0 1,1 0 0,-1 0-1,1 1 1,-1-1-1,0 1 1,-1-1 0,-3-1 39,-1 0 1,1 1 0,-1 0-1,0 0 1,1 1 0,-1 0-1,0 0 1,-6 2 0,8 0-113,0 0 0,0 0 0,0 1 0,1 0 0,-1 0 0,1 0 0,-1 0 0,1 1 0,0 0 0,1 0 0,-1 0 0,1 0 0,0 1 0,0-1 0,0 1 0,-2 5 0,3-8 1,1 0-1,0 0 1,0 0 0,0 1-1,0-1 1,0 0 0,1 1-1,-1-1 1,1 0 0,-1 1-1,1-1 1,0 1 0,0-1-1,0 1 1,0-1 0,1 0-1,-1 1 1,1-1 0,-1 1-1,1-1 1,0 0 0,0 0-1,0 1 1,0-1 0,0 0-1,0 0 1,1 0 0,-1 0-1,1 0 1,0 0 0,-1-1 0,1 1-1,0 0 1,0-1 0,0 1-1,0-1 1,3 2 0,3 0-131,-1 0 0,1-1 1,0 1-1,0-2 0,0 1 1,0-1-1,0 0 0,1-1 1,-1 1-1,9-2 0,-7 0-633,0-1 0,-1 1-1,0-1 1,1-1-1,-1 0 1,0 0 0,-1-1-1,12-6 1,15-14-4821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9:05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0 4004,'0'0'14387,"-8"12"-13117,3-4-1032,-1 1-1,1 0 1,1 0-1,0 1 1,0-1 0,1 1-1,0 0 1,1 0-1,0 0 1,0 0-1,0 14 1,4 13 248,1 1 1,16 67 0,-14-80-484,0-3 554,0 4-3655,-10-27 1364,-8-13 1001,-10-11 751,-51-44-1,12 13 1475,61 55-1380,0 1 0,1-1 0,-1 0 0,0 0 0,0 1 0,1-1 0,-1 0 0,0 0 0,1 0 0,-1 0 0,1 0 0,-1 0 0,1 0 0,-1 0 0,1 0 0,0 0 0,-1 0 0,1 0 1,0-1-1,0-1 0,0 3-47,1-1 0,-1 0 0,1 1 0,-1-1 0,1 1 0,-1-1 0,1 0 0,-1 1 0,1-1 0,0 1 0,-1-1 0,1 1 0,0 0 0,-1-1 0,1 1 0,0 0 0,-1-1 0,1 1 0,0 0 0,0 0 0,1 0 0,56-2 1012,-43 3-972,65 0-14,23-1-2950,-36-5-6518,-29-2-1471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9:06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1 245 10570,'0'0'9331,"13"0"-8781,143-5 1124,165-12 138,-132-5-1000,1526-148 512,-1483 157-121,267 18 1,-492-7-6050,-11-5-2336,3 6 7071,-11-12-12322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9:10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4732 106 2338,'0'0'523,"-8"-8"470,-6-7 95,0 1 0,-21-16 0,28 25-840,1 1 1,-1 0-1,0 0 1,1 0-1,-2 1 1,1 0 0,0 0-1,-1 1 1,1 0-1,-1 0 1,-8 0-1,-69 2-206,-166 19 1,118-4-32,-966 30-112,920-46 161,-427 15 1978,520-2-2198,-154 42 0,-25 6-86,263-60 246,-116 17-32,-164 4 0,237-19 32,1 1 1,0 3-1,0 1 1,0 2-1,-44 16 0,-4 8-17,-107 54 0,168-74 31,-1-1-1,-57 12 1,62-18-5,1 1 0,0 1 0,0 1 1,0 2-1,-26 15 0,0 7 92,2 3 1,-85 80-1,130-110-74,0 0 0,0 1 0,1-1 0,0 1 0,0 0 0,0 0 0,1 0 0,0 1 0,1-1 0,0 1 0,0 0 0,0-1 0,1 1 0,0 8 0,-1 8 60,2 0 0,1 0 0,5 32 0,-5-49-75,0-1 0,0 1 0,1 0 0,0-1 0,0 1 0,1-1 0,-1 0 0,1 0 0,1 0 0,-1 0 0,1 0 0,0-1 0,0 1 0,11 8 0,-8-8 14,0-1 0,1-1 0,0 1 0,0-1-1,0 0 1,0-1 0,1 0 0,0-1 0,-1 1 0,19 1-1,607 61 1812,-367-42-1565,-225-17-177,-2 3 0,1 1 0,-1 2 0,54 23 0,-50-13-64,1-3 1,1-1-1,1-3 0,0-1 0,97 14 0,185-23 356,-52-2-229,-105 17-145,31 1 11,-147-19-95,8-2 273,0 2 0,0 4 0,106 23 0,-95-14-158,1-2-1,127 4 1,-132-13-26,42-1 1,174-20-1,13 0-18,-199 13-156,0-5-1,104-23 1,-172 24 158,-1-1 0,0-2 0,-1-2 0,0 0 0,-1-2 0,0-2 0,-1 0 0,-2-2 0,1-1 0,-2-2 0,-1 0 0,24-27 0,-47 47 1,0 0-1,0 0 1,-1 0-1,1 0 1,0 0-1,-1 0 1,1 0-1,-1 0 1,0-1-1,0 1 1,0-1-1,0 1 1,0-1-1,0 1 1,-1-1-1,1 1 1,-1-1-1,0 0 1,0 1-1,0-5 1,-1 4-278,0 0-1,-1 0 1,1 0 0,-1 0 0,1 0 0,-1 0-1,0 1 1,0-1 0,-1 0 0,1 1 0,0 0-1,-1 0 1,1-1 0,-1 1 0,-3-1 0,-12-12-2779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9:57.46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847 301 4516,'0'0'1020,"0"-10"-502,1-12-119,-2 1-1,0-1 1,-2 1 0,-7-33 0,8 46-198,-1 1 1,0-1-1,0 1 1,-1 0-1,1 0 1,-2 0-1,1 0 0,-1 0 1,0 1-1,0 0 1,-1 0-1,0 1 0,0-1 1,0 1-1,-1 1 1,-13-9-1,5 7-157,0 0-1,0 1 0,-1 0 1,0 1-1,0 1 0,0 0 1,0 1-1,0 1 1,-22 1-1,6 2 15,1 1 1,-1 1-1,-55 15 0,65-12-6,0 1-1,0 1 0,1 1 0,1 1 0,0 1 0,0 0 0,1 2 0,1 0 0,0 1 0,1 1 0,1 1 0,0 0 0,2 1 0,0 0 0,1 1 0,-12 23 0,15-24-3,1 0 0,1 1 1,1 0-1,1 1 0,0-1 0,1 1 0,1 0 0,1 0 1,1 0-1,1 1 0,1-1 0,1 0 0,0 1 1,1-1-1,2 0 0,0 0 0,1 0 0,11 29 1,-3-20-27,0-1 1,2-1 0,0 0 0,2-1 0,1-1 0,2 0 0,0-1 0,36 32-1,-39-42 19,0-1 0,0-1 0,1 0 0,1-1 0,0-1 0,0-1 0,1-1 0,0-1 0,1 0 0,-1-2 0,1 0 0,0-1 0,27 1 0,-19-5 117,-1-1-1,1-1 1,-1-1 0,0-2 0,0-1-1,0-1 1,-1-2 0,0 0 0,0-2 0,-1-1-1,-1 0 1,0-3 0,-1 0 0,0-1-1,-1-1 1,-1-1 0,37-40 0,-41 38-80,0 0 1,-1-2 0,-1 0-1,-1-1 1,-1 0 0,-1-2-1,-1 1 1,-1-1 0,-2-1 0,0 0-1,-2 0 1,0-1 0,-2 0-1,-1 0 1,-2 0 0,0 0-1,-2-1 1,-5-48 0,3 64-127,0 1 1,-1-1 0,0 1 0,-1 0 0,0 0 0,-1 1-1,0-1 1,-1 1 0,0 0 0,0 0 0,-1 1 0,0 0-1,-16-15 1,11 14-67,-1 0 0,1 1 0,-1 1 0,-1 1-1,0 0 1,0 0 0,0 1 0,-1 1 0,-19-4 0,-11 1-1269,0 1 1,-1 3 0,1 2 0,-1 2 0,-89 11 0,79-4-3588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0:04.15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212 4888 4452,'0'0'174,"-1"-1"1,0 1-1,0-1 0,1 1 0,-1-1 0,0 1 1,1-1-1,-1 0 0,1 1 0,-1-1 0,1 0 0,-1 1 1,1-1-1,-1 0 0,1 0 0,-1 1 0,1-1 1,0 0-1,0 0 0,-1 0 0,1 0 0,0 1 0,0-1 1,0 0-1,0 0 0,0 0 0,0 0 0,0-1 1,0-41-168,0 12 742,-6 4-637,-2 1 0,-20-51 0,16 48 78,-16-58 0,2-67 493,-8-176 0,-4-32-693,25 242 52,6 0 1,10-171 0,38-58 506,28 3 251,-64 325-772,10-44 160,3 0 0,3 1 0,3 2 0,3 0 0,2 1 0,2 2 0,4 1 0,45-58 0,-3 12-179,200-246 116,-174 238-50,4 5-1,146-113 1,-90 98-55,498-353 174,-548 398-77,-64 41 60,1 2 0,3 2 1,0 3-1,61-25 0,-31 29 264,-48 16-237,41-18 0,-64 22-279,1 0-1,0 1 1,0 0-1,0 1 1,22-3 0,-29 6-630,0 0 0,0 0 0,0 0 0,0 1 1,0 0-1,0 0 0,-1 0 0,1 1 0,7 3 1,-5-3-2478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0:04.92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24 171 5445,'-19'1'971,"15"-1"2030,17 0-1618,11 0-1023,12 1-149,1-1 0,0-2 1,-1-2-1,1-1 0,41-12 1,92-49 627,-117 43-825,1 3 0,61-16 0,-113 38-223,-7 5 275,-10 5 109,-63 38 83,31-20 99,-65 52 1,100-73-327,1 2 0,0-1 1,1 2-1,0-1 1,1 1-1,0 1 1,1-1-1,1 1 0,0 1 1,-7 18-1,11-25-333,1-1 0,0 1 0,0 0 0,1-1-1,0 1 1,0 0 0,0 0 0,1 0 0,0 0 0,1 0 0,-1 0-1,2 0 1,-1 0 0,3 7 0,14 8-2906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0:09.13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361 12 2947,'0'0'2375,"-9"-2"-1697,3 0-516,-1 0-1,1 0 1,0 1 0,-1 0-1,1 0 1,-1 1-1,1 0 1,-1 0-1,1 0 1,-1 1-1,1 0 1,-1 0-1,1 1 1,0 0 0,-1 0-1,1 0 1,0 1-1,0 0 1,1 0-1,-1 0 1,1 1-1,-9 6 1,-3 10-118,1 1 0,0 0 1,2 1-1,0 1 0,1 0 0,2 1 1,-13 37-1,-1 14 64,-16 92 1,38-156 3,1 0 1,0 0-1,1-1 0,0 1 1,1 0-1,1 16 0,0-24-75,-1 0-1,1 0 0,0 1 1,0-1-1,1 0 1,-1 0-1,1 0 1,-1 0-1,1-1 1,0 1-1,0 0 1,0-1-1,0 1 1,1-1-1,-1 0 1,1 0-1,-1 0 0,1 0 1,0 0-1,0 0 1,0-1-1,0 1 1,0-1-1,6 2 1,3 0 52,1 0 0,0 0 0,0-2 0,0 0 0,0 0 0,-1-1 0,1 0 0,0-1 1,0-1-1,0 0 0,0-1 0,-1 0 0,1-1 0,-1 0 0,0-1 0,17-10 0,-3 0 80,-1-1 0,0-1 0,-1-1-1,-1-1 1,0-2 0,20-23 0,-35 34-6,0 0 0,0-1 0,-1 0 0,0 0 0,-1-1 1,-1 0-1,1 0 0,-2 0 0,0 0 0,0-1 0,-1 0 1,2-21-1,-4 25-169,-1 0 1,0 0-1,0 0 1,-1 0 0,0 0-1,0 0 1,-1 0-1,0 0 1,-1 0-1,0 1 1,0-1 0,-1 1-1,0 0 1,-1 0-1,0 0 1,0 1-1,0 0 1,-12-13-1,5 10-183,1 0 0,-1 1 0,0 1-1,-1 0 1,0 0 0,0 1 0,-1 1-1,-18-6 1,26 9-120,-1 1-1,0 1 1,0-1 0,0 1-1,0 0 1,0 1 0,0 0-1,0 0 1,0 0 0,0 1-1,0 0 1,1 0 0,-1 1-1,0 0 1,0 0 0,1 0-1,-1 1 1,1 0 0,-10 7-1,-7 9-3597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41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8776,'0'0'6807,"10"-6"-4026,1-1-2151,1 1-1,0 1 1,0 0-1,24-5 1,-32 9-537,0 0-1,0 1 1,0-1 0,0 1 0,0 0 0,0 0 0,0 0 0,0 1-1,-1-1 1,1 1 0,4 1 0,-6-1-96,0 0 0,-1 0 0,1 0 1,0 0-1,-1 0 0,1 1 0,-1-1 0,0 0 0,1 1 0,-1-1 1,0 1-1,0-1 0,0 1 0,0 0 0,0-1 0,0 1 0,0 0 1,-1 0-1,1 0 0,0-1 0,-1 1 0,0 0 0,1 0 1,-1 3-1,0-2 65,-1 0 1,1 0 0,0 0-1,-1 0 1,0 0 0,0 0-1,0 0 1,0 0 0,0 0 0,-1-1-1,1 1 1,-1 0 0,0-1-1,1 1 1,-1-1 0,0 0-1,-5 4 1,-48 40 1656,31-28-1545,22-16-177,0-1 1,0 1-1,0-1 0,0 1 0,0 0 0,1 0 0,-1 0 1,1 0-1,-1 0 0,1 0 0,0 0 0,-1 0 1,1 1-1,1-1 0,-1 0 0,-1 5 0,2-5-66,1-1 0,0 0 0,-1 1-1,1-1 1,0 0 0,-1 0 0,1 1-1,0-1 1,0 0 0,0 0 0,0 0 0,0 0-1,0 0 1,1 0 0,-1 0 0,0-1-1,0 1 1,1 0 0,-1-1 0,0 1 0,1-1-1,-1 1 1,1-1 0,-1 0 0,0 1-1,1-1 1,-1 0 0,1 0 0,1 0 0,46 3-6300,-21-3-592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0:10.08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496 1 3555,'-12'0'187,"1"-1"-1,-1 2 0,0 0 0,0 0 0,0 1 0,0 0 1,1 1-1,-1 0 0,1 1 0,0 1 0,0 0 0,1 0 1,-1 1-1,-14 10 0,7-3 92,0 2-1,1 0 1,0 0-1,1 2 1,1 0-1,-22 32 1,14-12-169,1 0 0,1 1 0,2 1 0,2 1 0,2 1 0,2 0 0,1 1 0,2 0 0,2 1 0,2 0 0,2 0 0,2 0 0,4 59 0,-1-89-63,1 1 1,1-1-1,0 1 0,0-1 0,2 0 0,0-1 0,0 1 0,1-1 0,14 22 0,-15-27 17,0 0 1,1 0-1,-1-1 0,2 0 0,-1 0 0,0-1 0,1 0 0,0 0 0,0 0 0,1-1 0,-1 0 0,1-1 0,0 1 0,0-1 0,0-1 0,0 0 0,10 2 0,-2-2 24,0-1 0,0 0 0,0-1 0,0-1 0,0-1 0,0 0 0,0-1 0,0 0 0,0-2 0,-1 0 0,26-12 0,-22 7-49,-1-1 0,0-1 0,0 0 0,-1-2 0,-1 0 0,0 0-1,-1-2 1,13-17 0,-4 1 41,-2-1 0,-2-1 0,-1-1-1,-1 0 1,-2-1 0,-2-1 0,-1-1 0,-2 0-1,7-47 1,-9 32 201,2-68-1,-11 106-265,0 0 0,0-1 0,-2 1 0,0 0 0,0 1 0,-1-1 0,-1 0 0,-1 1 0,-8-21 1,11 32-52,1 0 1,-1 0-1,1 0 1,-1 0 0,0 1-1,0-1 1,-1 0-1,1 1 1,0-1 0,-1 1-1,1 0 1,-1 0-1,0 0 1,0 0 0,0 0-1,0 1 1,0 0-1,0-1 1,0 1 0,0 0-1,-1 0 1,1 1-1,0-1 1,-1 1 0,1-1-1,-1 1 1,1 0-1,0 0 1,-1 1 0,1-1-1,0 1 1,-1-1-1,1 1 1,0 0 0,0 1-1,-1-1 1,1 0-1,0 1 1,0 0 0,1-1-1,-1 1 1,0 1-1,-3 2 1,-37 40-3813,18-24-246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0:31.30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604 22 4036,'-26'-6'984,"0"0"0,0 2 0,0 1 1,-52 1-1,67 2-893,1 2-1,-1-1 1,0 1 0,1 1 0,0 0 0,-1 0-1,1 1 1,1 1 0,-1-1 0,1 2 0,-1-1 0,1 1-1,1 0 1,-16 16 0,1 3-19,1 1-1,2 2 1,1 0 0,1 1 0,1 1-1,2 0 1,1 1 0,-14 47-1,7-8-63,3 2-1,-15 135 0,26-150-17,3 1 1,7 110-1,-1-148 9,2 0 0,0 0 0,1 0 1,15 37-1,-16-46-2,1-1 0,1 0 0,0 0 0,1-1 0,0 1 0,0-1-1,1-1 1,0 1 0,16 12 0,-18-17 1,0 0-1,0 0 0,0 0 0,1-1 1,-1 0-1,1 0 0,0-1 0,0 0 1,0 0-1,0 0 0,0-1 0,1 0 1,12 0-1,-9-2 57,-1-1 1,0 1-1,1-1 1,-1-1-1,0 0 1,0-1-1,-1 1 1,17-10-1,2-5 217,-1-1-1,-1-1 1,0-2-1,44-47 1,-9 1 184,-3-1 0,-3-4 0,46-79 0,-72 102-240,-2-2 1,-2-1-1,-2-1 0,-3-1 1,24-101-1,-40 132-202,0-1 0,-1 0 0,-1 0 0,-2 1 0,-3-36 0,3 54-26,-1-1-1,0 1 0,0 0 1,0 0-1,-1 0 1,0 0-1,0 0 1,-1 0-1,0 0 0,0 1 1,0-1-1,-1 1 1,1 0-1,-1 0 1,0 0-1,-1 1 0,1-1 1,-1 1-1,0 0 1,0 1-1,0-1 1,-1 1-1,1 0 0,-1 0 1,0 0-1,-8-2 1,2 3-68,-1 0 0,1 0 0,-1 1 1,0 1-1,1 0 0,-1 1 0,0 0 1,1 1-1,-1 0 0,1 1 1,0 1-1,0 0 0,0 0 0,0 1 1,1 1-1,0 0 0,-17 12 0,-7 7-1173,0 2 0,2 2 0,-50 55 0,48-47-2958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5 2466,'0'0'620,"-9"1"-658,-32 5 1222,36-5-184,0 0-1,0 1 1,1-1 0,-1 1-1,0 1 1,1-1-1,-1 0 1,-6 6 0,9-1 5296,13-4-3930,17-2-1335,-25-1-448,189-13 1599,-2-16-3942,-178 27-861,-18 2-3545,0 0 4660,-8 0-4601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3235,'0'0'11237,"13"1"-10366,61 1 402,129-14 0,-166 8-1209,-7 0-4,0 0 1,47-14-1,-161 13 629,-138 40 59,372-41-2062,-111 4 817,2-1-259,-39 3 620,-5-1 46,-23 1 96,-3 2 129,0 1 1,-45 10-1,-2 1-696,61-14-3197,9-1-4052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358 133 10154,'0'0'9352,"-23"48"-9095,23-33-161,0-2-64,0-3-833,6-3-1025,1-6-1761,2-1-641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1 124 10826,'0'0'865,"8"0"229,374-54 3187,-156 17-4211,-172 30 55,46-8-300,-68 11 600,-26 4 59,-8 1 237,-100 22-339,-1-5 0,0-4-1,-141 1 1,317-28-371,-1 8-169,67-5-1167,154-32 0,-272 35 1292,-42 6 289,-40 7 209,23 3-4,-66 28 1,-8 2-4507,90-35-1614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2018,'21'-34'2403,"-8"-2"3647,-3 7 151,-10 29-6122,0-1 0,0 1-1,0 0 1,0 0 0,0 0 0,0 0 0,0-1 0,0 1 0,0 0 0,0 0-1,0 0 1,0 0 0,0-1 0,0 1 0,0 0 0,0 0 0,0 0-1,0 0 1,0-1 0,0 1 0,0 0 0,0 0 0,0 0 0,0 0 0,0-1-1,1 1 1,-1 0 0,0 0 0,0 0 0,0 0 0,0 0 0,0-1 0,0 1-1,1 0 1,-1 0 0,0 0 0,0 0 0,0 0 0,0 0 0,1 0 0,-1 0-1,0 0 1,0 0 0,0 0 0,0 0 0,1 0 0,-1 0 0,0 0 0,0 0-1,0 0 1,0 0 0,1 0 0,-1 0 0,0 0 0,0 0 0,0 0 0,0 0-1,1 0 1,-1 0 0,0 0 0,0 0 0,0 0 0,0 0 0,1 1-1,-1-1 1,0 0 0,3 18 1451,-3 28-604,-4-14-299,2-15-318,0 1 0,1-1 0,1 22 1,0-38-278,1 0 0,-1 0 0,1 0 0,0 0 0,-1 0 1,1 0-1,0-1 0,-1 1 0,1 0 0,0 0 0,0-1 1,0 1-1,0 0 0,0-1 0,-1 1 0,1-1 1,0 0-1,0 1 0,0-1 0,0 0 0,1 1 0,-1-1 1,0 0-1,0 0 0,0 0 0,0 0 0,0 0 0,0 0 1,0 0-1,0 0 0,0-1 0,0 1 0,0 0 1,0 0-1,2-2 0,38-11 480,-25 1-482,0 0 0,-1-1 0,0-1 0,19-22 0,-17 16-6,35-29 0,-52 49-25,0 0 0,1-1 0,-1 1 0,1 0 0,-1-1 1,0 1-1,1 0 0,-1 0 0,1-1 0,-1 1 0,0 0 0,1 0 0,-1 0 0,1-1 0,-1 1 1,1 0-1,-1 0 0,1 0 0,-1 0 0,1 0 0,-1 0 0,1 0 0,-1 0 0,1 0 0,-1 0 1,1 1-1,-1-1 0,1 0 0,-1 0 0,1 0 0,-1 0 0,1 1 0,-1-1 0,0 0 0,1 0 1,-1 1-1,0-1 0,1 0 0,-1 1 0,1 0 0,8 26-81,-5 41-45,-5-63 127,1-1-257,0 6 463,0-1 0,1 0 0,0 0 1,0 0-1,3 10 0,-3-18-245,-1 1-1,1-1 1,-1 0-1,1 1 1,0-1-1,-1 0 1,1 1-1,0-1 1,0 0-1,0 0 1,0 0-1,0 0 1,0 0-1,0 0 1,1 0-1,1 1 1,-2-2-217,1 1 0,-1-1 0,1 0 0,-1 1 0,1-1 1,0 0-1,-1 0 0,1 0 0,-1 0 0,1 0 0,0-1 0,-1 1 0,1 0 0,-1-1 0,1 1 0,-1-1 1,1 0-1,2-1 0,7-8-5264,-1-4-3945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3107,'-10'0'18034,"14"8"-14239,3 3-4062,6 8 808,0-1 1,33 32-1,-40-45-989,0 1-1,1-1 0,-1 0 1,1 0-1,0-1 0,13 6 1,-17-9-410,0 0 0,0 0 0,0-1 1,0 1-1,0-1 0,0 0 1,0 1-1,0-1 0,0-1 1,0 1-1,6-1 0,6-6-4987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8776,'0'0'11270,"-7"10"-10213,-2 1-849,1 1 1,1 0 0,0 0 0,1 0 0,0 1-1,1 0 1,0 1 0,-4 19 0,6-15-464,-10 63 929,10-27-4643,12-57-6308,-4-8 1314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5605,'0'0'17724,"14"-3"-17041,53-6-416,1 3 0,76 3 0,-54 3-2774,-30 0-5231,-46 0 2939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07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3075,'0'0'18567,"3"13"-17756,8 51-381,3 111 0,-11-149 115,1-40 983,0-46-356,-14-117-958,10 176-262,20 24-870,-13-17 399,0-1-1,0-1 1,0 1 0,1-1 0,-1 0 0,1-1 0,0 0-1,1 0 1,14 2 0,-1-1-3009,1-1 1,33 0-1,-17-3-930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41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 8712,'0'0'12748,"-11"56"-12363,-3-28-289,-5 4 0,-1 1-64,-5-3 0,6-1 0,1-5-32,-1-5 64,8-7-160,2-7-961,0-5-1345,4-6-1922,5-13-2851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88 3043,'0'0'5376,"8"-7"-4004,12-17-554,4-4 1717,2 0 6353,-40 52-8499,-139 178 978,148-190-1160,4-9-2371,1-17-10699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7815,'0'0'11371,"3"8"-10148,0 1-993,1-1 0,0 0 0,1 0 0,0 0 0,0-1 0,0 0-1,1 0 1,9 9 0,68 56 76,-23-21-2495,-42-36-399,-2-9-3600,-7-6-826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65 1057,'0'-1'119,"-1"0"1,1 1-1,-1-1 1,1 0-1,-1 0 1,0 1-1,1-1 1,-1 0-1,0 1 1,0-1-1,1 1 0,-1-1 1,0 1-1,0-1 1,0 1-1,0 0 1,1-1-1,-1 1 1,0 0-1,0 0 1,0 0-1,0-1 0,0 1 1,0 0-1,0 0 1,-2 1-1,-41-3-702,20 2 1096,19 0-382,-19-1 322,24 1-480,1 0 1,-1-1-1,0 1 0,0 0 0,0 0 1,0 0-1,0 0 0,0-1 1,1 1-1,-1 0 0,0 0 0,0 0 1,0 0-1,0-1 0,0 1 0,0 0 1,0 0-1,0 0 0,0-1 1,0 1-1,0 0 0,0 0 0,0 0 1,0-1-1,0 1 0,0 0 0,0 0 1,0 0-1,0-1 0,0 1 1,0 0-1,0 0 0,-1 0 0,1 0 1,0-1-1,0 1 0,0 0 0,0 0 1,0 0-1,0 0 0,-1 0 1,1-1-1,0 1 0,0 0 0,0 0 1,0 0-1,-1 0 0,1 0 1,0 0-1,0 0 0,0 0 0,-1 0 1,1 0-1,0 0 0,0 0 0,0 0 1,-1 0-1,1 0 0,0 0 1,0 0-1,0 0 0,-1 0 0,1 0 1,0 0-1,29-10 1500,-7 5-2813,-21 4 1426,-2 0 70,0 1 0,0-1 0,0 0 0,0 1 0,0-1 1,0 1-1,0-1 0,0 1 0,0-1 0,0 1 0,0-1 0,0 1 0,0 0 1,-1 0-1,1 0 0,0 0 0,0 0 0,0 0 0,0 0 0,-1 0 0,0 0 1,-36 2-3299,34-2 2523,1 0 78,-31 1 4717,33-1-3643,0 0 0,0 0 1,0 0-1,0 0 1,0 0-1,0 0 1,0 0-1,0 0 1,0 0-1,0 0 0,0-1 1,0 1-1,0 0 1,0-1-1,0 1 1,0 0-1,1-1 1,-1 1-1,0-1 1,0 0-1,0 1 0,1-1 1,-1 0-1,-1-1 1,44 2 453,37 1-313,111-5 94,-186 3-754,-9 0 17,-23-1 59,-38-1 36,33 2-125,23 0-2,1 0 1,-1 0-1,0 1 0,1 1 1,-1-1-1,1 2 0,-1-1 1,-12 5-1,72-4-31,163-6-64,-318 9-46,93-4 123,-1 1 0,1 0 0,1 1 0,-1 0 0,0 1 0,1 0 0,-14 8 0,24-12-280,-3 3-56,3 0-2952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0 833,'0'0'0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8 1057,'0'0'1116,"-6"-1"-380,-34-4 2187,-8 5 11405,63 7-13834,20 0-199,0 0-1,0-3 0,1-1 1,-1-1-1,1-2 0,42-5 1,-14-10-2313,-62 10-4127,-2-2 561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5157,'0'0'16175,"7"0"-15470,105-5 296,-78 6-1259,-1-2 1,1-1-1,-1-2 0,0-1 1,65-19-1,-112 22-11192,1 2 6277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6598,'0'0'12716,"3"0"-12080,3 0-542,-1 1 0,1 0 0,0 0 0,0 1 0,0-1 0,-1 1 0,1 0 0,-1 1 0,1 0 0,-1-1 0,0 2 0,6 4 0,-9-7-83,0 0 0,0 1 0,-1-1 0,1 1 0,-1-1 0,1 1 0,-1 0 1,0 0-1,0-1 0,0 1 0,0 0 0,0 0 0,0 0 0,0 0 0,-1 0 0,1 0 0,0 1 0,-1-1 1,0 0-1,0 0 0,0 0 0,0 0 0,0 1 0,0-1 0,0 0 0,-1 0 0,1 0 0,-1 0 0,1 0 1,-1 0-1,0 0 0,0 0 0,0 0 0,0 0 0,0 0 0,0 0 0,-1 0 0,-1 2 0,-8 7 193,-1 0 0,1 0-1,-2-1 1,-17 10-1,20-13 22,0-1 0,0 2 0,0-1 0,1 1 0,1 0 0,-1 1 0,1 0 0,-10 16 0,18-24-214,-1-1 0,1 0-1,0 1 1,0-1 0,0 1-1,0-1 1,0 1 0,0-1-1,0 1 1,0-1 0,0 1-1,0-1 1,0 1 0,0-1-1,0 1 1,1-1 0,-1 1-1,0-1 1,0 0 0,0 1-1,1-1 1,-1 1 0,0-1-1,1 0 1,-1 1 0,0-1-1,1 0 1,-1 1 0,0-1-1,1 0 1,-1 1 0,1-1-1,-1 0 1,0 0 0,1 1-1,-1-1 1,1 0 0,-1 0 0,1 0-1,-1 0 1,1 0 0,-1 0-1,1 0 1,-1 0 0,1 0-1,-1 0 1,1 0 0,-1 0-1,1 0 1,33 1 356,-27-2-296,292 1 377,-285 8-451,4 2-2293,-6-16-5772,-7-3 824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97 3491,'119'-96'15492,"-145"132"-12054,-6 9-3630,-113 110 144,144-159-5835,1-23 256,0 9 850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7623,'0'0'12812,"48"14"-12107,-27 7-353,0 0-224,6 2-63,-8 1-33,8-2-257,-6-1-1088,-7-1-513,6-6-896,-8-7-930,-1-6-480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22 149 12139,'0'0'9866,"-5"57"-9802,1-38 0,4-2-96,0-2-897,0-4-672,0-5-802</inkml:trace>
  <inkml:trace contextRef="#ctx0" brushRef="#br0" timeOffset="1">1 5 9289,'0'0'9897,"25"-5"-12075,-22 11-2210,3-3-3075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42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10666,'0'0'10090,"28"52"-9386,-8-39-319,8-3-129,6-2-160,5-2-192,-2-4-2274,-2-2-3011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7399,'0'0'13565,"9"9"-12930,2 4-1176,4 6 1144,1-2 0,25 23 0,-35-35-905,1-1 0,-1 1 0,1-1-1,0 0 1,8 3 0,-12-6-260,0 0 1,0 0 0,0 0-1,1-1 1,-1 1 0,0-1 0,1 1-1,-1-1 1,0 0 0,1-1 0,-1 1-1,6-2 1,5-4-3939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4676,'0'0'13667,"-9"8"-12738,-3 7-472,-1 1 0,2 0 1,0 0-1,1 2 0,1-1 1,0 1-1,2 0 0,-11 34 0,14-31-627,0-1 0,-2 38 0,5-36-4075,1 0-4036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8520,'0'0'15919,"-18"55"-15214,14-32-321,-1-1-288,3-3-64,2-2-32,0-3-192,0-7-769,0-4-288,0-8-2691,2-14-128,-2-7-1825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10922,'0'0'13581,"0"-14"-15054,14 16-1698,-1-2-4228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1 321 6758,'0'0'4196,"12"0"-2397,66-3 735,151-27 0,-33 2-1553,406-9 763,19-3-1241,294 3 1504,35-23-322,-167 4-711,-407 27-750,-376 29-409,0 0 0,1 1 0,-1-1 0,0 0 0,0 1 0,0-1 0,0 0 0,0 1 0,0-1 0,0 0 0,0 1 0,0-1 0,0 0 0,0 1 0,0-1 0,0 0 0,0 1 0,0-1 0,0 0 0,0 0 0,0 1 0,0-1 0,0 0 0,0 1 0,-1-1 0,1 0 0,0 1 0,0-1 0,0 0 0,0 0 0,-1 1 0,1-1 0,0 0 0,0 0 0,-1 0 0,1 1-1,0-1 1,-1 0 0,1 0 0,-1 0 0,-8 4-5324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7976,'-1'31'10936,"-1"-4"-7468,3 15-2424,-1-37-943,0 0 0,1 0 0,0-1 0,0 1 0,0 0 0,0 0 0,1-1 0,0 1 0,0-1 0,4 8 0,-4-11-64,-1 0 1,0 0-1,0 1 0,1-2 0,-1 1 1,1 0-1,-1 0 0,1 0 0,-1-1 1,1 1-1,0-1 0,-1 1 0,1-1 1,-1 1-1,1-1 0,0 0 0,0 0 1,-1 0-1,1 0 0,0 0 0,-1 0 1,1-1-1,0 1 0,-1 0 0,1-1 1,-1 0-1,1 1 0,0-1 0,-1 0 1,1 0-1,-1 1 0,0-1 0,1 0 1,-1-1-1,0 1 0,0 0 1,2-2-1,8-6-14,-1-1 0,1 0-1,8-13 1,-15 19 2,15-20 7,31-47 0,-50 70-58,0 24-156,-8 20 197,6-34 99,0 0-1,0-1 1,1 1-1,0 0 0,1 0 1,-1 0-1,2 1 0,2 16 1,-3-25-138,1 0 1,0 0 0,-1 0-1,1 1 1,0-1-1,0 0 1,-1 0-1,1 0 1,0 0-1,0 0 1,0 0 0,0 0-1,0-1 1,0 1-1,1 0 1,-1-1-1,0 1 1,0 0-1,1-1 1,-1 1 0,0-1-1,2 1 1,20-2-6426,-13-4-293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28 416,'0'0'16213,"6"-4"-14841,16-11-192,-16 11 688,-22 23-795,-5 8-639,1 0-435,-1 0-1,-1-2 0,-50 44 0,71-84-10418,7-1 5690</inkml:trace>
  <inkml:trace contextRef="#ctx0" brushRef="#br0" timeOffset="1">0 0 8392,'0'0'13084,"8"8"-12160,16 8-476,0 0 1,0-1 0,46 19-1,-45-23-491,12 12 151,4 1-1419,-16-15-4010,-20-8 186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6919,'0'0'14456,"9"0"-13570,76 1 315,35-1-1047,-42-6-2902,-76 6 2124,1 0-1,0-1 1,-1 1 0,1-1 0,-1 0 0,1 0-1,-1 0 1,1 0 0,-1 0 0,0 0 0,0-1 0,3-1-1,5-6-4088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69 6374,'0'0'7661,"3"-8"-5974,-2 4-1506,0 1 1,0 0 0,0 0 0,1 0 0,-1 0 0,1 0-1,0 0 1,0 0 0,0 0 0,0 1 0,0-1 0,1 1 0,-1 0-1,1-1 1,0 1 0,-1 0 0,1 1 0,0-1 0,0 0 0,0 1-1,0 0 1,1-1 0,-1 1 0,0 1 0,0-1 0,1 0-1,-1 1 1,0-1 0,1 1 0,5 1 0,-9-2-168,1 1 1,0 0-1,0 0 1,0 0-1,-1 0 1,1 0-1,0 0 0,0 0 1,0 0-1,-1 0 1,1 1-1,0-1 1,0 0-1,-1 0 1,1 1-1,0-1 1,0 0-1,-1 1 0,1-1 1,0 1-1,-1-1 1,1 1-1,-1-1 1,1 1-1,0-1 1,-1 1-1,1 0 0,-1-1 1,0 1-1,1 0 1,0 1-1,-1-1 3,0 1 0,-1 0 0,1 0 0,0-1 0,0 1 0,-1 0 0,1-1 1,-1 1-1,0-1 0,1 1 0,-1 0 0,0-1 0,-2 3 0,-36 41 179,38-44-193,-18 15 164,0 0 1,-1-2-1,-30 18 0,49-32-113,26-11 79,-21 9-149,0 0 0,0 1 0,0-1 0,1 1 0,-1 0 0,0 0-1,1 1 1,-1-1 0,1 1 0,8 0 0,-11 1 15,0-1-1,0 1 1,0-1-1,0 1 0,0 0 1,0-1-1,0 1 1,-1 0-1,1 0 1,0 1-1,0-1 1,-1 0-1,1 0 1,-1 1-1,1-1 1,-1 1-1,1 0 1,-1-1-1,0 1 1,0 0-1,0 0 1,0 0-1,1 3 1,-1-4 35,-1 0 0,1 0 1,-1-1-1,1 1 0,-1 0 0,1 0 1,-1-1-1,1 1 0,0-1 1,-1 1-1,1 0 0,0-1 1,0 1-1,-1-1 0,1 0 0,0 1 1,0-1-1,0 0 0,0 1 1,0-1-1,-1 0 0,1 0 0,0 0 1,0 0-1,0 0 0,0 0 1,0 0-1,0 0 0,0 0 1,0 0-1,0 0 0,-1-1 0,1 1 1,0 0-1,0-1 0,0 1 1,0 0-1,-1-1 0,1 1 0,0-1 1,0 1-1,-1-1 0,2-1 1,30-27 292,-25 10-78,-6 16-3358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3555,'-47'16'14142,"62"-16"-9885,17 6-2958,-6 0-631,28 1-625,0-2 0,0-3-1,67-6 1,-110-1-1885,-6-6-3742,-4 4 225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42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26 14446,'0'0'5872,"8"-5"-4164,3 1-1471,-1 0-1,1 0 1,0 1-1,12-2 1,-22 5-206,1 0 1,0-1-1,0 1 1,0 0 0,0 0-1,0 0 1,0 0-1,0 1 1,0-1-1,0 0 1,0 1 0,0 0-1,-1-1 1,1 1-1,0 0 1,1 1-1,-2-1-10,0 0 0,0 0-1,0 1 1,-1-1-1,1 0 1,-1 1-1,1-1 1,-1 0-1,1 1 1,-1-1-1,0 0 1,0 1 0,1-1-1,-1 1 1,0-1-1,0 1 1,-1-1-1,1 0 1,0 1-1,0-1 1,-1 1 0,1-1-1,-1 0 1,1 1-1,-1-1 1,-1 2-1,-1 3 223,-1-1-1,0 0 1,0 0-1,0-1 1,0 1-1,-1-1 1,0 0-1,0 0 1,0 0-1,0-1 1,-1 1-1,0-1 1,1-1-1,-1 1 0,0-1 1,0 0-1,0 0 1,-8 0-1,22-14-140,-1 9-364,0 1 1,0-1 0,0 1-1,0 0 1,0 1 0,0-1-1,0 2 1,14-1-1,-19 1 214,0-1 0,0 1 0,0 0 0,0 0-1,0 1 1,-1-1 0,1 0 0,0 0-1,0 1 1,0-1 0,0 1 0,-1 0-1,1 0 1,0-1 0,-1 1 0,1 0-1,0 1 1,-1-1 0,1 0 0,-1 0-1,0 0 1,1 1 0,-1-1 0,0 1-1,0-1 1,0 1 0,0 0 0,0-1-1,0 1 1,-1 0 0,1-1 0,0 1-1,-1 0 1,1 0 0,-1 0 0,1 3 0,-2-2 178,1 1 0,0-1 0,-1 1 0,0-1 0,0 1 0,0-1 0,0 1 0,0-1 0,-1 0 1,0 0-1,1 0 0,-1 0 0,0 0 0,0 0 0,-1 0 0,1-1 0,-1 1 0,1-1 1,-1 1-1,0-1 0,0 0 0,0 0 0,-6 2 0,4-1-271,-1-1 1,1 1-1,-1-2 1,0 1-1,0-1 1,0 1-1,0-2 1,0 1-1,0-1 1,0 0-1,0 0 0,0 0 1,0-1-1,-6-1 1,11-1-3554,1-6-2899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15 6758,'0'0'12802,"8"-3"-12119,22-9-96,-29 12-567,0 1-1,-1-1 0,1 0 0,0 0 0,0 0 1,-1 1-1,1-1 0,0 0 0,-1 1 0,1-1 1,-1 1-1,1-1 0,0 1 0,-1-1 0,1 1 0,-1-1 1,1 1-1,-1-1 0,0 1 0,1 0 0,-1-1 1,1 1-1,-1 0 0,0-1 0,0 1 0,1 0 1,-1 0-1,0-1 0,0 1 0,0 0 0,0 0 1,0-1-1,0 1 0,0 0 0,0 1 0,0 28 273,-2-25-241,0 0-1,0-1 1,0 0 0,0 0 0,-1 1 0,1-1 0,-1-1 0,0 1 0,-1 0 0,1-1 0,0 1 0,-1-1 0,0 0-1,0 0 1,0-1 0,-5 4 0,5-5 1,0 2 0,0-1-1,1 0 1,-1 1 0,1-1 0,-1 1-1,1 0 1,0 0 0,0 1-1,0-1 1,1 1 0,-1-1 0,1 1-1,0 0 1,0 0 0,0 0 0,0 0-1,1 0 1,0 0 0,0 1-1,0-1 1,-1 5 0,3-7-46,-1-1 0,1 1 0,-1 0-1,1 0 1,-1-1 0,1 1 0,0 0 0,0-1 0,0 1 0,0 0-1,0-1 1,0 0 0,0 1 0,1-1 0,-1 0 0,0 1 0,1-1-1,-1 0 1,1 0 0,-1 0 0,1 0 0,0 0 0,-1-1 0,1 1 0,0 0-1,0-1 1,-1 1 0,1-1 0,0 0 0,0 0 0,3 1 0,11 0 109,0 1 0,29-3 1,-26 0 28,6 0 43,29 1 336,-51 0-500,0 0 0,-1 0-1,1 1 1,0-1 0,-1 1-1,1 0 1,0 0 0,-1 0-1,1 0 1,-1 0 0,0 0-1,1 1 1,-1-1 0,0 1-1,3 2 1,0 12 144,-5-16-162,0 0 1,0 1-1,-1-1 1,2 1 0,-1-1-1,0 1 1,0-1-1,0 1 1,0-1-1,0 0 1,0 1-1,0-1 1,0 1-1,1-1 1,-1 0-1,0 1 1,0-1-1,1 0 1,-1 1-1,0-1 1,0 0-1,1 1 1,-1-1-1,0 0 1,1 0-1,-1 1 1,0-1-1,1 0 1,-1 0-1,1 0 1,-1 1-1,0-1 1,1 0 0,-1 0-1,1 0 1,-1 0-1,1 0 1,-1 0-1,0 0 1,1 0-1,-1 0 1,1 0-1,-1 0 1,1 0-1,-1 0 1,0 0-1,1 0 1,-1-1-1,1 1 1,0 0-1,3-1-64,0 1 1,0-1-1,1 0 0,-1 0 0,0 0 0,0-1 0,0 0 1,0 1-1,7-6 0,4-3-3385,-2-1-4231,-1-1-6685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37 4420,'0'0'166,"8"-4"3848,-1 0-3149,35-17 2880,-10 13 3416,-33 33-5484,-5-12-1544,-2 0 0,1-1 1,-2 0-1,1-1 1,-2 0-1,1 0 0,-2-1 1,-11 9-1,-30 35 444,50-52-449,-11 12-1778,14-23-3191,2-6 1921,0-3-2333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10154,'0'0'12139,"37"59"-11626,-18-42-257,6 1-192,-2-2 0,2-1 0,-2 0-609,2-3-768,-6 0-865,1-7-1665,-3 0-1955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12588,'0'0'9993,"-10"56"-9929,10-40 0,0 0-31,0 2-482,2-1-608,-2-2-801,0-4-1569,0-4-1890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10314,'0'0'9289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3523,'0'0'13731,"7"-9"-12338,-5 6-1258,1-1 0,0 1 0,0-1 0,0 1 0,0 0 0,0 0 0,1 0 0,-1 1 0,1-1 0,0 1 0,0 0 0,0 0 0,0 0 0,0 1 0,1-1 0,-1 1 0,0 0 0,1 0 0,-1 0 0,7 1 0,-3-1 128,48 3 353,-55-2-613,0 0 1,0 0-1,0 0 1,0 0-1,0 0 1,-1 0-1,1 1 1,0-1 0,0 0-1,0 0 1,0 1-1,0-1 1,0 0-1,-1 1 1,1-1-1,0 1 1,0-1-1,-1 1 1,1-1-1,0 1 1,-1 0-1,1-1 1,0 1-1,-1 0 1,1-1-1,-1 1 1,1 0-1,-1 0 1,1 0-1,-1 0 1,0-1 0,1 1-1,-1 0 1,0 0-1,0 0 1,0 0-1,0 0 1,0 0-1,0 0 1,0 0-1,0-1 1,0 1-1,0 0 1,0 0-1,0 0 1,-1 0-1,1 0 1,-1 1-1,-3 4 34,-1-1 0,0 1-1,-1-1 1,1 0 0,-1 0 0,0-1-1,0 0 1,0 0 0,0 0-1,-1-1 1,0 0 0,-7 3-1,-42 25 213,96-25-62,11 9-179,-43-12 38,-1 0 0,1 0 0,0-1 1,-1 0-1,1-1 0,10 1 0,-15-3-17,1-1-1,-1 0 1,1 1-1,-1-2 1,0 1-1,0 0 1,0-1-1,0 1 1,0-1-1,0 0 1,-1 0-1,1 0 1,-1 0-1,0 0 1,2-4-1,5-16-6014,-9 20 615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15 1569,'0'0'657,"-11"-1"-278,7 0-343,-70-9 2894,63 9-1470,1 0 1,-1 1-1,0 0 1,0 1-1,-18 3 1,29-4-1394,0 0 0,1 0 0,-1 0 0,0 0 1,0 0-1,1 0 0,-1 0 0,0 0 1,0 0-1,0 1 0,1-1 0,-1 0 0,0 0 1,0 0-1,1 0 0,-1 0 0,0 1 1,0-1-1,0 0 0,0 0 0,1 0 1,-1 0-1,0 1 0,0-1 0,0 0 0,0 0 1,0 1-1,0-1 0,0 0 0,0 0 1,1 0-1,-1 1 0,0-1 0,0 0 0,0 0 1,0 1-1,0-1 0,0 0 0,0 0 1,0 1-1,-1-1 0,1 0 0,0 0 0,0 1 1,0-1-1,0 0 0,0 0 0,0 1 1,0-1-1,0 0 0,-1 0 0,1 0 0,0 1 1,0-1-1,0 0 0,0 0 0,-1 0 1,1 0-1,0 0 0,0 1 0,0-1 0,-1 0 1,1 0-1,0 0 0,0 0 0,-1 0 1,1 0-1,0 0 0,-1 0 0,21 9 870,15 1-575,0-2 0,1-2 0,59 3 0,112-10-1927,-125-11-330,-16 2-6647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9129,'0'0'9705,"58"3"-8936,-24-2-161,6 1-63,5 0-289,-1-1-128,2 2-128,0-1-128,-2-1-1249,-5 0-866,0-1-1920,0 0-1347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9513,'0'0'9668,"-1"12"-8606,-3 11-503,0 0 0,-2 0 0,-12 30 0,9-30-46,1 1-1,1-1 1,1 1 0,2 0-1,-3 33 1,7-55-491,0-1 1,0 1-1,0-1 0,0 1 1,0 0-1,0-1 1,1 1-1,-1-1 1,1 1-1,-1-1 0,1 1 1,-1-1-1,1 0 1,0 1-1,0-1 0,0 0 1,0 0-1,0 1 1,0-1-1,0 0 1,0 0-1,0 0 0,0 0 1,1 0-1,-1 0 1,3 1-1,-1-1 12,1 0-1,0 0 1,0-1 0,0 1-1,0-1 1,0 0 0,0 0-1,0 0 1,0 0 0,5-2-1,9-2 21,0 0 0,0-2 0,27-12-1,-33 13-54,0-1 1,0 2-1,1-1 0,0 2 0,0 0 0,0 0 0,0 1 0,18 0 0,-28 2-2,1 1-1,-1-1 1,1 1-1,-1-1 1,1 1-1,-1 0 1,1 1-1,-1-1 1,0 0 0,0 1-1,0 0 1,0 0-1,0 0 1,0 0-1,0 0 1,0 1-1,-1-1 1,1 1-1,-1 0 1,0-1-1,0 1 1,0 0-1,0 0 1,0 1-1,-1-1 1,0 0-1,1 0 1,-1 1-1,0-1 1,-1 1-1,1-1 1,0 1-1,-1-1 1,0 1-1,0 5 1,0-6 2,0 0 0,0 1 0,0-1 0,0 0 0,0 1 0,-1-1 0,0 0 0,1 0 0,-1 1 0,0-1 0,-1 0 0,1 0 0,-1 0 0,1 0 0,-1 0 0,0-1 0,0 1 0,-3 3 0,1-2 60,-1 0 1,1-1-1,-1 0 0,0 1 1,0-2-1,0 1 0,-1 0 1,1-1-1,-10 3 0,-7 0 373,-1-2 0,0 0 0,1-1-1,-29-1 1,39 0-332,1-2 0,0 1-1,0-1 1,0-1 0,0 0 0,0-1 0,0 0-1,0 0 1,1-1 0,0-1 0,0 0 0,-16-10-1,25 15-148,0-1-1,1 1 1,-1-1-1,0 1 1,0-1-1,1 1 1,-1-1-1,0 0 1,1 1-1,-1-1 1,1 0-1,-1 1 1,1-1-1,0 0 1,-1 0-1,1 0 1,-1 1-1,1-1 1,0 0-1,0 0 1,0 0-1,-1 0 1,1-1-1,1 1-45,-1 0 0,1 0 0,-1 1 0,1-1 0,0 0 0,-1 1 0,1-1 0,-1 1 0,1-1 0,0 1 0,0-1 0,-1 1 0,1-1 0,0 1 0,0 0 0,0-1 0,0 1 0,-1 0 0,3-1 0,56-5-5149,-43 6 2803,28-6-4840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4926 153 4132,'0'0'6454,"-8"-3"-6187,-37-13-160,44 16-81,0-1 0,1 1 0,-1-1 1,1 1-1,-1 0 0,1-1 0,-1 1 1,1-1-1,0 1 0,-1-1 0,1 0 1,0 1-1,-1-1 0,1 1 0,0-1 1,0 0-1,-1 1 0,1-1 0,0 0 1,0 1-1,0-1 0,0 1 0,0-1 1,0 0-1,0 1 0,0-1 0,0 0 1,0 0-1,0 0 4,1 0 0,-1 1 1,0-1-1,0 0 0,0 0 0,0 0 0,0 1 1,0-1-1,-1 0 0,1 0 0,0 1 1,0-1-1,0 0 0,-1 0 0,1 1 0,0-1 1,-1 0-1,1 1 0,-1-1 0,1 1 1,-1-1-1,1 0 0,-1 1 0,1-1 0,-1 1 1,0-1-1,1 1 0,-1 0 0,0-1 0,1 1 1,-1-1-1,0 1 0,1 0 0,-1 0 1,0 0-1,0-1 0,1 1 0,-1 0 0,0 0 1,0 0-1,1 0 0,-3 0 0,-45-3 457,0 1 1,-77 8-1,-5 0 608,-339 11-310,180-8-747,-107 8-12,165 2 276,-371-15-1,-73-12 196,552 10-470,-52 3-26,1 8 0,1 8 1,-295 74-1,390-75 6,-82 35 1,133-43-16,1 0 1,0 2-1,1 1 1,1 1-1,0 1 1,-33 31 0,20-12 6,1 2 0,2 2 0,2 1 0,2 2 0,-33 60 0,56-89 32,1 1-1,0-1 1,1 1-1,1 0 1,0 0 0,1 0-1,1 1 1,0-1-1,1 1 1,1-1-1,3 28 1,-1-32-6,-1-1-1,2 0 1,-1 0 0,2 0 0,-1 0 0,1 0 0,1-1-1,0 1 1,0-1 0,1 0 0,0-1 0,0 0-1,1 0 1,0 0 0,1 0 0,-1-1 0,1-1 0,11 8-1,21 7 47,1-2-1,1-2 0,0-1 1,1-3-1,53 10 0,14 6-70,35 9 111,206 25 0,154-11-15,-400-42-104,418 8 97,-1-34-22,61 1-26,-446 15 64,804-14 201,-801 14-299,-85 2 24,107-11 1,-134 3 108,0-1 1,0-1-1,-1-1 1,42-21-1,98-64 524,-152 84-656,0-1 0,-1 0-1,0-2 1,0 1 0,-2-2-1,1 0 1,-2 0 0,0-1-1,-1 0 1,0-1 0,-1 0-1,-1-1 1,-1 0 0,9-28-1,-10 23 8,-1 0 0,-1-1 0,-1 1 0,-1-1 0,-1 0 0,0 0 0,-2 1-1,-1-1 1,-1 0 0,-1 1 0,-9-30 0,1 9 54,-2 1 1,-2 1-1,-2 0 1,-2 1-1,-1 1 0,-2 0 1,-35-42-1,45 65-88,-28-34-9,2-1-1,2-2 0,-48-93 1,83 144-99,1-1-1,0 0 1,0 1 0,0-1 0,0 0 0,1 0 0,-1 0 0,1 1 0,0-1 0,-1 0 0,1 0-1,1-5 1,-1 7-214,1-1-1,0 0 0,-1 1 0,1-1 1,0 1-1,0-1 0,0 1 0,0 0 0,0-1 1,0 1-1,1 0 0,-1 0 0,0 0 1,0 0-1,1 0 0,-1 0 0,1 0 0,-1 0 1,1 0-1,-1 1 0,3-1 0,28-12-8167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43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74 3651,'0'0'5595,"7"-10"-1773,0-3-2660,-5 8-732,0 0 0,1 1 0,-1 0 0,1-1 0,0 1 0,1 0 0,-1 0 0,1 0 0,5-4 0,-9 8-378,0-1 0,0 1 1,1 0-1,-1 0 1,0 0-1,0 0 1,0 0-1,0-1 1,0 1-1,0 0 1,0 0-1,1 0 0,-1 0 1,0 0-1,0 0 1,0-1-1,0 1 1,1 0-1,-1 0 1,0 0-1,0 0 1,0 0-1,0 0 0,1 0 1,-1 0-1,0 0 1,0 0-1,0 0 1,1 0-1,-1 0 1,0 0-1,0 0 1,0 0-1,0 0 0,1 0 1,-1 0-1,0 0 1,0 0-1,0 1 1,0-1-1,1 0 1,-1 0-1,0 0 1,0 0-1,0 0 0,0 0 1,0 0-1,0 1 1,1-1-1,-1 0 1,0 0-1,0 0 1,0 0-1,0 1 1,0-1-1,0 0 0,0 0 1,-1 17 915,-9 18-222,-1-9-603,-1 0 0,-1 0 0,-1-2 0,-1 1 0,-1-2 0,-2 0 1,0-1-1,-1-1 0,-24 21 0,41-41-265,1 0-1,0 1 1,-1-1 0,1 0 0,-1 0 0,1 0 0,-1 0 0,0 0 0,1-1-1,-1 1 1,0 0 0,0-1 0,1 1 0,-1-1 0,0 0 0,0 0-1,0 1 1,0-1 0,1 0 0,-1-1 0,0 1 0,0 0 0,0 0 0,0-1-1,1 1 1,-3-2 0,2 1-507,0-1-1,0 0 1,0-1 0,0 1-1,0 0 1,0 0-1,1-1 1,0 1 0,-1-1-1,1 1 1,0-1-1,0 0 1,0 0 0,0 1-1,1-1 1,-1-3-1,-4-23-6406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386 83 7015,'0'0'2423,"5"-9"-1216,-3 4-863,21-34 1274,-1 10 3216,-21 29-4530,-12 25 102,-21 13-76,-1-1 0,-3-1 0,0-3 1,-2 0-1,-57 35 0,2 2 694,80-60-917,8-6-65,-1 0 0,1 0 0,0 1 0,0-1 1,0 1-1,0 0 0,1 0 0,-6 10 0,10-15-40,-1 1 0,1-1 0,0 1 0,0-1 0,0 1 0,0-1 0,-1 1 0,1-1 0,0 1 0,0-1 1,0 0-1,0 1 0,0-1 0,0 1 0,0-1 0,0 1 0,1-1 0,-1 1 0,0-1 0,0 1 0,0-1 0,0 1 0,1-1 0,-1 1 0,0-1 0,0 0 1,1 1-1,-1-1 0,0 0 0,1 1 0,-1-1 0,0 0 0,1 1 0,-1-1 0,1 0 0,-1 1 0,1-1 0,-1 0 0,0 0 0,1 0 0,-1 0 1,1 1-1,-1-1 0,2 0 0,25 3 122,-23-3-96,310-19 381,-69 0-476,-51 18-1843,-65 6-4310,-74-3 65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4732 106 2338,'0'0'523,"-8"-8"470,-6-7 95,0 1 0,-21-16 0,28 25-840,1 1 1,-1 0-1,0 0 1,1 0-1,-2 1 1,1 0 0,0 0-1,-1 1 1,1 0-1,-1 0 1,-8 0-1,-69 2-206,-166 19 1,118-4-32,-966 30-112,920-46 161,-427 15 1978,520-2-2198,-154 42 0,-25 6-86,263-60 246,-116 17-32,-164 4 0,237-19 32,1 1 1,0 3-1,0 1 1,0 2-1,-44 16 0,-4 8-17,-107 54 0,168-74 31,-1-1-1,-57 12 1,62-18-5,1 1 0,0 1 0,0 1 1,0 2-1,-26 15 0,0 7 92,2 3 1,-85 80-1,130-110-74,0 0 0,0 1 0,1-1 0,0 1 0,0 0 0,0 0 0,1 0 0,0 1 0,1-1 0,0 1 0,0 0 0,0-1 0,1 1 0,0 8 0,-1 8 60,2 0 0,1 0 0,5 32 0,-5-49-75,0-1 0,0 1 0,1 0 0,0-1 0,0 1 0,1-1 0,-1 0 0,1 0 0,1 0 0,-1 0 0,1 0 0,0-1 0,0 1 0,11 8 0,-8-8 14,0-1 0,1-1 0,0 1 0,0-1-1,0 0 1,0-1 0,1 0 0,0-1 0,-1 1 0,19 1-1,607 61 1812,-367-42-1565,-225-17-177,-2 3 0,1 1 0,-1 2 0,54 23 0,-50-13-64,1-3 1,1-1-1,1-3 0,0-1 0,97 14 0,185-23 356,-52-2-229,-105 17-145,31 1 11,-147-19-95,8-2 273,0 2 0,0 4 0,106 23 0,-95-14-158,1-2-1,127 4 1,-132-13-26,42-1 1,174-20-1,13 0-18,-199 13-156,0-5-1,104-23 1,-172 24 158,-1-1 0,0-2 0,-1-2 0,0 0 0,-1-2 0,0-2 0,-1 0 0,-2-2 0,1-1 0,-2-2 0,-1 0 0,24-27 0,-47 47 1,0 0-1,0 0 1,-1 0-1,1 0 1,0 0-1,-1 0 1,1 0-1,-1 0 1,0-1-1,0 1 1,0-1-1,0 1 1,0-1-1,0 1 1,-1-1-1,1 1 1,-1-1-1,0 0 1,0 1-1,0-5 1,-1 4-278,0 0-1,-1 0 1,1 0 0,-1 0 0,1 0 0,-1 0-1,0 1 1,0-1 0,-1 0 0,1 1 0,0 0-1,-1 0 1,1-1 0,-1 1 0,-3-1 0,-12-12-2779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5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847 301 4516,'0'0'1020,"0"-10"-502,1-12-119,-2 1-1,0-1 1,-2 1 0,-7-33 0,8 46-198,-1 1 1,0-1-1,0 1 1,-1 0-1,1 0 1,-2 0-1,1 0 0,-1 0 1,0 1-1,0 0 1,-1 0-1,0 1 0,0-1 1,0 1-1,-1 1 1,-13-9-1,5 7-157,0 0-1,0 1 0,-1 0 1,0 1-1,0 1 0,0 0 1,0 1-1,0 1 1,-22 1-1,6 2 15,1 1 1,-1 1-1,-55 15 0,65-12-6,0 1-1,0 1 0,1 1 0,1 1 0,0 1 0,0 0 0,1 2 0,1 0 0,0 1 0,1 1 0,1 1 0,0 0 0,2 1 0,0 0 0,1 1 0,-12 23 0,15-24-3,1 0 0,1 1 1,1 0-1,1 1 0,0-1 0,1 1 0,1 0 0,1 0 1,1 0-1,1 1 0,1-1 0,1 0 0,0 1 1,1-1-1,2 0 0,0 0 0,1 0 0,11 29 1,-3-20-27,0-1 1,2-1 0,0 0 0,2-1 0,1-1 0,2 0 0,0-1 0,36 32-1,-39-42 19,0-1 0,0-1 0,1 0 0,1-1 0,0-1 0,0-1 0,1-1 0,0-1 0,1 0 0,-1-2 0,1 0 0,0-1 0,27 1 0,-19-5 117,-1-1-1,1-1 1,-1-1 0,0-2 0,0-1-1,0-1 1,-1-2 0,0 0 0,0-2 0,-1-1-1,-1 0 1,0-3 0,-1 0 0,0-1-1,-1-1 1,-1-1 0,37-40 0,-41 38-80,0 0 1,-1-2 0,-1 0-1,-1-1 1,-1 0 0,-1-2-1,-1 1 1,-1-1 0,-2-1 0,0 0-1,-2 0 1,0-1 0,-2 0-1,-1 0 1,-2 0 0,0 0-1,-2-1 1,-5-48 0,3 64-127,0 1 1,-1-1 0,0 1 0,-1 0 0,0 0 0,-1 1-1,0-1 1,-1 1 0,0 0 0,0 0 0,-1 1 0,0 0-1,-16-15 1,11 14-67,-1 0 0,1 1 0,-1 1 0,-1 1-1,0 0 1,0 0 0,0 1 0,-1 1 0,-19-4 0,-11 1-1269,0 1 1,-1 3 0,1 2 0,-1 2 0,-89 11 0,79-4-3588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53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2179 295 2370,'0'0'972,"8"-5"-647,-5 4-449,37-28 1652,-39 28-1460,0 0 0,0 1 0,-1-1 0,1 0 0,0 0 0,0 0 0,-1 0 0,1 0 0,-1 0 0,1 0 0,0 0 0,-1 0 0,0 0 0,1 0 0,-1 0 0,0 0 0,0 0 0,1 0 0,-1 0 0,0 0 0,0-1 1,0 1-1,0 0 0,0 0 0,-1 0 0,1 0 0,0 0 0,0 0 0,-1-1 0,1 1 0,-1 0 0,1 0 0,-1 0 0,1 0 0,-1 1 0,0-1 0,1 0 0,-1 0 0,0 0 0,0 0 0,0 1 0,1-1 0,-1 0 0,0 1 0,-2-2 0,-22-12 481,0 1 0,-1 2-1,0 0 1,-41-10 0,-18-8-144,21 5-229,-1 3-1,-1 2 1,-1 3-1,0 4 0,-1 2 1,-89-2-1,86 10-211,0 3 0,0 3-1,0 2 1,-131 32 0,142-21 56,2 3 0,0 3 0,1 2 0,1 3 0,1 2 0,2 2 0,-76 61 0,65-41-18,16-15 15,1 2 0,2 2 0,-47 56-1,79-79 11,1 0-1,1 1 1,0 1-1,2-1 1,0 1-1,2 1 1,0 0-1,-5 25 1,5-9-18,2 0 1,1 0 0,2 73 0,2-107 32,1 0-1,-1-1 1,1 1 0,0 0 0,0 0 0,0-1-1,0 1 1,1-1 0,-1 1 0,1-1 0,-1 1-1,1-1 1,0 0 0,0 0 0,0 0 0,0 0-1,0 0 1,0 0 0,1 0 0,-1-1-1,4 2 1,8 5 315,0-2 1,28 10-1,-2 0 172,17 9-349,2-2 1,0-2-1,1-3 1,73 12-1,-40-16-66,0-4 0,105-3-1,194-24 880,-321 9-726,1-3 0,-2-4 0,98-32 0,-122 28-101,-1-2 0,0-1 0,-1-3 1,-2-1-1,-1-2 0,-1-2 0,-1-2 0,-2-1 0,-1-2 0,-2-2 0,-2 0 0,-1-3 1,-2 0-1,-1-2 0,-3-1 0,35-81 0,-54 111-111,-2 1 0,1-2 1,-2 1-1,0 0 0,0-1 0,1-20 0,-4 31-98,0 0 0,0 0 0,0 0-1,0 0 1,0 0 0,-1-1 0,1 1 0,-1 1-1,0-1 1,0 0 0,0 0 0,0 0-1,0 0 1,-1 1 0,1-1 0,-1 0 0,0 1-1,0 0 1,0-1 0,0 1 0,0 0-1,0 0 1,-1 0 0,1 0 0,-1 0 0,1 1-1,-1-1 1,0 1 0,0 0 0,1 0 0,-1 0-1,0 0 1,0 0 0,-4 0 0,-45-6-5269,28 1 1025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55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4167 630 6534,'-8'-7'1975,"-28"-26"-694,16 13-824,-1 1 0,-1 1 0,0 0 0,-1 2-1,-1 1 1,-35-17 0,-13 8-1082,-100-21-1,36 10-509,-172-55 139,-111-31 2794,-8 30-721,205 64-1048,-1 9-1,-380 18 1,495 8-203,0 4 0,0 5 1,-157 47-1,199-43 37,0 4 0,2 1 0,1 4-1,2 2 1,0 3 0,-86 68 0,127-88 155,1 1 1,1 1 0,0 0-1,1 2 1,1 0 0,1 1-1,1 0 1,0 1 0,2 1-1,0 0 1,2 1 0,0 0 0,2 0-1,0 1 1,2 0 0,1 1-1,-5 45 1,9-42-42,1 0-1,2 0 1,0 0 0,2-1 0,1 1-1,2-1 1,0 0 0,2 0 0,0-1-1,2 0 1,1-1 0,1 0 0,25 34-1,-9-22 16,2 0-1,1-2 1,2-1 0,1-2-1,2-2 1,44 29-1,256 138 10,-228-143 88,2-4 1,2-5 0,3-6-1,1-4 1,1-5 0,1-6-1,2-5 1,0-5 0,148-2-1,971-75 1177,-713 24-1640,-395 31-23,270-28-6,-354 28 433,0-2 1,0-3-1,-1-1 1,-1-3-1,0-1 0,50-30 1,-48 20 702,-1-3 0,60-53 0,-82 63-422,-2-1 1,0-2-1,-2 0 1,-1-2-1,29-45 1,-38 48-279,-1 0 1,0 0 0,-2-1 0,0 0 0,-2-1 0,-1 1 0,3-35 0,-3-17 12,-6-85 0,-1 128-84,-2 1 1,0-1 0,-3 1 0,-1 0 0,-1 0 0,-1 1-1,-2 1 1,-1-1 0,-2 2 0,-1 0 0,-1 1-1,-1 1 1,-1 0 0,-2 1 0,-1 2 0,0 0 0,-2 1-1,-1 1 1,0 2 0,-2 0 0,0 2 0,-1 1 0,-1 1-1,-1 2 1,0 0 0,0 2 0,-62-15 0,-21 7-2745,-6 7-666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57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 1345,'0'0'2392,"-8"1"-1655,8-1-751,-102 14 1969,90-12-1594,0 1 0,0 0 0,0 1 0,0 1 0,1-1 0,-20 13 0,31-17-281,0 0 1,0 0 0,0 0-1,0-1 1,0 1 0,0 0-1,0 0 1,0 0 0,0 0-1,0 0 1,0 0-1,0 0 1,0 0 0,0 0-1,0 0 1,0 0 0,0-1-1,0 1 1,0 0 0,0 0-1,0 0 1,0 0-1,0 0 1,0 0 0,0 0-1,0 0 1,0 0 0,0 0-1,0 0 1,0 0 0,-1 0-1,1-1 1,0 1-1,0 0 1,0 0 0,0 0-1,0 0 1,0 0 0,0 0-1,0 0 1,0 0 0,0 0-1,0 0 1,0 0-1,0 0 1,-1 0 0,1 0-1,0 0 1,0 0 0,0 0-1,0 0 1,0 0 0,0 0-1,0 0 1,0 0-1,0 0 1,0 0 0,0 0-1,-1 0 1,1 0 0,-3-13 4118,3 13-4202,0 0 1,0 0-1,0 0 0,0 0 1,0-1-1,0 1 0,0 0 1,-1 0-1,1 0 1,0 0-1,0-1 0,0 1 1,0 0-1,0 0 1,-1 0-1,1 0 0,0 0 1,0 0-1,0 0 1,0-1-1,-1 1 0,1 0 1,0 0-1,0 0 1,0 0-1,-1 0 0,1 0 1,0 0-1,0 0 0,0 0 1,-1 0-1,1 0 1,0 0-1,0 0 0,0 0 1,-1 0-1,1 0 1,0 1-1,0-1 0,0 0 1,0 0-1,-1 0 1,1 0-1,0 0 0,0 0 1,0 0-1,0 1 1,-1-1-1,1 0 0,0 0 1,0 0-1,0 0 0,0 1 1,0-1-1,0 0 1,0 0-1,0 0 0,0 0 1,-1 1-1,1-1 1,0 0-1,0 0 0,0 0 1,0 1-1,0-1 1,0 0-1,0 7-1536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2:28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6374,'0'0'3171,"20"-6"-2787,-20 17-95,0 4-225,-4-6-449,-1-9-3010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2:28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7207,'0'0'-320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2:32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8840,'0'0'737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2:23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51 3651,'0'0'6326,"5"-8"-4804,14-23 47,-19 30-1508,0 1-1,1-1 0,-1 0 0,0 1 0,1-1 0,-1 0 1,0 1-1,1-1 0,-1 1 0,1-1 0,0 1 0,-1-1 1,1 1-1,-1-1 0,1 1 0,0-1 0,-1 1 1,1 0-1,0 0 0,-1-1 0,1 1 0,0 0 0,-1 0 1,1 0-1,0 0 0,0-1 0,-1 1 0,1 0 0,0 0 1,0 1-1,-1-1 0,1 0 0,0 0 0,-1 0 1,1 0-1,0 1 0,0-1 0,-1 0 0,1 0 0,-1 1 1,1-1-1,0 1 0,-1-1 0,2 1 0,17 28 114,-16-24 9,43 71 1381,67 160 0,-100-201-1215,-1 0-1,-2 1 0,-2 0 0,-1 0 1,-1 1-1,-2 0 0,-2 54 1,-4-74-258,0-1 1,-1 0 0,-1 0-1,0-1 1,-2 1 0,1-1 0,-2 0-1,0 0 1,-1-1 0,0 0 0,-1-1-1,-14 17 1,10-15-532,0 0-1,-2-1 1,-29 24-1,30-29-876,1 0 1,-1-1-1,0 0 0,-31 11 0,6-9-5217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43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10090,'0'0'9192,"51"46"-7494,-24-37-321,-1-1-160,8-3-576,0 1-417,-1-1-160,4 0-512,-3-1-1698,-4 1-1794,-10-2-3843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2:24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6566,'0'0'2072,"8"0"-877,1 0-727,1 0 1,-1 0-1,1 0 0,-1 1 0,0 1 0,1 0 0,-1 0 0,0 1 1,0 0-1,0 0 0,-1 1 0,14 8 0,-10-3-309,-1 1 0,0 0 0,-1 0 0,0 2 0,-1-1 0,0 1 0,-1 0 0,0 1 0,-1 0 0,0 0 0,-1 1 0,-1 0 0,0 0 0,0 0 0,-2 0 0,0 1 0,-1-1 0,0 1 0,-1 0 0,0 0 0,-2 0 0,0-1 0,0 1 1,-1 0-1,-1-1 0,-1 1 0,0-1 0,0 0 0,-2 0 0,0-1 0,0 1 0,-13 19 0,-27 32-392,-89 99 1,106-131-873,1-4-2301,6-10-2183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2:22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3459,'0'0'14286,"-8"3"-13784,2 0-389,1 0 0,-1 0 1,0 0-1,1 1 0,0 0 1,0 0-1,0 0 0,1 1 1,-1 0-1,1-1 1,0 2-1,0-1 0,1 0 1,-1 1-1,1-1 0,-3 11 1,-9 17 300,3 1 1,0 0 0,3 1-1,-7 44 1,12-55-312,2 1-1,0 0 1,2-1-1,0 1 1,2 0-1,1-1 1,6 26-1,-6-40-99,1-1 1,0 0-1,0 0 0,0 0 1,1-1-1,1 0 0,0 0 1,0 0-1,0-1 0,1 1 1,0-1-1,0-1 0,0 0 1,1 0-1,0 0 0,1-1 1,-1 0-1,12 4 0,10 4-999,0-2 0,0-1 0,1-1 0,40 6 0,0-5-4822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2:24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63 3203,'0'0'4879,"1"-8"-2994,1 2-1473,-1 3-253,0 1 0,-1-1 1,1 1-1,-1-1 0,1 1 1,-1-1-1,0 0 0,0 1 1,0-1-1,0 0 0,0 1 1,-1-1-1,0-3 0,0 5-103,1 1 1,-1-1-1,1 1 0,-1-1 0,1 0 1,-1 1-1,1-1 0,-1 1 0,0 0 1,1-1-1,-1 1 0,0-1 0,1 1 0,-1 0 1,0-1-1,0 1 0,1 0 0,-1 0 1,0 0-1,0 0 0,0 0 0,1 0 1,-1 0-1,0 0 0,0 0 0,0 0 0,1 0 1,-1 0-1,0 0 0,0 1 0,1-1 1,-1 0-1,0 1 0,1-1 0,-1 0 1,0 1-1,1-1 0,-1 1 0,0-1 0,1 1 1,-1-1-1,1 1 0,-2 0 0,-26 26 294,5 13 15,2 0-1,1 1 0,2 1 1,2 1-1,1 0 0,3 1 1,2 1-1,1 0 0,3 0 1,1 1-1,3 62 0,2-92-322,1 0 0,1-1 0,0 1 0,1 0 0,1-1-1,1 0 1,0 0 0,0 0 0,2 0 0,12 20 0,-12-24-14,1 0 0,0-1 0,1 0 0,0-1 0,0 0 0,1 0 1,1-1-1,-1-1 0,1 1 0,0-2 0,1 0 0,-1 0 0,17 5 1,-8-4-263,-1-2 1,1 0 0,24 2-1,62-2-4171,-36-7-1243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24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3587,'0'0'16122,"10"6"-14814,14 4-843,1-1-1,-1-2 1,2 0-1,-1-2 0,41 4 1,123-2-1894,-170-7 130,-16-1-3042,-11 0 434,-14 1-145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25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4164,'-7'5'1094,"1"-2"-34,1-1-263,1 0 1,-1 0-1,1 0 1,0 1-1,0 0 0,0 0 1,0 0-1,0 0 1,1 1-1,-1 0 1,-4 6-1,8-10-706,0 1-1,0-1 1,0 0 0,0 1 0,0-1-1,0 0 1,0 1 0,0-1-1,0 1 1,0-1 0,0 0 0,0 1-1,0-1 1,0 1 0,1-1-1,-1 0 1,0 1 0,0-1 0,0 0-1,1 1 1,-1-1 0,0 0-1,0 0 1,1 1 0,-1-1 0,0 0-1,0 0 1,1 1 0,-1-1 0,0 0-1,1 0 1,-1 0 0,0 1-1,1-1 1,-1 0 0,1 0 0,-1 0-1,0 0 1,1 0 0,19 3 875,-17-2-692,67 3 1628,111-8 0,-37-1-2952,-138 5 628,18-4-4772,-17-4-1073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27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3523,'0'0'17921,"2"8"-17051,1 18 74,-1 0 0,-2 29-1,0-39-544,0-14-349,0 0 1,1-1-1,-1 1 0,0 0 1,1-1-1,-1 1 0,0 0 0,1-1 1,0 1-1,-1-1 0,1 1 0,0-1 1,0 1-1,0-1 0,0 0 0,0 1 1,0-1-1,0 0 0,1 0 1,-1 0-1,0 0 0,1 0 0,-1 0 1,1 0-1,-1 0 0,1 0 0,-1-1 1,1 1-1,0-1 0,-1 1 1,1-1-1,-1 0 0,1 1 0,0-1 1,0 0-1,-1 0 0,3-1 0,1 2 50,1-2-1,-1 1 0,0-1 0,1 0 0,-1 0 0,0 0 0,1-1 0,-1 0 0,0 0 0,8-4 0,5-7-35,0-1 0,-1-1 0,21-24-1,12-9-3,-50 47-60,0 1 0,0 0 0,0 0 0,1 0 0,-1-1 0,0 1 0,0 0 0,0 0 0,1 0 0,-1 0 0,0 0 0,0 0 0,0-1 0,1 1 0,-1 0 0,0 0 0,0 0 0,1 0-1,-1 0 1,0 0 0,0 0 0,1 0 0,-1 0 0,0 0 0,0 0 0,1 0 0,-1 0 0,0 0 0,0 0 0,0 0 0,1 0 0,-1 1 0,0-1 0,0 0 0,1 0 0,-1 0 0,0 0 0,0 0 0,0 1 0,1-1 0,-1 0-1,0 0 1,0 0 0,0 1 0,0-1 0,0 0 0,0 0 0,1 1 0,3 19-3,-3 34 16,-1-43 1,-1 16 31,0-16 99,1 1 0,0-1-1,0 1 1,1-1 0,1 0 0,4 17-1,-6-28-265,0 1-1,0-1 1,1 0 0,-1 0-1,0 1 1,0-1-1,0 0 1,1 0-1,-1 0 1,0 0-1,1 1 1,-1-1 0,0 0-1,0 0 1,1 0-1,-1 0 1,0 0-1,1 0 1,-1 0-1,0 0 1,0 0 0,1 0-1,-1 0 1,0 0-1,1 0 1,-1 0-1,0 0 1,1 0 0,-1 0-1,0 0 1,0 0-1,1 0 1,-1 0-1,0 0 1,0-1-1,1 1 1,-1 0 0,0 0-1,0 0 1,1 0-1,-1-1 1,0 1-1,0 0 1,0 0-1,1-1 1,-1 1 0,6-14-6279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32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11 2851,'4'-10'17970,"-11"14"-14372,-2 7-4544,-5 11 1351,1 1-1,1 0 1,0 0 0,2 2 0,1-1 0,1 1-1,1 0 1,-4 30 0,9-39-337,0-1 0,2 0 1,0 0-1,1 0 0,0 0 0,1 1 1,1-1-1,0-1 0,2 1 0,-1-1 1,2 1-1,-1-1 0,2 0 1,0-1-1,13 19 0,-18-29-318,48 60 1159,-18-35-2609,-30-27 920,1 1 0,0 0 0,-1-1 0,1 0 0,0 0 0,0 0 0,0 0 1,0 0-1,5 0 0,-3 0-5712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33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2947,'0'0'16559,"8"7"-14984,24 20-70,87 78 2429,-104-90-4174,-1 0 0,-1 1 0,11 19 0,-18-30-2719,-2-21-13076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33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11115,'0'0'8023,"-1"8"-6993,-13 63 81,-27 165-300,41-217-2339,0-15-4343,0-10-12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34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10602,'0'0'12396,"53"-5"-11820,-20 5-319,6 0-129,4 0-96,1 0 32,4 0-128,-6 0-961,-3 0-1185,-5 2-1346,-8-2-2465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43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11050,'0'0'8969,"-2"8"-8916,1-3-37,-11 47-5,12-50 6,-1-1 0,1 0 0,0 0 0,0 1 0,0-1-1,-1 0 1,1 0 0,0 1 0,1-1 0,-1 0 0,0 1-1,0-1 1,1 0 0,-1 0 0,0 1 0,1-1 0,-1 0 0,1 0-1,0 0 1,-1 0 0,1 0 0,0 0 0,-1 0 0,1 0 0,0 0-1,0 0 1,0 0 0,0 0 0,0 0 0,0-1 0,0 1-1,1-1 1,-1 1 0,0 0 0,0-1 0,0 0 0,2 1 0,2-1-75,1 0 0,-1 0 0,1-1 0,-1 0 0,1 0 0,-1 0 0,0-1 0,1 0 0,-1 0 0,0 0 0,5-3 0,-1-1-1024,0 0 0,0 0-1,-1-1 1,14-14 0,-24 39 2107,-7 10 1104,2-13-1527,1 2-1,1-1 0,0 1 0,1 0 1,1 0-1,1 0 0,-1 28 0,3-44-623,0-1 0,0 1-1,0-1 1,0 0-1,0 1 1,0-1 0,0 1-1,0-1 1,0 0 0,0 1-1,0-1 1,0 1-1,1-1 1,-1 0 0,0 1-1,0-1 1,0 0 0,1 1-1,-1-1 1,0 0-1,1 0 1,-1 1 0,0-1-1,0 0 1,1 0 0,-1 1-1,0-1 1,1 0-1,-1 0 1,0 0 0,1 1-1,-1-1 1,1 0 0,-1 0-1,0 0 1,1 0-1,-1 0 1,1 0 0,-1 0-1,0 0 1,1 0-1,-1 0 1,1 0 0,-1 0-1,0 0 1,1 0 0,-1-1-1,0 1 1,1 0-1,10-9-5194,-5-5-3805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35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20 3203,'16'-7'4584,"21"-6"7386,-48 33-9754,-35 32-988,-89 78-1,122-123-1622,7-14-1946,6-25-5174,1 18 3935,-1-12-5095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35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9833,'0'0'10186,"34"48"-8809,-13-31-320,7 0-256,-1-2-417,3-2-223,-5-3-129,-1 0-385,-2-3-800,-6-4-833,-8-3-704,-2 0-2243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35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10570,'0'0'9001,"55"-7"-7336,-18 7-704,2 0-641,4 0-256,1 0-64,-5 5-192,-6 2-897,-4 0-1185,-10-2-2210,-6-3-3332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42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4 2947,'-14'1'282,"-18"0"3333,9-6 6325,52 5-6401,56 7-1898,7 1-1652,-30-9-3306,-50-2-1477,-2-5-3603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43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3876,'0'0'17157,"1"8"-16495,-1-3-602,0 6 8,0 0 0,1 0 0,0 0 0,1-1 1,0 1-1,1 0 0,0-1 0,8 16 0,-6-17-482,16 29 739,-18-15-7614,-6-20 2271,-10-3-2231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43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10250,'0'0'10121,"62"13"-8904,-22-13-352,5 0-320,6 0-353,-7-3-128,-5-1 0,-5 2-384,-11 0-705,-9 2-320,-9 0-577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44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10922,'0'0'8937,"-1"8"-7507,0-2-1242,0 2 69,0-1-1,1 1 0,0 0 1,0 0-1,2 13 0,-1-19-211,-1 0-1,1 0 1,0 0-1,-1 0 1,1 0-1,0 0 1,0 0-1,0 0 1,0 0-1,1-1 1,-1 1-1,0 0 1,1-1-1,-1 1 1,1-1-1,0 0 1,-1 1-1,1-1 1,0 0-1,0 0 1,0 0-1,0 0 1,0 0-1,0-1 1,0 1-1,0 0 1,0-1-1,4 1 1,3-1 28,0 0 0,0 0 0,0-1 0,0 0 0,0-1 0,0 0 0,0 0 0,0-1 0,-1 0 0,15-8 0,-13 6-90,1 1-1,0 0 1,0 0 0,1 1-1,13-2 1,-24 5 16,0 1 0,0-1 0,0 0 0,0 1-1,0-1 1,0 1 0,-1-1 0,1 1 0,0-1 0,0 1 0,-1 0 0,1-1 0,0 1 0,-1 0-1,1 0 1,-1 0 0,1-1 0,-1 1 0,1 0 0,-1 0 0,1 0 0,-1 0 0,0 0-1,0 0 1,1 0 0,-1 0 0,0 0 0,0 0 0,0 0 0,0 0 0,0 0 0,0-1 0,-1 3-1,1 47-572,-1-35-1531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44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4228,'0'0'15294,"10"2"-14039,175 1 600,2 0-3705,-204 5-5682,-11-6 3096,-5 1-1655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45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2210,'0'0'13522,"2"8"-12118,-1-5-1286,0 0 0,0 0-1,0-1 1,1 1-1,-1 0 1,0-1 0,1 1-1,0-1 1,0 1 0,0-1-1,0 0 1,0 0 0,0 0-1,0 0 1,0 0 0,1-1-1,-1 1 1,1-1 0,0 1-1,-1-1 1,1 0 0,0 0-1,0 0 1,-1 0-1,7 0 1,-5 0 45,1 0-1,0 0 1,-1 1 0,0-1-1,1 1 1,-1 0 0,0 1-1,0-1 1,0 1-1,4 2 1,-7-4-152,-1 1 1,1-1-1,0 0 1,0 0-1,0 1 0,-1-1 1,1 1-1,0-1 1,-1 0-1,0 1 1,1-1-1,-1 1 0,0-1 1,0 1-1,1-1 1,-1 1-1,0 0 0,-1-1 1,1 1-1,0-1 1,0 1-1,-1-1 0,1 1 1,-1-1-1,1 0 1,-1 1-1,0-1 0,1 0 1,-1 1-1,0-1 1,0 0-1,0 0 0,0 1 1,0-1-1,-2 1 1,-6 8 8,0-2 0,0 1 0,-1-1 1,0-1-1,-20 12 0,19-13 18,-1 1-1,1 1 1,1 0-1,-1 1 1,-9 11 0,19-20-23,1 1 0,-1-1 1,1 0-1,0 0 0,-1 0 1,1 1-1,0-1 0,-1 0 1,1 1-1,0-1 0,-1 0 1,1 1-1,0-1 0,0 1 1,-1-1-1,1 0 0,0 1 1,0-1-1,0 1 0,0-1 1,0 0-1,-1 1 0,1-1 1,0 1-1,0-1 0,0 1 1,0-1-1,0 1 0,0-1 1,0 1-1,1-1 0,-1 0 1,0 1-1,0-1 0,0 1 1,0-1-1,1 1 0,-1-1 1,0 0-1,0 1 1,0-1-1,1 0 0,-1 1 1,0-1-1,1 0 0,-1 1 1,0-1-1,1 0 0,-1 0 1,1 1-1,-1-1 0,0 0 1,1 0-1,-1 0 0,1 1 1,-1-1-1,0 0 0,1 0 1,-1 0-1,1 0 0,0 0 1,35 0 286,-25 0-232,138-13 221,-74 4-2113,2 5-4814,-54 4 251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45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10410,'0'0'10127,"-9"10"-9471,-46 52-26,-54 59 449,109-121-1129,0 1 0,0-1-1,0 0 1,0 1 0,0-1 0,0 0 0,0 0 0,-1 1 0,1-1 0,0 0 0,0 1 0,0-1 0,-1 0-1,1 0 1,0 0 0,0 1 0,0-1 0,-1 0 0,1 0 0,0 0 0,-1 0 0,1 1 0,0-1 0,0 0-1,-1 0 1,1 0 0,0 0 0,-1 0 0,1 0 0,0 0 0,-1 0 0,1 0 0,0 0 0,0 0 0,-1 0-1,1 0 1,0 0 0,-1 0 0,1 0 0,0 0 0,-1 0 0,1-1 0,0 1 0,0 0 0,-1 0 0,1 0 0,0 0-1,0-1 1,-1 1 0,1 0 0,0 0 0,0-1 0,0 1 0,-1 0 0,1 0 0,0-1 0,0 1 0,0 0-1,-1-1 1,1-22-5865,1 13 4463,-1-12-2877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44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0 7527,'0'0'12460,"-12"60"-11531,-4-31-225,2-2-223,-7-1-385,3 1-32,-3-2-32,-1-4-32,3-3-288,-1-7-577,6-7-640,-5-4-1122,3-7-2242,-2-12-4163</inkml:trace>
  <inkml:trace contextRef="#ctx0" brushRef="#br0" timeOffset="1">4 69 6086,'0'0'14670,"56"54"-13934,-33-43-223,0-3-385,6 1-32,-1-1-128,0 0-929,-3-1-801,-5 1-1216,-6-2-3044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45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8392,'0'0'11403,"44"58"-10410,-26-35-257,3-1-255,0 0-353,0-2-64,-1-4-641,3-6-2017,-7-6-2787,1-4-1570</inkml:trace>
  <inkml:trace contextRef="#ctx0" brushRef="#br0" timeOffset="1">280 82 12780,'0'0'6951,"-17"52"-5830,15-37-385,2 0-351,0-2-289,0-3-64,2-4-769,-1-6-1217,5 0-1985,-1-4-2499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46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11211,'0'0'8776,"16"36"-15631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46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12043,'0'0'10960,"-6"10"-9866,-16 34-325,21-42-748,0-1-1,1 1 1,-1-1-1,1 1 0,0-1 1,0 1-1,-1-1 1,1 1-1,0 0 1,0-1-1,1 1 1,-1-1-1,0 1 1,0-1-1,1 1 0,-1 0 1,1-1-1,-1 0 1,1 1-1,0-1 1,-1 1-1,1-1 1,0 0-1,0 1 1,0-1-1,0 0 0,0 0 1,1 0-1,-1 0 1,0 0-1,0 0 1,1 0-1,-1 0 1,0 0-1,1-1 1,-1 1-1,2 0 0,5 2-16,-1 0 0,0-1 0,1 0 0,-1 0 0,11 1 0,30-1-729,-41-3-198,1 0 0,-1 0-1,1 0 1,-1-1 0,0 0-1,1-1 1,6-3 0,-10 4 421,0 0-1,-1 0 1,1 0-1,-1-1 1,1 1 0,-1-1-1,0 0 1,0 0 0,-1 0-1,1-1 1,-1 1 0,1-1-1,2-5 1,-3 5 491,0-1 0,-1 0 1,0 1-1,1-1 0,-2 0 0,1 0 0,0 0 1,-1-6-1,-11 17 6341,-12 15-4375,9-3-693,1 0 0,0 1 0,-12 25 0,21-37-1075,1 0-1,-1 1 1,2-1-1,-1 1 1,1 0 0,0 0-1,1 0 1,-1 0-1,2 0 1,-1 0 0,1 0-1,2 13 1,-2-20-262,0 0 0,1 0 0,-1 0 0,0 0 0,1 0 0,-1 0 0,1 0 0,-1 0 0,1 0 0,-1 0 0,1 0 0,0 0 0,-1-1 0,1 1 0,0 0 0,1 1-1,11 2-4846,-9-4-1388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46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73 196 8264,'0'0'13453,"-48"45"-11660,37-28 161,6 0-1121,-2 1-577,5-2-160,2-2-64,0-3-608,0-4-994,2-17-10826</inkml:trace>
  <inkml:trace contextRef="#ctx0" brushRef="#br0" timeOffset="1">85 0 16944,'0'0'6887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47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4292,'0'0'15503,"33"56"-13710,-22-23-575,-6 5-386,-5 4-127,0 1-128,-1 2-193,-15 1-96,-11-1 65,-1-1-129,-1-2-160,-4-2-64,3-6-1121,1-11-1730,5-10-3299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47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7303,'0'0'9000,"11"74"-7879,-6-36-64,-3 8-64,-2 2-256,0 2-256,0 1-289,-16 0-128,-2-2-32,-3-2-32,-4-4-481,-3 0-319,-4-10-1507,7-9-3938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49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0 254 5990,'0'0'11685,"14"2"-11167,67 6-206,149-5-1,100-25-311,-306 20 23,295-26-123,405-25 259,359-18-20,-368 30 1303,0 31-1318,-253 6-158,-284 3 28,275-11-709,-453 12 658,0 1-1,0-1 0,1 0 1,-1 0-1,0 0 1,0 0-1,1 0 0,-1 0 1,0 0-1,0 0 1,1 0-1,-1 0 0,0 0 1,0 0-1,1 0 1,-1 0-1,0 0 0,0 0 1,1 0-1,-1 0 1,0 0-1,0 0 0,0-1 1,1 1-1,-1 0 1,0 0-1,0 0 0,0 0 1,1 0-1,-1-1 1,0 1-1,0 0 0,0 0 1,0 0-1,1-1 1,-1 1-1,0 0 0,0 0 1,0-1-1,0 1 1,0 0-1,0 0 0,0 0 1,0-1-1,0 1 1,0-1-1,-11-6-4586,-10-3-3209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50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3267,'-1'28'13226,"-1"2"-8628,3 21-3602,-1-45-868,0-1 0,1 1 0,0 0 0,0-1 0,1 1 0,-1 0 0,1-1 0,0 0 0,1 1-1,-1-1 1,6 7 0,-6-10-72,0 0 0,0 0 0,0 0 0,1-1 0,-1 1 0,0-1 0,1 1 0,-1-1 0,1 0 0,0 0 0,-1 0 0,1-1 0,0 1 0,-1 0 0,1-1 0,0 0 0,0 0 0,-1 0 0,1 0 0,0 0 0,0 0 0,0-1 0,-1 1 0,1-1 0,0 0 0,-1 0 0,1 0 0,-1 0 0,1 0 0,-1-1 0,5-2 0,8-5 37,-1-1-1,0 0 0,21-21 0,-31 28-101,18-20 25,-16 16-11,0 1 1,0 0-1,0 0 0,1 0 0,8-5 1,-14 12-14,-1-1 1,1 0 0,-1 1 0,1-1-1,-1 1 1,1-1 0,-1 1-1,0-1 1,1 1 0,-1 0-1,0-1 1,1 1 0,-1-1-1,0 1 1,0 0 0,1-1 0,-1 1-1,0 0 1,0-1 0,0 1-1,0 0 1,0-1 0,0 1-1,0 0 1,0-1 0,0 1 0,-1 0-1,2 30 68,-1-27-49,-2 21 69,2-17-67,-1 0 1,1 1-1,0-1 1,1 0-1,1 11 0,-1-19-93,-1 1 0,1 0 0,-1 0 0,1-1 0,-1 1 0,1 0 0,-1-1 0,1 1 0,-1-1 0,1 1 0,0-1 0,-1 1 0,1-1 0,0 1 0,0-1 0,-1 1 0,1-1 0,0 0 0,0 0 0,-1 1 0,1-1 0,0 0 0,0 0 0,0 0 0,1 0 0,13-6-7812,-5-9-2379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51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11979,'0'0'6139,"-9"4"-4932,2 1-980,0-1 1,0 1-1,0 1 1,1-1-1,-1 1 1,1 0-1,1 0 1,-1 1-1,1 0 1,0 0-1,1 0 1,0 1-1,0-1 1,0 1-1,1 0 1,0 0-1,-1 10 0,1-6 8,0 1-1,1-1 0,1 1 0,0 0 0,0 0 0,2 0 0,-1 0 0,2-1 0,0 1 0,0 0 0,7 18 0,-6-24-357,0 0 0,0 0 0,0-1 0,1 1 0,0-1 0,1 0 0,-1 0 0,1-1 0,0 1 0,0-1 0,1 0 0,0 0-1,0-1 1,0 0 0,0 0 0,1 0 0,-1-1 0,1 0 0,0 0 0,0-1 0,8 2 0,-4-1-2151,1-1 0,-1-1-1,20 0 1,0-1-7922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52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0 8392,'0'0'13335,"-4"10"-12609,-12 25-360,-2-1 0,-1-1 0,-1 0-1,-26 29 1,24-31-348,21-30-109,0 1-1,0 0 0,0-1 0,0 1 0,-1-1 1,1 0-1,0 1 0,-1-1 0,1 0 0,-1 0 1,1 0-1,-1 0 0,-3 2 0,4-3-136,1-1 0,-1 1 0,0 0 0,1-1 0,-1 1 0,0 0 0,1-1 0,-1 1 0,1-1 0,-1 1-1,0-1 1,1 1 0,-1-1 0,1 1 0,-1-1 0,1 1 0,0-1 0,-1 0 0,1 1 0,0-1 0,-1 0 0,1 1 0,0-1 0,0 0 0,-1 0-1,1 1 1,0-1 0,0 0 0,0 1 0,0-1 0,0 0 0,0 0 0,0 1 0,1-2 0,-5-19-5292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44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14958,'0'0'3838,"-1"10"-2353,-1-3-1278,0 0-136,1 0 1,0 0-1,0 0 0,0 0 0,1 0 1,0 0-1,0 0 0,3 12 0,0-17-85,1-1-1,0 0 1,0 0-1,0 0 1,0 0-1,0-1 0,0 0 1,0 1-1,0-1 1,0-1-1,0 1 1,4-1-1,3 0-127,-9 1 92,0 0-1,1 1 1,-1-1-1,0 0 1,0 1 0,1-1-1,-1 1 1,0 0-1,0 0 1,0 0-1,0 0 1,0 0-1,0 0 1,0 1-1,-1-1 1,1 0-1,0 1 1,-1 0 0,1-1-1,2 5 1,-2-2 162,1 0 1,-1 1-1,0-1 1,0 1-1,-1 0 1,1 0-1,-1-1 1,0 1-1,1 8 1,-2-7 132,1 0 0,-1-1 1,0 1-1,0 0 0,-1 0 0,1-1 0,-1 1 1,-1-1-1,1 1 0,-1-1 0,0 1 0,0-1 1,0 0-1,-1 0 0,0 0 0,0 0 0,0-1 1,-5 6-1,7-9-266,-1 1 1,0-1-1,0 0 1,0 1-1,0-1 1,0 0-1,0 0 1,-1 0 0,1-1-1,0 1 1,0 0-1,-1-1 1,1 0-1,0 1 1,-1-1-1,1 0 1,0 0-1,-1 0 1,1-1-1,0 1 1,-1 0-1,1-1 1,0 0-1,0 1 1,-1-1-1,1 0 1,0 0-1,0 0 1,0-1-1,0 1 1,0 0 0,0-1-1,-2-2 1,-2-2-1005,1 0 0,0 0 0,0 0 1,1-1-1,-1 1 0,2-1 1,-1 0-1,-5-14 0,-4-20-9006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52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10186,'0'0'7847,"1"10"-6587,0-5-1090,1 1 1,0 0 0,-1-1-1,2 1 1,-1-1-1,1 1 1,0-1-1,0 0 1,0 0 0,1 0-1,-1-1 1,1 1-1,0-1 1,1 0-1,-1 0 1,1 0-1,0-1 1,0 0 0,10 6-1,39 15 241,18 10-544,-67-31-527,0 0 1,-1 0-1,1 1 0,-1 0 0,0 0 1,5 5-1,-5-5-3664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52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9257,'0'0'9609,"53"21"-7719,-10-18-673,8-3-352,0 0-385,6 0-320,-8 0-64,-6-3-192,-10 0-993,-8 0-833,-12-4-1281,-5-3-4644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53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17 8840,'0'0'4421,"11"-2"-2564,4-3-1253,1 2 0,0 1 0,0 0 0,0 0 0,1 2 0,-1 0 0,28 4 0,-42-3-586,-1-1 1,1 0-1,-1 1 0,0-1 1,1 1-1,-1-1 1,0 1-1,1 0 1,-1 0-1,0 0 1,0-1-1,0 1 1,0 0-1,0 1 1,0-1-1,0 0 1,0 0-1,0 0 1,0 0-1,-1 1 1,1-1-1,0 0 1,-1 1-1,1-1 1,-1 0-1,0 1 1,1-1-1,-1 1 1,0-1-1,0 1 0,0-1 1,0 1-1,0-1 1,0 0-1,0 1 1,0-1-1,-1 1 1,1-1-1,-1 0 1,1 1-1,-1-1 1,1 1-1,-1-1 1,0 0-1,0 0 1,-1 2-1,-3 5 78,0 0-1,-1-1 1,0 0-1,0 0 0,-13 10 1,2-2 48,0-2 0,-1 0 0,0-1 0,-1-1 1,0-1-1,-32 12 0,104-50-294,-50 27 135,1-1 1,-1 1-1,1 1 0,0-1 0,-1 0 0,1 1 0,0 0 0,-1 0 0,1 0 0,0 0 0,-1 1 0,1-1 1,0 1-1,-1 0 0,1 0 0,-1 1 0,7 2 0,-7-2 80,-1 1-1,0-1 1,0 0 0,0 1-1,0 0 1,0 0-1,-1-1 1,1 1 0,-1 0-1,0 0 1,0 0 0,0 0-1,0 1 1,0-1 0,-1 0-1,1 0 1,-1 0-1,0 1 1,0-1 0,-1 4-1,1-6 26,0 0 0,0-1 0,0 1-1,0 0 1,0 0 0,0 0-1,0 0 1,0 0 0,0-1 0,0 1-1,0 0 1,0 0 0,0 0-1,1 0 1,-1-1 0,0 1 0,1 0-1,-1 0 1,1 0 0,-1-1 0,1 1-1,-1 0 1,1-1 0,-1 1-1,1 0 1,0-1 0,0 1 0,0-1-35,0 0 0,0 0 0,1-1 0,-1 1 0,0 0 0,0-1 1,0 1-1,0-1 0,-1 1 0,1-1 0,0 1 0,0-1 0,0 0 0,0 0 1,-1 1-1,1-1 0,1-2 0,3-3-103,0 0 1,0-1-1,-1 0 1,0 0-1,4-8 0,0-21-2931,-7 19-6250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4:00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3683,'-1'0'270,"1"0"-1,0 0 0,-1 0 0,1 0 0,0 0 0,-1 1 1,1-1-1,-1 0 0,1 0 0,0 0 0,-1 1 0,1-1 1,0 0-1,0 1 0,-1-1 0,1 0 0,0 0 0,0 1 0,-1-1 1,1 0-1,0 1 0,0-1 0,0 1 0,0-1 0,-1 0 1,1 1-1,0-1 0,0 0 0,0 1 0,0-1 0,0 1 0,0-1 1,0 0-1,0 1 0,0-1 0,0 1 0,0-1 0,0 0 1,1 1-1,-1-1 0,0 1 0,0-1 0,0 0 0,0 1 0,1-1 1,-1 0-1,0 1 0,0-1 0,1 0 0,-1 0 0,0 1 1,29 10 3564,38-3-2548,197-9 471,-280-3-6962,2-1-310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4:10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35 192 3011,'-4'2'-210,"-15"12"3855,8 3 8390,19-22-9547,12-13-2197,0-2 0,-2 0 0,0-1 0,-1-1 0,-1 0 0,20-39 0,-15 26-112,-27 69-183,1 1 0,-1 70 1,6-54-130,0-30-4672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4:10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10698,'0'0'8680,"49"14"-7975,-22-14-289,-2 0-191,6 0-161,-4 0-64,-7 0 0,3 0-769,-8 0-704,0 0-1218,-7-2-1665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4:10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11403,'0'0'9801,"8"5"-9598,-5-3-194,0 0-1,0-1 1,0 1 0,0 0-1,0-1 1,0 0 0,0 0-1,0 0 1,1 0 0,-1 0-1,0-1 1,1 1 0,-1-1-1,1 0 1,-1 0 0,0 0-1,1 0 1,-1-1 0,0 0-1,1 1 1,-1-1 0,0 0-1,6-3 1,4-3 3,-10 4-10,0 1-1,1 0 1,-1 0 0,0 1-1,1-1 1,-1 1 0,0-1 0,1 1-1,0 0 1,-1 0 0,1 1-1,0-1 1,-1 1 0,8 0-1,-11 6 289,1 0-1,-1 0 0,0 0 0,0 0 0,-1 0 0,-2 10 0,-5 9 440,6-22-678,0 1 0,1 0 0,-1 0 0,1 0 0,0 0 0,0 0 0,0 0 0,0 0 0,1 0 0,-1 0 0,1 0 0,0 0 0,1 0 0,0 7 0,0-10-136,0-1-1,-1 1 1,1-1-1,0 1 1,0-1-1,0 1 1,0-1-1,0 0 1,-1 1-1,1-1 1,0 0-1,0 0 1,0 0-1,0 0 1,0 0-1,0 0 1,0 0-1,0 0 1,0 0-1,0 0 1,0 0-1,0 0 1,0-1-1,0 1 1,0 0-1,1-2 1,23-11-6239,-10-4-3327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4:11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8456,'0'0'13874,"11"-1"-13377,161-5 1127,-95 7-5977,-26-1-7086,-61 0 8161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4:11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0 1121,'-8'2'2877,"-1"-1"-2030,-71 17 3774,78-17-4283,-1-1 1,0 1-1,0 0 0,1 0 0,-1 0 0,0 0 0,1 1 0,-1-1 0,1 0 0,0 1 1,0 0-1,-1 0 0,1 0 0,0 0 0,0 0 0,1 0 0,-1 0 0,0 1 0,1-1 1,-1 0-1,1 1 0,0-1 0,0 1 0,0 0 0,-1 3 0,2-4-241,1-1-1,-1 0 0,1 1 0,-1-1 1,1 0-1,0 0 0,0 0 0,-1 1 1,1-1-1,0 0 0,0 0 0,0 0 1,0 0-1,0 0 0,0-1 0,1 1 1,-1 0-1,0 0 0,0-1 0,1 1 1,0 0-1,40 15 490,-22-8-327,-16-6-252,-1-1 1,0 1-1,0 0 0,0 0 1,0 0-1,0 1 0,0-1 0,0 1 1,-1 0-1,1-1 0,-1 1 1,0 0-1,2 5 0,-3-7-2,0 1 0,-1-1-1,0 1 1,1-1 0,-1 1-1,0-1 1,0 1 0,0 0 0,0-1-1,0 1 1,0-1 0,0 1-1,0-1 1,-1 1 0,1-1 0,-1 1-1,1-1 1,-1 1 0,0-1-1,1 1 1,-1-1 0,0 0-1,0 1 1,0-1 0,0 0 0,0 0-1,0 0 1,0 0 0,-1 0-1,1 0 1,0 0 0,0 0 0,-1 0-1,-1 0 1,-55 27 204,45-22 107,-1 0 0,1 1 0,-16 10 0,82-12 624,66-9-703,-59 2-2735,-1 1-6345,-49 1 3638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4:12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0 9161,'0'0'11002,"-6"10"-10356,-26 34 28,-1-1 1,-68 68-1,98-109-198,-17 11-2616,17-40-7497,3 5 3615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44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12716,'0'0'9481,"64"-9"-8712,-36 8-609,-1-3-96,-2 4 0,-1-4-1185,-4 2-2627,-6 0-5636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4:12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9513,'0'0'12492,"37"48"-11659,-21-28-161,5 0-95,0 1-225,2-2-192,-1 1-96,-3-2-64,2-2-864,-5-3-994,-2-5-1377,0-3-3492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4:13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13549,'0'0'6886,"7"54"-6854,-3-37 32,-4 1-128,0-1-224,0-1 32,0-2-129,0-4-255,0-2-193,0-5-1249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4:14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 9865,'0'0'9417,"-3"-3"-14958,8 3-3235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4:14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9225,'0'0'4313,"10"-7"-2017,-2 0-1938,0 1 1,1 1-1,0 0 1,0 0-1,0 0 1,1 1-1,0 1 1,-1 0-1,1 0 1,0 1-1,0 0 1,13 0-1,-20 1-312,0 1 0,0 0 0,0 0-1,0 1 1,0-1 0,0 0 0,0 1 0,0 0 0,-1 0-1,1 0 1,0 0 0,0 0 0,-1 1 0,1-1 0,-1 1-1,1-1 1,3 4 0,-6-3-42,1-1 1,0 1-1,-1-1 0,1 1 1,-1-1-1,1 1 0,-1-1 0,0 1 1,0 0-1,1-1 0,-1 1 0,0 0 1,-1-1-1,1 1 0,0 0 1,0-1-1,-1 1 0,1 0 0,-1-1 1,1 1-1,-1-1 0,0 1 1,1-1-1,-1 1 0,0-1 0,0 0 1,0 1-1,0-1 0,0 0 0,-1 0 1,1 0-1,-3 2 0,-36 32 74,31-29 110,1 0 0,0 1 0,0 0 0,1 0 1,-6 9-1,12-15-168,1-1-1,0 0 1,-1 1 0,1-1-1,0 1 1,-1-1 0,1 1 0,0-1-1,0 0 1,0 1 0,-1-1-1,1 1 1,0-1 0,0 1 0,0 0-1,0-1 1,0 1 0,0-1 0,0 1-1,0-1 1,0 1 0,0-1-1,0 1 1,0-1 0,1 1 0,-1-1-1,0 1 1,0-1 0,0 1 0,1-1-1,-1 0 1,0 1 0,1-1-1,-1 1 1,0-1 0,1 0 0,-1 1-1,0-1 1,1 0 0,-1 1 0,1-1-1,-1 0 1,1 1 0,-1-1-1,1 0 1,-1 0 0,1 0 0,-1 0-1,1 1 1,-1-1 0,1 0 0,34 3 30,-28-2 22,96 0-4824,-64-1-1499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4:15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9257,'0'0'1735,"10"2"421,-2 0-1918,-1 1-1,0 0 0,0 0 0,0 1 0,0 0 0,0 0 0,-1 1 1,0-1-1,0 1 0,0 1 0,0-1 0,-1 1 0,0 0 0,0 0 0,-1 0 1,1 1-1,-1 0 0,4 9 0,-2 1 26,0 0-1,0 1 1,-2-1 0,0 1 0,-1 0-1,-1 0 1,-1 0 0,0 0-1,-1 0 1,-1 0 0,-1 1 0,-1-2-1,0 1 1,-1 0 0,-10 25-1,2-11-38,-1 1-1,-2-2 0,-1 0 1,-1-1-1,-2 0 0,-1-2 0,-28 31 1,42-52-853,0 0 1,0-1-1,-1 0 0,0 0 1,0-1-1,0 1 1,-14 5-1,-9-2-7192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4:19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3172 240 3395,'-9'-5'4597,"-44"-26"-3631,-114-59-61,137 76-841,-1 2 1,0 1 0,-62-14 0,-11 12 100,-1 5 0,-160 7 0,124 3 455,-256-16 1423,4 1-1769,326 14-264,1 2 1,-85 16-1,109-11 19,2 3 0,-1 1 0,2 1 0,-70 35 0,52-15 29,2 1-1,1 3 0,1 3 1,3 1-1,-90 96 1,81-69 9,4 2 0,2 3 1,-78 144-1,115-187-21,3 0 0,0 1 0,2 1 0,1 0 0,2 0 1,1 1-1,2 0 0,1 1 0,1-1 0,2 1 0,2-1 0,1 0 0,1 1 0,2-1 0,9 36 0,7 25-23,3 0 0,4-2-1,42 92 1,-57-157 5,1 0 0,1-1 0,1 0 1,1-1-1,1-1 0,1-1 0,2 0 0,0-2 0,1 0 0,1-1 0,1-2 0,1 0 0,0-2 0,28 14 0,-13-13-7,1-2-1,1-2 0,1-1 1,0-2-1,0-2 0,0-2 1,70 0-1,-23-7 47,1-3 0,149-28-1,67-35-78,-4-13 0,335-136-1,-283 68 10,-266 103 15,163-107 0,-206 119 9,-2-3-1,-1-1 1,-2-2-1,64-78 1,-81 85 8,-2-1 1,0-1-1,-3-1 0,-1-1 0,-1 0 0,-2-2 1,16-63-1,-25 80 41,-1-1 0,-1 0 0,-1 0 0,-1 0 0,-1 0 0,-1-1 0,-1 1 0,-1 0 0,-1 0 0,-1 0 0,-1 0 0,-1 0 0,0 1 0,-2 0 0,0 0 0,-2 1 0,-14-23 0,-2 7 70,-1 1 1,-2 2 0,-1 0-1,-2 2 1,-1 2 0,-1 1 0,-49-31-1,-5 6-684,-2 4 0,-98-39-1,38 32-4713,65 29-427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4:21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18116 1999 4933,'0'0'7746,"-4"-10"-8387,-1-1 638,1-1 0,0 1 0,1-1 0,1 0 0,0 0 0,-1-23 0,3 30 52,0 0 0,-1 0 0,1 0 0,-1 0 0,-1 0 0,1 0 0,-1 0 0,1 0 0,-1 0 0,-1 1 0,1-1 0,-1 1 0,0 0 0,0-1 0,0 1 0,0 0 0,-1 1 0,0-1 0,1 1 0,-2-1 0,-3-2 0,-10-4 282,0-1 0,-1 2 0,0 1 0,-21-7 0,-10-5-21,-57-23 118,-134-35 0,-118-11-400,119 32 75,-1215-260 372,673 195-892,-6 34-156,327 40 437,237 23 133,-1418-180-31,941 89 86,-620-83-1743,594 127-406,-973-72 3281,127 57-2102,-186 67 883,1721 20 27,-865 53-743,106-1-126,405-50 858,-76 1 353,4 35 1139,438-35-1344,-1 2 0,1 1 0,0 1 1,0 2-1,-36 16 0,45-16-136,1 1 0,-1 1-1,2 0 1,0 1 0,0 1 0,1 0-1,0 1 1,-16 21 0,2 5 176,1 1 0,2 1-1,-29 68 1,-44 144 1431,80-204-1307,-8 19 166,0-2-24,2 1 0,4 1 0,-17 97 0,38-90-1769,1-35-6701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4:21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9673,'-58'10'2611,"57"-10"-2581,1 0 0,-1 1 0,1-1 0,-1 1 0,1 0 0,0-1 0,-1 1 0,1-1-1,0 1 1,0-1 0,-1 1 0,1 0 0,0-1 0,0 1 0,0 0 0,0-1 0,0 1 0,0 0 0,0-1 0,0 1 0,0 0 0,0-1 0,0 1 0,0-1 0,0 1 0,1 0 0,-1-1 0,1 2 0,7 19-221,7 13 194,-1 2 0,-1 0 1,-2 0-1,11 67 0,3 154-641,-14-123 502,-12-132 198,1 1 1,1-1-1,-1 1 1,0-1-1,1 0 1,-1 1 0,1-1-1,0 0 1,-1 1-1,1-1 1,0 0-1,1 0 1,-1 0-1,0 0 1,0 0 0,1 0-1,0 0 1,-1 0-1,1-1 1,0 1-1,0 0 1,0-1 0,-1 0-1,5 3 1,-2-4-17,-1 1 0,1-1 0,-1 1 1,1-1-1,-1 0 0,1-1 1,-1 1-1,1 0 0,-1-1 0,0 0 1,1 0-1,-1 0 0,0 0 0,1-1 1,-1 1-1,0-1 0,3-2 0,12-7 153,0-1 0,-1-1 0,-1 0 0,22-24 0,58-72 80,-51 55-239,225-269-2880,-184 214-1073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4:31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283 213 5541,'-10'3'-523,"-75"35"4498,56-25-3757,0 2 0,2 1 0,-28 21 0,51-33-224,0 0-1,0 1 0,0 0 1,1-1-1,-1 1 0,1 0 0,0 0 1,1 1-1,-1-1 0,1 1 1,0-1-1,1 1 0,-1 0 0,-1 11 1,1 9-103,0-1 0,3 31 0,-1-22 72,0 41 157,4 0 0,2 0 0,4 0 0,3-1 0,37 120 0,-38-161 16,2 0-1,1-1 1,1-1 0,2 0 0,1-1 0,23 27 0,-25-37-63,1-1 1,1-1 0,1-1-1,0 0 1,1-1 0,0-1-1,2-2 1,-1 0 0,26 10 0,-24-13-70,0-1 1,1-1 0,0-1 0,0-1-1,1-2 1,-1 0 0,1-2 0,34-1-1,-44-2 9,0 0-1,0-1 0,0-1 0,-1-1 0,1 0 0,-1-1 0,0-1 0,0 0 0,-1-1 0,0-1 0,0 0 0,-1-1 1,0 0-1,18-17 0,-13 7 72,-1 0 0,0-2 0,-1 0 0,-2 0 0,0-2 1,-1 0-1,-1 0 0,-1-1 0,-2 0 0,0-1 0,7-34 1,-6 9 328,-3 0 0,-1 0 0,-3-1 0,-6-96 0,-1 109-346,-1 0 1,-3 0 0,-1 1-1,-1 0 1,-2 1 0,-2 0-1,-1 1 1,-2 1 0,-27-42-1,15 32-147,-3 2-1,-1 1 0,-1 1 1,-3 2-1,-1 1 0,-49-35 1,-40-25-7090,85 62 401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4:32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319 295 5605,'0'0'4095,"-12"-4"-2713,-4-2-1169,0 1 0,-1 1-1,1 0 1,-32-2 0,43 6-227,-1-1 0,1 2 0,-1-1 1,1 0-1,-1 1 0,1 0 0,-1 0 1,1 1-1,0-1 0,0 1 1,-1 1-1,1-1 0,1 0 0,-1 1 1,0 0-1,1 0 0,-1 1 0,1-1 1,0 1-1,0 0 0,0 0 1,-3 5-1,-2 7-14,0 1 0,1-1 1,1 1-1,0 0 0,2 1 0,0-1 1,0 1-1,-1 22 0,-7 151 115,12-162-84,-1 40 34,2 0 0,3 0 0,15 88 0,-14-136 5,1 0 1,1-1-1,1 0 1,0 0-1,1-1 1,2 0-1,0 0 1,1-1-1,0 0 0,1-1 1,2 0-1,-1-2 1,2 1-1,0-1 1,22 15-1,-13-14-5,1-2-1,0 0 0,1-2 1,1-1-1,0-1 0,1-2 1,-1 0-1,1-2 0,1-1 1,-1-1-1,1-2 1,0-1-1,-1-1 0,1-1 1,49-9-1,-52 4-6,0-2 0,0-1 0,-1-1 0,-1-1-1,0-1 1,0-1 0,-1-2 0,-1 0 0,0-1 0,-1-1 0,-1-1 0,-1-1-1,28-35 1,-15 14 28,-2-2 0,-2-1-1,-2-1 1,-1-1 0,-3-2-1,21-61 1,-27 61 22,-3 0 0,-1 0 0,-2-1 0,-3 0 0,-2-1 0,-1-94 0,-6 119-33,-1 0-1,-1 1 0,-1 0 1,-1 0-1,-1 0 0,-19-42 1,18 49-26,-2 1 1,1-1-1,-2 2 1,0 0-1,0 0 1,-1 1-1,-1 0 1,0 1-1,-1 0 1,-17-10-1,8 8 3,0 1 0,-1 2 0,0 0 0,-1 1-1,0 2 1,-1 1 0,1 0 0,-1 2 0,-1 1 0,1 1 0,0 1-1,-1 2 1,1 0 0,-45 8 0,59-6-69,1 1 1,0 0 0,0 1-1,1 0 1,-1 1-1,1 0 1,-14 9-1,19-10-229,-1 0 0,0 1 0,1-1 0,-1 1 0,2 0 0,-1 1 0,0-1 0,1 1 0,0 0 0,0 0 0,1 0 0,-6 12 0,3 15-3981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45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0 6470,'0'0'14093,"-34"63"-13612,20-35-225,-6 3-32,-3-2-63,0-1-65,2-6 160,2-2 384,-1-5-287,8-6-289,1-9-96,6 0-1089,0-7-1538,3-15-2626,0-7-2722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07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192 306 7143,'0'0'4948,"-8"-3"-2860,5 2-1961,-1-1 1,1 1 0,-1 0 0,1 0-1,-1 1 1,1-1 0,-1 1 0,1 0-1,-1-1 1,0 2 0,1-1-1,-1 0 1,1 1 0,-1 0 0,1-1-1,-1 2 1,1-1 0,-1 0 0,1 1-1,0-1 1,0 1 0,0 0-1,0 0 1,0 0 0,0 0 0,-4 5-1,-4 3 244,0 2 0,1-1 0,1 1 0,-17 27-1,23-35-284,1 0-1,-1 1 0,1 0 1,0 0-1,0-1 0,0 1 1,1 1-1,-1-1 0,1 0 1,0 0-1,1 0 0,-1 1 1,1-1-1,0 0 0,1 0 1,-1 1-1,1-1 0,2 6 1,-2-10-81,0 1 1,0-1-1,0 1 1,1-1 0,-1 1-1,0-1 1,1 0 0,-1 0-1,1 0 1,0 0-1,-1 0 1,1 0 0,0 0-1,0 0 1,-1-1-1,1 1 1,0-1 0,0 1-1,0-1 1,0 0 0,0 0-1,-1 0 1,1 0-1,0 0 1,0 0 0,0 0-1,0-1 1,2 0 0,3 0 8,0 0 0,-1-1 0,1 0 0,0 0 0,-1 0 0,11-6 0,-1-3-76,0-1 1,-1 0-1,-1-1 0,0-1 0,0 0 0,-2-1 1,0 0-1,0-1 0,15-30 0,-2-4 10,-1-1 0,17-58 0,-36 95 78,0-1 0,-1 0 0,-1 0 0,0 0 0,-1 0 0,0-18 0,-3 32-14,1 1 0,0 0 0,0-1 0,-1 1 0,1-1 0,0 1 0,-1 0 1,1-1-1,0 1 0,-1 0 0,1-1 0,0 1 0,-1 0 0,1 0 0,-1-1 0,1 1 1,0 0-1,-1 0 0,1 0 0,-1 0 0,1-1 0,-1 1 0,1 0 0,-1 0 1,1 0-1,-1 0 0,1 0 0,-1 0 0,1 0 0,-1 0 0,1 1 0,0-1 0,-1 0 1,1 0-1,-1 0 0,1 0 0,-1 1 0,1-1 0,0 0 0,-1 0 0,1 1 0,-1-1 1,1 0-1,0 1 0,-1-1 0,1 0 0,0 1 0,0-1 0,-1 0 0,1 1 1,-1 0-1,-7 7 168,1 0 0,-1 1 0,1-1 0,0 1 1,1 1-1,-9 17 0,-26 67 1185,31-67-747,1 1 0,-6 32 0,12-48-511,1 1 0,1-1 1,0 1-1,1-1 0,0 1 0,1-1 1,4 19-1,-4-27-133,0 0 1,1 0-1,-1 0 0,1-1 1,0 1-1,0-1 0,0 1 1,1-1-1,-1 0 0,1 0 0,0 0 1,0 0-1,0-1 0,0 1 1,1-1-1,-1 1 0,0-1 1,1 0-1,6 2 0,-4-2-936,0 0 0,-1 0 0,1 0 0,0-1 0,0 0 0,0-1 0,10 1 0,-4-2-5396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45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12300,'0'0'13068,"19"63"-12908,-1-42-128,3-4 0,4-1 32,2-7-704,-3-2-930,8-3-992,-5-1-1506,-4-1-3523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45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8712,'0'0'4260,"-6"8"-881,-36 68 1481,37-66-4491,1 1-1,0-1 1,1 1 0,0 0 0,0 0 0,1 0 0,-1 11 0,4-21-347,0 0 1,0 0-1,0 0 1,0 0 0,0 0-1,1-1 1,-1 1 0,0 0-1,0-1 1,0 1-1,1 0 1,-1-1 0,0 0-1,1 1 1,-1-1 0,0 0-1,1 0 1,-1 0-1,0 1 1,1-2 0,-1 1-1,0 0 1,3 0 0,36-3-310,-39 3 325,0 0 1,0 0 0,0 0-1,0 0 1,1-1 0,-2 1-1,1 0 1,0-1 0,0 1-1,0-1 1,0 1 0,0-1-1,0 1 1,0-1 0,-1 0-1,1 0 1,0 1 0,0-1-1,-1 0 1,1 0 0,0 0-1,-1 1 1,1-1 0,-1 0-1,0 0 1,1 0 0,-1 0-1,0 0 1,1 0 0,-1 0-1,0 0 1,0 0 0,0 0-1,0 0 1,0 0 0,0 0-1,0-1 1,0 1 0,0 0-1,0 0 1,-1 0 0,1 0-1,0 0 1,-1 0 0,1 1-1,-1-1 1,1 0 0,-1 0-1,0 0 1,1 0 0,-1 0-1,0 1 1,1-1 0,-1 0-1,0 1 1,0-1 0,0 0-1,0 1 1,1-1 0,-1 1-1,0-1 1,0 1 0,0 0-1,0-1 1,0 1 0,0 0-1,0 0 1,0 0 0,-2 0-1,-39 1 866,41-1-938,-1 0 0,1 1 0,-1-1 0,1 1 1,0-1-1,-1 1 0,1-1 0,0 1 0,-1 0 0,1 0 0,0 0 0,0 0 0,0 0 0,0 0 0,0 0 0,0 0 0,0 0 0,0 1 0,0-1 0,0 0 0,1 0 0,-1 1 1,0-1-1,1 1 0,-1 1 0,1-3-84,0 1 1,0-1 0,0 1 0,1-1 0,-1 0-1,0 1 1,0-1 0,0 1 0,1-1-1,-1 0 1,0 1 0,1-1 0,-1 0 0,0 1-1,1-1 1,-1 0 0,0 1 0,1-1-1,-1 0 1,0 0 0,1 1 0,-1-1-1,1 0 1,-1 0 0,1 0 0,-1 0 0,1 0-1,-1 1 1,0-1 0,1 0 0,-1 0-1,1 0 1,-1 0 0,1 0 0,-1-1 0,1 1-1,-1 0 1,1 0 0,-1 0 0,0 0-1,1 0 1,-1-1 0,1 1 0,-1 0-1,0 0 1,1-1 0,-1 1 0,1-1 0,18-8-4789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46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4869,'0'0'18310,"0"11"-17306,0-5-898,0 1 1,1-1-1,0 1 1,0-1-1,0 0 1,1 1-1,-1-1 1,2 0-1,-1 0 1,1 0-1,0 0 1,0 0-1,0-1 1,1 1-1,0-1 1,0 0-1,0 0 1,10 8-1,1-1-128,1-1 0,0-1 0,20 10 0,5 2-7268,-35-19 2176,0-2-1425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47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0 5605,'0'0'15193,"-10"14"-14098,-106 188 1483,101-173-2528,8-16-303,0-1 0,1 2 0,1-1 0,0 0 0,-5 21 0,15-34-7258,11-11-1607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47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0 191 12300,'0'0'10586,"8"-1"-9391,1 0-1093,-1-1 0,0 0 1,0 0-1,0-1 0,0 0 0,0-1 0,-1 1 0,1-2 0,-1 1 0,0-1 0,10-9 0,11-11-246,34-40-1,-14 14-369,-74 99 194,12-22 368,1 0-1,1 1 1,-17 56 0,22-47-3296,4 1-3518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48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8232,'0'0'10394,"-1"9"-8227,0-5-2120,0-1-1,1 0 1,0 1 0,-1-1-1,1 1 1,1-1 0,-1 0-1,0 1 1,1-1 0,-1 0-1,1 1 1,0-1 0,0 0-1,1 0 1,-1 0 0,1 0 0,-1 0-1,1 0 1,0 0 0,0 0-1,0-1 1,0 1 0,1-1-1,-1 1 1,1-1 0,-1 0-1,1 0 1,0 0 0,0-1-1,0 1 1,0-1 0,0 1-1,0-1 1,1 0 0,-1 0-1,0 0 1,0-1 0,6 1-1,-2 0-192,0 0-1,0 0 0,0-1 0,-1 0 1,1 0-1,0-1 0,0 0 0,0 0 1,0 0-1,-1-1 0,1 0 0,-1-1 1,1 1-1,7-6 0,29-23-4308,-2-9-4433,-28 27 5011,-16 21 12284,-8 15-4904,-34 48 1959,36-55-4735,0 0 0,1 0 0,1 1 0,-9 34 0,15-51-762,1 1 1,0 0-1,-1 0 1,1 0-1,0 0 1,0 0-1,0 0 1,0 0-1,0 0 1,0 0-1,0 0 1,0 0-1,0 0 0,0 0 1,1 0-1,-1 0 1,0-1-1,1 1 1,-1 0-1,0 0 1,1 0-1,-1 0 1,1 0-1,0 0 1,0 0-269,0-1 0,0 0 0,0 0 0,1 1 0,-1-1 0,0 0 0,0 0 0,0 0 1,0 0-1,0 0 0,0 0 0,0 0 0,0-1 0,0 1 0,0 0 0,0 0 0,0-1 0,0 1 1,0-1-1,0 1 0,1-2 0,15-9-7753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48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5285,'0'0'8483,"6"-9"-4106,-2 2-3890,0 1 0,1 0 0,0 0 0,0 1 0,0-1 0,1 1 0,11-8 0,-14 11-395,0 0 0,0 0 0,1 1 0,-1-1-1,0 1 1,0 0 0,1 0 0,-1 0 0,1 1 0,-1-1 0,1 1 0,-1 0 0,1 0 0,-1 0 0,1 0 0,-1 1 0,1-1-1,-1 1 1,1 0 0,-1 0 0,0 0 0,1 0 0,4 4 0,-5-4-62,-1 0 1,1 1-1,-1-1 1,0 1-1,0 0 1,1 0-1,-1 0 1,0 0-1,-1 0 0,1 0 1,0 0-1,0 1 1,-1-1-1,0 1 1,1-1-1,-1 1 1,0-1-1,0 1 1,0 0-1,-1 0 1,1-1-1,-1 1 0,1 0 1,-1 0-1,0 0 1,0 0-1,0-1 1,-1 1-1,1 0 1,-1 0-1,1 0 1,-1-1-1,0 1 0,0 0 1,0-1-1,0 1 1,-1-1-1,-2 5 1,-4 7 191,-1-1 0,-1 0 0,1-1 0,-2 0 0,-17 16 0,25-27-203,1 1 1,0 0-1,0 0 1,0 0 0,0 0-1,0 1 1,0-1-1,0 0 1,1 1-1,-1-1 1,1 1 0,0 0-1,-1 2 1,2-4-46,0-1 0,0 1 0,0-1 0,0 1 1,0-1-1,1 0 0,-1 1 0,0-1 0,0 1 0,0-1 0,1 0 1,-1 1-1,0-1 0,0 0 0,1 1 0,-1-1 0,0 0 1,1 1-1,-1-1 0,0 0 0,1 1 0,-1-1 0,1 0 0,-1 0 1,0 0-1,1 0 0,0 1 0,26 2-1574,26-4-6226,-22-3-2659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49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4740,'0'0'11910,"-4"8"-9331,1-3-2323,1 0 0,0 0 0,0 0-1,0 1 1,1-1 0,0 1 0,0-1 0,0 1 0,1-1 0,0 7 0,0-9-220,0-1 0,1 1 0,0-1 1,-1 1-1,1-1 0,0 0 0,0 1 1,0-1-1,0 0 0,1 0 0,-1 1 1,1-1-1,-1 0 0,1-1 0,0 1 1,-1 0-1,1 0 0,0-1 0,0 1 1,1-1-1,-1 0 0,0 1 0,0-1 1,1 0-1,-1 0 0,0 0 0,1-1 1,-1 1-1,4 0 0,3 0-181,-1 0 0,1 0 1,0 0-1,-1-1 0,1-1 0,-1 0 0,1 0 0,-1 0 0,1-1 0,-1 0 0,0-1 1,1 0-1,-1 0 0,-1-1 0,15-8 0,17-22-4923,-35 29 3513,0 0-1,0-1 0,0 1 1,-1-1-1,4-10 0,-6 16 1855,-2 11 4324,-5 7-2822,0-1-1,-1 0 0,-1-1 1,-12 21-1,10-20-1147,2-1 0,-1 2 1,2-1-1,-6 21 0,13-38-656,0 0-1,0 0 1,0 1 0,-1-1-1,1 0 1,0 0 0,0 1-1,0-1 1,0 0 0,0 1-1,0-1 1,0 0 0,0 0-1,0 1 1,0-1 0,0 0-1,0 1 1,0-1 0,0 0-1,1 0 1,-1 1 0,0-1-1,0 0 1,0 0 0,0 1-1,0-1 1,1 0 0,-1 0-1,0 1 1,0-1 0,0 0-1,1 0 1,-1 0 0,0 1-1,0-1 1,1 0 0,-1 0-1,0 0 1,0 0 0,1 0-1,14-3-1296,15-14-6440,-13-1-3673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49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35 14574,'0'0'8365,"8"-6"-7399,30-18-565,-37 24-395,0-1-1,0 0 1,1 1 0,-1-1 0,0 1 0,1-1 0,-1 1 0,0 0 0,1 0 0,-1-1 0,0 1 0,1 0 0,-1 0-1,1 0 1,-1 0 0,0 1 0,1-1 0,-1 0 0,0 1 0,1-1 0,-1 0 0,0 1 0,1 0 0,-1-1 0,0 1-1,0 0 1,0 0 0,0-1 0,1 1 0,-1 0 0,0 0 0,-1 0 0,1 0 0,0 1 0,0-1 0,0 0-1,-1 0 1,1 0 0,0 1 0,-1-1 0,1 2 0,0 0 23,1 0 0,-1 1-1,0-1 1,-1 1 0,1-1 0,-1 1 0,1-1-1,-1 1 1,0 0 0,0-1 0,-1 1-1,1-1 1,-2 7 0,-1-5 166,0 1-1,0-1 1,-1 0 0,0 0-1,0 0 1,0-1-1,0 0 1,-1 1 0,0-1-1,0-1 1,0 1 0,-10 5-1,14-9-156,30 11-1373,-27-10 1325,-1 0-1,1 1 1,0-1 0,0 0-1,-1 1 1,1-1-1,-1 1 1,1-1 0,-1 1-1,0 0 1,1 0-1,-1-1 1,0 1 0,0 0-1,0 0 1,0 0-1,-1 0 1,1 0 0,-1 0-1,1 1 1,-1-1-1,0 0 1,1 0 0,-1 0-1,0 0 1,-1 4-1,0-3 26,0-1-1,0 0 1,0 1-1,-1-1 1,1 0-1,-1 0 1,1 0-1,-1 0 0,0 0 1,0 0-1,0 0 1,0-1-1,0 1 1,0-1-1,0 0 1,-1 1-1,1-1 1,-1 0-1,1 0 1,0 0-1,-5 0 0,-3 1-44,0 0-1,0 0 0,0-1 0,-14-1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50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7944,'0'0'15310,"46"40"-15182,-17-23-64,3-2-32,-2-1 32,2-7-352,-4-3-993,-2-4-1250,-8 0-2113,-2-13-1794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08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9 222 16015,'0'0'4645,"8"1"-3033,0 1-1459,0-1 0,-1 0 0,1-1 1,0 0-1,0 0 0,0-1 0,0 1 1,0-2-1,0 1 0,-1-1 0,1 0 1,-1-1-1,1 0 0,-1 0 0,0-1 1,13-8-1,-13 7-124,-1-1 0,0 1 1,-1-1-1,1-1 0,7-11 0,-11 16 5,0-1 0,-1 1 0,0 0 0,1-1 0,-1 1-1,0-1 1,0 0 0,0 1 0,-1-1 0,1 0 0,-1 1-1,1-1 1,-1 0 0,0 0 0,0 0 0,0 1 0,0-1 0,-1 0-1,1 0 1,-2-4 0,1 6-16,-1-1 1,1 1-1,0-1 1,0 1-1,-1 0 0,1 0 1,-1 0-1,1 0 0,-1 0 1,0 0-1,1 0 0,-1 0 1,0 0-1,1 1 1,-1-1-1,0 1 0,0-1 1,0 1-1,0 0 0,1 0 1,-1 0-1,0 0 0,0 0 1,0 0-1,-2 1 1,-3 0-14,1-1 1,0 2 0,0-1 0,0 1-1,0 0 1,-9 4 0,5-1-1,1 1 1,0 1-1,0-1 1,0 2-1,1-1 1,0 1-1,-9 11 1,13-14-4,-1 1 1,2 0 0,-1-1-1,1 1 1,-1 0-1,2 1 1,-1-1-1,1 0 1,0 1 0,0 0-1,1-1 1,-1 1-1,1 7 1,1-12-2,0-1-1,1 0 1,-1 1 0,0-1-1,1 0 1,-1 1 0,1-1-1,-1 0 1,1 1 0,-1-1-1,1 0 1,0 0 0,0 0-1,0 0 1,0 0 0,0 0-1,0 0 1,0 0 0,0 0-1,0 0 1,0-1 0,0 1-1,0 0 1,1-1 0,-1 1-1,0-1 1,1 1 0,-1-1-1,0 0 1,1 1 0,1-1 0,52 3 11,-43-3-19,239-18-762,-67 1 1356,-183 17-487,0 0-1,-1 0 1,1 0 0,0 0-1,0 0 1,0 0-1,-1 0 1,1 0-1,0-1 1,0 1 0,-1 0-1,1-1 1,0 1-1,0 0 1,-1-1 0,1 1-1,0-1 1,-1 1-1,1-1 1,-1 1 0,1-1-1,0 1 1,-1-1-1,1 0 1,-1 1 0,0-1-1,1 0 1,-1 1-1,1-2 1,-1 0 0,0 1 0,0-1-1,0 0 1,0 0 0,0 1 0,-1-1 0,1 0-1,0 1 1,-1-1 0,1 0 0,-1 1 0,0-1 0,-1-1-1,-39-56 269,32 47-327,4 6-24,-2-2-141,1-1 1,-1 0-1,1 0 1,1-1 0,0 0-1,0 0 1,1 0 0,0 0-1,-2-13 1,6 22 114,0 0 0,0 1 0,0-1 0,0 0 0,0 0 0,0 1 0,0-1 0,1 0 0,-1 0 0,0 1 0,0-1 0,1 0 1,-1 1-1,1-1 0,-1 0 0,1 1 0,-1-1 0,1 1 0,-1-1 0,1 1 0,-1-1 0,1 1 0,-1-1 0,1 1 0,0-1 0,-1 1 0,1 0 0,0-1 0,0 1 0,-1 0 0,1 0 0,0 0 1,-1-1-1,3 1 0,30 0-137,-22 0 23,191 5-6427,-145-5 1067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50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6502,'0'0'4420,"-28"54"-2562,13-26 416,-4 2-544,5-2-225,0-3-159,3-4-418,6-4-511,3-6-321,2-9-192,2-2-1313,6-2-2403,5-12-4132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50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9865,'0'0'7848,"-1"12"-6615,-2 10-595,-1-1 0,-1 0 0,0 0 0,-2-1 0,0 1 0,-2-2-1,-12 23 1,21-41-619,0-1-1,-1 0 1,1 0-1,0 0 1,0 1-1,0-1 1,0 0-1,0 0 1,-1 0-1,1 1 1,0-1-1,0 0 1,0 0-1,0 1 1,0-1-1,0 0 1,0 0-1,0 1 1,0-1-1,0 0 1,0 0-1,0 1 1,0-1-1,0 0 0,0 0 1,0 1-1,0-1 1,0 0-1,0 0 1,1 1-1,-1-1 1,0 0-1,0 0 1,0 1-1,0-1 1,0 0-1,1 0 1,-1 0-1,0 1 1,0-1-1,1 0 1,14 1 337,34-14-699,-24 6-543,-24 7 783,1-1 0,-1 1 0,0-1 0,1 1 0,-1 0 0,0 0 0,1 0 0,-1-1 0,0 1 0,1 0 0,-1 1 0,1-1-1,-1 0 1,0 0 0,1 1 0,-1-1 0,0 0 0,0 1 0,1-1 0,-1 1 0,0 0 0,0-1 0,1 1 0,-1 0 0,0 0 0,1 1 0,-1 1 70,-1-1 0,1 1 0,-1-1 0,0 1 0,0-1 1,0 1-1,0-1 0,0 0 0,-1 1 0,1-1 1,-2 4-1,-3 27 802,5-32-646,3-3-2883,3-4-2696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51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8392,'0'0'16346,"2"8"-15732,0 6-462,0-3 90,-1-2 0,2 1 0,-1 0 0,5 10 0,-6-18-192,0 0-1,0 1 0,0-1 1,0 0-1,1 0 0,-1 0 0,0-1 1,1 1-1,0 0 0,-1 0 1,1-1-1,0 1 0,0-1 0,0 1 1,0-1-1,0 0 0,0 0 0,0 0 1,0 0-1,0 0 0,1-1 1,-1 1-1,0-1 0,4 1 0,3 0-170,-1-2 0,1 1 0,0-1 0,-1 0-1,1-1 1,-1 0 0,1 0 0,-1-1 0,0 0 0,8-4-1,13-12-3641,-5-7-3648,-14 10 172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51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9353,'0'0'10378,"-41"64"-8649,25-36-512,4-2-256,1 1-288,3-2-289,2-3-191,1-4-129,5-4-32,0-4-64,0-3-929,11-6-3876,-6-1-640,9-4-4933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52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12524,'0'0'8029,"-3"8"-7597,-12 74-92,10-43 2731,10-43-2883,0 0 0,0 0 0,1 0-1,-1 1 1,11-5 0,-13 7-336,-1 0 1,1-1-1,0 1 0,-1 0 1,1 1-1,0-1 1,-1 0-1,1 1 0,0-1 1,0 1-1,0 0 1,0 0-1,-1 0 0,7 1 1,-8 0 130,0 0-1,1 0 1,-1 0 0,0 0 0,0 0-1,0 0 1,0 1 0,0-1 0,0 0-1,0 0 1,0 1 0,0-1 0,-1 1-1,1-1 1,0 1 0,-1-1-1,0 1 1,1-1 0,-1 1 0,0-1-1,0 1 1,1-1 0,-1 1 0,0 0-1,-1-1 1,1 3 0,-1 7 492,0 0 0,0 0 0,-1 0 0,-1 0 0,0 0 0,0-1 0,-8 17 0,10-24-340,0 0 0,-1 1-1,1-1 1,-1 0 0,0 0-1,0 0 1,0 0 0,-1 0-1,1-1 1,0 1 0,-1-1-1,0 1 1,0-1 0,0 0-1,0 0 1,0 0 0,0-1-1,0 1 1,0-1 0,-1 1-1,1-1 1,-1 0 0,1-1-1,-1 1 1,1 0 0,-7-1-1,8-1-326,-1 0 1,1 0-1,-1-1 0,1 1 0,-1-1 0,1 1 0,0-1 0,0 0 0,0 0 0,0 0 0,0 0 0,0-1 1,0 1-1,1 0 0,-1-1 0,1 1 0,0-1 0,-2-3 0,-19-49-8952,12 25 1200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52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11499,'0'0'10698,"55"-22"-10474,-31 22-96,5 0-128,1 0-736,0 0-1763,-2 0-3266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53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11 4324,'0'0'16394,"-2"7"-14744,1 1-1209,0-1 0,0 0 0,0 1 0,1-1 0,0 1 0,3 14 0,-3-19-361,1 0-1,0 0 1,0 0-1,0 0 1,0 0 0,1 0-1,-1 0 1,1-1-1,0 1 1,0 0-1,0-1 1,0 1-1,0-1 1,0 0-1,1 0 1,-1 0-1,1 0 1,-1 0-1,1 0 1,0-1-1,0 1 1,4 1-1,-1-1-168,1-1-1,-1 1 1,0-1-1,1 0 0,-1-1 1,1 0-1,-1 0 0,1 0 1,-1-1-1,1 0 1,-1 0-1,0 0 0,1-1 1,-1 0-1,0-1 0,0 1 1,0-1-1,-1 0 0,1 0 1,8-7-1,-5 3-1046,-1 0 0,0 0 0,0-1 0,13-16 0,-15 15-1066,0 0 0,0-1 0,0 0 0,5-16 0,-23 50 9580,-25 45-3383,-20 36-2032,47-86-1565,5-12-325,1 0-1,0 1 1,0-1 0,1 1-1,0 0 1,1 0-1,-1 0 1,-1 14-1,13-34-19295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54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0 6662,'0'0'12097,"-10"2"-10538,3-1-1379,0 1 0,0-1 0,0 2 0,0-1 0,0 1-1,1 0 1,-1 0 0,1 1 0,0 0 0,0 0 0,0 0 0,0 1 0,1 0 0,0 0 0,0 1 0,-6 8 0,6-8-78,0 1 1,1 0-1,-1 0 1,2 0-1,-1 0 1,1 1-1,0 0 1,0-1-1,1 1 1,0 0-1,1 0 1,0 0-1,0 0 1,0 15-1,2-22-57,-1 0 0,0 1 0,1-1 0,-1 0 0,0 1-1,1-1 1,0 0 0,-1 0 0,1 1 0,0-1 0,-1 0 0,1 0 0,0 0-1,0 0 1,0 0 0,0 0 0,0 0 0,0-1 0,0 1 0,1 0 0,-1 0-1,2 0 1,1 0 17,-1 0-1,1 0 0,0 0 0,-1 0 0,1-1 1,0 1-1,0-1 0,4 0 0,2-1 2,0 0 0,0-1-1,-1 0 1,1 0 0,14-7-1,-18 7-25,-1 0-1,0 0 0,0-1 0,0 0 0,0 0 0,-1-1 0,1 1 1,-1-1-1,0 0 0,0 0 0,0 0 0,6-9 0,-11 12 18,-1 0-1,1 0 0,0 1 0,0-1 1,-1 1-1,1-1 0,-1 1 1,1-1-1,0 1 0,-1 0 0,1 0 1,-1 0-1,1-1 0,-1 1 1,1 1-1,-1-1 0,-1 0 1,-31 0 38,27 0-171,0 0 1,0 1-1,0 0 1,0 0-1,0 0 1,1 1-1,-1 0 0,1 0 1,-1 1-1,1 0 1,0 0-1,0 0 1,-6 5-1,12-8-28,0 1-1,0-1 1,0 0-1,0 0 1,0 0 0,0 0-1,0 1 1,0-1-1,0 0 1,0 0-1,0 0 1,0 1 0,0-1-1,0 0 1,0 0-1,0 0 1,0 0 0,0 1-1,0-1 1,1 0-1,-1 0 1,0 0-1,0 0 1,0 1 0,0-1-1,0 0 1,1 0-1,-1 0 1,0 0-1,0 0 1,0 0 0,0 0-1,1 0 1,-1 0-1,0 1 1,0-1-1,0 0 1,0 0 0,1 0-1,-1 0 1,0 0-1,0 0 1,0 0-1,1 0 1,-1 0 0,0 0-1,0 0 1,0 0-1,1-1 1,-1 1 0,0 0-1,0 0 1,0 0-1,0 0 1,1 0-1,-1 0 1,0 0 0,0 0-1,0-1 1,0 1-1,0 0 1,1 0-1,-1 0 1,0 0 0,17-3-5632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2:06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 5509,'0'0'4218,"8"1"-3791,151 6 4150,92-9-3243,-66 0-7,529 1 291,-680-1-1584,0-2 0,0-1 0,66-20 0,-54 13 63,54-8 1,-82 14 93,-28-1 130,-32-3-289,-56 4-170,-174 9-1,-91 47 219,-8 0 0,256-48-64,-27 3-5,128-1-94,23 3-100,27 2-90,30-2 274,0-3 1,89-5-1,-43-2 0,640-48 171,1 0-99,-656 52-70,260-12 16,-553 11-60,102-3 28,-400-16 90,-255 1-52,691 22-208,-1 1 1,1 4 0,1 2-1,-1 2 1,-64 25-1,120-38 153,1 1-1,0-1 0,-1 0 0,1 1 0,0-1 0,-1 1 1,1-1-1,0 1 0,0 0 0,-1 0 0,1-1 0,0 1 1,0 0-1,0 0 0,0 0 0,0 0 0,0 0 0,0 0 1,1 1-1,-1-1 0,0 0 0,0 0 0,1 1 0,-1-1 1,0 2-1,2-2-23,-1 1 0,1-1 0,0 0 0,-1 1 0,1-1 1,0 0-1,0 1 0,0-1 0,-1 0 0,1 0 0,1 0 0,-1 0 0,0 0 1,0 0-1,0 0 0,0 0 0,1-1 0,2 2 0,9 5-195,0-1-1,1-1 0,21 6 0,12-1-1575,59 6-1,-4-7-1884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2:25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4420,'0'0'5648,"9"2"-5840,16 2 359,1-1 0,0-1 0,34-2 0,-37-1-8,1 1-1,0 0 1,0 2-1,-1 1 1,0 1-1,26 8 1,30 18 205,-32-10-154,1-2 0,1-2 0,0-3 0,75 11 0,-38-19 347,131-7 0,85-27 0,92-4-461,13 34-64,240-13 652,-565 5-576,1 3 0,-1 4 0,116 14 0,-191-13-404,42 5 636,-47-6-725,0 0 0,-1-1-1,1 1 1,0 0 0,0 0 0,0-1 0,-1 1-1,1-1 1,0 1 0,0-1 0,-1 0-1,1 0 1,1-1 0,3-7-7879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09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10634,'0'0'10090,"53"-17"-9642,-23 17-192,4 0-128,3 7-64,-2-1-64,2-1-384,-3-2-737,-4-3-833,-1 0-1025,-6-13-128,-8-4-96,-2-4-2242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2:41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5509,'7'0'-341,"252"-8"4178,-38-2-3911,1817 19 6144,-1265-32-3433,-266 17-2048,-133 4-452,-368 2 294,-8-1-165,-19 0-220,-34 2-1873,22 4-997,-2-2-1382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2:43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654 4 801,'-22'-2'458,"0"1"1,-1 1-1,1 1 1,-1 1-1,1 1 1,0 0-1,0 2 1,-27 10-1,-61 28-43,-149 55 4114,254-96-4397,1 0 154,-1-1 0,0 1 0,1-1 0,-1 0 0,0 0 0,0 0 0,0-1 0,-10 0 0,34-6 536,-2 8-817,-1 0 0,0 1 0,19 6 1,36 6 21,319-8 82,-231-9-84,150 3 168,635-7 1803,-4-51-448,-792 40-1241,20-4-81,295 3-1,-398 25-1012,-5 0-5329,-36-6-1662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2:58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118 182 3555,'0'0'876,"-7"-8"-935,3 3 103,-1 0 1,0 0-1,-1 0 0,1 1 0,-1 0 0,-10-6 0,14 9 40,0 0-1,0 0 0,1 1 0,-1-1 0,0 0 0,0 1 1,0-1-1,0 1 0,0 0 0,1 0 0,-1 0 1,0 0-1,0 0 0,0 0 0,0 0 0,0 0 0,0 1 1,0-1-1,1 1 0,-1 0 0,0-1 0,0 1 0,0 0 1,1 0-1,-1 0 0,1 0 0,-1 0 0,1 1 1,-1-1-1,1 0 0,0 1 0,-1-1 0,1 1 0,0-1 1,0 1-1,0 0 0,-1 1 0,15 1 2619,60-4-2121,-41-5-269,-1-2 0,0-1 0,55-22 0,36-10 426,-55 27-662,0 2 1,76-2-1,139 9-29,36-2 35,70-16 614,545 38 1,-170 3-642,-134-9-14,-296-8-34,20 2-9,-343-4 4,-1 1 0,1 0-1,-1 1 1,0 0-1,1 0 1,13 6-1,-49 18 682,-12 0-4510,23-18 517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06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5830,'0'0'9347,"3"-8"-7409,9-24-315,-12 32-1591,0 0-1,0 0 1,0 0 0,0 0 0,0 0 0,0 0 0,0 0-1,0 0 1,0 1 0,0-1 0,1 0 0,-1 0 0,0 0-1,0 0 1,0 0 0,0 0 0,0 0 0,0 0 0,0 0-1,0 0 1,0 0 0,0 0 0,0 0 0,1 0 0,-1 0-1,0 0 1,0 0 0,0 0 0,0 0 0,0 0 0,0 0 0,0 0-1,0 0 1,0 0 0,1 0 0,-1 0 0,0 0 0,0 0-1,0 0 1,0 0 0,0 0 0,0 0 0,0 0 0,0 0-1,0-1 1,0 1 0,0 0 0,0 0 0,0 0 0,0 0-1,1 0 1,-1 0 0,0 0 0,0 0 0,0 0 0,0 0-1,0 0 1,0-1 0,0 1 0,0 0 0,0 0 0,0 0-1,0 0 1,0 0 0,2 12 560,0 16-274,-2 80-94,0 256-2333,0-363 1998,0-1 1,0 0-1,0 0 0,0 0 1,0 0-1,0 1 0,0-1 0,0 0 1,0 0-1,0 0 0,0 1 0,0-1 1,0 0-1,0 0 0,0 0 1,0 0-1,0 1 0,0-1 0,0 0 1,0 0-1,0 0 0,-1 1 1,1-1-1,0 0 0,0 0 0,0 0 1,0 0-1,0 0 0,0 1 1,-1-1-1,1 0 0,0 0 0,0 0 1,0 0-1,0 0 0,0 0 1,-1 0-1,1 0 0,0 0 0,0 1 1,0-1-1,-1 0 0,1 0 1,0 0-1,0 0 0,0 0 0,0 0 1,-1 0-1,1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06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 10346,'0'0'1505,"5"12"412,3 8-1012,2 0 0,1-1 0,0 0 1,1 0-1,17 18 0,-25-32-677,1 0-1,0 0 1,0-1 0,0 0-1,0 0 1,0-1 0,1 1-1,0-1 1,-1 0 0,13 4-1,-14-6-120,0-1-1,0 1 0,0-1 1,0 0-1,0 0 0,0 0 1,0 0-1,0-1 1,0 1-1,0-1 0,0 0 1,0 0-1,-1-1 0,1 1 1,0-1-1,-1 0 0,1 0 1,-1 0-1,5-4 1,5-5 99,-1 0 1,0 0-1,-1-1 1,0-1 0,-1 0-1,0 0 1,-1-1 0,-1 0-1,13-29 1,-1-19-2141,-13 1-3515,-7 37-1886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07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127 304 6374,'0'0'17830,"-9"6"-17824,0 0-12,0 2 0,0-1 0,1 1 1,0 0-1,1 1 0,0 0 1,0 0-1,1 1 0,0 0 1,1 0-1,0 0 0,0 0 1,1 1-1,-3 12 0,6-20-2,-3 10 1,1 0 0,1 0 0,-1 0 1,1 16-1,2-26-7,0-1 0,-1 0 0,1 0 0,1 1 0,-1-1 0,0 0 0,1 1 0,-1-1 1,1 0-1,0 0 0,-1 0 0,1 0 0,0 0 0,0 0 0,1 0 0,-1 0 0,0 0 0,1 0 0,-1 0 0,1-1 0,-1 1 1,1-1-1,0 1 0,0-1 0,0 1 0,0-1 0,0 0 0,0 0 0,0 0 0,0 0 0,0-1 0,3 2 0,5-1-184,0-1-1,1 0 1,-1 0 0,0-1-1,0 0 1,0-1-1,0 0 1,0-1-1,-1 0 1,1 0 0,-1-1-1,1 0 1,-1-1-1,-1 0 1,1-1-1,11-9 1,-4 3-710,0-1 1,-1 0-1,-1-2 1,0 1-1,-1-2 0,0 0 1,14-25-1,-22 33 1037,-2 0 0,1 1 0,-1-1 0,-1 0 0,1-1 0,-1 1 0,-1 0 0,1-1 0,-1 1 0,-1-1 0,0-8 0,0 16-66,0 1-1,0 0 0,0-1 0,0 1 0,0-1 1,0 1-1,0-1 0,0 1 0,0-1 0,0 1 1,0-1-1,-1 1 0,1 0 0,0-1 1,0 1-1,-1-1 0,1 1 0,0 0 0,0-1 1,-1 1-1,1 0 0,0-1 0,-1 1 0,1 0 1,0-1-1,-1 1 0,1 0 0,-1 0 0,1-1 1,-1 1-1,1 0 0,0 0 0,-1 0 0,1 0 1,-1 0-1,1 0 0,-1 0 0,1 0 1,-1 0-1,1 0 0,-1 0 0,1 0 0,0 0 1,-1 0-1,1 0 0,-1 0 0,1 0 0,-1 0 1,1 1-1,-1-1 0,1 0 0,0 0 0,-1 1 1,1-1-1,0 0 0,-1 0 0,0 1 1,-21 20 583,17-13-630,1-1 0,0 2 0,1-1 0,-1 0 0,2 1 0,-1-1 0,1 1 0,0 0 0,1 0 0,0-1 0,1 1 0,-1 0 0,3 14 0,-2-22-7,1 1-1,0-1 1,-1 0 0,1 1-1,0-1 1,0 0-1,0 1 1,0-1-1,0 0 1,1 0-1,-1 0 1,0 0-1,0 0 1,1 0 0,-1 0-1,0-1 1,1 1-1,-1 0 1,1-1-1,-1 1 1,1-1-1,-1 1 1,1-1-1,0 0 1,-1 0 0,1 0-1,-1 0 1,1 0-1,0 0 1,-1 0-1,1 0 1,2-1-1,3 0 63,0 0-1,1 0 1,-1-1-1,0 0 1,13-5-1,-13 3 44,0-1-1,0 0 1,-1 0 0,1 0 0,-1 0-1,-1-1 1,1 0 0,-1-1-1,0 1 1,0-1 0,-1 0-1,0 0 1,0 0 0,-1-1 0,1 1-1,-2-1 1,1 0 0,-1 0-1,2-16 1,-20 43 559,13-13-678,1 0-1,-1 1 1,1-1 0,1 1 0,0 0 0,-1-1 0,1 10 0,1-14 1,0-1 1,0 1 0,0-1 0,0 1 0,0-1-1,0 1 1,0-1 0,1 1 0,-1-1-1,1 1 1,-1-1 0,1 1 0,-1-1 0,1 0-1,0 1 1,0-1 0,-1 0 0,1 1 0,0-1-1,0 0 1,1 0 0,-1 0 0,0 0-1,0 0 1,0 0 0,1 0 0,-1-1 0,0 1-1,1 0 1,-1-1 0,1 1 0,-1-1 0,0 1-1,1-1 1,-1 0 0,3 1 0,4-1-88,0 0 1,0-1 0,-1 0-1,1 0 1,0 0-1,-1-1 1,1 0 0,-1-1-1,0 0 1,0 0 0,0 0-1,0-1 1,0 0-1,-1-1 1,0 1 0,0-1-1,0 0 1,0-1 0,-1 1-1,0-1 1,0 0-1,0 0 1,-1-1 0,0 0-1,0 1 1,-1-1 0,5-13-1,0 3-132,1 1-1,1 1 0,0 0 1,17-18-1,13-21-313,43-103 329,-88 168 332,0 1-1,1-1 0,1 1 1,-4 23-1,-2 5-73,0-8 275,1 1-1,1 1 0,2 0 0,2 0 0,1 0 0,3 44 0,0-74-303,-1 0 0,1 1 0,1-1 0,-1 1 0,0-1-1,1 0 1,0 0 0,0 0 0,0 0 0,6 6 0,-5-52 646,-10 18-724,-1 0 1,0 0-1,-2 0 0,-1 1 1,-20-31-1,12 19 226,19 35-137,0-1-1,-1 0 1,1 1-1,0-1 1,0 1-1,0-1 1,-1 1-1,1-1 0,0 1 1,0-1-1,0 0 1,0 1-1,0-1 1,0 1-1,0-1 1,0 1-1,0-1 1,0 0-1,1 1 1,-1-1-1,0 1 0,0-1 1,0 1-1,1-1 1,-1 1-1,0-1 1,1 1-1,-1-1 1,0 1-1,1-1 1,-1 1-1,0-1 1,1 1-1,-1 0 0,1-1 1,-1 1-1,1 0 1,-1-1-1,1 1 1,-1 0-1,1 0 1,0 0-1,-1-1 1,1 1-1,-1 0 1,1 0-1,-1 0 1,1 0-1,0 0 0,-1 0 1,1 0-1,-1 0 1,1 0-1,0 0 1,-1 0-1,2 1 1,46 4-287,-38-4 393,92 7-1831,-34-14-5295,-22-8-3747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09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140 250 5093,'0'-2'639,"0"1"1,0-1 0,0 1-1,0-1 1,0 1 0,0 0-1,-1-1 1,1 1 0,0-1-1,-1 1 1,1 0 0,-1-1-1,0 1 1,1 0-1,-1 0 1,0-1 0,0 1-1,0 0 1,0 0 0,-2-2-1,2 2-402,0 1 0,-1-1 0,1 1-1,-1-1 1,1 1 0,-1-1 0,1 1-1,-1 0 1,0-1 0,1 1 0,-1 0-1,1 0 1,-1 0 0,1 1-1,-1-1 1,-1 1 0,-2 0-239,1 0 1,0 0-1,0 1 1,0 0-1,0 0 1,1 0-1,-1 0 0,0 0 1,1 1-1,0 0 1,-1-1-1,1 1 1,-3 4-1,0 3 16,0 0-1,0 0 1,1 1-1,1 0 1,0 0-1,0 0 1,1 0-1,1 0 1,0 1-1,0-1 1,1 1 0,0 12-1,1-22-10,0-1 0,0 1 0,0 0 0,0-1-1,0 1 1,1-1 0,-1 1 0,0-1 0,1 1 0,-1-1 0,1 0-1,0 1 1,-1-1 0,1 1 0,0-1 0,0 0 0,0 0 0,0 1-1,0-1 1,0 0 0,0 0 0,0 0 0,3 2 0,-2-2 6,1-1 1,-1 1 0,1 0-1,-1 0 1,1-1 0,-1 0-1,1 1 1,0-1-1,-1 0 1,1 0 0,0-1-1,-1 1 1,3-1 0,4-1 16,0 0 1,-1-1-1,0 0 1,1-1 0,-1 1-1,-1-1 1,12-8 0,-6 2-27,-1-1 1,0 0-1,-1-1 1,12-16-1,-18 21 6,0 1 0,-1 0 0,-1-1 0,1 0 0,-1 0 1,0 0-1,0-1 0,-1 1 0,0-1 0,2-13 0,-7 12-6,-2 13-65,5-4 61,-5 8-36,0 1 1,0 0 0,0-1 0,1 2 0,-3 10 0,5-15 40,0 0 0,1 0-1,-1 1 1,1-1 0,0 0 0,1 1 0,0-1 0,-1 1 0,2-1 0,-1 0-1,2 8 1,-2-11-1,1-1-1,0 0 0,0-1 0,0 1 1,0 0-1,0 0 0,0 0 1,0 0-1,0-1 0,0 1 1,0-1-1,1 1 0,-1 0 0,0-1 1,0 0-1,1 1 0,-1-1 1,0 0-1,0 0 0,1 0 0,-1 0 1,0 0-1,1 0 0,-1 0 1,0 0-1,1 0 0,-1-1 1,0 1-1,0 0 0,0-1 0,1 1 1,-1-1-1,2-1 0,42-20 15,-26 7-80,-1 0 0,0-1 1,-2-1-1,0-1 0,0 0 1,-2-1-1,14-22 0,-19 25 118,0 1 0,-1-1-1,-1 0 1,-1-1 0,0 1-1,-1-1 1,0-1-1,-2 1 1,0-1 0,1-20-1,-5 38-29,1 0 0,0 0-1,-1 0 1,1 0-1,-1 0 1,1 0 0,0 0-1,-1 0 1,1 0-1,0 0 1,-1 0 0,1 0-1,0 1 1,-1-1-1,1 0 1,0 0 0,-1 0-1,1 0 1,0 1-1,-1-1 1,1 0 0,0 0-1,-1 0 1,1 1-1,0-1 1,0 0 0,-1 1-1,1-1 1,0 0-1,0 0 1,0 1 0,0-1-1,-1 0 1,1 1-1,0-1 1,0 1 0,0 0-1,-13 15-62,4 1 55,1 0 0,1 1 0,0 0 0,1 0 0,1 0 0,1 1-1,0 0 1,1 0 0,2 0 0,0 0 0,0 0 0,5 30 0,-2-44 4,0 1 0,0-1-1,1 0 1,0 0 0,0 0 0,0 0-1,0 0 1,1-1 0,0 0-1,0 1 1,0-1 0,8 5 0,-6-4 17,0 0 1,1-1-1,-1 0 1,1 0-1,0 0 1,1-1-1,-1 0 1,14 3-1,-20-6 19,-11-28 362,-171-218-704,180 246 333,0-1 0,1 0 0,-1 1-1,1-1 1,-1 0 0,1 0 0,-1 0 0,1 0 0,-1 0 0,1 1 0,0-1 0,0 0 0,-1 0 0,1 0 0,0 0 0,0 0 0,0 0 0,0 0 0,0 0 0,0 0 0,0 0 0,1-1 0,-1 1-34,1 1 1,0-1-1,-1 1 0,1-1 1,0 1-1,-1-1 0,1 1 0,0 0 1,-1-1-1,1 1 0,0 0 1,0-1-1,0 1 0,-1 0 1,1 0-1,0 0 0,0 0 1,0 0-1,0 0 0,1 0 1,52 11-319,-44-9 367,16 5-363,56 11-2541,-27-10-2487,-20-7-1427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10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15855,'0'0'4153,"-5"12"-2802,-6 19-562,2 1 0,0 0 0,3 1 1,0 0-1,-1 57 0,7 65-357,0-155-429,0 0 0,0 0 0,0 0-1,1 0 1,-1 0 0,0 0-1,0-1 1,0 1 0,0 0 0,0 0-1,0 0 1,1 0 0,-1 0 0,0 0-1,0 0 1,0 0 0,0 0-1,0 0 1,1 0 0,-1 0 0,0 0-1,0 0 1,0 0 0,0 0-1,1 0 1,-1 0 0,0 0 0,0 0-1,0 0 1,0 0 0,0 0-1,1 0 1,-1 0 0,0 0 0,0 0-1,0 0 1,0 0 0,0 0 0,1 0-1,-1 1 1,0-1 0,0 0-1,0 0 1,0 0 0,0 0 0,0 0-1,0 0 1,0 1 0,0-1-1,1 0 1,-1 0 0,0 0 0,0 0-1,0 0 1,0 1 0,0-1 0,0 0-1,0 0 1,0 0 0,0 0-1,0 1 1,0-1 0,0 0 0,0 0-1,0 0 1,0 0 0,0 0-1,-1 1 1,10-13 338,1-31-577,-2-1 1,-2 0-1,-2 0 1,-3-83-1,-1 115 47,-2-2 3,-3 19 18,-3 23 42,7-20 137,1-1 1,0 0 0,1 1-1,-1-1 1,1 0 0,1 1-1,-1-1 1,1 0-1,0 0 1,1 0 0,0 0-1,0-1 1,6 11 0,-6-13-6,0-1 0,0 1 0,0-1 0,1 1 1,-1-1-1,1 0 0,0 0 0,0 0 0,0-1 1,0 0-1,0 1 0,0-1 0,1-1 0,-1 1 0,1-1 1,0 1-1,-1-1 0,1-1 0,0 1 0,-1-1 1,10 0-1,-11-1 33,0 0 0,0 0 1,0 0-1,0 0 1,-1-1-1,1 1 0,-1-1 1,1 0-1,-1 1 0,1-1 1,-1 0-1,0-1 0,0 1 1,0 0-1,3-5 0,29-43 251,-29 41-302,3-2-37,-1-1 0,-1-1 0,0 1 0,0-1 0,-1 0 0,-1 0 0,0 0-1,-1-1 1,3-26 0,-6 40 46,0 0-1,1 0 1,-1 0-1,0-1 0,0 1 1,0 0-1,0 0 1,0-1-1,-1 1 1,1 0-1,0 0 1,0 0-1,0-1 1,0 1-1,0 0 0,0 0 1,0 0-1,0-1 1,0 1-1,0 0 1,-1 0-1,1 0 1,0 0-1,0-1 1,0 1-1,0 0 0,-1 0 1,1 0-1,0 0 1,0 0-1,0 0 1,-1-1-1,1 1 1,0 0-1,0 0 1,0 0-1,-1 0 0,1 0 1,0 0-1,0 0 1,0 0-1,-1 0 1,1 0-1,0 0 1,0 0-1,-1 0 0,1 0 1,0 0-1,0 0 1,0 0-1,-1 1 1,1-1-1,0 0 1,0 0-1,0 0 1,0 0-1,-1 0 0,1 0 1,0 1-1,0-1 1,0 0-1,0 0 1,-1 0-1,1 0 1,0 1-1,0-1 1,0 0-1,0 0 0,0 1 1,-12 12-128,2 4 201,1 0 0,1 0 0,1 1-1,1 1 1,0-1 0,1 1 0,1 0 0,1 0-1,0 0 1,2 0 0,0 1 0,4 33 0,-3-49-62,0-1 0,1 0 0,-1 0 1,1 0-1,0 0 0,0 0 0,0 0 0,0 0 1,1-1-1,-1 1 0,1 0 0,0-1 0,0 1 1,0-1-1,0 1 0,0-1 0,0 0 1,0 0-1,1 0 0,-1 0 0,1-1 0,0 1 1,-1 0-1,1-1 0,0 0 0,0 0 0,0 0 1,0 0-1,0 0 0,0 0 0,0-1 0,0 0 1,0 0-1,0 1 0,1-2 0,-1 1 1,0 0-1,0-1 0,0 1 0,0-1 0,3-1 1,4 0 11,-1-1 1,0 0 0,0-1-1,0 0 1,0 0 0,0-1-1,-1 0 1,0 0 0,0-1 0,-1 0-1,1-1 1,7-8 0,-9 8 8,25-39 14,-29 44-15,-1-1 1,0 1 0,1-1-1,-1 0 1,-1 1 0,1-1 0,0 0-1,-1 1 1,1-1 0,-1 0 0,0 0-1,0 0 1,0 1 0,0-1 0,0 0-1,-2-5 1,1 7-21,1 0 1,-1 0-1,0 0 0,0 0 1,0 0-1,0 1 0,0-1 1,0 0-1,0 0 0,0 1 1,0-1-1,0 1 0,0-1 1,0 1-1,0-1 0,0 1 0,-1 0 1,1 0-1,0-1 0,0 1 1,0 0-1,-1 0 0,1 0 1,0 0-1,0 0 0,0 1 1,-1-1-1,1 0 0,0 0 0,0 1 1,0-1-1,0 1 0,0-1 1,-2 2-1,-1-1-16,-1 1-1,1 0 1,-1 0 0,1 0-1,0 1 1,0-1 0,-5 6-1,6-6 20,1 1-1,-1-1 1,1 1-1,0 0 1,0 0-1,0 0 1,0 0-1,0 1 1,1-1-1,-1 0 1,1 1-1,0-1 1,0 1-1,0-1 1,1 1-1,-1-1 1,1 1-1,0 0 1,0-1-1,0 1 1,0 0-1,1-1 1,0 1-1,-1-1 1,1 1-1,1-1 1,-1 1-1,0-1 1,3 5-1,-1-4-240,0 0 1,0-1-1,0 1 0,0-1 0,0 1 0,1-1 0,0 0 1,0 0-1,6 3 0,-4-3-814,-1 0 0,1-1 0,0 0 0,0 0 0,0 0 0,0-1 0,12 2 0,18-2-11026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11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5157,'13'-4'13048,"-12"15"-6483,-1-2-8102,-6 70 2740,3-62-1048,1-1 0,1 1 1,0-1-1,2 1 0,-1-1 0,2 1 0,6 26 1,-8-41-141,0 0 0,1-1 1,-1 1-1,1 0 1,-1-1-1,1 1 1,0 0-1,-1-1 0,1 1 1,0-1-1,0 1 1,0-1-1,1 0 0,-1 1 1,0-1-1,0 0 1,1 0-1,-1 0 0,0 0 1,1 0-1,-1 0 1,1 0-1,0-1 1,-1 1-1,1 0 0,0-1 1,-1 1-1,1-1 1,0 0-1,0 1 0,-1-1 1,1 0-1,0 0 1,0 0-1,-1 0 1,1-1-1,0 1 0,-1 0 1,4-2-1,-1 0 33,1 0 0,-1 0 0,0-1 0,0 0-1,0 0 1,0 0 0,-1 0 0,1 0 0,-1-1 0,0 1 0,0-1-1,0 0 1,2-5 0,2-7-131,-1 0-1,-1-1 1,0 0 0,-1 0-1,-1 0 1,-1 0-1,1-25 1,-3 47 86,0 0-1,0 0 1,1 0 0,-1 0 0,1 0-1,1 0 1,-1 0 0,0-1-1,1 1 1,0 0 0,0-1 0,1 0-1,-1 1 1,1-1 0,0 0 0,0 0-1,0 0 1,0-1 0,1 1-1,0-1 1,0 0 0,0 0 0,0 0-1,0 0 1,0-1 0,1 0 0,-1 0-1,1 0 1,-1 0 0,1-1 0,0 0-1,0 0 1,0 0 0,0 0-1,0-1 1,0 0 0,0 0 0,0 0-1,-1 0 1,1-1 0,0 0 0,7-2-1,-7 1-6,0 0 0,0-1-1,-1 1 1,1-1-1,0 0 1,-1 0 0,0 0-1,0-1 1,0 1-1,0-1 1,-1 0 0,1 0-1,-1 0 1,0-1-1,0 1 1,-1-1 0,1 0-1,-1 0 1,0 0-1,0 0 1,-1 0 0,1 0-1,-1 0 1,0 0-1,-1-1 1,1 1 0,-1 0-1,0-1 1,-1 1-1,1 0 1,-1-1 0,0 1-1,-2-7 1,3 11-2,-1 0 0,1 0 1,-1 0-1,1 0 0,-1 1 1,1-1-1,-1 0 0,1 0 1,-1 1-1,0-1 0,1 0 0,-1 1 1,0-1-1,0 0 0,1 1 1,-1-1-1,0 1 0,0 0 1,0-1-1,0 1 0,0 0 1,0-1-1,1 1 0,-1 0 0,0 0 1,0 0-1,0 0 0,0 0 1,0 0-1,0 0 0,0 0 1,0 0-1,0 0 0,0 0 0,0 1 1,0-1-1,0 0 0,0 1 1,1-1-1,-1 1 0,0-1 1,0 1-1,0-1 0,1 1 0,-2 1 1,-4 1-35,1 1 0,0 0 0,1 0 0,-1 1 0,-6 7 0,4-2 50,0 0 1,1 1-1,-9 21 1,13-29-4,1 0 0,0 0 0,1 0 0,-1 0 0,0 0 0,1 0 0,0 0 0,0 0 0,0 5 0,0-7-7,0 0 0,0 0 0,1 0 0,-1 0 0,1 0 0,-1 0 0,0 0 0,1 0 0,0 0 0,-1 0 0,1 0 0,0 0 0,-1 0 0,1-1 0,0 1 0,0 0 0,-1-1 0,1 1 0,0 0 0,0-1 0,0 1 0,0-1 0,0 1 0,0-1 0,0 1 0,1-1 0,14 3-555,0 0 0,-1-2-1,1 0 1,0 0 0,0-2 0,17-1-1,-11 0-818,0 1 0,29 3-1,-43-1 1505,0 0-1,0 1 0,-1 0 1,1 0-1,14 7 1,-19-13 6065,-1-9-3660,-1-39-3448,-1 44 1546,-4-37-777,0-5-1583,10 5-3278,-5 42 4276,1 1-1,-1-1 1,1 1-1,-1-1 1,1 1-1,0 0 0,0 0 1,1-1-1,-1 1 1,0 1-1,5-4 1,15-11-8875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11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7719,'0'0'5163,"-9"8"-1832,9-7-3307,-7 4 361,0 2 0,1-1 0,0 1 0,0 0 0,1 0 0,0 1 0,0-1 0,1 1 0,0 0-1,0 0 1,1 1 0,-4 15 0,4 0-19,1 1-1,1-1 0,1 1 0,1-1 0,6 31 1,4 2-869,20 58 0,-20-171 1698,-11 45-1096,2-12-44,-2 1 0,-3-35 0,3 52-69,-1 1 0,1-1 0,-1 1 0,0-1 0,-1 1 0,1 0 0,-1 0 0,1-1 0,-1 1 0,-1 0 0,1 1 0,0-1 0,-1 0 0,0 1 0,0-1 0,0 1 0,0 0 0,-1 0 0,-5-4 0,9 7 14,0 0-1,-1-1 1,1 1-1,0 0 1,-1-1 0,1 1-1,0 0 1,-1 0-1,1-1 1,-1 1-1,1 0 1,0 0-1,-1 0 1,1 0-1,-1 0 1,1 0-1,-1 0 1,1 0 0,-1 0-1,1 0 1,-1 0-1,1 0 1,0 0-1,-1 0 1,1 0-1,-1 0 1,1 0-1,-1 0 1,1 1 0,0-1-1,-1 0 1,1 0-1,-1 0 1,1 1-1,0-1 1,-1 0-1,1 1 1,0-1-1,-1 0 1,1 1-1,0-1 1,0 0 0,-1 1-1,1-1 1,0 1-1,0-1 1,0 1-1,-1-1 1,1 0-1,0 1 1,0 0-1,0 1 1,0-1-1,0 1 1,0-1-1,0 1 0,0 0 1,0-1-1,1 1 1,-1-1-1,1 1 1,-1-1-1,1 1 0,0-1 1,1 3-1,2 1-35,0-1 1,1 0-1,-1 0 0,1 0 0,0-1 0,0 0 0,0 0 1,1 0-1,-1-1 0,1 1 0,-1-1 0,1-1 0,10 3 0,-3-1-47,0-1-1,0-1 1,0 0-1,-1 0 0,20-3 1,-29 1 103,0 0 0,0 0 0,0 0 1,0-1-1,0 0 0,-1 1 0,1-1 1,-1 0-1,1 0 0,-1-1 0,0 1 1,1 0-1,-1-1 0,-1 1 0,1-1 1,0 0-1,2-4 0,21-52 400,-32 80 757,-15 65 557,20-79-1673,1-1 0,0 1 0,1 0-1,-1 0 1,1 0 0,1 0 0,-1 0 0,1-1 0,1 1-1,-1 0 1,3 7 0,-3-12-106,1 1 1,-1-1-1,0 0 0,1 0 1,-1 0-1,1 0 0,0-1 0,-1 1 1,1 0-1,0-1 0,0 1 0,0-1 1,0 1-1,0-1 0,1 0 0,-1 0 1,0 0-1,1 0 0,-1-1 0,0 1 1,1-1-1,-1 1 0,1-1 0,-1 0 1,1 0-1,-1 0 0,1 0 1,-1 0-1,1 0 0,3-2 0,-4 2-359,0-1 0,1 0 0,-1 0 0,0 0-1,1 0 1,-1 0 0,0-1 0,0 1 0,0-1 0,0 1-1,-1-1 1,1 0 0,0 1 0,-1-1 0,1 0 0,-1 0-1,1 0 1,-1 0 0,2-4 0,6-20-5943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09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8680,'0'0'6278,"-39"49"-3715,27-9-706,-4 7-832,7 8-512,-5 4-225,9 0-128,5-3-128,0-2-64,5-12-993,9-12-1986,0-17-3587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12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6534,'0'0'12876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12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15 10090,'0'0'9465,"-11"-4"-7325,7 2-1992,-1 0 0,0 1 1,0-1-1,0 1 0,-1 0 0,1 0 0,0 1 0,0-1 0,-1 1 1,1 0-1,0 1 0,0-1 0,0 1 0,-1 0 0,1 0 0,0 1 1,0 0-1,0-1 0,1 2 0,-1-1 0,0 0 0,1 1 0,-9 6 1,10-6-73,0 0 0,0 0 0,0 0 0,0 0 0,0 1 1,0-1-1,1 1 0,0-1 0,0 1 0,0 0 0,0 0 1,0 0-1,1 0 0,0 0 0,0 1 0,0-1 0,0 0 1,1 1-1,-1-1 0,1 0 0,0 1 0,0-1 0,2 7 1,-1-7-113,1 0 0,-1 0 1,1-1-1,0 1 1,0-1-1,0 0 0,1 1 1,-1-1-1,1 0 1,-1-1-1,1 1 0,0 0 1,0-1-1,0 1 0,1-1 1,-1 0-1,0 0 1,1 0-1,0-1 0,-1 1 1,1-1-1,0 0 1,0 0-1,-1 0 0,8 0 1,1 1-1345,0-1 0,0 0 0,0-1 0,0 0 0,20-3 0,-4-8-5122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12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94 320 5541,'0'0'11435,"8"-15"-4911,-12 20-6000,1 0 0,-1-1 0,0 1 0,-1-1 0,1 0 0,-1 0 1,-5 3-1,4-3-477,1 0 1,0 1 0,0-1-1,0 1 1,0 0 0,-6 9 0,8-9-43,0-1 0,1 1 1,0-1-1,0 1 1,0 0-1,0 0 1,1 0-1,0 0 1,0 0-1,0 0 1,1 0-1,0 10 1,0-14-7,0 1 1,1-1 0,-1 0-1,0 1 1,1-1-1,-1 0 1,1 0 0,0 0-1,-1 1 1,1-1 0,0 0-1,0 0 1,0 0-1,0 0 1,0 0 0,0 0-1,0-1 1,0 1 0,2 1-1,0-1 0,0 0 0,-1 0 0,1 0-1,0-1 1,0 1 0,0-1 0,0 0 0,0 0-1,0 0 1,-1 0 0,1 0 0,5-2 0,3-2-59,1 0 0,-1-1 0,0-1 1,0 0-1,0-1 0,-1 0 1,0 0-1,0-1 0,15-16 1,-15 15 68,-9 8-8,1-1 0,0 1 0,-1 0 0,1 0-1,0-1 1,0 1 0,-1 1 0,1-1-1,0 0 1,0 0 0,0 1 0,0-1 0,1 1-1,-1-1 1,0 1 0,0 0 0,0 0 0,0 0-1,4 1 1,0-1 5,-1-1-5,-1 0 1,1 0-1,-1 0 1,0 0-1,1-1 1,-1 0-1,0 0 1,0 0-1,0 0 1,-1 0-1,1-1 1,0 0-1,-1 0 1,6-6-1,40-51 14,-34 38-92,-2-1 1,-1 0-1,15-40 0,-22 50 38,-1-1-1,0 0 1,0-1-1,-2 1 1,0 0-1,0-1 1,-2 0 0,0-14-1,0 28 33,-1 1 0,1-1 0,0 0 0,-1 0-1,1 1 1,0-1 0,-1 0 0,1 1 0,-1-1 0,1 1 0,-1-1-1,1 0 1,-1 1 0,1-1 0,-1 1 0,0 0 0,1-1 0,-1 1-1,0-1 1,1 1 0,-1 0 0,0-1 0,0 1 0,1 0 0,-1 0-1,0 0 1,0 0 0,0 0 0,1 0 0,-1 0 0,0 0 0,0 0-1,1 0 1,-1 0 0,0 0 0,0 0 0,1 1 0,-1-1 0,0 0-1,0 0 1,1 1 0,-1-1 0,0 1 0,1-1 0,-1 1 0,0 0-1,-33 19-78,19-7 177,2 1 0,0 0 0,1 1 0,0 0 0,1 1 0,-15 27 0,21-32-45,0 0 0,0 0-1,1 1 1,0 0 0,1 0-1,1 0 1,0 0 0,0 0-1,1 0 1,1 0 0,1 18-1,0-24-26,0-1 0,0 0 0,1 0-1,-1 0 1,1 0 0,0 0 0,1-1-1,-1 1 1,1 0 0,0-1 0,0 0-1,0 0 1,1 0 0,0 0 0,-1 0-1,1-1 1,1 0 0,-1 1 0,0-2-1,1 1 1,-1 0 0,1-1 0,0 0-1,0 0 1,5 1 0,3 1-310,0 0 1,0-2-1,22 3 1,36-4-5212,-43-3-691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13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179 122 13741,'1'-9'5055,"0"1"-4568,0 1 155,0 0-1,0-1 1,-1 1 0,0-1-1,0 1 1,-2-10-1,2 15-582,-1 0 0,0 0 0,1 0 0,-1-1-1,0 1 1,0 0 0,0 0 0,-1 0 0,1 1 0,0-1-1,-1 0 1,1 0 0,-1 1 0,0-1 0,1 1-1,-1-1 1,0 1 0,0 0 0,0 0 0,0 0 0,0 0-1,0 0 1,0 0 0,0 0 0,-1 1 0,1-1-1,0 1 1,-3-1 0,0 1-69,1-1 0,-1 1 0,1 0 0,-1 0 0,1 0 0,-1 1 0,1-1 0,-1 1 0,1 0 0,0 0 0,-1 1 0,1-1 0,0 1 0,0 0 0,0 0 0,0 1 0,0-1 0,0 1 0,1 0 1,-1 0-1,1 0 0,0 0 0,-5 6 0,4-2 14,0-1 0,1 1 0,-1 0 0,1 0 0,0 0 0,1 0 1,0 0-1,0 1 0,1-1 0,-1 1 0,2-1 0,-1 1 0,1 10 1,0-16-1,1-1 0,-1 1 0,1-1 0,-1 1 1,1-1-1,-1 1 0,1-1 0,0 0 1,-1 1-1,1-1 0,0 0 0,0 1 1,0-1-1,0 0 0,0 0 0,1 0 0,-1 0 1,0 0-1,0 0 0,1 0 0,-1-1 1,0 1-1,1 0 0,-1-1 0,1 1 0,-1-1 1,1 1-1,-1-1 0,1 0 0,-1 0 1,1 0-1,-1 0 0,1 0 0,0 0 0,-1 0 1,1 0-1,2-1 0,2 1 24,1-1 0,0 0 0,0-1 0,0 0 0,-1 0 0,1 0 0,9-5 0,-5 0-71,0 0 0,-1-1 0,0 0-1,-1 0 1,1-1 0,-2 0 0,1-1 0,-1 0 0,-1 0-1,0-1 1,10-18 0,-25 46-110,0 1-1,2 0 1,0 0-1,1 1 1,1-1-1,1 1 1,-1 20-1,4-37 86,0-1-1,0 1 1,0-1-1,0 1 1,0 0-1,1-1 0,-1 1 1,1-1-1,-1 1 1,1-1-1,-1 1 1,1-1-1,0 1 1,-1-1-1,1 0 0,0 1 1,0-1-1,0 0 1,0 0-1,0 1 1,2 0-1,23 6-4177,-2-8-1765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13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0 9705,'0'0'7047,"-51"48"-6375,21-15 1699,-2 2-610,3 2-800,3-4 64,8-4-512,6-6-449,3-6-96,5-4-321,1-6-543,1-7-578,-7 0-1376,4-7-3813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14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8520,'0'0'8808,"55"15"-6021,-25-5-513,4 1-897,-1 3-800,1 0-481,-1-1-64,-4 4-897,-3-3-1024,-3-1-1379,-5-4-3810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14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 6278,'0'0'9395,"9"4"-7115,10 2-1700,0-1 0,0-1 0,27 3 0,-36-5-569,1-1 1,-1 0-1,0-1 1,0-1-1,1 1 1,-1-2-1,0 1 0,0-1 1,15-6-1,-23 8 0,0-1-1,0 1 1,-1-1-1,1 0 0,0 0 1,-1 0-1,1 0 1,0 0-1,-1 0 0,1 0 1,-1-1-1,0 1 1,1 0-1,-1-1 1,0 1-1,0-1 0,0 0 1,0 1-1,0-1 1,0 0-1,-1 1 1,1-1-1,-1 0 0,1 0 1,-1 0-1,1 0 1,-1 1-1,0-1 0,0 0 1,0 0-1,0 0 1,0 0-1,-1 0 1,1 0-1,0 0 0,-1 1 1,1-1-1,-3-3 1,1 1 77,0 0-1,0 1 1,-1 0 0,0-1 0,1 1 0,-1 0 0,0 0 0,-1 1 0,1-1 0,0 1-1,-1-1 1,1 1 0,-1 0 0,0 1 0,0-1 0,-6-2 0,0 2 48,1 0 1,-1 1-1,0 0 0,0 0 1,0 1-1,0 0 1,0 1-1,0 0 1,1 0-1,-1 1 0,-13 5 1,19-6-71,1 1 0,-1-1 0,1 1 0,-1 0 0,1 0 0,0 0 0,0 0 0,0 0 0,0 1 0,1-1 0,-1 1 1,1 0-1,-1 0 0,1 0 0,0 0 0,0 0 0,0 0 0,1 1 0,-1-1 0,1 1 0,0-1 0,0 1 0,0-1 0,0 1 0,1 0 0,-1-1 0,1 1 0,0 0 0,0 0 1,0-1-1,1 1 0,1 7 0,-1-5-49,1-1 0,0 1 0,0 0 0,0-1 0,1 1 0,0-1 0,0 1 0,0-1 0,1 0 0,0-1 1,-1 1-1,2-1 0,-1 1 0,1-1 0,-1 0 0,7 3 0,-5-3-83,1 1 0,0-1 0,1-1 0,-1 0 0,0 0 0,1 0 0,0-1 0,0 0 0,-1 0 0,1-1 0,12 0 0,-18-1-330,0 0 0,-1-1 0,1 1 0,-1-1 0,1 0 0,0 1 0,-1-1 0,0 0 0,1 0 1,-1 0-1,1 0 0,-1 0 0,0 0 0,0 0 0,0-1 0,1 1 0,-1 0 0,0-1 0,-1 1 0,3-3 0,-1 0-1272,6-8-4663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15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82 6598,'0'0'7154,"0"-8"-2804,1-30-1419,-1 37-2823,0-1-1,0 1 1,0-1-1,-1 1 1,1-1-1,0 1 1,-1-1-1,1 1 1,-1 0-1,1-1 1,-1 1-1,0 0 1,1-1-1,-1 1 1,0 0-1,0 0 1,0 0-1,0 0 1,0 0 0,0 0-1,0 0 1,-1 0-1,1 0 1,0 0-1,0 0 1,-1 1-1,1-1 1,0 1-1,-1-1 1,1 1-1,-1-1 1,1 1-1,-1 0 1,1 0-1,-1 0 1,1 0-1,0 0 1,-1 0-1,1 0 1,-3 0-1,-1 1-86,-1-1 0,1 1 0,-1 0 0,1 1 0,0-1 0,-1 1 0,1 0 0,-8 5 0,-2 3-22,1 1 1,1 0 0,-20 22 0,29-29-1,0-1 1,1 1-1,0 1 1,0-1-1,0 0 0,0 1 1,1 0-1,-1-1 1,1 1-1,0 0 0,1 0 1,-1 0-1,1 0 1,0 1-1,1-1 0,-1 8 1,1-12-36,1 1-1,0-1 1,-1 1 0,1-1 0,0 0-1,0 1 1,0-1 0,0 0 0,0 0-1,0 0 1,0 0 0,0 0-1,1 0 1,-1 0 0,0 0 0,1 0-1,-1 0 1,1-1 0,-1 1 0,0-1-1,1 1 1,0-1 0,-1 1 0,1-1-1,-1 0 1,1 0 0,-1 0 0,3 0-1,54 1-1644,-45-1 1158,18-2-410,27 1-42,-55 1 977,1 0 0,-1 1 0,1-1 0,0 1 0,-1 0 0,0-1 0,1 2-1,-1-1 1,0 0 0,1 1 0,5 3 0,-8-4 112,-1-1-1,1 1 1,0 0 0,0 0 0,0 0-1,-1-1 1,1 1 0,0 0-1,-1 0 1,1 0 0,-1 0 0,1 0-1,-1 0 1,1 0 0,-1 0 0,0 0-1,0 0 1,1 1 0,-1-1-1,0 0 1,0 0 0,0 0 0,0 0-1,0 0 1,-1 2 0,0 0 130,0-1-1,0 1 1,0-1 0,0 0 0,-1 0 0,1 0 0,-1 0 0,0 0 0,1 0 0,-5 3-1,-3 3 363,-1-1-1,-1 0 1,-14 8-1,-1-1-344,-1-2 0,-41 15-1,14-17-5692,32-10-2250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15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6566,'0'0'10923,"7"46"-9354,-7-6-160,0 6-736,-6 5-257,1 3 65,-4-2-33,0-1-320,-1-3-64,3-5-32,0-5 1,1-5-354,-2-10-960,-3-6-1826,2-9-3555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16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1 458 8616,'0'0'4356,"0"-9"-1836,0-27-305,0 35-2116,0 0-1,1 0 0,-1-1 0,0 1 0,1 0 1,-1 0-1,0 0 0,1-1 0,-1 1 1,1 0-1,0 0 0,-1 0 0,1 0 0,0 0 1,0 0-1,-1 0 0,1 0 0,0 1 0,0-1 1,0 0-1,0 0 0,0 1 0,0-1 1,2 0-1,29-8 278,-19 6-85,4-4-242,0 1 0,0-2 0,-1 0 0,0-1 0,0-1 0,-1 0 0,-1-2 0,0 1 0,0-1 0,-1-1 0,0-1 0,10-15 0,-1-1 416,-2-1 0,-1-1 1,-2-1-1,26-67 0,-37 178-812,-6-42 516,2 0 0,12 68 0,-10-88-357,1 1 0,0-1-1,10 20 1,-11-27-405,1 0 0,1 0-1,-1-1 1,1 0 0,1 0 0,10 10-1,4 0-4648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12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12684,'0'0'5328,"-2"11"-4928,-1 4-275,1-1 1,0 0-1,1 1 0,1-1 0,0 1 0,1-1 1,1 1-1,0-1 0,1 0 0,5 16 0,-5-21-35,1 0 0,1 0 0,-1-1-1,1 0 1,1 0 0,0 0 0,0-1 0,0 0-1,12 11 1,-15-17 14,-1 1 0,0 0 0,1 0 0,-1-1 0,1 1 0,0-1 0,-1 0 0,1 0 0,0 0 0,0 0 0,0 0 0,0-1 0,0 1 0,0-1 0,-1 0 0,1 0 0,0 0 0,0 0 0,0 0 0,0-1 0,0 1 0,0-1 0,0 0 0,0 0 0,-1 0 0,1 0 0,0 0 0,-1-1 0,1 1 0,-1-1 0,1 0 0,-1 0 0,0 0 0,4-3 0,-1-1 26,-1 1 1,0-1-1,0 0 1,0-1-1,-1 1 1,0 0-1,0-1 0,-1 0 1,1 0-1,-2 0 1,3-13-1,-2 11-131,-1-1 1,0 0-1,-1 0 0,0 0 1,-1 0-1,0 0 0,0 1 1,-3-11-1,2 17-215,1 1-1,-1-1 1,1 1 0,-1-1 0,0 1-1,0 0 1,0 0 0,0 0 0,0 0-1,-1 0 1,-3-2 0,-11-1-4507,17 5 4369,-1 0 0,0 0-1,1 1 1,-1-1 0,1 0 0,-1 0 0,1 1-1,-1-1 1,1 0 0,-1 1 0,1-1 0,0 0-1,-1 1 1,1-1 0,-1 1 0,1-1-1,0 1 1,-1-1 0,1 1 0,0-1 0,0 1-1,-1-1 1,1 1 0,0-1 0,0 1-1,0-1 1,0 1 0,0 0 0,-1 13-7109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17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58 4548,'0'0'7447,"4"-8"-4398,11-25 84,-14 33-3044,-1-1 0,0 1 0,1 0 0,-1-1 0,0 1 0,0-1 0,0 1 0,1 0 0,-1-1 0,0 1 0,0-1 0,0 1 0,0 0 0,0-1 0,0 1 0,0-1 0,0 1 0,0-1 0,0 1 0,0-1 0,0 1-1,0 0 1,0-1 0,0 1 0,0-1 0,0 1 0,-1 0 0,1-1 0,0 1 0,0-1 0,0 1 0,-1 0 0,1-1 0,0 1 0,-1 0 0,1-1 0,0 1 0,-1 0 0,1 0 0,0-1 0,-1 1 0,1 0 0,0 0 0,-1 0 0,1-1 0,-1 1 0,-18 1 737,17 0-672,-4 0-117,0 1-1,0 0 0,0 1 0,1-1 1,-1 1-1,1 0 0,-1 0 0,1 1 1,0 0-1,0 0 0,0 0 0,-7 9 1,-5 7-61,-25 38 1,33-44 90,-3 5-42,0 1 0,-12 28 0,21-41-37,0 1 1,0-1-1,1 0 0,0 1 1,1-1-1,-1 1 0,1 0 0,1-1 1,0 1-1,1 14 0,-1-21-20,1 1 1,-1-1-1,1 0 0,0 1 1,0-1-1,0 0 0,-1 1 1,1-1-1,0 0 0,1 0 1,-1 0-1,0 0 0,0 0 0,0 0 1,0 0-1,1-1 0,-1 1 1,1 0-1,-1-1 0,0 1 1,1-1-1,-1 1 0,1-1 1,-1 0-1,1 1 0,-1-1 0,3 0 1,50 0-405,-39-1 339,197-18-618,-211 19 726,-1 0 1,1 0-1,0 0 1,-1 0-1,1 0 1,-1 0-1,1 0 1,-1 0-1,1 0 1,0 0-1,-1 0 1,1 0-1,-1 0 0,1 1 1,-1-1-1,1 0 1,-1 0-1,1 1 1,-1-1-1,1 0 1,-1 1-1,0-1 1,1 0-1,-1 1 1,1-1-1,-1 1 1,0-1-1,1 1 1,-1-1-1,0 1 1,1 0-1,-7 16 1192,-24 13 771,12-20-1660,-1-1-1,0 0 0,-1-1 0,0-1 0,0-1 0,-1 0 0,1-2 0,-1 0 0,0-2 0,-39 0 0,43-5-1570,21-3-2164,27-6-2060,-2 8 1509,3-2-662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17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13164,'0'0'7122,"0"8"-6220,-2 89 729,4 124 999,0-187-2383,2 0-1,1 0 0,2 0 1,14 44-1,-19-74-276,1 6 8,1 1-1,1-1 0,9 16 1,-13-24-183,0 0 0,1 0 1,-1 0-1,1 0 1,-1 0-1,1-1 1,0 1-1,0 0 0,0-1 1,0 0-1,0 1 1,0-1-1,0 0 1,0 0-1,0 0 0,1 0 1,-1-1-1,0 1 1,1 0-1,-1-1 0,0 0 1,5 1-1,7-6-3030,-4-11-2381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17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8488,'0'0'6241,"-4"8"-4667,-9 17-902,2-1-1,-9 29 1,16-42-341,1 0-1,0 1 1,1 0 0,0 0 0,1 0-1,0 0 1,1 0 0,2 13 0,-2-23-311,0-1 0,0 1 1,0 0-1,0 0 0,1 0 1,-1 0-1,1-1 0,0 1 1,-1 0-1,1-1 0,0 1 1,0 0-1,0-1 0,0 1 1,0-1-1,0 1 0,1-1 0,-1 0 1,0 1-1,1-1 0,-1 0 1,1 0-1,-1 0 0,1 0 1,0 0-1,-1 0 0,1-1 1,0 1-1,0-1 0,-1 1 1,1-1-1,0 1 0,0-1 1,0 0-1,0 0 0,0 0 0,-1 0 1,1 0-1,0-1 0,3 0 1,-1 0 66,1 0 0,-1 0 0,0-1 0,0 0 0,0 0 0,0 0 0,0 0 0,0 0 0,-1-1 0,1 0 1,-1 0-1,1 0 0,-1 0 0,0-1 0,5-6 0,-4 3 45,-1 0-1,0-1 1,0 1 0,0-1 0,-1 0-1,0 0 1,-1 1 0,1-1 0,-2 0-1,1-1 1,-1 1 0,0 0-1,-1 0 1,0 0 0,-3-12 0,3 16-149,0 1 0,0-1 1,-1 0-1,1 0 1,-1 1-1,0-1 0,0 1 1,0 0-1,-1-1 0,1 1 1,-1 0-1,0 0 0,0 1 1,0-1-1,0 1 1,0-1-1,-1 1 0,1 0 1,-1 0-1,1 0 0,-1 1 1,0-1-1,1 1 0,-1 0 1,0 0-1,0 0 1,0 1-1,0-1 0,0 1 1,0 0-1,0 0 0,-7 2 1,9-2-145,0 0 0,1 1 0,-1-1 0,0 1 0,1 0 0,-1 0 0,1 0 0,-1-1 0,1 1 0,-1 1 0,1-1 0,-1 0 0,1 0 0,0 0 0,0 1 0,0-1 0,0 1 0,0-1 0,0 1 0,0-1 0,0 1 0,0 0 0,1-1 0,-1 1 0,0 2 0,1-3-83,0 0 0,0 0 0,0 1 0,0-1 0,0 0 0,0 0 0,0 1 1,0-1-1,0 0 0,0 0 0,1 1 0,-1-1 0,1 0 0,-1 0 0,1 0 0,-1 0 0,1 0 1,0 0-1,-1 0 0,1 0 0,0 0 0,0 0 0,0 0 0,-1 0 0,3 1 0,14 7-4186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18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66 9353,'0'0'6422,"-4"12"-4516,-5 11-1396,2 1 0,0 0 1,2 0-1,1 0 0,1 1 0,1 0 1,1 26-1,2-12-367,2-1 1,2 0-1,1 0 1,14 45-1,-7-10-344,-8-43 732,-4-25 549,0-8 793,7-182-910,13-113-2860,-20 286 1801,1 1 1,1 0 0,-1 0-1,2 0 1,0 0 0,0 0-1,10-16 1,-12 24 20,1-1 1,0 0-1,0 1 0,0-1 0,0 1 1,1 0-1,-1 0 0,1 0 0,0 1 0,0-1 1,0 1-1,0 0 0,0 0 0,0 0 1,1 1-1,-1-1 0,1 1 0,-1 0 1,1 0-1,-1 1 0,7-1 0,-7 1 36,0 0-1,0 0 1,0 0-1,0 0 1,0 1 0,0-1-1,0 1 1,-1 0-1,1 0 1,0 1-1,0-1 1,3 3 0,-5-3 35,-1 1 1,1-1 0,-1 1 0,0-1 0,1 1 0,-1 0 0,0-1 0,0 1 0,0 0 0,-1 0 0,1 0 0,0 0 0,-1 0 0,1 0-1,-1 0 1,0 0 0,1 0 0,-1 0 0,0 0 0,0 0 0,0 0 0,-1 0 0,1 0 0,0 0 0,-2 4 0,0 2 177,-1-1 0,1 1 0,-2 0 0,1-1 0,-1 1 0,0-1 0,0 0 0,-1 0 0,0-1 0,-12 12 0,-6 5 721,-37 27-1,44-37-786,-5 0-744,21-13 526,-1 0 0,1 0 1,0 0-1,-1 0 1,1 0-1,0 0 0,-1 0 1,1 0-1,0 0 1,-1 0-1,1 0 0,0 0 1,-1 0-1,1 0 1,0 0-1,-1 0 0,1-1 1,0 1-1,-1 0 1,1 0-1,0 0 0,0-1 1,-1 1-1,1 0 1,0 0-1,0-1 0,-1 1 1,1 0-1,0 0 1,0-1-1,0 1 1,-1 0-1,1-1 0,0 1 1,0 0-1,0-1 1,0 1-1,0 0 0,0-1 1,0 1-1,0 0 1,0-1-1,0 1 0,0 0 1,0-1-1,0 1 1,0 0-1,0-1 0,0 1 1,0 0-1,0-1 1,0 1-1,0 0 0,1-1 1,-1 1-1,0 0 1,1-1-1,3-21-6205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18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52 113 14958,'0'0'6556,"10"7"-5937,35 19-5,-43-25-583,1-1 0,-1 1 0,1-1 0,-1 0 0,0 0 0,1 0 0,-1 0 1,1-1-1,-1 1 0,1-1 0,-1 1 0,0-1 0,1 0 0,-1 0 0,0 0 0,0 0 0,0 0 0,0 0 1,0-1-1,0 1 0,3-3 0,34-37 42,-36 38-67,1-2-5,-1 0 0,1 0 0,-1 0 0,0-1 0,0 1 0,-1-1-1,3-7 1,-4 12 2,-1 0-1,0 0 1,1-1-1,-1 1 1,0 0-1,0 0 0,0 0 1,0 0-1,0-1 1,0 1-1,0 0 1,0 0-1,0 0 1,0-1-1,-1 1 1,1 0-1,-1 0 0,1 0 1,-1 0-1,1 0 1,-1 0-1,1 0 1,-1 0-1,0 0 1,0 0-1,1 0 1,-1 0-1,0 1 0,0-1 1,0 0-1,0 1 1,0-1-1,0 0 1,0 1-1,0-1 1,0 1-1,0 0 1,0-1-1,-1 1 0,1 0 1,0-1-1,0 1 1,0 0-1,-3 0 1,-4 0 44,1 0 1,-1 1-1,0 0 1,0 0-1,0 1 1,1 0-1,-1 0 1,1 1-1,-1-1 1,1 2-1,0-1 1,0 1-1,1 0 1,-1 1-1,1-1 1,0 1-1,0 1 1,0-1-1,-8 12 1,8-11 78,1 0-1,0 1 1,0 0 0,0 1 0,1-1 0,0 1 0,1-1 0,0 1 0,0 0 0,0 0-1,1 1 1,0-1 0,1 0 0,0 1 0,0-1 0,1 1 0,0-1 0,2 14 0,0-19-120,-1 0 1,1 1 0,-1-1 0,1 0 0,0-1 0,0 1 0,0 0 0,1-1-1,-1 1 1,1-1 0,-1 1 0,1-1 0,0 0 0,0 0 0,0-1 0,0 1-1,0-1 1,0 1 0,1-1 0,-1 0 0,0 0 0,1 0 0,-1-1 0,1 1-1,-1-1 1,6 0 0,14 2-490,0-1-1,39-4 0,-52 3 116,11-2-947,-1-1-1,1-1 1,0 0-1,21-9 1,16-11-7226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21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109 321 5221,'8'-21'10363,"-8"21"-10172,0 0 0,0-1 0,0 1 0,-1-1 0,1 1-1,0 0 1,0-1 0,0 1 0,-1 0 0,1 0 0,0-1-1,0 1 1,-1 0 0,1-1 0,0 1 0,-1 0 0,1 0-1,0 0 1,-1-1 0,1 1 0,0 0 0,-1 0 0,1 0-1,-1 0 1,1 0 0,0 0 0,-1 0 0,1 0-1,-1 0 1,1 0 0,-1 0 0,-2 0-19,0 0 0,0 1 0,0 0 0,0 0 0,0-1 0,1 2 0,-1-1 0,0 0 0,1 0 0,-1 1 0,0 0 0,-2 2 0,-2 2-33,0 1 0,0 1 0,0-1 0,1 1 0,1 0 0,-10 17 0,13-22-111,0 1-1,0-1 0,1 0 1,0 0-1,-1 1 0,1-1 0,0 1 1,1 0-1,-1-1 0,1 1 1,-1-1-1,1 1 0,0 0 1,1-1-1,-1 1 0,0 0 0,1-1 1,0 1-1,0-1 0,0 1 1,0-1-1,3 4 0,-3-5-20,1 0 0,-1-1 0,1 1-1,0-1 1,-1 1 0,1-1 0,0 1 0,0-1-1,0 0 1,0 0 0,1 0 0,-1 0 0,0-1-1,0 1 1,0 0 0,1-1 0,-1 0 0,0 1-1,1-1 1,-1 0 0,0 0 0,1 0 0,-1-1-1,0 1 1,1 0 0,-1-1 0,0 0 0,0 1-1,1-1 1,1-1 0,1 0 7,-1 0 1,1 0-1,-1 0 0,1-1 1,-1 0-1,0 0 0,0 0 0,0 0 1,-1-1-1,1 1 0,-1-1 1,1 0-1,1-4 0,-1-1 2,0 0 0,-1 0 0,0 0 0,-1 0-1,0-1 1,1-14 0,-2 22-13,-1-1 0,0 1 0,1-1 0,-1 1-1,0-1 1,0 1 0,0-1 0,0 1 0,-1-1 0,1 1 0,-1 0 0,1-1 0,-1 1-1,0 0 1,0-1 0,0 1 0,0 0 0,0 0 0,-1 0 0,1 0 0,-1 0 0,1 0 0,-1 0-1,0 0 1,0 1 0,0-1 0,0 1 0,0-1 0,-3-1 0,4 3-7,0 0-1,0 0 1,0 0 0,0 0 0,0 0 0,0 0 0,0 0 0,0 1-1,1-1 1,-1 0 0,0 1 0,0-1 0,0 0 0,0 1-1,0-1 1,0 1 0,1-1 0,-1 1 0,0 0 0,0-1 0,1 1-1,-1 0 1,0 0 0,1-1 0,-1 1 0,1 0 0,-1 0-1,1 0 1,-1 0 0,1-1 0,0 1 0,-1 0 0,1 0 0,0 0-1,0 0 1,0 0 0,0 0 0,0 0 0,0 0 0,0 0-1,0 0 1,0 0 0,0 0 0,1 2 0,-1 2-15,0 1-1,0-1 1,1 1-1,0-1 1,0 1 0,1-1-1,1 5 1,-1-6 41,-1-2-1,1 1 1,0 0-1,0 0 1,0 0-1,1-1 1,-1 1-1,1-1 1,-1 0-1,1 0 1,0 0-1,0 0 0,-1 0 1,2-1-1,-1 1 1,0-1-1,0 0 1,0 0-1,1 0 1,-1 0-1,0 0 1,1-1-1,-1 0 1,0 0-1,1 0 1,-1 0-1,4 0 1,0-1 27,-1 0 0,1-1 1,-1 1-1,0-1 0,0 0 1,1-1-1,-1 0 0,-1 0 1,1 0-1,0 0 0,-1-1 0,0 0 1,7-6-1,3-5-11,-1 0 1,0-2-1,-1 1 0,-1-2 1,-1 1-1,0-2 1,-1 1-1,-1-1 0,-1-1 1,-1 0-1,0 0 0,-2 0 1,0-1-1,-1 0 1,1-26-1,-5 46-36,0-1 0,1 0 1,-1 0-1,-1 1 0,1-1 0,0 0 0,0 0 1,-1 1-1,1-1 0,-1 0 0,1 1 0,-1-1 1,0 1-1,0-1 0,1 0 0,-1 1 0,0 0 1,0-1-1,-1 1 0,1 0 0,0-1 1,0 1-1,-1 0 0,1 0 0,-1 0 0,1 0 1,-1 0-1,1 0 0,-3 0 0,2 0-2,-1 1 0,1 0-1,0 0 1,0 0 0,0 0-1,0 1 1,0-1 0,0 1-1,0-1 1,0 1 0,0-1 0,0 1-1,0 0 1,0 0 0,0 0-1,0 0 1,0 1 0,1-1-1,-1 0 1,0 1 0,1-1 0,-1 1-1,1-1 1,-2 3 0,-3 5 0,-1 0 1,2 1-1,-1-1 1,1 1-1,0 0 1,1 1-1,0-1 1,1 1-1,0-1 1,1 1-1,0 0 1,1 0-1,0 0 1,1 1-1,0-1 1,0 0 0,4 19-1,5 10 6,2-1 0,1 1-1,27 57 1,-19-50-76,14 52 1,-34-97-34,7 32 788,-10-29 468,-9-18-518,-41-58-513,30 42-355,1-1 0,-21-39 1,42 68 225,1 0 0,-1 0 0,0 0 0,1-1 0,0 1 1,-1 0-1,1 0 0,0 0 0,-1 0 0,1-1 0,0 1 1,0 0-1,0 0 0,0 0 0,0 0 0,0-1 0,0 1 1,1 0-1,-1 0 0,0 0 0,1-1 0,-1 1 0,0 0 1,1 0-1,0 0 0,-1 0 0,1 0 0,0-1 0,2 0 9,-1 0 0,1 0 0,-1 0 0,1 1 0,0-1 0,0 1 0,-1 0 0,1 0 0,0 0 0,6-2 0,11 0-319,1 0 0,35 0-1,-44 3-272,7-1-384,-4 1-1136,0 0 1,0-2-1,19-3 1,-10-4-3939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22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15887,'0'0'4965,"-4"10"-3310,-1 4-1282,1-1 1,1 0 0,0 1-1,1 0 1,1 0 0,0 0-1,1 0 1,0 0 0,4 23-1,38 164 807,-42-199-1174,0-1 0,0 0 0,1 0 0,-1 1 0,0-1 0,0 0 0,1 0 0,-1 0 0,1 1 0,-1-1 0,1 0 0,0 0 0,-1 0 0,1 0 0,0 0 0,0 0 0,0 0 0,-1 0-1,1-1 1,0 1 0,0 0 0,0 0 0,0-1 0,1 1 0,0 0 0,-1-1 2,0 0-1,0-1 1,0 1-1,0-1 1,0 1-1,0-1 1,0 1 0,0-1-1,0 0 1,0 1-1,0-1 1,-1 0-1,1 1 1,0-1-1,-1 0 1,1 0-1,-1 0 1,1 0 0,0 0-1,-1 0 1,0 0-1,1 0 1,-1 0-1,0 0 1,1 0-1,-1 0 1,0 0-1,0-2 1,3-10-98,-1 0 0,0 0-1,-1 0 1,0-1 0,-1 1 0,0 0 0,-1 0 0,-1 0 0,0-1-1,-1 2 1,0-1 0,-1 0 0,-1 1 0,0-1 0,0 1-1,-1 0 1,-13-18 0,19 30 89,-1-1-1,1 0 1,0 0-1,-1 1 1,1-1-1,0 0 1,-1 1 0,1-1-1,-1 1 1,1-1-1,-1 1 1,1-1-1,-1 1 1,0-1 0,1 1-1,-1-1 1,1 1-1,-1 0 1,0-1-1,0 1 1,1 0-1,-1 0 1,0-1 0,1 1-1,-1 0 1,0 0-1,0 0 1,0 0-1,1 0 1,-1 0 0,0 0-1,0 0 1,1 0-1,-1 0 1,0 1-1,1-1 1,-1 0-1,-1 1 1,2 0 17,-1 0 0,1 1 0,0-1 0,0 0 0,0 0-1,0 1 1,0-1 0,0 0 0,0 0 0,0 1 0,0-1 0,0 0 0,1 0 0,-1 0 0,0 1 0,1-1-1,-1 0 1,1 0 0,0 0 0,-1 0 0,1 0 0,0 0 0,-1 0 0,3 2 0,1 3 42,1-1 1,1 1 0,-1-1 0,1 1-1,0-2 1,0 1 0,1-1-1,-1 0 1,1 0 0,0 0 0,0-1-1,0 0 1,10 2 0,-13-4-43,0 0-1,-1 0 1,1-1 0,0 1 0,0-1 0,-1 0 0,1 0-1,0-1 1,0 1 0,0-1 0,-1 0 0,1 0 0,0 0-1,-1 0 1,1 0 0,-1-1 0,1 0 0,-1 1 0,0-2-1,0 1 1,0 0 0,0 0 0,0-1 0,0 0 0,-1 1-1,1-1 1,-1 0 0,4-6 0,-1 0-5,0 0 0,-1-1 0,0 1 0,-1-1 1,0 0-1,-1 0 0,0 0 0,0 0 0,-1 0 0,0 0 0,-1-18 0,0 27-11,0 0-1,0 0 1,0 0-1,0 0 1,0 0-1,0 0 1,-1 1-1,1-1 1,0 0-1,0 0 1,-1 0-1,1 0 1,-1 0-1,1 0 1,-1 0-1,1 1 1,-1-1-1,1 0 1,-1 0-1,0 1 0,1-1 1,-2-1-1,1 2 0,0 0 0,0 0 0,0 0 0,1 0 0,-1 0 0,0 0 0,0 1 0,1-1 0,-1 0-1,0 0 1,0 1 0,1-1 0,-1 0 0,0 1 0,1-1 0,-1 1 0,0-1 0,1 1 0,-1-1 0,1 1-1,-1 0 1,-3 3 0,0 1-1,0 0 0,1-1 1,0 1-1,0 0 0,-3 7 0,2-1 76,0 1 0,1-1 0,1 1 0,0 0 0,0 0 0,1 0-1,1 0 1,0 0 0,1 0 0,3 17 0,-4-24-68,1 0-1,0 0 1,1 0 0,-1-1-1,1 1 1,0-1 0,0 1-1,0-1 1,0 0 0,1 0-1,0 0 1,0 0 0,0 0-1,0-1 1,1 1 0,-1-1-1,1 0 1,0 0 0,0 0 0,0 0-1,0-1 1,1 0 0,-1 0-1,1 0 1,-1 0 0,1-1-1,9 2 1,-7-2-36,0 0 1,0-1-1,0 0 1,1-1-1,-1 1 1,0-1-1,0-1 1,0 1-1,0-1 1,0-1-1,0 1 1,-1-1-1,1 0 1,-1-1-1,8-4 1,-10 5 38,0-1 0,0 1 0,0-1 0,-1 1 0,1-1 0,-1 0 0,0-1 0,0 1 1,0 0-1,0-1 0,-1 0 0,0 1 0,0-1 0,0 0 0,-1 0 0,0 0 0,1 0 0,-2 0 0,1-1 1,-1 1-1,0-8 0,0 12 6,0 0 0,0 0 0,0 0 1,-1 0-1,1 0 0,0 0 0,-1 0 1,1 0-1,-1 0 0,1 0 0,-1 0 0,0 0 1,1 1-1,-1-1 0,0 0 0,1 0 1,-1 1-1,0-1 0,0 0 0,0 1 1,0-1-1,0 1 0,1-1 0,-1 1 0,0 0 1,0-1-1,0 1 0,0 0 0,0 0 1,0 0-1,0-1 0,0 1 0,0 0 0,-1 0 1,1 0-1,0 1 0,0-1 0,0 0 1,0 0-1,0 1 0,-1-1 0,-1 1 10,1-1 0,-1 1 0,0 0 0,0 0 0,1 0 0,-1 0 0,0 1 0,1-1 0,-1 1 0,1-1 0,0 1 0,-1 0 0,1 0 0,-2 2 0,2-1-3,0-1 1,0 1-1,1 0 1,-1-1-1,1 1 0,-1 0 1,1 0-1,0 0 1,0 0-1,0 0 0,1 0 1,-1 0-1,1 1 1,0-1-1,-1 0 0,2 0 1,-1 0-1,0 0 1,0 1-1,1-1 0,0 0 1,1 3-1,0-3-17,0 0 0,0 0 0,0 0-1,1-1 1,0 1 0,-1-1-1,1 1 1,0-1 0,0 0 0,0 0-1,0 0 1,0-1 0,1 1 0,-1-1-1,1 0 1,3 1 0,6 2-475,0-1-1,1 0 1,25 1-1,31-6-4900,-32-6-880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23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26 4965,'4'-26'13095,"-7"58"-9430,-2 19-2462,2-10-68,0-8-410,1 0 1,2 0-1,5 45 0,-4-71-681,0 0-1,0 0 1,1 0 0,0-1 0,0 1-1,0 0 1,1-1 0,0 0-1,0 1 1,1-1 0,0 0-1,0-1 1,0 1 0,1-1-1,0 0 1,0 0 0,0 0-1,0-1 1,1 1 0,0-1-1,9 4 1,-11-5-37,0-2 0,1 1 0,-1 0 0,0-1 0,0 0 0,1 0 0,-1 0 0,1 0 0,-1-1 0,1 0 0,-1 0 0,1 0 0,-1 0 0,1-1 0,-1 0 0,1 0 0,-1 0 0,1 0 0,-1-1 0,0 0 0,0 0 0,0 0 0,0 0 0,0 0 0,0-1 0,-1 0 0,1 0 0,-1 0 0,0 0 0,0 0 0,0-1 0,4-5 0,-1-1-4,0 0-1,-1 0 1,0 0-1,-1-1 1,0 0-1,0 0 1,-1 0-1,0 0 1,-1-1 0,-1 1-1,1-19 1,-7 60 101,4-25-71,0-1 0,0 1 0,1 0 1,-1 0-1,1 0 0,0-1 0,1 10 0,0-13-21,-1 1 1,1-1-1,-1 1 0,1-1 0,0 0 1,0 1-1,0-1 0,0 0 0,0 0 1,0 0-1,0 1 0,0-1 0,1 0 1,-1-1-1,0 1 0,1 0 0,-1 0 0,1 0 1,-1-1-1,0 1 0,1-1 0,0 1 1,-1-1-1,1 0 0,-1 1 0,1-1 1,-1 0-1,1 0 0,2 0 0,2 0-24,0-1 0,0 1-1,1-1 1,-1 0 0,0 0-1,0 0 1,0-1 0,0 0-1,-1 0 1,1-1 0,-1 0 0,10-6-1,-1 0-43,-1-2 0,0 1 0,17-20 0,-30 30 59,0 0-1,0 0 1,0 0 0,0 0 0,0 0-1,0-1 1,1 1 0,-1 0-1,0 0 1,0 0 0,0 0 0,0 0-1,0 0 1,0 0 0,0 0 0,1 0-1,-1 0 1,0 0 0,0 0-1,0 0 1,0 0 0,0 0 0,0 0-1,1 0 1,-1 0 0,0 0-1,0 0 1,0 0 0,0 1 0,0-1-1,0 0 1,0 0 0,0 0 0,1 0-1,-1 0 1,0 0 0,0 0-1,0 0 1,0 0 0,0 0 0,0 0-1,0 1 1,0-1 0,0 0-1,0 0 1,0 0 0,0 0 0,0 0-1,0 0 1,0 0 0,0 1-1,0-1 1,0 0 0,0 0 0,0 0-1,0 0 1,0 0 0,0 0 0,0 1-1,0-1 1,0 0 0,3 17 400,-3-15-349,-1 1-1,1-1 1,1 1-1,-1 0 1,0-1 0,1 1-1,-1-1 1,1 1 0,0-1-1,0 1 1,0-1-1,0 0 1,0 1 0,0-1-1,1 0 1,-1 0-1,1 0 1,0 0 0,2 2-1,3-2-62,0-1 0,1-1 0,-1 0 0,1 0 1,-1 0-1,0-1 0,1 0 0,-1 0 0,0-1 0,0 0 0,0 0 0,0-1 0,0 0 0,8-4 0,25-9-1581,-40 16 1552,0 1-1,1-1 1,-1 1-1,0-1 1,0 0-1,1 1 1,-1-1 0,0 1-1,0-1 1,1 1-1,-1 0 1,0-1-1,0 1 1,0-1 0,0 1-1,0-1 1,0 1-1,0-1 1,0 1 0,0-1-1,0 1 1,0-1-1,0 1 1,0 0-1,-1-1 1,1 1 0,0-1-1,0 1 1,-1-1-1,1 1 1,0-1-1,-1 0 1,1 1 0,-8 20-1,5-11-624,2-9 279,1 0 0,0 0 0,-1 0 0,1 0 0,-1 0 0,1 0 0,-1 0 0,1 0 0,-1 0 0,0 0 0,1 0 0,-1 0 0,0 0 0,0 0 0,0-1 0,-1 2 0,-6-1-6118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24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19250,'0'0'2659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24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0 187 15791,'0'0'9502,"12"-4"-8386,11-5-979,-2-1 0,1-1 0,-2 0 0,1-2 0,-2-1 0,1 0 0,-2-1 0,18-19 0,-35 32-130,1 1 1,-1-1-1,1 0 0,-1 0 0,0 1 0,0-1 0,0 0 1,0 0-1,0 0 0,0 0 0,-1 0 0,1 0 1,-1 0-1,1-5 0,-1 6-2,0 1-1,0-1 1,0 0 0,-1 0 0,1 0-1,0 1 1,-1-1 0,1 0-1,0 0 1,-1 1 0,1-1 0,-1 0-1,1 1 1,-1-1 0,1 0-1,-1 1 1,0-1 0,1 1 0,-1-1-1,0 1 1,1-1 0,-1 1-1,0 0 1,0-1 0,-1 1 0,-2-1-2,1 0 1,-1 1 0,0-1 0,1 1 0,-1 0 0,0 0 0,0 1 0,1-1 0,-1 1 0,0-1 0,1 1 0,-1 0 0,1 1 0,-1-1 0,-6 4 0,0 2 50,-1 0-1,1 1 1,0 0 0,0 1 0,1 0-1,0 0 1,1 1 0,0 0 0,-7 13-1,10-14 21,0-1 0,1 0-1,0 1 1,0 0 0,1 0-1,0 0 1,0 1-1,1-1 1,1 0 0,0 1-1,0 0 1,1 18 0,1-25-79,-1-1 0,1 1 0,0 0 0,0-1 0,1 0 0,-1 1 0,0-1 0,1 0 0,0 1 0,-1-1 0,1 0 0,0 0 1,0 0-1,0-1 0,0 1 0,1 0 0,-1-1 0,0 1 0,1-1 0,-1 0 0,1 0 0,-1 0 0,1 0 0,-1 0 1,1-1-1,0 1 0,0-1 0,3 1 0,13 1-575,0-1-1,37-1 1,-42-1-24,0 1-743,0-2 1,0 0-1,0 0 1,0-2 0,0 1-1,-1-2 1,1 0-1,22-12 1,16-15-8931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14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105 285 11435,'0'0'10815,"-8"-6"-10115,-27-21-327,34 26-365,0 0-1,0 1 0,0-1 1,0 1-1,0-1 0,0 1 1,0 0-1,0-1 0,0 1 1,0 0-1,-1 0 0,1 0 1,0 0-1,0 0 0,0 0 1,0 0-1,0 0 0,0 0 1,0 0-1,0 1 0,-1-1 1,1 0-1,0 1 0,0-1 1,0 1-1,0-1 0,0 1 1,1-1-1,-1 1 0,0 0 1,0 0-1,0-1 0,0 1 0,1 0 1,-1 0-1,0 0 0,1 0 1,-1 0-1,1 0 0,-1 2 1,-15 39 67,16-41-66,-2 5 17,1 0 0,0 1 0,0-1 0,0 1 0,0 0 0,1-1-1,1 1 1,0 10 0,0-14-6,0-1 0,0 0-1,0 0 1,0 0-1,0-1 1,0 1 0,1 0-1,-1 0 1,0-1 0,1 1-1,0 0 1,-1-1-1,1 0 1,0 1 0,0-1-1,-1 0 1,1 0-1,0 0 1,0 0 0,0 0-1,1-1 1,-1 1 0,0 0-1,0-1 1,0 0-1,0 1 1,1-1 0,-1 0-1,4-1 1,-1 1 63,0 0 1,1-1-1,-1 1 1,0-1-1,1-1 1,-1 1-1,0-1 1,0 0-1,0 0 1,0-1-1,-1 1 1,1-1-1,0 0 1,-1 0-1,0-1 1,0 1-1,0-1 1,4-5-1,-5 6-52,-1 0 0,1 0-1,-1 0 1,0-1 0,0 1 0,0-1-1,0 1 1,0-1 0,-1 0 0,0 0 0,0 0-1,0 0 1,0 0 0,-1 0 0,1 0-1,-1 0 1,0 0 0,0 0 0,-1 0 0,1 0-1,-1 0 1,0 0 0,0 0 0,0 0-1,-3-5 1,5 10-83,-1 1 0,1-1-1,0 1 1,-1 0 0,0 0-1,1-1 1,-1 1 0,0 0-1,0 0 1,0-1 0,0 1 0,0 0-1,0 0 1,0 0 0,-1-1-1,1 1 1,-1 0 0,1-1-1,-1 1 1,0 0 0,1-1 0,-1 1-1,0-1 1,0 1 0,0-1-1,0 1 1,0-1 0,-1 0-1,1 1 1,0-1 0,-1 0-1,1 0 1,-1 0 0,1 0 0,-1 0-1,1-1 1,-1 1 0,0 0-1,1-1 1,-1 1 0,0-1-1,0 1 1,1-1 0,-1 0 0,0 0-1,0 0 1,0 0 0,1 0-1,-1 0 1,0 0 0,0-1-1,1 1 1,-1-1 0,0 1 0,1-1-1,-1 0 1,0 0 0,1 1-1,-1-1 1,1 0 0,-1 0-1,1 0 1,0-1 0,-1 1 0,1 0-1,0-1 1,0 1 0,-2-3-1,5 6 9,0-1 0,0 1 0,0-1 0,1 0 0,-1 1 0,0-1 0,0 0-1,1 0 1,-1-1 0,1 1 0,-1 0 0,1-1 0,-1 1 0,1-1 0,-1 0-1,1 0 1,-1 0 0,1 0 0,0-1 0,2 0 0,2 0-63,-1 0 0,1 0 0,0 0-1,-1-1 1,1-1 0,10-4 0,-8 1-193,1-1 1,-1 0-1,-1 0 0,1-1 0,-1 0 1,-1-1-1,0 0 0,0 0 0,0 0 0,-1-1 1,-1 0-1,0 0 0,0-1 0,-1 1 1,4-12-1,-5 9 549,0 1 1,-1-1-1,0 0 0,-1 0 1,0 1-1,-1-1 1,-1 0-1,-2-14 0,3 26-181,0 0-1,0 1 1,0-1-1,0 0 1,0 0-1,0 1 1,0-1-1,0 0 0,-1 1 1,1-1-1,0 0 1,-1 1-1,1-1 1,0 0-1,-1 1 1,1-1-1,-1 1 1,1-1-1,-1 1 1,1-1-1,-1 1 0,1-1 1,-1 1-1,1-1 1,-1 1-1,0 0 1,1-1-1,-1 1 1,0 0-1,1-1 1,-2 1-1,0 0-27,1 0 1,-1 1-1,0-1 1,1 1-1,-1-1 0,1 1 1,-1 0-1,1-1 1,-1 1-1,1 0 0,-1 0 1,1 0-1,-2 1 1,-34 38-48,26-23 123,0 1 0,2 0 0,0 0 0,1 1 0,-8 27 0,13-32-69,-1-1 1,2 0-1,0 1 0,0-1 0,2 1 1,-1 0-1,2-1 0,0 1 0,3 15 1,-3-26-34,0 0 1,0 0-1,0 0 1,0 0-1,1 0 1,0 0-1,-1 0 1,1-1 0,0 1-1,0-1 1,0 1-1,1-1 1,-1 0-1,0 0 1,1 0-1,0 0 1,-1 0-1,1-1 1,0 1-1,0-1 1,0 0-1,0 0 1,0 0 0,0 0-1,0 0 1,0-1-1,1 1 1,-1-1-1,0 0 1,0 0-1,0 0 1,1 0-1,-1-1 1,0 1-1,0-1 1,0 0-1,0 0 1,0 0 0,0 0-1,0 0 1,0-1-1,0 0 1,-1 1-1,1-1 1,0 0-1,-1 0 1,0 0-1,1-1 1,-1 1-1,0 0 1,0-1-1,0 0 1,2-3-1,2-5 72,1 0 0,-1-1 0,-1 1 0,0-1 0,0 0 0,-2 0 0,1-1 0,-1 1 0,1-22 0,-22 77 293,17-41-379,-3 9 1,1 1 0,0-1 0,-3 23 0,5-32 2,1 0-1,0 0 1,-1-1 0,1 1-1,0 0 1,0 0-1,0-1 1,1 1-1,-1 0 1,0 0-1,1-1 1,-1 1-1,1 0 1,-1 0 0,1-1-1,0 1 1,0-1-1,0 1 1,0-1-1,0 1 1,0-1-1,0 1 1,0-1-1,1 0 1,-1 0 0,0 0-1,1 0 1,-1 0-1,1 0 1,-1 0-1,1 0 1,0 0-1,-1-1 1,1 1 0,2 0-1,4 0 13,-1 0 1,1-1-1,-1 0 0,1-1 1,-1 1-1,0-1 0,1-1 1,-1 1-1,0-1 0,0 0 1,11-6-1,3-2-205,0-2 0,24-18 0,-17 12 0,-28 17 177,0 1 1,1-1-1,-1 1 0,1-1 1,-1 1-1,1 0 1,-1-1-1,1 1 1,-1 0-1,1-1 1,-1 1-1,1 0 1,-1 0-1,1-1 1,0 1-1,-1 0 1,1 0-1,-1 0 1,1 0-1,0 0 1,-1 0-1,1 0 1,-1 0-1,1 0 1,0 0-1,-1 0 1,1 0-1,-1 0 1,1 1-1,0-1 1,-1 0-1,1 0 1,-1 1-1,1-1 1,-1 0-1,1 1 1,-1-1-1,1 0 1,-1 1-1,1 0 1,4 28 225,-5-27-180,0 0 1,-1 0-1,1 0 0,0 0 0,0 0 1,1 0-1,-1 0 0,0 0 1,1 0-1,-1-1 0,1 1 0,-1 0 1,1 0-1,0 0 0,0 0 1,0-1-1,0 1 0,0 0 0,0-1 1,1 1-1,-1-1 0,0 1 1,1-1-1,-1 1 0,4 1 0,1-3 39,0 1 0,0-1 0,0 0 0,0 0 0,0-1-1,0 0 1,0 0 0,0 0 0,0-1 0,0 0 0,-1 0 0,1-1-1,0 1 1,9-7 0,-8 5-337,0 0 0,0 1 1,0 0-1,1 0 0,-1 1 0,1 0 0,14-2 0,-21 4 235,-1-1-1,1 1 1,-1 0-1,1 0 1,-1 1-1,1-1 0,-1 0 1,1 0-1,-1 0 1,1 0-1,-1 0 1,1 0-1,-1 1 0,0-1 1,1 0-1,-1 0 1,1 1-1,-1-1 1,0 0-1,1 1 0,-1-1 1,0 0-1,1 1 1,-1-1-1,0 0 1,0 1-1,1-1 0,-1 1 1,0-1-1,0 0 1,1 1-1,-1-1 1,0 2-1,1 18-85,-2-19 124,1 0-1,-1 0 0,1 0 1,0 0-1,0 0 0,0-1 1,-1 1-1,1 0 0,0 0 1,0 0-1,0 0 0,0 0 0,1 0 1,-1 0-1,0 0 0,0 0 1,0-1-1,1 1 0,-1 0 1,0 0-1,1 0 0,-1 0 1,1-1-1,-1 1 0,1 0 1,-1 0-1,1-1 0,0 1 1,-1 0-1,1-1 0,0 1 1,0-1-1,-1 1 0,1-1 1,1 1-1,2-1 27,0 0 0,0 0 1,0-1-1,0 0 0,0 0 0,0 0 1,0 0-1,0 0 0,0-1 0,-1 0 1,1 0-1,6-4 0,39-37-958,-43 36 695,0 1 1,1 0-1,0 0 1,0 0-1,1 1 1,0 0-1,-1 0 1,13-5-1,-20 10 237,0 0 1,0 0-1,0 0 0,1 0 0,-1 0 1,0 0-1,0 0 0,0 0 0,0 0 1,0 0-1,1 0 0,-1 0 0,0 0 1,0 0-1,0 0 0,0 0 0,0 0 1,1 0-1,-1 0 0,0 0 0,0 0 1,0 0-1,0 0 0,0 0 0,0 0 1,1 0-1,-1 0 0,0 0 0,0 0 1,0 1-1,0-1 0,0 0 0,0 0 1,0 0-1,0 0 0,1 0 0,-1 0 1,0 0-1,0 1 0,0-1 0,0 0 1,0 0-1,0 0 0,0 0 0,0 0 1,0 1-1,0-1 0,0 0 0,0 0 1,0 0-1,0 0 0,0 0 1,0 1-1,-4 11 519,-7 10 171,9-19-620,0 0-1,0 0 1,0 1 0,1-1-1,-1 0 1,1 1 0,0-1-1,0 1 1,0 0 0,0 3-1,4-6-130,-1-1-1,1 0 1,-1 0 0,1 0-1,0 0 1,-1-1 0,1 1-1,-1-1 1,1 0-1,0 1 1,4-3 0,16-14-1173,-19 14 989,0-1-1,0 1 0,1 0 0,-1 0 0,1 1 0,-1-1 1,1 1-1,0 0 0,8-2 0,-12 6 319,-1 1-1,0-1 1,-1 1-1,1 0 1,0-1 0,-1 1-1,1-1 1,-1 1-1,0-1 1,-2 5-1,-4 6 333,5-11-319,1 0 0,-1 1 0,1-1 1,0 1-1,-1-1 0,1 1 0,0-1 0,1 1 0,-1 0 0,0 0 0,1-1 0,-1 1 0,1 0 1,0 0-1,0-1 0,1 5 0,-1-7-110,1 1 0,0 0-1,0-1 1,0 1 0,-1-1 0,1 0 0,0 1-1,0-1 1,0 0 0,0 1 0,0-1 0,0 0 0,0 0-1,0 0 1,0 0 0,0 0 0,0 0 0,0 0-1,-1 0 1,1 0 0,0-1 0,0 1 0,0 0 0,0 0-1,1-1 1,25-9-1426,-6-5 716,13-18-6466,-20 14 4996,-3-2 3485,-5-5 9159,35 26-6952,-36 0-3440,0-1 0,1 0 1,-1 0-1,0 0 0,0-1 0,0 0 0,0 0 0,7-4 0,-10 5-44,1-1 0,-1 1 0,1-1 0,-1 0 0,0 0 0,0 0 1,1 0-1,-1 0 0,-1 0 0,1 0 0,0-1 0,0 1 0,-1-1 0,0 1 0,1-1 0,1-4 0,-4 6-14,1 0 0,0 0 0,0 0-1,-1 0 1,1 0 0,0 0 0,-1 0-1,1 1 1,-1-1 0,1 0 0,-1 0-1,0 1 1,1-1 0,-1 0 0,0 1-1,1-1 1,-1 0 0,0 1 0,0-1 0,0 1-1,1 0 1,-1-1 0,0 1 0,0-1-1,0 1 1,0 0 0,0 0 0,0 0-1,0 0 1,0-1 0,0 1 0,0 0-1,0 0 1,0 1 0,1-1 0,-1 0-1,-2 1 1,-38 2-83,35-1 93,1 0 0,0 0 1,-1 1-1,1 0 1,0 0-1,1 0 1,-1 0-1,0 1 1,1 0-1,0 0 1,0 0-1,0 0 1,0 1-1,1-1 1,0 1-1,0 0 1,0 0-1,0 0 0,1 0 1,0 1-1,-3 9 1,4-10-147,0-1-1,0 0 1,1 0 0,-1 0 0,1 1-1,0-1 1,0 0 0,1 1 0,-1-1-1,1 0 1,0 0 0,0 0 0,0 0-1,0 1 1,1-2 0,0 1 0,0 0-1,0 0 1,0 0 0,1-1 0,-1 1-1,1-1 1,0 0 0,0 0 0,0 0-1,0 0 1,0-1 0,1 1 0,5 2-1,18 7-4558,-2-8-3578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37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1634,'-14'6'1121,"-7"2"-609,3 1-288,-6-1-256,1-1-833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33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3331,'0'0'16341,"-7"10"-15353,-3 7-664,1 1 0,1 1 0,0-1 1,1 1-1,2 0 0,0 1 1,-5 32-1,5 27 718,2 0 1,5 1-1,14 103 0,-13-164-194,-3-40-2520,-1 1-8714,1 8-2944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34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8648,'0'0'13474,"5"10"-12625,1 9-559,0 1-1,-1-1 1,-1 1-1,-1 1 1,1 38-1,-6 120 198,1-150-506,-8 118-237,9-146 141,0 0 0,0 0 0,0 0 0,0 0 0,0-1 0,0 1 0,0 0 0,1 0 0,-1 0 0,0-1 1,0 1-1,1 0 0,-1 0 0,0-1 0,1 1 0,-1 0 0,1 0 0,-1-1 0,1 1 0,0 0 0,10 2-4993,-3-3-3322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40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45 211 4132,'6'-14'13425,"-17"46"-11700,0 11-1275,3-14 460,1 1 0,2-1 0,-3 54-1,8-83-888,1 0 0,-1 0-1,1 1 1,-1-1-1,0 0 1,1 0-1,-1 0 1,1 1 0,-1-1-1,1 0 1,-1 0-1,1 0 1,-1 0-1,1 0 1,-1 0 0,1 0-1,-1 0 1,1 0-1,-1 0 1,1 0-1,-1 0 1,0-1 0,1 1-1,-1 0 1,1 0-1,-1 0 1,1-1-1,-1 1 1,0 0 0,1-1-1,-1 1 1,1 0-1,-1 0 1,0-1-1,1 1 1,-1-1 0,1 0-1,17-12 261,-1-9-216,0 0 0,-2-1 0,0 0 0,21-49 0,-35 76-193,-1 0 125,0 0 0,0 1 0,1-1 0,-1 0 0,1-1 0,0 1 0,0 0 0,1 0 1,-1 0-1,1 0 0,0-1 0,0 1 0,0-1 0,0 0 0,0 1 0,1-1 0,0 0 0,-1 0 0,7 4 1,-4-5 11,0 0 1,0 0 0,0-1 0,0 1 0,1-1 0,-1 0 0,0-1-1,1 0 1,-1 1 0,0-2 0,1 1 0,-1 0 0,0-1-1,0 0 1,1-1 0,-1 1 0,0-1 0,0 0 0,0 0-1,0 0 1,-1-1 0,1 0 0,-1 0 0,1 0 0,-1 0 0,0-1-1,0 1 1,0-1 0,-1 0 0,0 0 0,1-1 0,-1 1-1,-1-1 1,1 1 0,-1-1 0,1 0 0,-2 0 0,1 0 0,0 0-1,-1-1 1,0 1 0,0 0 0,-1 0 0,1-10 0,-1 14-11,0 1 0,0-1 1,0 1-1,0-1 1,0 1-1,-1-1 0,1 1 1,0-1-1,0 1 1,0 0-1,0-1 0,-1 1 1,1-1-1,0 1 1,-1-1-1,1 1 1,0 0-1,-1-1 0,1 1 1,0 0-1,-1-1 1,1 1-1,0 0 0,-1 0 1,1-1-1,-1 1 1,1 0-1,-1 0 0,1 0 1,-1-1-1,1 1 1,-1 0-1,1 0 0,-1 0 1,1 0-1,-1 0 1,1 0-1,-1 0 0,1 0 1,-1 0-1,1 0 1,-1 0-1,1 1 0,0-1 1,-1 0-1,1 0 1,-1 0-1,1 1 0,-1-1 1,1 0-1,-1 0 1,1 1-1,0-1 0,-1 0 1,1 1-1,-1 0 1,-24 19-89,21-13 85,0 0-1,0 0 1,1 0 0,0 0 0,0 1 0,1-1-1,0 1 1,0 0 0,-1 12 0,3-18-3,0 0 0,0 1 1,0-1-1,0 0 0,0 0 0,1 0 1,-1 0-1,1 1 0,-1-1 1,1 0-1,0 0 0,0 0 0,-1 0 1,2 0-1,-1 0 0,0-1 0,0 1 1,0 0-1,1 0 0,-1-1 1,1 1-1,0-1 0,-1 1 0,1-1 1,0 0-1,0 0 0,0 0 1,0 0-1,0 0 0,0 0 0,0 0 1,0-1-1,0 1 0,0-1 0,0 1 1,0-1-1,1 0 0,3 0 1,34-4-157,-39 4 160,0 0 0,0 0 1,0-1-1,0 1 0,0 0 1,0-1-1,0 1 0,0 0 1,-1-1-1,1 1 0,0-1 1,0 1-1,0-1 0,-1 1 1,1-1-1,0 0 0,-1 1 1,1-1-1,-1 0 0,1 0 1,-1 1-1,1-1 0,-1 0 1,1 0-1,-1 0 0,0 0 1,1 0-1,-1 0 0,0 1 1,0-1-1,0 0 0,0 0 1,0 0-1,0 0 0,0 0 1,0 0-1,0 0 0,0 0 1,0 0-1,0 0 0,-1 0 1,0-1-1,-12-8 47,-1-1 32,14 11-75,0 0 0,0-1 0,0 1 0,0-1 0,0 1 0,0-1 0,0 1-1,0 0 1,0-1 0,0 1 0,0-1 0,0 1 0,0-1 0,0 1 0,0 0-1,1-1 1,-1 1 0,0-1 0,0 1 0,0 0 0,1-1 0,-1 1 0,0 0 0,0-1-1,1 1 1,-1 0 0,0-1 0,1 1 0,-1 0 0,0 0 0,1-1 0,-1 1 0,1 0-1,-1 0 1,0 0 0,1 0 0,-1 0 0,1-1 0,41-22 229,-16 10-1220,-1-2 0,29-22 0,-45 30 396,-2 0 0,1 0-1,-1-1 1,0 0-1,0 0 1,-1-1-1,0 0 1,-1 0 0,0 0-1,4-11 1,-4 8-446,-1-1 0,-1 0 0,4-20 0,-6 28 1120,-1 1 0,0-1 0,0 1 1,0-1-1,0 1 0,-1-1 0,0 1 1,-1-7-1,2 10 28,0 1 1,-1 0 0,1-1-1,0 1 1,0-1-1,0 1 1,0 0 0,0-1-1,-1 1 1,1-1-1,0 1 1,0 0 0,0-1-1,-1 1 1,1 0-1,0 0 1,-1-1 0,1 1-1,0 0 1,-1 0-1,1-1 1,0 1 0,-1 0-1,1 0 1,0 0-1,-1-1 1,1 1 0,-1 0-1,1 0 1,0 0-1,-1 0 1,1 0-1,-1 0 1,0 0 0,-10 11 1847,-5 20-672,11-7-1083,1 1 0,1 0 0,1 0 0,2 0 1,0 0-1,1 0 0,2-1 0,0 1 0,2 0 0,1-1 0,10 27 0,-5-29 122,0-17 547,-10-6-818,1 0 0,-1-1 0,0 1 0,0 0-1,0-1 1,0 1 0,0-1 0,0 1 0,0-1 0,-1 1 0,1-1 0,0 0 0,-1 1 0,1-1 0,-1 0 0,0 0 0,0 1 0,1-1 0,-2-3 0,10-169 375,-9 175-427,0 4 2,0 1 0,0-1 0,0 1 0,1-1 1,0 0-1,0 1 0,3 7 0,-3-11 0,1 1 0,-1-1 0,0 0-1,1 0 1,0 0 0,-1 0 0,1-1 0,0 1-1,0 0 1,0-1 0,0 1 0,0-1-1,1 0 1,-1 0 0,0 0 0,1 0 0,-1 0-1,0 0 1,1 0 0,-1-1 0,1 1-1,3-1 1,-2 1 4,1 0 1,0 0-1,-1-1 0,1 1 0,0-1 0,-1 0 1,1-1-1,0 1 0,-1-1 0,1 0 0,0 0 0,-1 0 1,1-1-1,-1 1 0,0-1 0,0 0 0,1-1 0,-1 1 1,-1-1-1,1 0 0,0 1 0,-1-2 0,1 1 0,-1 0 1,0-1-1,0 1 0,0-1 0,0 0 0,-1 0 0,0 0 1,3-7-1,-13 17 45,-5 11 143,7-4-45,1 0-1,0 0 1,0 1-1,1 0 0,1 0 1,0 0-1,1 0 1,1 0-1,1 28 0,0-41-149,0 0 0,0 1-1,0-1 1,0 0-1,1 0 1,-1 0-1,0 0 1,1 0-1,-1 1 1,1-1-1,-1 0 1,1 0-1,0 0 1,-1 0-1,1 0 1,0-1-1,0 1 1,0 0-1,0 0 1,0 0-1,-1-1 1,1 1-1,1 0 1,-1-1-1,0 1 1,0-1 0,0 0-1,0 1 1,0-1-1,0 0 1,0 1-1,1-1 1,-1 0-1,0 0 1,2 0-1,-1 0-170,0 0 0,0 0-1,0-1 1,0 1 0,0 0-1,0-1 1,0 1 0,-1-1 0,1 0-1,0 0 1,0 1 0,0-1-1,-1 0 1,1-1 0,-1 1 0,1 0-1,-1 0 1,1-1 0,-1 1-1,1-1 1,0-1 0,20-53-8621,-10 20 2275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41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7 10025,'-14'-5'4293,"-4"4"-1795,3 1-256,4 0-705,4 0-512,5 6-800,2 4-257,0-1-1474,0-4-3074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41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43 7559,'0'0'9342,"-11"-7"-8482,7 3-831,-3 0 151,0-1 0,0 1 0,0 0 0,0 0 1,-8-2-1,11 5-119,1 0 1,0 0 0,0 0 0,0 1 0,-1 0-1,1-1 1,0 1 0,-1 0 0,1 0 0,0 1-1,0-1 1,-1 1 0,1 0 0,0 0 0,0 0-1,0 0 1,0 0 0,0 1 0,0-1 0,-3 3-1,-2 3 113,-1 0-1,2 1 0,-1 0 0,1 1 0,0 0 0,1 0 0,0 0 0,1 1 0,0 0 1,0 0-1,1 0 0,0 0 0,1 1 0,0-1 0,1 1 0,0 0 0,0 0 0,1 0 1,1 0-1,1 15 0,-1-24-168,0-1 0,0 0 1,0 0-1,1 0 0,-1 0 1,0 0-1,1 0 0,-1 0 0,1 0 1,-1 0-1,1 0 0,0 0 1,-1 0-1,1 0 0,0 0 0,0 0 1,-1 0-1,1-1 0,0 1 0,0 0 1,0-1-1,0 1 0,2 0 1,33 7 74,-24-8-256,0 0 0,0-1 0,24-6 0,-21 3-503,0-1 0,0-1 0,0 0-1,16-11 1,-12 5-2006,0 0 0,23-22 1,-8 1-2607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42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106 188 7783,'0'0'3321,"-8"6"-1341,-1-1-1449,0 2-1,0 0 1,1 0-1,0 0 0,1 1 1,-12 14-1,15-17-397,1 0 0,0 0-1,0 0 1,0 0 0,1 1-1,0-1 1,0 1 0,0-1-1,1 1 1,-1 0 0,1-1-1,1 1 1,-1 0 0,1 0-1,0 0 1,1 7 0,0-11-128,-1-1 0,1 0 0,-1 0 0,1 1 1,0-1-1,0 0 0,-1 0 0,1 0 0,0 0 0,0 0 1,0 0-1,0 0 0,0-1 0,0 1 0,1 0 1,-1 0-1,0-1 0,0 1 0,1-1 0,-1 1 0,0-1 1,0 1-1,1-1 0,-1 0 0,0 0 0,1 0 0,-1 0 1,3 0-1,41-3 128,-32-2-219,-1 0 1,0-1-1,0 0 1,-1-1 0,1 0-1,-1-1 1,-1 0-1,0-1 1,0 0-1,0 0 1,-1-1 0,-1-1-1,0 1 1,0-1-1,7-16 1,-14 27 98,-1 0 0,0-1 0,1 1 0,-1 0 0,0-1 0,1 1 0,-1-1 0,0 1 0,0-1 0,0 1 0,1-1-1,-1 1 1,0-1 0,0 1 0,0-1 0,0 1 0,0-1 0,0 1 0,0-1 0,0 1 0,0-1 0,0 1 0,0-1 0,0 1 0,0-1 0,-1 1 0,1 0 0,0-1 0,-1 0 0,-11 6 538,-17 19 329,21-14-572,0 1-1,0 0 0,-8 20 0,13-27-230,1 0 0,1 1 0,-1-1 0,1 0 0,-1 1 0,1-1 0,1 1 0,-1 0 0,1-1 0,0 1 0,0 0 0,0-1 0,2 10 0,-1-12-66,0-1 1,0 1-1,0-1 1,0 1 0,1-1-1,-1 1 1,0-1-1,1 0 1,-1 1 0,1-1-1,0 0 1,-1 0-1,1 0 1,0-1 0,0 1-1,0 0 1,-1-1-1,1 1 1,0-1 0,0 1-1,0-1 1,0 0-1,0 0 1,0 0 0,0 0-1,2-1 1,54-6 6,-45 3-350,0-1 1,-1-1 0,1 0 0,-1-1-1,-1 0 1,1-1 0,-1 0-1,-1-1 1,1 0 0,-1 0 0,-1-1-1,0-1 1,0 0 0,-1 0 0,-1 0-1,0-1 1,0 0 0,5-16 0,-11 24 405,0 1 1,0-1-1,-1 0 1,0 0-1,1 0 1,-1 0 0,-1-7-1,1 10-12,0 1 0,0-1 0,0 1 0,0-1 0,0 0-1,-1 1 1,1-1 0,0 1 0,0-1 0,0 0 0,0 1 0,-1-1 0,1 1 0,0-1 0,-1 1-1,1-1 1,0 1 0,-1-1 0,1 1 0,0-1 0,-1 1 0,1-1 0,-1 1 0,1 0-1,-1-1 1,1 1 0,-1 0 0,1 0 0,-1-1 0,0 1 0,1 0 0,-1 0 0,1 0-1,-1-1 1,0 1 0,1 0 0,-1 0 0,1 0 0,-1 0 0,0 0 0,1 0 0,-1 0 0,1 1-1,-1-1 1,0 0 0,1 0 0,-1 0 0,1 1 0,-1-1 0,1 0 0,-1 0 0,1 1-1,-1-1 1,1 1 0,-2 0 0,35-3 648,-14-6-908,0 0 0,-1-1 0,33-21 0,-46 27 165,0 0 0,0-1 0,-1 1 0,1-1 0,-1 1 0,0-1 0,0-1-1,-1 1 1,1 0 0,-1-1 0,0 0 0,0 0 0,0 0 0,-1 0 0,0 0 0,0 0 0,0-1 0,2-9 0,-5 14 55,1 1 1,0-1-1,0 1 0,0 0 0,0-1 0,-1 1 1,1-1-1,0 1 0,0-1 0,-1 1 1,1 0-1,0-1 0,-1 1 0,1 0 1,0-1-1,-1 1 0,1 0 0,-1-1 1,1 1-1,-1 0 0,1 0 0,0-1 0,-1 1 1,1 0-1,-1 0 0,1 0 0,-1 0 1,1 0-1,-1 0 0,1 0 0,-1 0 1,1 0-1,-1 0 0,1 0 0,-1 0 0,1 0 1,-1 0-1,1 0 0,-1 0 0,1 1 1,-1-1-1,1 0 0,0 0 0,-1 0 1,1 1-1,-1-1 0,1 0 0,-1 1 0,-24 13 480,16-4-305,0 0 0,1 1 0,0 0 0,1 1 0,0-1 0,1 1 0,1 0 0,-1 1 0,2 0 0,0-1-1,0 1 1,1 1 0,1-1 0,0 0 0,1 1 0,0-1 0,1 1 0,3 19 0,-1-26-169,0 0-1,0 0 1,1-1-1,0 1 1,0-1-1,1 1 0,5 6 1,-8-11-47,0 0 0,1 1 0,-1-1 0,1 0 0,0 0 0,-1 0-1,1-1 1,0 1 0,0 0 0,0-1 0,0 1 0,0-1 0,1 0 0,-1 1 0,0-1 0,1 0 0,-1 0 0,1-1 0,-1 1-1,1 0 1,-1-1 0,5 1 0,-6-2-18,-1 1-1,1-1 1,0 1-1,-1-1 1,1 0 0,0 1-1,-1-1 1,1 0-1,-1 1 1,1-1-1,-1 0 1,1 0-1,-1 0 1,0 1-1,1-1 1,-1 0 0,0 0-1,1 0 1,-1 0-1,0 1 1,0-1-1,0 0 1,0 0-1,0-1 1,0-29-692,0 23 371,-1 0 164,0 0 1,0 0-1,-1 0 1,0 0-1,0 0 1,-1 0-1,0 1 1,0-1-1,-1 1 1,0-1-1,0 1 1,0 1-1,-1-1 0,-7-7 1,2 3 418,-1 0 0,0 1-1,-1 0 1,0 1 0,0 0 0,-26-13 0,37 22 250,4 1-278,24 9-221,1-1 0,1-1-1,-1-1 1,58 5-1,-66-11-1925,-1-1-1,31-4 1,-5-6-6757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43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11243,'0'0'6422,"-8"0"-4986,-2 0-1148,0 1 0,1 1 0,-1-1 0,1 2-1,-1-1 1,1 1 0,0 1 0,0-1 0,-13 9 0,18-10-170,-1 1-1,1-1 0,0 1 1,0 0-1,1 1 0,-1-1 1,0 1-1,1-1 0,0 1 1,0 0-1,0 0 0,1 1 1,-1-1-1,1 0 1,0 1-1,0 0 0,0-1 1,1 1-1,0 0 0,0 0 1,0 0-1,0 6 0,1-10-111,0 0 0,0 0-1,0 0 1,0 1 0,1-1 0,-1 0-1,0 0 1,1 0 0,-1 0 0,0 0-1,1 0 1,0 0 0,-1 0-1,1-1 1,-1 1 0,1 0 0,0 0-1,0 0 1,-1-1 0,1 1-1,0 0 1,0-1 0,0 1 0,0 0-1,0-1 1,1 1 0,2 0-26,-1 1 0,1-1 0,0-1-1,0 1 1,0 0 0,0-1 0,7 0 0,1 0-353,0-2-1,0 1 1,1-1-1,11-5 1,-8 1-1107,0 0 0,25-15 0,5-8-4309,-9 1-1599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44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152 242 9513,'-9'5'4516,"-5"2"-3676,-62 37 2628,72-42-3226,0 1-1,0 0 1,0 0 0,0 1-1,0-1 1,1 1 0,-1 0-1,1 0 1,0 0 0,0 0-1,0 0 1,1 1 0,0-1-1,-4 10 1,7-14-233,-1 1-1,1-1 1,-1 1-1,0 0 1,1-1-1,-1 1 1,1-1-1,-1 1 1,1-1-1,-1 1 0,1-1 1,0 0-1,-1 1 1,1-1-1,-1 0 1,1 1-1,0-1 1,-1 0-1,1 0 1,0 1-1,-1-1 1,1 0-1,0 0 1,0 0-1,-1 0 1,1 0-1,0 0 1,-1 0-1,1 0 1,0 0-1,-1-1 1,2 1-1,28-3 48,-14-2-219,0 0-1,0-1 1,0-1-1,-1 0 1,0-1-1,-1-1 1,19-13-1,-7 2-1140,-2-1 0,43-46-1,-51 47 1364,-22 21 987,-29 31 364,20-15-1080,0 0 1,1 1-1,1 1 0,1 0 1,0 1-1,1 0 1,2 1-1,-10 27 0,19-47-321,0 0-1,-1-1 1,1 1-1,0 0 0,0-1 1,0 1-1,0 0 0,0-1 1,0 1-1,0 0 1,0-1-1,0 1 0,0 0 1,0 0-1,0-1 1,0 1-1,0 0 0,1-1 1,-1 1-1,0 0 1,1-1-1,-1 1 0,0-1 1,1 1-1,-1-1 0,1 1 1,-1 0-1,1-1 1,-1 0-1,1 1 0,-1-1 1,1 1-1,0 0 1,1-1 0,0 0 0,0 1 1,0-1-1,0 0 1,0 0-1,0 0 0,-1 0 1,1 0-1,0-1 1,0 1-1,4-2 1,48-22-681,-26 4-587,-1-1-1,-1-1 1,-1-1-1,36-43 1,-47 49 1632,-1 0 1,-1-1-1,-1-1 1,17-36-1,-22 41 269,0 1-1,1 0 1,1 0 0,11-14 0,-18 25-624,0 0 1,0 1 0,-1-1-1,1 0 1,-1 0 0,1 0 0,-1 0-1,1 0 1,-1 0 0,0 0-1,0 1 1,0-1 0,-1-4-1,1 6-10,0-1 0,0 1 0,0-1-1,0 1 1,0-1 0,-1 1-1,1-1 1,0 1 0,0-1-1,0 1 1,-1 0 0,1-1-1,0 1 1,-1 0 0,1-1 0,0 1-1,-1 0 1,1-1 0,0 1-1,-1 0 1,1-1 0,0 1-1,-1 0 1,1 0 0,-1 0-1,1-1 1,-1 1 0,1 0 0,-1 0-1,1 0 1,-1 0 0,1 0-1,-1 0 1,1 0 0,0 0-1,-1 0 1,1 0 0,-1 0-1,1 0 1,-1 0 0,1 0 0,-1 1-1,1-1 1,-1 0 0,1 0-1,0 1 1,-1-1 0,1 0-1,-1 0 1,1 1 0,0-1-1,-1 0 1,1 1 0,0-1 0,-1 0-1,1 1 1,0-1 0,0 1-1,-1-1 1,1 1 0,-10 10 153,0-1 0,1 2 0,0-1 0,1 1 0,0 1 0,-11 23 0,6-6 728,-19 62 0,31-90-857,-3 12 214,1 1 0,0-1 1,0 16-1,2-28-223,1 1 0,-1-1 0,1 0 0,0 0 0,0 0 0,0 1 0,0-1 0,1 0 0,-1 0-1,1 1 1,-1-1 0,1 0 0,0 0 0,0 0 0,0 0 0,0 0 0,0 0 0,0 0 0,0 0 0,1-1 0,-1 1 0,1 0 0,-1-1 0,1 1 0,0-1 0,-1 1 0,1-1 0,0 0 0,3 2 0,2-1-74,1-1 1,-1 0-1,1 0 0,0 0 1,-1-1-1,1 0 1,0-1-1,-1 1 1,10-3-1,-10 1-469,0 0-1,0 0 1,-1 0-1,1-1 1,-1 0-1,8-5 1,24-18-4601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45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36 15246,'-7'-1'146,"1"0"-1,-1 0 0,1 1 0,-1 0 0,0 0 0,1 1 1,-1 0-1,1 0 0,0 0 0,-1 1 0,1 0 0,0 0 1,0 0-1,0 1 0,0 0 0,0 0 0,1 1 1,-1 0-1,1 0 0,0 0 0,0 0 0,1 1 0,-7 7 1,3-3-24,1 0 1,0 0-1,0 1 1,1 0-1,0 0 1,1 1-1,0-1 1,1 1-1,0 0 1,1 1-1,0-1 1,-2 18-1,4-28-107,1 0 0,0 0 0,0 1-1,0-1 1,0 0 0,0 1 0,0-1 0,0 0 0,1 1-1,-1-1 1,0 0 0,1 1 0,-1-1 0,1 0-1,-1 0 1,1 1 0,0-1 0,-1 0 0,1 0-1,0 0 1,0 0 0,0 0 0,0 0 0,0 0-1,0 0 1,0-1 0,0 1 0,2 1 0,0-1-2,0 0 1,1-1 0,-1 1 0,0-1-1,0 0 1,0 0 0,0 0-1,1 0 1,-1 0 0,0-1-1,6-1 1,3-2 2,-1 1 0,0-2-1,0 0 1,0 0 0,19-13 0,-12 3-79,0-1 0,-2 0 0,0-1 0,17-24 0,-26 33 53,-1-1 0,-1 1 1,1-1-1,-2-1 0,1 1 0,-1-1 0,0 0 1,-1 0-1,0 0 0,-1 0 0,2-18 0,-19 35 336,1 11-64,0 1-1,1 1 0,1 0 1,1 1-1,1 0 1,-8 24-1,16-40-153,-1 2 78,1-1 0,-1 1-1,1-1 1,1 1 0,0 0 0,-1 0-1,2 0 1,-1-1 0,1 10 0,1-15-179,0 0 0,-1 0 0,1 0 1,0 0-1,-1 0 0,1 0 0,0 0 1,0 0-1,0 0 0,0 0 0,0 0 0,0 0 1,0 0-1,0-1 0,0 1 0,1-1 1,-1 1-1,0-1 0,0 1 0,0-1 0,1 1 1,-1-1-1,0 0 0,1 0 0,-1 0 1,0 0-1,1 0 0,-1 0 0,0 0 0,2-1 1,44-2-846,-37 0-204,0 0 0,0 0 0,0-1 0,-1 0 0,13-8 1,13-11-6417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20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7431,'0'0'12668,"-3"3"-12252,1 1-284,-1-1 0,1 1 1,0 0-1,1-1 0,-1 1 0,1 0 0,0 0 0,0 0 0,0 1 0,0-1 0,1 0 0,-1 8 0,3 66 1744,-1-39-1134,-2-5-447,0-22-255,0 0-1,1 0 0,1 0 0,2 15 0,-3-27-97,0 1 0,0-1-1,1 1 1,-1-1 0,0 1-1,0-1 1,1 1 0,-1-1-1,0 0 1,1 1 0,-1-1-1,0 1 1,1-1-1,-1 0 1,1 1 0,-1-1-1,0 0 1,1 1 0,-1-1-1,1 0 1,-1 0 0,1 0-1,-1 1 1,1-1 0,0 0-1,-1 0 1,1 0 0,-1 0-1,1 0 1,-1 0 0,1 0-1,-1 0 1,1 0 0,-1 0-1,1 0 1,-1 0 0,1-1-1,-1 1 1,2 0 0,16-13-5723,-12-2-1485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45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1 15375,'0'0'4815,"-9"4"-2845,-4 4-1628,-1 0 0,2 1 0,-1 1 1,1 0-1,1 1 0,0 0 0,1 1 1,-15 19-1,-63 103-104,53-77-1218,42-75-5604,7-30 1904,2-4 954,7-22 192,-10 29 4895,2 0 4324,-15 45-5577,0-1-1,0 1 1,0 0-1,0-1 1,0 1-1,0-1 1,0 1-1,1-1 1,-1 1-1,0-1 1,0 1-1,0-1 0,1 1 1,-1 0-1,0-1 1,0 1-1,1-1 1,-1 1-1,0 0 1,1-1-1,-1 1 1,0 0-1,1 0 1,-1-1-1,1 1 1,-1 0-1,0 0 1,1-1-1,-1 1 0,1 0 1,-1 0-1,1 0 1,-1 0-1,1 0 1,-1 0-1,1 0 1,-1 0-1,1 0 1,-1 0-1,1 0 1,-1 0-1,0 0 1,1 0-1,-1 0 1,1 0-1,-1 1 1,1-1-1,-1 0 0,1 0 1,-1 0-1,0 1 1,1-1-1,-1 0 1,0 1-1,1-1 1,-1 0-1,0 1 1,1-1-1,-1 0 1,0 1-1,1-1 1,-1 1-1,0-1 1,0 1-1,0-1 1,0 0-1,1 1 0,-1-1 1,0 2-1,21 45 353,-13-27 264,-2-11-675,1 1 1,0-1-1,1 0 0,0-1 1,0 0-1,1 0 0,0-1 0,0 0 1,20 11-1,-18-13-1131,-1 0 0,0 0-1,1-1 1,0-1 0,22 5 0,-4-5-4075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46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1 153 11115,'0'0'7158,"7"6"-6474,-3-3-647,0 0 1,-1-1 0,1 1 0,0-1 0,0 0-1,1 0 1,-1 0 0,0 0 0,1-1 0,-1 1 0,1-1-1,-1-1 1,1 1 0,-1 0 0,1-1 0,0 0-1,-1 0 1,1-1 0,0 1 0,-1-1 0,1 0-1,-1 0 1,5-2 0,7-3 13,0 0 0,-1-2-1,-1 0 1,1 0 0,-1-1-1,0-1 1,-1 0 0,0-1 0,-1 0-1,0-1 1,19-26 0,-30 37-38,0-1 1,0 1-1,0 0 1,-1 0-1,1 0 1,0-1-1,-1 1 1,1 0 0,-1-1-1,0 1 1,1 0-1,-1-1 1,0 1-1,0-1 1,0 1-1,0 0 1,0-1-1,0 1 1,0-1-1,0 1 1,-1 0 0,0-3-1,1 3 7,-1 1 0,0-1 0,0 0 0,0 0 0,0 1 0,0-1 0,0 0 0,0 1 0,0-1 0,0 1 0,-1-1 0,1 1 0,0 0 0,0 0 0,0-1 0,0 1 0,-1 0 1,1 0-1,0 0 0,-2 0 0,-4 1 35,0 0 0,0 0 1,0 0-1,1 1 0,-1 0 1,0 0-1,-11 6 0,1 2 40,1 2 0,0-1 0,1 2 0,0 0 0,-20 24 0,28-29 49,0 1 0,0 0 1,1 0-1,0 0 0,0 1 0,1 0 1,1 0-1,-1 0 0,2 1 0,0 0 1,-3 13-1,6-22-139,0 0 0,0 0 0,0 0 0,0 0 0,0 0 0,0 0 0,1 0 1,-1 0-1,1 0 0,0 0 0,-1-1 0,1 1 0,0 0 0,0 0 0,0-1 0,0 1 0,1 0 0,-1-1 0,0 0 0,0 1 0,1-1 0,-1 0 0,1 1 1,0-1-1,-1 0 0,1 0 0,0 0 0,0 0 0,-1-1 0,1 1 0,0 0 0,0-1 0,0 1 0,0-1 0,3 0 0,9 2-360,-1-1 0,0 0 0,1-1-1,13-2 1,-20 2-32,47-9-3173,1-11-3220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46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 18481,'-12'6'748,"4"-1"-672,-77 45 1648,78-45-1519,0 0 1,0 0-1,1 1 0,0 0 0,0 0 0,0 0 0,1 1 1,0 0-1,0 0 0,-6 12 0,11-18-215,-1 0 1,1 0-1,-1 0 0,1 0 0,0 0 1,0 0-1,0-1 0,-1 1 0,1 0 1,0 0-1,0 0 0,0 0 0,0 0 1,0 0-1,1 0 0,-1 0 0,0 0 1,0 0-1,1 0 0,-1 0 0,0-1 1,1 1-1,-1 0 0,1 0 0,-1 0 1,1 0-1,-1-1 0,2 2 0,0-1-49,0 1-1,0-1 0,0 0 0,1 0 1,-1 0-1,0-1 0,0 1 0,1 0 1,-1-1-1,1 1 0,2-1 0,11 0-680,0 0 0,29-4 1,-38 3 371,133-14-4676,-46 12 7536,-97 6 1344,-16 13-2307,-121 58 1783,44-30-6832,91-44-2021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47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13 11243,'0'0'4206,"-12"-3"-2316,3 1-1601,5 0-200,0 1 0,0 0-1,0 0 1,0 0-1,0 0 1,-1 1 0,1 0-1,0 0 1,-1 0 0,1 0-1,0 0 1,-1 1-1,1 0 1,0 0 0,0 0-1,0 1 1,-6 2 0,-11 7 211,2 2 0,0 0 0,-26 23 0,38-30-227,1 0 1,0 0-1,0 1 1,0-1 0,1 1-1,0 1 1,0-1-1,1 1 1,0-1-1,0 1 1,1 1 0,-4 10-1,7-18-71,0 0-1,0 0 1,0 0-1,1 0 1,-1-1-1,0 1 1,0 0-1,0 0 1,1 0-1,-1 0 1,1 0-1,-1-1 1,0 1-1,1 0 1,0 0-1,-1-1 1,1 1-1,-1 0 1,1-1-1,0 1 1,-1-1-1,1 1 1,0-1 0,0 1-1,-1-1 1,1 1-1,0-1 1,0 0-1,0 1 1,0-1-1,0 0 1,-1 0-1,1 1 1,0-1-1,0 0 1,0 0-1,1 0 1,44 1-87,-35-2-5,184-2-1757,-194 3 1847,1-1 0,-1 1 0,1 0-1,-1 0 1,1 0 0,-1 1 0,1-1 0,-1 0 0,1 0 0,-1 1 0,1-1 0,-1 1 0,1 0 0,-1-1 0,0 1 0,1 0 0,-1 0 0,0-1 0,2 3-1,-3-3 39,0 1-1,1 0 1,-1 0-1,0 0 1,0 0-1,0-1 1,0 1-1,0 0 1,0 0-1,0 0 1,0-1-1,0 1 1,0 0-1,-1 0 1,1 0-1,0-1 1,0 1-1,-1 0 1,1 0-1,-1-1 1,1 1-1,-1 0 1,1-1-1,-2 2 1,-2 4 279,-2-1 1,1 1 0,-1-1 0,1 0-1,-1-1 1,-9 6 0,-6 2 49,0-1 0,-1 0 1,0-1-1,0-2 0,-1 0 0,0-2 0,-1 0 0,-39 4 0,63-10-412,0 0 0,0 0 0,-1 0 0,1-1 0,0 1 0,0 0 0,0 0 0,0 0 0,0 0 0,0-1 0,0 1 0,0 0 0,0 0 0,-1 0-1,1 0 1,0-1 0,0 1 0,0 0 0,0 0 0,0 0 0,0 0 0,0-1 0,0 1 0,0 0 0,0 0 0,0 0 0,0-1 0,1 1-1,-1 0 1,0 0 0,0 0 0,0 0 0,0-1 0,0 1 0,0 0 0,0 0 0,0 0 0,0 0 0,1 0 0,-1 0 0,0-1 0,0 1 0,0 0-1,0 0 1,0 0 0,1 0 0,-1 0 0,0 0 0,0 0 0,0 0 0,1 0 0,49-36-5950,-14 9 625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47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15599,'-9'2'801,"4"0"-632,-1-1 0,0 1 0,0 0 1,1 0-1,0 1 0,-1 0 0,1 0 1,0 0-1,0 0 0,0 1 0,1 0 1,-1 0-1,1 0 0,0 0 1,0 1-1,1 0 0,-1 0 0,1 0 1,0 0-1,0 0 0,1 0 0,0 1 1,-3 9-1,0 4 82,1 0-1,2 0 1,-1 0-1,2 1 1,1-1 0,0 0-1,2 1 1,0-1-1,1 0 1,1 0 0,0 0-1,2 0 1,0-1-1,1 0 1,1 0-1,16 27 1,-22-42-407,1 1 0,-1-1 0,1 1 1,0-1-1,-1 0 0,2 0 0,-1 0 0,0-1 0,5 4 1,-7-5-243,1-1 1,0 1-1,-1 0 1,1-1 0,0 1-1,0-1 1,-1 1-1,1-1 1,0 0 0,0 0-1,-1 0 1,1 0-1,0 0 1,0 0 0,3-1-1,14-6-5549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48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25 16303,'0'0'1554,"-10"3"-364,1 0-905,0 0-1,1 1 0,-1 0 0,1 0 0,0 1 0,1 0 1,-1 0-1,-9 10 0,12-11-181,1 0 1,0 0-1,1 1 0,-1 0 0,1-1 1,0 1-1,0 1 0,0-1 1,1 0-1,0 1 0,0-1 0,0 1 1,1-1-1,-1 1 0,1 0 1,0 11-1,1-15-81,0 1 0,0-1 0,0 1 0,1-1-1,-1 1 1,0-1 0,1 0 0,0 1 0,0-1 0,0 0 0,0 0 0,0 1 0,0-1 0,0 0 0,1 0 0,-1 0 0,1 0 0,-1-1 0,1 1 0,0 0 0,3 2 0,-1-2 3,-1 0 0,1 0 1,0-1-1,0 0 1,0 1-1,0-1 1,1 0-1,-1-1 1,0 1-1,0-1 1,8 0-1,-2-1 7,1 0 0,-1 0-1,0-1 1,0-1 0,0 1-1,0-2 1,0 1 0,-1-1-1,18-11 1,-19 10-17,0 0 0,-1-1 0,1 0 0,-1-1 0,-1 1-1,1-1 1,-1-1 0,0 1 0,-1-1 0,0 0 0,0 0 0,-1 0 0,0-1 0,0 0 0,-1 0 0,0 0 0,0 0 0,-1 0 0,1-13 0,-3 21-6,0-1 1,0 1 0,0 0 0,0-1-1,0 1 1,-1 0 0,1 0-1,0-1 1,-1 1 0,1 0-1,-1-1 1,1 1 0,-1 0-1,0 0 1,1 0 0,-1 0 0,0 0-1,0 0 1,0 0 0,0 0-1,0 0 1,0 0 0,0 0-1,0 0 1,0 1 0,-2-2 0,-1 1-5,1 0 0,0 0 0,-1 1 0,1-1 0,0 1 0,-1 0 0,1 0 0,-1 0 0,1 0 0,-6 1 0,0 1-103,-1 0 0,1 1 0,-1 0 0,1 1 0,0-1 0,-17 11 0,21-10-40,1 0-1,-1 0 1,1 1 0,0-1-1,0 1 1,0 0-1,1 0 1,0 0-1,0 1 1,-4 7-1,7-11-47,-1-1 0,1 1 0,-1-1-1,1 1 1,-1-1 0,1 1 0,0 0 0,-1-1-1,1 1 1,0-1 0,0 1 0,0 0 0,1-1-1,-1 1 1,0-1 0,0 1 0,1-1-1,-1 1 1,1-1 0,0 1 0,-1-1 0,1 1-1,0-1 1,0 0 0,0 1 0,0-1 0,0 0-1,0 0 1,0 0 0,0 0 0,0 0-1,1 0 1,-1 0 0,0 0 0,1 0 0,-1 0-1,1-1 1,-1 1 0,1-1 0,-1 1 0,1-1-1,-1 1 1,1-1 0,1 0 0,22 2-5596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48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69 12364,'0'0'3891,"-5"10"-2796,-1 1-869,1 1 0,1-1 0,0 1 0,1 0 0,0 0 0,0 0 0,1 0 0,0 17 0,10 121 1573,0 1 3059,-6-166-4682,0-1 0,1 1 0,1 0 0,1 0 0,6-14 0,-1-1-111,7-27-486,3 0 1,3 1 0,41-74-1,-62 125 411,1 0 0,0 1-1,0 0 1,0-1 0,1 1 0,-1 0-1,1 1 1,0-1 0,0 1-1,0-1 1,0 1 0,1 1 0,-1-1-1,1 1 1,0-1 0,0 1 0,0 0-1,0 1 1,0-1 0,0 1 0,0 0-1,1 1 1,-1-1 0,0 1-1,9 1 1,-13-1 13,0 0 0,0 0 0,-1 0 0,1 0 0,0 1 0,0-1 0,-1 0 1,1 1-1,0-1 0,-1 0 0,1 1 0,0-1 0,-1 1 0,1-1 0,0 1 0,-1-1 0,1 1 0,-1 0 0,1-1 0,-1 1 0,0 0 0,1-1 0,-1 1 0,0 0 0,1 0 0,-1-1 0,0 1 0,0 0 0,1 0 0,-1-1 0,0 1 1,0 0-1,0 0 0,0 0 0,0-1 0,0 1 0,0 0 0,-1 0 0,1 0 0,0-1 0,0 1 0,-1 0 0,1-1 0,0 1 0,-1 0 0,1 0 0,0-1 0,-1 1 0,1 0 0,-2 0 0,-25 33 419,-50 26 80,69-55-540,1 0 0,-1-1 0,0 0 0,-1 0 0,1-1 0,-1 0 0,1 0 0,-16 2 0,25-13-2151,4 2 1175,0 1 0,1-1-1,-1 1 1,1 1 0,10-8-1,20-11-4681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49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54 111 14029,'0'0'6252,"-3"7"-4235,-7 26-127,10-33-1842,0 1 0,0-1 0,0 1 0,0-1 0,0 1-1,0 0 1,0-1 0,0 1 0,0-1 0,0 1 0,0-1 0,1 1 0,-1 0-1,0-1 1,0 1 0,1-1 0,-1 1 0,0-1 0,1 1 0,-1-1 0,0 0-1,1 1 1,-1-1 0,1 1 0,-1-1 0,1 0 0,-1 1 0,1-1 0,-1 0-1,1 0 1,-1 1 0,1-1 0,-1 0 0,1 0 0,0 0 0,-1 0 0,1 0-1,-1 0 1,1 0 0,-1 0 0,1 0 0,1 0 0,28-1 200,-26 1-120,15-3-99,0-2 0,-1 0 0,1-1 0,-1 0 0,0-2 0,-1 0 0,0-1 0,0-1 1,-1 0-1,22-19 0,-35 27-35,0 0 0,-1-1 1,0 1-1,1 0 0,-1-1 1,0 0-1,0 1 0,0-1 1,-1 0-1,1 0 0,-1 0 0,3-5 1,-4 7 0,0 0 1,0 0-1,0 0 0,0 0 1,0 0-1,-1 0 0,1 0 1,0 0-1,0 0 1,0 0-1,-1 0 0,1 0 1,-1 0-1,1 0 0,-1 1 1,1-1-1,-1 0 1,1 0-1,-1 0 0,0 1 1,1-1-1,-1 0 0,0 1 1,0-1-1,1 0 0,-1 1 1,0-1-1,0 1 1,0 0-1,0-1 0,0 1 1,0 0-1,0-1 0,0 1 1,0 0-1,0 0 1,0 0-1,0 0 0,0 0 1,0 0-1,0 0 0,0 0 1,-1 0-1,-11 0-15,0 1 0,0 0 0,0 0 0,0 1 0,0 1 0,1 0 0,-1 1-1,1 0 1,0 1 0,-17 9 0,13-5 37,0 0 0,1 1 0,0 1 1,0 1-1,1 0 0,-23 26 0,35-35-5,-1 0 0,1 0-1,0 1 1,0-1 0,0 0 0,0 1 0,1-1 0,-1 1 0,1-1-1,0 1 1,0 0 0,0 7 0,1-10-11,0 1-1,0 0 1,0 0-1,1 0 1,-1 0 0,1 0-1,-1-1 1,1 1-1,0 0 1,-1-1 0,1 1-1,0 0 1,0-1-1,0 1 1,1-1-1,-1 1 1,0-1 0,0 0-1,1 1 1,-1-1-1,1 0 1,-1 0 0,1 0-1,0 0 1,-1 0-1,1 0 1,2 0 0,9 4-122,0-1 0,1-1 0,0 0 0,0-1 0,-1 0 0,22 0 0,84-8-4953,-46-7-1358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13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245 105 3812,'0'0'11168,"4"-9"-9241,-1 3-1843,-1 0 320,1 1-1,-1-1 0,0 1 1,0-1-1,-1 0 0,1-10 1,-2 15-319,0-1 0,0 0 0,0 1 0,0-1 0,0 1 1,-1-1-1,1 1 0,-1-1 0,1 1 0,-1-1 0,0 1 0,1-1 1,-1 1-1,0 0 0,0-1 0,0 1 0,0 0 0,0 0 0,0 0 1,-1 0-1,1 0 0,0 0 0,-1 0 0,1 0 0,0 0 1,-1 0-1,1 1 0,-1-1 0,1 1 0,-1-1 0,1 1 0,-1 0 1,1-1-1,-4 1 0,-3-1-66,1 1 1,-1 0-1,0 0 0,1 1 1,-1 0-1,0 0 1,1 0-1,-1 1 0,1 1 1,0-1-1,-1 1 1,1 0-1,1 1 0,-1 0 1,0 0-1,1 0 1,0 1-1,0 0 0,0 0 1,-6 7-1,4-3-26,0-1-1,1 1 1,0 0 0,1 1-1,0 0 1,0 0 0,1 0-1,0 1 1,1-1 0,0 1-1,1 0 1,0 0 0,-1 12-1,4-21 9,0-1 1,0 1-1,0 0 0,1-1 1,-1 1-1,0-1 0,1 1 1,-1 0-1,1-1 0,0 1 1,-1-1-1,1 0 0,0 1 1,0-1-1,0 0 0,0 1 0,0-1 1,0 0-1,0 0 0,1 0 1,-1 0-1,0 0 0,1 0 1,-1 0-1,0 0 0,1-1 1,-1 1-1,1 0 0,0-1 0,-1 0 1,1 1-1,-1-1 0,1 0 1,-1 1-1,1-1 0,3-1 1,6 2 37,-1 0 0,1-2 1,0 1-1,17-4 1,-8-1-5,-1 0 0,0-2 1,0 0-1,0-1 0,-1 0 1,0-2-1,0 0 0,-1-1 1,-1-1-1,0 0 0,-1-2 1,23-23-1,-31 23 163,-12 8 222,3 6-402,0 0-1,0 1 0,0-1 1,1 1-1,-1-1 1,0 1-1,0-1 1,0 1-1,0 0 0,0 0 1,-3 2-1,-11 8-22,1 1-1,0 1 1,1 0-1,1 1 1,0 0-1,0 1 1,-13 22-1,2 1 15,-38 84 0,58-115-133,0 1 1,1 0 0,0 1 0,1-1-1,-1 0 1,2 1 0,-1-1 0,1 1 0,1-1-1,-1 1 1,2 13 0,0-21-239,0 0-1,-1 0 1,1 0 0,0 0-1,0 0 1,0 0-1,0 0 1,0 0 0,0 0-1,0-1 1,0 1 0,0 0-1,0-1 1,0 1 0,0-1-1,1 1 1,-1-1 0,0 0-1,0 1 1,0-1 0,1 0-1,-1 0 1,0 0 0,1 0-1,-1 0 1,0 0 0,0 0-1,1 0 1,-1-1 0,0 1-1,2-1 1,18-3-10464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13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8264,'0'0'11456,"-10"7"-10746,-4 4-580,0 1 0,1 0 0,0 0 1,-20 28-1,26-32-92,1 0 1,1 1 0,0-1-1,0 1 1,0 0 0,1 0-1,1 1 1,-1-1 0,2 1-1,-1 0 1,1 0-1,0 10 1,2-19-15,-1 0-1,1 0 1,0 0-1,0 0 1,1 0-1,-1 0 1,0 0-1,0 0 1,0 0 0,1 0-1,-1 0 1,0 0-1,1 0 1,-1 0-1,0-1 1,1 1-1,0 0 1,-1 0-1,1 0 1,-1-1 0,1 1-1,0 0 1,0-1-1,-1 1 1,1-1-1,0 1 1,0-1-1,0 1 1,-1-1-1,1 1 1,0-1-1,2 1 1,0-1 63,1 0-1,-1 0 1,0 0-1,1 0 1,-1-1-1,0 1 1,1-1-1,-1 0 1,0 0-1,3-1 1,8-4 88,0-1 0,-1 0 0,19-13 0,13-17-74,57-60 0,-71 66-73,-51 56 36,1 1 0,1 1 0,-24 51 0,41-77-72,0 1 0,0 0 0,0-1 0,1 1 0,-1 0 0,1 0 0,-1 0 0,1-1 0,-1 1 0,1 0 0,0 0 0,0 0 0,0 0 0,0 0 0,0-1 0,0 1 0,1 0 0,-1 0 0,1 0-1,1 3 1,-2-4 52,1-1-1,0 1 1,0 0-1,0 0 1,0 0-1,0-1 1,0 1-1,1-1 1,-1 1-1,0-1 1,0 1-1,0-1 1,1 0-1,-1 1 0,0-1 1,0 0-1,1 0 1,-1 0-1,0 0 1,0 0-1,1 0 1,1-1-1,2 1-144,-1-1 1,1-1-1,-1 1 0,0 0 0,0-1 0,1 0 0,4-3 1,-6 3-459,-1 0 0,1 0 0,0 0 1,0 0-1,-1 0 0,1-1 0,-1 1 1,1-1-1,2-4 0,1-8-6397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8:46:57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14483,'0'0'34,"0"-1"-1,1 0 1,-1 1 0,0-1-1,0 1 1,1-1 0,-1 1-1,1-1 1,-1 1-1,1 0 1,-1-1 0,0 1-1,1-1 1,-1 1 0,1 0-1,0-1 1,-1 1 0,1 0-1,-1 0 1,1 0 0,-1-1-1,1 1 1,0 0-1,-1 0 1,1 0 0,-1 0-1,1 0 1,0 0 0,0 0-1,10 16-102,-5-4 119,11 15-51,2-1 0,1 0 0,30 30 0,-25-29-162,-1 0-1,24 38 1,-46-61-11,7 9-202,-1 0-1,-1 0 1,9 23-1,-11-17-7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21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3587,'0'0'17265,"56"0"-16080,-11-9-224,6-1-417,7-1-223,1-3-193,-4 5-128,-6 0-128,-10 3-833,-11 4-673,-12 1-1569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14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52 12716,'0'0'2125,"-3"-8"47,3 6-2095,-1 0 0,0-1 0,0 1 0,1 0 0,-1 0 0,-1 0 0,1 0 0,0 0 0,0 0 0,-1 0 0,1 0 0,-1 0 0,0 0 0,1 1 0,-1-1 0,0 1 0,0-1 0,0 1 0,0 0 0,0 0 0,0 0 0,0 0 0,-1 0 0,1 0 0,0 1 0,0-1 0,-1 1 0,1-1 0,-1 1 0,1 0 0,0 0 0,-1 0 0,1 0-1,0 1 1,-1-1 0,1 1 0,0-1 0,-1 1 0,1 0 0,0 0 0,0-1 0,-3 3 0,-8 5 87,1 0-1,0 0 1,0 1-1,1 1 0,0 0 1,1 1-1,0-1 1,0 2-1,2 0 1,-1 0-1,1 0 0,-10 23 1,18-34-148,-1 0-1,0 1 1,0-1 0,1 0 0,-1 1-1,1-1 1,-1 1 0,1-1 0,0 1-1,-1-1 1,1 1 0,0-1 0,0 1-1,0-1 1,0 1 0,0-1-1,1 1 1,-1-1 0,0 1 0,1-1-1,-1 0 1,1 1 0,-1-1 0,1 1-1,0-1 1,1 3 0,0-3 10,0 0 0,0 0 0,0 0-1,0 0 1,0-1 0,0 1 0,0 0 0,1-1 0,-1 0 0,0 1 0,0-1-1,0 0 1,1 0 0,-1 0 0,4-1 0,6-1 41,-1 0 1,1-1-1,-1 0 1,0-1-1,21-9 1,-6-4-109,-2 0 0,1-2 0,-2 0 0,-1-2 0,21-24 0,-43 46 24,-54 62 213,50-57-98,0 0 0,0 0 1,0 0-1,1 0 0,-1 1 1,2-1-1,-1 1 0,1 0 0,0-1 1,-2 14-1,4-19-87,0 0 1,1 0-1,-1 1 0,1-1 1,0 0-1,-1 0 0,1 0 0,0 0 1,0 0-1,-1-1 0,1 1 1,0 0-1,0 0 0,0 0 0,0-1 1,0 1-1,0 0 0,0-1 1,0 1-1,1-1 0,-1 1 0,0-1 1,0 0-1,0 0 0,0 1 1,1-1-1,-1 0 0,0 0 0,0 0 1,1 0-1,-1 0 0,2-1 1,48-1 254,-51 2-264,22-5-320,-1 0 0,0-1 0,-1-2 0,1 0 0,-1-1 0,-1 0 0,21-15 0,22-10 187,-60 33 136,-24 22 1094,15-15-778,-4 3 27,-26 26 1333,35-33-1609,0 1 0,0-1 0,0 0 0,1 1 0,-1-1 0,1 1 0,-1-1 0,1 1 1,0 0-1,0-1 0,0 1 0,0 0 0,0 5 0,1-7-159,0 0-1,1 0 1,-1-1-1,0 1 1,0 0-1,1 0 1,-1-1-1,0 1 1,1 0-1,-1 0 1,1-1 0,-1 1-1,1-1 1,0 1-1,-1 0 1,1-1-1,-1 1 1,1-1-1,0 1 1,0-1-1,-1 0 1,1 1 0,0-1-1,0 0 1,-1 1-1,1-1 1,0 0-1,0 0 1,1 0-1,15 2-5856,-2-2-3494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15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96 3171,'0'0'4858,"8"-9"-2568,-6 7-2184,38-44 2415,-9 7 3127,-41 89-3145,-89 147 69,69-147-2072,3 2-1,2 1 1,-21 67-1,44-92-161,2-28-320,0 1 1,1-1 0,-1 1 0,0-1-1,0 0 1,1 1 0,-1-1-1,0 0 1,0 1 0,1-1 0,-1 0-1,0 1 1,1-1 0,-1 0 0,1 0-1,-1 1 1,0-1 0,1 0 0,-1 0-1,1 0 1,-1 1 0,0-1-1,1 0 1,-1 0 0,1 0 0,-1 0-1,1 0 1,-1 0 0,0 0 0,1 0-1,0 0 1,2-1 34,0 0 0,1-1 1,-1 1-1,0-1 0,-1 1 0,1-1 0,0 0 0,0 0 1,-1 0-1,1 0 0,-1 0 0,3-4 0,9-9-27,-1-1 0,-1 0 0,-1 0 0,-1-1 0,0-1 0,-1 1 0,9-25 0,-24 56-985,3-9 940,1 0 0,0 0 0,0 0 0,0 0 0,0 0 0,1 0 0,-1 1 0,2-1 0,-1 0 1,0 1-1,1-1 0,0 1 0,0-1 0,2 9 0,-1-13 19,1 0 0,-1 1 1,1-1-1,-1 0 0,1 0 1,-1 0-1,1 0 0,-1 0 1,1 0-1,0-1 1,0 1-1,0-1 0,-1 1 1,1-1-1,0 1 0,0-1 1,0 0-1,0 0 1,0 0-1,-1 0 0,1 0 1,0-1-1,0 1 0,3-1 1,49-13 192,-37 7-136,0-2-1,-1 0 0,30-21 0,-39 24-20,0 1 0,0-1 0,-1 0 0,1 0 0,-2-1-1,1 1 1,-1-1 0,0-1 0,0 1 0,6-15 0,-36 60-384,7-14 397,10-12-87,-24 44 523,30-53-431,1 1 0,-1-1 0,1 1-1,0 0 1,0-1 0,0 1 0,1 0 0,-1 0-1,1-1 1,0 1 0,0 0 0,0 0 0,1 0-1,0 4 1,0-6-75,0-1-1,0 1 1,0-1-1,0 1 1,0-1-1,0 0 1,1 0-1,-1 0 1,0 1-1,1-1 1,-1 0-1,1-1 1,-1 1-1,1 0 1,-1 0-1,1-1 1,-1 1-1,1-1 1,0 1-1,-1-1 1,1 1-1,1-1 1,41 3-6639,-42-3 5892,16 0-6887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15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13068,'0'0'6204,"-1"12"-5596,-5 21-53,-1 0-1,-1-1 0,-2 0 1,-1-1-1,-19 39 1,-24 72 1094,47-122-1393,2 1 0,0 0 0,2 1 1,-3 42-1,6-64-249,0 1 1,0-1 0,-1 1-1,1 0 1,0-1-1,0 1 1,0 0 0,0-1-1,0 1 1,0 0-1,0-1 1,0 1 0,0 0-1,0-1 1,0 1-1,1 0 1,-1-1 0,0 1-1,0-1 1,1 1-1,-1 0 1,0-1 0,1 1-1,-1-1 1,1 1-1,-1-1 1,0 1 0,1-1-1,-1 1 1,1-1-1,-1 0 1,1 1 0,0-1-1,-1 0 1,1 1-1,-1-1 1,1 0 0,0 0-1,-1 1 1,1-1-1,-1 0 1,1 0 0,0 0-1,-1 0 1,1 0-1,0 0 1,1 0-1,-1-1 17,1 0 0,-1 1-1,1-1 1,-1 0 0,1 0-1,-1 0 1,0-1 0,1 1-1,-1 0 1,0 0-1,0-1 1,0 1 0,0 0-1,0-1 1,0 1 0,-1-1-1,2-2 1,2-9-60,-2 0 1,1 0-1,-1 0 1,-1 0-1,0 0 0,-1-1 1,-3-20-1,0 5-86,-2 0 0,-12-38 0,17 67 128,0-1 0,0 1 0,0 0 0,0 0 0,0-1 0,0 1 0,0 0 0,0 0 0,0-1 0,0 1 0,0 0 0,0 0 0,0-1 0,0 1 0,0 0 0,0 0 0,0-1 0,0 1 0,0 0 0,0 0 0,0-1 0,1 1 1,-1 0-1,0 0 0,0 0 0,0-1 0,0 1 0,1 0 0,-1 0 0,0 0 0,0 0 0,0-1 0,1 1 0,-1 0 0,0 0 0,0 0 0,1 0 0,-1 0 0,1 0 0,16-1 126,35 11-116,-22-4-133,-15-4-502,33 3-2326,-22-9-2235,-23-2 39,-3-6-2974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16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9897,'0'0'13549,"11"-41"-24759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16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59 3395,'0'0'12513,"-8"-3"-9907,2 1-2346,0 0 0,0 1 1,0-1-1,0 1 1,0 0-1,0 1 0,0 0 1,0 0-1,-8 1 1,11-1-202,0 1 0,0 0 0,-1 0 0,1 0 0,0 0 0,0 1 0,0-1 0,1 1 0,-1 0 0,0 0 0,0 0 0,1 0 0,0 0 0,-1 0 0,1 1 0,0-1 0,0 1 0,0 0 0,0-1 0,1 1 0,-1 0 0,-1 5 0,2-7-55,0 0 1,0 1 0,1-1 0,-1 0 0,0 0 0,1 1 0,-1-1-1,1 1 1,0-1 0,-1 0 0,1 1 0,0-1 0,0 1-1,0-1 1,0 1 0,0-1 0,0 1 0,0-1 0,1 0-1,-1 1 1,0-1 0,1 1 0,-1-1 0,1 0 0,-1 1 0,1-1-1,0 0 1,1 2 0,0-2 31,1 0-1,-1 0 1,0-1-1,0 0 1,1 1 0,-1-1-1,1 0 1,-1 0-1,0 0 1,1 0 0,-1-1-1,0 1 1,1 0-1,-1-1 1,0 0 0,0 0-1,1 1 1,1-3-1,10-3 56,-1-1-1,0-1 0,0 0 0,-1-1 1,0-1-1,-1 0 0,1 0 0,9-13 1,24-21 105,-44 48-258,-1-1-1,1 0 1,-1 0-1,0 1 0,0-1 1,0 0-1,0 0 0,-1 1 1,1-1-1,-3 6 1,-4 18 63,2-14-1,2-1-1,-1 0 1,2 1 0,-1 0 0,2 0 0,0-1 0,0 1 0,2 15 0,0-27 2,0 1 1,-1 0-1,1-1 1,0 1-1,0-1 1,0 1 0,0-1-1,0 1 1,0-1-1,1 0 1,-1 0-1,0 1 1,1-1-1,-1 0 1,1 0-1,-1 0 1,1-1 0,0 1-1,-1 0 1,1 0-1,0-1 1,-1 1-1,1-1 1,0 0-1,0 0 1,0 1 0,-1-1-1,1 0 1,0 0-1,0 0 1,0-1-1,-1 1 1,3-1-1,4 0-184,0 0-1,1-1 1,-1 1-1,0-2 0,15-5 1,-10 0-1028,1-1-1,-1 0 1,-1 0 0,0-2 0,0 1-1,-1-1 1,0-1 0,-1 0 0,13-19 0,4-15-3141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17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7911,'0'0'13555,"-5"12"-13150,-118 326 679,89-255-1036,61-212 849,5 33-619,-32 96-280,0 0 0,0 0 1,1 0-1,-1 0 1,0 0-1,0 0 1,1-1-1,-1 1 1,0 0-1,1 0 1,-1 0-1,0 0 0,0 1 1,1-1-1,-1 0 1,0 0-1,1 0 1,-1 0-1,0 0 1,0 0-1,1 0 1,-1 0-1,0 1 0,0-1 1,0 0-1,1 0 1,-1 0-1,0 1 1,0-1-1,0 0 1,1 0-1,-1 0 0,0 1 1,0-1-1,0 0 1,0 0-1,0 1 1,0-1-1,1 0 1,-1 0-1,0 1 1,0-1-1,0 0 0,0 1 1,0-1-1,0 0 1,0 0-1,0 1 1,16 29-22,11 15 36,-24-42 7,0 0 1,1 0-1,-1 0 1,1 0-1,0 0 0,0-1 1,0 0-1,0 0 0,0 0 1,0 0-1,0 0 0,1-1 1,-1 0-1,1 0 0,-1 0 1,1-1-1,-1 1 0,1-1 1,0 0-1,-1 0 0,1-1 1,-1 1-1,1-1 1,-1 0-1,1-1 0,-1 1 1,1-1-1,6-3 0,-4 1 85,0 0-1,0-1 1,0 0-1,0 0 0,-1-1 1,0 0-1,0 0 1,-1 0-1,0 0 1,0-1-1,0 0 1,-1 0-1,0-1 0,6-14 1,-29 57-411,12-22 354,-1 0 1,2 0-1,-8 21 1,12-27 3,1-1 1,0 0 0,0 1-1,1-1 1,-1 0-1,1 1 1,1-1 0,-1 1-1,1-1 1,2 9-1,-2-12-142,0-1-1,0 1 1,0-1-1,0 1 1,1-1-1,-1 1 0,1-1 1,0 0-1,-1 1 1,1-1-1,3 2 1,-3-2-314,1-1 1,-1 1 0,0-1-1,1 1 1,0-1-1,-1 0 1,1 0 0,0-1-1,-1 1 1,1 0 0,0-1-1,0 1 1,3-1 0,4-1-3943,1-5-1841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17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10858,'0'0'11627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18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5285,'0'0'5136,"9"0"-1811,26 0-906,-34 0-2338,0 0 0,0 1 0,0-1 0,-1 0 0,1 0 0,0 1 0,0-1 0,0 0 0,0 1 0,-1-1 0,1 1 0,0-1 0,-1 1 0,1-1 0,0 1 0,-1-1 0,1 1 0,-1 0 0,1-1 0,-1 1 0,1 0 0,-1 0 0,1-1 0,-1 1 0,0 0 0,1 0 0,-1 0 0,0 0 0,0-1 0,1 1 0,-1 0 0,0 0 0,0 0 0,0 0 0,0 0 0,0-1 0,0 1 0,-1 0 0,1 0 0,0 0 0,0 0 1,-1 0-1,1-1 0,0 1 0,-1 0 0,1 0 0,-1-1 0,0 2 0,-21 38 1319,-5-7-674,20-27-541,1 0-1,0 1 0,1-1 0,0 1 0,0 1 0,0-1 0,1 0 1,0 1-1,1 0 0,-1 0 0,2 0 0,-1 0 0,-2 15 1,5-22-176,0 0 1,0 0 0,0-1 0,0 1 0,1 0 0,-1 0 0,0-1 0,0 1 0,0 0 0,1-1-1,-1 1 1,1 0 0,-1-1 0,0 1 0,1-1 0,-1 1 0,1 0 0,-1-1 0,1 1 0,-1-1 0,1 0-1,0 1 1,-1-1 0,1 1 0,-1-1 0,1 0 0,0 1 0,-1-1 0,2 0 0,28 2 268,-23-3-235,0 0 0,0-1 0,-1 0-1,1 0 1,0 0 0,6-4 0,-3-1-37,-1 0 1,0-1-1,0 0 1,0-1-1,-1 0 1,-1 0-1,1 0 1,-1-1-1,-1-1 1,0 1-1,-1-1 1,1 0-1,-2 0 0,0 0 1,0 0-1,-1-1 1,-1 0-1,3-21 1,-5 32-20,-1 1 0,1-1 0,0 1 0,0 0 0,0-1 0,-1 1 0,1 0 0,0-1 0,0 1 1,-1 0-1,1 0 0,0-1 0,0 1 0,-1 0 0,1 0 0,0-1 0,-1 1 0,1 0 0,-1 0 0,1 0 0,0 0 0,-1-1 0,1 1 1,-1 0-1,1 0 0,0 0 0,-1 0 0,1 0 0,-1 0 0,1 0 0,0 0 0,-1 0 0,1 0 0,-1 1 0,1-1 0,0 0 1,-1 0-1,1 0 0,0 0 0,-1 0 0,1 1 0,0-1 0,-1 0 0,1 0 0,0 1 0,-1-1 0,1 1 0,-2-1 6,1 1-1,0-1 0,0 1 0,0 0 0,-1 0 1,1 0-1,0-1 0,0 1 0,0 0 1,0 0-1,1 0 0,-1 1 0,0-1 0,0 0 1,0 0-1,0 2 0,1-2 13,0 0 0,0 0 0,0 0 0,0-1 0,0 1 0,0 0 0,0 0 0,1-1 0,-1 1 0,0 0 0,1-1 0,-1 1 0,0 0 0,1-1 0,-1 1-1,1 0 1,-1-1 0,1 1 0,-1-1 0,1 1 0,-1-1 0,1 1 0,-1-1 0,1 1 0,0-1 0,-1 0 0,1 1 0,1-1 0,31 10 9,36-5-15,-69-5 4,11 1 23,0-1 0,0 0 0,0 0 0,0-1 0,0-1 0,0 0 0,0-1 0,-1 0 0,1 0 0,-1-1 0,0 0 0,0-1 0,0 0 0,14-11 0,-23 16-20,-1 0 1,1-1-1,0 1 0,-1 0 1,1-1-1,-1 1 0,1-1 0,-1 1 1,1 0-1,-1-1 0,1 1 1,-1-1-1,0 1 0,1-1 1,-1 0-1,0 1 0,1-1 1,-1 1-1,0-1 0,0 1 1,1-1-1,-1 0 0,0 1 1,0-1-1,0 0 0,0 1 0,0-2 1,-16 2-158,-25 13-41,30-7 199,1 0 1,0 1-1,0 0 0,0 0 0,1 1 0,-10 10 0,16-14-3,0 0 0,-1 0 0,2 0 0,-1 1 0,0-1 0,1 1 0,0-1 0,0 1 1,0 0-1,1 0 0,0-1 0,0 1 0,0 0 0,0 0 0,1 0 0,0 1 0,0 5 0,1-9-50,-1 0-1,1 1 0,0-1 1,0 0-1,0 0 1,0 0-1,1 0 0,-1 0 1,1 0-1,-1 0 1,1 0-1,0 0 1,-1-1-1,1 1 0,0-1 1,0 1-1,0-1 1,0 0-1,0 0 0,1 0 1,-1 0-1,0 0 1,0 0-1,1-1 0,-1 1 1,1-1-1,3 1 1,11 1-896,0 0 0,29-1 0,-39-1 567,44-1-4724,4-7-6084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19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13549,'-18'43'7375,"-7"13"-4389,-66 163-2676,89-214-301,0-1-1,1 0 1,0 1-1,0 0 1,1-1-1,-1 1 1,1-1-1,0 1 1,0 0 0,1 4-1,-1-7-1,1-1 0,0 0 0,-1 0 0,1 1 0,0-1 0,0 0 0,0 0 0,0 0 0,0 0 0,0 0 0,0 0 0,0 0 0,1 0 0,-1-1 0,0 1 0,0 0 0,1-1 1,-1 1-1,0-1 0,1 0 0,-1 1 0,1-1 0,-1 0 0,0 0 0,1 1 0,-1-1 0,1-1 0,-1 1 0,1 0 0,-1 0 0,0 0 0,3-1 0,14-3-28,-1-1 1,0-1 0,0 0-1,-1-1 1,1 0-1,-2-2 1,1 0-1,-1 0 1,20-18-1,30-16-73,-56 42-78,-13 12-145,-11 14-123,-8 2 524,18-21-42,-1-1-1,1 1 0,0 0 0,0 1 1,1-1-1,0 1 0,0 0 0,0 0 1,1 0-1,0 0 0,1 1 0,0-1 1,-2 11-1,4-17-25,1 0-1,-1 1 1,1-1-1,0 0 1,-1 0-1,1 0 1,0 0-1,0 0 1,0 0-1,-1 0 1,1 0-1,0-1 1,0 1-1,1 0 1,-1 0-1,0-1 1,0 1-1,0-1 1,0 1-1,0-1 1,1 1-1,-1-1 1,0 0-1,0 0 1,1 1-1,-1-1 1,0 0-1,1 0 1,-1 0-1,0 0 1,3-1-1,46-2 236,-37 0-242,-1-1-1,0-1 0,0 0 0,0 0 0,0-1 0,-1 0 0,0-1 0,-1-1 0,1 1 0,-1-2 1,10-10-1,27-20-1616,-71 88 305,3-19 1767,2 2-1,-23 49 1,36-65-365,0 1 0,1 0 0,0 0 0,2 0 0,0 1 0,1-1 0,0 25 0,2-10 14,1-12-117,0-1 1,-4 26 0,2-40 20,0-1 0,0 1 0,0 0 0,0-1 0,-1 1 0,1-1 0,-1 0 0,0 1 0,-1-1 0,1 0 0,-1 0 0,0 0 0,0 0 0,-5 5 0,7-8 57,0 0 0,0 0-1,-1 0 1,1 0 0,0 0 0,-1 0-1,1 0 1,0 0 0,-1 0 0,1-1-1,-1 1 1,1 0 0,-1-1 0,1 0-1,-1 1 1,0-1 0,1 0 0,-1 0-1,1 1 1,-1-1 0,0-1 0,1 1-1,-1 0 1,1 0 0,-1-1 0,0 1-1,1 0 1,-1-1 0,1 0 0,-1 1-1,1-1 1,-1 0 0,1 0-1,0 0 1,0 0 0,-1 0 0,1 0-1,0 0 1,0 0 0,0 0 0,0-1-1,0 1 1,0 0 0,0-1 0,0 1-1,1-1 1,-1 1 0,0-4 0,-3-4 71,0 0 0,1-1 0,1 0 0,-1 1 0,2-1 0,-2-17 0,3 13-156,0 0 0,2 0 0,-1 0 0,2 0 0,0 1 0,0-1 0,2 0 0,-1 1 0,2 0 0,0 0 0,0 1 0,1-1 0,1 2 0,0-1 0,0 1 0,1 0 0,1 0 0,0 1 0,21-17 0,-10 12-246,0 0-1,1 1 0,1 1 1,26-11-1,-17 11-1497,0 1-1,51-12 0,-27 12-3769,-2-1-5365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20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21076,'0'0'2178,"-9"0"-1890,7 5-288,2 1-608,0 0-1538,6-5-1666,6-1-4548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22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40 174 10890,'0'0'4378,"-8"4"-2520,-24 14-652,63-31 652,8-19-1639,42-46 1,-6 6-371,-77 89-131,-8 13 238,4-14-11,-29 76-211,32-84 141,1 0 0,0 0 1,1 1-1,0-1 0,0 0 0,0 1 0,1-1 1,1 1-1,1 9 0,-2-17 54,1 0 1,-1 0-1,0 0 1,1 0 0,-1 0-1,1-1 1,0 1-1,-1 0 1,1 0-1,0 0 1,-1-1-1,1 1 1,0 0-1,0-1 1,-1 1-1,1-1 1,0 1-1,0-1 1,0 1-1,0-1 1,0 0-1,0 1 1,0-1-1,0 0 1,0 0 0,0 0-1,0 0 1,0 0-1,0 0 1,0 0-1,0 0 1,0 0-1,0 0 1,0 0-1,0-1 1,0 1-1,0 0 1,0-1-1,1 0 1,38-20-3667,-9-4-90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12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0 273 7111,'8'1'2071,"184"17"951,111-15-3079,-174-3 268,723-52 387,1381-120 2167,-1997 157-2482,-80 7-215,208-20-2992,-253 8-2505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2:27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1542 244 673,'0'0'6384,"4"-8"-4825,10-22-673,-14 29-848,0 0 0,0 1-1,0-1 1,0 1 0,0-1-1,0 0 1,0 1 0,0-1-1,0 0 1,0 1 0,-1-1-1,1 0 1,0 1 0,0-1-1,-1 1 1,1-1-1,0 1 1,-1-1 0,1 1-1,-1-1 1,1 1 0,-1-1-1,1 1 1,-1-1 0,1 1-1,-1 0 1,1-1 0,-1 1-1,1 0 1,-1-1 0,0 1-1,1 0 1,-2 0 0,-24-9 767,20 7-147,-23-7-152,0 1 0,-1 1 0,1 2 0,-51-4 0,-38-6-212,-67-39 725,133 36-746,-2 2-1,-63-10 1,83 21-173,0 1 1,-1 2-1,-55 4 1,72 0-91,-1 1 0,1 1-1,0 0 1,0 2 0,0 0 0,1 1 0,0 0 0,-22 14 0,9-1 0,0 1 1,1 2-1,2 1 1,0 1-1,2 1 1,1 2 0,0 0-1,3 1 1,0 1-1,2 2 1,1 0-1,-15 38 1,15-25-39,2 0-1,1 1 1,3 0 0,2 1-1,2 1 1,1-1 0,3 1 0,4 85-1,1-114-51,1 0-1,1 0 0,1 0 0,0-1 0,2 0 0,0 0 1,1 0-1,0 0 0,2-1 0,0 0 0,1-1 1,0 0-1,2-1 0,0 0 0,0-1 0,1 0 1,1-1-1,0 0 0,1-1 0,1-1 0,-1 0 0,2-1 1,-1-1-1,1-1 0,1 0 0,0-1 0,0-1 1,29 6-1,-7-6 89,1-1 1,0-3 0,0-1 0,0-2-1,0-2 1,-1-1 0,1-3-1,74-21 1,-26-1 417,-2-5 0,148-77 0,-190 86-2,-1-2 1,-1-1-1,-2-2 0,-1-2 1,62-64-1,-80 71-316,0-1 0,-2-1 0,-1 0 0,-1-1-1,-2-2 1,-1 1 0,-1-2 0,-1 0 0,15-57 0,-24 69-112,-1 1 0,0-1 0,-1 1 1,-1-1-1,-1 0 0,0 0 1,-2 1-1,0-1 0,-6-23 1,4 28-222,0 1 0,-1 1 1,0-1-1,-1 1 1,-1 0-1,0 0 0,-1 1 1,0 0-1,0 0 0,-1 1 1,-1 0-1,0 0 0,-16-11 1,-50-30-5654,44 29-880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08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3555,'0'0'7058,"7"-1"-6423,211-22 3009,-44 16-2805,177 16 0,187-3 904,-1-34-903,13-1-524,486 56-248,-607-5-61,-283-18-45,216-22 0,-145-16-3708,-137 18-1790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11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1 179 2626,'0'0'10608,"23"-15"-9914,11 7-699,1 3 0,-1 0-1,1 3 1,41 1 0,-55 1 4,197 0 34,-42 2 94,221-26 1,23-24 727,445 7-1,-777 41-856,1114 16 132,827 17-55,-1226-64-46,-136 2-21,2769 8 60,-2269 24-40,-1048-1-351,-51 0-1505,-1-2-3319,-31-1-3277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2:29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5541,'0'0'5355,"4"8"-5233,-3-5-97,0 0-1,1 0 0,-1-1 0,1 1 0,0 0 0,0-1 0,0 1 0,0-1 0,0 0 0,0 0 0,1 1 0,-1-1 0,1-1 1,2 3-1,1-2 48,0 1 0,0-2 0,-1 1 0,1 0-1,0-1 1,0-1 0,1 1 0,9-1 0,236-14 1570,3-1-1170,-144 18-441,308-8 1380,366-7-1071,-506 16-285,-161 3 109,231 43 0,-238-31-193,16-1 78,153 1 1,131-19 69,-222-2-60,152-28 106,-83 4-143,-94 17-18,651-62 62,-258-17 1087,-542 86-529,-10 1 314,-7 2-132,-22 8-2395,-4-3-6050,12-6 379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28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3427,'0'0'15401,"7"12"-14183,-7-11-1198,4 4 90,-1 1-1,0 0 1,-1 1-1,1-1 1,-1 0-1,0 1 1,-1-1-1,1 1 1,-1 0-1,-1-1 1,1 1-1,-1 0 1,0 0-1,-1-1 0,-1 12 1,-20 90 172,4 0 0,6 1 0,4 1 0,5-1 0,21 202 0,5 262 1794,-45 0-1136,11-95-671,15-349-78,37 218 1,-24-243-163,-3 1 0,-5 0 1,-8 163-1,-15-187 82,4-35-1295,9-52-4389,1-16-278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28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41 161 3812,'0'0'2968,"-8"0"480,-22 1-502,27 0-1001,26-1-1342,895 10-38,207-18 1620,-3-44-1383,-407 16-607,174 11 847,-215 8-322,522-2-1500,-1184 19 299,-8 0 16,-1 1 0,1-1 0,-1 0 1,1-1-1,-1 1 0,1-1 0,-1 1 0,0-1 0,6-2 0,4-7-5759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29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7271,'0'0'8184,"9"4"-6770,14 6-889,0-1 0,0-1-1,1-2 1,40 7-1,108 4 99,-123-15-624,0 2 0,0 3 0,-1 1 0,54 18 0,-97-25 2,-1 1-1,1 0 1,-1 0 0,1 0 0,-1 1 0,0-1 0,0 1 0,0 0 0,0 0 0,-1 1 0,1-1-1,-1 1 1,3 4 0,-5-6 4,0 0-1,0 0 0,0 0 1,0 1-1,0-1 0,-1 0 1,1 1-1,-1-1 0,0 0 1,0 1-1,0-1 0,0 1 1,0-1-1,0 1 1,-1-1-1,1 0 0,-1 1 1,1-1-1,-1 0 0,0 1 1,0-1-1,0 0 0,0 0 1,-1 0-1,1 0 0,0 0 1,-1 0-1,-2 2 0,-31 33 515,-2-2-1,-1-1 0,-2-2 1,-74 46-1,51-36-435,2-2-196,-57 41 182,106-70-1007,-1 0 0,2 0 0,-17 21 0,26-25-4000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30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0 711 7751,'0'0'6753,"10"-8"-4719,14-11-1306,-2-2-1,0-1 1,22-31 0,63-90 398,-58 74-839,194-278 60,-221 320-466,-21 27 112,-1 0-1,1 0 1,-1-1-1,1 1 1,-1 0-1,1 0 1,0 0-1,-1 0 1,1 0-1,-1 0 1,1 0-1,-1 0 1,1 0 0,0 0-1,-1 0 1,1 0-1,-1 1 1,1-1-1,-1 0 1,1 0-1,-1 0 1,1 1-1,-1-1 1,1 0-1,-1 1 1,1-1-1,-1 0 1,1 1-1,-1-1 1,0 1-1,1-1 1,-1 1-1,0-1 1,1 1-1,-1-1 1,0 1-1,0-1 1,1 1-1,-1-1 1,0 1-1,0-1 1,0 1 0,0 0-1,0-1 1,0 1-1,0-1 1,0 1-1,0 0 1,17 50 16,3-1 0,2-2 1,2 0-1,1-1 0,3-1 1,2-2-1,70 80 0,-90-114-971,0-1 0,0 0 0,21 15-1,-1-8-4167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30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6438,'0'0'8520,"19"53"-6854,-5-31-577,4 1-353,0 4-63,3-2-289,2-3-159,9-7-97,3-8-64,8-7 0,8-10-641,4-17-1280,-4-5-2532,-5-5-127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22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38 10218,'0'0'2333,"-6"9"-561,-4 3-1078,-40 55 923,46-61-1418,1 0 0,-1 0-1,1 0 1,0 0-1,0 0 1,1 1 0,0 0-1,0-1 1,-1 13-1,3-18-181,0-1 1,1 0-1,-1 1 0,0-1 0,1 0 0,-1 1 0,0-1 0,1 0 1,-1 0-1,1 1 0,-1-1 0,1 0 0,-1 0 0,0 0 0,1 0 1,-1 0-1,1 0 0,-1 1 0,1-1 0,-1 0 0,1 0 0,-1 0 1,1-1-1,-1 1 0,1 0 0,-1 0 0,1 0 0,-1 0 0,1 0 1,-1-1-1,0 1 0,1 0 0,-1 0 0,1 0 0,-1-1 0,0 1 1,1 0-1,0-1 0,18-9 249,-12 4-221,-1 1 0,0-2 0,0 1 0,0 0 1,-1-1-1,1 0 0,-2-1 0,1 1 1,-1-1-1,0 0 0,-1 0 0,0 0 1,0 0-1,-1-1 0,0 1 0,0-1 0,-1 1 1,1-12-1,-3 18-29,1 0 0,-1 0 0,0 0 0,0 0 0,0 0 0,1 0 0,-2 1 0,1-1 0,0 0 0,0 1 0,0-1 0,-1 1 0,1-1 0,-1 1-1,1-1 1,-1 1 0,0 0 0,0 0 0,1 0 0,-1 0 0,0 0 0,0 0 0,0 1 0,0-1 0,0 0 0,0 1 0,0 0 0,0-1 0,0 1 0,0 0 0,0 0 0,-3 1 0,2-2-91,0 1 0,1 0 0,-1 0 0,1 0 0,-1 0 1,0 1-1,1-1 0,-1 1 0,1-1 0,-1 1 0,1 0 0,-1 0 0,1 0 1,0 0-1,-1 1 0,1-1 0,0 1 0,0-1 0,0 1 0,0 0 0,0-1 0,0 1 1,1 0-1,-1 0 0,-1 4 0,3-6-18,-1 0 1,1 1-1,0-1 0,0 0 1,0 0-1,0 1 0,0-1 1,0 0-1,0 0 1,0 0-1,0 1 0,0-1 1,0 0-1,0 0 0,0 1 1,0-1-1,1 0 0,-1 0 1,0 1-1,0-1 0,0 0 1,0 0-1,0 0 1,0 1-1,0-1 0,1 0 1,-1 0-1,0 0 0,0 0 1,0 1-1,1-1 0,-1 0 1,0 0-1,0 0 1,0 0-1,1 0 0,-1 0 1,0 1-1,0-1 0,1 0 1,-1 0-1,0 0 0,0 0 1,1 0-1,-1 0 0,0 0 1,0 0-1,0 0 1,1 0-1,-1 0 0,0 0 1,0-1-1,1 1 0,-1 0 1,0 0-1,0 0 0,1 0 1,-1 0-1,0 0 0,0 0 1,0-1-1,0 1 1,1 0-1,-1 0 0,23-3-4391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31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411 0 4965,'0'0'7110,"-53"34"-5124,25-6 160,0 4-736,-4 4-353,5 6-289,-1 2-95,0 5-32,-2 5-225,1 5-288,-1 5-64,2 4-96,5 1-769,3-2-1152,4-6-2019,6-10-1249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36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532 1 10282,'0'0'5520,"-9"3"-4303,-16 12-894,0 0 0,1 2-1,1 1 1,1 0 0,-40 43 0,-23 20-189,-9-9 43,60-49-200,1 2 0,2 2 0,-32 34 0,62-60-948,10-25-4528,1-8 225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37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10890,'0'0'5894,"37"60"-4677,2-25-480,14 1-289,12 0-256,10 1-128,1 4 0,2-2-384,-9-2-1442,-7-2-3426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44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753 138 4100,'0'0'3625,"-10"-10"-1800,1 1-1577,0 1 0,0-1-1,-1 2 1,0-1 0,-1 1 0,0 1-1,0 0 1,0 0 0,-15-4-1,10 5-176,1 1 0,-1 0 0,0 1 0,1 1 0,-1 1 0,0 0 0,0 1 0,-1 0 0,2 2 0,-1 0 0,0 0 0,0 2 0,1 0 0,-1 1 0,1 0 0,0 1 0,1 1 0,-1 0 0,1 1-1,1 1 1,0 0 0,0 1 0,-16 15 0,5-2-38,1 1 1,1 1-1,2 1 0,0 0 0,1 2 0,2 0 0,1 1 0,2 1 0,0 1 0,2 0 0,1 0 0,2 1 1,1 0-1,2 1 0,0 0 0,3 0 0,1 0 0,1 0 0,4 35 0,-1-53 16,1 0 0,0 0 1,1-1-1,0 1 0,2-1 0,-1 0 0,2 0 0,0-1 0,1 0 0,0 0 0,0 0 1,21 20-1,-16-20-15,1 0 1,1-1 0,0 0-1,1-2 1,0 1 0,1-2 0,0-1-1,0 0 1,29 9 0,-24-10-16,0-2 0,0 0 0,1-1 0,-1-2 0,1 0 0,0-1 0,-1-2 0,1 0 1,0-1-1,-1-1 0,1-2 0,-1 0 0,0-1 0,-1-1 0,1-1 0,-2-1 0,35-20 1,-30 11 61,0-2 0,-2 0 0,0-2 0,-1 0 0,-2-1 0,0-2 0,-2 0 0,0 0 0,-2-2 0,-1 0 0,-1-1 0,16-44 0,-18 35 66,-1 0 0,-1-1-1,-3 0 1,-1 0-1,-1-1 1,-3 1 0,-1-1-1,-1 0 1,-10-64-1,7 90-136,1 0-1,-2 0 1,1 0 0,-2 1-1,0-1 1,0 1-1,-1 0 1,-1 0-1,0 1 1,0 0 0,-11-11-1,12 15-101,-1 0 0,-1 1 1,1 0-1,-1 0 0,0 1 0,0 0 0,0 0 0,-1 1 0,0 0 1,0 0-1,0 1 0,0 0 0,0 1 0,-1 0 0,1 1 0,-11-1 1,4 1-588,0 2 0,1 0 1,-1 1-1,0 0 1,0 1-1,1 1 1,0 0-1,-26 12 0,0 2-3538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46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8081 49 6470,'0'0'1148,"-13"-3"-401,-92-15 86,-190-7 1,-127 23 1637,227 3-1799,-2494 90 70,1604 1-1165,12 78 825,-444 196 665,1487-358-1024,-57 15 496,0 3 1,-99 45-1,164-62-418,1 2 1,0 0-1,0 2 0,1 0 0,1 1 1,0 1-1,1 1 0,1 0 0,1 1 0,0 1 1,1 1-1,1 0 0,-19 33 0,29-45-225,1 1-1,-1 0 0,1-1 0,1 1 1,-1 1-1,1-1 0,1 0 1,0 0-1,0 1 0,0-1 0,1 1 1,2 14-1,-2-22-29,0 0 0,0 0-1,1 0 1,-1 0 0,1-1 0,-1 1 0,0 0 0,1 0-1,-1 0 1,1-1 0,0 1 0,-1 0 0,1 0-1,0-1 1,-1 1 0,1-1 0,0 1 0,0 0-1,-1-1 1,1 0 0,1 1 0,27 2-4617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48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22377 1567 7335,'0'0'5178,"-1"9"-5076,-3 4-161,1 0 1,-2 0 0,0 0 0,0-1 0,-1 1 0,-1-1 0,0-1 0,-1 1-1,0-1 1,-10 10 0,0-2-108,-1 0 1,-1-2-1,-1 0 0,-37 23 1,10-14 371,-1-1 1,-1-3 0,0-2 0,-2-3 0,0-1 0,-86 13 0,-335 20 2050,399-44-1996,-318 13-270,0-16 0,-482-61 0,-929-187 1,640 82 176,-97-10-65,-1362-170-1492,2260 303 1113,-1616-196 313,8-59 1179,1352 178-1296,-106-18 503,-6 42 232,-115 55-1264,-1 34 304,701 5 440,-612 40 615,2 49-206,-487 35 1434,1195-122-1918,-765 12 382,725-19-92,1-3 1,0-4 0,0-4-1,1-3 1,-146-55-1,215 68-267,0-1 0,0-1 0,1 0 0,0-1 0,1 0 0,-17-14 0,26 18-263,0 0 0,0 0 0,1-1 0,0 0 0,0 1 0,0-1 0,-3-8 0,4 7-522,0 0 0,1 0 0,0 0 0,1 0 0,-1 0 0,2-1 0,-1-13 0,0-3-3980,-2-2-2119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48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19 559 7399,'-13'11'6637,"7"-20"-2886,7-30-2165,8 1-1267,2 0 1,2 1-1,21-43 0,-5 8-160,5-19-70,25-63-18,-59 153-77,0 1 0,0-1 0,0 1 0,1-1 0,-1 1-1,0-1 1,0 1 0,0-1 0,1 1 0,-1-1 0,0 1 0,1-1-1,-1 1 1,0-1 0,1 1 0,-1 0 0,0-1 0,1 1 0,-1 0 0,1-1-1,-1 1 1,1 0 0,-1 0 0,1-1 0,-1 1 0,1 0 0,-1 0 0,1 0-1,-1 0 1,1 0 0,-1 0 0,1 0 0,-1 0 0,1 0 0,-1 0-1,1 0 1,-1 0 0,1 0 0,-1 0 0,1 0 0,-1 0 0,1 0 0,-1 1-1,1-1 1,-1 0 0,1 0 0,-1 1 0,1-1 0,-1 0 0,1 1 0,-1-1-1,0 1 1,1 0 0,20 28-80,-16-20 124,9 12-136,1-2 0,1 1 0,1-2 1,1 0-1,0-1 0,1-1 0,1-1 0,0-1 0,1 0 0,1-2 0,0 0 0,1-2 0,26 10 1,-26-14-653,-1 0 0,1-1 1,0-1-1,0-1 0,0-1 1,0-2-1,0 0 0,0-1 1,24-5-1,-10-2-2051,41-14 0,-78 22 2766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53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128 159 5573,'6'-10'3871,"-3"7"-3635,28-53 3420,-29 51-3109,1 0 0,-1-1 0,0 0 0,-1 1-1,1-1 1,-1 0 0,0 0 0,-1 1 0,1-1 0,-1-9 0,0 14-504,-1 1 1,1-1-1,0 0 1,0 0-1,0 0 1,0 1-1,-1-1 1,1 0-1,0 0 0,-1 0 1,1 1-1,-1-1 1,1 0-1,-1 1 1,1-1-1,-1 0 1,1 1-1,-1-1 1,1 1-1,-1-1 1,0 1-1,0-1 1,1 1-1,-1 0 1,0-1-1,1 1 1,-1 0-1,0-1 1,0 1-1,0 0 1,1 0-1,-1 0 1,0 0-1,0 0 1,0 0-1,0 0 1,1 0-1,-1 0 1,0 0-1,0 0 1,0 0-1,1 1 0,-1-1 1,0 0-1,0 1 1,1-1-1,-1 0 1,0 1-1,0-1 1,1 1-1,-1-1 1,0 1-1,-3 2-27,0-1 0,0 1-1,1 0 1,-1-1-1,1 1 1,0 1-1,-1-1 1,-2 5 0,-3 10 113,1 0 0,0 1 0,1 0 1,1 0-1,1 1 0,1-1 0,-3 36 0,3 149 654,4-131-619,-1-18 122,0-28-84,0 0 0,2 0 0,7 44 1,-7-88 283,-1 10-1204,0 0 1,-1 0 0,0 0 0,0 0 0,-3-11 0,-30-52-8540,12 34 2071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53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10025,'0'0'10250,"48"-16"-9193,-18 15-288,7 0-353,-3 0-320,-1 0-32,1 1-192,-9 0-961,3 0-1697,-5 0-2756,-4-6-2657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54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 9161,'0'0'4233,"-11"0"-2402,6 0-1646,0 1 1,0-1-1,0 1 0,0 0 0,0 0 1,0 0-1,0 1 0,0-1 0,0 1 0,1 1 1,-1-1-1,1 1 0,-1-1 0,1 1 1,0 0-1,0 1 0,0-1 0,1 1 1,-5 5-1,0 2 199,1 1 0,0 0 0,1 0 0,1 1 0,0 0 0,0-1 0,2 2 0,-5 23 0,5-16-123,1 0 1,1 0-1,1 0 0,1 0 0,3 22 0,-2-35-273,-1 0-1,2 0 0,-1-1 0,1 1 1,1-1-1,-1 1 0,1-1 1,1 0-1,-1-1 0,1 1 0,0-1 1,1 0-1,-1 0 0,1 0 1,10 6-1,-11-7-395,1-2 0,1 1 0,-1 0 0,0-1 0,1 0 0,0-1 0,13 4 0,-15-5-326,0 0 0,1-1 0,-1 1 0,1-1 0,-1-1 0,1 1 0,-1-1 0,1 1 0,-1-2 0,11-2 0,9-12-4791</inkml:trace>
  <inkml:trace contextRef="#ctx0" brushRef="#br0" timeOffset="1">441 99 12748,'0'0'7196,"-2"10"-6139,-8 25-564,-2-1-1,-1-1 1,-1 0-1,-2-1 1,-2 0-1,0-2 0,-34 42 1,48-67-631,1 0 1,-1-1-1,-1 1 1,1-1 0,-1 0-1,-6 4 1,10-8-33,1 1 1,-1-1 0,0 0 0,0 1-1,0-1 1,0 0 0,0 1 0,0-1-1,0 0 1,0 0 0,0 0 0,0 0-1,0 0 1,0 0 0,0 0 0,0 0-1,0 0 1,1-1 0,-1 1 0,0 0-1,0-1 1,0 1 0,0-1 0,0 1 0,0 0-1,1-1 1,-1 0 0,0 1 0,0-1-1,1 0 1,-1 1 0,0-1 0,1 0-1,-1 0 1,1 1 0,-1-1 0,1 0-1,-1 0 1,1 0 0,-1 0 0,1 0-1,0 0 1,0 0 0,-1 1 0,1-1-1,0 0 1,0-2 0,-7-23-3910,-2-4-490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22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10314,'0'0'7879,"62"-3"-6982,-10-8-384,6 1-289,-1-1-128,-2 2-64,-8 3-128,-8 1-1666,-12 1-2210,-11 0-2402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54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9705,'0'0'7687,"56"-4"-5925,-29 17-128,3 4-289,7 4-544,-2 2-417,4 0-256,0 2-32,-10-1-704,-3-3-1122,-8-6-896,-8-5-2147,-2-8-2754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54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13933,'0'0'3262,"10"8"-1687,15 11-1070,-2 1 0,0 1 0,23 27 0,-38-39-407,-1 0-1,0 1 1,-1 0-1,0 0 1,0 1 0,-1-1-1,-1 1 1,0 1-1,0-1 1,-1 0-1,0 1 1,1 20-1,-4-18-143,-1 0-1,0 0 1,-1 1-1,0-1 1,-1-1-1,-1 1 1,0 0-1,-1-1 1,0 0-1,-1 0 1,-1 0-1,-16 23 1,5-12-262,-1 0 0,-1-1 1,-1-1-1,-2-1 1,-24 19-1,-3-8-3365,0-8-3005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03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3900 1217,'-20'7'3183,"29"-13"1390,27-14-2122,230-175-347,331-260-2339,-571 433 315,321-277 1414,101-67-370,22 27-1162,-457 331 57,459-348 635,39-27-197,49-22-369,-39 27 36,19 27 555,-462 305-712,331-214-505,-401 252-1032,-8 3-2946,-8 1-3118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04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11 5733,'-22'-1'1066,"-15"-1"6139,24-1-1234,42 2-5046,16 0-629,-28 0-259,0 0-1,0 1 0,0 0 1,0 2-1,-1 0 0,1 1 1,19 6-1,-35-9-30,0 0 0,0 1 0,0-1 0,0 1 0,0-1 0,0 1 0,0 0 0,0-1-1,0 1 1,0 0 0,-1 0 0,1 0 0,0 0 0,0 0 0,-1-1 0,1 1 0,0 0 0,-1 1 0,1-1 0,-1 0 0,0 0 0,1 0 0,-1 0 0,0 0 0,0 0 0,1 0 0,-1 1-1,0-1 1,0 0 0,0 0 0,0 0 0,-1 0 0,1 1 0,0-1 0,0 0 0,-1 0 0,1 0 0,-1 0 0,1 0 0,-1 0 0,1 0 0,-1 0 0,1 0 0,-1 0 0,0 0-1,0 0 1,0 1 0,-7 7 70,0 0-1,0 0 0,-15 13 0,14-14-42,6-6 17,1 0 17,-1 1 0,1-1 0,-1 0 0,1 1 0,0 0 0,0-1 0,0 1 0,0 0 0,-3 6 0,5-8-65,1 1 0,-1 0 0,0-1 0,0 1 1,1 0-1,-1-1 0,0 1 0,1-1 0,0 1 0,-1-1 0,1 1 1,0-1-1,0 1 0,0-1 0,0 0 0,0 1 0,0-1 0,0 0 0,0 0 1,1 0-1,-1 0 0,3 2 0,2 3-1,1 0 0,-1 1 0,0 0 0,-1 0 0,0 0 0,0 1 0,0-1 1,-1 1-1,5 14 0,-8-20 11,0 1 0,0 0-1,-1 0 1,1 0 0,-1 0 0,0 0 0,0-1 0,0 1 0,0 0 0,0 0 0,0 0 0,-1 0 0,0 0 0,1 0 0,-1-1 0,0 1 0,0 0-1,-1-1 1,1 1 0,-1 0 0,1-1 0,-1 0 0,0 1 0,0-1 0,0 0 0,0 0 0,0 0 0,0 0 0,0 0 0,-1-1 0,1 1-1,-1-1 1,-4 3 0,-1-1 147,0 0-1,0 0 1,-1 0-1,1-1 1,-1-1-1,1 1 1,-1-1 0,-12 0-1,16-1-82,0 0 0,0-1 0,0 1 0,0-1 0,0 1 0,0-2-1,1 1 1,-1 0 0,0-1 0,1 0 0,-1 0 0,1 0 0,0-1 0,-1 1 0,1-1 0,-4-4 0,8 7-148,0 0 0,-1 0 0,1-1 0,-1 1 0,1 0 0,-1-1 0,1 1 0,0 0 0,-1-1 0,1 1 0,0 0 1,-1-1-1,1 1 0,0-1 0,0 1 0,-1-1 0,1 1 0,0-1 0,0 1 0,0-1 0,0 1 0,0-1 0,0 1 0,0-1 0,0 1 1,0-1-1,0 1 0,0-1 0,0 1 0,0-1 0,0 1 0,0-1 0,0 1 0,0-1 0,0 1 0,1 0 0,-1-1 0,0 1 1,0-1-1,1 1 0,0-1 0,20-6-6421,-6 4 2180,6-7-5371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05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127 180 5061,'7'-14'3331,"39"-87"1586,-24 37 4500,-36 158-9009,-3 185 0,17-42 1509,-4-226-1546,-5-19-60,-8-23-166,-117-232-2339,127 243 2265,14 10 17,30 8-9,-16 3-157,56 2-1128,-46 0-2591,1-2-1,57-6 1,-49-6-2124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06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12204,'0'0'7463,"-9"1"-6641,5-1-769,1 1 1,-1-1-1,1 1 1,-1 0-1,1 0 1,0 0-1,-1 0 1,1 1-1,0-1 1,0 1-1,-6 3 1,5-1 41,0 0 1,0 1-1,1-1 0,-1 1 1,1 0-1,0 0 0,0 0 0,-4 10 1,0 2 81,1-1-1,1 2 1,0-1 0,1 0 0,1 1 0,1 0 0,0 0-1,1 0 1,2 21 0,-1-33-229,1 0 0,-1-1 0,1 1 0,0 0 0,1 0 0,-1-1-1,1 1 1,0 0 0,1-1 0,-1 0 0,1 0 0,0 0 0,0 0 0,1 0 0,0 0 0,0-1 0,0 0-1,0 0 1,0 0 0,1 0 0,0 0 0,0-1 0,0 0 0,0 0 0,0-1 0,0 1 0,1-1 0,-1 0-1,1-1 1,0 1 0,7 0 0,-7-1-835,1 0-1,-1 0 0,0-1 1,1 0-1,-1 0 0,0-1 1,0 1-1,1-1 1,-1-1-1,6-1 0,12-12-4968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06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9289,'0'0'7933,"-4"11"-6641,-9 21-251,-2-1-1,-1 0 1,-1-1 0,-22 27 0,-19 19-1606,57-88-3765,0-71-7555,-1 40 10119,2 2 8669,8 42-2800,21 12-2200,-9-2-1383,0 0-1,1-1 1,43 12 0,-21-13-2619,5-6-3401,-14-3-1231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06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5285,'0'0'14910,"3"10"-14301,22 51-144,-15-41-419,-1 1-1,-2-1 0,7 27 1,-12-42-33,-1 0 0,0 1 0,-1-1 0,1 1 0,-1-1 1,0 1-1,-1-1 0,1 1 0,-1-1 0,0 0 0,0 1 0,-1-1 1,0 0-1,1 0 0,-2 0 0,1 0 0,-1 0 0,-3 5 1,-4 3-169,-1 0 1,0-1 0,-1 0-1,0-1 1,-1-1 0,0 0 0,0 0-1,-1-1 1,-15 7 0,29-25-8697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07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15759,'0'0'2755,"46"-5"-1666,-24 5 192,4 2-577,3 5-575,1-1-65,3 1-96,-3-1-1025,-5-2-801,-7 0-1441,-8-2-1826</inkml:trace>
  <inkml:trace contextRef="#ctx0" brushRef="#br0" timeOffset="1">29 90 10602,'0'0'11179,"72"22"-10987,-26-22-128,4 1-64,-2-1-1666,-6 0-2754,-5-2-4580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08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12876,'8'-7'2611,"-1"1"-2284,1 0 1,-1 0 0,1 1-1,0 0 1,0 1 0,1-1-1,-1 2 1,1-1-1,0 1 1,0 0 0,0 1-1,1 0 1,-1 1 0,0 0-1,18 0 1,-26 1-324,0 0 0,0 0 1,0 0-1,0 0 0,0 0 0,0 0 1,0 0-1,0 0 0,1 1 0,-1-1 0,0 0 1,0 1-1,0-1 0,0 1 0,0-1 1,-1 1-1,1 0 0,0-1 0,0 1 0,0 0 1,0 0-1,-1-1 0,1 1 0,0 0 1,-1 0-1,1 0 0,0 0 0,-1 0 0,1 0 1,-1 0-1,0 0 0,1 0 0,-1 0 1,0 0-1,0 0 0,0 0 0,1 1 0,-1-1 1,0 0-1,0 0 0,-1 0 0,1 0 1,0 0-1,0 0 0,0 0 0,-1 0 0,0 2 1,-1 1 79,0 1 0,0-1 0,0 0 0,-1-1 0,1 1-1,-1 0 1,0-1 0,0 1 0,0-1 0,-5 3 0,-21 11 630,24-16-654,1 1-1,-1 0 0,1 1 0,0-1 1,-1 1-1,1 0 0,1 0 1,-1 0-1,0 0 0,1 1 0,-5 4 1,8-7-72,0 0 0,0-1 0,0 1 0,0 0 1,0-1-1,0 1 0,0-1 0,0 1 0,0 0 1,0-1-1,1 1 0,-1 0 0,0-1 0,0 1 1,0-1-1,1 1 0,-1-1 0,0 1 0,1-1 1,-1 1-1,1-1 0,-1 1 0,0-1 0,1 1 1,-1-1-1,1 1 0,-1-1 0,1 0 0,0 1 1,-1-1-1,1 0 0,23 13-134,-17-10 72,22 10-257,-13-7 67,-1 1 1,0 1 0,-1 1-1,16 11 1,-27-18 247,0 0 0,-1 0 0,1 0 0,-1 1 0,0-1-1,1 1 1,-1 0 0,0 0 0,-1-1 0,1 1 0,0 1 0,-1-1 0,0 0 0,0 0 0,0 0 0,0 1 0,0-1 0,0 0-1,-1 1 1,0-1 0,0 1 0,0-1 0,0 1 0,0-1 0,-2 7 0,0-6 144,0 0 0,0 0-1,0-1 1,0 1 0,-1-1 0,0 1 0,1-1 0,-1 0 0,-1 0 0,1 0-1,0 0 1,-1 0 0,1-1 0,-1 0 0,0 1 0,0-1 0,0-1 0,0 1 0,0-1-1,0 1 1,0-1 0,0 0 0,-6 0 0,-13 3 847,1-1 1,-45-1-1,62-2-835,0-1 1,0 1 0,-1-1-1,1 0 1,0-1-1,-9-3 1,14 5-153,-1 0-1,1-1 1,-1 1 0,0 0 0,1-1 0,-1 1 0,1 0 0,-1-1-1,1 1 1,-1-1 0,1 1 0,-1-1 0,1 1 0,0-1 0,-1 1-1,1-1 1,0 1 0,-1-1 0,1 1 0,0-1 0,0 0 0,-1 1-1,1-1 1,0 0 0,0 0-93,1 0 1,-1 0-1,1 0 0,-1 0 0,1 0 1,0 0-1,-1 0 0,1 0 0,0 0 1,0 0-1,0 1 0,0-1 0,-1 0 1,1 0-1,0 1 0,0-1 0,0 1 1,0-1-1,2 0 0,60-21-6020,-28 11 1563,5-3-2293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23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10442,'0'0'7372,"11"-9"-6811,3-3-388,1 1 1,1 0 0,0 2-1,19-10 1,-27 15-142,-1 1 1,0 0 0,1 0-1,0 0 1,-1 1-1,1 0 1,0 1-1,0 0 1,0 0-1,0 1 1,1 0-1,-1 0 1,0 0-1,10 3 1,-17-2-31,0-1 1,-1 0-1,1 1 0,-1-1 1,1 1-1,-1-1 1,1 1-1,-1 0 1,1-1-1,-1 1 0,1-1 1,-1 1-1,0 0 1,1-1-1,-1 1 1,0 0-1,1-1 1,-1 1-1,0 0 0,0 0 1,0-1-1,0 1 1,0 0-1,0 0 1,0-1-1,0 1 0,0 0 1,0 0-1,0-1 1,0 1-1,-1 0 1,1 0-1,-10 25 137,-3-10-99,0-1 1,-1 0 0,-1-1 0,0 0 0,-25 16 0,22-18 73,2 1 0,-1 1 0,2 0-1,0 1 1,-15 21 0,29-36-113,1 1-1,-1-1 1,1 1-1,-1-1 1,1 1-1,0 0 0,-1-1 1,1 1-1,0-1 1,-1 1-1,1 0 1,0-1-1,0 1 1,0 0-1,-1-1 0,1 1 1,0 0-1,0 0 1,0-1-1,0 1 1,0 0-1,1-1 0,-1 1 1,0 0-1,0-1 1,0 1-1,0 0 1,1-1-1,-1 1 1,0 0-1,1-1 0,-1 1 1,0-1-1,1 1 1,0 0-1,1 1 12,1-1 1,-1 0-1,1 0 1,-1 0-1,0 0 0,1 0 1,0 0-1,-1-1 0,1 1 1,3-1-1,78-1-2843,-74 1 1218,22-4-2871,-3-4-796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08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9129,'0'0'13943,"-9"8"-13729,5-4-250,0 0-1,0 0 1,0 0 0,1 0-1,-1 1 1,1 0 0,0-1-1,1 1 1,-1 0 0,1 1-1,0-1 1,0 0 0,0 1-1,1-1 1,0 1 0,0-1-1,0 1 1,1 0 0,0-1-1,0 1 1,0-1 0,1 1-1,0 0 1,0-1 0,0 1-1,1-1 1,-1 1 0,1-1-1,1 0 1,4 9 0,5 2-839,7 11-696,-14-7-4525,-17-19-3550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08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7495,'0'0'13709,"78"-32"-13389,-32 32-256,3 1 0,8 3-288,-4-3-1922,-7-1-3171,-5 0-3139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09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12588,'0'0'5338,"8"-1"-4110,-1 1-1023,0 1 1,0-1-1,0 1 0,0 0 1,0 0-1,-1 1 0,1 0 1,0 0-1,6 4 0,-10-5-171,1 1 1,0 0-1,-1 0 0,0 0 0,0 0 0,1 1 0,-1-1 1,0 1-1,-1 0 0,1 0 0,-1 0 0,1 0 0,-1 0 1,0 0-1,0 1 0,0-1 0,0 1 0,-1-1 0,1 1 1,0 7-1,-1-7 47,-1 1 1,0 0-1,0-1 1,-1 1-1,1-1 1,-1 1-1,0-1 0,0 1 1,-1-1-1,1 1 1,-1-1-1,0 0 1,0 0-1,0 0 1,-1 0-1,1 0 1,-1 0-1,-5 5 1,-8 6 466,0 1 0,-33 22 0,-5 6 210,53-44-758,1 1 0,-1-1 0,1 0 0,-1 0 0,1 1-1,-1-1 1,1 1 0,0-1 0,-1 0 0,1 1 0,0-1 0,-1 1 0,1-1 0,0 1 0,0-1-1,-1 1 1,1-1 0,0 1 0,0-1 0,0 1 0,0-1 0,0 1 0,0-1 0,0 1-1,0 0 1,0-1 0,0 1 0,0-1 0,0 1 0,0-1 0,0 1 0,0-1 0,0 1-1,1-1 1,-1 1 0,0-1 0,0 1 0,1-1 0,-1 1 0,0-1 0,1 1 0,-1-1-1,0 0 1,1 1 0,-1-1 0,1 1 0,-1-1 0,1 0 0,-1 0 0,0 1 0,1-1-1,0 0 1,-1 0 0,1 1 0,-1-1 0,1 0 0,-1 0 0,1 0 0,-1 0 0,1 0-1,-1 0 1,1 0 0,-1 0 0,1 0 0,0 0 0,0 0 0,47 1-1148,-41-1 659,24 1-1116,27-2-2860,0-7-3580,-19-3 1100</inkml:trace>
  <inkml:trace contextRef="#ctx0" brushRef="#br0" timeOffset="1">532 118 5125,'0'0'15876,"-8"6"-15235,-14 11-342,1 2 0,1 0 0,1 1 0,0 1 0,2 1 0,0 0-1,-23 44 1,40-66-397,0-1 0,0 1-1,0 0 1,0 0 0,0 0 0,0-1-1,0 1 1,0 0 0,0 0-1,0 0 1,-1-1 0,1 1-1,0 0 1,0 0 0,0 0 0,0 0-1,0-1 1,0 1 0,0 0-1,0 0 1,-1 0 0,1 0-1,0 0 1,0-1 0,0 1 0,0 0-1,0 0 1,-1 0 0,1 0-1,0 0 1,0 0 0,0 0-1,-1 0 1,1 0 0,0 0-1,0-1 1,0 1 0,0 0 0,-1 0-1,1 0 1,0 0 0,0 0-1,0 1 1,-1-1 0,1 0-1,0 0 1,0 0 0,0 0 0,-1 0-1,1 0 1,0 0 0,0 0-1,0 0 1,0 0 0,-1 0-1,1 1 1,0-1 0,0 0-1,0 0 1,0 0 0,0 0 0,0 0-1,-1 1 1,1-1 0,0 0-1,0 0 1,0 0 0,0 1-1,0-1 1,-6-19-4591,5 15 2791,-7-21-7194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09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9353,'0'0'12524,"73"31"-11531,-36-7-321,4 2-415,5 1-193,7 2-1121,-7-4-2659,-2-5-4067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15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8840,'0'0'80,"0"1"0,0-1 0,-1 1-1,1-1 1,0 1 0,0-1 0,0 1 0,0-1-1,0 1 1,0-1 0,0 1 0,0 0-1,0-1 1,0 1 0,1-1 0,-1 1 0,0-1-1,0 1 1,0-1 0,1 1 0,-1-1-1,0 0 1,0 1 0,1-1 0,-1 1-1,1-1 1,-1 0 0,0 1 0,1-1 0,-1 1-1,1-1 1,23 10 1394,41-3-300,-47-5-865,-12-1-200,0 0 0,1 0 0,-1 1 0,0 0 0,0 0 0,0 1 0,0 0 1,-1 0-1,1 0 0,-1 0 0,1 1 0,-1 0 0,-1 0 0,6 6 0,19 14 491,-15-15-475,0-1 0,1 0-1,0-1 1,0-1-1,1 0 1,19 4-1,-17-6 103,0 2 0,-1 1 1,1 0-1,25 15 0,-26-12-30,1-1 1,35 13 0,14 8 436,-7 12-376,-51-33-204,1-2 0,0 1 0,1-1 0,0-1 0,21 10 0,57 12 118,-58-19-33,1 2-1,-1 0 1,49 27-1,209 107 49,-36-20-75,-157-77-90,154 53 0,-123-53-7,28 16 110,187 107 1,-234-117 81,211 75 0,3-1-34,164 90-82,-276-127-82,208 75 14,-371-152-14,689 178 131,-622-175-51,-59-10 630,101 26 0,-133-23-563,-17-5-5122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17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154 354 4452,'5'-14'-80,"49"-221"7217,-39 130-138,-20 159-4291,-7 93-2314,15-95-61,1 1 1,3-1 0,3-1-1,1 1 1,3-2 0,2 1-1,27 56 1,-74-135 2644,-67-44-4126,59 43 476,4 4-64,15 11 472,1 0 0,0-1 0,1-1 1,-17-19-1,35 35 263,-1-1 1,1 1-1,0-1 0,-1 1 0,1 0 0,0-1 1,-1 1-1,1-1 0,0 1 0,0-1 0,-1 0 1,1 1-1,0-1 0,0 1 0,0-1 1,0 1-1,0-1 0,0 0 0,0 1 0,0-1 1,0 1-1,0-1 0,0 0 0,0 1 0,0-1 1,0 1-1,0-1 0,1 1 0,-1-1 1,1 0-1,16-10 19,34 2 73,-43 8-69,119-14 494,73-12-520,-197 26-414,0 1-1,-1-1 1,1 0 0,0 1-1,-1-1 1,1 0-1,-1-1 1,1 1-1,-1 0 1,1-1-1,-1 1 1,4-4 0,-1-9-7254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18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16 3555,'-6'-5'-256,"5"-5"-160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18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93 4805,'4'-8'3624,"-2"4"-2920,19-33 1050,-19 35-1228,-1-1 0,0 1 0,0-1-1,0 1 1,0-1 0,-1 1 0,1-1 0,-1 0 0,1 1 0,-1-1 0,0 0-1,0 1 1,0-1 0,-1-4 0,-15 16 1337,7 1-1789,1 0 1,0 1-1,1-1 0,1 1 1,-1 1-1,-7 19 0,-22 76 399,26-71-151,-8 48 0,16-70-224,1-1 0,0 1 0,1 0 0,0 0 0,1 0-1,5 25 1,-5-35-76,1 0 0,0 0-1,0-1 1,0 1 0,0-1-1,0 1 1,1-1 0,-1 0-1,1 0 1,0 0-1,0 0 1,0 0 0,0-1-1,1 1 1,-1-1 0,1 0-1,0 0 1,-1 0 0,1-1-1,0 1 1,0-1 0,0 0-1,0 0 1,0 0-1,0-1 1,0 0 0,0 1-1,6-2 1,0 2-457,0-1 1,0-1-1,0 0 0,-1 0 1,1-1-1,0-1 1,0 1-1,-1-2 0,0 1 1,18-10-1,4-11-3483,-2-2-946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18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1 4484,'0'0'15652,"-7"8"-14787,-12 16-567,2 1-1,0 1 1,2 1-1,-15 34 1,12-23-252,-2 0 1,-29 40 0,48-76-118,0-1-1,0 0 0,0 0 0,0 0 0,0 0 0,0 0 0,0 0 1,0 0-1,-1 0 0,1-1 0,0 1 0,-1 0 0,1-1 1,0 1-1,-1-1 0,1 1 0,-3-1 0,3 0-243,-1 0 0,1 0 0,0 0 0,-1 0 0,1-1 0,0 1-1,0 0 1,-1-1 0,1 1 0,0-1 0,0 0 0,0 1 0,-1-1 0,1 0 0,0 0-1,0 0 1,0 0 0,0 0 0,1 0 0,-1 0 0,0 0 0,0 0 0,0 0 0,1 0-1,-1 0 1,1-1 0,-1-1 0,-9-23-5504</inkml:trace>
  <inkml:trace contextRef="#ctx0" brushRef="#br0" timeOffset="1">0 90 4100,'0'0'13773,"62"-10"-11947,-39 18-353,6 2-448,-1 4-192,6 0-353,5 1-288,-6-1-160,-1-1-480,-4 0-1538,-5-4-1345,-5-5-2883,-7-2-3555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19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15919,'0'0'4543,"12"10"-3369,-4-4-1014,22 19 364,41 43 0,-62-59-504,-1 1 0,0 0 1,-1 1-1,0-1 0,0 1 1,-1 1-1,-1-1 0,0 1 1,0 0-1,2 13 0,-5-15 2,-1 1-1,0-1 1,0 1-1,-1-1 1,-1 1-1,0 0 1,0-1 0,-1 0-1,0 1 1,-1-1-1,0 0 1,-1 0-1,0 0 1,0 0-1,-1-1 1,-6 9 0,-7 7-220,-1-1 1,-1-1 0,-1-1 0,-30 26 0,35-32-750,-1 1-1707,5-9-3632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23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84 7687,'-8'-1'3684,"-3"0"-3321,1 0 0,-1 1 0,1 1 1,-1 0-1,1 0 0,-1 1 0,1 0 1,0 1-1,-14 6 0,19-7-272,1 0-1,0 0 1,-1 1 0,1 0-1,0 0 1,0 0 0,1 1-1,-1-1 1,0 1 0,1 0-1,0 0 1,0 0 0,0 0-1,1 0 1,0 1 0,-1-1-1,1 1 1,1 0 0,-1-1-1,1 1 1,0 0 0,0 0-1,-1 9 1,2-13-75,0 0 1,0 1 0,0-1-1,0 0 1,0 1-1,0-1 1,1 0 0,-1 1-1,0-1 1,1 0-1,-1 1 1,1-1-1,0 0 1,-1 0 0,1 0-1,0 0 1,0 1-1,-1-1 1,1 0 0,0 0-1,0-1 1,0 1-1,0 0 1,2 1-1,1 0 5,-1 0-1,1-1 0,0 1 0,-1-1 0,1 0 0,0 0 1,0 0-1,6 0 0,7 0 108,1-1 1,31-4-1,-49 4-121,14-2 112,-1-1 0,0-1 0,0 0 0,-1 0 0,1-1 0,-1-1 0,0 0 0,0-1 0,-1 0 0,13-11 0,-19 14-155,0 0 0,-1-1 0,1 0 0,-1 1 0,0-1 0,0-1 0,-1 1 0,0 0 0,0-1 0,4-8 0,-6 10-160,0 0 1,0 0-1,-1 0 1,1 0-1,-1 0 1,0 0 0,0 0-1,0 0 1,-1 0-1,1 1 1,-1-1-1,0 0 1,0 0-1,0 0 1,0 0-1,-1 1 1,-3-8-1,-5-6-3717,2 0-1297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19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13613,'0'0'7463,"69"11"-5990,-25-11-672,7-4-417,8-6-287,-6-3-65,0-3-385,-11-1-640,-8 1-384,-9 1-897,-16 3-1282,-9 1-1280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19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13933,'0'0'4965,"76"12"-3332,-29-17-512,7-11-640,4-1-353,-5-1-64,-3 0-1473,-8-1-2243,-17 2-4515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22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154 138 3075,'3'-3'821,"-1"0"0,0-1 0,0 1 0,-1 0 0,1-1 0,-1 0 0,0 1-1,0-1 1,0 0 0,0 0 0,0 0 0,-1 0 0,0 1 0,0-9 0,0 11-625,-1 0-1,1 0 0,0 0 1,0 0-1,-1 0 1,1 0-1,-1 0 1,1 0-1,-1 1 1,1-1-1,-1 0 1,1 0-1,-1 0 1,0 1-1,1-1 0,-1 0 1,0 1-1,0-1 1,0 0-1,1 1 1,-1-1-1,-2 0 1,1 1-152,0-1 0,0 1 0,-1 0 0,1 0 1,0 0-1,0 0 0,-1 1 0,1-1 0,0 0 1,0 1-1,0 0 0,0-1 0,0 1 0,-4 2 0,1 0-38,0 0 1,0 0-1,1 0 0,-1 1 0,1 0 0,0 0 0,0 0 0,0 1 0,1-1 0,-1 1 0,1 0 0,0 0 0,0 0 0,1 0 0,0 0 0,-2 7 0,1-4-2,0 0 1,1 0-1,1 1 0,-1-1 0,1 1 1,1-1-1,0 1 0,0-1 0,0 1 1,3 12-1,-2-17-3,0-1 1,0 1-1,1-1 1,-1 0-1,1 1 0,0-1 1,-1 0-1,2 0 1,-1 0-1,0 0 0,0-1 1,1 1-1,0-1 1,-1 1-1,1-1 1,5 4-1,4 0 15,-1-1 1,1 0-1,19 6 0,26 12 45,-53-22-58,-1 1-1,0 0 1,0 0-1,0 1 1,0-1 0,0 1-1,-1-1 1,1 1 0,-1 0-1,0 0 1,1 0-1,-1 0 1,2 5 0,-3-5 41,0 1 0,1-1 1,-1 1-1,-1 0 0,1-1 0,0 1 1,-1 0-1,0 0 0,0-1 0,0 1 1,0 0-1,-1 0 0,1-1 1,-1 1-1,0 0 0,0-1 0,-2 6 1,-1-3 11,1 1 0,-1-1 0,0 0 0,0 0 0,-1-1-1,0 1 1,0-1 0,-9 8 0,4-5 41,-1-1 0,1 0 0,-1 0-1,0-1 1,0-1 0,-1 0 0,0 0-1,0-1 1,0-1 0,-15 3 0,25-6-75,0 1 1,0-1 0,0 1 0,-1-1 0,1 0-1,0 0 1,0 0 0,0 0 0,0-1 0,0 1-1,0-1 1,-1 1 0,1-1 0,0 0 0,0 1-1,0-1 1,1 0 0,-1 0 0,0-1 0,0 1-1,0 0 1,1 0 0,-1-1 0,1 1 0,-1-1-1,-2-3 1,3 0-18,-1 0 1,1 0-1,0 0 0,0 1 0,1-1 0,-1-1 1,1 1-1,0 0 0,0 0 0,2-9 0,0 5-17,0 1 0,1-1 0,-1 1 0,2 0 0,-1 0 0,1 0-1,0 0 1,10-13 0,51-59-33,-50 64 39,3-4-6,1-1 20,-1-1 0,25-39 0,-38 54 13,-1 0-1,-1-1 1,0 1 0,0-1 0,0 0 0,-1 1 0,0-1 0,0 0 0,-1 0 0,0-1 0,-1 1 0,1 0 0,-3-16-1,1 20 25,-1 0-1,0 0 1,0 0-1,0 1 0,0-1 1,-1 0-1,0 1 1,1 0-1,-1-1 0,0 1 1,-1 0-1,1 1 0,0-1 1,-1 0-1,0 1 1,1 0-1,-1 0 0,0 0 1,0 0-1,0 1 0,-1-1 1,1 1-1,0 0 1,0 1-1,-1-1 0,-5 0 1,6 1-123,0 0 0,0 0 0,0 0 0,0 0 0,-1 0 0,1 1 0,0 0 0,0 0 0,1 0 0,-1 0 0,0 1 0,-7 3 0,9-4-152,0 1 1,0 0 0,0-1 0,0 1 0,0 0-1,1 0 1,-1 0 0,1 0 0,-1 0 0,1 0-1,0 1 1,0-1 0,0 0 0,0 1 0,0-1-1,0 0 1,1 1 0,-1-1 0,1 1 0,0 0-1,0-1 1,0 3 0,0 2-4971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23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150 101 3972,'0'0'7239,"1"-10"-3801,-1-32-919,0 40-2398,1 1 0,-1 0-1,0-1 1,0 1 0,0 0-1,0-1 1,0 1 0,-1-1-1,1 1 1,0 0 0,-1-1-1,1 1 1,-1 0 0,1 0-1,-1-1 1,0 1 0,1 0-1,-1 0 1,0 0 0,0 0-1,0 0 1,0 0 0,0 0-1,0 0 1,0 0 0,0 0-1,0 0 1,0 1 0,-1-1-1,1 1 1,0-1 0,0 0-1,-1 1 1,1 0 0,0-1-1,-1 1 1,1 0 0,0 0-1,-1 0 1,-1 0 0,0 0-100,1 1 1,0-1-1,0 1 0,0-1 1,0 1-1,0 0 1,0 0-1,0 0 0,0 0 1,0 0-1,0 0 1,0 1-1,1-1 0,-1 1 1,1-1-1,-1 1 1,1 0-1,-1-1 0,1 1 1,0 0-1,0 0 1,-1 3-1,-1 1-20,1 0-1,0 1 1,1 0-1,-1-1 1,1 1-1,1 0 1,-1-1-1,1 1 1,0 0-1,1 0 1,-1-1-1,2 1 1,-1-1-1,1 1 1,-1 0-1,2-1 1,-1 0-1,1 0 1,0 0-1,0 0 1,8 10-1,3 1 15,1-2 0,1 0-1,1-1 1,-1-1 0,27 16-1,-10-7-6,-29-19-2,1 1 0,-1-1 0,0 1 0,0 0 0,0 0 0,0 0 0,-1 0-1,1 1 1,-1-1 0,0 1 0,-1 0 0,1 0 0,-1 0 0,0 0 0,0 0 0,-1 0 0,1 1 0,-1-1 0,0 1 0,-1-1 0,1 1 0,-1-1 0,0 1 0,-1-1 0,1 1 0,-1-1 0,0 1 0,0-1 0,-1 0 0,0 1 0,0-1-1,0 0 1,0 0 0,-1 0 0,0-1 0,0 1 0,0 0 0,0-1 0,-1 0 0,0 0 0,0 0 0,-8 6 0,1-2 12,0 0 0,0 0 1,-1-1-1,0-1 0,0 0 0,-24 7 0,28-10 60,-1 0 0,-1-1-1,1 0 1,0-1 0,0 0 0,-1 0-1,1-1 1,-1 0 0,1-1 0,-16-3-1,23 3-56,0 0 0,0 0 0,0 0-1,0 0 1,0-1 0,0 1 0,0-1-1,0 1 1,1-1 0,-1 0 0,0 0-1,1 0 1,0 0 0,-1 0-1,1 0 1,0 0 0,0 0 0,0 0-1,0 0 1,1-1 0,-1 1 0,0 0-1,1-1 1,0 1 0,-1 0 0,1-1-1,0 1 1,0-1 0,1 1 0,-1 0-1,0-1 1,2-3 0,0-4-26,-1 0 0,2 1 1,0-1-1,0 1 0,0 0 0,9-16 1,7-2-11,1 1 0,1 1 0,2 1 0,26-23 0,-22 23 17,-2-2 1,0-1 0,21-30 0,-44 53 9,1 0 0,0 0 1,-1 0-1,0-1 0,0 1 1,0-1-1,0 1 0,-1-1 1,1 0-1,-1 1 0,-1-1 1,1 0-1,-1 0 0,0 0 1,0 1-1,-1-11 0,0 12 15,-1-1 0,1 1 1,-1-1-1,0 1 0,0-1 0,0 1 0,0 0 0,0 0 0,-1 0 0,0 0 0,1 1 1,-1-1-1,0 1 0,0 0 0,0-1 0,-1 1 0,1 1 0,-1-1 0,1 0 0,-1 1 1,-5-2-1,-1 0-27,0 0 0,-1 0 0,1 1 0,-1 0 0,1 1 0,-1 1 0,0-1 0,1 2 0,-1-1 0,0 2 0,1-1 0,-13 4 0,22-4-87,0-1 0,0 1 1,-1 0-1,1-1 0,0 1 1,0 0-1,0 0 0,1 0 0,-1 0 1,0 0-1,0 0 0,0 0 1,1 0-1,-1 0 0,0 0 1,1 0-1,-1 0 0,1 0 1,0 1-1,-1-1 0,1 0 1,0 0-1,0 1 0,-1-1 0,1 0 1,0 0-1,0 1 0,1-1 1,-1 0-1,0 3 0,1-2-494,0 0 0,0 1-1,0-1 1,0 0-1,0 0 1,0 0 0,0 0-1,1 0 1,-1 0-1,1 0 1,-1 0 0,1 0-1,0 0 1,3 2 0,16 7-6343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24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12684,'0'0'6598,"48"-1"-4644,-18-8-481,9-1-576,0 3-352,0-1-385,-2 4-128,-7 1-160,-3 2-1474,-11-4-2241,-9-5-6343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26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33 404 3043,'0'0'8386,"-5"7"-6186,0 3-1476,-17 21 3618,23-34-4013,-1-1 1,2 1-1,-1 0 0,0 0 1,1 0-1,-1 0 0,1 0 1,0 0-1,0 1 0,0-1 0,4-3 1,4-7 117,22-35-58,-2-2-1,-2-1 1,-2-1 0,-3-1 0,18-61 0,-36 87-197,-5 22-25,-4 18-169,-5 30-251,2 0-1,2 0 1,2 1-1,2-1 1,5 54-1,3-62-1171,1-18-810,5-8-3517,-3-8 414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27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13100,'0'0'3940,"-24"48"-2531,11-21 609,4 0-352,8 0-769,1-2-673,0 2-160,1-4-64,8-1-192,0-1-513,2-5-448,-2-4-801,-2-7-384,-2-5-352,0-2-321,-3-16 448,3-8-3138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27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47 3651,'0'0'7341,"1"-9"-3941,4-25-1008,-5 35-2329,0-1 0,-1 0 0,1 0 0,0 0-1,0 0 1,0 0 0,0 0 0,0 0 0,-1 0 0,1 0 0,0 0 0,0 0 0,0 0 0,0 0 0,-1 0 0,1 0-1,0 0 1,0 0 0,0 0 0,-1 0 0,1 0 0,0 0 0,0 0 0,0 0 0,0 0 0,0 0 0,-1 0 0,1 0-1,0 0 1,0-1 0,0 1 0,0 0 0,0 0 0,-1 0 0,1 0 0,0 0 0,0 0 0,0-1 0,0 1 0,0 0-1,0 0 1,0 0 0,0 0 0,0-1 0,0 1 0,0 0 0,0 0 0,-1 0 0,1 0 0,0-1 0,0 1 0,0 0-1,0 0 1,1 0 0,-1 0 0,0-1 0,-9 12 82,-23 53 601,29-59-710,1 1-1,0 0 0,0 1 1,1-1-1,-1 0 1,2 0-1,-1 1 0,0-1 1,1 9-1,3-14-19,0 0 0,0 0 0,0 0-1,0 0 1,0 0 0,0-1 0,0 1 0,0-1 0,0 0-1,0 0 1,0 0 0,4-1 0,6 2 2,-7-1-23,0 1 1,0 0-1,0 0 0,-1 1 0,1 0 0,0 0 0,-1 0 0,1 1 1,-1 0-1,0 0 0,0 0 0,0 0 0,0 1 0,-1 0 1,1 0-1,-1 0 0,7 10 0,-8-10 62,-1 0 0,0 0 1,0 1-1,0-1 0,0 1 0,-1-1 1,0 1-1,0 0 0,0-1 0,0 1 1,-1 0-1,0-1 0,0 1 0,0 0 1,0 0-1,-1-1 0,0 1 0,0 0 1,0-1-1,-1 1 0,1-1 0,-1 1 1,-3 5-1,0-1 233,-1 0 1,0 0-1,0-1 0,0 0 1,-1 0-1,0 0 0,-13 10 0,16-15-169,0 0 0,0 0 0,0 0-1,-1-1 1,1 1 0,-1-1-1,1 0 1,-1-1 0,0 1-1,0-1 1,0 0 0,0 0-1,0 0 1,0-1 0,0 1-1,0-1 1,-8-1 0,11 0-237,1 1 1,-1-1-1,1 0 1,-1 0-1,1 1 1,-1-1-1,1 0 1,0 0-1,-1-1 1,1 1-1,0 0 1,0 0-1,0 0 1,0-1-1,0 1 1,0-1-1,0 1 1,0-1-1,0 1 1,1-1-1,-1 1 1,1-1-1,-1 0 1,0-3-1,-4-44-4889,5 45 4479,-1-40-5090,1-3-1212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27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5926,'0'0'20083,"28"-47"-19635,-10 43-288,5 0-128,5 0-32,3 2-96,-1-1-993,-4 2-1473,-6 1-1282,-4 0-3459</inkml:trace>
  <inkml:trace contextRef="#ctx0" brushRef="#br0" timeOffset="1">287 271 9097,'0'0'19218,"5"-3"-19603,0 1-1600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28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 5157,'0'0'19859,"-2"10"-19000,-5 17-726,-1-1 0,-2 0 1,0-1-1,-2 0 0,-1-1 0,-19 27 0,-22 47-72,25-36 267,2-6-1651,22-46-3112,3-32-9444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24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11787,'0'0'8648,"57"-28"-8520,-11 15-63,7 2-1,-6 0-64,-2 5-64,-6 2-1954,-6 0-2050,-10 2-1377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28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15182,'0'0'9001,"26"77"-8296,3-44-161,6 1-224,9-4-192,0-1-63,8-3-65,1-3-1442,-2-5-1505,-1-5-2242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01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39 5669,'0'0'12893,"-4"3"-11836,-9 5-346,16-5 515,30-3 978,-11 0-2187,385-7 2225,-20 7-838,-359-2-1174,0 0 0,36-9 0,-34 5-72,0 2 0,42-1 0,-65 7-2836,2-1-737,-1-6-2770,5-8-4551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02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2594,'0'0'32,"-14"54"-2338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03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1395 737,'0'0'5584,"0"9"-3961,0 12-2141,1 28 6051,0-32 38,-1-58-3804,14-432 902,6-400-779,-20 770-1058,0 103-768,-2 38-485,2-24-473,0 20-2396,7-16-2952,-2-12 370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16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4100,'0'0'9123,"1"10"-8493,0 20-325,-1-5 836,1-1 0,1 1 0,11 47 0,-8-52-492,-1 1 1,-1 0-1,0 0 1,-2 39-1,2 13-432,3 156 1210,-7-146-1044,15 119 1,-11-154-152,-1-1-1,-3 1 1,-1 0-1,-11 52 0,5-30-309,-2 5 105,3-33 469,-1 59 0,7-70 1144,-4-23-209,-2-20-909,7 0-9314,1 4 1126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18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1334 25 1409,'-4'3'1845,"0"1"-1,0-1 1,0 0-1,0-1 0,0 1 1,0-1-1,-7 3 1,-36 6 5133,21-9-5628,-50-4 0,26-1 204,22 2-1109,-54-10 0,55 6-482,-55-2 0,44 7-90,1 2 0,0 1 0,0 2 0,-45 13 0,58-14 146,0-1 0,0-1-1,0-1 1,0-1 0,0-1 0,-24-4 0,-49-2 41,57 7 132,1-3 1,-1-1-1,1-2 0,0-1 0,-53-18 0,86 24-113,0 0-1,0 0 1,0 0-1,0 1 1,0 0-1,-6 1 0,-7 0 99,19-1-198,0 1-120,0 0 49,0 0-1,0-1 1,0 1-1,0 0 1,1 0-1,-1 0 1,0 0-1,1 0 1,-1-1-1,0 1 1,1 0-1,-1 0 1,1-1-1,-1 1 1,1 0-1,-1-1 1,1 1-1,0 0 1,-1-1-1,1 1 1,0-1-1,0 1 1,-1-1-1,1 1 1,0-1-1,0 0 1,0 1-1,-1-1 1,1 0-1,0 1 1,0-1-1,0 0 1,0 0-1,0 0 1,0 0-1,-1 0 1,3 0-1,-1 0-398,0-1-1,0 1 0,1 0 1,-1-1-1,0 1 1,0-1-1,0 0 1,0 1-1,0-1 1,0 0-1,0-1 1,0 1-1,0 0 1,0 0-1,1-2 1,12-16-5766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19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71 3619,'0'0'5328,"1"-8"-2653,0 3-2448,0 4-45,-1 0-1,1-1 1,-1 1-1,0 0 1,1-1-1,-1 1 0,0 0 1,0-1-1,1 1 1,-1-1-1,0 1 1,-1 0-1,1-1 0,0 1 1,0-1-1,-1 1 1,1 0-1,0-1 0,-1 1 1,1 0-1,-1-1 1,0 1-1,1 0 1,-1 0-1,0 0 0,0 0 1,0 0-1,0 0 1,0 0-1,0 0 1,0 0-1,0 0 0,0 0 1,0 0-1,-1 1 1,1-1-1,0 1 1,-1-1-1,1 1 0,0-1 1,-1 1-1,1 0 1,-2-1-1,1 2-110,0-1 0,1 1 0,-1 0 0,1-1 0,-1 1 0,1 0 0,-1 0 0,1 0 0,0 0 0,-1 0 0,1 0 0,0 1 0,0-1 0,0 0-1,0 1 1,0-1 0,0 1 0,0-1 0,0 1 0,1-1 0,-1 1 0,1-1 0,-1 1 0,1 0 0,-1-1 0,1 4 0,-8 46-65,7-43 57,1 44 35,-1-52-80,1 1 0,0 0-1,0 0 1,0 0 0,0 0 0,0 0-1,0 0 1,1 0 0,-1 0 0,0-1 0,0 1-1,1 0 1,-1 0 0,0 0 0,1 0-1,-1-1 1,1 1 0,-1 0 0,1-1-1,-1 1 1,1 0 0,0-1 0,-1 1 0,1 0-1,0-1 1,-1 1 0,1-1 0,0 1-1,0-1 1,0 0 0,-1 1 0,1-1 0,0 0-1,0 1 1,0-1 0,0 0 0,0 0-1,-1 0 1,1 0 0,0 0 0,0 0-1,0 0 1,0 0 0,1 0 0,0-2 126,0 0 0,1 1-1,-1-1 1,0 0 0,0 0 0,0 0 0,-1 0 0,1 0 0,-1-1-1,1 1 1,-1 0 0,1-1 0,-1 1 0,0-1 0,0 1 0,-1-1-1,2-5 1,9-47 571,-9 4 197,-2 50-903,0 1 0,0-1 0,0 0 1,0 0-1,0 0 0,0 0 0,0 1 1,-1-1-1,1 0 0,0 0 1,0 0-1,-1 1 0,1-1 0,0 0 1,-1 0-1,1 1 0,-1-1 0,1 0 1,-1 1-1,1-1 0,-1 0 1,1 1-1,-1-1 0,0 1 0,1-1 1,-1 1-1,0 0 0,0-1 0,1 1 1,-1-1-1,0 1 0,0 0 1,1 0-1,-1-1 0,0 1 0,0 0 1,0 0-1,0 0 0,1 0 1,-1 0-1,0 0 0,0 0 0,0 0 1,0 1-1,1-1 0,-1 0 0,0 0 1,0 1-1,0-1 0,1 0 1,-1 1-1,0-1 0,1 1 0,-1-1 1,-1 2-1,-2 1-38,-1 1-1,1 1 1,0-1 0,1 1-1,-1-1 1,1 1 0,0 0 0,0 0-1,0 0 1,0 1 0,1-1-1,-3 10 1,1-3 14,1 0 1,0 1-1,1 0 1,-2 23-1,4-36 13,0 0 0,0 1 0,0-1 0,0 1 0,0-1 1,0 0-1,0 1 0,0-1 0,0 1 0,0-1 0,0 0 0,1 1 0,-1-1 0,0 0 0,0 1 0,0-1 0,1 0 0,-1 1 0,0-1 0,0 0 0,1 1 0,-1-1 1,0 0-1,0 0 0,1 1 0,-1-1 0,0 0 0,1 0 0,-1 0 0,0 1 0,1-1 0,-1 0 0,0 0 0,1 0 0,-1 0 0,1 0 0,-1 0 0,0 0 0,1 0 0,-1 0 1,1 0-1,-1 0 0,0 0 0,1 0 0,-1 0 0,0 0 0,1 0 0,-1 0 0,1-1 0,-1 1 0,0 0 0,1 0 0,-1 0 0,0-1 0,1 1 0,-1 0 0,0 0 0,0-1 1,1 1-1,-1 0 0,0-1 0,1 1 0,19-19 92,-12 10-47,-1-1 0,-1 0 1,0 0-1,0-1 0,-1 1 0,0-1 0,-1-1 0,0 1 0,-1 0 0,0-1 0,-1 0 1,1-14-1,-3 26-42,0 0-1,0 0 1,0 0 0,0 0 0,0-1 0,0 1 0,0 0 0,0 0 0,0 0-1,0 0 1,0 0 0,0 0 0,0-1 0,0 1 0,0 0 0,0 0 0,0 0-1,0 0 1,0 0 0,0 0 0,0 0 0,0-1 0,0 1 0,-1 0-1,1 0 1,0 0 0,0 0 0,0 0 0,0 0 0,0 0 0,0 0 0,0 0-1,-1 0 1,1 0 0,0 0 0,0 0 0,0 0 0,0 0 0,0 0 0,0 0-1,-1 0 1,1 0 0,0 0 0,0 0 0,0 0 0,0 0 0,0 0 0,0 0-1,-1 0 1,1 0 0,0 0 0,0 0 0,0 0 0,0 0 0,0 0-1,0 0 1,-11 8-93,-4 8-292,12-10-60,1 0 1,0 1 0,0-1-1,0 1 1,1 0 0,-1 7-1,5 20-5901,6-21-574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20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7527,'0'0'2840,"-1"7"3462,-2 28-5002,1 205 3348,-1 2-2901,-17 3-1468,1 0-253,8 100 454,8-87 983,3-262-1790,1 1 0,0 0 0,0-1 0,0 1 0,0 0 0,1 0 0,-1 0-1,4-5 1,6-17-7918,-7 7-3142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21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1248 33 3587,'-9'7'10806,"-11"-2"-6240,-20-1-1317,-81-6-274,-103 2-2219,134 14-665,63-9-54,0-1 1,-36 1-1,-79-15 361,13 0-65,36 8-193,-120 0 436,197 1-498,-7 1 697,22 0-791,1 1 0,-1-1 1,1 0-1,-1 0 0,1 0 1,-1 0-1,1 1 0,-1-1 1,1 0-1,-1 0 1,1 1-1,-1-1 0,1 1 1,0-1-1,-1 0 0,1 1 1,0-1-1,-1 1 0,1-1 1,0 0-1,-1 1 0,1-1 1,0 1-1,0-1 0,0 1 1,-1-1-1,1 1 0,0 0 1,0-1-1,0 1 0,0-1 1,0 2-1,0-2-62,1 0 0,-1 0 0,0 1 1,0-1-1,1 0 0,-1 0 0,0 0 0,0 0 0,1 1 0,-1-1 1,0 0-1,1 0 0,-1 0 0,0 0 0,1 0 0,-1 0 0,0 0 1,0 0-1,1 0 0,-1 0 0,0 0 0,1 0 0,-1 0 0,0 0 1,1 0-1,-1 0 0,0 0 0,1-1 0,-1 1 0,0 0 0,0 0 0,1 0 1,-1 0-1,0-1 0,0 1 0,1 0 0,-1 0 0,0 0 0,0-1 1,1 1-1,-1 0 0,0 0 0,0-1 0,0 1 0,0 0 0,0-1 1,1 0-1,13-12-2036,-2-8-1820,2-5-2803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27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12311 448,'-2'2'6615,"-4"5"-807,9-8-5509,0 1 1,-1-1-1,1 0 1,0 0-1,-1 0 1,1 0-1,-1 0 1,1-1-1,-1 1 1,0-1-1,1 0 1,-1 1-1,0-1 1,4-4-1,32-41 477,-15 19-546,102-122 976,-89 102-782,3 2-1,72-68 1,356-318-1150,-435 401 697,1 0 57,51-66 0,43-49-75,6-9 1279,-26 19-920,6 5 1,5 6-1,181-149 0,-274 250-244,41-52-1,-45 50-41,48-72 130,-51 70-157,2 1 1,41-47-1,83-87-10,-24 26-4,-44 58 25,-38 41 4,-1-1-1,-2-3 0,54-79 1,-61 76-22,2 1 0,57-62 1,83-64-4,-131 131 18,70-76 8,126-172-1,-77 88-11,-29 51 10,83-106 33,-136 155-41,92-94 0,-4-2-10,-23 25 0,-104 128 19,-1-1 0,-2-2-1,-2-2 1,39-71 0,-38 56-15,3 2 0,83-102-1,-71 99 1,183-268 1,-110 153 0,-75 110-1,44-63-9,112-125-1,60-46 20,-158 179-2,39-56-13,-67 80-10,100-99 1,94-96 23,-97 98-11,-86 91 12,116-176-1,52-64 13,-254 342-21,363-429-59,-62 78 82,-50 63-847,260-403 679,-485 654 152,106-176 2,-96 148 38,2 2 0,4 1 0,90-102 0,68-12-51,-122 112 6,75-80 0,64-83-10,184-210 246,-310 332-2742,-27 36-3448,-38 41 1750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24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10826,'0'0'4602,"8"-9"-3727,3-2-556,0 0 1,1 0-1,0 1 0,1 1 0,15-9 0,-23 14-259,1 1 1,0-1-1,0 1 0,0 1 1,1-1-1,-1 1 1,1 0-1,-1 0 1,1 1-1,0 0 0,0 0 1,0 1-1,-1 0 1,1 0-1,0 0 0,11 3 1,-17-2-60,0 0 0,0 0 0,0 0 0,0 0 0,-1 0 0,1 0 0,0 0 0,-1 0 0,1 0 0,-1 0 0,1 1 0,-1-1 0,0 0 0,1 0 0,-1 1 0,0-1 1,0 0-1,0 1 0,0-1 0,0 0 0,0 1 0,0-1 0,-1 0 0,1 2 0,-10 33 106,-8-17-25,15-16-86,0-1 0,1 1 1,-1 0-1,1-1 0,-1 1 1,1 0-1,0 1 1,0-1-1,0 0 0,0 0 1,1 1-1,-1-1 0,1 1 1,-1 5-1,4-7-8,0-1 0,0 0 0,1 0 0,-1 0 0,0 0 1,1 0-1,-1 0 0,1-1 0,-1 1 0,1-1 0,-1 0 0,1 1 0,-1-1 0,5-1 0,0 2-1,-2-1-29,0 1 0,0 0-1,1 1 1,-1-1 0,0 1 0,0 0 0,0 0 0,-1 1 0,1-1 0,8 7-1,-12-8 41,1 0-1,-1 1 0,0-1 1,0 0-1,0 1 0,0-1 1,0 1-1,0-1 0,-1 1 0,1-1 1,0 1-1,-1-1 0,1 1 1,-1 0-1,0-1 0,1 1 1,-1 0-1,0-1 0,0 1 1,0 0-1,0-1 0,0 1 0,-1 0 1,1 0-1,0-1 0,-1 1 1,1-1-1,-1 1 0,0 0 1,0-1-1,1 1 0,-1-1 0,0 0 1,0 1-1,0-1 0,0 0 1,-1 1-1,1-1 0,-2 1 1,-4 5 196,0-1 1,-1 1 0,0-2-1,0 1 1,0-1 0,-1 0 0,1-1-1,-1 0 1,0-1 0,-1 1-1,1-2 1,-1 1 0,1-1-1,-1-1 1,0 0 0,-13 0-1,22-1-238,1 0 0,0 0 0,-1 0 0,1-1-1,0 1 1,0 0 0,-1 0 0,1 0 0,0 0 0,0-1-1,-1 1 1,1 0 0,0 0 0,0-1 0,0 1-1,0 0 1,-1 0 0,1-1 0,0 1 0,0 0-1,0-1 1,0 1 0,0 0 0,0 0 0,0-1-1,0 1 1,-1 0 0,1-1 0,0 1 0,0 0 0,1-1-1,-1 1 1,0 0 0,0-1 0,0 1 0,0 0-1,0 0 1,0-1 0,0 1 0,0 0 0,1-1-1,-1 1 1,0 0 0,0 0 0,0-1 0,0 1 0,1 0-1,-1 0 1,0 0 0,0-1 0,1 1 0,-1 0-1,0 0 1,1 0 0,13-18-3462,8 3-1272,4-4-1398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32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291 105 5573,'0'0'4004,"-5"-9"-2354,4 6-1549,-1 0 0,1 0 0,-1 0 0,0 1-1,1-1 1,-1 0 0,0 1 0,-1-1 0,1 1 0,0 0 0,-1 0 0,1 0 0,-1 0 0,0 0 0,1 0 0,-1 1 0,0 0 0,0-1 0,0 1 0,0 0 0,-1 0 0,1 1 0,0-1 0,0 1 0,0-1 0,-1 1 0,1 0 0,0 0 0,0 0 0,-1 1 0,1-1 0,0 1 0,0 0 0,-4 1 0,-1 2-28,0 0 1,1 0-1,0 0 1,0 1-1,0 0 0,0 0 1,1 1-1,-1 0 1,2 0-1,-1 0 1,1 1-1,0 0 1,0 0-1,0 0 1,-3 8-1,-4 9 134,1 1-1,1 0 1,-10 38 0,10-21-107,2-1 0,2 1 0,-2 68 0,8-83-98,1 0-1,1 0 1,1 0-1,1-1 1,2 1-1,15 43 1,-17-58-14,1-1 1,1 0-1,0-1 1,0 1-1,1-1 1,0 0-1,1-1 1,0 0-1,1 0 1,0-1-1,0 0 1,0 0-1,14 7 1,-16-11 72,0 0 0,0-1 0,1 0 1,-1-1-1,1 0 0,0 0 0,0 0 0,-1-1 0,1 0 1,0-1-1,0 0 0,0 0 0,0 0 0,0-1 0,0 0 1,0-1-1,-1 0 0,1 0 0,0-1 0,-1 0 1,9-4-1,2-3 149,-1-1 1,0-1-1,-1 0 1,0-1-1,-1 0 1,-1-2-1,0 1 1,-1-2-1,16-23 0,-10 8 110,0 0 0,-2-1 1,-2-1-1,17-49 0,-22 51-206,-2-1 1,-1 1 0,-2-1-1,-1 0 1,-1 0 0,-2-40-1,-2 59-145,1-1 0,-2 1 1,1-1-1,-2 1 0,0 0 0,0 0 0,-2 0 0,1 1 0,-2-1 0,1 1 0,-2 0 0,0 1 0,0-1 0,-1 1 0,0 1 0,-1 0 0,-14-14 0,16 19-17,1 1 1,-1 0-1,-1 0 0,1 0 0,-1 1 1,1 0-1,-1 0 0,0 1 0,0 0 1,0 0-1,0 1 0,-10 0 0,12 1-216,-1 0 0,1 0 1,0 1-1,0 0 0,0 0 0,0 0 0,-7 4 0,9-4-383,0 1 0,0 0 0,0 0 0,1 1 0,-1-1 0,1 1 0,-1-1 0,1 1 0,0 0 0,-5 7 0,2-4-5215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50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62 7303,'0'0'4852,"1"-8"-2412,-1 4-2168,0 0 0,0 0 1,0 0-1,0 0 0,-1 0 0,0 0 0,-1-6 0,1 9-229,1 0 0,0 0-1,-1 0 1,1 1 0,-1-1 0,0 0-1,1 0 1,-1 0 0,0 1 0,1-1-1,-1 0 1,0 0 0,0 1-1,0-1 1,1 1 0,-1-1 0,0 1-1,0-1 1,0 1 0,0 0 0,0-1-1,0 1 1,0 0 0,0 0-1,0-1 1,0 1 0,0 0 0,0 0-1,0 0 1,0 0 0,0 1 0,0-1-1,0 0 1,0 0 0,0 1-1,0-1 1,0 0 0,0 1 0,0-1-1,0 1 1,0-1 0,1 1 0,-1 0-1,0-1 1,0 1 0,-1 1-1,-2 2 6,0-1 0,0 1 0,1 1 0,-1-1 0,1 0-1,0 1 1,0 0 0,0 0 0,1 0 0,-1 0-1,1 0 1,-1 6 0,-17 67 895,12-18-522,3 0 1,3 0 0,11 118 0,0-114-342,1 32 224,-11-99-468,0-1 0,0 0-1,0 1 1,0-1 0,-1 1 0,0-1 0,0 1 0,0 0 0,0 0 0,0 0-1,-5-5 1,-6-11-1053,-84-132-6577,22 58 11136,74 93-3167,1 0 0,-1-1-1,1 1 1,-1 0 0,1-1 0,0 1 0,-1-1 0,1 1 0,0-1 0,-1 1 0,1-1 0,0 1 0,0-1 0,-1 1 0,1-1 0,0 1 0,0-1 0,0 1 0,0-1 0,0 0-1,0 1 1,0-1 0,0 1 0,0-1 0,0 1 0,0-1 0,0 0 0,0 1 0,0-1 0,0 1 0,1-1 0,17-7 1629,35 6-2101,-44 2 826,66 4-537,-3-1-1801,-3-7-4483,-34-7 798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50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11627,'0'0'7260,"-8"4"-6523,0 1-524,0 0 0,1 1 0,0 0 1,0 0-1,1 0 0,0 1 0,0 0 0,0 1 0,1-1 0,0 1 1,0 0-1,1 0 0,-6 15 0,6-13-146,1 0 1,0 0-1,0 0 0,1 0 0,0 1 1,1-1-1,0 1 0,0-1 0,1 1 1,1-1-1,0 1 0,2 10 0,-1-15-123,0 0-1,0 0 0,0-1 0,1 1 1,0-1-1,0 1 0,0-1 0,1 0 1,4 5-1,-3-4-395,1-2 1,-1 1-1,1-1 0,0 1 1,0-1-1,0-1 0,0 0 1,14 6-1,-14-7-635,0-1 0,0 1 1,1-1-1,-1-1 0,1 1 0,7-1 1,11 0-3783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50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1 3844,'0'0'15919,"-5"10"-15401,-25 46-91,-3-1 0,-72 93 0,97-141-1005,6-18-9452</inkml:trace>
  <inkml:trace contextRef="#ctx0" brushRef="#br0" timeOffset="1">0 13 10922,'0'0'7656,"12"47"-6119,10-28-128,2 3-736,10-1-513,3-1-96,-1-1-704,-5-3-1603,0-6-1248,-7-2-1217,-9-6-225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51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5637,'0'0'4586,"0"10"-2616,2 6-1078,0 0 1,0-1 0,2 1-1,10 28 1,-6-26-674,0 0 0,-2 1 1,0 0-1,-1 0 0,3 25 1,-8-38-141,1-1 0,-1 0 0,0 1 0,-1-1 0,1 0 0,-1 1 1,0-1-1,-1 0 0,1 0 0,-1 0 0,0 0 0,0 0 0,0 0 0,-1 0 0,0-1 1,0 1-1,0-1 0,0 0 0,-1 0 0,0 0 0,0 0 0,0-1 0,0 1 0,-6 2 1,0 1-66,-1-1 1,1-1 0,-1 0 0,-1 0 0,-16 4 0,22-8-963,1 1 0,-1-1 0,0-1 0,0 1 0,0-1 0,0 0 0,-11-2-1,5-3-7341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51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17 16432,'0'0'6854,"78"-8"-6534,-38 4-192,10 1-96,3 1 33,-10 2-386,1 0-1184,-7 0-193,-12 0-1185,-11 8-1248,-14 0 479,0 0-1537</inkml:trace>
  <inkml:trace contextRef="#ctx0" brushRef="#br0" timeOffset="1">1 97 12364,'0'0'8552,"81"21"-7079,-33-20-736,2 1-321,-3 2-256,-1 1-160,-10 1-1281,-4 1-2434,-9-2-4389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52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68 9961,'0'0'4303,"11"-9"-1703,-5 4-2341,0 0-61,0-1 0,0 1-1,0 1 1,1-1 0,0 1-1,0 0 1,0 0 0,0 1-1,1 0 1,-1 0 0,1 1 0,15-3-1,-20 5-197,-1 0 0,1 0 0,-1 0 0,1 0 0,0 0 0,-1 0 0,1 1 0,-1-1 0,1 1 0,-1 0 0,0 0 0,1 0 0,-1 0 0,0 0 0,1 0 0,-1 1 0,0-1 0,0 1 0,0-1 0,0 1 0,0 0 0,-1 0 0,1 0 0,2 4 0,-3-4 1,0 1 1,0 0 0,0 0 0,-1 0 0,1 0 0,-1 0 0,0 0 0,0 0 0,0 0-1,0 0 1,-1 0 0,1 0 0,-1 0 0,1 0 0,-1 0 0,0 0 0,0 0 0,-1-1-1,1 1 1,-1 0 0,1-1 0,-3 4 0,-8 9 355,0 0 1,-1 0-1,-1-1 0,0-1 0,0-1 1,-32 21-1,-2-3 792,-54 25 0,103-55-1211,0-1 0,0 1-1,0 0 1,1 0 0,-1-1-1,0 1 1,0 0 0,0 0-1,1 0 1,-1 0 0,0 1-1,0-1 1,0 0 0,0 0-1,1 1 1,-1-1 0,0 0 0,0 1-1,0-1 1,0 1 0,0 0-1,0-1 1,0 1 0,0 0-1,0 0 1,0-1 0,-1 1-1,1 0 1,1 2 0,28 41-206,-27-39 307,0 1 0,0-1 1,0 1-1,1-1 1,0 0-1,0-1 0,0 1 1,6 4-1,-6-7 85,-1 0-1,1 0 1,-1 0-1,1-1 1,-1 0-1,1 0 0,0 0 1,0 0-1,-1 0 1,1-1-1,0 1 1,0-1-1,0 0 1,0-1-1,0 1 1,-1 0-1,1-1 1,0 0-1,0 0 0,-1 0 1,1-1-1,0 1 1,-1-1-1,1 0 1,-1 0-1,0 0 1,0 0-1,0 0 1,0-1-1,0 1 1,0-1-1,-1 0 1,1 0-1,-1 0 0,0 0 1,0-1-1,0 1 1,0-1-1,0 1 1,-1-1-1,0 1 1,1-1-1,-1 0 1,-1 0-1,1 1 1,0-6-1,-1 2-356,0-16 826,0 22-717,0 1 0,0-1 0,0 1 1,0-1-1,0 1 0,0-1 0,0 1 0,0-1 1,0 1-1,0-1 0,0 1 0,-1-1 0,1 1 0,0-1 1,0 1-1,-1 0 0,1-1 0,0 1 0,-1-1 1,1 1-1,0 0 0,-1-1 0,1 1 0,0 0 0,-1-1 1,1 1-1,-1 0 0,1 0 0,-1-1 0,1 1 1,-1 0-1,0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53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4004,'0'0'11707,"6"-9"-8766,21-24-725,-27 33-2179,0 0 0,0 1 0,0-1-1,0 0 1,0 0 0,0 1 0,0-1 0,0 0 0,0 0 0,0 1 0,0-1 0,1 0 0,-1 0 0,0 1 0,0-1 0,0 0 0,0 0-1,0 0 1,1 1 0,-1-1 0,0 0 0,0 0 0,0 0 0,1 0 0,-1 1 0,0-1 0,0 0 0,0 0 0,1 0 0,-1 0 0,0 0 0,0 0-1,1 0 1,-1 0 0,0 0 0,0 0 0,1 1 0,-1-1 0,0 0 0,0 0 0,1-1 0,-1 1 0,0 0 0,0 0 0,1 0 0,-1 0-1,0 0 1,0 0 0,1 0 0,-1 0 0,0 0 0,0-1 0,1 1 0,-1 0 0,0 0 0,0 0 0,0 0 0,0-1 0,1 1 0,-1 0 0,0 0-1,0-1 1,-1 23-240,1-22 295,-12 81 289,6-55-375,2 1 0,1-1 0,1 0 0,3 42 0,4-49-1857,-1-3-4578,-3-12 1112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53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10378,'0'0'10954,"67"-49"-10249,-30 48-161,8-1-191,9 2-289,-2 0-64,1 0-1922,-16 0-3427,-5 0-5830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56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65 10602,'0'0'11488,"11"-8"-10831,4 0-543,0 0 0,0 1 0,1 0-1,-1 2 1,1-1 0,1 2 0,-1 0 0,1 1 0,-1 1 0,1 0 0,17 1-1,-33 1-113,0 0 0,0 0 0,0 1 0,0-1 0,0 0 0,0 0 0,0 0-1,0 1 1,0-1 0,0 0 0,0 1 0,0-1 0,-1 1 0,1-1-1,0 1 1,0 0 0,0-1 0,-1 1 0,1 0 0,0-1 0,-1 1 0,1 0-1,-1 0 1,1 0 0,-1 0 0,1-1 0,-1 1 0,1 0 0,-1 0-1,0 0 1,0 0 0,1 0 0,-1 0 0,0 0 0,0 0 0,0 0 0,0 0-1,0 0 1,0 0 0,0 0 0,-1 0 0,1 1 0,-1 2 39,0 0 1,0 0-1,-1-1 1,1 1-1,-1 0 1,0-1 0,0 1-1,0-1 1,-5 6-1,-12 9 330,-1-1-1,-2-1 0,1 0 1,-2-2-1,0-1 0,-36 15 1,36-16 335,28-13-709,0 0 0,1 0 0,-1 1 0,0 0 0,1 0 0,-1 0 0,6 2 0,9-1-158,-10-2 36,0 1 0,0 1 0,0 0 1,0 0-1,0 1 0,0 0 0,0 1 0,-1 0 0,15 7 0,-20-8 109,-1 0 0,1 0 0,-1 1 0,0 0 0,0-1 0,0 1 0,0 1 0,0-1 1,-1 0-1,1 1 0,-1-1 0,0 1 0,0 0 0,0-1 0,-1 1 0,1 0 0,-1 0 1,0 0-1,0 0 0,0 1 0,-1-1 0,1 0 0,-1 0 0,0 0 0,-1 7 0,1-8 73,-1-1 0,0 1-1,0-1 1,0 0-1,0 1 1,0-1-1,-1 0 1,1 1 0,-1-1-1,1 0 1,-1 0-1,0 0 1,0 0-1,0-1 1,0 1 0,0 0-1,0-1 1,0 1-1,0-1 1,-1 0-1,1 0 1,-1 0 0,1 0-1,-4 1 1,-67 16 1921,64-17-1820,-87 7 2033,57-8-3271,30-1-1891,13-2-2341,33-14-4493,-13 5 1837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25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96 10154,'0'0'3838,"-12"-1"-1623,-3 1-1718,-1 0 0,0 1 0,-23 5 1,35-5-422,0-1 0,0 1-1,1 0 1,-1 0 0,0 0 0,1 1 0,-1 0 0,1-1 0,-1 1 0,1 0 0,0 0 0,-1 1 0,1-1 0,1 1 0,-1 0 0,0-1 0,1 1 0,-1 0 0,1 1 0,0-1 0,0 0 0,0 1 0,-3 6 0,5-8-70,0-1-1,0 0 1,0 0 0,0 0 0,1 0-1,-1 1 1,0-1 0,0 0 0,1 0-1,-1 0 1,1 0 0,-1 0 0,1 0-1,-1 0 1,1 0 0,0 0 0,-1 0-1,1 0 1,0 0 0,0 0 0,0 0-1,0 0 1,-1-1 0,1 1 0,0 0-1,0-1 1,1 1 0,-1-1 0,0 1-1,0-1 1,0 0 0,0 1 0,0-1 0,0 0-1,1 0 1,-1 0 0,0 0 0,0 0-1,2 0 1,57 3 196,-49-4-159,1 1 40,-1-1 1,0-1-1,0 0 0,-1 0 0,1-1 0,0 0 1,-1-1-1,0 0 0,13-8 0,-18 10-2,0 0 0,-1-1-1,0 0 1,1 0-1,-1-1 1,0 1-1,0-1 1,-1 0 0,1 0-1,-1 0 1,0 0-1,0 0 1,0-1 0,-1 0-1,1 1 1,-1-1-1,0 0 1,-1 0-1,1 0 1,-1 0 0,1-8-1,-2 11-56,0 0 0,0-1 0,-1 1 0,1 0 0,-1 0 0,1-1 0,-1 1 0,0 0 0,1 0 0,-1 0 0,0 0 0,-1 0-1,1 0 1,0 0 0,-1 0 0,1 0 0,-1 1 0,1-1 0,-1 1 0,0-1 0,1 1 0,-1-1 0,0 1 0,0 0 0,-4-2 0,0 1-363,0-1 1,0 1-1,0 1 1,0-1-1,-1 1 1,1 0-1,0 0 1,-7 1 0,11 0-1590,6 0-4239,0 0 4604,13 0-3433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57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325 4 15567,'0'0'125,"-1"0"1,1 0-1,0 0 1,0 0-1,0 0 1,0 0 0,0 0-1,0 0 1,0 0-1,-1 0 1,1 0-1,0 0 1,0 0-1,0 0 1,0 0-1,0 0 1,0 0-1,0 0 1,-1 0 0,1-1-1,0 1 1,0 0-1,0 0 1,0 0-1,0 0 1,0 0-1,0 0 1,0 0-1,0 0 1,0 0 0,0 0-1,0-1 1,-1 1-1,1 0 1,0 0-1,0 0 1,0 0-1,0 0 1,0 0-1,0 0 1,0 0-1,0-1 1,0 1 0,0 0-1,0 0 1,0 0-1,0 0 1,0 0-1,0 0 1,0 0-1,0-1 1,1 1-1,-1 0 1,-17 12 1320,-19 18-1658,-169 191 2432,197-213-1763,-7 6-1650,15-14 1133,-1 0 1,1-1-1,0 1 1,-1 0-1,1 0 1,-1 0-1,1 0 1,0 0-1,-1 0 1,1-1-1,0 1 1,-1 0-1,1 0 0,0-1 1,0 1-1,-1 0 1,1 0-1,0-1 1,-1 1-1,1 0 1,0-1-1,0 1 1,0 0-1,-1-1 1,1 1-1,0-1 1,0 1-1,0 0 1,0-1-1,0 1 1,0 0-1,0-1 1,0 1-1,0-1 1,0 1-1,0 0 1,0-1-1,0 1 1,0-1-1,0 1 1,0 0-1,0-1 0,1 1 1,-1 0-1,0-1 1,0 0-1,-5-128-14201,-4 44 10836,1 54 8071,3 22-668,-1 6 3600,5 10-4501,14 20-1787,3-11-703,1-1 0,0-1 0,1 0 0,0-1 0,1-1 0,34 16 0,25 16-1621,-64-36-183,-1 2 0,0-1 0,16 18-1,-12-8-4328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58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59 5830,'0'0'8968,"6"-9"-6753,0-2-1385,7-10 81,3 3 2484,-43 45-2495,-106 107 1679,5 4-4190,128-138 1442,0 0-1,0 0 0,0 0 1,0-1-1,0 1 0,0 0 1,0 0-1,0 0 0,0 0 1,0 0-1,0-1 0,0 1 1,0 0-1,0 0 0,0 0 0,0 0 1,0 0-1,0 0 0,0-1 1,0 1-1,0 0 0,0 0 1,0 0-1,-1 0 0,1 0 1,0 0-171,0-1 171,0 1-1,0 0 0,0 0 1,0 0-1,0 0 0,-1 0 0,1 0 1,0 0-1,0 0 0,0 0 1,0 0-1,0 0 0,-1 0 1,1 0-1,0 0 0,0 0 1,0 0-1,0 0 0,0 0 1,0 0-1,-1 0 0,1 0 1,0 0-1,0 0 0,0-3-275,0-16-4845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59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4805,'0'0'15406,"46"17"-13932,-10 2-385,6 0-417,8 5-384,-3-1-223,6 2-1,-10-2-1121,-4-1-1794,-11-1-4068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00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12332,'0'0'8520,"23"65"-7655,1-44-225,-1-1-255,2-2-129,3-2-192,6-4 32,0-6-192,-1-5-865,1-1-705,-2-7-864,-4-12-2082,-5-5-1250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00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9257,'0'0'9128,"-53"35"-8071,35-3-96,0 9 32,1 9-192,-3 5-192,8 2-289,1-4-192,6-4-96,5-5-256,0-7-641,0-12-576,9-10-1762,-2-7-4837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01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5509,'0'0'15215,"72"5"-14222,-38-6-513,9-6-416,-5 2-32,-2 2-32,-8 3-801,-5 0-1120,-12 3-1731,-11 10-1185,0-1-672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01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10122,'0'0'10345,"59"-5"-9672,-17-2-481,1-1-96,4 0-320,-2-2-3459,-10 0-5766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02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3 4901,'0'0'12582,"-8"-1"-11306,5 0-1243,0 1 0,1 0 1,-1-1-1,0 1 0,0 0 0,0 1 0,1-1 0,-1 0 1,0 1-1,1 0 0,-1 0 0,0-1 0,1 2 0,-1-1 1,1 0-1,-4 3 0,1 0-16,0 0 1,1 1-1,0 0 1,0 0-1,0 0 0,1 0 1,-1 1-1,-2 7 1,-5 9 175,2 1 1,0 0-1,2 1 1,0 0-1,2 0 1,0 1-1,2-1 1,-1 40-1,4-46-85,0-1 0,2 0 0,0 1-1,1-1 1,0 0 0,1 0 0,1 0 0,1-1 0,1 0-1,0 0 1,0 0 0,2-1 0,11 15 0,-18-26-83,0-1 0,1 0 0,-1 0 1,1 0-1,0 0 0,0 0 0,0 0 0,0-1 0,1 0 1,-1 1-1,1-1 0,-1-1 0,6 3 0,-9-7 2,0 0 0,0 0-1,0 0 1,0 0 0,-1 0-1,1 0 1,-1 1 0,0-1-1,0 0 1,-1-3 0,-12-21-1153,-2 0-1,-1 1 1,-1 1 0,-1 1-1,-30-30 1,23 26 1152,14 16 117,10 11 48,0-1 0,0 0-1,0 1 1,0-1 0,0 0 0,1 0-1,-1 0 1,0 0 0,1-1-1,0 1 1,0 0 0,-1 0 0,0-5-1,36 6 1321,4 1-617,0-1-1,73-14 1,-97 12-1210,0-1 0,0 0 0,-1-1-1,22-11 1,-29 12-561,1 0-1,-1-1 0,1 0 1,-1 1-1,0-2 0,-1 1 1,0-1-1,1 0 0,5-10 1,4-10-9245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02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3940,'0'0'12278,"-8"8"-10692,-1 3-1215,1 0 0,0 1 0,1 1 0,0-1 1,1 1-1,1 0 0,0 1 0,0-1 1,1 1-1,1 0 0,1 0 0,-2 17 0,3-21-284,1 1-1,-1-1 0,2 1 0,0-1 0,0 0 1,1 1-1,5 16 0,-6-23-94,0-1 0,1 0 0,0 1 1,0-1-1,0 0 0,0 0 0,0 0 0,1 0 0,-1-1 1,1 1-1,0-1 0,0 1 0,0-1 0,0 0 0,0 0 1,0 0-1,0-1 0,1 1 0,-1-1 0,1 0 0,-1 0 1,1 0-1,0 0 0,-1 0 0,6-1 0,37 2-2982,-40-2 1756,0-1 0,0 0 0,0 0 0,0 0 0,10-4 0,13-12-6362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03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13196,'0'0'5734,"-37"56"-4229,27-27-384,-6 5-352,7-2-352,-5-2-257,3-3-96,4-7 0,0-7 0,3-4 0,-1-6-320,0-3-673,3-3-865,-3-14-2370,-1-2-2146</inkml:trace>
  <inkml:trace contextRef="#ctx0" brushRef="#br0" timeOffset="1">0 63 12075,'0'0'11179,"71"39"-10186,-41-28-352,2-3-417,3 0-128,-1-1-416,-2-3-1730,-6-4-1121,-8 0-1954,-2-5-1185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25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28 7527,'0'0'4452,"-54"17"-2113,54-15-610,0 2-608,20-4-544,15 0 224,6 0-321,12-6-352,0-5-64,6 1-64,-12 3 32,-2 1-704,-8 3-1603,-14-1-1408,-7 1-417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03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11851,'0'0'6855,"-11"56"-5702,15-29 256,6 3-320,1 3-320,-2 3-289,1 6-191,-6 5-161,-4 9 0,-4 6 32,-15 5-160,-9 1-480,-4-8-962,-4-11-1697,3-15-5285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06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35 271 4292,'0'0'8040,"-8"1"-6135,-19 7 81,56-9 1532,97-20-1846,130-17-1400,-152 21-154,-1-4 0,156-54 0,-254 74-109,27-10 117,-3 1 220,1 0 1,1 3-1,-1 0 0,1 2 1,37-2 1537,-45-20-13244,-13 6 5866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07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7399,'0'0'12316,"-1"8"-11366,-2 59 760,9 100 0,-1-50-1265,5 137 116,1 151 164,-13-369-352,-9 57-1,5-57 41,-2 55-1,12-84-23,4-15 173,5-13 158,2-14-1000,-11 11-5307,-3 9-1716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08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1 170 4292,'0'0'12124,"10"-3"-10881,94-15 1875,139-6 0,-110 13-2291,-51 4-638,107-13 69,302 9 0,-490 11-216,1 1 1,-1-1-1,0 0 1,1 0-1,-1 0 1,0 0 0,1 0-1,-1 0 1,0 0-1,1 0 1,-1-1-1,0 1 1,0 0-1,1-1 1,-1 1-1,0-1 1,3-1 0,-8-19-2686,-2 2-258,-2-12-3430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08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10762,'0'0'7533,"-1"10"-6994,2 37 297,7 53 1,1 10 826,-22 485 990,6-509-1668,7 140 0,8-179-896,-7-46-84,-1 1 0,0-1 0,1 1 0,-1-1 0,1 1 0,-1-1 0,1 0 0,0 1 0,0-1 0,0 0 0,-1 1 0,1-1 0,0 0 0,1 0 0,-1 0 0,0 0 0,0 0 0,0 0 0,1 0 0,-1 0 0,0 0 0,1-1 0,-1 1 0,1-1 0,2 2 0,-3-3-2,0 1 0,1-1-1,-1 1 1,0-1 0,0 0-1,0 1 1,0-1 0,0 0-1,0 0 1,0 0 0,0 0-1,0 0 1,0 0 0,0 0-1,0 0 1,-1 0 0,1 0-1,-1 0 1,1 0 0,0-1-1,0-1 1,11-31-640,-12 33 623,3-13-1179,-1 0 1,0-1-1,0-17 1,-1 15-962,4-40-7637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09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3844,'0'0'13495,"14"2"-12080,57 0-597,0-4-1,93-12 1,7-1-597,443-27-7,-583 39-134,-6 0 169,0 1 0,0 2 0,0 0 0,0 1 1,39 8-1,-54-6 141,2-2-794,-13-25-3234,-3 1-1674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10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9289,'0'0'10244,"-1"9"-9865,0 48 670,11 114-1,0-45-508,10 534 2824,-20-657-3530,5 40 1263,6-29-1811,10-9-4116,-18-13-6829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10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3555,'0'0'13165,"8"7"-12210,-4-3-836,1 0 0,-1 0 0,1 0 0,-1-1-1,1 0 1,0 0 0,0 0 0,0-1-1,1 0 1,-1 0 0,0 0 0,1-1 0,-1 1-1,1-1 1,10 0 0,503-29 813,-346 12-616,225 6 0,-398 10-315,25 4 721,-24-4-697,-1 0 0,1 0-1,-1 0 1,1 0 0,-1 1 0,1-1-1,-1 0 1,0 0 0,1 1 0,-1-1 0,1 0-1,-1 0 1,1 1 0,-1-1 0,0 1 0,1-1-1,-1 0 1,0 1 0,1-1 0,-1 1-1,0-1 1,0 1 0,0-1 0,1 1 0,-1-1-1,0 1 1,0-1 0,0 1 0,0-1 0,0 1-1,0-1 1,0 1 0,0-1 0,0 1-1,0-1 1,0 1 0,0-1 0,0 1 0,0-1-1,0 1 1,-1-1 0,1 1 0,0-1 0,0 1-1,-1 0 1,0 0-10,-1 0 0,1-1 0,0 1 0,-1 0 0,1-1 0,-1 1 0,1 0 0,-1-1 0,1 0 0,-1 1 0,1-1 0,-1 0 0,1 0 0,-1 0 0,1 0 0,-1 0 0,1 0 0,-1 0 0,0 0 0,1-1 0,-1 1 0,1-1 0,0 1 0,-1-1 0,1 0 0,-1 1 0,1-1 0,0 0 0,-1 0 0,1 0 0,0 0 0,0 0 0,0 0 0,0 0 0,0 0 0,-1-2 0,-9-29-5983,8 11-475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11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6854,'0'0'5056,"0"9"-3604,7 237 4071,18 140-2647,-16-269-1773,15 437-462,-21-508-1119,2 0 0,18 74 0,-15-85-2017,-5-16-1424,-2-6-1841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15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4548,'0'0'13998,"-6"39"-9888,9 18-3306,1 0-1,4 0 0,16 62 1,-18-83-384,-1 0 1,-1 0 0,-2 0-1,-5 61 1,2-90-1547,-2 4 3818,0-8-2936,2-11-8568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8:46:58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8 539 14851,'-8'-4'968,"8"-16"-840,6-8-72,18-7 184,8-7-87,13-5-97,10-4 8,8-3-225,2-3 113,4-3 16,0-9-8,-7-3-32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25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7495,'0'0'8750,"-6"11"-8350,6-10-400,-7 9 107,1 1 0,0 0 0,1 0-1,0 1 1,1-1 0,0 1 0,1 0-1,0 0 1,-1 20 0,5-31-131,-1 1 1,1-1-1,0 0 1,0 1-1,0-1 1,0 0-1,0 0 1,0 0 0,0 0-1,0 0 1,0 0-1,1 0 1,-1 0-1,0 0 1,1 0-1,-1-1 1,0 1-1,1 0 1,-1-1-1,1 0 1,-1 1-1,1-1 1,-1 0-1,1 0 1,0 1-1,-1-1 1,1 0 0,-1-1-1,3 1 1,52-3-4847,-28-8 482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17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4805,'-23'3'5382,"23"-3"-5284,0 0 0,0 1 0,0-1 0,0 0-1,0 0 1,0 0 0,0 1 0,0-1 0,0 0 0,0 0 0,0 0 0,0 1 0,0-1 0,0 0 0,0 0 0,0 0 0,0 1 0,0-1 0,0 0-1,0 0 1,0 0 0,0 1 0,0-1 0,0 0 0,0 0 0,0 0 0,1 1 0,-1-1 0,0 0 0,0 0 0,0 0 0,0 0 0,1 0-1,-1 1 1,0-1 0,0 0 0,0 0 0,0 0 0,1 0 0,-1 0 0,0 0 0,0 0 0,0 0 0,1 0 0,-1 0 0,41 13 3248,124-1-2114,309-20 0,-128-3-535,66 22-166,-1 1-197,196-14 2329,-606-7-9725,4-1-1250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18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3972,'0'0'10015,"0"8"-9044,0 6-537,6 391 6403,-5-392-6572,0-1 1,1 0-1,0 0 1,1 0-1,1 0 0,6 15 1,-10-26-242,1-1 0,-1 0 1,0 0-1,1 0 1,-1 0-1,0 0 0,1 0 1,-1 0-1,1 0 0,-1 0 1,0 0-1,1 0 0,-1 0 1,1 0-1,-1 0 0,0-1 1,1 1-1,-1 0 0,0 0 1,1 0-1,-1 0 1,0-1-1,1 1 0,-1 0 1,0 0-1,1-1 0,-1 1 1,0 0-1,0-1 0,0 1 1,1 0-1,-1-1 0,0 1 1,0 0-1,0-1 0,1 1 1,5-8-2811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18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9897,'0'0'8440,"7"-1"-7687,65-2-290,0 2 0,0 4 0,88 14 0,453 37-265,-3-54-65,137-63 802,-703 57-540,41-3-587,-84 5-4640,-1-4-1921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20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4484,'-1'2'7320,"-3"15"-6696,-3 51 1559,4 0-1,5 75 1,0-29-1567,-2-100-482,3 83 945,-2-87-853,0 0-1,1 0 0,0 0 1,1 0-1,0 0 0,0-1 1,6 11-1,-8-18-155,1-1 0,-1 1 0,1-1 0,-1 1 0,1-1-1,-1 0 1,1 0 0,0 0 0,0 0 0,-1 0 0,1 0 0,0 0 0,0-1 0,0 1-1,0-1 1,0 1 0,0-1 0,0 0 0,3 1 0,46-2 444,-33 0-563,594 16 151,-403-24-277,259-45 1,-426 48 47,86-5-52,-1 5 0,161 14-1,-20 0-1011,-139-9 1199,133-20 0,-257 21 146,16-3-1876,-4-4-3671,-10-1-1862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21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11 6406,'-1'-11'6302,"-2"13"-2483,-6 28-1323,-5 48-1954,10-40-53,2 1 0,2-1 0,2 1 0,1-1 0,2 1 0,1-1 0,3 0 0,0-1 0,19 44 0,-26-78-447,-1-1-1,1 1 0,0-1 1,0 0-1,0 0 0,0 0 1,0 0-1,0 0 0,1 0 1,-1-1-1,0 1 1,1-1-1,0 0 0,-1 1 1,1-1-1,0 0 0,0 0 1,-1-1-1,1 1 1,0-1-1,0 1 0,0-1 1,0 0-1,4 0 0,10-1 123,1 0-1,32-7 0,-33 6-229,45-7-2,1 2 0,0 4 0,1 2 0,-1 3 0,0 3 0,66 14 0,94 16-702,1-10-1,298-4 1,-338-19 805,-39 2 57,197-21 0,-266 2 648,-8 2-479,-24 9-5101,-51 4-1373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22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4100,'1'12'10054,"0"14"-5080,2 159-3426,-5-147-1345,-7 43 0,4-52 12,2 0-1,1 0 1,2 36 0,1-62-191,-1 0 1,1-1-1,0 1 1,0 0-1,0-1 0,0 1 1,0-1-1,1 1 1,-1-1-1,1 0 1,-1 1-1,1-1 1,0 0-1,0 0 0,0 0 1,0 0-1,0-1 1,0 1-1,1-1 1,-1 1-1,0-1 0,1 0 1,0 0-1,4 2 1,7 2 87,1-1 1,0-1 0,22 2-1,-9 0-148,69 9 81,141 5 0,102-19-658,-158-2-439,167-4 882,223 5 89,-481 6 166,-1-4 1,0-4-1,1-3 1,139-30-1,-171 21 13,-12 2 112,51-6 0,-96 18-2,-40 6-5098,20-3 267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28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2630 87 4965,'0'0'11130,"-4"-1"-10409,-59-14 1259,-164 3-415,-282 0-492,-291 11-310,209-4-763,302-2 577,155 14 1077,121-13-1378,13 6-329,0-1 1,0 1-1,0 0 1,0 0-1,1-1 0,-1 1 1,0 0-1,0-1 1,0 1-1,0 0 1,0 0-1,1-1 0,-1 1 1,0 0-1,0 0 1,1-1-1,-1 1 1,0 0-1,0 0 0,1 0 1,-1 0-1,0-1 1,0 1-1,1 0 1,-1 0-1,0 0 1,1 0-1,-1 0 0,0 0 1,1 0-1,-1 0 1,0 0-1,1 0 1,-1 0-1,0 0 0,1 0 1,-1 0-1,0 0 1,1 0-1,-1 0 1,1 0-1,5 0-476,-2 1-82,0-1 0,0 0 0,0 0 0,0-1 0,1 1 0,-1-1 0,0 0 0,0 0 0,0 0 0,0-1 0,0 0 0,3-1 0,21-15-6623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29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27 3395,'0'0'14873,"1"-6"-14403,7-14-319,-4 23-41,-3 17 125,-2 10 569,-2 0 0,-9 41 0,5-38-531,-3 46 0,10 125 154,24-571 470,-20 486-1004,0-65 121,-4 0 0,-7 75 1,13-247 932,-3 22-330,7-87-756,-10 182 21,-3 11-9,1 0 0,1 0 0,-1 0 0,1 0 0,1 0 0,0 0 0,0 0 0,3 11 0,-2-2 27,18 134 384,-4-39-1731,-10-39-4587,-5-59-1252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42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1 545,'0'0'6133,"0"8"-6079,1-3-37,0-2-9,-1-1 0,1 0 0,-1 1 0,0-1 0,1 1 0,-1-1 0,0 1-1,-1-1 1,1 1 0,0-1 0,-1 0 0,1 1 0,-3 3 0,-11 5 1055,13-11-1035,0 1 0,0-1 1,1 0-1,-1 0 1,0 1-1,0-1 0,1 1 1,-1-1-1,1 0 1,-1 1-1,0-1 0,1 1 1,-1-1-1,1 1 1,-1 0-1,1-1 0,-1 1 1,1 0-1,-1-1 1,1 1-1,0 0 0,-1-1 1,1 1-1,0 0 1,0 0-1,0-1 0,-1 1 1,1 0-1,0 0 1,0 1-1,1-5-2086,-1 3 2055,0-1-1,0 1 1,0-1 0,0 1-1,0-1 1,0 0 0,0 1-1,0-1 1,0 1 0,0-1-1,-1 1 1,1-1 0,0 1-1,0-1 1,0 1 0,-1-1-1,1 1 1,0-1 0,0 1-1,-1-1 1,1 1 0,0 0-1,-1-1 1,1 1 0,-1-1-1,1 1 1,0 0 0,-1 0-1,1-1 1,-1 1 0,1 0-1,-1 0 1,1-1 0,-1 1-1,1 0 1,-1 0 0,1 0-1,-1 0 1,1 0 0,-1 0-1,0 0 1,1 0 0,-1 0-1,1 0 1,-1 0 0,1 0-1,-1 0 1,1 0 0,-1 0-1,1 1 1,-1-1 0,-18 3 4264,38 6-1760,13 5 1339,-21-7-3742,0-1 1,1 0-1,-1-1 1,1 0 0,0-1-1,0 0 1,19 2 0,26 10 462,-38-10-316,0-1-1,31 3 0,31 9-59,-34-5 253,92 13-1,-66-14-281,-10 2 618,87 32 0,-95-27-498,0-2-1,69 10 1,-43-18-172,-49-6-44,-1 2-1,0 0 1,38 12-1,130 24 5,-89-16-40,-84-20-14,0 1 0,0 1 0,48 19 0,-29-8-8,1-2 1,67 13-1,11 4 2,209 41-11,-85-23 3,92 9 13,-166-33-13,73 6-2,32 7 7,168 26 26,56 45-22,-394-80 2,-26-8 3,100 40 0,-117-38-9,87 20-1,-45-14 4,10 10-4,-60-20 0,87 21 0,211 41 0,35 8 0,559 66 5,-603-96-10,-100 1 22,9 1-7,265 19-32,-415-58 38,172 58-1,-183-50-24,107 17 8,-23-8 7,-10 1-11,333 36-1,-418-66 21,0 4-1,143 44 0,-185-46-23,489 139 18,-193-95-15,-41-8 2,307 48 12,-353-60-6,-28 4 31,34 5-34,-58-11 49,256 79 0,-361-92 20,139 14-1,-48-10-10,229 19-24,-1-1-1,91 36 32,-480-74-31,0 0 1,0 2 0,-1 1-1,0 0 1,32 20 0,-23-12 28,53 19-1,-74-30 1114,-13-2-2841,-24-2-6373,1-6-444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44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2338,'0'0'1057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26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12332,'0'0'1505,"-53"37"-320,29-15-416,6 0 64,5 0-161,10-7-319,3-2-257,21-9-96,11-4 224,7 0-769,5-7-992,-3-6-993,0-4-834,-8 0-1088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45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167 295 3171,'0'0'902,"8"-4"2109,14-7-2662,-1-1 0,0-1 0,-1-1 0,-1 0 1,24-24-1,-30 25 211,0 0 0,0-1 1,-2 0-1,0-1 0,0 0 1,-2 0-1,0-1 0,9-22 0,-17 37-424,-1 0-1,1-1 0,0 1 1,-1-1-1,0 1 0,1-1 1,-1 0-1,0 1 0,0-1 1,0 1-1,0-1 0,0 1 0,0-1 1,0 1-1,0-1 0,-1 0 1,0-2-1,0 4-95,1-1 1,-1 0-1,1 1 0,-1 0 0,0-1 1,1 1-1,-1-1 0,0 1 0,1 0 1,-1-1-1,0 1 0,1 0 1,-1 0-1,0 0 0,0 0 0,1-1 1,-1 1-1,0 0 0,0 0 0,1 0 1,-1 0-1,0 1 0,0-1 0,0 0 1,0 0-1,-5 2-8,0 0 1,0 1-1,0-1 1,0 1-1,1 0 1,-1 0-1,-6 6 1,-4 6 73,0 0 0,2 0 0,-1 2 0,2 0 0,0 0 0,1 2 0,1-1 0,1 1 0,1 1 0,0 0 0,1 0 0,-9 42 0,8-20 324,1-1-1,3 1 1,2 1-1,1-1 1,7 72-1,-4-99-361,2 1-1,0-1 0,8 25 0,-9-35 84,-1 0-1,2 0 1,-1 0-1,0 0 1,1 0-1,0 0 1,0-1-1,0 0 1,1 0-1,0 1 1,-1-2-1,1 1 0,9 6 1,-13-10-125,0 0 0,0 0 0,0 0 0,1 0 0,-1 0 0,0 0 0,0 0 1,0 1-1,0-1 0,0 0 0,1 0 0,-1 0 0,0 0 0,0 0 0,0 0 0,0 0 0,0 0 0,1 0 0,-1 0 0,0 0 0,0 0 0,0 0 1,0 0-1,0 0 0,1 0 0,-1 0 0,0 0 0,0 0 0,0-1 0,0 1 0,0 0 0,1 0 0,-1 0 0,0 0 0,0 0 0,0 0 0,0 0 1,0 0-1,0-1 0,0 1 0,0 0 0,1 0 0,-1 0 0,0 0 0,0 0 0,0 0 0,0-1 0,0 1 0,0 0 0,0 0 0,0 0 0,0 0 1,0 0-1,0-1 0,0 1 0,0 0 0,0 0 0,0 0 0,0 0 0,0-1 0,0 1 0,0 0 0,0 0 0,0 0 0,-5-19 260,-10-18-1001,-89-128-4684,-15 9 4333,119 156 1104,-1 0 1,1 0-1,0-1 0,-1 1 0,1 0 0,0-1 0,-1 1 0,1 0 0,0-1 0,0 1 0,0 0 0,-1-1 0,1 1 0,0-1 1,0 1-1,0 0 0,0-1 0,0 1 0,0-1 0,0 1 0,0 0 0,0-1 0,0 1 0,0-1 0,0 1 0,0-1 0,0 1 1,0 0-1,0-1 0,0 1 0,1-1 0,-1 1 0,0 0 0,1-1 0,16-6 614,37 7-182,-39 1-186,69 1 146,37 0-1289,-45-9-4408,-41-3-77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45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11787,'0'0'1303,"-7"4"-17,-6 6-928,0 0-1,1 1 1,0 1-1,1 0 1,1 0-1,0 1 1,0 1-1,1-1 1,1 2-1,-9 21 0,9-20-85,0 2-1,2-1 1,0 1-1,1 0 1,1 0-1,0 1 0,2-1 1,0 1-1,1 27 1,3-41-199,-1 0 1,1-1 0,0 1 0,0 0 0,0-1 0,1 1 0,-1-1 0,1 0 0,0 0 0,0 0-1,1 0 1,-1 0 0,1-1 0,0 1 0,0-1 0,0 0 0,0 0 0,1-1 0,6 4 0,11 5-428,0 0 0,39 11 0,-46-17-1296,1-2 1,-1 1-1,19 0 1,-3-3-3807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45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407 0 13068,'0'0'1410,"-7"8"261,-137 144 3389,93-104-4502,-65 48 0,88-82-359,8-16-3676,18 0 2863,-1 0 0,1 0-1,0 0 1,0 0 0,1-1 0,-1 1 0,0-1-1,1 1 1,0-1 0,-1 0 0,1 1-1,0-1 1,1 0 0,-1 0 0,0-4-1,-5-22-5081</inkml:trace>
  <inkml:trace contextRef="#ctx0" brushRef="#br0" timeOffset="1">0 91 5862,'0'0'11851,"50"-2"-10442,-24 23-256,4 6-256,13 2-384,3 2-353,3-2-96,1-3-1025,-2-10-2114,-4-7-3651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46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1 12364,'0'0'6860,"0"7"-6193,4 8-346,-1 0 1,2 0-1,6 16 1,-3-13-220,-2 0-1,0 0 1,4 27-1,-10-40-92,1-1-1,-1 1 1,0 0-1,0 0 0,0-1 1,-1 1-1,1 0 1,-1 0-1,0-1 1,-1 1-1,1-1 0,-1 1 1,0-1-1,0 0 1,0 1-1,0-1 0,-1 0 1,-4 5-1,-6 4 28,-1-1-1,1-1 1,-2 0-1,0-1 0,0 0 1,-1-2-1,-25 12 1,3-5-463,0-2-1,-50 11 1,99-30-5463,3-2 3570,21-11-2912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46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15214,'0'0'8264,"56"15"-7911,-24-9-225,4-1-64,3-2-224,0 1-545,-6-1-352,-5 0-897,-6 1-640,-17 0-2115</inkml:trace>
  <inkml:trace contextRef="#ctx0" brushRef="#br0" timeOffset="1">0 87 5990,'0'0'15150,"85"41"-14189,-28-39-545,8 0-256,-3 2-128,-5 0-288,-6 0-1954,-12-4-2178,-12 0-4196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47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0 124 5958,'0'0'4692,"12"-10"-2092,2-3-2100,1 1 1,1 1 0,0 0-1,0 1 1,1 1-1,1 0 1,-1 2-1,1 0 1,0 1 0,1 0-1,0 2 1,19-3-1,-37 7-475,9-1 51,0 1 0,0 0 0,0 0 0,19 3 0,-28-2-72,0-1 1,1 0 0,-1 0 0,0 1 0,1-1-1,-1 1 1,0-1 0,1 1 0,-1 0 0,0-1-1,0 1 1,0 0 0,1 0 0,-1 0-1,0 0 1,0 0 0,0 0 0,-1 0 0,1 0-1,0 0 1,0 0 0,0 1 0,-1-1 0,1 0-1,-1 0 1,1 1 0,-1-1 0,1 0 0,-1 1-1,0-1 1,0 1 0,0-1 0,0 0-1,0 1 1,0-1 0,0 1 0,0-1 0,0 0-1,-1 1 1,1-1 0,-1 1 0,1-1 0,-1 0-1,1 0 1,-2 2 0,-5 8 151,0-1 1,-1 1-1,0-1 0,-1-1 0,0 0 1,0 0-1,-1-1 0,0 0 1,-14 8-1,-2 4 85,-6 2-11,-38 35 232,66-54-424,0 1 0,1 0 0,-1 0-1,1 0 1,0 1 0,0-1 0,1 1 0,-1 0 0,1-1 0,0 1 0,1 0 0,-1 0 0,-1 10 0,3-13-28,0 1 1,0-1-1,1 0 1,-1 0-1,1 1 1,0-1-1,0 0 1,-1 0-1,1 0 0,0 0 1,1 0-1,-1 0 1,0 0-1,1 0 1,-1 0-1,1-1 1,-1 1-1,1-1 1,0 1-1,0-1 1,-1 1-1,1-1 0,0 0 1,0 0-1,1 0 1,-1 0-1,0 0 1,0-1-1,0 1 1,1-1-1,-1 1 1,4-1-1,11 4 46,1-2-1,1 0 0,17-1 1,-25 0-47,16 0-88,68-2-1182,-87 0 396,0 0 0,0 0 1,-1-1-1,1 0 0,0 0 0,0-1 0,-1 0 1,0-1-1,11-6 0,3-7-4131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48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88 10025,'0'0'3161,"-2"-8"-748,1 6-2338,1 0 0,-1 0 0,0 0 0,1 0 0,-1 0 0,0 1 0,0-1 1,0 0-1,0 0 0,-1 1 0,1-1 0,0 1 0,-1-1 0,1 1 0,-1-1 0,0 1 0,1 0 0,-1 0 1,0 0-1,0 0 0,0 0 0,-2-1 0,0 2-51,1-1-1,-1 1 1,0 0 0,1 0-1,-1 0 1,1 1 0,-1-1 0,1 1-1,-1 0 1,1 0 0,0 0-1,-1 0 1,1 0 0,0 1-1,0 0 1,-4 2 0,-8 6 91,0 0 0,0 2 0,1-1-1,1 2 1,0 0 0,0 0 0,-14 22 0,21-27 25,1 0 1,0 0-1,0 0 0,1 0 1,0 1-1,0 0 0,1-1 1,0 1-1,1 1 0,0-1 0,0 0 1,1 0-1,0 1 0,1-1 1,0 1-1,1 11 0,0-18-98,0 1 0,0-1-1,0 1 1,1-1 0,-1 0 0,1 0-1,0 1 1,0-1 0,0 0 0,0-1-1,0 1 1,1 0 0,-1 0-1,1-1 1,0 0 0,3 3 0,1-1 11,-1-1 0,1 1-1,0-1 1,0-1 0,0 1 0,0-1 0,11 2 0,5-2 20,-1 0 1,0-1-1,1-1 1,29-5-1,-28 2-49,0-2-1,-1 0 0,0-2 0,0-1 0,0-1 1,41-22-1,-48 22 33,0-1 0,0-1-1,-2 0 1,1-1 0,-1-1 0,-1 0 0,0 0-1,-1-2 1,16-22 0,-25 32 36,0-1 0,0 1 0,0 0 0,-1-1 0,0 1 0,0-1 1,0 0-1,-1 1 0,1-1 0,-2 0 0,1 0 0,0 0 0,-1 0 0,0 0 0,-2-9 0,1 10-59,-1 1 0,1 0 0,-1 0-1,0 0 1,0 0 0,-1 1 0,1-1-1,-1 1 1,0-1 0,0 1 0,0 0-1,0 0 1,0 0 0,-1 0 0,1 1-1,-1-1 1,0 1 0,0 0 0,0 0 0,0 0-1,-5-1 1,-13-4-238,-1 0 1,0 2-1,0 0 1,0 1-1,0 2 0,-1 0 1,1 2-1,-43 4 0,65-4 3,0 0-1,0 0 0,0 0 1,0 0-1,0 1 0,0-1 1,1 0-1,-1 1 0,0-1 0,0 0 1,0 1-1,0-1 0,0 1 1,0 0-1,1-1 0,-1 1 1,0 0-1,1-1 0,-1 1 1,0 0-1,1 0 0,-1-1 1,1 1-1,-1 0 0,1 0 0,-1 0 1,1 0-1,0 0 0,-1 0 1,1 1-1,-1 7-6198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49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16560,'0'0'6021,"59"3"-4579,-26-3-353,5 0-609,0 0-352,0 1-64,-8 4-64,-5 2-64,-17 1-1313,-2-2-1410,-6 0-2337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8:08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1 477 11082,'0'0'10597,"8"-6"-8979,25-23-1262,-1-1-1,-2-2 1,-1-1 0,-1-1 0,-2-1 0,-2-1 0,-1-2 0,-2 0 0,-2-2 0,-1 0 0,14-46-1,-77 259 362,40-145-756,1 1-1,2-1 0,0 1 0,5 46 0,-3-70-158,1-1-1,0 0 0,0 0 1,0 0-1,0 0 0,1 0 0,3 7 1,13 9-6231,-14-16 199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8:08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14734,'0'0'8648,"60"41"-7367,-17-40-448,4-1-288,3 0-321,0 0-128,-4-5-32,-8-6-64,1 1-545,-7-2-672,-7 2-737,-9 2-928,-5 1-2403,-6 1-4196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26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44 7847,'0'0'5606,"-6"-8"-3444,5 6-2118,0 0 1,-1-1 0,1 1 0,-1 0-1,0 0 1,0 0 0,0 0-1,0 0 1,0 0 0,0 0-1,0 1 1,-1-1 0,1 1-1,0-1 1,-1 1 0,1 0 0,-1 0-1,0 0 1,1 1 0,-1-1-1,0 1 1,0-1 0,1 1-1,-1 0 1,0 0 0,0 0-1,1 0 1,-1 1 0,0-1 0,1 1-1,-1-1 1,0 1 0,1 0-1,-1 0 1,1 0 0,-1 0-1,1 1 1,-1-1 0,1 1 0,0 0-1,0-1 1,-4 5 0,0-2-21,0 1 0,0 0 0,1 1 0,-1 0 0,1-1 0,1 2 0,-1-1 0,1 1 0,0-1 0,0 1 0,1 0 0,0 0 0,0 1 0,0-1 0,1 1 0,1-1 0,-1 1 0,1 0 0,0 8 0,1-14-13,0 0 1,0 0-1,1-1 1,-1 1-1,1 0 0,-1 0 1,1 0-1,0-1 1,-1 1-1,1 0 0,0-1 1,0 1-1,0-1 0,0 1 1,1-1-1,-1 1 1,0-1-1,1 0 0,-1 1 1,4 1-1,-1-1 21,0 0-1,1 0 1,-1 0 0,1 0-1,0-1 1,-1 1-1,1-1 1,6 0 0,1 0 23,1 0 1,-1-1-1,1-1 1,-1 0 0,1 0-1,12-4 1,-15 2-36,0-1 0,-1 0 0,1 0 0,-1-1 0,0 0 0,0-1 0,11-8 1,-16 10-10,0 1 1,0 0-1,0-1 1,-1 0-1,1 0 1,-1 0 0,0 0-1,-1 0 1,1-1-1,-1 1 1,1-1 0,-1 1-1,-1-1 1,1 0-1,-1 0 1,2-10 0,-3 13-38,0 1 1,0-1 0,-1 0 0,1 1 0,0-1 0,-1 1-1,1-1 1,-1 0 0,1 1 0,-1-1 0,0 1 0,0-1-1,1 1 1,-1 0 0,0-1 0,0 1 0,-1 0-1,1 0 1,0-1 0,0 1 0,-1 0 0,1 0 0,0 1-1,-3-2 1,-42-15-3125,29 12 721,0-2-1009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8:09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28 12364,'0'0'9160,"12"-2"-7323,29-5-455,-10 0-343,60-4-1,-89 11-1035,0 0 0,-1 0-1,1 0 1,0 0 0,-1 0 0,1 0-1,0 1 1,-1-1 0,1 1 0,-1-1-1,1 1 1,0-1 0,-1 1 0,0 0-1,1 0 1,-1 0 0,1 0 0,-1 0 0,0 0-1,0 0 1,1 0 0,-1 0 0,0 1-1,1 1 1,-1 0 11,0-1-1,0 1 1,-1 0-1,1-1 1,-1 1 0,0 0-1,0-1 1,0 1-1,0 0 1,0-1 0,0 1-1,-1 0 1,-1 4-1,-1 4 49,-1 0 1,-1-1-1,0 1 0,0-1 0,-1 0 0,-8 10 0,-11 11 122,-2-1-1,-1-2 1,-1 0 0,-61 43-1,75-63-92,15-8-95,0 0-1,-1 0 1,1 0 0,0 0-1,-1 0 1,1 1 0,0-1-1,0 0 1,-1 0 0,1 0-1,0 0 1,-1 0 0,1 0-1,0 0 1,-1 0 0,1 0-1,0 0 1,0 0 0,-1 0-1,1 0 1,0 0 0,-1 0-1,1-1 1,0 1 0,-1 0-1,1 0 1,0 0 0,0 0-1,-1-1 1,1 1 0,0 0-1,0 0 1,0 0 0,-1-1-1,1 1 1,0 0 0,0 0-1,0-1 1,0 1 0,-1 0-1,1 0 1,0-1 0,0 1-1,0 0 1,0-1 0,0 1-1,0 0 1,0-1 0,0 1-1,0 0 1,0 0 0,0-1-1,0 1 1,0 0 0,0-1 0,0 1-1,0 0 1,0-1 0,0 1-1,0 0 1,1 0 0,-1-1-1,0 1 1,8-17-331,-8 17 301,3-3 4,0-1 0,1 1 0,-1 0 0,1 0 0,0 0 0,0 1 1,0-1-1,0 1 0,1 0 0,-1 0 0,1 1 0,-1-1 0,1 1 0,-1 0 0,1 0 0,8 0 0,-10 1 39,0 0 1,0 0-1,1 0 0,-1 0 0,0 1 1,0 0-1,0-1 0,1 1 0,-1 0 1,0 0-1,0 1 0,0-1 0,0 1 1,-1-1-1,1 1 0,0 0 0,-1 0 1,1 0-1,-1 1 0,0-1 0,1 1 1,-1-1-1,-1 1 0,4 5 0,-2-3 39,0 0 0,0 1 0,0-1 0,1 0 0,0-1 0,0 1-1,0-1 1,0 1 0,9 5 0,-11-9-11,0 0-1,0 0 1,0 0-1,0 0 1,0-1 0,0 1-1,0 0 1,0-1-1,0 0 1,0 1 0,0-1-1,1 0 1,-1 0-1,0-1 1,0 1-1,0 0 1,0-1 0,0 1-1,1-1 1,-1 1-1,0-1 1,0 0 0,-1 0-1,1 0 1,0 0-1,0-1 1,0 1 0,-1 0-1,1-1 1,0 1-1,1-3 1,3-2 22,0 0 1,0 0-1,0-1 0,-1 0 1,0 0-1,0 0 0,-1-1 1,0 0-1,0 1 1,-1-2-1,0 1 0,0 0 1,-1 0-1,0-1 0,-1 1 1,1-12-1,-2 19-194,-1 0 0,1 0 0,0 1 1,-1-1-1,1 0 0,-1 0 0,1 0 0,-1 1 0,1-1 1,-1 0-1,0 1 0,1-1 0,-1 0 0,0 1 0,1-1 1,-1 1-1,0-1 0,0 1 0,0 0 0,1-1 0,-1 1 0,0 0 1,0-1-1,0 1 0,0 0 0,0 0 0,0 0 0,0 0 1,-1 0-1,-30 1-7153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8:09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0 13741,'0'0'12705,"-5"14"-12224,-22 38-31,-3-1 1,-1-1-1,-3-1 1,-49 54 0,83-104-477,0 1 1,0-1 0,0 1 0,0 0 0,0-1 0,0 1 0,0 0-1,0-1 1,0 1 0,0-1 0,0 1 0,-1 0 0,1-1-1,0 1 1,0 0 0,0-1 0,-1 1 0,1 0 0,0 0 0,0-1-1,-1 1 1,1 0 0,0 0 0,-1-1 0,1 1 0,0 0 0,-1 0-1,1 0 1,0 0 0,-1-1 0,1 1 0,-1 0 0,1 0-1,0 0 1,-1 0 0,1 0 0,0 0 0,-1 0 0,1 0 0,-1 0-1,1 0 1,0 0 0,-1 0 0,1 0 0,0 1 0,-1-1-1,1 0 1,0 0 0,-1 0 0,1 0 0,0 1 0,-1-1 0,1 0-1,0 0 1,-1 1 0,1-1 0,0 0 0,0 1 0,-1-1 0,1 0-1,0 1 1,0-1 0,0 0 0,-1 1 0,1-1 0,0 0-1,0 1 1,0-1 0,0 1 0,0-38-3941,1 26 2523,-1-29-3965,0-6-2482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8:10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11691,'0'0'10634,"9"55"-8392,14-29-352,8 4-449,3 0-255,7-1-482,0-3-448,1-1-159,-1-3-450,-8-2-1088,-1-7-1954,-7-1-4165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9:23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11692 2723,'-3'3'8400,"-3"-7"-3532,5 3-4571,0 0 0,0-1-1,0 1 1,0 0-1,0 0 1,1-1 0,-1 1-1,0 0 1,1-1 0,-1 1-1,1-1 1,0 1-1,-1-1 1,1-1 0,1-1-226,0 1-1,1-1 1,-1 1 0,1-1 0,0 1 0,0 0 0,0 0 0,1 0-1,-1 0 1,1 0 0,-1 1 0,1-1 0,0 1 0,5-4 0,13-14-45,-6 1-24,1 1 1,0 1 0,1 0-1,1 1 1,0 1 0,2 1-1,23-13 1,-20 13-1,0 0 0,26-23 0,-10 8 67,25-24-101,45-13 26,-91 54 30,0-2 0,-2 0 0,18-19 1,-14 17-36,1 0 0,46-26 0,-52 33 23,1-1 0,-1 0-1,-1-2 1,0 1-1,18-21 1,14-2-25,-5 4 10,232-208 14,-262 229-5,15-11-38,0 2-1,41-22 1,-56 34 50,0-2 0,0 1 0,-1-2 0,0 1 0,-1-1 0,10-12 0,-7 8-28,0 1 0,23-18 0,43-26 17,95-62 13,-138 94-15,56-48 0,-15 10-47,57-51 284,-53 41-164,409-334 61,-127 91 186,-227 203-304,197-157 38,-105 83-22,77-56 28,-84 61-42,-8 4-9,60-30 0,-103 76-6,43-26 4,264-215 8,-203 149-10,-67 59-20,-16 10 23,130-117-16,-48 29 29,57-55-4,-166 136-22,114-120-32,-12 20 5,-83 89 22,-11 4-128,140-146-188,150-132 272,-358 352 40,33-29-4,140-132-1,192-169 11,-318 293 6,-28 23-25,575-494 17,-498 434 2,126-103 1,-37 35-105,32-26 22,165-135 117,-364 294-29,302-247 15,-219 190-18,163-125 0,-321 250 7,-23 16 8,50-31 1,-66 48-212,-9 6-804,-9 7-1408,-8 0-2631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0:19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5317,'0'0'9689,"0"-3"-8877,3-7 1129,-1 14-649,1 32-132,-2 57-856,-1-92-293,10 185 85,-10-167-222,1 5-522,7-11-4295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0:46.5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9821 4484,'7'-6'9180,"6"-8"-6441,12-9-1077,-12 14-1326,0 0 0,0 1 1,1 1-1,17-6 0,41-24 946,112-90-17,14-1-1099,9-8 949,-189 124-1095,-1-1 0,27-24-1,-29 24-1,0 0-1,0 1 0,30-17 0,-23 15-6,-1 0 0,33-31 0,2 1-17,448-340 11,-314 225 10,60-43-3,109-83 0,-63 46 3,369-225 289,-391 269-282,18-13-6,504-339 2,-691 473-20,718-526 7,-434 322-83,-142 104 38,145-77 47,-85 58-3,-32 11-82,340-236-180,-80 19 252,-167 163-66,-65 43-363,228-136 381,-186 120 39,1307-795-101,-1580 961 109,235-147-49,198-114 11,-277 179-16,411-218-231,-318 172 292,314-154 0,-9 12 0,-623 311-365,-2 2-51,0 0 1,0-1-1,0 1 1,0 0-1,0-1 1,-1 1-1,1-1 0,0 1 1,0 0-1,-1-1 1,1 0-1,0 1 1,0-1-1,-1 1 1,1-1-1,-1 0 0,1 0 1,-1 1-1,1-1 1,-1 0-1,1-1 1,-10-3-8815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0:53.52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64 0 2370,'0'0'1474,"-51"50"-1506,46-43-257,-3-2-1120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0:53.87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 1313,'0'0'2178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0:56.43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61 10935 2146,'-56'8'1868,"55"-1"1759,-2 6-89,3-13-3487,1 0-1,-1 0 0,0 0 1,1 1-1,-1-1 1,1 0-1,-1 0 0,0 0 1,1 0-1,-1 0 1,1 0-1,-1 1 1,1-1-1,-1 0 0,0 0 1,1 0-1,-1 0 1,1-1-1,-1 1 1,1 0-1,-1 0 0,0 0 1,1 0-1,-1 0 1,1-1-1,-1 1 0,0 0 1,1 0-1,-1 0 1,0-1-1,1 1 1,-1 0-1,0-1 0,1 1 1,-1 0-1,0-1 1,1 1-1,11-9 552,0 0-1,20-21 1,5-3-539,83-54 618,-79 61-427,-2-2-1,68-64 1,-43 27 448,115-90 0,-79 70 275,-81 67-709,-15 13-267,1 0 0,0 0 0,0 1 0,0-1 0,1 1 0,-1 1 0,1-1 0,0 1-1,11-4 1,-4 0 25,-1 0 0,0 0-1,-1-1 1,1-1 0,-1 0-1,-1 0 1,0-1 0,0 0-1,-1-1 1,11-16 0,23-24 1,87-59 112,72-71 37,-105 96-128,2 1 133,87-82 802,-159 141-914,2 1 0,34-23 0,-35 28-29,0-3-1,42-40 0,335-311-5,-137 137-30,-16 28-4,-9 8 37,-34 17-37,50-48 0,-81 75 28,53-55-18,241-260 52,-265 271-60,107-82 11,46-47 70,111-136 253,-237 211-329,-92 93-3,-8 15-4,232-238-6,145-129 1,-70 65-331,-131 96 308,-188 207 18,11-18-59,65-73 10,71-79 60,-100 111-2,333-350-42,-272 299-1,48-51-24,291-299 63,-22 18-27,-520 561-1436,57-41 1,-70 57 964,-8 4-2892,-3 1-2648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1:12.56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25 29 3651,'0'0'12268,"-1"10"-12204,-23 255 3673,24-264-3662,6-29 448,2-32 327,-3 0-1,-2-85 1,-3 134-233,-6 358-906,7-347 161,-1 0 0,0 1 0,0-1-1,1 0 1,-1 0 0,0 1 0,1-1-1,-1 0 1,0 0 0,1 0 0,-1 0-1,1 1 1,-1-1 0,0 0 0,1 0-1,-1 0 1,0 0 0,1 0 0,-1 0 0,1 0-1,-1 0 1,0 0 0,1 0 0,-1 0-1,1 0 1,-1 0 0,0 0 0,1-1-1,-1 1 1,0 0 0,1 0 0,-1 0-1,0 0 1,1-1 0,-1 1 0,0 0 0,1 0-1,-1-1 1,0 1 0,0 0 0,1-1-1,-1 1 1,0 0 0,0-1 0,1 1-1,1-13-6597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28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9321,'0'0'8979,"10"6"-8696,50 25-84,-22-13-635,56 38 0,-86-47-362,-5-2-1425,-16-3-10264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1:14.58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45 59 3683,'0'0'1933,"-2"-8"-118,-17-43 1938,15 67 5257,-8 69-8811,5 402 617,7-121-623,9-264 115,3 57 2224,-8-154-4158,-2-9-2770,-1-8-467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1:15.33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1153,'0'0'-384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1:15.68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 86 2530,'0'0'919,"0"-9"138,1-3 296,2-25 2060,-7 9 6079,1 36-8699,1 11-1009,2 529 2084,8-566-1579,3-17-3231,-6 20-2674,-4 1-5498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1:16.96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25 90 3908,'0'0'3699,"0"-9"-3048,0-35 316,0 8 6992,-13 285-5893,10-196-1553,5-285 15,-2 243-503,0 61 168,-10 80 0,13-176 354,-3 21-734,0 1 1,1 0-1,-1-1 0,1 1 1,-1 0-1,1 0 0,0-1 1,0 1-1,0 0 0,0 0 1,0 0-1,1 0 0,-1 0 1,1 1-1,-1-1 0,1 0 1,2-2-1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9:27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63 324 3427,'0'0'-555,"9"-11"1890,24-27 974,31-50 1,-55 77-1271,-2-1 1,0-1-1,0 1 0,-1-1 1,0-1-1,-2 1 1,1-1-1,-2 1 0,1-1 1,0-20-1,-3 33-990,-1 1 0,0-1-1,0 0 1,0 0 0,0 0-1,0 0 1,0 0 0,0 1-1,-1-1 1,1 0 0,0 0-1,0 0 1,-1 1 0,1-1-1,0 0 1,-1 0 0,1 1-1,-1-1 1,1 0 0,-1 1-1,1-1 1,-1 0 0,1 1-1,-1-1 1,0 1 0,1-1-1,-1 1 1,0-1 0,0 1 0,1 0-1,-1-1 1,0 1 0,0 0-1,0-1 1,1 1 0,-1 0-1,0 0 1,0 0 0,0 0-1,0 0 1,1 0 0,-1 0-1,0 0 1,0 0 0,0 0-1,0 1 1,1-1 0,-1 0-1,-1 1 1,-2 0-35,0 1 0,1-1 0,-1 1 0,1 0 0,-1 0 0,1 0 0,0 0-1,0 1 1,-5 4 0,-3 7 76,0 1 0,1 1 0,1 0 0,0 0 0,1 1 0,1 0 0,0 0 0,2 0 0,-6 29 0,6-18 110,1 0 0,1 0-1,2 0 1,1 0 0,6 46-1,14-3 476,-19-68-718,-2-8-162,-7-16-403,-28-58-1434,25 56 1797,0 0 1,-13-43-1,24 65 279,0 1 1,0-1-1,0 1 0,0-1 1,0 1-1,0-1 0,0 1 1,0-1-1,0 1 1,0-1-1,1 1 0,-1 0 1,0-1-1,0 1 1,0-1-1,0 1 0,1-1 1,-1 1-1,0 0 1,1-1-1,-1 1 0,0 0 1,0-1-1,1 1 0,-1 0 1,1-1-1,-1 1 1,0 0-1,1 0 0,-1-1 1,1 1-1,-1 0 1,1 0-1,24-5 274,37 7-570,-50-1 355,15 1-95,58 2-4474,-77-5 3322,0 1-1,-1-1 1,1 0 0,0 0-1,-1-1 1,1 0-1,-1-1 1,11-4-1,0-6-2806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9:27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4933,'0'0'16559,"-34"51"-15438,24-27-192,6-2-224,4 0-449,0-6-192,0-3-64,9-5-736,2-3-129,6-5-545,-1 0-928,2-13-1954,-2-6-1794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9:28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 4676,'0'0'18007,"-5"10"-17537,0 9-404,0 0 1,1 0-1,1 0 1,1 0-1,0 1 0,2-1 1,0 1-1,1-1 1,1 1-1,6 23 1,9 20-30,-11-42-245,0 0 0,-1 1 0,-1 0-1,1 27 1,-6-53 46,0 1 1,0 0-1,0 0 0,-1 0 0,1 0 0,-1 0 0,0 1 0,0-1 1,-2-3-1,-3-3-286,-36-51 640,-2 2 1,-56-54-1,100 111-144,1 1-7,0 0 1,0-1-1,0 1 0,0 0 1,0 0-1,0-1 0,1 1 1,-1 0-1,0 0 0,0-1 1,0 1-1,0 0 0,1 0 1,-1 0-1,0-1 0,0 1 1,0 0-1,1 0 1,-1 0-1,0 0 0,0-1 1,1 1-1,-1 0 0,0 0 1,0 0-1,1 0 0,-1 0 1,0 0-1,0 0 0,1 0 1,-1 0-1,0 0 0,1 0 1,-1 0-1,0 0 0,0 0 1,1 0-1,-1 0 0,0 0 1,0 0-1,1 0 0,-1 0 1,1 1-1,18-2-146,-17 1 211,56 1 71,-18 1-1066,46-6 0,-85 4 693,0 0 1,0 0 0,0 0-1,0 0 1,0 0 0,1 0-1,-1 0 1,0-1-1,0 1 1,0-1 0,0 1-1,0-1 1,0 1-1,0-1 1,-1 1 0,1-1-1,0 0 1,0 1 0,0-1-1,-1 0 1,1 0-1,0 0 1,0 1 0,0-3-1,4-8-4694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9:28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13164,'0'0'10795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9:29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5990,'0'0'12000,"1"11"-11423,-3 32 527,-2 1 0,-9 43 0,4-36-342,-3 83 0,12-133-746,0 1-1,0-1 1,0 0-1,1 1 0,-1-1 1,0 1-1,1-1 0,-1 0 1,0 1-1,1-1 0,0 0 1,-1 0-1,1 1 0,0-1 1,-1 0-1,1 0 0,0 0 1,0 0-1,0 0 0,0 0 1,0 0-1,0 0 1,1 0-1,-1 0 0,0-1 1,0 1-1,1 0 0,-1-1 1,0 1-1,1-1 0,-1 0 1,0 1-1,1-1 0,-1 0 1,1 0-1,-1 0 0,0 0 1,1 0-1,-1 0 0,1 0 1,-1 0-1,2-1 0,12-1 91,-1-1 0,0-1 0,22-8 0,-5 2-271,-25 9 71,0-1 0,0 1 1,-1 1-1,1-1 1,0 1-1,0 0 1,0 0-1,12 3 0,-17-3 98,1 1-1,-1 0 1,1 0-1,0-1 1,-1 1-1,1 1 1,-1-1-1,0 0 1,1 0-1,-1 0 0,0 1 1,0-1-1,0 1 1,0-1-1,0 1 1,0-1-1,0 1 1,0-1-1,-1 1 1,1 0-1,-1 0 1,1-1-1,-1 1 1,0 0-1,1 0 1,-1-1-1,0 1 0,0 0 1,0 0-1,-1 0 1,0 3-1,1-3 108,-1 0 0,0 1 0,0-1 0,0 0 0,0 0-1,0 0 1,0 0 0,-1 0 0,1 0 0,-1 0 0,1 0 0,-1 0-1,0-1 1,1 1 0,-1-1 0,0 1 0,0-1 0,0 0-1,-1 0 1,1 0 0,0 0 0,0 0 0,0 0 0,-1-1 0,1 1-1,-4 0 1,-6 2 406,-1-1 0,1 0 0,-21 0 0,18-2-429,0 0-1,0-1 1,0-1-1,-20-4 1,30 4-382,-1 1 1,1-1-1,0 0 0,0-1 1,0 0-1,0 1 1,0-2-1,0 1 0,-4-4 1,9 6 145,0 1 1,0 0-1,0 0 1,0 0 0,0-1-1,0 1 1,0 0-1,0 0 1,0-1 0,0 1-1,0 0 1,0 0-1,0-1 1,0 1-1,0 0 1,0 0 0,1 0-1,-1-1 1,0 1-1,0 0 1,0 0 0,0 0-1,0-1 1,0 1-1,1 0 1,-1 0-1,0 0 1,0 0 0,0-1-1,1 1 1,-1 0-1,0 0 1,0 0-1,0 0 1,1 0 0,-1 0-1,0 0 1,0 0-1,0 0 1,1-1 0,-1 1-1,0 0 1,0 0-1,1 0 1,-1 0-1,0 0 1,0 0 0,1 1-1,-1-1 1,0 0-1,0 0 1,0 0 0,1 0-1,-1 0 1,0 0-1,0 0 1,1 0-1,-1 1 1,22-2-4550,-20 1 3630,27 0-4154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9:29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4 15407,'0'0'3608,"-8"-1"-2588,7 0-996,-34-1 422,34 2-419,-1 1 0,1-1 0,0 0 0,0 1 0,0-1 1,0 1-1,0 0 0,-1-1 0,1 1 0,0 0 0,0-1 1,1 1-1,-1 0 0,0 0 0,0 0 0,0 0 0,0 0 1,1 0-1,-1 0 0,0 0 0,1 0 0,-1 1 0,1-1 1,0 0-1,-1 0 0,1 0 0,0 1 0,0-1 0,-1 0 1,1 0-1,0 1 0,0-1 0,1 2 0,-1-2 23,0 1-1,0-1 1,0 1-1,1-1 1,-1 0-1,0 1 1,1-1-1,-1 1 0,1-1 1,0 0-1,-1 0 1,1 1-1,0-1 1,0 0-1,0 0 1,0 0-1,0 0 1,0 0-1,0 0 1,0 0-1,0 0 1,0 0-1,0 0 1,1-1-1,-1 1 0,0 0 1,1-1-1,-1 0 1,0 1-1,1-1 1,-1 1-1,1-1 1,-1 0-1,1 0 1,-1 0-1,0 0 1,4-1-1,8 1 150,0-1 0,0-1 0,19-4 0,-6 1-723,-25 5 453,0 0 1,1 0 0,-1 0-1,0 0 1,0 1-1,0-1 1,0 1 0,0-1-1,0 0 1,0 1 0,0 0-1,0-1 1,0 1 0,-1-1-1,1 1 1,0 0-1,0 0 1,0 0 0,-1-1-1,1 1 1,0 0 0,-1 0-1,1 0 1,-1 0-1,1 0 1,-1 0 0,0 0-1,1 0 1,-1 0 0,0 1-1,0-1 1,0 0 0,1 0-1,-1 0 1,0 0-1,-1 2 1,1 54 447,-1-37-408,-2 25 1348,-2 0 1,-18 78 0,12-70 131,11-51-1418,0-1 1,-1 0 0,1 0-1,0 0 1,-1 1-1,1-1 1,-1 0-1,1 0 1,-1 0-1,0 0 1,1 0 0,-1 0-1,0 0 1,0 0-1,0 0 1,1 0-1,-1 0 1,0 0-1,0 0 1,0-1-1,-1 1 1,1 0 0,0-1-1,0 1 1,0-1-1,-2 1 1,0-1 27,0 1 1,0-1 0,0 0-1,0-1 1,1 1-1,-1 0 1,0-1 0,0 0-1,1 1 1,-1-1 0,-4-3-1,0 1-4,1 0 1,0 0-1,0-1 0,0 0 0,0-1 0,1 1 1,-1-1-1,1 0 0,-6-8 0,8 7-175,-1 0 0,2 1 0,-1-1 0,1 0 0,0-1 0,0 1 0,0 0 0,1 0 1,0-1-1,0 1 0,1-1 0,0 1 0,0-1 0,1 1 0,-1-1 0,1 1 0,4-13 0,-3 13-580,1 0 0,-1-1 0,2 1 0,-1 1 0,1-1-1,-1 0 1,1 1 0,1 0 0,-1 0 0,9-8 0,12-7-4894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28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1 132 11243,'0'0'6085,"53"-27"-5380,-20 12 0,8-3-481,1 1-160,-6 5 0,-3-1-705,-4 0-3394,-12-3-2147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9:29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23 132 13261,'0'0'9379,"11"3"-7991,-1-1-1224,0 0 1,0-1-1,1 0 0,-1 0 0,0-1 1,1-1-1,-1 0 0,0 0 0,0-1 1,0 0-1,0 0 0,16-7 0,-15 4-87,0 0-1,-1-1 0,20-14 0,-27 18-54,-1 0 0,0 1 1,1-1-1,-1 0 0,0 0 0,0 0 0,0-1 1,-1 1-1,1 0 0,-1-1 0,1 1 1,-1-1-1,0 1 0,1-1 0,-2 0 1,1 1-1,0-1 0,0 0 0,-1 0 1,1 0-1,-1 0 0,0 1 0,0-4 1,-1 4-12,0 0 0,0 0 0,0 1 0,0-1 1,-1 1-1,1-1 0,0 1 0,-1 0 0,1-1 1,-1 1-1,1 0 0,-1 0 0,0 0 0,1 0 1,-1 0-1,0 0 0,0 1 0,1-1 1,-1 0-1,0 1 0,0 0 0,0-1 0,0 1 1,0 0-1,0 0 0,-2 0 0,-59 1-111,56-1 116,-3 1-29,1 1-1,-1 1 0,1-1 0,0 1 0,0 1 0,0 0 1,0 0-1,0 1 0,1 0 0,-15 12 0,19-15 17,0 1 0,1-1 0,0 1 0,0 0 0,0 0-1,0 0 1,0 1 0,0-1 0,1 1 0,0 0 0,0-1 0,0 1 0,0 0-1,0 0 1,1 0 0,0 1 0,0-1 0,0 0 0,0 0 0,0 1-1,1-1 1,0 0 0,0 1 0,0-1 0,1 0 0,1 9 0,0-10 1,0 0 0,0 0 0,0 0 0,1 0 0,-1 0 0,1 0 0,-1 0 0,1-1 0,0 0 0,0 1 0,0-1 0,1 0 0,-1 0 0,0-1 0,1 1 0,6 1 0,62 17-698,-70-19 636,21 3-2146,0-1-1,28 0 0,-4-3-4703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9:30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 11403,'0'0'12598,"-10"3"-12123,-1 1-249,0 0-1,0 1 0,1 0 1,-1 1-1,1 0 0,0 1 0,1 0 1,0 0-1,-9 10 0,8-7 19,8-9-200,-1 1-1,1 0 1,0 0 0,0 0 0,0 0 0,1 0-1,-1 0 1,0 0 0,1 0 0,0 1-1,-1-1 1,1 1 0,0-1 0,0 1-1,0 0 1,0 5 0,20-16 757,-13 3-772,-1 1 1,1-1-1,-1-1 1,0 1 0,-1 0-1,1-1 1,-1 0-1,0 0 1,0-1 0,3-8-1,-7 15-173,-2 0-2163,1 0 1755,-1-1 1,1 1 0,-1-1-1,1 1 1,-1-1 0,1 0-1,-1 0 1,1 1 0,0-1-1,-1 0 1,1 0 0,0-1-1,-1 0 1,-3-2-2683,0 0-1443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9:30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10154,'0'0'12347,"1"8"-10505,28 107 2103,-15-72-3628,2 0 0,26 47-1,-42-88-375,1 0 0,0-1 0,0 1 0,1 0 0,-1 0-1,0-1 1,0 1 0,1-1 0,-1 1 0,1-1 0,-1 0-1,1 0 1,0 1 0,0-1 0,3 1 0,-4-1-125,1-1 0,-1 0 0,0 0 0,0 0 1,1 0-1,-1 0 0,0 0 0,1 0 0,-1 0 1,0 0-1,0-1 0,1 1 0,-1-1 0,0 1 0,0-1 1,0 1-1,1-1 0,-1 0 0,1 0 0,2-3-1020,0 1 0,0-1 0,-1 0 0,1 0 0,-1-1 0,0 1 0,0-1 0,0 0 0,-1 1 0,3-8 0,6-18-6163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9:31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9289,'0'0'15689,"-4"9"-14925,-16 47 879,-20 89 0,27-91-1286,-2 0-1,-38 88 1,47-126-2666,16-27-791,15-29-4127,-8 13 431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9:31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111 148 12268,'0'0'14760,"2"7"-13911,-2-5-789,0-1 0,0 1 1,1 0-1,-1 0 0,1 0 0,0-1 0,-1 1 0,1 0 0,0-1 1,0 1-1,0-1 0,0 1 0,0-1 0,0 1 0,1-1 1,-1 0-1,0 1 0,3 0 0,0 0 38,-1-1-1,1 0 1,0 0-1,0 0 0,0 0 1,0-1-1,0 1 1,0-1-1,0 0 1,5-1-1,1 0-52,0 0-1,-1 0 0,1-1 0,-1-1 0,0 1 0,0-2 0,0 1 0,0-1 0,0 0 1,-1-1-1,10-6 0,-13 7-73,-1 1 1,1-1-1,-1 1 0,0-2 1,0 1-1,0 0 1,-1-1-1,0 1 0,1-1 1,-2 0-1,1 0 1,0 0-1,-1 0 0,0-1 1,0 1-1,-1-1 1,0 1-1,0-1 0,1-11 1,-2 15 2,0 1-1,0-1 1,0 0 0,0 1 0,-1-1 0,1 0 0,0 1 0,-1-1 0,1 0-1,-1 1 1,0-1 0,0 1 0,1-1 0,-1 1 0,0-1 0,0 1-1,0 0 1,-1-1 0,1 1 0,0 0 0,0 0 0,-1 0 0,1 0-1,-1 0 1,-1-1 0,-1 0-1,0 1-1,0 0 1,-1 0-1,1 0 1,0 0 0,-1 1-1,1-1 1,-1 1-1,-7 1 1,0 0-7,-1 1 0,1 0 1,1 1-1,-1 1 0,0 0 0,-18 9 0,12-2 37,0 0 0,1 2 0,1 0 0,0 1-1,-15 18 1,24-25 55,0 1-1,1 0 0,0 1 1,0-1-1,1 1 1,0 0-1,0 0 1,1 1-1,1-1 0,-1 1 1,2 0-1,-4 15 1,6-21-38,0 0 0,0 0 1,1-1-1,-1 1 1,1 0-1,-1 0 0,1 0 1,0-1-1,1 1 0,-1-1 1,1 1-1,-1-1 1,1 1-1,0-1 0,0 0 1,1 0-1,3 5 0,1-2 23,-1 0 0,1-1-1,-1 0 1,1-1 0,1 1-1,-1-1 1,15 5 0,5 0-270,1 0 1,1-3 0,48 7-1,17-6-2363,-31-7-2593,-20-2-1223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1:57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4388,'0'0'8648,"10"0"-7537,762 15 1491,-552-16-2402,-209 1-201,1017 25 1011,-608 15-575,40 3 363,-307-40-1059,-153-3 194,0 0 1,0 0-1,0 1 1,0-1-1,1 0 1,-1 0-1,0 0 0,0 0 1,0 0-1,0 0 1,0 0-1,1 0 1,-1-1-1,0 1 0,0 0 1,0 0-1,0 0 1,0 0-1,0 0 1,1 0-1,-1 0 0,0 0 1,0 0-1,0 0 1,0 0-1,0 0 1,0-1-1,0 1 0,0 0 1,1 0-1,-1 0 1,0 0-1,0 0 1,0 0-1,0 0 0,0-1 1,0 1-1,0 0 1,0 0-1,0 0 1,0 0-1,0 0 0,0-1 1,0 1-1,0 0 1,0 0-1,0 0 1,0 0-1,0 0 0,0-1 1,0 1-1,0 0 1,0 0-1,0 0 1,0 0-1,-1-3-1298,0-10-5201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00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30 3908,'-46'-11'11744,"46"11"-11678,-1-1 1,0 1-1,1 0 0,-1-1 1,1 1-1,-1 0 0,0 0 0,1-1 1,-1 1-1,0 0 0,1 0 0,-1 0 1,0 0-1,1 0 0,-1 0 1,0 0-1,0 0 0,1 0 0,-1 1 1,0-1-1,1 0 0,-1 0 1,1 0-1,-1 1 0,0-1 0,1 0 1,-1 1-1,1-1 0,-1 1 0,1-1 1,-1 1-1,1-1 0,-1 1 1,1-1-1,-1 1 0,1-1 0,0 1 1,-1-1-1,1 1 0,0 0 0,-1-1 1,1 1-1,0 0 0,0-1 1,0 1-1,0 0 0,-1-1 0,1 1 1,0 0-1,0-1 0,0 1 1,1 0-1,43 2 1674,61-13-1297,-26 1-464,15 1 5,-134 5 373,-45 2 1,-19 0-240,53-1-250,46 1-150,22 1 168,-5 0 145,22 0-32,-8-1-266,0 1 1,-1 1-1,42 8 0,-119 7-1035,28-13-1067,-1 0 1,-34 0 0,28-3-4167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03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1 215 5285,'2'-1'8282,"3"-3"-4152,27-17-3271,-14 8-479,22-15 174,-2-2 0,-1-2-1,41-45 1,-70 69 1349,-10 14-1024,-18 31-889,-7 12 51,21-38-20,0 1 10,1 0 0,0 0 1,0 1-1,1 0 1,1-1-1,0 1 1,-1 19-1,4-31-192,0-1 0,0 1-1,0-1 1,0 1 0,0-1-1,1 1 1,-1-1 0,0 1-1,0-1 1,1 0 0,-1 1-1,0-1 1,0 1 0,1-1-1,-1 0 1,0 1 0,1-1-1,-1 0 1,1 1 0,-1-1-1,0 0 1,1 0 0,-1 1-1,1-1 1,-1 0 0,1 0-1,-1 0 1,1 0 0,-1 0 0,1 0-1,-1 1 1,1-1 0,-1 0-1,1 0 1,-1 0 0,0-1-1,1 1 1,-1 0 0,1 0-1,-1 0 1,1 0 0,0-1-1,3 1-2115,6 0-2912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03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3331,'0'0'17718,"0"10"-16922,-2 51-156,-1 31-3042,3-91 2188,0-1 0,0 0 0,0 1-1,1-1 1,-1 0 0,0 1 0,0-1 0,1 0 0,-1 0-1,0 1 1,0-1 0,1 0 0,-1 0 0,0 1 0,1-1 0,-1 0-1,0 0 1,1 0 0,-1 0 0,0 1 0,1-1 0,-1 0 0,0 0-1,1 0 1,-1 0 0,1 0 0,-1 0 0,0 0 0,1 0-1,-1 0 1,0 0 0,1 0 0,-1 0 0,1 0 0,-1-1 0,0 1-1,1 0 1,-1 0 0,0 0 0,1 0 0,-1-1 0,0 1-1,1 0 1,-1 0 0,0-1 0,0 1 0,1 0 0,-1 0 0,0-1-1,0 1 1,1-1 0,8-9-5818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04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79 2306,'0'0'2515,"4"-9"624,-2 5-2596,15-33 1976,-2 8 3035,-40 62-922,-12 18-2186,39-49-2411,1-1-1,0 0 0,-1-1 1,1 1-1,0 0 0,-1-1 1,1 0-1,0 0 0,0 1 0,-1-2 1,1 1-1,3-1 0,-2 1 1,14 0 125,-8-1-404,0 1-1,1 0 1,-1 1-1,1 0 1,15 4-1,-24-4 229,0-1-1,0 1 0,-1 0 0,1-1 0,0 1 0,-1 0 0,1 0 0,-1 0 1,1 1-1,-1-1 0,1 0 0,-1 0 0,0 1 0,0-1 0,0 1 0,1-1 1,-2 1-1,1-1 0,0 1 0,0 0 0,0 0 0,-1-1 0,1 1 0,-1 0 1,1 0-1,-1 0 0,0-1 0,0 1 0,0 0 0,0 0 0,0 0 0,0 0 1,0 0-1,-1-1 0,1 1 0,-1 0 0,1 0 0,-2 2 0,1-1 122,0-1 0,-1 1 0,0-1-1,1 1 1,-1-1 0,0 0 0,0 0-1,0 1 1,0-1 0,-1-1 0,1 1-1,-1 0 1,1 0 0,-1-1 0,1 0-1,-1 1 1,0-1 0,0 0 0,-5 1-1,1 0-314,1 0-1,0-1 0,-1 0 0,0 0 0,1-1 0,-1 0 1,1 0-1,-8-1 0,12 1-116,1-1 0,-1 1 0,1-1 0,0 0 0,-1 1 0,1-1 0,0 0 1,-1 0-1,1 0 0,0 0 0,0 0 0,0 0 0,0 0 0,0-1 0,0 1 0,0 0 0,0 0 1,-1-4-1,2 5 169,-14-23-5591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32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3716,'0'0'10537,"67"-1"-10120,-33-3-161,5 0-192,0 1-64,3 3-769,-8 0-1056,-4 0-161,-3 0-705,-8 0-1953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04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5733,'0'0'15952,"48"-1"-14831,-23 1-609,3-1-448,4 1-64,4-2-929,-8 1-1345,2-3-3011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45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317 112 6983,'2'-10'4500,"-2"10"-4495,3-14 1392,0 0-1,0 0 1,-2 0-1,1-19 1,-3 32-1341,1 1 0,0-1-1,0 1 1,0-1 0,0 0 0,-1 1 0,1-1 0,0 1 0,-1-1 0,1 1 0,0-1-1,-1 1 1,1-1 0,0 1 0,-1-1 0,1 1 0,-1-1 0,1 1 0,-1 0-1,1-1 1,-1 1 0,0 0 0,1-1 0,-1 1 0,1 0 0,-1 0 0,1 0-1,-1-1 1,0 1 0,1 0 0,-1 0 0,0 0 0,1 0 0,-1 0 0,0 0 0,1 0-1,-1 0 1,1 1 0,-1-1 0,0 0 0,1 0 0,-1 0 0,1 1 0,-1-1-1,1 0 1,-2 1 0,-28 17 88,22-7-81,-1 0-1,1 1 0,1 0 0,0 0 0,1 1 0,0 0 0,1 0 1,0 0-1,1 0 0,1 1 0,-3 19 0,-2 25 866,1 80 0,5-97-455,5 179-627,-25-242-3146,-54-104-2024,-7-9 6976,83 134-1537,-1 1 1,0-1 0,1 1-1,-1-1 1,1 0 0,-1 1-1,1-1 1,-1 0 0,1 1-1,-1-1 1,1 0 0,0 0-1,-1 0 1,1 1 0,0-1-1,-1 0 1,1 0 0,0 0 0,0 0-1,0 0 1,0 1 0,0-1-1,0 0 1,0 0 0,0 0-1,1 0 1,-1 0 0,0 1-1,0-1 1,1 0 0,-1 0-1,1-1 1,26 0 2095,-12 3-2522,81 6 792,-9-1-2063,-30-7-2976,-24-6-1271,-6-7-3604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45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 6054,'0'0'11750,"-8"4"-11217,-2 2-326,0 0-1,1 1 0,1 0 1,-1 1-1,1-1 0,0 2 0,1-1 1,0 1-1,0 0 0,1 1 1,0 0-1,0 0 0,-4 13 0,3-9-24,2 0 0,0 1 0,1-1 0,0 1 0,1 0 0,1-1 0,0 2 0,1 27 0,1-38-194,0 0 0,1 0 0,0 0 0,0 0 0,0 0 0,1 0 0,-1 0 0,1-1 0,0 1 0,1-1 0,-1 1-1,1-1 1,0 0 0,0 0 0,0 0 0,0 0 0,1-1 0,0 1 0,-1-1 0,1 0 0,1 0 0,-1 0 0,0-1 0,1 0 0,-1 1 0,1-1-1,0-1 1,-1 1 0,10 1 0,-2-1-1328,-1 0 0,0-1 0,1 0 1,-1-1-1,1 0 0,19-3 0,3-10-3550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46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1 9705,'0'0'11980,"-66"75"-10795,40-38-289,-2 1-543,5-3-161,0-6-160,7-3 32,0-6-32,7-7-224,-5-7-641,8-6-704,-4 0-1058,1-9-1889,-2-13-1281</inkml:trace>
  <inkml:trace contextRef="#ctx0" brushRef="#br0" timeOffset="1">1 109 11403,'0'0'9032,"46"9"-7654,-16 0-449,3 4-257,5 0-384,1-1-224,-2-3-384,-2-1-1730,-1-7-1825,-9-1-1763,-1-2-4451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46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0 10410,'0'0'8029,"-3"9"-6801,1 3-861,0 0 1,0-1 0,2 1 0,-1 0 0,1 0 0,1-1 0,0 1 0,0 0-1,2-1 1,6 23 0,-2-16-232,-1 0 0,-1 1 1,-1 0-1,4 33 0,-7-46-112,-1 1-1,0-1 1,-1 1-1,1 0 1,-1-1-1,-1 1 1,1-1 0,-1 0-1,0 1 1,0-1-1,-1 0 1,0 0-1,0-1 1,-1 1-1,1 0 1,-1-1 0,-7 7-1,2-2 27,-1-1-1,0-1 1,-1 0-1,0 0 1,-17 8-1,-20 2-1672,42-16 695,0-1-1,0 0 1,0-1-1,0 1 0,-11-2 1,9-1-4982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46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15471,'0'0'10281,"66"-4"-9800,-34 4-289,3 0-192,4 0-64,2 3-929,-4 2-865,-4-2-1441,-8-1-2114,-9-2-2210</inkml:trace>
  <inkml:trace contextRef="#ctx0" brushRef="#br0" timeOffset="1">25 69 9673,'0'0'10506,"58"13"-8776,-10-13-897,-2 0-449,4 0-256,-6 0-96,-7 0-288,-3 0-1954,-13 0-1890,-3 0-3107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47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0 236 6086,'0'0'12716,"7"2"-11104,-2-1-1417,-1 0 0,1-1 0,-1 1 0,1-1-1,-1 0 1,1-1 0,-1 1 0,1-1 0,-1 0 0,1 0 0,-1 0 0,0 0-1,8-4 1,1-1 22,-1-1 1,0 0-1,0-1 0,13-12 0,9-10 97,55-66 0,-70 70-91,4-3-213,-23 29-12,0 0-1,0 0 0,1 0 0,-1 0 0,0 0 1,0 0-1,0 0 0,0 0 0,0 0 1,1 0-1,-1 0 0,0 0 0,0 0 1,0 0-1,0 0 0,1 0 0,-1 0 1,0 0-1,0 0 0,0 0 0,0 0 1,0 0-1,1 0 0,-1 0 0,0 0 1,0 0-1,0 0 0,0 1 0,0-1 0,0 0 1,1 0-1,-1 0 0,0 0 0,0 0 1,0 0-1,0 1 0,0-1 0,0 0 1,0 0-1,0 0 0,0 0 0,0 0 1,0 1-1,0-1 0,0 0 0,0 0 1,0 0-1,0 0 0,0 1 0,0-1 1,0 0-1,0 0 0,0 0 0,-1 26-258,-5 2 274,-1-1 0,-11 28 0,11-35-6,0 0 0,2 0 0,0 1 0,1 0 0,-2 31-1,6-51-59,0 0 0,0 0 0,0 0 0,0 0 0,0 0 0,0 0-1,0 0 1,0-1 0,1 1 0,-1 0 0,0 0 0,1 0 0,-1 0 0,1 0-1,-1 0 1,1-1 0,-1 1 0,1 0 0,-1 0 0,1-1 0,0 1-1,-1 0 1,1-1 0,0 1 0,0 0 0,-1-1 0,3 1 0,27 2-6371,-11-4-1263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48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15150,'0'0'4645,"-33"47"-3300,22-27-384,6 0-545,5 0-352,0-1-64,0-4-1153,3-4-1185,8-7-1506,0-4-640,3-7-1089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48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43 10314,'0'0'3368,"-9"6"-837,1 0-2052,-58 48 3015,62-51-3351,1 1 0,-1-1 1,0 1-1,1 0 0,0 0 1,0 0-1,0 1 0,0-1 1,1 1-1,0 0 0,0-1 1,0 1-1,0 0 0,-1 9 1,6-13-114,0 0 1,0-1 0,0 1 0,0-1-1,0 1 1,0-1 0,0 0-1,0 0 1,5-1 0,-4 1 19,7 0-60,0 0-1,0 1 0,-1 0 1,1 1-1,0 0 0,0 1 1,-1 0-1,18 8 0,-25-9-11,1 0-1,-1 0 0,0 0 1,0 0-1,0 0 1,-1 1-1,1 0 0,0-1 1,-1 1-1,0 0 1,0 0-1,1 0 0,-2 0 1,1 0-1,0 1 1,-1-1-1,1 1 1,-1-1-1,0 1 0,0-1 1,-1 1-1,1 0 1,-1-1-1,0 1 0,0 0 1,0-1-1,0 1 1,0 0-1,-2 4 0,0-3 105,0 0-1,0 1 0,-1-1 0,0 0 0,0-1 1,0 1-1,0 0 0,-1-1 0,0 0 1,0 0-1,0 0 0,0 0 0,-1-1 0,-6 5 1,-3 2 368,-1-1 1,0-1 0,-24 11 0,35-17-489,-1-1 0,0 1 0,0-1 0,0 0-1,0 0 1,0 0 0,0-1 0,0 1 0,-9-2 0,12 1-282,0-1 1,0 1 0,0-1-1,0 0 1,0 0-1,0 1 1,0-1-1,0-1 1,1 1 0,-1 0-1,0 0 1,1 0-1,-1-1 1,1 1-1,0-1 1,-1 1-1,1-1 1,0 0 0,0 0-1,0 1 1,0-1-1,0 0 1,0 0-1,1 0 1,-1 0-1,0-2 1,-5-29-8729</inkml:trace>
  <inkml:trace contextRef="#ctx0" brushRef="#br0" timeOffset="1">132 22 14798,'0'0'6150,"57"-19"-4389,-33 16-287,5 3-705,1 0-641,0 0-96,-4 0-1345,-3 1-2211,-1-1-5188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51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15054,'-3'23'5223,"-10"20"-3357,-4 30-1972,14-54-146,2 1 0,0-1 0,2 0 1,0 0-1,6 33 0,-7-51-1664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32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10122,'0'0'4260,"65"16"-4164,-37-16-32,1 0-32,-1 0-320,-1 0-161,-4 0-31,-7 0-385,-6 0-673,-3 0 161,-5 0-481,2 0-1985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51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13453,'0'0'10313,"77"-19"-10184,-29 19-97,0 0-64,2 0-1314,-4 2-992,-2 4-1922,-11-2-2562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52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3683,'0'0'12177,"9"-9"-9876,-2 2-1976,0 0 1,1 0-1,-1 1 0,1 0 0,1 1 1,-1-1-1,1 2 0,0-1 0,0 1 0,0 1 1,1-1-1,14-2 0,-22 6-271,15-3 195,0 0-1,0 2 0,0 0 0,34 3 1,-48-2-250,-1 0 0,1 0 1,0 1-1,-1-1 0,1 1 0,-1 0 1,1 0-1,-1 0 0,1 0 0,-1 0 1,0 0-1,1 1 0,-1-1 0,0 1 1,0 0-1,0 0 0,0 0 0,0 0 1,0 0-1,-1 0 0,1 0 0,-1 0 1,0 1-1,1-1 0,-1 0 0,0 1 1,0-1-1,0 1 0,-1 0 1,1-1-1,-1 1 0,1 0 0,-1-1 1,0 1-1,0 0 0,0-1 0,0 1 1,-1 0-1,1-1 0,-2 4 0,1 1 16,-1 0 0,0-1 0,-1 1 0,1 0 0,-1-1 0,-1 0 0,1 0 0,-1 0 1,0 0-1,0 0 0,-1-1 0,0 0 0,0 0 0,0 0 0,-6 4 0,-12 7 44,-1 0 0,-38 18 0,-8 5 15,69-39-75,1 0 0,0 0 0,-1 0 0,1 0 1,0 1-1,-1-1 0,1 0 0,0 0 1,-1 0-1,1 0 0,0 1 0,-1-1 1,1 0-1,0 0 0,0 1 0,-1-1 1,1 0-1,0 0 0,0 1 0,-1-1 1,1 0-1,0 1 0,0-1 0,0 0 0,0 1 1,0-1-1,-1 0 0,1 1 0,0-1 1,0 1-1,0-1 0,0 0 0,0 1 1,0-1-1,0 0 0,0 1 0,0-1 1,0 0-1,0 1 0,1-1 0,-1 1 1,0-1-1,0 0 0,0 1 0,0-1 0,1 0 1,-1 0-1,0 1 0,0-1 0,0 0 1,1 1-1,-1-1 0,0 0 0,1 0 1,-1 1-1,0-1 0,1 0 0,-1 0 1,0 0-1,1 0 0,-1 1 0,0-1 1,1 0-1,-1 0 0,0 0 0,1 0 0,-1 0 1,0 0-1,1 0 0,30 6 111,-27-6-97,110 11-765,-36-9-5367,-41-2-78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53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12139,'0'0'7816,"-16"48"-6439,7-25-736,0 1-289,2 0-224,2-2-96,1-2 0,4-4 0,0-4-640,0-6-1218,4-6-1217,3 0-2146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53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15054,'0'0'6999,"0"11"-6487,-4 23 80,-2 0-1,-1 0 0,-19 56 0,24-87-527,1 0-1,0 0 1,0 0-1,0 0 0,0 0 1,1 0-1,-1 1 1,1-1-1,0 0 1,-1 0-1,2 0 0,-1 0 1,0 0-1,1 1 1,-1-1-1,2 4 1,-1-6-40,1 1 1,-1-1 0,1 1 0,0-1 0,-1 1 0,1-1-1,0 0 1,0 0 0,0 0 0,0 0 0,0 0 0,0 0-1,0-1 1,0 1 0,0-1 0,0 1 0,0-1 0,1 0-1,-1 0 1,0 0 0,0 0 0,4 0 0,0 0-337,0-1 1,0 1 0,0-1-1,0 0 1,0 0 0,0-1-1,-1 1 1,7-4 0,-8 3-338,0 0 0,-1 0 0,1 0 0,-1-1 0,0 0 1,0 1-1,0-1 0,0 0 0,0-1 0,0 1 0,-1 0 0,4-6 1,4-12-5150</inkml:trace>
  <inkml:trace contextRef="#ctx0" brushRef="#br0" timeOffset="1">174 110 5029,'0'0'14830,"-37"65"-13837,32-33-321,-2 0-95,1 1-33,5 0-255,1-2-193,0 0-64,0-7-545,3-5-2017,8-9-4036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56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14382,'0'0'6886,"6"51"-6053,10-30-225,0 5-191,7-5-193,5 0-128,0-5 0,4-2 64,-2-6-480,-3-4-801,-4-4-1377,-5-1-1570,-8-14-2178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56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 12011,'0'0'6214,"-30"54"-4580,16-24-129,-2 8-416,-2 2-288,2 4-289,-1 2-287,1 3-161,-2-3-128,2 1-1602,-2-8-2498,2-3-7110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4:26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128 798 3331,'0'0'-69,"-10"6"90,-13 10 122,-33 22-305,18-18 3427,61-32-1657,-1-1 1,0-1-1,23-18 1,85-70-884,-102 80-101,685-621 2328,-670 604-2156,-110 117-1560,-147 104 795,17-16-14,134-112-47,32-29-2,1 1-1,1 1 1,2 2 0,-29 37-1,86-71-2166,3-11 1452,-1-1 1,56-42 0,-42 28-368,49-35-2484,5-6-3315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4:28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1634,'0'0'416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4:28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459 75 4708,'-15'4'-726,"-7"3"1146,-1 0 0,2 1 0,-1 1-1,2 1 1,-1 1 0,1 1 0,-23 18-1,17-8-294,2 2 0,0 0 0,1 2-1,2 0 1,1 1 0,-32 56 0,42-65-8,1 1 0,1-1 0,1 2 1,0-1-1,2 1 0,0 0 0,1 0 0,1 0 0,1 1 1,1-1-1,1 1 0,3 34 0,0-41-110,1-1-1,1 1 0,-1-1 0,2 0 1,0-1-1,0 1 0,2-1 1,-1-1-1,1 1 0,1-1 0,0-1 1,0 1-1,1-2 0,1 1 1,-1-1-1,16 9 0,-19-13 19,1 0 0,-1-1-1,1 1 1,0-2 0,0 1-1,0-1 1,1 0 0,-1-1 0,1 0-1,0 0 1,-1-1 0,1 0-1,0 0 1,0-1 0,0-1-1,0 1 1,-1-1 0,1-1 0,0 1-1,-1-2 1,1 1 0,-1-1-1,0 0 1,0-1 0,0 0 0,12-8-1,15-17 592,-1-3 0,-2 0 0,52-69 0,-50 60-362,27-35 199,53-87 1,-90 124-388,-1-1 0,-3-1 0,-1-1 1,19-62-1,-34 90-131,-1 1 0,0-1-1,-1 0 1,1-22 0,-3 33-110,0 1-1,0-1 1,0 0-1,0 1 1,-1-1 0,1 0-1,-1 0 1,0 1-1,1-1 1,-1 1-1,-1-1 1,1 1 0,0-1-1,-1 1 1,1 0-1,-1 0 1,1-1-1,-1 1 1,0 0 0,0 0-1,0 1 1,0-1-1,0 0 1,-1 1 0,1-1-1,0 1 1,-1 0-1,-4-2 1,-36-6-5708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0:31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3555,'0'0'12183,"-1"12"-11511,1 359 1406,1 22-520,-8-218-678,20-195-4958,-7-2-759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34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3171,'0'0'10362,"7"-9"-8168,-2 1-1865,0 1 0,1 0 0,0 1 0,1-1 0,-1 1 0,1 1 0,1-1 0,-1 1 0,1 0 0,-1 1 0,1 0 0,1 0 0,-1 0 0,0 1 0,1 1 0,0 0 0,-1 0 0,19-2 0,-26 4-327,0 0 0,-1 0 0,1 0 0,0 1-1,0-1 1,-1 0 0,1 0 0,0 0 0,0 1 0,-1-1 0,1 0-1,0 1 1,-1-1 0,1 0 0,0 1 0,-1-1 0,1 1 0,-1-1-1,1 1 1,0 0 0,-1-1 0,0 1 0,1-1 0,-1 1 0,1 0-1,-1 0 1,1 0 0,1 28 23,-3-22-5,0 1 0,0 0 0,-1-1 0,-1 1 1,-3 8-1,-4 0-11,0 0 0,-1-1 1,-1-1-1,-1 0 0,-25 23 1,12-12 88,26-25-95,0 0-1,0 1 0,0-1 0,-1 0 0,1 0 0,0 0 1,0 1-1,0-1 0,0 0 0,0 0 0,-1 0 1,1 1-1,0-1 0,0 0 0,0 0 0,0 1 0,0-1 1,0 0-1,0 0 0,0 1 0,0-1 0,0 0 0,0 0 1,0 1-1,0-1 0,0 0 0,0 0 0,0 1 0,1-1 1,-1 0-1,0 0 0,0 1 0,0-1 0,0 0 0,0 0 1,0 0-1,1 1 0,-1-1 0,0 0 0,0 0 0,0 0 1,1 0-1,-1 0 0,0 1 0,0-1 0,0 0 0,1 0 1,-1 0-1,0 0 0,0 0 0,1 0 0,-1 0 0,0 0 1,0 0-1,1 0 0,-1 0 0,0 0 0,0 0 0,1 0 1,-1 0-1,18 2 42,-18-1-39,128 1-257,-42-4-6484,-52 1-428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11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1 384,'-48'9'6903,"36"-6"-6617,-7 8-4731,-2 1 2935,15-9 1526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13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52 3171,'0'0'5835,"-8"1"-4912,0-1-612,6-1-171,-1 1 1,0 0-1,1 0 0,-1 1 0,0-1 0,1 0 0,-1 1 0,0 0 1,1-1-1,-5 3 0,7-3-32,0 0-1,1 0 1,-1 0 0,0 0 0,0 0 0,0 0-1,1 0 1,-1 0 0,0 0 0,0 0 0,1 0-1,-1 0 1,0 0 0,0 0 0,0 0 0,1 0-1,-1 1 1,0-1 0,0 0 0,0 0 0,0 0-1,1 0 1,-1 0 0,0 0 0,0 1-1,0-1 1,0 0 0,0 0 0,1 0 0,-1 1-1,0-1 1,0 0 0,0 0 0,0 0 0,0 1-1,0-1 1,0 0 0,0 0 0,0 0 0,0 1-1,0-1 1,0 0 0,0 0 0,0 1 0,0-1-1,0 0 1,0 0 0,0 0 0,0 1 0,0-1-1,0 0 1,0 0 0,0 0 0,-1 1 0,1-1-1,0 0 1,0 0 0,0 0 0,0 0 0,0 1-1,-1-1 1,1 0 0,0 0 0,0 0 0,0 0-1,-1 0 1,19 4 1729,82-4-916,299-3-235,-372 2-654,156-13 32,-83 3-39,107 0-1,-15 2-4,508-13-25,-468 47 22,-14 0 41,308-17-101,-361-9-202,-103 3 271,-60-1-569,-8 2-329,-11-5-6569,10-9-3369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18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2618 1153,'0'0'1062,"7"14"6423,-6-6-4454,2-18-1802,0-21-386,11-408 2547,-14 336-3153,10-368 1218,0 0 202,-10 352-1482,0-607 1132,-9 561-1136,5 60-85,4 105-81,0 0-140,-1 1-1,0-1 1,0 1 0,1-1-1,-1 1 1,0-1 0,1 1-1,-1-1 1,0 1 0,1 0-1,-1-1 1,1 1 0,-1 0-1,1 0 1,-1-1 0,1 1-1,0 0 1,-1 0 0,1 0-1,0 0 1,0-1 0,0 1-1,0 0 1,-1 0-1,1 1 1,-4 10-6558,-1-6-327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20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2 2594,'0'0'-160,"-46"0"-640,31-1-65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21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80 1826,'0'0'1825,"9"-6"188,-4 2-1224,34-29 2722,-37 31-2853,-1 0 1,0 0-1,1 0 0,-1 0 1,0 0-1,0 0 0,0 0 1,0-1-1,0 1 0,0 0 1,-1 0-1,1-1 0,-1-3 1,-2 5-491,0 1 0,0-1 1,0 1-1,0 0 0,0-1 1,0 1-1,-1 0 1,1 1-1,0-1 0,0 0 1,0 0-1,0 1 0,0-1 1,-3 2-1,-14 9-123,0 2 1,1-1 0,1 2-1,0 1 1,-27 30-1,13-14-14,11-10 239,14-13-709,12-12-2253,28-24-3226,42-47 0,-33 26 5566,-43 55 8862,-6 15-4991,0-1-3008,1 0-1,-4 32 0,9-50-513,0 0 0,-1 0 0,1 0-1,0 0 1,0 0 0,0 0 0,1 0 0,-1 0 0,0 0 0,1-1 0,-1 1 0,1 0 0,0 0 0,0 0 0,-1 0 0,1 0 0,0-1-1,0 1 1,1 0 0,-1-1 0,0 1 0,1-1 0,-1 0 0,1 1 0,-1-1 0,3 2 0,5 4-1131,-7-5-125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22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7847,'0'0'10122,"54"-4"-9353,-16 4-321,-1 0-288,2-1-96,0-2-128,-6 1-1473,-4 0-2115,-5-3-832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22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 9961,'0'0'7997,"-9"8"-7863,-118 148 1019,112-147-1398,8-17-1864,5-30-4077,2 23 3964,-3-6-2257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22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4484,'0'0'11147,"51"16"-10346,-30-3-225,1 1-256,1-4-224,5-2 1,-2-2-161,-1-1-417,0-3-608,-6-2-1345,-1 0-1250,-4 0-3298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23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5669,'0'0'12492,"33"28"-12396,-15-27-704,1 1-577,-6 0-1026,-6-1-1216,-2 0-609</inkml:trace>
  <inkml:trace contextRef="#ctx0" brushRef="#br0" timeOffset="1">1 90 865,'0'0'16912,"51"17"-16015,-17-17-417,0 0-352,3 0-96,-4 0-512,-4-4-1858,-6 1-2307,-6-1-2145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23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11147,'0'0'5381,"-10"3"-4047,8-2-1244,-41 15 743,41-16-755,0 1 0,1 0-1,-1 0 1,0 0 0,0 0-1,0 0 1,1 0 0,-1 1-1,0-1 1,1 1 0,0-1-1,-1 1 1,1-1 0,0 1-1,-1 0 1,1-1 0,0 1-1,1 0 1,-1 0 0,0 0-1,-1 4 1,5-5-49,-1 0-1,0 0 1,1 0-1,-1 0 1,0-1-1,1 1 1,-1-1-1,1 1 1,-1-1-1,1 0 1,0 0-1,-1 0 1,1 0-1,-1 0 1,4-1-1,1 0 2,1 1-32,1 0-80,1 0 0,-1 1 0,0-1 0,1 2 0,12 2 0,-20-3 67,0 0 1,0 0-1,0 0 0,0 0 0,0 0 0,0 0 0,0 0 0,0 0 0,-1 1 1,1-1-1,-1 1 0,1-1 0,-1 1 0,1 0 0,-1 0 0,0-1 1,0 1-1,0 0 0,0 0 0,0 0 0,0 0 0,-1 0 0,1 0 0,-1 1 1,1-1-1,-1 0 0,0 0 0,0 0 0,0 3 0,0 1 182,0 0-1,-1 0 0,1 0 0,-1-1 0,-1 1 1,1 0-1,-1-1 0,0 1 0,0-1 0,-4 6 1,5-8-91,-1-1 0,1 1 0,-1-1 0,0 0 0,0 0 0,0 0 0,0 0 0,0 0 0,-1-1 0,1 1 0,-1 0 0,1-1 0,-1 0 0,1 0 0,-1 0 0,0 0 0,1 0 0,-1 0 0,0-1 0,0 1 0,0-1 0,-5 0 0,7 0-282,0 0 0,0-1 0,0 0 0,0 1 0,0-1 0,0 1 0,0-1 0,0 0 0,0 0 0,0 0-1,0 0 1,0 0 0,1 1 0,-1-1 0,0-1 0,1 1 0,-1 0 0,0 0 0,1 0 0,0 0 0,-1 0 0,1 0 0,0-1 0,-1 1 0,1 0 0,0-2 0,0 0-365,-6-19-5381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35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7655,'0'0'11787,"-3"8"-11461,-5 8-108,2 1 0,0 0 0,1 0 0,1 0 0,1 0 0,-3 34 0,5-17-1433,1 0 0,9 65 0,-4-54-5197,-5-24 2286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23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12748,'0'0'8296,"76"-18"-7431,-42 18-513,1 0-256,2 0-64,-1 0-1281,-5 0-2274,0 0-3908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28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48 6502,'-4'-12'5849,"-3"-5"-96,0 10-5541,7 7-111,-5-9 846,4 7-3825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30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4 2691,'0'0'11611,"-9"-3"-8643,9 12-7661,0-4 732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33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16 801,'2'-6'192,"-2"1"-128,5 1-512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34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30 2306,'0'0'3267,"-34"-28"-3139,30 28-224,3-2-1153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35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5990,'0'0'11007,"2"-8"-10932,-1 6-71,0 0 0,-1 0 0,1 0 0,0 0 0,0 0 1,1 0-1,-1 0 0,0 0 0,1 0 0,-1 0 0,1 1 0,-1-1 0,1 1 0,0-1 0,0 1 0,3-2 0,-2 1 3,1 1 0,-1 0 0,0 1-1,1-1 1,-1 1 0,0-1 0,1 1-1,-1 0 1,1 0 0,-1 0 0,1 1 0,-1-1-1,0 1 1,5 1 0,-2 0 8,-1 0 0,1 0 0,0 0 0,-1 1 0,1 0 0,-1 0 0,0 0 0,0 0-1,0 1 1,-1 0 0,1 0 0,-1 0 0,7 9 0,-5-4-2,-1-1 0,0 1-1,0 1 1,-1-1 0,0 0 0,-1 1-1,4 15 1,-1 10 109,-2 1 0,-1 0 0,-4 57 1,1-80-42,-23 288 378,-7 134-395,28-417-52,0 0-1,1 0 1,1 0-1,4 32 1,-3-44-4,0-1-1,0 0 1,1 0 0,0 0 0,0 0 0,1 0-1,0 0 1,-1 0 0,1-1 0,1 1-1,-1-1 1,1 0 0,0 0 0,0 0 0,0 0-1,0-1 1,0 0 0,1 0 0,9 5 0,11 4 83,29 18-283,-52-28 169,1 0-1,0 0 1,-1 0-1,0 1 1,0-1 0,0 1-1,0 0 1,0 0-1,0 0 1,0-1 0,-1 2-1,0-1 1,0 0-1,0 0 1,2 6-1,3 40 0,-6-37 24,1 0 0,0-1 0,1 1 0,0-1-1,1 1 1,0-1 0,1 0 0,0 0 0,0-1-1,1 1 1,1-1 0,10 15 0,-8-15 35,-1 0 0,0 1 0,-1 0-1,0 0 1,-1 0 0,0 1 0,0 0 0,-1 0 0,-1 0 0,0 1 0,1 16 0,1 21 517,-1 73 1,-4-118-502,-2 53 767,-2 0 0,-3-1 0,-22 89 0,21-107-672,6-26 95,0 1 0,-2-1 1,0 1-1,0-1 0,-7 13 0,9-23-131,0 1-1,0-1 0,-1 1 0,1-1 0,-1 0 0,0 0 0,0 0 0,0 0 0,0-1 0,-1 1 0,1-1 0,-1 0 0,1 0 0,-1 0 1,0-1-1,0 1 0,0-1 0,0 0 0,0 0 0,0 0 0,-5 0 0,-75-1 491,70-1-600,0 0 1,0 1-1,0 0 1,0 1-1,1 1 1,-25 6-1,36-8-112,0 1-1,0 0 1,1 0-1,-1 1 0,0-1 1,1 0-1,-1 0 1,1 1-1,-1-1 0,1 1 1,0 0-1,-2 2 1,2 5-3529,15-9-2455,-2-5-1473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36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2 10154,'1'-1'6992,"-1"6"-2995,-4 18-2134,-10 31-2677,-1-16 864,-1-2 0,-2 0 1,-28 41-1,8-15 363,85-146-12836,-27 43 4891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36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8136,'0'0'7911,"-11"47"-7206,6-20-385,3 1-96,-1 0 161,3-2 95,0 0-63,5-4-65,4 1-128,0-1-128,5-2-32,-2-1 0,1 0-1345,-3-2-2178,-1-5-1089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37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12908,'0'0'7367,"53"2"-6630,-15-2-321,1-7-320,0 3-64,-6 2-192,-5 1-1153,-3 1-1313,-11 0-1570,-5 0-1794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37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9001,'0'0'12929,"9"10"-12529,-7-8-418,2 4-33,1 0 0,0 0-1,1 0 1,-1-1 0,1 0 0,0 0-1,1-1 1,-1 1 0,1-2 0,-1 1-1,1 0 1,1-1 0,-1-1 0,0 1-1,1-1 1,-1 0 0,1-1 0,-1 0 0,1 0-1,9 0 1,-11-2-467,0 0 0,0-1 0,0 0 0,0 1 1,0-2-1,0 1 0,-1-1 0,9-5 0,-9 5-449,0 0 1,0-1-1,0 0 1,0 0-1,-1 0 1,1 0-1,-1-1 0,0 0 1,0 0-1,-1 0 1,0 0-1,0-1 1,0 1-1,-1-9 8189,-12 21-4228,-9 10-713,-2 12 413,-35 59-1,43-64-2457,1 0-1,2 1 1,0 1 0,1 0-1,-9 49 1,18-75-288,0 0 0,0 0-1,0 0 1,0 1 0,0-1-1,-1 0 1,1 0 0,0 0-1,0 0 1,0 1 0,0-1-1,0 0 1,0 0 0,0 0-1,-1 0 1,1 1 0,0-1-1,0 0 1,0 0 0,0 0-1,0 0 1,0 1 0,0-1 0,0 0-1,0 0 1,0 0 0,0 1-1,0-1 1,0 0 0,0 0-1,0 0 1,1 1 0,-1-1-1,0 0 1,0 0 0,0 0-1,0 0 1,0 1 0,0-1-1,0 0 1,1 0 0,-1 0 0,0 0-1,0 0 1,0 0 0,0 1-1,0-1 1,1 0 0,-1 0-1,0 0 1,0 0 0,0 0-1,1 0 1,-1 0 0,0 0-1,0 0 1,0 0 0,0 0-1,1 0 1,-1 0 0,0 0-1,0 0 1,0 0 0,1 0 0,-1 0-1,0 0 1,10-11-5870,-1-10-3821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35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77 4676,'0'0'3107,"9"-9"-203,-1 2-2207,-3 0 79,1 1 0,0 0 0,0 1 1,0-1-1,1 1 0,0 0 1,0 1-1,0 0 0,0 0 1,12-4-1,-19 8-728,0 0 1,1 0 0,-1 0-1,1 0 1,-1 0 0,0 0-1,1 0 1,-1 0-1,1 0 1,-1 0 0,0 0-1,1 0 1,-1 0-1,1 0 1,-1 0 0,0 1-1,1-1 1,-1 0 0,0 0-1,1 0 1,-1 1-1,0-1 1,1 0 0,-1 1-1,0-1 1,0 0-1,1 0 1,-1 1 0,0-1-1,0 1 1,1-1-1,-1 0 1,0 1 0,0-1-1,0 0 1,0 1 0,0 20 514,-14 18-405,-22 19-65,22-36-114,0 1 0,2 0 1,-13 33-1,24-55 21,1 0 0,-1 0 0,1 0 1,0 0-1,-1-1 0,1 1 0,0 0 0,0 0 0,0 0 0,-1 0 0,1 0 0,0 0 0,0 0 0,1 0 0,-1 0 1,0-1-1,0 1 0,0 0 0,0 0 0,1 0 0,-1 0 0,1 0 0,-1-1 0,0 1 0,1 0 0,-1 0 0,1-1 1,0 1-1,-1 0 0,2 1 0,0-2 8,0 1 0,0 0 1,0-1-1,0 1 0,0-1 1,0 0-1,0 1 0,0-1 1,0 0-1,0 0 0,0-1 0,0 1 1,2-1-1,9-1-46,0-2 1,-1 1-1,17-8 0,-28 10 13,56-27-2765,-23 1-3358,-18 10 1530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38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17136,'0'0'5445,"51"45"-5349,-24-42-64,-4-2-704,4-1-33,-6 0-192,-3 0-128,-6 1-256,-3 3-1441,-9 1-1058,0 0-160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38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13741,'0'0'6662,"67"6"-5541,-33-6-640,-1-3-385,3-2-256,-5 3-2210,-11-2-4485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39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1 360 7687,'0'0'11622,"6"-8"-10159,69-96-97,78-143 1,-187 335-929,26-67-565,1 0 0,1 1 0,1 0 0,-3 36-1,33-58-9636,-15 0 4068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39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10570,'4'-8'3320,"-2"2"-3014,0 1 0,1-1 0,-1 0 0,1 1 0,1 0 0,-1 0 0,1 0 0,-1 0 0,2 0 0,-1 1 0,0 0 0,1-1 0,0 2 0,0-1 0,0 1 0,0-1 0,1 1 0,-1 1 0,1-1 0,0 1 0,7-2 0,-9 3-255,0 0 0,1 0-1,-1 1 1,0-1 0,0 1-1,0 0 1,0 0 0,0 1 0,0-1-1,0 1 1,0 0 0,0 0-1,0 0 1,0 1 0,0-1-1,0 1 1,0 0 0,-1 0 0,6 5-1,-6-4 29,0 1 0,-1-1 0,1 1 0,-1 0 0,0 0 0,-1 0 0,1 0 0,0 0 0,-1 0 0,0 1 0,0-1 0,0 1 0,-1-1 0,0 0 0,1 1 0,-2-1 0,1 1 0,-1 5 0,0-1 90,-1 1 1,0-1-1,0 0 0,-1-1 1,0 1-1,-1 0 1,0-1-1,0 0 1,0 0-1,-11 14 1,-4 1 811,-43 41 0,39-41-836,22-23-148,0 1 0,0-1-1,1 1 1,-1 0 0,0-1 0,1 1-1,-1 0 1,1-1 0,-1 1-1,1 0 1,-1 0 0,1 0-1,-1-1 1,1 1 0,0 0-1,-1 0 1,1 0 0,0 0 0,0 0-1,0 0 1,-1-1 0,1 1-1,0 0 1,0 0 0,0 0-1,1 0 1,-1 0 0,0 0 0,0 0-1,1 1 1,0-1-14,0 0 0,1 1 0,-1-1 0,1 0 0,-1 0 1,1 0-1,-1 0 0,1 0 0,0 0 0,-1-1 0,1 1 0,0 0 0,0-1 0,2 1 0,12 2-196,1 0 0,27 0-1,-37-3 132,40 3-2537,62-6 1,-60-5-1904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31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5 3171,'0'0'9945,"1"10"-9405,9 181 3122,-10-191-3241,0-24 2147,0-81-1472,0 61-853,0 35-96,0 13 54,0 198 93,2-233-248,0-17 15,-1-1 0,-6-51 0,3 99-69,-2 11-43,0 14 14,1 18 28,0-11 91,3 56 0,1-86-136,-1 1 0,1 0 0,-1-1 1,1 1-1,0-1 0,0 1 0,0-1 0,0 0 0,0 1 0,0-1 0,0 0 0,0 0 1,1 1-1,1 0 0,-2-1-246,-1-1 1,1 1-1,-1-1 1,1 0 0,0 0-1,-1 1 1,1-1-1,-1 0 1,1 0-1,-1 1 1,1-1-1,0 0 1,-1 0-1,1 0 1,-1 0-1,1 0 1,0 0-1,-1 0 1,1 0 0,0 0-1,-1 0 1,1 0-1,-1-1 1,1 1-1,0 0 1,0-1-1,1-4-7745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0:28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6150,'0'0'8520,"1"8"-8456,8 81 48,4 95 2450,-13-120-2059,-2-22-233,2 0 0,1 1 0,3-1 0,17 80 0,-14-110-149,-2-23-1219,-2-22-5810,-3 10-3123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0:29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4292,'0'0'6700,"-1"11"-5456,-1 12-507,1 1 1,1-1 0,1 0 0,6 31-1,19 56-364,-5 1-1,-5 1 0,4 175 1,-40 261-101,20-484 985,14 117 0,-10-155-231,-3-16 627,0-36-1118,-1-18-5174,0 22-3534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0:30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3876,'0'0'13127,"-2"10"-12882,-6 63 571,2 0-1,7 105 0,1-66 6,-2-91-770,-1-13-48,0 0 0,1 1-1,0-1 1,1 0 0,0 1 0,0-1 0,1 0 0,0 0 0,0 0 0,1 0 0,4 10 0,6-9-1289,-2-13-4368,-2-13-1537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0:30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4292,'0'0'16763,"-6"11"-16182,1 0-479,0 1-1,1 0 1,0 0-1,0 1 1,2-1-1,0 1 0,-1 18 1,1 1-306,1 8 1588,11-72 84,-6 10-1354,4-17-114,-8 39-2,0 0 1,0 1 0,0-1 0,0 0-1,0 0 1,0 0 0,0 0 0,0 0-1,0 0 1,0 0 0,0 0 0,0 0-1,1 0 1,-1 0 0,0 0 0,0 0-1,0 0 1,0 0 0,0 0 0,0 0-1,0 0 1,0 0 0,0 0 0,0 0-1,0 0 1,0 0 0,0 0 0,1 0-1,-1 0 1,0-1 0,0 1 0,0 0-1,0 0 1,0 0 0,0 0 0,0 0-1,0 0 1,0 0 0,0 0 0,0 0-1,0 0 1,0 0 0,0 0 0,0 0-1,1 22-66,0 25-274,-2 50-196,-6-35-8794,2-47-4932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32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28 168 545,'0'0'5925,"-3"-8"-4489,-5-12-828,-8-20 5777,16 52-4271,0 1-1801,-1 72 350,4 0-1,17 100 1,-20-184-650,-1 0 1,1 0-1,0-1 0,0 1 0,0 0 0,0 0 0,0 0 0,1 0 0,-1-1 1,0 1-1,0 0 0,1 0 0,-1 0 0,0-1 0,1 1 0,-1 0 1,0 0-1,1-1 0,-1 1 0,1 0 0,-1-1 0,1 1 0,0-1 0,-1 1 1,1 0-1,0-1 0,0 1 0,8-22 446,2-47 71,-11 66-536,10-264 300,-11 213-54,0 32 66,-2 43-295,-2 43-93,0 240-79,22-385 263,-7-7 298,-3-161 1,-7 245-385,0 0 9,0 0 1,0 0 0,0 0 0,0 0 0,-1 0 0,1 1 0,-1-1 0,0 0 0,1 0 0,-1 0 0,-1 1 0,1-1 0,-2-3 0,3 6-21,0 0 0,-1 0 1,1 0-1,0 0 0,0-1 1,0 1-1,-1 0 0,1 0 0,0 0 1,0 0-1,0 0 0,0 0 1,-1 0-1,1 0 0,0 0 1,0 0-1,0 0 0,-1 1 0,1-1 1,0 0-1,0 0 0,0 0 1,0 0-1,-1 0 0,1 0 1,0 0-1,0 0 0,0 0 1,0 1-1,0-1 0,-1 0 0,1 0 1,0 0-1,0 0 0,0 0 1,0 1-1,0-1 0,0 0 1,0 0-1,0 0 0,0 0 1,0 1-1,-1-1 0,1 0 0,0 0 1,0 0-1,0 1 0,0-1 1,0 0-1,0 0 0,0 0 1,0 0-1,1 1 0,-1-1 1,0 0-1,0 0 0,0 0 0,0 1 1,-2 15-4,1 47-85,2 325-5,-1-382 37,1 0 1,0 0-1,0 0 0,1 0 1,-1-1-1,1 1 1,1 0-1,-1-1 0,4 6 1,-5-10-11,-1 0-1,1 0 1,-1-1 0,1 1 0,0 0 0,-1-1-1,1 1 1,0 0 0,0-1 0,-1 1 0,1-1 0,0 1-1,0-1 1,0 1 0,0-1 0,0 1 0,0-1 0,0 0-1,0 0 1,0 0 0,0 1 0,1-1 0,0-1-104,-1 1 1,1-1-1,-1 0 1,1 1-1,0-1 1,-1 0-1,0 0 1,1 0-1,-1 0 1,0 0-1,1 0 1,-1-1-1,0 1 1,0 0-1,0-1 1,0 1-1,1-3 1,12-23-4721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28:38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63 6342,'0'0'9764,"-1"9"-9310,-33 164 1051,34-172-1554,0-1 0,0 0 0,0 1 0,0-1 1,0 0-1,0 1 0,0-1 0,0 0 0,-1 1 0,1-1 0,0 0 0,0 1 0,0-1 0,0 0 0,0 0 1,0 1-1,-1-1 0,1 0 0,0 0 0,0 1 0,-1-1 0,1 0 0,0 0 0,0 1 0,-1-1 0,1 0 1,0 0-1,0 0 0,-1 0 0,1 0 0,0 1 0,-1-1 0,1 0 0,0 0 0,-1 0 0,1 0 0,0 0 1,-1 0-1,-13-8-1766,-9-16-1221,13 9 1989,-37-60-1298,44 69 2659,1 1 0,-1-1 1,1 0-1,0 0 0,1 0 0,-1-1 1,1 1-1,1 0 0,-1-1 0,1 1 0,0-10 1,1 14-212,0 0 1,0 0 0,0 1-1,0-1 1,0 0-1,0 0 1,0 1 0,0-1-1,0 1 1,1-1-1,-1 1 1,1 0 0,-1-1-1,1 1 1,0 0 0,-1 0-1,1 0 1,0 0-1,0 0 1,0 1 0,0-1-1,3 0 1,49-10 516,-48 10-527,9-1-11,0 0 0,0 1 1,1 1-1,-1 0 0,0 1 0,0 1 0,16 3 1,-28-4-11,0 0 1,1 0-1,-1 0 1,0 0 0,0 1-1,0-1 1,0 1-1,0 0 1,0 0 0,0 0-1,-1 0 1,1 0-1,-1 0 1,1 1 0,-1 0-1,0-1 1,0 1-1,0 0 1,0 0 0,-1 0-1,1 0 1,-1 0-1,0 0 1,0 1 0,0-1-1,0 0 1,0 1 0,-1-1-1,0 0 1,1 1-1,-1-1 1,0 1 0,-1-1-1,1 0 1,-1 1-1,1-1 1,-3 5 0,2-4 54,-1 1 0,0-1 1,-1 0-1,1 0 0,-1 0 1,0 0-1,0 0 0,0 0 1,0 0-1,0-1 1,-1 0-1,0 0 0,0 0 1,0 0-1,0-1 0,-5 3 1,-11 6 508,-41 16 0,-63 11 455,91-30-4167,77-24-2172,-16 3 1031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35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11115,'0'0'7078,"-32"47"-6021,27-19-224,1 1-128,-1 1-353,1-1-256,4-1 0,0-3-96,0 0-1185,0-5-1473,4-3-3204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37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5 3171,'0'0'59,"-9"4"373,1 0 20,0-1-1,-1 0 0,1 0 1,-1-1-1,1 0 1,-17 1-1,19-3 99,0 0 1,1 0-1,-1-1 1,0 0-1,0 0 1,0 0-1,1-1 1,-8-2-1,11 3-346,1 0 0,-1 0 0,0 0 0,1 1-1,-1-1 1,0 1 0,0-1 0,0 1-1,1 0 1,-1 0 0,0-1 0,0 1 0,0 0-1,1 1 1,-1-1 0,0 0 0,0 0-1,0 1 1,1-1 0,-1 1 0,0 0 0,1-1-1,-1 1 1,0 0 0,1 0 0,-1 0-1,-1 1 1,2 1-87,-1-1 0,0 1 0,1-1 0,-1 1-1,1 0 1,0 0 0,0-1 0,0 1 0,0 0 0,1 0-1,-1 0 1,1 0 0,0 0 0,0 0 0,0 3 0,0-5-95,0 0 0,0 0 0,0-1 0,0 1-1,1 0 1,-1 0 0,0-1 0,1 1 0,-1 0 0,0-1 0,1 1 0,-1 0 0,1-1 0,-1 1 0,1-1 0,-1 1 0,1-1 0,-1 1 0,1-1 0,-1 1 0,1-1 0,0 1 0,-1-1 0,1 0 0,0 0 0,1 1 0,27 5 501,30-10 603,-39 0-891,0-2 1,0 0-1,0-1 0,28-16 1,-25 12-159,1 1 1,35-10-1,-58 19 94,-17 1 128,-8 2-239,0 1 1,1 0 0,-1 2-1,-26 9 1,-78 30-102,100-33-66,76-28-96,110-32 546,-137 44-755,0 1 0,0 1-1,0 0 1,1 2 0,32 2 0,-54-1 356,1 0 0,-1 0 0,1 0 0,-1 0 0,1 0 1,-1 0-1,1 0 0,-1 0 0,1 0 0,-1 0 0,1 0 0,-1 1 0,1-1 0,-1 0 1,1 0-1,-1 1 0,0-1 0,1 0 0,-1 0 0,1 1 0,-1-1 0,0 0 1,1 1-1,-1-1 0,0 1 0,1-1 0,-1 0 0,0 1 0,0-1 0,0 1 0,1-1 1,-1 1-1,0-1 0,0 1 0,0-1 0,0 1 0,0-1 0,0 1 0,0-1 0,0 1 1,0-1-1,0 1 0,0-1 0,0 1 0,0-1 0,0 1 0,0-1 0,-1 1 1,-14 18-2727,-6-10-587,-4-3-1286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38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93 6951,'0'0'1398,"-8"0"738,-4 1-1114,-10 1 159,0-6 2872,22 4-3985,1 0 0,-1 0-1,0 0 1,1 0 0,-1 0 0,0 0-1,0 0 1,1 0 0,-1 0-1,0 0 1,0 0 0,1 0 0,-1 0-1,0 0 1,0 0 0,1-1 0,-1 1-1,0 0 1,0 0 0,1 0 0,-1-1-1,0 1 1,0 0 0,0 0-1,0 0 1,1-1 0,-1 1 0,0 0-1,0 0 1,0-1 0,0 1 0,0 0-1,0 0 1,1-1 0,-1 1 0,0 0-1,0 0 1,0-1 0,0 1-1,0 0 1,0-1 0,0 1 0,0 0-1,0 0 1,-1-1 0,1 1 0,0 0-1,0 0 1,0-1 0,0 1 0,0 0-1,0 0 1,0-1 0,-1 1-1,1 0 1,0 0 0,0-1 0,0 1-1,-1 0 1,1 0 0,0 0 0,0 0-1,-1-1 1,1 1 0,0 0 0,0 0-1,-1 0 1,1 0 0,0 0-1,21-10 536,133-21 442,9-2-857,-133 27-188,-30 6-21,-8 16 277,0-9-158,-1-2-1,0 1 1,0-1-1,-1-1 1,1 0 0,-1 0-1,0-1 1,-12 3-1,-90 13 534,58-11-587,-27 7-460,127-18 384,1-2 0,-1-3 1,-1-1-1,53-18 0,-7 2-1112,-195 44 1491,51-4-337,6-3 1,-51 22 0,76-17 166,15-5-1331,7-12 1017,0 0 0,0 1 0,0-1 0,1 0 0,-1 1 0,0-1 0,0 0 0,0 0 0,0 1 0,0-1 0,1 0 0,-1 1 0,0-1 0,0 0 1,0 0-1,1 1 0,-1-1 0,0 0 0,1 0 0,-1 0 0,0 1 0,0-1 0,1 0 0,-1 0 0,0 0 0,1 0 0,-1 0 0,0 0 0,1 0 0,-1 0 0,0 1 1,1-1-1,-1 0 0,1-1 0,15 2-5495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41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3972,'0'0'1559,"9"0"-470,31 0-1400,100 4 14856,-81-1-12460,73-2-1286,143-17 1,-45 1-701,-239 17-485,0 1 0,-1 0 0,1 0 0,-14 8 0,-33 12-3626,0-9-4241,31-13 3288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42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393 1 5573,'0'0'12022,"-12"8"-11039,-100 55 760,-156 65 0,281-122-1642,22 0-71,-21-4-28,24 4-99,-1 1-1,1 2 1,-2 2-1,1 1 1,-2 2-1,0 1 1,48 29 0,-82-44 33,48 28-7773,-25-21-1580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44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6502,'0'0'11979,"-9"59"-10249,0-36-609,4 5-576,5-3-481,0 1-32,0-4 32,0-3-32,0-1-64,4-6-545,-3-3-640,-1-4-961,-5-5-6790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44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73 4612,'0'0'7052,"-2"-8"-4057,-2-28-609,4 36-2313,0-1 0,0 0 0,0 0 0,1 0 0,-1 0 0,0 0 0,1 0 0,-1 0 0,0 0 0,1 0 0,-1 0 0,1 1 0,0-1 0,-1 0 0,1 0 0,-1 1 0,1-1 0,0 0 0,0 1-1,-1-1 1,1 1 0,0-1 0,0 1 0,0-1 0,0 1 0,0 0 0,0-1 0,-1 1 0,3-1 0,28-3 530,-24 4-405,14-2-52,1 1 1,0 0-1,0 2 0,0 1 0,41 7 1,-58-7-135,0-1 0,1 0 0,-1 1 1,0 0-1,0 0 0,0 1 1,0-1-1,-1 1 0,1 0 0,-1 1 1,1-1-1,-1 1 0,0-1 0,0 1 1,-1 1-1,1-1 0,-1 0 0,0 1 1,0 0-1,0-1 0,-1 1 0,0 0 1,0 1-1,0-1 0,0 0 0,-1 0 1,0 1-1,1 9 0,-2-8 179,0-1 0,0 0 1,-1 0-1,0 0 0,0 1 0,0-1 0,-1 0 0,0 0 0,0 0 1,0-1-1,-1 1 0,0 0 0,0-1 0,-1 0 0,1 0 0,-1 0 1,0 0-1,0 0 0,-1-1 0,1 0 0,-1 0 0,0 0 0,0-1 1,-1 1-1,-9 4 0,2-2-11,1-1 1,-1 0 0,0-1-1,-1 0 1,1-1 0,0-1-1,-1 0 1,0-1 0,1 0-1,-1-1 1,-14-2 0,24 1-201,0 0 0,-1 0-1,1 0 1,0 0 0,0-1 0,0 1 0,0-1 0,1 0 0,-1 0 0,0-1 0,1 1 0,-1-1 0,-5-5 0,8 6-176,-1 0-1,1 0 1,-1 0 0,1 0-1,0 0 1,0 0-1,0 0 1,0-1-1,0 1 1,0 0 0,1 0-1,-1-1 1,1 1-1,-1-1 1,1 1 0,0-3-1,1 3-125,-1 0 0,1 1-1,0-1 1,0 0 0,0 1 0,0-1 0,0 1-1,0 0 1,0-1 0,0 1 0,1 0 0,-1 0-1,1-1 1,-1 1 0,1 0 0,-1 0 0,1 1-1,-1-1 1,1 0 0,0 1 0,-1-1 0,1 0-1,0 1 1,0 0 0,-1-1 0,1 1 0,0 0-1,2 0 1,1-1-749,26-4-4139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45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77 248 6278,'0'0'15380,"-9"3"-15268,5-2-106,1 0 0,-1 1 0,0 0 0,1-1 0,-1 1 1,1 0-1,0 1 0,-1-1 0,1 1 0,0-1 0,0 1 0,1 0 0,-1 0 0,1 0 0,-1 0 1,1 1-1,0-1 0,0 1 0,0-1 0,1 1 0,-1 0 0,1 0 0,0-1 0,0 1 0,0 0 1,1 0-1,-1 7 0,1-10 0,0-1 0,0 1 0,0-1 1,0 1-1,0 0 0,0-1 0,1 1 0,-1-1 0,0 1 1,0-1-1,0 1 0,1 0 0,-1-1 0,0 1 1,1-1-1,-1 0 0,0 1 0,1-1 0,-1 1 0,1-1 1,-1 1-1,1-1 0,-1 0 0,1 1 0,-1-1 1,1 0-1,-1 0 0,1 1 0,-1-1 0,1 0 1,0 0-1,25-1 160,22-17 9,-38 10-187,0-1 0,-1 0 0,15-17 0,-20 22-7,-1 1-1,0-1 1,0-1 0,-1 1 0,1 0-1,-1-1 1,0 0 0,0 1-1,-1-1 1,1 0 0,-1 0-1,1-7 1,-11 20-326,-1 9 295,8-13 47,0-1 0,1 1 0,0 0 1,-1 0-1,1-1 0,1 1 0,-1 0 0,1 0 1,-1 0-1,1 0 0,1 5 0,-1-8 6,0 1-1,1-1 1,0 0-1,-1 0 1,1 0-1,0 1 1,0-1 0,-1 0-1,1 0 1,0 0-1,0 0 1,0 0-1,0 0 1,0-1 0,1 1-1,-1 0 1,0 0-1,0-1 1,0 1-1,1-1 1,-1 1 0,0-1-1,1 0 1,-1 1-1,0-1 1,1 0-1,-1 0 1,0 0-1,1 0 1,-1 0 0,1 0-1,-1 0 1,2-1-1,4 0-159,-1 0-1,1-1 1,0 0-1,-1 0 1,0 0-1,1-1 1,-1 0-1,0 0 1,-1-1-1,1 0 1,0 0-1,-1 0 1,9-10-1,-1 1-932,-1 0 0,0-1 0,-1-1 0,10-16 0,-10 10-151,0 0 1,9-24-1,-16 34 1245,0 0 0,-1-1-1,0 1 1,-1-1 0,2-23 0,-7 39 3779,-10 14-2281,6-3-1037,1 0 0,0 1 0,2 0 0,-1 0 1,2 1-1,0-1 0,1 1 0,1-1 0,1 19 0,0-23-563,1-1-1,0 0 0,1 1 1,0-1-1,1 0 0,0 0 0,1-1 1,0 1-1,1-1 0,0 0 0,0 0 1,1 0-1,0 0 0,9 9 1,-15-21-2637,-3-10-7,-8-24 1861,-1 18 1338,0 0 0,-28-30 1,33 41 589,0-1 1,-1 2-1,0-1 0,-15-8 0,32 16 1759,43 12-2985,-28-7-2230,0 0-1,45 4 1,-24-8-1963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45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10 8776,'0'0'7608,"-10"-2"-5190,8 2-2355,-2-2 101,-1 1 0,1-1 0,-1 1 0,0 1 0,1-1 0,-1 0 0,0 1 0,0 0 0,1 0 0,-1 1 0,0-1-1,0 1 1,1 0 0,-1 0 0,1 1 0,-1 0 0,1-1 0,-1 1 0,1 1 0,0-1 0,0 0 0,0 1 0,-4 4 0,5-4-33,0-1 0,0 1 1,1 1-1,-1-1 0,1 0 0,0 1 0,0-1 0,0 1 0,0 0 0,1-1 1,0 1-1,-1 0 0,1 0 0,1 0 0,-1 0 0,0 8 0,1-10-109,1 0 0,-1 0 0,0 0 0,1 0 0,0 0 0,-1 0 1,1 0-1,0 0 0,0 0 0,0 0 0,0 0 0,0-1 0,1 1 0,-1-1 0,0 1 0,1-1 0,-1 1 0,1-1 0,0 1 0,-1-1 0,1 0 0,0 0 0,0 0 0,0 0 0,0 0 0,-1-1 0,1 1 0,1-1 0,-1 1 0,0-1 0,0 1 0,0-1 0,0 0 0,2 0 0,3 0-29,0 0 0,-1 0 0,1 0 0,0-1 0,-1 0 0,1 0 0,-1 0 0,1-1 0,-1 0 0,0-1 0,0 1 0,0-1 0,11-7 0,-13 7-30,0 0-1,0 0 1,-1-1-1,0 1 1,1-1-1,-1 1 1,-1-1-1,1 0 1,-1 0-1,1-1 0,-1 1 1,0 0-1,0-1 1,-1 1-1,0-1 1,1 1-1,-2-1 1,1 0-1,0 0 1,-1-6-1,0 10 37,0 1 1,0-1-1,1 1 0,-1-1 0,0 0 0,0 1 1,0-1-1,0 1 0,0-1 0,0 1 0,-1-1 1,1 1-1,0-1 0,0 1 0,0-1 0,0 1 1,-1-1-1,1 1 0,0-1 0,0 1 1,-1 0-1,1-1 0,0 1 0,-1-1 0,1 1 1,-1 0-1,1-1 0,0 1 0,-1 0 0,1-1 1,-1 1-1,1 0 0,-1 0 0,1-1 0,-1 1 1,1 0-1,-1 0 0,1 0 0,-1 0 0,1 0 1,-1 0-1,1 0 0,-1 0 0,1 0 0,-1 0 1,1 0-1,-1 0 0,1 0 0,-1 0 0,1 0 1,-1 0-1,0 1 0,0-1 7,-1 1-1,1 0 1,0-1-1,0 1 1,0 0 0,0 0-1,0 0 1,-1 0-1,1 0 1,1 0-1,-1 0 1,0 0 0,0 0-1,0 0 1,1 0-1,-1 1 1,0-1-1,1 0 1,-1 2 0,0 0-21,1-1 1,0 1 0,0 0 0,0-1-1,1 1 1,-1-1 0,1 1-1,-1 0 1,1-1 0,0 1 0,0-1-1,0 0 1,0 1 0,0-1 0,0 0-1,1 0 1,-1 1 0,1-1-1,0 0 1,-1 0 0,1-1 0,0 1-1,0 0 1,0-1 0,1 1-1,-1-1 1,0 0 0,0 1 0,1-1-1,2 1 1,5 2-929,0-1 1,0 0-1,1 0 0,-1-1 1,1 0-1,13 0 0,25-1-8927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46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6470,'0'0'11910,"-4"11"-11034,-12 29 59,2 2 1,3 0 0,1 0 0,1 1-1,3 0 1,-2 83 0,19-165 547,-2 13-1429,2-34-13,-6 28-92,2 1 0,1 0 0,1 0 0,18-42 1,-24 69 5,1 0 0,-1 0 1,1 1-1,0-1 1,0 1-1,0 0 0,1 0 1,-1 0-1,1 1 0,-1-1 1,1 1-1,0 0 1,0 0-1,0 1 0,0 0 1,0 0-1,0 0 0,0 0 1,1 1-1,8 0 1,-9 0-1,0 0 0,0 0 1,0 1-1,0 0 0,0 0 1,0 0-1,0 0 0,-1 1 1,10 4-1,-12-5 27,0 0 1,0 1-1,0-1 0,0 1 0,-1-1 1,1 1-1,0 0 0,-1-1 0,1 1 1,-1 0-1,1 0 0,-1 0 0,0 0 1,0 1-1,0-1 0,0 0 0,0 0 1,-1 1-1,1-1 0,0 4 0,-2-3 25,1 1-1,-1-1 1,1 0-1,-1 0 1,0 0-1,0 1 0,-1-1 1,1 0-1,-1-1 1,1 1-1,-1 0 1,0 0-1,0-1 1,0 1-1,0-1 0,-1 1 1,1-1-1,-1 0 1,1 0-1,-1 0 1,0 0-1,0-1 1,0 1-1,0-1 0,0 0 1,-4 2-1,-7 3 123,0-1-1,0-1 1,0 0 0,-24 4-1,-5-9-290,31-4-1463,28-6-1964,63-11-6473,-47 14 5844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46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33 10025,'0'0'6401,"-8"-3"-4313,4 2-2013,0-1 0,0 1 1,0-1-1,0 1 0,0 1 1,0-1-1,0 1 1,0-1-1,-1 1 0,1 0 1,0 1-1,0-1 1,0 1-1,0-1 0,0 1 1,0 1-1,0-1 0,0 0 1,0 1-1,0 0 1,1 0-1,-1 0 0,0 0 1,1 1-1,0 0 1,0-1-1,0 1 0,0 0 1,0 0-1,0 1 0,1-1 1,-3 4-1,4-4 8,-1-1 0,1 0 0,-1 1 0,1 0 0,0-1 0,0 1 0,0 0-1,0-1 1,1 1 0,-1 0 0,1 0 0,-1 0 0,1 0 0,0 0 0,0 0 0,1-1 0,-1 1 0,0 0-1,1 0 1,0 0 0,1 4 0,0-5-22,-1 0-1,1 0 1,0 1-1,0-1 1,0 0-1,0-1 1,0 1-1,1 0 1,-1-1-1,1 1 1,-1-1-1,1 0 1,-1 0-1,1 0 1,0 0-1,-1 0 1,1 0-1,0-1 1,0 1-1,-1-1 1,7 0-1,-1 0 38,1 0-1,-1 0 0,1-1 1,-1 0-1,1-1 1,-1 0-1,0 0 1,1-1-1,-1 0 1,0 0-1,13-9 0,-17 10-83,0 0-1,-1-1 0,0 0 0,0 1 1,1-1-1,-2 0 0,1 0 0,0-1 1,-1 1-1,1-1 0,-1 1 0,0-1 1,0 0-1,0 0 0,-1 0 0,1 0 1,-1 0-1,0 0 0,0 0 0,-1 0 1,1 0-1,-1-1 0,0 1 0,0 0 0,0 0 1,-1-5-1,0 7-16,1 0 1,-1 1-1,0-1 0,0 0 1,0 1-1,0-1 1,0 0-1,0 1 0,0-1 1,0 1-1,-1-1 0,1 1 1,-1 0-1,1 0 1,-1 0-1,1 0 0,-1 0 1,0 0-1,0 0 0,1 0 1,-1 0-1,0 1 1,0-1-1,0 1 0,0-1 1,0 1-1,0 0 0,1 0 1,-1 0-1,0 0 1,0 0-1,0 0 0,0 1 1,0-1-1,0 1 0,-2 0 1,2-1-4,-1 1 1,1-1-1,-1 1 1,1-1-1,0 1 1,-1 0-1,1 0 1,0 0-1,0 0 1,-1 1-1,1-1 1,0 1-1,0-1 1,0 1 0,1 0-1,-1 0 1,0-1-1,1 1 1,-1 0-1,1 1 1,-1-1-1,1 0 1,0 0-1,0 1 1,0-1-1,0 0 1,1 1-1,-2 4 1,2-5-42,1 0 0,-1 0-1,1-1 1,-1 1 0,1 0 0,-1 0 0,1 0 0,0-1 0,0 1 0,0 0 0,0-1 0,0 1-1,0 0 1,0-1 0,1 0 0,-1 1 0,1-1 0,-1 0 0,1 1 0,-1-1 0,1 0 0,0 0 0,-1-1-1,1 1 1,0 0 0,0 0 0,0-1 0,-1 1 0,1-1 0,3 1 0,8 1-1693,-1 0-1,1-1 1,18-1 0,-26 0 792,25 0-5661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38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3683,'0'0'3294,"4"-8"-1660,-4 7-1419,14-31 456,-13 30-360,-1 1 0,1-1 0,0 0 0,0 1 0,0-1 0,0 1 0,0-1 0,0 1 0,0 0 0,1-1 0,-1 1 0,0 0 0,1 0 0,-1 0 1,1 0-1,-1 0 0,1 0 0,3-1 0,-3 4-12,0 0 0,0 0 0,0 0 0,0 1 0,0-1 0,-1 1 0,1-1 0,-1 1 0,1-1 0,-1 1 0,0 0 0,1 3 0,3 5 196,-1-3-490,0 0-1,1-1 1,0 0 0,0 0-1,1 0 1,0-1-1,0 0 1,0 0-1,1 0 1,0-1-1,0 0 1,0-1-1,1 1 1,0-1-1,0-1 1,0 1 0,0-1-1,0-1 1,11 3-1,-18-5-63,12 6-2254,-10 3-3920,-3-6 2709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46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10186,'0'0'7687,"-8"3"-5525,4-1-2072,2-2 37,-1 1 0,1 0 1,-1-1-1,1 1 0,-1 1 0,1-1 1,-1 0-1,1 0 0,0 1 0,0 0 1,-1-1-1,1 1 0,0 0 0,1 0 1,-1 0-1,0 0 0,1 0 1,-1 0-1,1 1 0,-1-1 0,1 0 1,0 1-1,0-1 0,0 1 0,0 0 1,1-1-1,-1 1 0,1 0 0,-1 4 1,2-5-119,0-1 1,0 1-1,-1-1 1,1 1-1,0-1 1,1 1-1,-1-1 1,0 0-1,0 0 1,0 1-1,1-1 1,-1 0-1,1 0 0,-1 0 1,1 0-1,-1-1 1,1 1-1,-1 0 1,1-1-1,0 1 1,-1-1-1,1 1 1,0-1-1,0 0 1,-1 0-1,1 0 1,0 0-1,2 0 1,52-2-584,-54 2 504,31-10-908,-30 8 943,1 1 1,-1 0-1,0 0 1,0 0-1,1 0 0,-1 0 1,0 0-1,1 1 1,-1 0-1,1 0 1,3 0-1,18 37 1861,-21-35-1734,0 0 0,-1-1 0,1 1 1,0-1-1,0 0 0,1 0 0,-1 0 0,0-1 0,0 0 1,0 1-1,8-2 0,45-5 718,-5-6-1961,-39 8 653,0 0 0,1 2 0,-1-1 0,18 0 0,-30 4 513,-1-1-1,1 0 0,0 0 0,-1 0 0,1 0 1,-1 0-1,1 1 0,-1-1 0,1 0 0,-1 1 0,1-1 1,-1 0-1,1 1 0,-1-1 0,0 0 0,1 1 1,-1-1-1,1 1 0,-1-1 0,0 1 0,0-1 0,1 1 1,-1-1-1,0 1 0,0-1 0,1 1 0,-1-1 1,0 1-1,0-1 0,0 1 0,0 0 0,0-1 1,0 1-1,0-1 0,0 1 0,0 0 0,0-1 0,0 1 1,0-1-1,0 1 0,-1-1 0,1 1 0,0-1 1,0 1-1,-1 0 0,-13 25 1800,14-25-1387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47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12748,'0'0'9257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47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0 10314,'0'0'13250,"-8"9"-12370,2-4-698,1 2-1,-1-1 0,1 1 0,1-1 0,-1 1 0,1 1 0,1-1 0,-1 0 0,1 1 0,0 0 0,1 0 1,-3 16-1,1 18-56,1 1 0,2 0 0,2 0 0,7 45 0,10 19-3281,-16-101-5402,-4-14 2902,0 3 5467,-8-18-5608</inkml:trace>
  <inkml:trace contextRef="#ctx0" brushRef="#br0" timeOffset="1">91 351 4260,'0'0'3812,"-46"-73"-1250,25 44 449,8 5-353,3 6-447,10 6-130,5 4-479,13 5-833,12 3-385,7 0-96,4 0-160,6 5-95,-4 2-130,-1-4-2465,-1-3-5478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48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3491,'0'0'15343,"4"-3"-14115,1 0-1003,0-1 0,0 2 1,0-1-1,0 1 1,1 0-1,-1 0 1,1 0-1,-1 1 0,1-1 1,0 1-1,9 0 1,81-1 839,-41 2-922,663-57 230,-690 56-270,-41 8-822,-43 7-3469,23-10-1103,-1-3-3741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48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347 0 9833,'0'0'8392,"-2"11"-7917,1-3-428,-1-1 0,0 1 0,-1-1 1,1 0-1,-1 0 0,-1 0 0,1 0 0,-1 0 0,-1-1 0,1 0 0,-1 0 0,0 0 0,0 0 0,-1-1 0,-12 9 0,-36 28 1360,-97 54-1,143-91-1387,1 0 0,0 0 0,0 1 0,0 0 0,0 0 0,-10 14 0,16-19-18,0 0-1,0 0 0,1 1 0,-1-1 1,0 0-1,1 1 0,-1-1 0,1 0 1,-1 1-1,1-1 0,0 1 0,-1-1 1,1 1-1,0-1 0,0 1 0,0-1 1,0 1-1,0-1 0,1 3 0,0-2 6,0-1-1,0 1 0,1 0 1,-1-1-1,0 0 1,1 1-1,-1-1 0,1 0 1,-1 1-1,1-1 1,-1 0-1,1 0 0,0-1 1,0 1-1,0 0 0,-1 0 1,1-1-1,0 1 1,3 0-1,46 7-18,-1-1 0,1-2 0,79-4 1,-48-1-1608,-17 1-2154,0-1-3139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49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40 6246,'0'0'14269,"-10"-7"-13826,5 3-432,1 1-1,0 0 0,-1 0 1,0 0-1,0 0 0,0 1 0,0 0 1,0 0-1,0 0 0,0 1 0,-1-1 1,1 1-1,-1 1 0,1-1 0,-1 1 1,1 0-1,-1 0 0,1 0 1,-1 1-1,1 0 0,-1 0 0,1 0 1,0 1-1,-1 0 0,-6 3 0,5-1-11,0 1 0,1-1 0,0 1 0,0 0 1,0 0-1,-10 13 0,14-15 13,-1 0 0,1 0 0,0 0 0,0 0 0,0 0 0,1 1 0,-1-1 0,1 1 0,0 0 0,0-1 0,0 1 0,0 0 0,1 0 0,-1-1 0,1 1 0,0 5 0,1-8-5,-1 1-1,1-1 1,-1 1 0,1-1-1,0 0 1,0 1 0,-1-1-1,1 0 1,0 1 0,0-1-1,0 0 1,1 0 0,-1 0-1,0 0 1,0 0 0,1 0 0,-1 0-1,0 0 1,1-1 0,-1 1-1,1 0 1,-1-1 0,1 1-1,-1-1 1,1 0 0,-1 1-1,1-1 1,2 0 0,52 1 151,-42-1-115,7-2-405,1 0 1,-1-1-1,0-1 0,25-9 0,37-17-8212,-57 19 1431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50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2 3171,'0'0'11878,"-8"0"-10170,3 0-1501,-1 0-1,0 0 1,1 0-1,-1 1 1,0-1-1,1 2 1,-1-1-1,1 0 1,-1 1-1,1 0 1,0 1 0,-1-1-1,1 1 1,0 0-1,-6 5 1,1 0-13,0 0 0,0 1-1,-13 16 1,20-21-133,0-1-1,1 1 0,-1 0 0,1 0 0,0 0 0,0 1 0,0-1 0,0 0 1,1 1-1,0-1 0,0 1 0,0 0 0,0 6 0,1-10-34,1 1 0,-1-1-1,0 0 1,1 1 0,0-1 0,-1 0 0,1 1-1,0-1 1,-1 0 0,1 0 0,0 0-1,0 0 1,0 0 0,0 0 0,0 0-1,1 0 1,-1 0 0,0 0 0,0 0 0,0-1-1,1 1 1,-1-1 0,0 1 0,1-1-1,-1 1 1,1-1 0,-1 0 0,0 1-1,1-1 1,-1 0 0,1 0 0,2 0 0,55-1 730,-52 0-665,5 0-54,1-2 0,-1 1-1,0-2 1,0 1 0,-1-1 0,1-1 0,13-8 0,-21 12-5,0-1 0,-1 0 0,1 0 0,-1-1 0,1 1 0,-1-1 0,0 1 0,0-1 0,0 0 0,0 0 0,-1 0 0,1-1 0,-1 1 0,0-1 0,1 1-1,-2-1 1,1 0 0,0 0 0,-1 0 0,0 0 0,0 0 0,0 0 0,0 0 0,-1 0 0,1-6 0,-2 8-12,0 0 1,0 0-1,0-1 0,0 1 0,-1 0 1,1 0-1,-1 0 0,1 0 0,-1 0 1,0 1-1,0-1 0,0 0 0,0 1 1,0-1-1,0 1 0,0 0 0,0 0 1,0 0-1,-1 0 0,1 0 0,0 0 1,-1 0-1,1 1 0,-4-1 0,-5-2-832,-1 1-1,0 0 1,-20 1-1,17 1-2550,3 0-2477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52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8488,'0'0'8034,"-2"9"-6822,-12 216 5680,12-263-6777,-12-71 0,110 122 13,-63-12-458,38 0-1392,-26-7-8158,-34 4 3170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53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34 5157,'0'0'16592,"-1"9"-16032,-7 56-178,1 76-1,18-161 25,-6-4-375,-2 0 0,-1 0-1,-1-34 1,-3 48-45,0 13-69,4 18 25,0-19 64,1 1-1,-1-1 1,1 1-1,0-1 1,-1 0-1,1 0 1,0 0-1,1 0 1,-1 0-1,0-1 1,0 1-1,1-1 1,-1 0-1,1 0 1,-1 0-1,1-1 1,-1 1 0,5-1-1,70 1 69,-70-1-66,-2 0-4,0 0 0,-1-1-1,1 1 1,0-1 0,-1 0 0,1 0 0,-1-1 0,0 0-1,1 0 1,-1 0 0,0-1 0,0 1 0,0-1-1,-1 0 1,1-1 0,-1 1 0,1-1 0,-1 0-1,0 0 1,-1 0 0,1 0 0,-1-1 0,0 0 0,0 1-1,0-1 1,0 0 0,-1-1 0,0 1 0,0 0-1,-1-1 1,1 1 0,-1-1 0,0 1 0,0-8-1,-1 12-2,0 0 0,0 1-1,-1-1 1,1 0-1,0 0 1,0 1-1,0-1 1,-1 0-1,1 0 1,0 1-1,-1-1 1,1 0-1,-1 1 1,1-1-1,-1 0 1,1 1 0,-1-1-1,1 1 1,-1-1-1,0 1 1,1-1-1,-1 1 1,0-1-1,1 1 1,-1 0-1,0-1 1,0 1-1,1 0 1,-1-1-1,0 1 1,0 0 0,1 0-1,-1 0 1,0 0-1,0 0 1,0 0-1,1 0 1,-1 0-1,0 0 1,0 0-1,0 1 1,1-1-1,-1 0 1,-1 1 0,-2 0 7,1 0 0,-1 0 0,0 0 0,1 1 0,-1-1 0,1 1 0,0 0 0,-5 3 0,-1 4 63,1-1 0,0 1 1,0 1-1,-11 18 1,16-23-18,0 0 1,1-1 0,0 1-1,0 0 1,0 1 0,1-1-1,-1 0 1,1 1 0,1-1-1,-1 0 1,1 1 0,0 10-1,1-13-50,0-1-1,0 0 1,0 1-1,1-1 1,-1 0-1,0 0 1,1 1 0,0-1-1,-1 0 1,1-1-1,0 1 1,0 0-1,0 0 1,0-1-1,0 1 1,1-1-1,-1 0 1,0 0-1,1 0 1,-1 0-1,1 0 1,-1 0 0,1-1-1,-1 1 1,4 0-1,67 7-3223,-39-7-1595,-2-1-3300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53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26 12876,'0'0'11029,"-7"-6"-10922,5 4-105,0 0-2,1 1 1,-1-1-1,1 1 0,-1 0 1,0-1-1,1 1 0,-1 0 1,0 0-1,0 0 1,0 0-1,0 0 0,0 1 1,0-1-1,0 0 0,0 1 1,0 0-1,0-1 0,-1 1 1,1 0-1,0 0 0,0 0 1,0 1-1,0-1 1,0 0-1,0 1 0,-1-1 1,1 1-1,0 0 0,0 0 1,0 0-1,1 0 0,-1 0 1,0 0-1,0 0 1,1 0-1,-1 1 0,0-1 1,-1 3-1,1-2 1,-33 31 75,34-32-72,0 0 1,0 0-1,0 1 0,0-1 0,0 0 1,0 0-1,0 1 0,0-1 0,1 1 1,-1-1-1,0 1 0,1-1 1,-1 1-1,1-1 0,0 1 0,-1-1 1,1 1-1,0 0 0,0-1 0,0 1 1,0-1-1,0 1 0,0-1 0,1 1 1,-1 0-1,1 1 0,3-1-11,0-1 1,0 0-1,0 0 0,0 0 0,0 0 1,0 0-1,0-1 0,0 0 0,0 0 0,0 0 1,1 0-1,5-2 0,5 2-161,8-2-171,36 2-305,-56 0 624,0 0 1,0 0 0,-1 0 0,1 1-1,0 0 1,0-1 0,-1 1-1,1 0 1,-1 0 0,1 0 0,0 1-1,-1-1 1,0 1 0,1-1-1,2 4 1,-4-4 54,0 1-1,0 0 1,0 0-1,-1 0 1,1-1-1,0 1 1,-1 0 0,0 0-1,1 0 1,-1 0-1,0 0 1,0 0-1,0 0 1,0 0 0,0 0-1,-1 0 1,1 0-1,-1 0 1,1-1-1,-1 1 1,1 0 0,-1 0-1,0 0 1,0-1-1,0 1 1,0 0-1,0-1 1,-1 1-1,1-1 1,0 1 0,-1-1-1,-2 2 1,-2 3 183,0 0 0,-1 0 1,0-1-1,0 0 0,-16 8 0,18-10-305,0-1 0,-1 0 0,1 0 0,-1 0 0,0-1 0,0 0 0,0 0 0,1 0 0,-1-1 0,0 0 0,0 0 0,-9-1 0,15 0-220,-1 1 1,1 0 0,-1-1 0,1 1-1,0-1 1,-1 1 0,1-1 0,0 1-1,-1-1 1,1 0 0,0 1 0,-1-1-1,1 1 1,0-1 0,0 0 0,0 1 0,-1-1-1,1 0 1,0 1 0,0-1 0,0 0-1,0 1 1,0-1 0,0 1 0,1-1-1,-1 0 1,0 1 0,0-2 0,0 1-241,3-16-13664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38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1 170 8968,'0'0'9866,"46"-39"-9097,-14 21 63,1 1-287,1 0-353,-4 0-128,-5 3-32,-2 2-320,-4 2-961,-5-1-1442,-1-3-3427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54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11307,'0'0'8365,"1"9"-7303,-1 43-97,-2 0 0,-2 0 0,-15 70 0,4-25 81,10-67-855,5-30-167,0 0 0,0 0 0,0 0-1,0 0 1,0 0 0,0 0 0,0 0-1,0 0 1,0 0 0,0 0 0,0 0-1,0 0 1,0 0 0,-1 0 0,1 0-1,0 0 1,0 0 0,0 0 0,0 0-1,0 0 1,0 0 0,0 0 0,0 0-1,0 0 1,6-49 569,8-10-542,19-76 5,-28 120-65,0 1-1,1-1 1,1 1 0,0 0 0,1 0 0,14-18-1,-17 27-29,0 1-1,0-1 0,0 1 0,1 0 1,-1 1-1,1-1 0,0 1 0,0 0 1,0 1-1,1-1 0,-1 1 0,1 0 1,-1 1-1,1 0 0,0 0 1,-1 0-1,1 1 0,0 0 0,0 0 1,-1 0-1,1 1 0,12 3 0,-15-3 6,1 0 0,-1 0 0,0 0 0,1 1 0,-1 0 1,0 0-1,0 0 0,0 0 0,0 1 0,0-1 0,-1 1 0,1 0 0,-1 0 0,0 0 0,0 1 0,0-1 0,0 1 0,0 0 0,-1 0 0,0 0 0,0 0 0,0 0 0,0 0 0,-1 0 0,1 1 0,-1-1 0,0 1 0,0-1 0,-1 1 0,1-1 0,-1 1 0,0-1 0,0 1 0,-2 5 0,1-6 84,-1 0 0,1 0 1,-1 1-1,-1-1 0,1 0 0,0-1 0,-1 1 1,0 0-1,0-1 0,0 1 0,0-1 1,-1 0-1,1 0 0,-1 0 0,0-1 0,1 1 1,-1-1-1,-1 0 0,1 0 0,0 0 1,0-1-1,-1 0 0,1 1 0,-8 0 0,6 0 51,-1-1 0,0 0 0,0 0-1,0 0 1,0-1 0,1 1-1,-1-2 1,0 1 0,0-1-1,0 0 1,0 0 0,0-1 0,1 0-1,-1-1 1,-9-4 0,12 5-224,1 0 0,0-1 0,0 0 1,0 1-1,0-1 0,1 0 0,-1 0 0,1-1 1,0 1-1,0 0 0,0-1 0,0 1 0,1-1 1,-1 0-1,1 1 0,0-1 0,0 0 1,0 0-1,1 0 0,-1 0 0,1-4 0,0 7-103,1-1 0,-1 1-1,1 0 1,0 0 0,-1 0-1,1 0 1,0 0 0,0 0 0,0 0-1,0 0 1,-1 0 0,1 0-1,0 0 1,1 1 0,-1-1-1,0 0 1,0 1 0,0-1-1,0 0 1,1 1 0,-1 0-1,0-1 1,0 1 0,1 0-1,-1 0 1,0-1 0,0 1-1,1 0 1,-1 0 0,2 1-1,55-1-5249,-43 0 2941,15 0-2755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54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8 9673,'0'0'12871,"-7"-2"-12113,5 1-742,1 0 1,-1 0-1,0 0 1,0 1-1,0-1 1,1 1-1,-1 0 0,0-1 1,0 1-1,0 0 1,0 0-1,0 0 1,0 0-1,0 1 0,0-1 1,1 0-1,-1 1 1,0-1-1,0 1 0,0 0 1,1 0-1,-4 1 1,2 1-4,0 1 0,0-1 0,1 0 1,-1 1-1,1-1 0,0 1 0,0 0 1,0 0-1,0 0 0,1 0 0,0 0 1,-1 5-1,0-5 9,2-1 0,-1 1 0,0-1 0,1 1-1,-1-1 1,1 1 0,0-1 0,0 1 0,1 4 0,0-6-9,-1-1 1,0 0-1,1 1 0,-1-1 0,1 0 1,0 0-1,-1 0 0,1 1 1,0-1-1,0 0 0,0 0 1,0 0-1,0 0 0,0 0 0,0 0 1,0 0-1,2 0 0,2 1 34,1 0-1,0 0 1,-1-1-1,1 0 1,0 0-1,0-1 1,0 1-1,0-1 1,10-2-1,3-1-64,-1 0-1,1-2 1,-1 0-1,-1-1 0,1-1 1,-1 0-1,25-16 0,-14 9-173,-28 15 215,0 0 0,-1-1 0,1 1 0,0 0 0,0 0 0,0 0 0,0-1 0,0 1 0,0 0 0,0 0 0,0-1 0,0 1 0,0 0 0,0 0 0,0 0 0,1-1 0,-1 1-1,0 0 1,1-1 0,-1 1 0,0 0 0,1 0 0,-1-1 0,1 1 0,-1-1 0,1 1 0,-1 0 0,1-1 0,0 1 0,-1-1 0,1 1 0,-1-1 0,1 0 0,0 1 0,1 0 0,6-2-295,0 0-1,1 0 0,-1-1 0,0 0 1,0 0-1,0-1 0,9-4 0,52-29-8654,-61 32 7283,20-13-6252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55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125 136 7847,'0'0'5317,"-8"0"-1558,1 0-3218,-1 0 0,1 1 0,-1 0 0,1 1-1,-1-1 1,-13 7 0,18-7-380,0 0 0,0 0 0,0 1 0,0 0-1,0 0 1,0 0 0,1 0 0,-1 0 0,0 0-1,1 1 1,0-1 0,0 1 0,-1-1 0,2 1-1,-1 0 1,0 0 0,0 0 0,1 0 0,0 0-1,0 0 1,-1 4 0,2-6-149,0 0 0,0 0 0,0 0 0,0 0 0,0 0 0,1 0 0,-1-1 0,0 1 0,0 0 0,1 0 0,-1 0 0,1 0 0,-1-1 0,1 1 0,-1 0 0,1-1 0,0 1 0,-1 0 0,1-1 0,0 1 0,-1-1 0,1 1 1,0-1-1,0 1 0,0-1 0,-1 1 0,1-1 0,0 0 0,0 1 0,0-1 0,0 0 0,0 0 0,0 0 0,-1 0 0,1 0 0,0 0 0,0 0 0,2 0 0,43-1 68,-40 1-58,8-2-130,0 0-1,0-2 1,-1 1 0,1-1-1,-1-1 1,1-1 0,-1 0-1,-1 0 1,1-1 0,15-13-1,-21 15 89,0 0-1,-1 0 0,1 0 0,-1-1 1,-1 0-1,1 0 0,-1-1 0,0 1 1,-1-1-1,1 0 0,-1-1 0,-1 1 1,0-1-1,0 1 0,0-1 0,-1 0 1,0 0-1,0 0 0,0-9 0,-2 16 53,0 1 0,0-1-1,0 0 1,0 1 0,-1-1-1,1 0 1,0 1 0,0-1 0,-1 0-1,1 1 1,0-1 0,-1 1-1,1-1 1,-1 1 0,1-1-1,-1 1 1,1-1 0,-1 1 0,1-1-1,-1 1 1,1 0 0,-1-1-1,1 1 1,-1 0 0,0-1-1,1 1 1,-1 0 0,0 0-1,1 0 1,-1 0 0,0 0 0,1-1-1,-1 1 1,0 0 0,1 0-1,-1 1 1,0-1 0,1 0-1,-1 0 1,0 0 0,1 0 0,-1 0-1,1 1 1,-2-1 0,-30 14 623,25-9-523,1 1-1,0 0 0,0 0 1,1 0-1,0 1 0,0 0 1,0 0-1,-3 8 1,5-10-70,1-1 1,0 1-1,0-1 1,1 1-1,-1 0 1,1 0 0,0 0-1,1 0 1,-1 0-1,1 0 1,0 0-1,0 0 1,0-1 0,1 1-1,1 6 1,0-8-62,-1 0 1,1-1-1,0 1 1,0 0-1,0-1 1,0 0-1,0 1 1,1-1-1,-1 0 1,1 0-1,0 0 1,-1-1-1,1 1 1,0-1-1,0 1 1,0-1-1,0 0 1,0 0-1,0 0 1,0-1-1,1 1 1,-1-1-1,0 1 1,6-1-1,3 0-214,-1 1-1,1-2 1,-1 0-1,1 0 0,20-5 1,22-22-1297,-47 24 1455,-1-1 0,1 1 1,0 1-1,0-1 0,1 1 1,-1 0-1,1 1 1,9-2-1,-16 4 112,-1 1 0,1 0 0,0-1 0,-1 1-1,1-1 1,-1 1 0,1 0 0,-1-1 0,0 1 0,1 0 0,-1 0 0,0-1 0,1 1-1,-1 0 1,0 0 0,0 0 0,0-1 0,0 1 0,1 0 0,-1 0 0,0 0 0,-1 0-1,1-1 1,0 1 0,0 0 0,0 0 0,-1 1 0,1-1-17,0 1 1,-1-1 0,1 0-1,0 1 1,0-1 0,0 1-1,0-1 1,0 1-1,1-1 1,-1 0 0,0 1-1,1-1 1,-1 1 0,1-1-1,-1 0 1,1 1-1,0-1 1,-1 0 0,1 0-1,0 0 1,0 0-1,0 1 1,1 0 0,5-1 4,1 1 0,-1-1 0,1-1 1,-1 1-1,1-1 0,-1 0 0,1-1 0,-1 0 1,0 0-1,1-1 0,10-3 0,11-5-490,42-22 0,-20 8-152,-59 44 1721,7-19-1161,1-1-1,0 1 1,0-1 0,0 1-1,-1-1 1,1 1-1,0-1 1,0 1-1,0-1 1,0 1-1,0 0 1,0-1 0,0 1-1,0-1 1,0 1-1,0-1 1,0 1-1,0-1 1,1 1-1,-1-1 1,0 1-1,0-1 1,0 1 0,1-1-1,-1 1 1,0-1-1,1 1 1,-1-1-1,0 1 1,1-1-1,-1 0 1,1 1 0,-1-1-1,1 0 1,-1 1-1,1-1 1,-1 0-1,1 1 1,-1-1-1,1 0 1,-1 0 0,1 0-1,0 1 1,1-1-553,0 0-80,-1 0 0,1 0 0,-1 0 0,1 0 0,0 0 0,-1-1 0,1 1 0,-1 0 0,1-1 0,-1 1 0,0-1 0,1 1 0,-1-1 0,1 0 0,-1 0 0,2 0 0,7-9-8581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56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34 15471,'0'0'6619,"-8"-5"-4435,-37-23 293,44 27-2291,5 3-1050,0-1-1,-1 1 0,1 0 0,-1 1 0,0-1 0,1 1 0,-1-1 0,5 7 0,3 1-1926,25 13-3918,-1-4 3389,1-3 3547,2-1 3703,-36-14-3564,-1-1 0,0 1 0,0-1 0,0 1 0,0 0 0,0-1 0,0 1 0,0 0 0,0 0 0,0 0 0,0 0 0,-1 0 1,1 0-1,0 0 0,-1 0 0,1 0 0,0 0 0,0 2 0,1 27 2851,-18 38-2162,8-40-233,4-4-437,2 1-1,0-1 1,3 37 0,1-41-346,-2 0 0,0 1 0,-2-1-1,0 1 1,-9 36 0,10-54 54,-1 1 0,0 0 0,0-1 0,0 0 0,0 1 0,0-1 0,-1 0 1,1 0-1,-1 0 0,0 0 0,0-1 0,0 1 0,0-1 0,-1 0 0,-6 4 0,9-5-42,-1-1 1,1 1-1,-1-1 1,1 1-1,-1-1 1,1 0-1,-1 1 1,0-1-1,1 0 0,-1 0 1,1 0-1,-1 0 1,0 0-1,1-1 1,-1 1-1,1 0 0,-1-1 1,1 1-1,-1-1 1,1 0-1,-1 1 1,1-1-1,-1 0 1,1 0-1,0 0 0,0 0 1,-1 0-1,1 0 1,0 0-1,0-1 1,0 1-1,0 0 1,0-1-1,0 1 0,1 0 1,-1-1-1,0 1 1,1-1-1,-1 1 1,0-4-1,-3-11-95,0-1 1,0 0-1,2 0 0,0 0 1,1 0-1,1-1 0,1 1 1,0 0-1,1 0 0,7-27 1,-8 40 35,1 0 0,0-1 1,0 1-1,0 0 0,1 0 1,-1 0-1,1 0 0,0 1 1,0-1-1,0 1 0,1 0 1,-1 0-1,1 0 0,0 0 1,0 0-1,0 1 0,0 0 1,4-2-1,6-1-561,0 1-1,1 0 1,-1 1 0,21-1-1,19-4-5054,-6-3-3483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56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2723,'0'0'12198,"-4"7"-9561,-12 33 110,-14 46-1,16-36-1714,2 1-1,3 1 0,1 0 1,0 74-1,9-135-856,0 1 1,0 0-1,1 0 0,0 0 1,5-13-1,4-15-138,2-27-19,-1 7-250,1 1 0,30-75 0,-41 127 173,0-1-1,0 1 1,0-1 0,0 1-1,0 0 1,1 0 0,-1 0-1,1 0 1,0 0 0,0 1-1,0-1 1,0 1 0,1 0-1,-1 0 1,1 0-1,-1 0 1,1 1 0,0-1-1,-1 1 1,1 0 0,0 0-1,0 0 1,0 1 0,0-1-1,0 1 1,7 0 0,-8 1 42,0-1 0,0 1 0,0-1 1,0 1-1,0 0 0,0 0 0,0 0 1,0 1-1,-1-1 0,1 1 0,0-1 1,-1 1-1,1 0 0,-1 0 0,0 0 1,0 0-1,0 1 0,0-1 0,0 1 1,0-1-1,0 1 0,-1 0 0,1-1 1,-1 1-1,0 0 0,0 0 0,0 0 1,0 0-1,0 0 0,-1 0 0,1 0 1,-1 0-1,0 0 0,0 4 0,-1-3 36,0 0 0,0 0 0,0 0 0,-1 0 0,1 0 0,-1 0-1,0 0 1,0-1 0,0 1 0,0-1 0,-1 0 0,0 1 0,1-1 0,-1 0-1,0-1 1,-1 1 0,1 0 0,0-1 0,-1 0 0,1 0 0,-1 0 0,-5 2-1,-1 1 32,0-1-1,1 0 0,-1 0 0,0-1 0,-1-1 0,1 0 1,-21 2-1,30-4-135,1 0 1,0 0 0,-1 0-1,1 0 1,-1 0 0,1 0-1,0 0 1,-1 0-1,1 0 1,0 0 0,-1 0-1,1 0 1,-1 0 0,1 0-1,0 0 1,-1 0 0,1-1-1,0 1 1,-1 0-1,1 0 1,0 0 0,-1-1-1,1 1 1,0 0 0,-1 0-1,1-1 1,0 1 0,0 0-1,-1-1 1,1 1-1,0 0 1,0-1 0,0 1-1,-1-1 1,8-12-4231,20-9-4454,-2 13 1974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57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75 12107,'0'0'10704,"-10"-2"-10197,7 1-483,-1 1 0,0-1 1,1 1-1,-1 0 0,0 0 0,0 0 0,0 0 0,1 1 0,-1-1 1,0 1-1,1 0 0,-6 2 0,7-1-2,0-1 1,0 0-1,0 1 1,0 0-1,0-1 1,1 1-1,-1 0 1,1 0-1,-1 0 1,1 0-1,-1 0 1,1 1-1,0-1 0,0 0 1,0 0-1,1 1 1,-1-1-1,0 1 1,1-1-1,-1 1 1,1-1-1,0 1 1,0-1-1,1 5 1,-2-5 5,1-1 0,0 1 0,0-1 0,0 1 0,0 0 0,0-1 0,0 1 0,1-1 0,-1 1 0,1-1 0,-1 1 0,1-1 0,-1 0 0,1 1 0,0-1 1,-1 1-1,1-1 0,0 0 0,0 0 0,0 1 0,0-1 0,0 0 0,1 0 0,-1 0 0,0 0 0,3 1 0,0-1 56,1 0 0,0 0 0,0 0 0,0-1 0,-1 1 0,1-1 0,8-1 0,-10 1-35,3-1-22,0 0-1,0 0 1,-1 0-1,1-1 1,0 0-1,-1 0 1,0-1 0,1 1-1,-1-1 1,0 0-1,0 0 1,0-1-1,-1 0 1,1 0-1,-1 0 1,0 0-1,0 0 1,-1-1-1,1 0 1,-1 0-1,0 0 1,0 0-1,0 0 1,-1-1 0,0 1-1,0-1 1,0 1-1,-1-1 1,0 0-1,0 0 1,0 0-1,-1-11 1,0 16-21,0-1 0,-1 0 0,1 1-1,-1-1 1,1 1 0,-1-1 0,0 0 0,1 1 0,-1-1 0,0 1 0,0 0 0,0-1 0,0 1 0,0 0 0,0-1 0,-1 1-1,1 0 1,0 0 0,-1 0 0,1 0 0,-1 0 0,1 1 0,-1-1 0,1 0 0,-1 1 0,1-1 0,-1 1 0,0-1-1,1 1 1,-1 0 0,0-1 0,0 1 0,1 0 0,-1 0 0,0 1 0,1-1 0,-1 0 0,-2 1 0,1 0 1,0-1-1,0 1 1,0-1 0,0 1 0,1 0 0,-1 0 0,0 0 0,1 1 0,-1-1 0,1 1 0,-1-1 0,1 1-1,0 0 1,0 0 0,0 0 0,0 0 0,0 0 0,0 0 0,0 1 0,1-1 0,-1 0 0,-1 5-1,2-5 0,0-1 0,1 1 0,-1-1 0,1 1-1,-1-1 1,1 1 0,0-1 0,0 1-1,-1-1 1,1 1 0,0 0 0,0-1-1,1 1 1,-1-1 0,0 1 0,0-1-1,1 1 1,-1-1 0,1 1 0,-1-1-1,1 1 1,0-1 0,0 1 0,-1-1-1,1 0 1,0 1 0,0-1 0,0 0-1,0 0 1,1 0 0,-1 0 0,0 0-1,0 0 1,3 1 0,2 0 10,0-1 0,0 0 0,1 0 0,-1 0-1,1-1 1,-1 1 0,9-2 0,-6 1-46,1-1-501,-1 0 0,1-1 0,-1 0 0,1-1 0,-1 0 0,0 0 0,12-6-1,-17 7 163,1 0-1,-1 0 1,0-1-1,0 1 0,0-1 1,0 0-1,0 0 0,-1-1 1,1 1-1,-1-1 1,0 1-1,0-1 0,0 0 1,0 0-1,-1-1 0,3-5 1,-5 10 442,0 0 1,-1 1-1,1-1 0,0 0 1,0 0-1,-1 0 0,1 0 1,0 0-1,-1 0 1,1 0-1,0 1 0,-1-1 1,1 0-1,0 0 0,-1 0 1,1 0-1,0 0 1,-1-1-1,1 1 0,0 0 1,-1 0-1,1 0 1,0 0-1,-1 0 0,1 0 1,0 0-1,-1-1 0,1 1 1,0 0-1,0 0 1,-1 0-1,1-1 0,0 1 1,0 0-1,0 0 0,-1-1 1,1 1-1,0 0 1,0-1-1,0 1 0,0 0 1,-1-1-1,1 1 0,0 0 1,0 0-1,0-1 1,0 1-1,0 0 0,0-1 1,0 1-1,0 0 0,0-1 1,0 1-1,0 0 1,0-1-1,0 0 0,-22 23 2514,19-17-2309,0 0 0,0 1 0,0-1 0,1 1 1,0-1-1,0 1 0,0 0 0,-1 11 0,3-15-258,0-1-1,0 1 1,0-1-1,0 1 1,0-1-1,0 0 1,1 1-1,-1-1 1,1 1-1,-1-1 1,1 0 0,-1 1-1,1-1 1,0 0-1,-1 0 1,1 1-1,0-1 1,0 0-1,0 0 1,0 0-1,0 0 1,0 0 0,0 0-1,1-1 1,-1 1-1,0 0 1,0-1-1,1 1 1,-1 0-1,0-1 1,1 1-1,-1-1 1,1 0 0,-1 0-1,1 1 1,-1-1-1,0 0 1,1 0-1,-1 0 1,3-1-1,25 0-214,0-1 0,29-6 0,-28 3-543,48-1 1,-77 6 773,0 0 1,0 0 0,0 0-1,0 0 1,0 0 0,0 0-1,0 1 1,0-1 0,0 0-1,0 1 1,-1-1 0,1 0-1,0 1 1,0-1 0,0 1-1,0-1 1,0 1 0,-1 0-1,1-1 1,0 1 0,-1 0-1,1-1 1,0 1-1,-1 0 1,1 0 0,-1 0-1,1 0 1,-1-1 0,1 1-1,-1 0 1,0 0 0,1 0-1,-1 0 1,0 0 0,0 0-1,0 0 1,0 0 0,0 0-1,0 0 1,0 0 0,0 0-1,0 0 1,-1 1 0,1-1-3,0 0 0,0 0 0,0 0 0,0 0 1,0 0-1,0 0 0,0 0 0,0 0 0,0 0 1,0 1-1,0-1 0,1 0 0,-1 0 0,0 0 1,1-1-1,-1 1 0,1 0 0,-1 0 0,1 0 1,0 0-1,-1 0 0,1 0 0,0-1 0,-1 1 1,1 0-1,0-1 0,0 1 0,0 0 0,0-1 1,-1 1-1,1-1 0,0 1 0,0-1 0,0 0 1,0 1-1,0-1 0,0 0 0,0 0 0,1 0 1,-1 0-1,0 0 0,0 0 0,1 0 0,11-1-40,-1 0 1,0-1-1,1-1 0,-1 0 0,15-6 0,-15 5-293,0 0-1,1 0 1,-1 2 0,1 0 0,16-2-1,-28 5 321,0-1-1,-1 1 1,1-1 0,-1 1-1,1-1 1,-1 1-1,1 0 1,-1-1 0,1 1-1,-1-1 1,1 1-1,-1 0 1,0-1 0,1 1-1,-1 0 1,0 0-1,0-1 1,0 1-1,1 0 1,-1 0 0,0-1-1,0 1 1,0 0-1,0 0 1,0-1 0,0 1-1,-1 0 1,1 0-1,0-1 1,0 1 0,-1 1-1,1 7-1,0-9-729,0-7-5600,0-5-219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57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11147,'0'0'15150,"53"47"-21909,-28-35-3266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58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0 12268,'0'0'4804,"-5"9"-1991,-4 10-2093,2 1 1,0-1-1,1 1 0,1 1 0,1-1 0,1 1 0,-1 32 0,6 0-710,17 102 1,-15-103-3641,-7-51-472,-3-8 2317,-5-11 417,-8-17 2718,-42-57 1,3 5 3710,57 86-5015,0 0 1,0 0-1,0 0 0,1 0 1,-1 0-1,0 0 0,1 0 0,-1-1 1,1 1-1,-1 0 0,1 0 1,0-1-1,-1 1 0,1 0 1,0-1-1,0 1 0,0 0 0,0-1 1,0 1-1,0 0 0,0-1 1,0 1-1,1 0 0,-1 0 1,0-1-1,1 1 0,-1 0 1,1 0-1,0-1 0,-1 1 0,1 0 1,0 0-1,0 0 0,0 0 1,-1 0-1,1 0 0,0 0 1,0 0-1,0 0 0,1 1 1,-1-1-1,0 0 0,0 1 0,0-1 1,1 1-1,-1-1 0,0 1 1,0 0-1,1-1 0,-1 1 1,0 0-1,2 0 0,12-2 590,0 0 0,-1 1 1,30 3-1,-24-2-409,26 1-1084,77-5-8194,-77-2-1732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59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134 238 5958,'3'-3'732,"0"0"-1,-1 1 1,0-1 0,1 0 0,-1 0 0,0-1 0,-1 1 0,1 0-1,0-1 1,-1 1 0,0-1 0,0 1 0,0-1 0,0 0 0,0 1 0,-1-1-1,0 0 1,0 0 0,0 1 0,0-6 0,-1 9-643,0-1-1,1 1 1,-1-1 0,0 0 0,1 1-1,-1-1 1,0 1 0,1 0 0,-1-1-1,0 1 1,0-1 0,0 1 0,0 0-1,1 0 1,-1 0 0,0-1 0,0 1-1,0 0 1,0 0 0,0 0 0,0 0-1,1 0 1,-1 0 0,-1 1 0,-23 4 185,17-1-268,0 0 1,0 1-1,0 0 0,1 0 1,0 1-1,0 0 0,1 0 1,-1 1-1,-9 13 0,12-15 5,1 0 0,-1 0-1,1 0 1,0 0 0,0 1 0,1-1-1,-1 1 1,1 0 0,1 0-1,-1 0 1,1 0 0,0 0 0,0 0-1,1 0 1,0 10 0,0-15-1,1 0 1,0 0 0,-1 0-1,1 1 1,0-1 0,0 0-1,0 0 1,0 0 0,0 0-1,0 0 1,0 0 0,1-1 0,-1 1-1,0 0 1,0 0 0,1-1-1,-1 1 1,0-1 0,1 1-1,-1-1 1,1 0 0,-1 0-1,0 1 1,1-1 0,-1 0-1,1 0 1,-1 0 0,1 0-1,1-1 1,45-7 720,-37 4-648,-1 0-1,0-1 1,0-1 0,0 0-1,-1 0 1,0-1-1,12-11 1,-17 15-70,0-1-1,-1 1 1,0-1 0,0 0 0,0 0 0,0 0 0,0 0 0,-1-1 0,0 1 0,0-1 0,0 1-1,0-1 1,-1 0 0,0 1 0,0-1 0,0 0 0,0 0 0,-1 0 0,0-6 0,0 11-18,-1-1 1,1 1-1,-1-1 1,1 1 0,-1-1-1,0 1 1,1-1-1,-1 1 1,0-1-1,1 1 1,-1-1 0,0 1-1,1 0 1,-1 0-1,0-1 1,0 1-1,1 0 1,-1 0 0,0 0-1,0 0 1,1 0-1,-1 0 1,0 0-1,0 0 1,0 0 0,1 0-1,-1 0 1,0 1-1,0-1 1,1 0-1,-1 0 1,0 1 0,1-1-1,-1 0 1,0 1-1,-27 12-129,23-8 134,0-1-1,1 1 1,0 0 0,0 0-1,0 0 1,1 1 0,0 0-1,0-1 1,0 1-1,1 0 1,-1 0 0,1 1-1,1-1 1,-2 12 0,3-18 11,0 1 0,1-1 1,-1 1-1,0-1 0,1 1 0,-1-1 1,1 1-1,-1-1 0,1 1 1,-1-1-1,1 0 0,-1 1 1,1-1-1,-1 0 0,1 0 0,0 1 1,-1-1-1,1 0 0,-1 0 1,1 0-1,0 0 0,-1 0 0,1 0 1,-1 0-1,1 0 0,0 0 1,-1 0-1,1 0 0,0 0 1,23-2 140,-23 2-136,14-3 12,0 0 1,0-2-1,0 1 1,-1-2-1,0 0 1,0-1-1,-1 0 1,1-1-1,-1 0 1,13-12-1,-13 9-19,1-1-1,-2 0 1,1 0-1,-2-2 1,0 1-1,0-1 1,-2-1-1,14-25 1,-21 35 58,-1-1 1,1 0 0,-1 0 0,0 1 0,-1-1 0,1 0 0,-1 0 0,-1-9-1,0-3-122,1 18-31,1 51-79,4-34 166,-3-12 0,-1 0-1,1 0 1,-1 0 0,1 0 0,1 0 0,-1 0-1,1-1 1,-1 0 0,1 1 0,1-1 0,3 4-1,-4-5 1,-1 1-1,1-1 1,-1 1-1,0-1 0,0 1 1,0 0-1,0-1 0,-1 1 1,0 0-1,1 0 1,-1 0-1,-1 0 0,1 1 1,-1-1-1,1 0 0,-1 0 1,0 0-1,-1 0 1,1 1-1,-1-1 0,0 0 1,0 0-1,0 0 0,-3 7 1,-3 6 2,-1 0 1,-1-1-1,-1 0 1,-11 15-1,-49 62 291,69-92-225,21-32 241,8-10-285,3-7-18,2 2 1,75-81 0,-107 126-12,0 0 0,1 0-1,-1-1 1,0 1 0,1 0 0,-1 0 0,0 1 0,1-1 0,-1 0 0,1 0 0,-1 1-1,1-1 1,0 1 0,2-1 0,-3 1 0,-1 0 0,1 0 0,-1 0 0,1 0 0,-1 1 0,1-1-1,-1 0 1,1 0 0,-1 1 0,1-1 0,-1 0 0,1 1 0,-1-1 0,0 0 0,1 1 0,-1-1 0,0 1 0,1-1-1,-1 1 1,0-1 0,1 1 0,-1-1 0,0 1 0,0-1 0,0 1 0,1-1 0,-1 1 0,0 0 0,1 7-29,0 1-1,-1-1 1,0 1 0,-1 13 0,0-1 85,-19 100-351,20-121 167,0 0 0,0 0 0,0 1 0,0-1 0,0 0 0,0 0 0,0 0 0,0 1 0,0-1 0,0 0 0,0 0 0,0 1 0,0-1 0,1 0 0,-1 0 0,0 0 0,0 1 0,0-1 0,0 0 0,0 0 0,0 0 0,1 1 0,-1-1 0,0 0 0,0 0 0,0 0 0,0 0 0,1 0 0,-1 1 0,0-1 0,0 0 0,0 0 0,1 0 0,-1 0 0,0 0 0,0 0 0,1 0 0,-1 0 0,0 0 0,0 0 0,0 0 0,1 0 0,-1 0 0,0 0 0,0 0 0,1 0 0,-1 0 0,0 0 0,0 0 0,0 0 0,1 0-1,-1-1 2,2 1-1574,13-2-12042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4:00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70 10858,'-5'26'10306,"-20"103"-8002,18-84-1638,1 0-1,2 0 1,4 82 0,0-127-657,0 0-1,0 0 0,0-1 0,0 1 1,1 0-1,-1 0 0,0 0 1,0-1-1,0 1 0,1 0 0,-1 0 1,0 0-1,0 0 0,1 0 0,-1-1 1,0 1-1,0 0 0,1 0 1,-1 0-1,0 0 0,1 0 0,-1 0 1,0 0-1,0 0 0,1 0 0,-1 0 1,0 0-1,0 0 0,1 0 1,-1 0-1,0 0 0,1 0 0,-1 0 1,0 1-1,0-1 0,1 0 0,-1 0 1,0 0-1,0 0 0,1 0 1,-1 1-1,0-1 0,0 0 0,0 0 1,1 0-1,-1 1 0,0-1 0,0 0 1,0 0-1,0 1 0,0-1 0,0 0 1,1 0-1,-1 1 0,0-1 1,0 0-1,0 1 0,0-1 0,0 0 1,0 0-1,0 1 0,0-1 0,0 0 1,0 1-1,0-1 0,0 0 1,0 0-1,-1 1 0,14-19 292,-5-3-294,-1 0 1,0-1 0,-2 0 0,-1 0-1,-1 0 1,1-29 0,5-26-567,-8 77 499,1 0-1,0 0 1,-1 0 0,1 1 0,0-1-1,-1 1 1,1-1 0,-1 1-1,1 0 1,-1-1 0,1 1-1,-1 0 1,0 0 0,1 0-1,-1 0 1,0 0 0,0 0 0,1 0-1,1 3 1,16 10 43,-12-12 30,1 0-1,-1 0 1,1 0-1,-1-1 1,1-1-1,0 1 1,-1-1-1,1 0 1,0-1 0,-1 0-1,1 0 1,-1-1-1,1 0 1,-1 0-1,0 0 1,1-1-1,-1 0 1,-1-1-1,1 0 1,0 0-1,-1 0 1,0-1-1,10-9 1,-8 8 7,0-1 0,-1-1 1,0 1-1,0-1 0,-1-1 0,1 1 0,-2-1 1,1 0-1,-2-1 0,1 1 0,-1-1 0,0 0 1,-1 0-1,0 0 0,-1 0 0,2-19 0,-4 28-16,0-1 0,0 1 0,0 0 0,0-1 0,0 1-1,-1-1 1,1 1 0,-1-1 0,1 1 0,-1 0-1,1-1 1,-1 1 0,1 0 0,-1 0 0,0-1 0,0 1-1,0 0 1,0 0 0,0 0 0,0 0 0,0 0-1,0 0 1,0 0 0,0 1 0,-1-1 0,1 0 0,0 1-1,-1-1 1,1 1 0,0-1 0,-1 1 0,1-1-1,0 1 1,-1 0 0,-2 0 0,1 0-16,-1 0 1,1 0 0,-1 0-1,1 1 1,-1-1-1,1 1 1,0 0-1,-1 0 1,1 0-1,0 1 1,0-1-1,0 1 1,0 0-1,-6 3 1,-10 14 73,1 1 0,1 1 0,1 0 0,0 1 1,2 1-1,0 0 0,2 1 0,-18 47 0,28-67-29,1 0 0,0 0 0,0 0 1,0 0-1,0 0 0,1 0 0,-1 0 0,1 0 0,0 0 1,1 6-1,-1-9-27,1 0-1,-1 1 1,1-1 0,-1 0 0,1 1-1,0-1 1,-1 0 0,1 0 0,0 0-1,0 0 1,0 0 0,0 0 0,0 0 0,0 0-1,0 0 1,1-1 0,-1 1 0,0 0-1,0-1 1,1 1 0,-1 0 0,0-1 0,1 0-1,-1 1 1,0-1 0,1 0 0,-1 0-1,0 0 1,1 0 0,1 0 0,19 0-16,0-1 0,0-1 0,40-9 0,-38 5-624,0 2 0,38-1 0,-61 5 619,0 0 0,1-1-1,-1 1 1,0 1 0,1-1 0,-1 0-1,1 0 1,-1 0 0,0 1-1,1-1 1,-1 0 0,0 1 0,0 0-1,1-1 1,-1 1 0,0 0 0,0-1-1,0 1 1,0 0 0,0 0 0,0 0-1,0 0 1,0 0 0,0 0-1,0 0 1,-1 0 0,1 0 0,0 1-1,-1-1 1,1 0 0,-1 0 0,1 1-1,-1-1 1,0 0 0,1 1-1,-1-1 1,0 0 0,0 1 0,0-1-1,0 1 1,0-1 0,0 0 0,0 1-1,-1-1 1,0 2 0,-1 9 22,-2 1 0,0-1 1,0 0-1,-7 13 0,-1 2-677,26-42-20565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4:21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4852 2434,'0'0'5830,"1"-8"-5510,1-1-177,1 1 0,0 0 0,0 0 0,1 0 0,0 1 1,0-1-1,1 1 0,0 0 0,0 0 0,0 0 0,1 1 0,0 0 0,1 0 0,11-8 0,6-3 147,1 1 0,29-14 0,33-21 148,-35 16-26,2 3 1,1 3-1,68-28 1,268-132 1081,-69 10-730,-86 48-537,191-94 859,-80 59-896,14-7 36,99-65-144,-94 44-30,75-31-11,88-42 14,-13-6-30,-76 38-50,-27 24 88,279-131-62,672-271-1,-811 392 6,-48 21 15,-332 126-49,466-220 88,-637 293-446,5-1 786,-5-5-10242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4:01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86 13741,'0'0'5456,"10"0"-3593,2 0-1525,-1-1 0,1 0 0,-1-1 0,1 0 0,14-5 1,-21 5-303,0 0 0,0 0 0,0 0 0,0 0 0,-1-1 0,1 0 0,-1 0 0,0 0 1,1 0-1,-2-1 0,1 0 0,0 0 0,-1 0 0,0 0 0,0 0 0,5-9 0,-8 13-19,0-1 0,0 1 0,0-1 0,0 1 0,0-1 0,0 1 0,0 0 0,-1-1 0,1 1 0,0-1 0,0 1-1,0 0 1,-1-1 0,1 1 0,0-1 0,0 1 0,-1 0 0,1-1 0,0 1 0,0 0 0,-1-1 0,1 1 0,0 0 0,-1 0-1,1-1 1,-1 1 0,1 0 0,0 0 0,-1 0 0,1 0 0,-1-1 0,1 1 0,-1 0 0,1 0 0,0 0 0,-1 0 0,1 0-1,-1 0 1,1 0 0,-1 0 0,1 0 0,-1 0 0,1 0 0,0 1 0,-1-1 0,1 0 0,-1 0 0,-26 3 185,18 1-156,1-1 1,-1 2-1,1-1 1,0 1 0,0 1-1,1-1 1,-1 1-1,1 0 1,0 1 0,1 0-1,-8 9 1,10-11 1,0 0 0,0 0 0,1 1 0,-1 0 0,1-1 0,0 1 1,0 0-1,1 0 0,0 0 0,0 1 0,0-1 0,1 1 0,0-1 1,0 1-1,1-1 0,0 1 0,0 6 0,2-9-81,-1-1 0,1 0 0,0 0-1,0 0 1,0 0 0,0 0 0,0-1 0,0 1-1,1-1 1,-1 1 0,1-1 0,0 0 0,0 0-1,0 0 1,0 0 0,0 0 0,0-1 0,0 0 0,1 1-1,-1-1 1,0 0 0,1-1 0,-1 1 0,6 0-1,11 2-1438,1-1-1,33 0 0,-1-2-5552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4:01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9001,'0'0'7922,"-7"10"-6518,-5 13-871,0 0 0,1 1 1,2 0-1,0 1 0,2 0 1,1 0-1,-6 44 1,5-4 741,2 1 0,5 69 1,7-106-1153,-2-20 6,0-21 174,-4-6-377,0 0 1,-2 0 0,0 1-1,0-1 1,-2 0-1,0 1 1,-1-1 0,-1 1-1,0 0 1,-2 1-1,0-1 1,0 1 0,-2 0-1,0 1 1,-18-24-1,26 38 68,1 1-1,0-1 1,0 1-1,0-1 1,-1 1-1,1-1 1,0 1-1,0-1 1,-1 1-1,1-1 1,0 1-1,-1 0 0,1-1 1,-1 1-1,1 0 1,0-1-1,-1 1 1,1 0-1,-1 0 1,1-1-1,-1 1 1,1 0-1,-1 0 1,1 0-1,-1-1 1,1 1-1,-1 0 0,1 0 1,-1 0-1,1 0 1,-1 0-1,1 0 1,-1 0-1,0 0 1,1 0-1,-1 1 1,1-1-1,-1 0 1,1 0-1,-1 0 1,1 1-1,0-1 0,-1 0 1,1 0-1,-1 1 1,1-1-1,-1 1 1,1 0-4,-1 0 0,1 1 1,0-1-1,0 0 0,0 0 0,0 1 1,0-1-1,0 0 0,0 0 1,1 0-1,-1 1 0,0-1 0,1 0 1,-1 0-1,1 0 0,-1 0 1,1 0-1,0 0 0,-1 1 0,2 0 1,4 4 24,-1-1 1,1 1-1,0-1 1,1-1 0,-1 1-1,1-1 1,0 0-1,0-1 1,0 0 0,0 0-1,0 0 1,1-1-1,0 0 1,-1 0 0,9 0-1,19 2-181,1-2 0,36-2 0,-41 0-658,-2-4-2676,-15-10-3037,-9 0-1582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4:02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9641,'0'0'12044,"0"65"-10731,0-36-224,0-2-481,0-3-287,0-2-257,5-7 0,3-2-64,7-8-609,1-5-416,0 0-288,0-8-801,2-10-1121,1-4-1794,-3-7-928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4:02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83 9225,'0'0'10709,"-6"13"-10202,-6 17-63,0 1 0,3 0 0,0 1 0,2 0 0,-5 58 0,10-59-282,1-16-76,0 0 0,0 1 0,2-1 0,3 24 0,-4-38-83,0-1 0,0 0 0,0 1 0,0-1 0,0 0-1,0 0 1,1 1 0,-1-1 0,0 0 0,0 1 0,0-1 0,0 0 0,0 0 0,1 1 0,-1-1-1,0 0 1,0 0 0,0 0 0,1 1 0,-1-1 0,0 0 0,0 0 0,1 0 0,-1 0 0,0 0-1,0 1 1,1-1 0,-1 0 0,0 0 0,1 0 0,-1 0 0,0 0 0,0 0 0,1 0 0,-1 0-1,0 0 1,1 0 0,-1 0 0,0 0 0,0 0 0,1 0 0,-1 0 0,0-1 0,1 1 0,-1 0-1,0 0 1,0 0 0,1 0 0,-1 0 0,0-1 0,0 1 0,0 0 0,1 0 0,-1 0 0,0-1-1,0 1 1,0 0 0,1 0 0,-1-1 0,0 1 0,0-1 0,11-16-306,-9 5 141,0 0 1,0 0-1,-1 0 0,-1-1 0,0 1 0,-1 0 1,0 0-1,-1-1 0,-1 1 0,1 0 0,-2 0 0,0 1 1,0-1-1,-1 1 0,-9-15 0,10 21 81,7 10 138,-2-3-33,0-1 0,0 1 1,0-1-1,0 0 0,0 0 0,1 0 0,-1 0 1,0 0-1,1 0 0,-1 0 0,1 0 1,-1 0-1,3 0 0,4 0 34,1 0 0,-1 0-1,1-1 1,0 0 0,-1 0 0,1-1-1,-1 0 1,0-1 0,1 0-1,-1 0 1,0-1 0,0 0 0,0 0-1,0-1 1,-1 0 0,0 0 0,1-1-1,-1 0 1,-1 0 0,1-1-1,-1 1 1,7-9 0,-3 3 32,0 0-1,-1 0 1,0-1 0,-1 0-1,0-1 1,0 0-1,-2 0 1,0 0 0,0-1-1,-1 0 1,-1 0 0,3-18-1,-6 17-96,-5 12-32,-10 22-92,-14 39-71,10-19 569,2 1 0,2 0 0,2 1-1,1 1 1,3 0 0,-7 75 0,15-116-357,0 0-1,0 0 1,0 0 0,0 0 0,0 0-1,0 0 1,0 0 0,0 0 0,0 0-1,1 0 1,-1 0 0,0 0-1,0 0 1,1 0 0,-1 0 0,1 0-1,-1 0 1,1-1 0,-1 1 0,1 0-1,0 0 1,-1 0 0,1-1 0,0 1-1,0 0 1,-1-1 0,1 1 0,0-1-1,0 1 1,0-1 0,0 1-1,0-1 1,0 0 0,0 1 0,0-1-1,0 0 1,0 0 0,0 0 0,0 1-1,0-1 1,1-1 0,1 1 6,-1 0-1,0-1 1,0 0 0,0 1 0,0-1 0,1 0 0,-1 0 0,0 0-1,-1-1 1,1 1 0,0 0 0,0-1 0,0 1 0,-1-1-1,1 1 1,-1-1 0,3-4 0,0-1-29,0 0 1,-1-1-1,0 0 1,0 1-1,0-1 0,-1 0 1,-1-1-1,1 1 1,-1 0-1,-1 0 0,1-1 1,-1 1-1,-3-16 1,3 24 4,0-1 0,0 1 1,0-1-1,0 1 0,0-1 0,0 1 1,0-1-1,0 1 0,-1-1 1,1 1-1,0-1 0,0 1 1,-1-1-1,1 1 0,0-1 0,0 1 1,-1 0-1,1-1 0,-1 1 1,1 0-1,0-1 0,-1 1 0,1 0 1,-1-1-1,1 1 0,0 0 1,-1 0-1,1 0 0,-1-1 1,1 1-1,-1 0 0,1 0 0,-1 0 1,1 0-1,-1 0 0,1 0 1,-1 0-1,0 0 0,0 0-1,0 1-1,1-1 1,-1 1-1,0-1 1,1 0 0,-1 1-1,1 0 1,-1-1-1,0 1 1,1-1-1,-1 1 1,1 0 0,0-1-1,-1 1 1,1 0-1,0-1 1,-1 1-1,1 0 1,0 0 0,0-1-1,0 1 1,-1 0-1,1 0 1,0-1-1,0 1 1,0 1 0,1 1 5,0-1 1,-1 0 0,1 1-1,0-1 1,0 0 0,1 0-1,-1 1 1,0-1-1,1 0 1,-1 0 0,1-1-1,0 1 1,-1 0 0,1 0-1,0-1 1,0 1 0,0-1-1,0 0 1,1 0 0,-1 1-1,0-1 1,0-1 0,1 1-1,-1 0 1,0 0 0,1-1-1,-1 0 1,5 1 0,11 2 15,0 0 1,27 0 0,-30-3-5,1 0 0,-1-1 0,1-1 0,-1 0 0,0-1 0,25-8 0,-36 10-2,0-1-1,-1 1 0,1 0 0,0-1 0,-1 0 0,1 0 0,-1 0 0,0-1 0,0 1 0,0-1 0,0 1 0,0-1 0,0 0 0,-1 0 1,1 0-1,-1-1 0,0 1 0,0 0 0,0-1 0,-1 0 0,1 1 0,-1-1 0,0 0 0,0 0 0,0 1 0,0-1 0,-1 0 0,1 0 1,-1 0-1,0 0 0,-1-6 0,1 9-4,-1 0 0,0 0 1,1 0-1,-1 0 0,0 0 1,1 0-1,-1 0 0,0 0 1,0 0-1,0 0 0,0 0 0,0 1 1,0-1-1,0 0 0,0 1 1,0-1-1,0 1 0,-1-1 1,1 1-1,0 0 0,0-1 1,0 1-1,0 0 0,-1 0 1,1 0-1,0 0 0,0 0 0,-2 0 1,-40 2 23,40-2-24,-5 2 29,0-1 1,-1 2-1,1-1 1,0 1-1,0 1 1,1 0-1,-1 0 1,1 0-1,0 1 1,0 0-1,0 0 1,-10 11-1,11-11-2,1 0 1,0 0-1,1 1 0,0 0 1,-1-1-1,2 1 0,-1 1 0,1-1 1,0 1-1,0-1 0,1 1 0,0 0 1,0 0-1,0 0 0,0 10 1,2-15-27,1 0 1,-1 0 0,1 1-1,0-1 1,0 0 0,0 0-1,0 0 1,0-1 0,0 1-1,0 0 1,1 0 0,-1 0-1,1-1 1,-1 1 0,1-1-1,0 1 1,-1-1 0,1 0-1,0 0 1,0 0-1,0 0 1,0 0 0,0 0-1,0 0 1,0 0 0,0-1-1,1 1 1,1-1 0,10 3-399,-1 0 0,1-1 1,16 0-1,-12-1-1315,1-1 1,-1-1-1,28-5 0,-34 3-227,0 0 0,0 0 0,17-9 0,8-8-5424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4:03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135 183 10922,'0'0'3406,"-9"-1"-939,5 0-2339,-1 1 0,1-1 0,0 1 1,0 1-1,0-1 0,0 0 1,0 1-1,0 0 0,-1 0 1,1 0-1,1 0 0,-1 1 1,0-1-1,0 1 0,1 0 0,-1 1 1,1-1-1,-1 0 0,1 1 1,0 0-1,0 0 0,0 0 1,0 0-1,1 0 0,-1 0 0,1 1 1,0-1-1,-2 5 0,0 0 276,1-1-1,0 0 0,0 1 1,1 0-1,0-1 0,-1 13 1,2-18-340,1-1 1,-1 1-1,1 0 1,0-1-1,0 1 1,0 0-1,0 0 1,0-1-1,0 1 1,0 0 0,1 0-1,-1-1 1,0 1-1,1 0 1,0-1-1,-1 1 1,1-1-1,0 1 1,0 0-1,0-1 1,0 0-1,0 1 1,0-1 0,0 0-1,0 1 1,1-1-1,-1 0 1,0 0-1,1 0 1,-1 0-1,1 0 1,-1 0-1,1-1 1,1 2 0,7-2 8,-1 1 1,1-1 0,-1-1-1,1 0 1,-1 0 0,1-1 0,-1 0-1,0-1 1,0 0 0,0 0-1,0-1 1,-1 0 0,1 0 0,-1-1-1,0 0 1,0-1 0,-1 0-1,9-8 1,3-3-80,0-2 1,-1 0-1,-1-2 0,0 1 1,18-33-1,-30 45-34,0 0 0,0-1-1,-1 1 1,0-1 0,0 0 0,-1 0-1,0 0 1,-1 0 0,0-1 0,0 1-1,-1-1 1,0-12 0,-1 22 35,0 0 0,0-1 0,0 1 0,0-1 0,0 1-1,0-1 1,0 1 0,0 0 0,0-1 0,0 1 0,-1-1 0,1 1 0,0 0 0,0-1 0,0 1-1,-1 0 1,1-1 0,0 1 0,0 0 0,-1-1 0,1 1 0,0 0 0,-1 0 0,1-1 0,0 1 0,-1 0-1,1 0 1,0 0 0,-1-1 0,1 1 0,-1 0 0,1 0 0,0 0 0,-1 0 0,1 0 0,-1 0-1,1 0 1,-1 0 0,-17 9-76,-11 21 105,22-18 56,1 1 0,0 0 0,1 1 0,0-1 0,1 1 0,0 0-1,1 0 1,1 0 0,1 1 0,0-1 0,0 0 0,1 1 0,3 14 0,-3-23-104,1 1-1,0-1 1,0 1-1,1-1 1,0 0-1,0 1 1,1-1-1,-1 0 1,1 0-1,0-1 1,1 1-1,0-1 1,0 1-1,0-1 1,0 0-1,1-1 1,0 1-1,0-1 1,0 0-1,0 0 1,1 0-1,-1-1 1,1 0-1,0 0 1,0 0-1,0-1 1,1 0-1,-1 0 1,12 1-1,-13-2-359,31 1-2204,-18-10-2218,-11-7-1653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4:03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15182,'0'0'4421,"53"-22"-15088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4:04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3844,'0'0'11221,"-8"8"-9230,2-2-1863,1 0 0,0 0 1,0 0-1,0 1 0,1-1 0,0 1 0,0 1 0,1-1 0,0 0 0,0 1 0,1-1 1,0 1-1,0 0 0,1 0 0,-1 9 0,0 4 209,1 0-1,2 0 1,0 0 0,1 0-1,5 24 1,-6-42-237,-1 1 0,1-1 0,0 0-1,0 0 1,0 0 0,1 0 0,-1 0 0,1 0 0,-1 0 0,1 0-1,0 0 1,0-1 0,1 1 0,-1-1 0,0 1 0,1-1 0,-1 0-1,1 0 1,0 0 0,0 0 0,0-1 0,0 1 0,0-1 0,0 0-1,0 0 1,0 0 0,1 0 0,-1 0 0,0-1 0,1 0 0,-1 1-1,0-1 1,1 0 0,-1-1 0,0 1 0,1 0 0,-1-1 0,0 0-1,0 0 1,1 0 0,5-3 0,2-1-29,0-1-1,-1 0 1,1 0 0,-1-1 0,0-1-1,-1 0 1,0 0 0,0-1 0,13-16-1,-9 10 134,0 1 0,22-17 0,-34 77 175,-3-30-344,-2 50 79,4-65-106,0-1 0,0 1 0,0 0 0,0-1 0,1 1 0,-1-1 0,0 1 0,0 0 0,1-1 0,-1 1-1,0-1 1,1 1 0,-1-1 0,0 1 0,1-1 0,-1 1 0,1-1 0,-1 0 0,1 1 0,-1-1 0,1 1 0,-1-1 0,1 0 0,0 0 0,-1 1 0,1-1 0,-1 0 0,1 0 0,0 0-1,0 1 1,27-2 293,23-15 60,-24 3-301,-17 8-58,0 0 1,0 0-1,1 1 1,-1 1-1,1 0 1,0 0-1,20-2 1,-30 5-8,0 0 1,0 0-1,-1 0 1,1 0-1,0 0 1,0 0-1,-1 1 1,1-1-1,0 0 1,-1 0 0,1 1-1,0-1 1,-1 1-1,1-1 1,0 0-1,-1 1 1,1-1-1,-1 1 1,1-1-1,-1 1 1,1 0-1,-1-1 1,1 1-1,-1-1 1,0 1 0,1 0-1,-1-1 1,1 2-1,3 27-1,3 6 92,-7-34-81,1 1 0,-1-1 0,1 0 0,-1 0 0,1 0 0,0 0 0,0 0 0,-1 0 0,1 0 0,0 0 0,0-1 0,0 1 0,0 0 0,0 0 0,0-1 0,0 1 0,1-1 0,-1 1 0,0-1-1,0 1 1,0-1 0,1 0 0,-1 1 0,2-1 0,5 0 32,0 0 0,0 0 0,0-1 0,0-1 0,0 1 0,0-1 0,0 0 0,-1-1 0,1 0 0,-1 0 0,8-5 0,35-12-38,-49 19-17,0 1-1,0-1 0,0 1 1,0-1-1,0 1 0,0 0 1,0 0-1,0 0 0,0-1 1,0 1-1,0 0 0,0 0 1,0 0-1,0 0 0,0 1 1,0-1-1,0 0 0,0 0 1,0 1-1,0-1 0,0 0 1,0 1-1,2 0 0,-3 0-5,0 0 0,1 0 0,-1 0 0,0 0-1,0 0 1,0 0 0,1 0 0,-1-1 0,0 1 0,0 0-1,0 0 1,-1 0 0,1 0 0,0 0 0,0 0 0,0 0 0,-1 0-1,1-1 1,0 1 0,-2 2 0,0 1-764,0 1 0,-1 0 0,0-1 0,0 1 0,0-1-1,-1 0 1,-7 8 0,0-7-4758,0-4-3978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4:04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12844,'0'0'9994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4:05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1 227 16207,'0'0'8782,"8"-1"-7709,6 0-884,1-2 0,0 0 0,-1-1 0,1-1 0,-1 0-1,0 0 1,13-9 0,4-2-141,0-2 0,30-23 0,-17 2 67,-42 37-107,-1 1 0,1-1 0,-1 0 0,1 1 0,-1-1 0,0 0 0,0 0 1,0 0-1,0 0 0,0 0 0,0 0 0,0 0 0,-1 0 0,1 0 0,-1-1 1,1 1-1,-1 0 0,0 0 0,0 0 0,0-1 0,0 1 0,0 0 0,-1-3 1,-1 3-7,1 0 1,-1 1 0,0-1 0,0 1 0,0-1 0,0 1-1,0-1 1,0 1 0,0 0 0,0 0 0,0 0 0,0 0-1,-1 1 1,1-1 0,0 1 0,-1-1 0,1 1 0,0 0-1,-1 0 1,1 0 0,-1 0 0,1 0 0,-4 1 0,-5 0-12,0 0 0,0 1 0,-19 5 0,18-2 2,0 0 1,1 1 0,0 0-1,1 1 1,-1 0 0,1 0 0,0 1-1,1 1 1,0 0 0,-12 14-1,16-16 51,0 0 0,-1 0 0,2 0 0,-1 0 0,1 1 0,0 0 0,1 0 0,0 0 0,0 0 0,1 0 0,0 1 0,0-1 0,1 1 0,0-1 0,1 1 0,0 11 0,1-17-30,0 1 1,1 0-1,-1 0 1,1 0 0,0-1-1,0 1 1,0-1-1,1 1 1,-1-1 0,1 0-1,-1 0 1,1 0 0,0 0-1,0 0 1,1-1-1,-1 1 1,1-1 0,-1 0-1,1 0 1,-1-1 0,1 1-1,0-1 1,0 1-1,0-1 1,0 0 0,6 0-1,14 3-150,-1 0-1,1-2 1,29-1-1,-44-1-26,25 1-661,43-2-3332,-24-5-2331,1-9-4767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5:25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71 2723,'0'0'5877,"-8"2"-4500,-2 0-827,7-1-240,0-1 0,0 1 0,-1 0 0,1-1 0,0 1 1,0 1-1,0-1 0,0 0 0,0 1 0,-4 2 1,12-3 3420,12 1-2245,8 1-1226,300 14 701,-349-17-629,-37 1-155,1-3 1,-73-11-1,131 12-162,1 1-1,-1 0 0,0 0 0,0-1 0,0 1 0,1-1 0,-1 0 0,0 1 0,1-1 0,-1 0 0,0 0 0,1 0 0,-1 0 1,1 0-1,-1-1 0,1 1 0,0 0 0,0-1 0,-1 1 0,1 0 0,0-1 0,-1-2 0,2 3-12,1 0-1,-1-1 1,0 1-1,1 0 1,-1 0-1,1 0 1,-1 0-1,1 0 0,-1-1 1,1 1-1,0 0 1,0 0-1,-1 1 1,1-1-1,0 0 1,0 0-1,0 0 1,0 0-1,0 1 1,0-1-1,0 1 1,0-1-1,1 0 0,-1 1 1,0 0-1,0-1 1,0 1-1,0 0 1,1 0-1,-1-1 1,0 1-1,0 0 1,2 0-1,159-29-796,-160 29 757,-2 0-42,-8-1-114,0 0 177,0 1-1,1 0 0,-1 1 0,0 0 0,0 0 1,0 1-1,-13 4 0,-16 3 141,5-4 103,-37 6 455,63-9-543,8-1-40,37-3-78,36-5 15,132-30 0,-264 28 189,4 8-225,-138 2 120,175 3-336,17 2-1993,24 3-2528,4-7 916,3-2-849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5:44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1 138 5477,'0'0'7479,"8"2"-7628,47 9-111,0-3 0,90 3 0,293-41 786,-82 0 1489,672 35-1382,-375 5-1191,1894-32 1354,-1373-40-732,-958 51 135,21-2-3804,-176 3-1840,-34 3 1676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5:26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4 2851,'-8'-1'655,"-1"0"0,0 0 1,0 1-1,0 0 0,0 0 0,0 1 1,0 1-1,0-1 0,1 1 1,-1 1-1,1 0 0,-1 0 0,1 0 1,0 1-1,-14 10 0,21-14-624,1 0-1,0 0 0,0 0 1,0 0-1,0 0 0,-1 0 1,1 0-1,0 0 0,0 0 1,0 0-1,0 0 1,-1 0-1,1 0 0,0 0 1,0 1-1,0-1 0,0 0 1,0 0-1,-1 0 0,1 0 1,0 0-1,0 1 0,0-1 1,0 0-1,0 0 0,0 0 1,0 0-1,0 1 1,0-1-1,0 0 0,0 0 1,0 0-1,0 0 0,0 1 1,0-1-1,0 0 0,0 0 1,0 0-1,0 0 0,0 1 1,0-1-1,0 0 0,0 0 1,0 0-1,0 1 1,0-1-1,0 0 0,0 0 1,0 0-1,0 0 0,1 0 1,-1 1-1,0-1 0,0 0 1,0 0-1,0 0 0,0 0 1,0 0-1,1 0 0,-1 0 1,0 1-1,20 3 812,32-3-603,-47-1-196,193-13 1008,-411 25 1232,142-6-1875,186-5-999,61-2-361,-150-1 851,-10 1 86,-1 0 0,1-1 0,-1-1 0,16-5 0,-36 10 129,-1-2 0,1 1 0,0-1 0,-1 0 0,1 0 0,-10-1 0,-18-1 22,-124 16 690,10-1-137,59-10-3538,108-4-1353,7-7-431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5:37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13741,'0'0'7079,"7"11"-6188,12 16-274,1-1 0,39 38 0,-52-57-804,0 0 1,1-1-1,0 0 1,0 0 0,0 0-1,1-1 1,-1-1 0,1 1-1,1-1 1,-1-1 0,1 0-1,-1 0 1,1-1 0,19 3-1,-27-5-178,-1 0-1,0 0 1,1 0-1,-1-1 1,0 1-1,1 0 0,-1 0 1,0-1-1,0 1 1,1-1-1,-1 1 1,0-1-1,0 0 1,0 1-1,0-1 0,0 0 1,0 0-1,0 0 1,0 0-1,2-2 1,9-12-4493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5:37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1 8232,'0'0'10794,"-55"61"-9449,36-24-288,-6 5-64,0 1-224,2 0-417,2 2-192,0-3-128,5-3 0,2-4 1,0-5-322,5-5-223,3-6-577,-2-9-705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5:37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1 201 2883,'0'0'20723,"11"0"-19869,4-2-789,-1 0 0,1-1 0,-1-1 0,0 0 0,0-1 0,0 0 0,-1-1 0,0-1-1,0 0 1,0 0 0,-1-2 0,12-10 0,0 1-26,-2-2-1,0-1 1,21-26 0,-26 32-59,-16 15 15,-1 1-1,0-1 0,1 0 0,-1 0 0,0 0 1,1 0-1,-1 0 0,0 0 0,1 1 0,-1-1 1,0 0-1,1 0 0,-1 0 0,0 1 0,1-1 1,-1 0-1,0 0 0,0 1 0,0-1 0,1 0 1,-1 1-1,0-1 0,0 0 0,0 1 0,0-1 1,1 0-1,-1 1 0,0-1 0,0 0 0,0 1 1,0-1-1,0 1 0,0 47-356,-1-30 433,0 28-302,0-26 368,0 0-1,1 1 1,1-1-1,1 0 1,7 29-1,-8-45-213,1 1-1,0-1 0,-1 0 1,1 1-1,1-1 1,-1 0-1,1 0 0,-1-1 1,1 1-1,0-1 0,1 1 1,-1-1-1,0 0 1,1 0-1,0 0 0,0-1 1,-1 1-1,2-1 0,-1 0 1,0 0-1,0 0 1,1-1-1,-1 1 0,1-1 1,-1 0-1,1-1 0,-1 1 1,1-1-1,5 0 1,18 0-4744,-1 0-4350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5:38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12940,'0'0'11787,"69"23"-11082,-32-23-577,4 0-64,3 0-768,-3 0-1603,-2 0-1504,-2-1-2595,-12-1-2979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5:38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33 9513,'0'0'13442,"-3"8"-12679,2-6-730,0 0 0,0 0 0,1 1 0,-1-1 0,0 0-1,1 0 1,0 0 0,-1 1 0,1-1 0,0 0 0,0 0-1,0 1 1,1-1 0,-1 0 0,0 0 0,1 0 0,-1 1-1,1-1 1,0 0 0,0 0 0,1 2 0,0-1-18,1-1 0,-1 0 1,1 0-1,0 0 1,-1-1-1,1 1 0,0 0 1,0-1-1,0 0 0,0 0 1,0 0-1,0 0 1,1 0-1,-1-1 0,0 1 1,0-1-1,1 0 0,4 0 1,54-6-1030,0-15-4012,-55 17 4067,0 0 0,0 0 0,0 0 0,0-1 1,-1 0-1,0 0 0,0-1 0,0 1 0,0-1 0,-1-1 1,0 1-1,-1-1 0,4-12 9500,-31 39-5138,19-14-3007,0 1 1,0 0-1,1 0 1,0 1 0,0-1-1,1 1 1,0-1-1,0 1 1,1 0-1,0-1 1,0 1-1,1 11 1,-3 14-305,1-26 198,-1-1 0,0 1-1,-1-1 1,1 0-1,-1 0 1,0-1-1,-1 1 1,-6 6-1,-5 7 842,9-7-1037,-1 1-1,2 0 0,-1 0 0,2 0 0,0 1 1,1 0-1,0 0 0,1 0 0,0 0 1,0 18-1,2-29-184,-13 46-1637,1-12-1752,10-14-5747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5:39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5 3972,'0'0'8899,"-8"-1"-6369,-2 0-1687,-25-2 3039,48 16-1544,30 4-1892,1-1 0,84 17-1,-73-21-1017,64 24-1,-118-36 563,0 0 0,0 0 1,0 1-1,0-1 0,0 0 0,0 0 0,0 1 1,0-1-1,0 1 0,-1-1 0,1 1 0,0-1 1,0 1-1,0-1 0,-1 1 0,1 0 0,0 0 0,0-1 1,-1 1-1,1 0 0,-1 0 0,1 0 0,-1 0 1,1-1-1,-1 1 0,1 2 0,-2-3 20,0 1 0,1 0 1,-1 0-1,0 0 0,0 0 0,0 0 0,0-1 0,0 1 0,0 0 1,0-1-1,-1 1 0,1-1 0,0 1 0,0-1 0,0 0 0,0 1 1,-2-1-1,-66 10 788,66-9-740,-88 5 749,40-3-247,-93 17 0,125-12-963,31-1-1559,34-1-3205,-8-6-999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5:39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14 11403,'0'0'3197,"-11"-3"-106,2 0-2747,0 1 0,0 0 0,0 1 0,0-1 0,0 2 0,0-1-1,-1 1 1,1 1 0,0 0 0,0 0 0,0 0 0,-1 2 0,2-1-1,-1 1 1,0 0 0,-11 6 0,10-3-29,0 1 0,1 0 0,0 0 0,0 1 0,1 0 0,-10 13 0,15-18-226,0 1-1,0 0 1,1 0-1,-1 0 1,1 0-1,0 0 1,0 1-1,1-1 1,-1 1-1,1-1 1,0 1-1,0-1 0,1 1 1,-1 0-1,1 0 1,0-1-1,1 1 1,0 6-1,0-8-63,1 0-1,-1 0 1,1 0 0,0 0-1,0 0 1,0 0-1,0-1 1,0 1 0,1-1-1,-1 0 1,1 1-1,-1-1 1,1 0-1,0 0 1,0-1 0,0 1-1,0-1 1,0 1-1,0-1 1,1 0 0,-1 0-1,0 0 1,5 0-1,11 2 50,0 0 0,32 1 0,-32-3-58,7 0 2,-1-1 0,34-3 0,-53 2-14,0 0 0,1 0 1,-1-1-1,0 1 0,0-2 0,0 1 1,0-1-1,0 1 0,0-2 0,-1 1 0,1 0 1,-1-1-1,0 0 0,6-6 0,-9 7-5,0 1 0,0 0 0,0-1 0,-1 1-1,1-1 1,-1 1 0,1-1 0,-1 0 0,0 1 0,0-1 0,0 0-1,-1 0 1,1 0 0,-1 0 0,1 0 0,-1 0 0,0 0 0,0 0 0,-1-4-1,0 2-27,0 1-1,-1 0 1,1-1-1,-1 1 1,0 0-1,-1 0 1,1 0-1,-1 0 1,0 1 0,1-1-1,-6-4 1,-2-2-680,-1 2 0,0-1 0,0 1 0,-1 1 0,0 0 0,0 0 0,-17-5 0,3 4-3791,2 5-3903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5:34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7 133 4516,'0'0'9727,"10"-4"-9364,21-4-145,-1 1 1,2 2-1,57-4 1,-60 8-166,0-1 1,-1-2-1,1 0 1,0-2 0,-1-2-1,41-15 1,-78 21 271,-1 0-1,1 1 1,-1 1-1,-15 0 1,-28 6-153,-70 18 1,-45 4 635,201-32-651,0-3 0,41-13-1,47-9-130,-54 19-23,2 1 43,-50 5-172,-19 4 109,0 0 1,0 0 0,0 0-1,0 0 1,0 0-1,0 0 1,0 0-1,0 0 1,0 0 0,0 0-1,0 0 1,0 0-1,0 0 1,0 0-1,0-1 1,0 1 0,0 0-1,0 0 1,-57 3 41,0 3 0,-73 16 0,-36 5 60,210-34-53,63-17-1,10-3-30,-108 26-3,146-19-135,-252 25 493,-154 29-1,205-26-318,-31 5-1911,86-23-6534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5:34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26 2915,'0'0'1244,"-9"1"1382,-51 7 881,132-2-1104,43-5-2012,0-6 1,140-24-1,-239 26 542,-16 0-287,-30 1 12,-54 5-311,12 8-244,1 3 1,1 3 0,0 3-1,-95 42 1,155-53-237,27-8 146,33-7 171,153-38-378,62-9 35,-239 52 83,-43 5 135,-40 7 215,-46 3 313,-162 1 0,280-16-1204,0-1 0,0 0 1,27-7-1,14-9-5014,-12 2-2943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5:44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55 228 1089,'0'0'2135,"9"-10"-554,15-22-1564,-1-1 1,33-63 0,-47 80 3256,-7 13-2588,0-1 0,0 1-1,0-1 1,-1 1 0,1-1 0,-1 1 0,0-1 0,0 0-1,1-4 1,28 22 88,-18-8-750,0-1 0,0 0 0,1 0-1,-1-1 1,1-1 0,26 3 0,84 3 80,-85-8-86,68 2 52,119 11 14,-223-14-86,-1 0 0,1 0 0,0 0-1,0 0 1,0 1 0,-1-1-1,1 1 1,0-1 0,0 1 0,-1 0-1,1 0 1,-1 0 0,1-1 0,-1 2-1,1-1 1,2 2 0,-4-2-2,0 0 0,0-1 1,0 1-1,1 0 0,-1-1 1,0 1-1,0 0 0,0 0 0,0-1 1,0 1-1,-1 0 0,1 0 1,0-1-1,0 1 0,0 0 1,-1-1-1,1 1 0,0 0 0,-1-1 1,1 1-1,0 0 0,-1-1 1,1 1-1,-1-1 0,1 1 0,-1-1 1,0 1-1,-7 7 29,-1-1 0,0-1 0,0 1 0,-10 4 0,14-8 51,-613 332 341,586-318-583,8-5-1669,1-2 1,-37 12-1,24-12-6135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5:42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 12 7271,'0'0'10095,"-11"-3"-9583,2 1-402,0 0 0,0 0 0,0 1 0,0 0 0,0 1 0,0 0 0,0 0 0,0 1 0,-15 3 0,-17 6 462,15-5-47,1 2 0,0 0 0,0 2 1,-26 13-1,51-22-524,-1 0 1,1 0 0,-1 0 0,1 0 0,0 0-1,-1 0 1,1 0 0,0 0 0,-1 0 0,1 1-1,0-1 1,-1 0 0,1 0 0,0 0 0,-1 1-1,1-1 1,0 0 0,0 0 0,-1 1 0,1-1-1,0 0 1,0 1 0,-1-1 0,1 0 0,0 1-1,0-1 1,0 0 0,0 1 0,0-1 0,0 0-1,-1 1 1,1-1 0,0 1 0,0-1 0,0 0-1,0 1 1,0-1 0,0 1 0,0-1 0,1 0-1,-1 1 1,18 6 73,35-3 22,-50-4-93,38 0-226,43 3-543,-76-3 711,-1 1 0,1 1 0,-1-1 0,0 1-1,1 0 1,-1 1 0,0 0 0,7 4 0,-13-6 53,0-1 0,0 1 0,0 0 0,0-1 0,0 1 0,0 0 0,-1 0 0,1 0 0,0 0 0,-1 0 0,1 0 0,0 0 0,-1 0 0,1 0 0,-1 0 0,0 0 0,1 0 0,-1 0 0,0 0 0,0 0 0,1 0 0,-1 0 0,0 1 0,0-1 0,0 0 0,0 0 0,-1 0 0,1 0 0,0 0 0,0 0 0,-1 1 0,1-1 0,-1 0 0,1 0 0,-1 0 0,1 0 0,-1 0 0,1 0 0,-1-1 0,0 1 0,0 0 0,1 0 0,-1 0 0,0-1 0,-2 2 0,-45 37 584,40-35-431,-20 16 333,15-13-367,1 1-1,0 1 1,0 0-1,1 1 1,-10 11-1,22-20-174,0 0 0,0 0 0,0-1 0,0 1 0,0-1 0,0 1 0,0-1 0,1 0 0,-1 1 0,0-1 0,0 0 0,1 0 0,-1 0 0,0 1 0,0-1 0,1-1 0,-1 1 0,2 0 0,68-5-3659,-71 5 3719,1 0 0,-1 0 0,0 0-1,0 0 1,1 0 0,-1 0 0,0 0 0,0 1-1,0-1 1,1 0 0,-1 0 0,0 0 0,0 1 0,0-1-1,1 0 1,-1 0 0,0 0 0,0 1 0,0-1 0,0 0-1,1 0 1,-1 1 0,0-1 0,0 0 0,0 0-1,0 1 1,0-1 0,0 0 0,0 0 0,0 1 0,0-1-1,0 0 1,0 1 0,0-1 0,0 0 0,0 0-1,0 1 1,0-1 0,0 0 0,0 0 0,-1 1 0,1-1-1,0 0 1,0 0 0,0 1 0,0-1 0,0 0 0,-1 0-1,1 0 1,0 1 0,0-1 0,0 0 0,-1 0-1,1 0 1,0 0 0,-1 1 0,-10 13 658,-39 25 1197,42-34-1601,0 1 0,0-1 0,1 1 0,-1 1-1,1 0 1,1 0 0,-1 0 0,-8 14-1,14-21-241,1 1-1,0-1 0,0 1 1,0-1-1,-1 1 0,1-1 1,0 1-1,0-1 0,0 1 0,0-1 1,0 1-1,0 0 0,0-1 1,0 1-1,0-1 0,0 1 1,0-1-1,0 1 0,0-1 1,0 1-1,1-1 0,-1 1 0,0-1 1,0 1-1,0-1 0,1 1 1,-1-1-1,0 1 0,1-1 1,-1 0-1,0 1 0,1-1 0,-1 0 1,1 1-1,-1-1 0,1 0 1,-1 1-1,1-1 0,-1 0 1,0 0-1,1 0 0,0 1 1,-1-1-1,1 0 0,-1 0 0,1 0 1,-1 0-1,1 0 0,0 0 1,34 3 112,-26-3-57,112 3-1967,-38-3-4747,-33 0-905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5:44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4676,'0'0'13357,"50"62"-12844,-36-44-257,2-4-128,2 0 0,3-4-32,-3-5-32,6-2-352,-4-3-609,1 0-1217,-3-7-2178,-2-7-1954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5:44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 6150,'0'0'6230,"-7"10"-4714,-21 36 365,3 1 0,-24 58-1,-30 135-972,76-229-3954,6-17-3346,5-14-1541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5:45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37 211 5958,'0'0'4692,"-8"4"-2872,-2 2-2423,-7 5 4409,15-8 178,24-13-2661,1-2-1247,0-1-1,-1-1 1,-1-1 0,0-1-1,-1-1 1,-1-1 0,-1-1 0,0 0-1,-1-1 1,23-36 0,-32 51-119,-2 16-62,3 30-134,-5-22 177,1-1-103,2 1-1,15 32 1,-20-47 27,0 0 1,1 0 0,-1 0-1,1 0 1,-1 0-1,1-1 1,0 1 0,1-1-1,-1 0 1,0 0-1,1 0 1,0 0 0,-1-1-1,1 1 1,0-1-1,1 0 1,-1 0 0,5 1-1,9-2-5307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5:45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5285,'0'0'16271,"46"-6"-16207,-15 6-32,3 0 1,5 0-994,0 0-1121,-5-2-1666,-6-5-1761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5:46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9545,'0'0'6951,"0"53"-5702,5-43-320,9 3-193,-3-5-447,7 1-161,1-5 0,6-4 0,-2 0-64,5 0-96,-3-8-1473,5-5-1346,-11-4-1537,3-2-641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5:46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0 8968,'0'0'4036,"-46"36"-2530,25-12-161,0 5 192,1 4-319,-1 5-33,3 2-288,4 1-385,4-2-160,6-2-191,-1-8-65,1-3 0,3-8-64,1-3 0,0-8-961,5-7-2306,0-4-5253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5:47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395 0 7079,'0'0'5829,"4"8"-4500,-1-4-1175,-2-2-83,1 0-1,-1 1 1,1-1-1,-1 0 1,0 1-1,1-1 1,-1 1-1,-1-1 1,1 1-1,0 0 1,-1-1 0,1 1-1,-1-1 1,0 1-1,0 0 1,0 0-1,0-1 1,0 1-1,0 0 1,-1-1-1,1 1 1,-1 0 0,0-1-1,0 1 1,0-1-1,0 1 1,0-1-1,-3 4 1,-6 3 142,1 1 1,-1-2-1,-1 1 1,0-1 0,0-1-1,0 0 1,-1-1-1,0 0 1,0 0-1,-25 6 1,-15 2 1021,-68 11 0,109-23-1020,-64 10 1216,112-12-1119,-14 1-277,219 10-615,-162-4-2577,1 0-3847,-62-6 1575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5:47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24 6534,'0'0'5264,"-9"-1"-3268,3 0-1770,0 0 0,0 0 0,0 1 0,0-1 0,0 2 0,0-1 0,0 1 0,0 0 0,0 0 0,1 0 0,-1 1 0,0 0 0,0 0 0,1 0 0,0 1 0,-1 0 0,1 0 0,0 0 0,0 1 0,1 0 0,-1 0 0,1 0 0,-8 9 0,9-10-110,1 1 1,-1-1-1,1 1 0,0 0 0,0 0 0,0 0 0,1 0 1,-1 0-1,1 0 0,0 0 0,0 0 0,1 1 1,-1-1-1,1 0 0,0 6 0,0-8-73,1 0 1,-1 0-1,1 0 0,0 0 0,-1 0 0,1 0 0,0 0 1,1 0-1,-1 0 0,0 0 0,0-1 0,1 1 1,-1 0-1,1-1 0,-1 1 0,1-1 0,0 0 0,0 1 1,-1-1-1,1 0 0,0 0 0,0 0 0,0-1 1,0 1-1,0 0 0,0-1 0,1 1 0,-1-1 0,0 0 1,4 1-1,8 0 57,1 0 1,-1-1-1,1 0 0,0-1 1,-1-1-1,1-1 0,24-6 1,-31 6-85,1 0 0,0-1 0,-1 0 1,0 0-1,1 0 0,-2-1 0,1-1 1,-1 1-1,1-1 0,-2-1 0,1 1 1,-1-1-1,8-10 0,-13 16-23,0-1 0,1 1 0,-1-1-1,0 1 1,0-1 0,0 0 0,-1 0-1,1 1 1,0-1 0,-1 0 0,1 0 0,-1 0-1,1 0 1,-1 0 0,0 0 0,0 0-1,0 0 1,0 0 0,0 0 0,0 0 0,-1 0-1,1 1 1,-1-1 0,1 0 0,-1 0-1,-1-2 1,0 1 32,0 1-1,-1-1 0,1 1 1,-1 0-1,0 0 0,0 0 1,1 0-1,-1 1 0,0-1 1,0 1-1,-1 0 0,1 0 1,-6-2-1,-55-7-2176,13 9-5520,41 1-1163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28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3141 425 3716,'-9'-4'3848,"-50"-27"-2928,16 7-728,0 3 0,-59-21-1,-93-17 2782,-265-66-1830,244 82-574,-2 10-1,-1 9 1,-346 6-1,503 20-478,1 4-1,0 2 0,1 2 0,0 4 1,-82 28-1,94-24 34,1 2 1,1 1-1,1 3 0,0 2 0,2 2 1,-73 61-1,99-73-114,1 0 0,1 1 0,0 1 0,1 0-1,1 1 1,1 0 0,1 1 0,1 0 0,0 1 0,2 0 0,0 1 0,1 0 0,2 0 0,0 0-1,1 1 1,1 0 0,1-1 0,2 1 0,0 0 0,5 33 0,-2-40-28,1 0 1,1-1 0,0 0 0,1 1-1,0-2 1,2 1 0,0-1 0,0 0-1,1-1 1,1 0 0,0-1-1,1 0 1,0 0 0,14 10 0,9 7-2,1-3 0,1 0 1,77 39-1,-41-32 58,0-3 0,2-4 0,1-2 0,1-4 0,121 16 0,-22-17 75,246-4 0,-236-21 322,320-53-1,173-92 454,-344 52-855,-263 74 4,-1-4 0,104-58 0,-161 79 57,0 0-1,-1-1 1,0 0 0,0 0 0,-1-2 0,-1 1-1,0-1 1,0-1 0,11-17 0,-18 23-39,1 0-1,-1-1 1,0 1 0,-1-1-1,0 0 1,0 0 0,0 0-1,-1 0 1,0 0-1,0 0 1,-1 0 0,0 0-1,0 0 1,-1 0 0,0-1-1,0 1 1,0 0 0,-1 0-1,0 1 1,-1-1 0,-5-11-1,-5-5-52,-1 1-1,-1 0 0,0 0 0,-2 2 1,-1 0-1,-21-18 0,-14-9-1689,-62-42-1,56 50-1632,-2 6-2199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5:49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4545 4132,'0'0'4885,"-5"-8"-4736,0-4-109,0 1 1,1-1-1,0 0 1,1 0-1,1 0 0,-3-24 1,0-91 179,5 66-98,21-871 2096,64 0-2330,-52 606 162,208-1329 393,-154 1340-448,-83 303-6,-3 9 7,0-1-1,0 0 0,0 1 1,1 0-1,-1-1 1,1 1-1,0 0 0,0 0 1,0 0-1,1 0 0,-1 0 1,1 0-1,-1 1 0,1-1 1,0 1-1,4-3 1,-2 3-285,0 0 1,0 0-1,0 1 1,1-1 0,-1 1-1,1 1 1,-1-1-1,1 1 1,8 0 0,-9-1-1709,0-3-1350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29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2566 207 4805,'-181'-57'3457,"-260"-45"0,307 81-3192,-1 5 0,-234 5-1,319 15-105,0 2 1,0 3-1,0 1 0,1 3 1,1 2-1,0 2 0,1 2 1,1 2-1,-58 35 0,8 6 228,3 3-1,3 4 1,-87 86-1,134-114-366,1 1 0,-68 93 0,95-114 29,1 1 1,1 1-1,1 0 1,1 0 0,1 1-1,2 0 1,0 1-1,1 0 1,-4 34-1,8-27-46,2-1 0,1 1-1,2-1 1,1 0 0,1 1 0,1-1-1,2-1 1,1 1 0,2-1-1,1-1 1,1 0 0,1 0-1,2-1 1,1-1 0,28 37 0,-19-32-149,2-1 0,1-1 0,2-2 0,1-1 0,0-1 0,2-2 0,1-1 0,1-1 0,1-2 0,1-2 0,57 20 0,-14-13 95,1-3 0,1-5 0,137 13-1,253-19 188,-379-15 101,0-3 0,0-5 0,-1-4 0,-1-4 0,-1-3 0,-1-5 0,116-52 1,-153 54-34,-2-1 0,-1-3 0,-1-2 0,-2-1 0,65-62 1,-81 64-169,-1-1 0,-1-1 0,-2-2 1,-2 0-1,-1-2 0,-1 0 1,-3-1-1,17-44 0,-25 49 56,0 0-1,-2-1 1,-2 0 0,-1-1-1,-2 0 1,-1 1 0,-2-1-1,-5-59 1,2 75 8,-1 0 0,-2 0 1,0 1-1,0 0 0,-2 0 1,0 0-1,-16-26 0,16 32-30,-1 1-1,-1 0 1,1 0-1,-2 1 1,0 0-1,0 0 1,-1 1-1,0 1 1,0 0-1,-1 0 1,-17-7-1,6 6-222,-1 1 0,0 2-1,-1 0 1,0 2-1,0 0 1,0 2 0,0 1-1,-34 3 1,39-2-666,-25 0-3996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31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4901,'0'0'2685,"8"9"-2178,64 79-467,-23-24 4,62 59 0,-40-60-185,2-3-1,136 86 0,182 67 1149,40-28 685,44 22-1088,-181-57-79,525 232 690,-112-158-955,-282-97 553,-403-121-832,-1 0-1,0 2 1,0 0 0,-1 1 0,0 1 0,0 1-1,-1 1 1,-1 1 0,31 27 0,-48-39-270,0 0 1,1 0-1,-1 0 0,0 0 1,0 0-1,1 0 1,-1 0-1,0 0 1,1-1-1,-1 1 1,1-1-1,-1 1 0,1-1 1,-1 1-1,1-1 1,-1 0-1,1 0 1,3 0-1,4 0-3784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31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4708,'0'0'5371,"10"2"-4421,8-1-627,0-1-1,1-1 1,-1 0-1,0-2 1,0 0 0,34-10-1,-41 10-210,169-28 1903,-121 23-1602,113-30-1,-101 6-374,-70 31-353,-23 7-2963,-5 0 43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33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3661 8008,'1'9'331,"0"-2"-324,0 0 1,1-1 0,-1 1-1,1-1 1,1 1 0,-1-1 0,1 0-1,0 0 1,1 0 0,-1-1-1,1 1 1,0-1 0,1 0 0,-1 0-1,1 0 1,0 0 0,11 7-1,34 24-1,1-1 0,2-3 0,1-3 0,1-1 0,1-4 0,86 27 0,-26-19 32,1-5-1,161 17 1,503 5 886,4-51 528,-316-17-1465,0-21 1,706-152-1,-757 89 297,412-160-1,370-241 1505,-728 263-701,-329 157-1091,165-127 0,-227 146-195,-3-2 1,-3-4 0,75-92-1,-103 104-12,-3-1 0,-3-2-1,-3-2 1,-2-1 0,31-80-1,-44 82-389,-3-1-1,-2 0 1,-3-2-1,6-67 0,-15 81 518,-3 0 0,-2-1 0,-3 1 0,-1 0 0,-18-85 0,11 100 258,-1 0-1,-1 0 1,-3 2 0,0 0 0,-3 0 0,0 2 0,-3 0 0,0 1 0,-2 1-1,-2 2 1,0 0 0,-2 1 0,-39-31 0,30 30-190,3 3-46,-47-48 1,73 66 64,0 1 1,0-2-1,1 1 1,0-1 0,1 0-1,0 0 1,0 0-1,1-1 1,0 0 0,0 0-1,-3-16 1,7 22 79,-1-1 0,1 1-1,0-1 1,0 1 0,0 0 0,0-1 0,1 1 0,0 0-1,0-1 1,0 1 0,1 0 0,-1 0 0,1 0 0,0 0-1,0 0 1,0 0 0,0 1 0,4-5 0,-1 3-25,1 0 1,-1 0-1,1 0 0,0 1 1,1-1-1,-1 1 1,1 1-1,0 0 0,12-5 1,5 1 34,0 1 0,0 1 0,0 1 1,1 1-1,34 0 0,-19 6 39,0 1-1,0 2 1,-1 1-1,0 3 1,-1 1-1,53 22 1,18 5-1934,-88-31 64,-1-2-1,34 5 1,-18-9-1022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33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11179,'0'0'1249,"10"-3"-833,41-8-36,1 3 0,101-4 0,118 13-312,-228 0-32,-30-1-53,-1 0-1,0 1 1,0 1-1,0 0 1,0 1-1,0 0 1,0 1-1,16 7 1,-24-9 16,-1 0 0,0 0 0,0 0 0,0 0 0,0 1 0,0 0 0,-1-1 0,1 1 0,-1 0 0,1 0 1,-1 1-1,0-1 0,-1 0 0,1 1 0,0-1 0,-1 1 0,0-1 0,0 1 0,0 0 0,0 0 0,-1-1 0,1 1 0,-1 0 1,0 0-1,0 0 0,0-1 0,-1 1 0,1 0 0,-1 0 0,0-1 0,-2 7 0,-2 5 91,-1 0-1,0-1 1,-1 0 0,0 0-1,-1 0 1,-1-1-1,-12 15 1,-83 87 343,64-74-382,-3 5-69,-92 105-2035,100-107-1529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34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328 1 4356,'0'0'5696,"-8"3"-4121,4-2-1504,1 0 0,0 0 0,0 1 0,-1-1 0,1 1 0,0 0-1,0 0 1,1 0 0,-1 0 0,0 0 0,1 1 0,-1-1 0,1 1 0,0 0 0,0-1 0,0 1 0,0 0 0,0 0 0,0 1-1,1-1 1,0 0 0,0 0 0,0 1 0,0-1 0,0 1 0,1-1 0,-1 5 0,-3 51 1121,2 0-1,3 1 1,14 88 0,-1 18-167,-13-108-638,-2-34 26,2 0 0,0 0 0,8 39 0,-11-76 357,1 7-737,-1 0-1,1 1 1,-1-1 0,0 1-1,0-1 1,-3-5 0,-25-34-119,-1 1 1,-3 2-1,-1 2 1,-2 0 0,-73-59-1,293 123 1431,-146-23-1531,91 3 337,-44-7-4808,-70 0 1054,0 0-1544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34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81 10602,'0'0'2728,"-10"-2"-192,-35-5-492,43 7-1946,-1 0 0,0 1 0,1-1 0,-1 0 0,0 1 0,1 0 0,-1-1 0,1 1 0,-1 0 0,1 0 0,-1 0 0,1 1 0,0-1 0,0 1 0,-1-1 0,1 1 0,0 0 0,0 0 0,1-1 0,-1 1 0,0 1 0,1-1 0,-1 0 0,1 0 0,-1 1 0,1-1 0,0 0 0,0 1 0,0-1 0,0 5 0,-1-1-9,0 0 1,0 1 0,1-1 0,0 0 0,1 1-1,-1-1 1,1 0 0,1 1 0,-1-1 0,3 13-1,-2-17-71,1 1 0,-1-1 0,1 0 0,0 0 0,-1 0 0,1 0 0,0-1 0,0 1 0,0 0 0,0-1 0,1 1 0,-1-1 0,0 0 0,0 0 0,1 0 0,-1 0 0,1 0 0,-1 0 0,1-1 0,-1 1 0,1-1 0,0 0 0,3 0 0,68 0 559,-65 0-497,45-10 39,-45 8-95,0 0 0,0 0 0,0 1 1,0 0-1,0 0 0,0 1 0,0 0 1,16 3-1,-24-3 54,-1 0 0,1 1 1,-1-1-1,1 1 0,-1 0 1,0-1-1,1 1 0,-1-1 1,0 1-1,1-1 0,-1 1 1,0 0-1,0-1 0,1 1 1,-1 0-1,0-1 0,0 1 1,0 0-1,0-1 0,0 1 1,0 0-1,0-1 0,0 1 1,0 0-1,-1-1 0,1 1 1,0 0-1,0-1 0,0 1 1,-1 0-1,-3 3 1419,2-19-1013,-9-212 152,30 238-1277,-10-3-62,1-1 1,0 0-1,0-1 1,19 9-1,-22-12-220,1 0-1,-1-1 1,1 0-1,0 0 1,7 0-1,27-1-5744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36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4612,'0'0'13074,"3"12"-12364,15 109 1514,5 197-1,-23-304-2073,0-10-64,-1 1 0,1-1-1,0 0 1,0 0 0,1 1 0,-1-1-1,1 0 1,0 0 0,0 0 0,0 0 0,0 0-1,4 7 1,-4-10-44,-1-1 1,1 0-1,-1 0 0,1 0 0,-1 1 1,1-1-1,-1 0 0,1 0 0,-1 0 1,1 0-1,-1 0 0,1 0 0,-1 0 1,1 0-1,-1 0 0,1 0 0,-1 0 1,1 0-1,-1 0 0,1 0 0,-1 0 1,1-1-1,-1 1 0,1 0 0,-1 0 1,0-1-1,1 1 0,-1 0 0,1-1 1,-1 1-1,0 0 0,1-1 0,-1 1 1,0 0-1,1-1 0,-1 1 0,0-1 1,1 1-1,-1-1 0,0 1 0,0-1 1,0 1-1,1-1 0,10-23 651,-11 24-688,9-31 18,0 0 0,-2-1 0,-2 0-1,-1 0 1,-1 0 0,-2 0 0,-1-1 0,-1 1 0,-2 0-1,-10-47 1,3 46-129,10 32 101,0 0 0,0 0 0,0 1 0,-1-1 0,1 0 0,0 0 0,0 0 0,-1 0 0,1 0 0,-1 0 0,1 0 0,-1 1 0,1-1 0,-1 0 0,1 0 0,-1 1 0,0-1 0,1 0 0,-1 1 0,0-1 0,0 0 0,1 1 0,-1-1 0,0 1 0,0 0 0,0-1 0,0 1 0,-1-1 0,1 3-16,0 0-1,0 0 0,0 0 1,0 1-1,1-1 1,-1 0-1,0 0 1,1 1-1,0-1 0,0 0 1,-1 0-1,1 1 1,0-1-1,1 4 0,3 35-22,-3-37 46,0-1 0,0 1 0,1 0 0,-1-1 0,1 1 0,0-1 0,0 0 0,0 0 0,0 0 0,1 0 0,-1 0 0,1 0 0,0 0 0,-1-1 0,1 1 0,1-1 0,-1 0 0,0 0 0,0 0 0,1-1 0,-1 1 0,1-1 0,0 0 0,-1 1 0,1-2 0,0 1 0,0 0 0,-1-1 0,1 0 0,0 0 0,0 0 0,0 0 0,-1 0 0,1-1 0,0 0 0,0 0 0,-1 0 0,1 0 0,0-1 0,-1 1 0,1-1 0,-1 0 0,0 0 0,0 0 0,0 0 0,0-1 0,0 1 0,0-1 0,0 0 0,-1 1 0,0-1 0,1-1 0,-1 1 0,0 0 0,2-5 0,-1 1-7,0-1 1,0-1-1,-1 1 1,0 0-1,-1-1 1,1 1-1,-2-1 0,1 1 1,-1-1-1,0 0 1,-1 1-1,0-1 0,-4-16 1,5 25-2,-1-1 1,1 1-1,0-1 0,0 0 1,0 1-1,-1-1 0,1 1 1,0-1-1,-1 1 0,1-1 1,0 1-1,-1-1 0,1 1 1,-1 0-1,1-1 0,0 1 1,-1-1-1,1 1 0,-1 0 1,0-1-1,1 1 0,-1 0 1,1 0-1,-1-1 0,1 1 1,-1 0-1,1 0 0,-1 0 1,0 0-1,1 0 0,-1 0 1,0 0-1,1 0 0,-1 0 1,1 0-1,-1 0 0,1 0 1,-1 0-1,0 1 0,1-1 1,-1 0-1,1 0 0,-1 1 1,1-1-1,-1 0 0,1 1 1,-1-1-1,1 0 0,-1 1 1,1-1-1,-1 1 0,1-1 1,0 1-1,-1-1 0,1 1 1,-17 30-191,7 0 261,2-1-1,1 1 0,2 1 0,0-1 0,3 1 0,1 40 0,1-69-55,0 0 0,1 0 0,0 1 0,0-1 1,0 0-1,0 0 0,1 0 0,-1 0 0,1 0 0,-1-1 0,1 1 1,0 0-1,0-1 0,0 1 0,1-1 0,-1 0 0,1 0 0,-1 0 0,1 0 1,0 0-1,-1 0 0,1-1 0,0 1 0,0-1 0,0 0 0,0 0 1,1 0-1,-1 0 0,0-1 0,0 1 0,0-1 0,1 0 0,-1 0 1,0 0-1,5 0 0,-1 0-25,0-1 1,1 1-1,-1-1 1,0-1-1,0 1 0,0-1 1,0-1-1,0 1 1,0-1-1,0 0 1,-1-1-1,0 1 1,1-1-1,-1-1 1,5-4-1,-6 5-3,-1-1 0,-1 1 0,1-1 0,-1 0 0,1 0 0,-1 0 0,-1 0 1,1 0-1,-1-1 0,2-6 0,-13 68 154,5-40 32,1 0 0,-2 29-1,5-43-153,0 0 0,0-1 0,1 1 1,-1 0-1,0-1 0,1 1 0,-1-1 0,1 1 0,-1-1 0,1 1 0,0-1 1,0 1-1,-1-1 0,1 0 0,0 1 0,0-1 0,0 0 0,1 0 1,-1 1-1,0-1 0,0 0 0,1 0 0,-1 0 0,0-1 0,1 1 0,-1 0 1,1-1-1,-1 1 0,1 0 0,-1-1 0,1 0 0,0 1 0,-1-1 0,1 0 1,0 0-1,-1 0 0,1 0 0,-1 0 0,1 0 0,2-1 0,2 0 6,-1 1-1,0-1 0,0 0 1,0-1-1,0 1 0,0-1 1,0 0-1,0 0 0,0-1 0,-1 0 1,9-6-1,-7 4 3,-1-1-1,1-1 1,-1 1-1,-1-1 1,1 1-1,-1-1 1,0-1-1,-1 1 1,0 0-1,0-1 1,3-10-1,-3-1-137,0 0-1,0 0 0,-2-34 1,-19 148-81,18-90-24,-2 3 296,2-1 0,-1 1 0,1-1 0,1 1 0,-1 0 1,2 7-1,-1-13-217,-1-1 0,1 1 0,-1-1 1,1 1-1,0-1 0,0 1 0,0-1 0,-1 1 0,1-1 1,1 0-1,-1 0 0,0 0 0,0 1 0,2 0 1,-1-1-351,0 0 1,-1 0 0,1-1-1,0 1 1,0 0 0,0-1 0,0 1-1,0-1 1,0 0 0,0 0-1,0 0 1,0 0 0,0 0 0,3 0-1,9-2-6222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36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13773,'0'0'6534,"51"43"-24439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36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13645,'-13'3'3304,"-13"1"-1823,9-2-635,-1 0 0,1 1-1,-1 1 1,1 1 0,-27 12 0,90-12-851,-22-3-164,1 1 1,0 1 0,-1 1 0,0 2 0,-1 0 0,1 1-1,-1 1 1,-1 2 0,40 23 0,-60-33 193,-1 0-1,1 1 1,0-1 0,0 0 0,0 0-1,-1 1 1,1-1 0,-1 1-1,1 0 1,-1-1 0,0 1 0,1 0-1,-1 0 1,0 0 0,0 0-1,0 0 1,-1 0 0,1 0 0,0 0-1,-1 0 1,1 0 0,-1 0-1,0 0 1,0 0 0,1 1 0,-2-1-1,1 0 1,0 0 0,0 0 0,-1 0-1,1 1 1,-2 1 0,0 0 72,0-1 1,-1 0 0,0 0 0,0 0 0,0 0 0,0 0-1,0 0 1,0-1 0,-1 0 0,1 0 0,-1 0 0,1 0-1,-1 0 1,0-1 0,-6 3 0,-8 0-93,1 1 1,-1-2-1,0 0 0,-34 0 1,32-7-3327,13-5-2685,5-7-8637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5:49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3 584 10570,'0'0'1537,"-2"-9"-912,2-3-598,0 0-1,0 0 1,1 0-1,0 0 1,1 0 0,1 0-1,0 1 1,0-1 0,1 1-1,9-17 1,65-117 135,-72 135-163,12-21-188,0 1 1,2 1 0,1 0-1,2 2 1,0 0 0,54-45-1,-73 69 61,1-1 0,0 1 0,0 0 0,0 1 0,1-1 0,-1 1 0,1 0 0,-1 0 0,1 1 0,10-2 0,-14 3 101,1 0 1,-1 0 0,0 0-1,0 0 1,0 1 0,0-1-1,0 1 1,0-1-1,0 1 1,0 0 0,0 0-1,0 0 1,0 0 0,0 0-1,0 0 1,-1 1-1,1-1 1,0 1 0,-1-1-1,0 1 1,1-1 0,-1 1-1,0 0 1,1 0-1,-1 0 1,0-1 0,-1 1-1,1 0 1,0 0-1,1 5 1,6 28 225,-2 1 0,-1 1 0,-1-1 0,-3 58 0,1-7 82,0-29-367,8 99 584,-7-136-1035,0-1 1,1 0-1,1-1 0,1 1 1,11 25-1,6-10-7284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37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6758,'0'0'5040,"1"-8"-1100,1-1-3599,3-13 3455,-3 41-1570,-2 8-1712,-1-5-309,0 1 0,2-1-1,1 0 1,0 0-1,2 0 1,0 0 0,13 34-1,-17-55-175,0 0-1,0 0 1,1 0-1,-1 0 1,0-1-1,1 1 0,-1 0 1,1 0-1,-1 0 1,1 0-1,-1 0 1,1-1-1,0 1 1,0 0-1,-1-1 0,1 1 1,0 0-1,0-1 1,0 1-1,-1-1 1,1 1-1,0-1 1,0 1-1,0-1 0,0 0 1,0 0-1,0 1 1,2-1-1,-1-1 45,-1 1 0,0-1 1,1 0-1,-1 0 0,0 0 0,1 0 0,-1 0 0,0 0 0,0 0 0,0 0 0,0 0 1,0-1-1,0 1 0,0 0 0,1-3 0,3-6 89,0 0-1,-1 0 1,0-1-1,2-10 1,0-28-106,0-61-1,-6 106-230,0 9 171,0 0 1,1 0 0,0-1-1,0 1 1,0-1-1,1 1 1,-1-1 0,1 1-1,0-1 1,0 0-1,1 0 1,-1 0-1,1 0 1,0 0 0,0 0-1,0-1 1,0 1-1,1-1 1,0 0 0,7 5-1,-5-5 6,1 1 1,0-1-1,-1 0 0,2-1 0,-1 0 0,0 0 1,0 0-1,1-1 0,-1 0 0,1 0 1,-1-1-1,12-1 0,-12 1 10,0-1 0,0 0 1,-1 0-1,1-1 0,0 0 0,-1 0 0,0-1 1,1 0-1,-1 0 0,0 0 0,0-1 0,0 0 0,7-7 1,-9 8 3,-1 0 0,0-1 0,-1 0 0,1 0 0,0 1 0,-1-2 0,0 1 0,0 0 0,0 0 0,-1-1 0,1 1 0,-1-1 0,0 1 0,0-1 0,-1 1 0,1-1 0,-1 0 0,0 1 0,0-1 0,-1 0 0,-1-7 0,2 10-17,-1 0-1,0-1 1,0 1 0,1 0-1,-1-1 1,0 1-1,-1 0 1,1 0-1,0 0 1,-1 0 0,1 0-1,-1 0 1,0 1-1,1-1 1,-1 0-1,0 1 1,0-1 0,0 1-1,0 0 1,0-1-1,-1 1 1,1 0-1,0 1 1,0-1 0,-1 0-1,1 1 1,0-1-1,-1 1 1,1-1-1,-1 1 1,1 0 0,-1 0-1,1 0 1,0 1-1,-1-1 1,1 1-1,-1-1 1,1 1 0,0 0-1,-1 0 1,1 0-1,0 0 1,0 0-1,0 0 1,0 0 0,0 1-1,0-1 1,0 1-1,0 0 1,1-1-1,-1 1 1,0 0 0,1 0-1,0 0 1,-2 3-1,-4 7 1,0 0 0,0 0 1,1 0-1,1 1 0,0 0 0,1 0 0,0 1 0,1-1 0,1 1 0,0-1 0,0 21 1,2-32-47,0 0 0,0 0 0,0 0 1,1 0-1,-1 0 0,1 0 0,-1 0 0,1 0 1,0 0-1,0 0 0,0-1 0,0 1 1,0 0-1,0-1 0,0 1 0,1 0 1,-1-1-1,1 1 0,-1-1 0,1 0 1,3 3-1,-1-2-190,0 0 1,1 0 0,-1-1 0,1 1-1,0-1 1,-1 0 0,1 0 0,0-1-1,6 1 1,2-1-999,1-1 0,0 0-1,-1-1 1,1 0 0,-1-1 0,14-5 0,20-12-5300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37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36 10730,'0'0'9070,"-10"-1"-7863,6 0-1121,1 1 0,0 0 0,-1 0 0,1 0 0,-1 0 0,1 0 0,0 1 1,-1-1-1,1 1 0,0 0 0,0 0 0,-1 0 0,1 1 0,0-1 0,0 1 1,0-1-1,0 1 0,1 0 0,-1 0 0,0 0 0,1 1 0,0-1 0,-1 1 1,1-1-1,0 1 0,0 0 0,0 0 0,1 0 0,-3 6 0,0-3 82,0 0-1,1 0 1,0 0-1,1 1 1,-1 0-1,1-1 1,1 1-1,-2 8 1,3-13-162,0-1 1,0 1 0,0-1 0,0 1-1,0 0 1,1-1 0,-1 1 0,0-1-1,1 1 1,0-1 0,-1 1 0,1-1 0,0 1-1,0-1 1,-1 0 0,1 1 0,0-1-1,0 0 1,1 0 0,-1 0 0,0 0-1,0 0 1,1 0 0,-1 0 0,0 0-1,1 0 1,-1-1 0,1 1 0,-1 0-1,1-1 1,-1 1 0,1-1 0,-1 0-1,1 1 1,0-1 0,-1 0 0,1 0-1,-1 0 1,3-1 0,5 1-16,-1-1 0,1 0-1,-1 0 1,0-1 0,0 0 0,0-1-1,0 0 1,0 0 0,0 0 0,-1-1 0,0 0-1,0-1 1,0 0 0,0 0 0,-1 0-1,1-1 1,-1 0 0,-1 0 0,1 0 0,-1-1-1,0 0 1,-1 0 0,1 0 0,-2-1-1,1 1 1,-1-1 0,0 0 0,0 0 0,-1 0-1,0 0 1,-1 0 0,1-15 0,-5 20 314,-6 9-145,-6 10 63,10-8-101,0 1 0,1-1 0,0 1 0,0 0 0,1 0 0,0 0 1,1 1-1,0-1 0,0 1 0,1-1 0,0 1 0,1-1 0,2 19 0,-1-25-102,0-1 0,1 1 0,0 0 0,-1-1 1,1 1-1,0-1 0,0 1 0,1-1 1,-1 0-1,0 0 0,1 0 0,-1 0 0,1 0 1,0-1-1,0 1 0,-1-1 0,1 0 0,0 0 1,0 0-1,0 0 0,0 0 0,0-1 0,1 1 1,-1-1-1,6 0 0,3 1-365,0-1 1,0 0-1,-1 0 0,1-1 1,21-5-1,-27 3-661,1 1-1,0-1 1,-1 0 0,0 0-1,0-1 1,0 0 0,8-6 0,8-12-6997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38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39 9097,'0'0'9497,"-10"-7"-7394,5 4-2024,-40-21 1519,42 23-1507,0 0 0,0 0 0,0 1 1,1-1-1,-1 1 0,0 0 0,0 0 1,0 0-1,0 0 0,0 0 0,0 1 1,0-1-1,1 1 0,-1 0 0,0-1 0,0 1 1,1 1-1,-1-1 0,0 0 0,-2 3 1,-4 2 106,1 1 0,0 0 0,-13 16 0,19-21-171,0 0-1,0 0 1,1-1 0,0 1 0,-1 0 0,1 1 0,0-1-1,0 0 1,0 0 0,0 0 0,0 1 0,0-1 0,1 1-1,-1-1 1,1 0 0,0 1 0,0-1 0,-1 1 0,2-1-1,-1 1 1,0-1 0,0 0 0,2 4 0,-1-4-20,0-1 1,1 0-1,-1 0 1,0 1-1,1-1 1,-1 0-1,1 0 1,0 0-1,-1-1 1,1 1-1,0 0 1,-1-1-1,1 1 1,0-1-1,0 1 1,0-1-1,0 0 1,-1 0-1,4 0 1,44 0 47,-34 0-132,36-2-864,33 0-1467,-77 2 2097,0 0 0,1 1-1,-1 0 1,0 1 0,0-1 0,0 2-1,0-1 1,8 4 0,-14-5 353,0-1 1,0 0-1,0 1 0,0-1 1,0 1-1,-1-1 0,1 1 1,0 0-1,0-1 0,0 1 1,-1 0-1,1-1 1,0 1-1,-1 0 0,1 0 1,-1 0-1,1 0 0,-1-1 1,1 1-1,-1 0 0,0 0 1,0 0-1,1 0 0,-1 0 1,0 0-1,0 0 0,0 0 1,0 0-1,0 0 1,0 0-1,0 0 0,0 0 1,0 0-1,0 0 0,-1 0 1,1 0-1,0 0 0,-1 0 1,1 0-1,-1 0 0,1-1 1,-1 1-1,1 0 0,-1 0 1,0 0-1,1-1 1,-1 1-1,0 0 0,0-1 1,1 1-1,-1 0 0,0-1 1,0 1-1,-1-1 0,-5 6 460,0-1-1,-1-1 1,1 0-1,-15 6 1,-4 0 492,-1-1 0,-42 8 1,59-15-1374,-1 0 0,0-1 0,0-1 0,0 0 0,-17-2 1,28 1 227,-1 1 0,1 0 0,0 0 0,0-1 0,-1 1 1,1 0-1,0-1 0,0 1 0,0-1 0,0 1 1,0 0-1,-1-1 0,1 1 0,0 0 0,0-1 0,0 1 1,0-1-1,0 1 0,0 0 0,0-1 0,0 1 1,0 0-1,0-1 0,1 1 0,-1-1 0,0 1 0,0 0 1,0-1-1,0 1 0,1 0 0,-1-1 0,0 1 1,0 0-1,0-1 0,1 1 0,-1 0 0,0 0 0,1-1 1,-1 1-1,0 0 0,1 0 0,0-1 0,11-13-4649,10-4-4040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38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72 13068,'0'0'11723,"10"0"-11632,-3 0-80,0 0 0,0 0-1,1-1 1,-1 0 0,0-1-1,9-3 1,-14 5-4,-1-1 0,1 1 0,0-1 0,0 0 0,0 0 1,-1 0-1,1 0 0,-1 0 0,1 0 0,-1 0 0,1-1 0,-1 1 0,1-1 1,-1 1-1,0-1 0,0 1 0,0-1 0,0 0 0,0 1 0,0-1 0,0 0 0,-1 0 1,1 0-1,-1 0 0,1 1 0,-1-1 0,0 0 0,0 0 0,1 0 0,-1 0 1,-1 0-1,1 0 0,0 0 0,0 0 0,-2-3 0,2 5-3,0 0-1,0-1 0,0 1 1,0 0-1,0 0 0,0-1 1,-1 1-1,1 0 0,0 0 1,0-1-1,0 1 0,-1 0 1,1 0-1,0-1 0,0 1 1,-1 0-1,1 0 0,0 0 1,0-1-1,-1 1 0,1 0 1,0 0-1,-1 0 1,1 0-1,0 0 0,0 0 1,-1 0-1,1 0 0,0 0 1,-1 0-1,1 0 0,0 0 1,-1 0-1,1 0 0,0 0 1,-1 0-1,1 0 0,0 0 1,-1 0-1,1 0 0,0 0 1,0 1-1,-1-1 0,1 0 1,0 0-1,-1 0 1,1 0-1,0 1 0,-17 12 0,13-10 70,-2-3-10,-1 0-1,0 0 0,1 0 1,-1 1-1,1 0 0,0 0 0,-1 1 1,1-1-1,0 2 0,0-1 1,0 0-1,0 1 0,0 0 0,0 1 1,1-1-1,0 1 0,-1 0 0,2 1 1,-1-1-1,0 1 0,1 0 1,0 0-1,0 0 0,0 1 0,1-1 1,-6 12-1,6-10-41,0 1 1,0-1-1,1 1 1,-1-1-1,0 13 1,2-18-19,1-1 1,0 0 0,-1 1 0,1-1-1,0 1 1,0-1 0,0 1 0,0-1-1,0 1 1,1-1 0,-1 1 0,0-1-1,1 0 1,-1 1 0,1-1-1,-1 1 1,1-1 0,0 0 0,-1 1-1,1-1 1,0 0 0,0 0 0,0 0-1,0 0 1,0 0 0,0 0 0,0 0-1,1 0 1,-1 0 0,0 0-1,0-1 1,1 1 0,-1 0 0,0-1-1,1 1 1,1-1 0,4 1-24,0-1 0,0 0 0,0 0 0,0 0 0,-1-1 0,1 0 0,0-1-1,0 0 1,0 0 0,-1 0 0,1-1 0,-1 0 0,0 0 0,0 0 0,0-1 0,0 0 0,-1 0 0,1 0 0,-1-1 0,0 0 0,-1 0 0,1 0 0,-1-1 0,0 0 0,0 1-1,0-1 1,-1-1 0,0 1 0,0 0 0,-1-1 0,0 1 0,0-1 0,-1 0 0,1 0 0,-1 0 0,0-8 0,-1 15 25,0 0 0,0 0-1,-1 1 1,1-1 0,0 0 0,0 0 0,0 0 0,0 0 0,0 0-1,0 0 1,0 0 0,0 0 0,0 0 0,-1 0 0,1 0 0,0 0-1,0 0 1,0 0 0,0 0 0,0 0 0,0 0 0,0 0 0,-1 0 0,1 0-1,0 0 1,0 0 0,0 0 0,0 0 0,0 0 0,0 0 0,0 0-1,0 0 1,-1 0 0,1 0 0,0 0 0,0 0 0,-3 16-36,3-14 30,1 0 0,-1-1 0,1 1 1,0 0-1,0-1 0,-1 1 0,1-1 0,0 1 0,0-1 0,1 1 0,-1-1 0,0 0 0,0 0 0,1 1 0,-1-1 0,0 0 0,1 0 0,-1 0 0,1-1 0,0 1 0,-1 0 0,1 0 0,0-1 0,-1 1 0,1-1 0,0 0 0,0 1 0,2-1 0,60 3 59,-54-3-50,13-1 71,-16 1-136,1-1 0,0 1 0,0 0-1,0 1 1,12 2 0,-18-2 68,-1-1 0,1 1 0,0 0 0,-1 0 0,1-1 1,-1 1-1,1 0 0,-1 0 0,0 0 0,1 0 0,-1 1 0,0-1 0,0 0 0,0 1 0,0-1 0,0 0 1,0 1-1,0-1 0,0 1 0,0 0 0,-1-1 0,1 1 0,-1-1 0,1 1 0,-1 0 0,0 0 0,0-1 1,1 1-1,-1 0 0,-1 2 0,1-2 78,0 0 1,0 0-1,0 0 1,0 0-1,0 0 1,0 0-1,1 0 0,-1 0 1,1 0-1,-1 0 1,1 0-1,0 0 1,0-1-1,-1 1 1,1 0-1,1 0 0,-1-1 1,0 1-1,2 1 1,-1-2-27,0 0-1,0 0 1,0-1 0,0 1 0,0-1-1,1 0 1,-1 0 0,0 1 0,0-1-1,0-1 1,0 1 0,0 0 0,1 0-1,-1-1 1,0 1 0,0-1 0,0 0-1,0 0 1,0 1 0,2-3 0,55-27 123,-50 24-292,0 0 1,0 1-1,1 0 0,0 0 0,0 1 1,0 1-1,0 0 0,1 0 0,-1 1 1,21-2-1,-30 5 117,0-1-1,0 1 1,0 0 0,0 0-1,0 0 1,-1 0 0,1 0-1,0 0 1,-1 1 0,1-1-1,0 0 1,-1 0 0,1 0-1,-1 1 1,0-1 0,1 0 0,-1 0-1,0 1 1,0-1 0,0 0-1,0 1 1,0-1 0,0 0-1,0 0 1,0 1 0,-1 0-1,3 21-1104,-2-23 896,0 1 1,0-1-1,0 0 1,0 1-1,0-1 1,0 1-1,1-1 1,-1 0-1,0 1 1,0-1-1,0 0 1,0 1-1,1-1 1,-1 0-1,0 0 1,0 1-1,1-1 1,-1 0-1,0 1 0,1-1 1,-1 0-1,0 0 1,1 0-1,-1 1 1,0-1-1,1 0 1,-1 0-1,0 0 1,1 0-1,-1 0 1,0 0-1,1 0 1,-1 0-1,1 0 1,-1 0-1,1 0 0,7-2-8412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42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36 4452,'0'0'15941,"-10"-7"-15151,-34-19-443,41 25-338,1 1 1,0-1 0,0 1 0,-1-1-1,1 1 1,0 0 0,-1 0-1,1 0 1,0 0 0,-1 1 0,1-1-1,0 1 1,0-1 0,-1 1-1,1 0 1,0 0 0,0 0 0,0 0-1,0 0 1,0 0 0,0 1-1,0-1 1,0 1 0,1-1 0,-4 4-1,2-2 1,-1 1 0,1 0 0,0 0 0,0 0 0,0 0 0,0 1 0,1-1 0,-1 1 0,-1 6 0,4-10-14,0 0 0,0 0 1,1 0-1,-1 0 0,0 0 0,0 0 0,1 0 1,-1 0-1,1 0 0,-1 0 0,1-1 0,-1 1 1,1 0-1,0 0 0,-1 0 0,1-1 0,0 1 0,0 0 1,-1 0-1,1-1 0,0 1 0,0-1 0,0 1 1,0-1-1,0 1 0,0-1 0,0 0 0,0 1 1,0-1-1,0 0 0,0 0 0,0 0 0,0 0 1,0 0-1,0 0 0,0 0 0,0 0 0,1 0 1,58 0-404,-43 0 177,-6 0 68,62 4-948,-69-4 1070,1 1 1,-1 0-1,0 0 1,1 0-1,-1 0 1,0 1-1,0 0 1,1 0-1,-2 0 1,1 0-1,0 1 1,0-1-1,4 5 1,-7-6 59,0 0 0,0 1 0,0-1 0,0 0 1,-1 1-1,1-1 0,0 1 0,-1-1 0,1 1 1,-1-1-1,1 1 0,-1-1 0,1 1 0,-1 0 1,0-1-1,0 1 0,0 0 0,0-1 0,0 1 1,-1-1-1,1 1 0,-1 2 0,0 0 117,-1 0-1,0-1 0,0 1 0,0-1 1,0 1-1,0-1 0,-1 1 0,-5 4 1,-2 1 284,0 1 0,-1-2-1,-1 0 1,-13 8 0,18-11-243,-1-1 1,0 0-1,0 0 0,0-1 1,0 0-1,-1 0 0,0-1 1,1 0-1,-16 1 0,24-3-267,0 0 1,-1 0-1,1-1 0,0 1 0,0 0 1,-1-1-1,1 1 0,0 0 0,0 0 0,0-1 1,-1 1-1,1 0 0,0-1 0,0 1 1,0-1-1,0 1 0,0 0 0,0-1 0,0 1 1,0 0-1,0-1 0,0 1 0,0 0 1,0-1-1,0 1 0,0 0 0,0-1 0,0 1 1,0-1-1,1 1 0,-1 0 0,0-1 1,0 1-1,0 0 0,1 0 0,-1-1 1,0 1-1,0 0 0,1-1 0,-1 1 0,0 0 1,0 0-1,1 0 0,-1-1 0,0 1 1,1 0-1,-1 0 0,1 0 0,14-18-4054,7-3-2092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42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49 114 8456,'0'0'10773,"-7"8"-9342,1-1-1222,1 0 0,0 0 0,1 0 0,-1 1 1,1 0-1,-4 11 0,7-17-199,1-1-1,-1 1 1,0-1-1,1 1 1,-1 0-1,1-1 1,0 1-1,0 0 1,0 0-1,0-1 1,0 1-1,0 0 1,0-1-1,0 1 1,0 0-1,1-1 1,-1 1 0,1 0-1,0-1 1,-1 1-1,1 0 1,0-1-1,0 1 1,0-1-1,0 0 1,0 1-1,0-1 1,0 0-1,0 0 1,1 1-1,-1-1 1,0 0-1,1 0 1,-1-1-1,1 1 1,-1 0 0,1 0-1,0-1 1,-1 1-1,1-1 1,0 1-1,-1-1 1,1 0-1,0 1 1,-1-1-1,1 0 1,3 0-1,2 0-31,1-1 0,0 1 0,0-1-1,-1 0 1,1-1 0,-1 0-1,1 0 1,-1-1 0,0 0 0,0 0-1,0 0 1,0-1 0,-1 0 0,1 0-1,-1-1 1,0 0 0,0 0 0,-1 0-1,1-1 1,-1 0 0,0 0-1,-1 0 1,0-1 0,0 1 0,0-1-1,-1 0 1,0 0 0,0-1 0,-1 1-1,1 0 1,-2-1 0,1 0-1,-1 1 1,0-15 0,-19 134 1239,18-111-1183,0 0-1,0 0 1,0 0-1,0 0 1,0 0-1,0 0 1,0 0-1,0 0 1,0 0-1,0 0 1,1 0-1,-1 0 1,0 0-1,1 0 1,-1 0-1,1 0 1,-1 0-1,1 0 1,-1 0-1,1-1 1,-1 1-1,1 0 1,0 0-1,0-1 1,-1 1-1,1 0 1,0-1 0,0 1-1,0-1 1,0 1-1,1 0 1,1-1-2,-1 0-1,1 0 1,-1 0 0,1-1 0,-1 1 0,0-1 0,1 1 0,-1-1 0,0 0 0,1 0 0,-1 0 0,4-3 0,9-5-15,0-2 0,21-19 0,-35 29-13,30-32-542,-25 26 409,-1 1 0,1-1 1,1 1-1,-1 0 0,1 0 0,0 1 0,0 0 0,16-9 0,-22 14 127,-1 0 0,1 0-1,-1 0 1,0 0 0,1 0-1,-1 0 1,1 0 0,-1 0-1,1 0 1,-1 0 0,0 1-1,1-1 1,-1 0 0,1 0-1,-1 0 1,0 0 0,1 1-1,-1-1 1,1 0 0,-1 0-1,0 1 1,1-1 0,-1 0 0,0 1-1,0-1 1,1 0 0,-1 1-1,0-1 1,0 0 0,1 1-1,-1-1 1,0 1 0,0-1-1,0 0 1,0 1 0,0-1-1,0 1 1,0-1 0,1 1-1,-1-1 1,0 0 0,-1 1-1,1 0 1,0 26 207,0-19-116,-1 20 138,3 39 614,-2-66-804,0 0-1,0 0 1,1-1-1,-1 1 1,0 0-1,1-1 1,-1 1-1,0 0 1,1-1-1,-1 1 1,1 0-1,-1-1 1,1 1-1,-1-1 1,1 1-1,-1-1 1,1 1-1,0-1 1,-1 1-1,1-1 1,0 0-1,-1 1 1,1-1-1,0 0 1,-1 1-1,1-1 1,0 0-1,0 0 1,-1 0-1,1 0 1,0 0-1,0 0 1,-1 0-1,1 0 1,0 0-1,0 0 1,0 0-1,-1 0 1,1-1-1,0 1 1,-1 0-1,2-1 1,31-16 416,39-46-198,-54 45-503,1 1 0,1 1 1,37-24-1,-56 40 237,0-1 0,0 0 0,0 1 0,0-1 0,0 1 0,0-1 0,0 1 1,0 0-1,0-1 0,0 1 0,0 0 0,0 0 0,0 0 0,0 0 0,0 0 0,1 0 0,-1 0 1,0 0-1,0 0 0,1 1 0,-1-1 20,0 1 0,-1 0 0,1-1 0,-1 1 0,1-1 1,-1 1-1,0 0 0,1 0 0,-1-1 0,0 1 0,1 0 0,-1 0 1,0-1-1,0 1 0,1 0 0,-1 0 0,0-1 0,0 1 0,0 0 0,0 0 1,-1 1-1,-12 57 1267,6-33-149,7-24-593,3-4-416,0 0 0,0 0 0,-1 0 0,1 0 0,-1-1 0,1 1 0,-1 0 0,0-1-1,3-4 1,1 0-21,3-2-97,49-48 14,-53 53-153,-1 0 0,1 1 0,0 0 0,0 0 0,1 0 0,-1 1-1,0-1 1,1 1 0,-1 0 0,1 1 0,7-2 0,-12 3 120,-1 0 0,1 0 0,0 0 0,-1 0 0,1 0 0,0 1 0,0-1-1,-1 0 1,1 0 0,0 0 0,0 1 0,-1-1 0,1 0 0,0 1 0,-1-1 0,1 1 0,-1-1 0,1 1 0,-1-1 0,1 1-1,-1-1 1,1 1 0,-1-1 0,1 1 0,-1 0 0,1-1 0,-1 2 0,6 26-99,-9 34 152,2-56-94,1-6-69,-1 1 0,1 0-1,0-1 1,0 1 0,0 0 0,0 0 0,0-1-1,0 1 1,0 0 0,0 0 0,0 0 0,0-1-1,0 1 1,0 0 0,1-1 0,-1 1-1,0 0 1,1 0 0,-1-1 0,0 1 0,1 0-1,0 0 1,12-6-3641,13-25-4030,-8 6 2414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43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89 5669,'0'0'16053,"-7"8"-14334,3-2-1490,-31 41 1785,33-44-1895,0 0 1,0 1-1,1 0 1,-1-1-1,0 1 1,1 0 0,0 0-1,0-1 1,0 1-1,1 0 1,-1 0-1,1 0 1,0 0-1,0 5 1,1-9-114,0 1 0,-1 0 0,1-1 0,-1 1 0,1-1 0,0 1 0,-1-1 1,1 1-1,0-1 0,0 1 0,-1-1 0,1 0 0,0 1 0,0-1 0,0 0 0,-1 0 1,1 1-1,0-1 0,0 0 0,0 0 0,0 0 0,0 0 0,-1 0 0,1 0 0,0-1 1,0 1-1,0 0 0,0 0 0,-1-1 0,1 1 0,1-1 0,26-8 28,15-21-620,-36 24 467,0 1-1,0-1 1,0 1-1,1 1 1,0-1-1,0 1 1,0 1-1,0-1 1,0 2-1,10-3 1,-18 5 122,0 0-1,1 0 1,-1 0 0,1 0 0,-1 0-1,0 0 1,1 0 0,-1 1 0,1-1-1,-1 0 1,0 0 0,1 0 0,-1 0 0,0 1-1,1-1 1,-1 0 0,0 0 0,1 1-1,-1-1 1,0 0 0,0 1 0,1-1-1,-1 0 1,0 1 0,0-1 0,0 0 0,0 1-1,1-1 1,-1 0 0,0 1 0,0-1-1,0 1 1,0-1 0,0 1 0,2 22 308,-2-21-266,-1 0 0,1-1 0,0 1 0,0 0 0,0 0 0,0 0 0,0 0 0,0 0 0,0 0 0,1 0 1,-1 0-1,1-1 0,-1 1 0,1 0 0,0 0 0,0-1 0,0 1 0,0 0 0,0-1 0,0 1 0,0-1 1,1 1-1,-1-1 0,0 0 0,4 3 0,-2-4-17,0 1 0,1-1 0,-1 0 1,0 0-1,0-1 0,1 1 0,-1-1 0,0 1 0,1-1 1,-1 0-1,0 0 0,0 0 0,0-1 0,0 1 1,0-1-1,4-3 0,47-41-699,-8 7-1379,-46 39 2043,0 0 0,0-1 1,0 1-1,0 0 0,1 0 0,-1 0 1,0 0-1,0 0 0,0 0 1,0 0-1,0 0 0,0 0 0,1-1 1,-1 1-1,0 0 0,0 0 1,0 0-1,0 0 0,0 0 0,1 0 1,-1 0-1,0 0 0,0 0 0,0 0 1,0 0-1,0 0 0,1 0 1,-1 0-1,0 0 0,0 0 0,0 0 1,0 0-1,0 1 0,1-1 1,-1 0-1,0 0 0,0 0 0,0 0 1,0 0-1,0 0 0,0 0 0,0 0 1,1 0-1,-1 1 0,0-1 1,0 0-1,0 0 0,0 0 0,0 0 1,0 0-1,0 0 0,0 1 1,0-1-1,0 0 0,0 0 0,0 0 1,0 0-1,0 0 0,0 1 0,-2 13 177,-10 15 565,12-28-729,-1 0 63,1 0 1,-1 1-1,0-1 0,1 0 1,-1 1-1,1-1 1,-1 1-1,1-1 0,-1 1 1,1-1-1,0 1 1,0-1-1,0 1 0,0-1 1,0 1-1,0-1 1,0 1-1,1-1 0,-1 1 1,0-1-1,2 3 1,-1-4-43,-1 1 1,1-1 0,0 1 0,0-1 0,0 1 0,0-1 0,0 1 0,0-1 0,0 0 0,0 0-1,0 0 1,0 1 0,0-1 0,1 0 0,-1 0 0,0 0 0,0-1 0,0 1 0,0 0 0,0 0 0,0 0-1,1-1 1,8-2-3,0-1-1,-1 0 0,0 0 1,15-10-1,24-22-889,-37 26-2,1 0 0,1 1 0,0 1 0,21-11 1,-34 19 859,0 0 1,1 0 0,-1 0 0,0 0 0,1 0 0,-1 1 0,0-1-1,0 0 1,1 0 0,-1 0 0,0 0 0,0 0 0,0 1 0,1-1-1,-1 0 1,0 0 0,0 1 0,0-1 0,1 0 0,-1 0 0,0 0-1,0 1 1,0-1 0,0 0 0,0 1 0,0-1 0,0 0 0,1 0-1,-1 1 1,0-1 0,0 0 0,0 1 0,0-1 0,0 0 0,0 0-1,0 1 1,-1-1 0,1 0 0,0 1 0,0-1 0,0 0 0,0 0-1,0 1 1,0-1 0,0 0 0,-1 0 0,1 1 0,0-1 0,0 0-1,0 0 1,-1 0 0,1 1 0,0-1 0,-9 25 1437,6-17-326,4-8-1070,-1 1 0,1-1 0,-1 1 0,1-1 0,-1 1 0,1-1 0,0 0 0,-1 1 0,1-1 0,-1 0 0,1 1 0,0-1 0,-1 0 0,1 0 0,0 0 0,-1 0 0,1 1 0,0-1 0,0 0 0,-1 0 0,1 0 0,0 0 0,-1-1 0,1 1 0,0 0 0,-1 0 0,1 0 0,0-1 0,-1 1 0,1 0 0,0 0 0,-1-1 0,1 1 0,-1-1-1,2 0 1,28-10-199,14-17-1217,-32 20-83,1 0-1,0 0 0,24-9 1,-35 16 1224,-9 15 1131,-8 6 340,10-15-766,1 0 0,-1 1 1,1 0-1,0-1 1,0 2-1,1-1 1,0 0-1,0 1 1,0-1-1,1 1 1,0 0-1,-1 7 1,4-14-520,-1 1 1,1-1 0,-1 1 0,1-1 0,0 1-1,-1-1 1,1 0 0,0 0 0,-1 1-1,1-1 1,0 0 0,-1 0 0,1 0 0,0 1-1,0-1 1,-1 0 0,1 0 0,0 0 0,0 0-1,-1-1 1,1 1 0,0 0 0,0 0-1,-1 0 1,1 0 0,0-1 0,-1 1 0,1 0-1,0-1 1,24-7-3796,-21 5 2978,-1 1-1,0 0 1,0-1-1,1 1 1,-1-1-1,-1 0 1,1 0-1,0 0 1,-1-1-1,0 1 1,1-1-1,2-6 1,0-9 2066,-2-3 5480,-2 19-6415,-1 1-1,1-1 0,-1 1 1,1-1-1,0 1 0,0-1 1,1 1-1,-1-1 0,0 1 1,1 0-1,-1 0 0,1-1 1,0 1-1,0 0 1,0 1-1,0-1 0,0 0 1,0 1-1,0-1 0,4-1 1,-2 0-199,1 1 0,0 0 0,0 0 1,0 1-1,0-1 0,0 1 0,0 0 1,0 0-1,8 0 0,-12 1-70,0 1 1,-1-1-1,1 1 0,0-1 0,0 1 0,-1-1 0,1 1 1,-1 0-1,1-1 0,-1 1 0,1 0 0,-1-1 1,1 1-1,-1 0 0,1-1 0,-1 1 0,0 0 0,1 0 1,-1 0-1,0-1 0,0 1 0,0 0 0,0 0 0,0 0 1,1 0-1,-2 1 0,4 36-40,-2-19 80,-1-18-18,0 0 1,1 1-1,-1-1 0,0 1 1,1-1-1,-1 0 1,1 1-1,0-1 0,0 0 1,-1 0-1,1 1 0,0-1 1,0 0-1,0 0 0,0 0 1,0 0-1,0 0 0,1 0 1,-1 0-1,0-1 1,0 1-1,1 0 0,-1-1 1,2 1-1,1 0 44,-1 0 1,1 0-1,0-1 1,0 0-1,0 1 1,0-2-1,0 1 1,8-1-1,5-3 55,0-1 0,0 0-1,16-9 1,-30 13-155,17-8 55,-15 6-152,1 0 1,0 1-1,0-1 0,0 1 1,0 0-1,1 1 0,7-2 1,-13 8-30,-1 0-4937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44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7 8712,'-2'-4'8072,"-2"2"-1954,17 6-6022,1 4-897,4 1-2530,-2-2-4164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44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3651,'0'0'10298,"-2"8"-8216,-3 19-114,1 0-1,0 53 0,5-55-1761,1-1-1,5 25 0,-6-44-197,7 35 52,-1 1-1,-2 0 1,-1 69-1,-4-106 89,-1 0 0,1 0 0,-1 1 0,-1-1 0,1 0 0,0 0 0,-1-1 1,0 1-1,0 0 0,0 0 0,0-1 0,-1 1 0,1-1 0,-1 0 0,0 0 0,0 0 0,0 0 0,0 0 0,0-1 0,-1 1 0,1-1 1,-1 0-1,0 0 0,-4 1 0,5-2-81,0 0-1,0 0 1,0 0 0,0 0-1,0-1 1,0 1 0,-1-1 0,1 0-1,0 0 1,0 0 0,0-1 0,0 1-1,-1-1 1,1 0 0,0 0 0,0 0-1,0 0 1,0 0 0,0 0 0,1-1-1,-1 0 1,0 1 0,1-1 0,-1 0-1,1 0 1,0-1 0,-1 1-1,1 0 1,0-1 0,0 1 0,1-1-1,-3-3 1,0 0-101,0-1 0,1 0 0,-1 0 0,1 0-1,1 0 1,-1 0 0,1 0 0,1-1 0,-1 0 0,1 1 0,1-1 0,-1 1-1,1-1 1,0 0 0,1 1 0,0-1 0,0 0 0,1 1 0,0-1-1,0 1 1,1 0 0,0 0 0,0 0 0,0 0 0,1 0 0,0 1-1,0-1 1,1 1 0,0 0 0,0 1 0,1-1 0,-1 1 0,1 0-1,0 0 1,0 1 0,1 0 0,7-4 0,68-27-915,-7 4-6334,-38 11-2374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45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22 9513,'0'0'11403,"-3"9"-10357,-5 14-433,2 1-1,-5 27 1,10-45-522,0 0 0,0 0 0,1 1 0,-1-1 0,1 0 0,1 0 0,-1 1 0,1-1 0,0 0 0,0 0 0,1 0 0,0 0 0,0 0 0,0 0 0,6 9 0,-7-13-48,1 0 0,0-1 1,-1 1-1,1 0 0,0 0 0,0-1 0,0 1 1,0-1-1,0 0 0,1 1 0,-1-1 0,0 0 1,0 0-1,1-1 0,-1 1 0,1 0 0,-1-1 1,1 0-1,-1 1 0,1-1 0,2 0 0,-1-1 58,0 0 1,0 0-1,1 0 0,-1 0 0,0-1 0,-1 0 0,1 0 0,0 0 0,0 0 0,-1 0 0,5-5 0,3-2 27,-1-2 0,0 1 0,0-1 0,-1 0 0,-1-1 0,9-15 0,-7 6-154,-1 1 1,-1-2-1,-1 1 0,7-34 1,-18 78-77,-4 64 43,8-84 58,0 1 0,0 0 0,0 0 0,0 0 0,1-1 0,-1 1 0,1 0-1,0-1 1,0 1 0,1 0 0,-1-1 0,1 0 0,-1 1 0,1-1 0,0 0 0,1 0-1,-1 0 1,4 4 0,-4-6 16,1 1 1,0-1-1,0 0 0,0 0 0,0 0 1,0 0-1,0 0 0,0-1 0,1 1 1,-1-1-1,0 0 0,0 0 0,0 0 1,1 0-1,-1-1 0,0 1 0,0-1 1,0 0-1,0 0 0,0 0 0,0 0 1,0 0-1,0-1 0,0 1 0,-1-1 0,1 0 1,-1 0-1,5-4 0,1 0-161,0-1 0,0-1 0,-1 1 0,0-2 0,0 1 0,-1 0 0,7-13 0,-10 15-556,-1 0-1,1 0 0,-1 0 1,0 0-1,1-11 1,-1-14-5535,-2 10-2422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5:55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3651,'0'0'7458,"5"-9"-3983,16-26-1046,-7 20 699,-7 25-1890,-6 30-914,-1-36-92,-3 363-824,3-365-497,-10-40-7116,0 11 3363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45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81 3523,'0'0'18274,"-2"11"-18221,-39 237 2910,37-198-2241,2 0 0,2 0 0,8 62 0,-9-320 971,3 121-1640,-3 60-158,2 1 1,0-1 0,2 1 0,1-1 0,1 1 0,1 0 0,18-44 0,-23 67 68,1-1 0,0 1 0,0 0 0,0 0 0,1 0 1,-1 0-1,1 0 0,-1 0 0,1 1 0,0-1 0,0 1 1,0 0-1,1 0 0,-1 0 0,0 0 0,1 0 0,-1 1 0,1 0 1,0-1-1,-1 2 0,7-2 0,-3 1-107,-1 1 1,0 1-1,0-1 1,0 1-1,0 0 0,0 0 1,0 1-1,0-1 1,0 1-1,0 1 0,-1-1 1,10 7-1,-8-5 3,0 0 0,-1 1 0,0 0 0,0 0 0,0 1 0,-1 0 0,0 0 0,0 0 0,0 0 0,4 8 0,-7-10 148,0 0 1,0 0-1,0 0 1,-1 1-1,0-1 1,0 0-1,0 1 1,0-1-1,0 0 1,-1 1-1,0-1 0,0 1 1,0-1-1,-1 1 1,1-1-1,-1 0 1,-3 9-1,2-9 181,0 0-1,-1 0 1,0 0-1,0-1 1,0 1-1,0-1 0,-1 0 1,1 0-1,-1 0 1,0 0-1,0-1 1,0 0-1,0 1 1,0-1-1,-1-1 0,1 1 1,-1-1-1,1 0 1,-7 2-1,-7 0 203,1 0 0,0-1 0,-34 0 0,48-2-441,1-1 0,-1 1 0,0 0 0,0-1 0,0 0 0,0 0-1,0 0 1,1 0 0,-1 0 0,0 0 0,1-1 0,-1 1 0,-3-4 0,-5-13-3358,14-7-4425,8 11-1493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46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115 120 4516,'0'0'13869,"-8"-6"-12406,5 4-1327,-1 0 1,1 0-1,0 1 0,-1-1 0,1 1 0,-1-1 1,1 1-1,-1 0 0,0 0 0,1 1 0,-6-1 1,7 1-75,-1 1 0,1-1 1,0 1-1,-1-1 1,1 1-1,0 0 0,0 0 1,-1 0-1,1 0 0,0 1 1,0-1-1,0 0 1,0 1-1,1-1 0,-1 1 1,0 0-1,1 0 0,-1 0 1,1 0-1,-1 0 1,1 0-1,0 0 0,0 0 1,0 0-1,-1 3 1,0-1-42,0 1 0,1 0 0,-1-1 1,1 1-1,0 0 0,0 0 0,1-1 1,-1 1-1,1 0 0,0 8 0,1-12-15,-1 0-1,0 1 0,0-1 0,1 0 1,-1 0-1,1 0 0,-1 1 0,1-1 1,0 0-1,-1 0 0,1 0 0,0 0 1,0 0-1,0 0 0,0 0 0,-1 0 0,1 0 1,1 0-1,-1-1 0,0 1 0,0 0 1,0-1-1,0 1 0,0-1 0,1 1 1,-1-1-1,0 0 0,0 1 0,1-1 1,-1 0-1,0 0 0,1 0 0,-1 0 0,0 0 1,1 0-1,-1 0 0,0 0 0,0-1 1,1 1-1,-1 0 0,0-1 0,3 0 1,1-2 42,1 1 0,-1-1 1,1 0-1,-1-1 1,0 1-1,0-1 0,0 0 1,-1 0-1,1 0 1,-1-1-1,0 0 0,0 0 1,-1 0-1,4-6 1,8-14 11,17-42 0,-31 65-58,10-31 44,-2 7 26,-7 25-6,-3 14 28,-3 19-138,-5 55 13,9-81 22,0 0 0,0 0 0,1-1 0,0 1 0,0 0 1,0 0-1,0-1 0,1 1 0,0-1 0,0 1 0,5 7 1,-5-11-75,-1 0 1,0-1 0,1 1-1,-1 0 1,1-1 0,-1 0 0,1 1-1,0-1 1,-1 0 0,1 0-1,0 0 1,0 0 0,0 0 0,0 0-1,0 0 1,0-1 0,0 1-1,0-1 1,0 0 0,1 1 0,-1-1-1,0 0 1,0 0 0,0 0 0,0-1-1,0 1 1,3-1 0,-1 0-348,0-1 1,-1 1-1,1-1 1,0 1-1,-1-1 1,0 0-1,1 0 0,-1-1 1,0 1-1,0-1 1,0 0-1,-1 1 1,5-6-1,9-21-5800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47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88 7527,'-4'12'5290,"-2"1"-4696,-27 83 2833,29-85-3021,2 0 1,-1 1-1,1-1 0,1 0 1,0 1-1,1-1 0,1 17 0,-1-26-386,1-1 0,-1 1 0,0-1 0,1 1 0,-1-1 0,1 1 0,-1-1 0,1 0 0,0 1 0,0-1 0,-1 0 0,1 1 0,0-1 0,0 0 0,0 0 0,0 0 0,1 0 0,-1 0 0,0 0 0,0 0 0,1 0 0,-1 0 0,0-1 0,1 1 0,-1-1 0,1 1 0,-1-1 0,1 1 0,-1-1 0,1 0 0,-1 0 0,1 0-1,-1 1 1,1-2 0,-1 1 0,1 0 0,0 0 0,-1 0 0,1-1 0,-1 1 0,2-1 0,2-1-3,1 1-1,-1-1 1,0-1-1,0 1 0,0-1 1,0 1-1,0-1 1,0-1-1,-1 1 1,5-5-1,-1-1-194,-1-1 0,1 0 0,-2-1 0,1 0 0,-1 0 0,-1 0 0,0 0 0,-1-1 0,0 0 0,3-16 0,-3 7 114,-1 0 0,-1 1-1,-1-1 1,-1 0 0,-3-29-1,-2 27 750,2 36-153,1 37-110,2-35-413,0 7 562,0 0 1,2-1-1,4 28 1,-4-42-462,0 0 1,0 0 0,0-1 0,1 1-1,0-1 1,1 1 0,-1-1 0,1 0 0,0 0-1,1-1 1,-1 1 0,1-1 0,0 0-1,6 5 1,19 15-774,3 3-6527,-23-23 133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48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133 213 4068,'0'-2'587,"0"0"0,0 1 1,0-1-1,0 0 0,-1 0 0,1 0 1,-1 0-1,1 0 0,-1 1 0,0-1 1,1 0-1,-1 0 0,0 1 0,0-1 1,0 1-1,0-1 0,-1 1 0,1-1 1,0 1-1,-1 0 0,-1-2 0,1 2-334,-1-1 0,1 1-1,-1 0 1,1 0 0,-1 0-1,1 1 1,-1-1 0,0 1-1,1-1 1,-1 1 0,0 0-1,1 0 1,-6 1 0,5-1-247,-1 0 1,1 1 0,-1 0 0,1-1 0,0 1 0,0 1-1,-1-1 1,1 0 0,0 1 0,0 0 0,1-1 0,-1 1-1,0 0 1,0 1 0,1-1 0,-1 0 0,1 1 0,0-1-1,0 1 1,0 0 0,0 0 0,0 0 0,1 0 0,-1 0-1,0 4 1,1-5 13,0 0 0,0 0 0,1 0 0,-1 1 0,1-1 0,-1 0 0,1 1 0,0-1 0,0 0 1,0 1-1,1-1 0,-1 0 0,0 1 0,1-1 0,0 0 0,-1 0 0,1 1 0,0-1 0,0 0 0,0 0 0,0 0 0,1 0 0,-1 0 0,0 0 0,3 1 0,-1-1 3,-1-1 1,1 0-1,0-1 1,-1 1-1,1 0 0,0-1 1,0 0-1,0 0 1,0 1-1,-1-2 0,1 1 1,0 0-1,0 0 1,0-1-1,0 0 0,-1 0 1,1 1-1,0-2 1,-1 1-1,1 0 0,2-2 1,12-7 8,0 0 0,-1-1 0,0-1 0,-1-1 0,0 0 0,-1-1 0,-1 0 0,0-1 0,-1-1 0,0 0 0,-2 0 0,0-1 0,0-1 0,10-30 0,-13 20 221,-7 28-248,0 0 1,-1 0 0,1 0-1,0 0 1,0 0 0,0-1-1,0 1 1,0 0 0,0 0-1,0 0 1,0 0 0,0 0-1,0 0 1,-1 0 0,1 0-1,0-1 1,0 1 0,0 0-1,0 0 1,0 0 0,0 0-1,-1 0 1,1 0 0,0 0-1,0 0 1,0 0 0,0 0-1,0 0 1,-1 0 0,1 0-1,0 0 1,0 0 0,0 0-1,0 0 1,0 0 0,-1 0-1,1 0 1,0 0 0,0 0-1,0 0 1,0 0 0,0 1-1,0-1 1,-1 0 0,1 0-1,0 0 1,0 0 0,0 0-1,0 0 1,0 0 0,0 0-1,0 1 1,0-1 0,0 0-1,-1 0 1,1 0 0,0 0-1,0 0 1,0 0 0,0 1-1,0-1 1,0 0-1,0 0 1,0 0 0,0 0-1,0 0 1,0 1 0,-23 44 552,15-22-295,2 0-1,-5 35 1,9-50-128,1 1-1,0 0 1,1 0 0,0 0 0,1 0-1,0 0 1,0 0 0,1 0 0,5 16 0,-6-23-103,0 1 0,0-1 0,1 0 0,-1 0 0,1 0 0,-1 0 0,1 0 1,0 0-1,0 0 0,0 0 0,0 0 0,0-1 0,0 1 0,0-1 1,1 0-1,-1 1 0,0-1 0,1 0 0,-1-1 0,1 1 0,-1 0 1,1-1-1,0 1 0,-1-1 0,1 0 0,0 0 0,-1 0 0,1 0 1,-1 0-1,1-1 0,0 1 0,-1-1 0,1 1 0,-1-1 0,5-2 0,2-1-6,0 1 0,0-2-1,-1 1 1,0-1 0,0-1-1,0 1 1,0-2 0,10-9 0,-6-1-156,-1-1 1,-1 0 0,0-1-1,14-38 1,-22 52-95,-11 53 384,4-25 99,1 0 0,1 0 0,1 39 0,2-61-256,-1 0 0,1 0 0,0-1 0,1 1 0,-1 0-1,0 0 1,0 0 0,0 0 0,0-1 0,1 1 0,-1 0 0,0 0 0,1 0-1,-1-1 1,1 1 0,-1 0 0,1-1 0,-1 1 0,1 0 0,-1-1 0,1 1-1,0-1 1,-1 1 0,1 0 0,0-1 0,-1 0 0,1 1 0,0-1 0,0 1-1,-1-1 1,1 0 0,0 0 0,0 1 0,0-1 0,0 0 0,-1 0 0,1 0-1,0 0 1,0 0 0,0 0 0,0 0 0,-1 0 0,1-1 0,0 1 0,0 0-1,0 0 1,0-1 0,-1 1 0,1 0 0,1-1 0,1-1-191,1 1 0,-1-1 0,1 0 0,-1 0 0,0 0 0,0-1 0,0 1-1,0-1 1,0 1 0,3-5 0,-3 2-847,-1 0-1,1 1 0,-1-1 1,0 0-1,-1 0 0,1 0 1,-1 0-1,0 0 0,0-7 1,4-21-11131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48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4484,'0'0'12246,"-2"10"-10228,-2 28-875,5-36-1120,-1-1 0,0 1 1,1-1-1,-1 1 0,1-1 0,0 0 1,-1 1-1,1-1 0,0 0 1,0 1-1,0-1 0,0 0 0,0 0 1,0 0-1,0 0 0,0 0 0,0 0 1,1 0-1,-1 0 0,0-1 1,1 1-1,-1 0 0,0-1 0,1 1 1,-1-1-1,1 1 0,-1-1 0,1 0 1,1 0-1,46 4-1634,-42-4 842,17 0-1326,33 0-9220,-21 0 16029,-47 3 4028,-8 12-7161,15-12-597,-11 8 49,4-4-111,-1 2 0,1-1 0,1 1 0,-18 20-1,67-26-1214,-1-5-637,-6 0-1269,46 2 0,-69 1 2007,0 0 0,-1 0 0,1 1 0,-1 0-1,0 1 1,1 0 0,-1 0 0,0 0-1,0 1 1,8 6 0,-15-10 256,0 1 0,0 0 0,0-1 0,0 1 1,0 0-1,0-1 0,0 1 0,0 0 0,0 0 0,-1 0 0,1 0 0,0 0 0,-1 0 0,1 0 1,0 0-1,-1 0 0,0 0 0,1 0 0,-1 0 0,1 0 0,-1 1 0,0-1 0,0 0 1,0 0-1,0 0 0,0 1 0,0 1 0,-1-1 112,0 0-1,0-1 1,0 1-1,0 0 1,-1 0-1,1-1 1,0 1-1,-1-1 1,1 1-1,-1-1 1,0 0 0,1 0-1,-1 0 1,-3 2-1,-5 2 537,0 0-1,-1-1 1,0 0 0,-17 3-1,15-4-398,0-1-1,0-1 0,0 0 1,-27-3-1,38 2-423,0 0-1,-1-1 1,1 1 0,0-1-1,0 0 1,0 1-1,0-1 1,-1 0 0,1 0-1,0 0 1,0-1-1,1 1 1,-1 0 0,0-1-1,-2-2 1,3 2-217,0 1 1,0-1-1,1 0 1,-1 1-1,1-1 0,0 0 1,-1 1-1,1-1 1,0 0-1,0 0 0,0 0 1,0 1-1,0-1 1,0 0-1,1 0 1,-1 1-1,0-1 0,1 0 1,0 1-1,-1-1 1,1 0-1,0 1 1,1-3-1,14-16-5811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49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5029,'0'0'14029,"-8"5"-12209,4-2-1681,-1 1 0,0 0 0,1 1 0,-1-1-1,1 1 1,1 0 0,-1 0 0,1 0 0,0 0-1,0 0 1,0 1 0,0 0 0,1-1 0,0 1-1,1 0 1,-1 0 0,1 0 0,0 0 0,1 1-1,-1-1 1,1 7 0,2 19 7,0-1 0,2 0 0,1 0 1,2-1-1,1 0 0,1 0 0,21 45 0,-34-92-695,1 4 475,-1 0 1,0 0-1,-7-16 1,5 19 148,0 0 0,0 0 0,-1 0 0,0 1 1,-1 0-1,0 1 0,0-1 0,-1 2 0,0-1 0,0 1 1,-15-8-1,23 14 282,38 3-127,72 9-4051,3-8-10888,-80-3 13354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49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17 3844,'0'0'15433,"-9"-3"-14034,7 2-1314,0 0 1,-1 0-1,1 0 1,-1 1-1,1-1 1,-1 1-1,1 0 1,-1 0-1,1 0 1,-1 0-1,1 0 1,-1 0-1,0 0 1,1 1-1,0 0 1,-1-1-1,1 1 1,-1 0-1,-3 2 1,4-1 44,-1 0-1,1 0 1,0 0 0,0 1 0,0-1 0,0 0-1,0 1 1,1 0 0,-1-1 0,1 1 0,-1 0 0,1 0-1,0 0 1,0 0 0,0 0 0,1 0 0,-1 0-1,1 0 1,0 0 0,0 5 0,-1-7-104,1 0 1,0 0-1,0 0 0,0 0 1,0 0-1,0 0 0,0 0 1,1 0-1,-1 0 1,0 0-1,0 0 0,1 0 1,-1 0-1,1 0 1,-1 0-1,1 0 0,-1-1 1,1 1-1,-1 0 0,1 0 1,0 0-1,-1-1 1,1 1-1,0 0 0,0-1 1,0 1-1,0 0 1,-1-1-1,3 1 0,0 0-1,0 0 0,0-1 0,0 0-1,0 0 1,0 1 0,0-2 0,-1 1-1,1 0 1,0-1 0,5 0 0,3-3-49,1 1 0,-1-2 0,0 1 0,14-10 1,8-12-576,-27 21 517,-1 0-1,1 0 1,0 0 0,0 1-1,0 0 1,0 0-1,1 1 1,0 0-1,0 0 1,7-2-1,-13 5 85,-1 1-1,1 0 1,0-1-1,0 1 0,0 0 1,-1-1-1,1 1 1,0 0-1,-1 0 1,1 0-1,-1 0 1,1 0-1,-1 0 0,1 0 1,-1 0-1,0 0 1,1 0-1,-1 0 1,0 0-1,0 0 1,0 0-1,0 0 0,0 0 1,0 0-1,0 0 1,0 0-1,0 1 1,-1 45 968,1-36-539,0-10-377,0 0 1,0 0 0,0 1-1,0-1 1,0 0 0,0 0-1,0 0 1,0 1-1,1-1 1,-1 0 0,0 0-1,1 0 1,-1 0 0,1 0-1,-1 0 1,1 0 0,0 0-1,-1 0 1,1 0 0,0 0-1,0 0 1,0 0 0,-1 0-1,1-1 1,0 1 0,0 0-1,0-1 1,0 1 0,1 0-1,0 0 1,1-1-8,0 0 0,0 1 0,0-1 0,0 0 0,1-1 1,-1 1-1,0 0 0,0-1 0,0 0 0,0 0 0,4-1 0,9-5-187,-1 0-1,-1-1 1,19-12-1,-10 3-495,-16 11 488,1 0 0,0 1 0,-1-1 0,1 2 0,1-1 0,-1 1 0,14-4 0,-21 10 193,0 0 0,-1 0 0,1 0 0,-1 0 0,0 0 0,0 0 0,0 1 0,0-1 0,0 0 0,0 0 0,0 0 0,-1 0 0,0 4 0,-2 0 142,-4 20-686,12-21-1463,11-11-1909,3-7-2914,5-5-4351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50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2 3908,'0'0'15828,"-9"0"-13207,5-1-2491,0 1 0,0 0 1,0 0-1,0 0 0,0 1 0,0 0 0,0 0 0,0 0 0,0 0 1,0 0-1,0 1 0,0 0 0,1 0 0,-1 0 0,1 0 0,-1 0 1,1 1-1,0-1 0,0 1 0,0 0 0,0 0 0,0 0 1,1 1-1,-1-1 0,1 0 0,0 1 0,0 0 0,-3 7 0,3-3-144,-1-1 0,1 1 0,0-1 1,0 1-1,1 0 0,0 14 0,0-21-19,1 1 1,1 0-1,-1-1 1,0 1-1,0 0 1,1 0 0,-1-1-1,1 1 1,-1 0-1,1-1 1,0 1-1,-1-1 1,1 1 0,0-1-1,0 1 1,0-1-1,0 0 1,0 1-1,1-1 1,-1 0 0,0 0-1,1 0 1,-1 0-1,1 0 1,-1 0-1,1 0 1,-1 0 0,1-1-1,-1 1 1,1-1-1,0 1 1,-1-1-1,1 1 1,0-1 0,2 0-1,49-1-3939,-48 0 2820,1 0 0,0 0 1,-1-1-1,1 0 0,-1 0 1,1 0-1,4-3 0,15-11-6364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50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89 3844,'0'0'20232,"9"3"-19292,0-2-877,-1 0 0,0 0 0,0-1 1,0 0-1,1 0 0,-1-1 0,0 0 1,13-4-1,-18 4-40,0 1 0,0-1-1,0 0 1,0 0 0,0-1 0,0 1 0,0-1 0,0 1 0,-1-1-1,1 0 1,-1 0 0,1 0 0,-1 0 0,0 0 0,0-1-1,0 1 1,0-1 0,0 1 0,-1-1 0,1 0 0,-1 0-1,1 0 1,-1 0 0,0 0 0,0 0 0,-1 0 0,1 0 0,-1 0-1,1-5 1,-1 7-15,0 0-1,0 1 1,0-1-1,0 0 1,-1 1-1,1-1 1,0 0-1,0 1 1,0-1-1,-1 0 1,1 1-1,0-1 1,-1 1 0,1-1-1,-1 1 1,1-1-1,-1 1 1,1-1-1,-1 1 1,1-1-1,-1 1 1,1-1-1,-1 1 1,1 0-1,-1-1 1,0 1-1,1 0 1,-1 0-1,-1-1 1,-27 0 24,22 2-41,-1 0 1,1 0 0,0 1 0,-1 0 0,-8 5-1,7-2 5,0 1 0,1 0-1,-1 1 1,1 0 0,1 1-1,-1-1 1,-9 15 0,14-18 3,0-1 0,1 1 0,-1 0 0,1 0 0,0 0 0,0 0 0,1 1 1,-1-1-1,1 1 0,0-1 0,0 1 0,0-1 0,1 1 0,-1-1 0,1 1 0,0-1 1,1 1-1,-1 0 0,1-1 0,1 6 0,0-8-93,0 1 0,0-1-1,0 0 1,0 0 0,0 0 0,1 0 0,-1 0 0,1 0-1,-1 0 1,1-1 0,0 1 0,0-1 0,0 0 0,-1 0-1,1 0 1,0 0 0,0-1 0,0 1 0,1-1-1,-1 0 1,0 0 0,5 0 0,8 0-978,0 0 0,-1-1 0,19-3 0,8-10-4336,-1-6-2076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50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3 4740,'0'0'14831,"-9"-1"-13054,6 0-1685,0 1-1,-1 0 1,1 0-1,0 0 1,0 0 0,-1 0-1,1 1 1,0-1-1,0 1 1,0 0 0,-1 0-1,1 0 1,0 1-1,0-1 1,0 1-1,1-1 1,-1 1 0,0 0-1,1 0 1,-1 0-1,1 0 1,0 1-1,-1-1 1,1 1 0,0-1-1,0 1 1,1 0-1,-1 0 1,1 0-1,-1 0 1,1 0 0,0 0-1,0 0 1,0 0-1,1 0 1,-1 1-1,1-1 1,-1 4 0,2-5-116,-1-1 0,1 0 1,-1 0-1,1 0 1,0 0-1,-1 0 1,1 0-1,0 0 1,0 0-1,0 0 1,-1 0-1,1 0 1,0 0-1,0 0 0,0-1 1,1 1-1,-1 0 1,0-1-1,0 1 1,0-1-1,0 1 1,1-1-1,-1 0 1,0 0-1,0 1 0,0-1 1,1 0-1,-1 0 1,0 0-1,2 0 1,49 1-942,-41-1 642,15-1-237,-16 0 443,0 1 0,0 0 1,1 0-1,-1 1 0,0 0 0,14 4 0,-23-4 204,-1-1 0,0 0 0,1 0 1,-1 0-1,1 0 0,-1 0 0,1 1 0,-1-1 0,1 0 0,-1 0 0,0 1 0,1-1 0,-1 0 0,0 0 0,1 1 0,-1-1 0,0 1 0,1-1 0,-1 0 0,0 1 0,0-1 0,1 1 0,-1-1 0,0 0 0,0 1 0,0-1 0,0 1 1,1-1-1,-1 1 0,0-1 0,0 1 0,0-1 0,0 1 0,0-1 0,0 1 0,0-1 0,-1 1 0,-13 17 2223,-27 8-299,41-26-2006,-13 7 189,-1 0-1,0-1 1,-1-1-1,-20 6 1,-7-6-4130,29-7-2011,7-7-5071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5:55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11275,'0'0'9838,"15"-4"-8637,24-4-574,-1 2-1,70-1 1,169-4-2426,-261 13-741,-16-2 2418,0 0 0,1 0-1,-1 0 1,0 0-1,0 1 1,1-1-1,-1 0 1,0 0-1,0 0 1,0 0-1,1 0 1,-1 0 0,0 0-1,0 1 1,0-1-1,0 0 1,1 0-1,-1 0 1,0 0-1,0 1 1,0-1-1,0 0 1,0 0 0,0 0-1,1 1 1,-1-1-1,0 0 1,0 0-1,0 1 1,0-1-1,0 0 1,0 0-1,0 0 1,0 1 0,0-1-1,0 0 1,0 0-1,0 1 1,0-1-1,0 0 1,0 0-1,0 0 1,-1 1-1,1-1 1,0 0 0,0 0-1,0 0 1,0 1-1,0-1 1,0 0-1,-1 0 1,1 0-1,0 0 1,0 1-1,0-1 1,0 0 0,-1 0-1,1 0 1,-14 8-4950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51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1 189 3331,'0'0'5888,"3"-9"-2898,2-5-2009,2 0 1,-1 1 0,2 0-1,-1 0 1,11-12-1,-14 20-693,-1 0-1,1 0 0,0 0 0,1 1 1,-1-1-1,1 1 0,0 0 0,0 0 1,0 1-1,0 0 0,1 0 0,0 0 1,-1 0-1,1 1 0,0 0 0,11-3 1,-17 6-282,1-1 1,-1 0-1,1 0 1,-1 1-1,1-1 0,-1 0 1,1 1-1,-1-1 1,0 1-1,1-1 1,-1 1-1,1-1 1,-1 0-1,0 1 1,1-1-1,-1 1 1,0-1-1,0 1 0,0 0 1,1-1-1,-1 1 1,0-1-1,0 1 1,0-1-1,0 1 1,0 0-1,0-1 1,0 1-1,0-1 0,0 1 1,0-1-1,0 1 1,-1 0-1,-1 23 79,-4-1 5,-17 42 1,16-51-91,1 1 1,1 0 0,1 1 0,0-1 0,0 1 0,-1 28 0,5-43 0,0 0 0,0-1 1,0 1-1,0 0 0,0 0 0,0-1 1,0 1-1,1 0 0,-1-1 1,0 1-1,0 0 0,0-1 0,1 1 1,-1 0-1,0-1 0,1 1 0,-1-1 1,1 1-1,-1-1 0,1 1 0,-1-1 1,1 1-1,-1-1 0,1 1 1,-1-1-1,1 1 0,0-1 0,-1 0 1,1 0-1,-1 1 0,1-1 0,1 0 1,26-3 258,25-24 185,-36 13-411,0-1 0,-2-1-1,0 0 1,-1-1-1,0-1 1,-2 0 0,0-1-1,-1 0 1,9-21 0,-20 106-478,0-65 446,-1 10-7,0 0-1,0 0 1,2 0-1,-1 0 1,1 0-1,4 16 1,-5-25 46,1 1-1,0-1 1,1 0 0,-1 1 0,0-1 0,1 0-1,-1 0 1,1 0 0,-1 0 0,1 0 0,0 0-1,0-1 1,0 1 0,0 0 0,0-1 0,0 0-1,1 1 1,-1-1 0,0 0 0,1 0 0,-1-1-1,1 1 1,-1 0 0,1-1 0,-1 1 0,1-1-1,-1 0 1,1 0 0,-1 0 0,1 0 0,-1 0-1,1-1 1,4 0 0,-1-1 53,-1 0 1,1 0-1,0 0 0,-1 0 0,0-1 1,1 0-1,-1 0 0,0 0 0,0-1 0,-1 0 1,1 0-1,-1 0 0,0 0 0,0-1 1,0 0-1,-1 0 0,0 0 0,0 0 1,0 0-1,0 0 0,3-11 0,-2 7 19,-1 0-1,0 0 0,0-1 1,-1 1-1,0-1 1,-1 0-1,0 1 0,-1-1 1,1 0-1,-2 1 0,0-1 1,-3-18-1,3 25-127,0 0 0,-1 0 0,1 0 0,0 1 0,-1-1 0,0 1 0,1-1 0,-1 1 0,0 0 0,-1-1 0,1 1 0,0 0 0,0 0 0,-1 0 0,1 1 0,-1-1 0,0 1 0,1-1 1,-6 0-1,7 1-53,1 1 1,-1 0 0,0 0 0,0 0 0,0-1 0,0 1 0,0 0 0,0 0 0,0 1-1,0-1 1,0 0 0,0 0 0,1 0 0,-1 1 0,0-1 0,0 0 0,0 1 0,0-1 0,0 1-1,1-1 1,-1 1 0,0-1 0,-1 2 0,1 0-130,0-1 1,0 1-1,0 0 0,1 0 1,-1-1-1,0 1 1,1 0-1,-1 0 0,1 0 1,0 0-1,0 0 0,-1 0 1,1 0-1,0 0 0,1 0 1,-1 2-1,1-1-231,-1-1 0,1 0 0,-1 1-1,1-1 1,0 0 0,0 1 0,0-1 0,0 0-1,0 0 1,1 0 0,-1 0 0,1 0 0,-1 0 0,1 0-1,0 0 1,-1-1 0,1 1 0,0-1 0,0 1-1,0-1 1,1 0 0,-1 0 0,4 2 0,16 5-6475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52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213 329 5061,'0'0'8488,"-10"-2"-5162,4-1-3107,-1 1 0,0 1 1,0-1-1,0 1 1,0 0-1,0 1 0,0 0 1,0 0-1,0 0 1,0 1-1,0 0 1,0 1-1,0-1 0,1 1 1,-1 1-1,0-1 1,1 1-1,0 0 0,-9 6 1,8-3-88,0 0 0,1 0 0,0 1 0,0 0 0,-7 12 0,11-17-68,1 0-1,-1 0 1,1 1-1,0-1 1,-1 1-1,1-1 1,0 1-1,1-1 1,-1 1-1,0 0 1,1-1-1,0 1 1,-1 0-1,1 0 1,0-1-1,0 1 1,1 0-1,-1 0 1,1-1-1,-1 1 1,1 0-1,1 3 1,0-4-39,0 0 0,0-1 0,0 1 0,0-1 0,0 1 0,0-1 0,0 0 0,1 0 0,-1 0 0,0 0 0,1-1 0,-1 1 0,1-1 0,-1 1 1,1-1-1,-1 0 0,1 0 0,2 0 0,49-3 134,-47 1-108,1-1 0,-1 1 0,0-1 0,0 0 0,0-1 0,0 0 0,-1 0 0,0-1 0,1 1 0,-1-1 0,-1-1 0,1 1-1,-1-1 1,0 0 0,0 0 0,-1 0 0,0-1 0,0 0 0,0 1 0,-1-1 0,0-1 0,-1 1 0,1 0 0,-1-1 0,-1 1 0,1-1 0,-1 0 0,-1 1 0,1-1 0,-2-11 0,1 17-51,-1 1 1,1-1-1,-1 1 1,0-1-1,1 1 1,-1 0-1,0-1 1,0 1-1,0 0 0,0 0 1,0 0-1,0-1 1,0 1-1,0 0 1,-1 0-1,1 1 1,0-1-1,-1 0 0,1 0 1,0 1-1,-1-1 1,1 0-1,-1 1 1,1 0-1,-1-1 1,1 1-1,-1 0 0,1 0 1,-1 0-1,1 0 1,-1 0-1,0 0 1,1 0-1,-1 0 1,1 1-1,-1-1 0,1 0 1,-1 1-1,1 0 1,0-1-1,-1 1 1,1 0-1,0 0 1,-1-1-1,1 1 0,0 0 1,0 0-1,0 0 1,0 1-1,0-1 1,0 0-1,0 0 1,0 1-1,0-1 1,0 0-1,1 1 0,-1-1 1,1 1-1,-1 1 1,0-1 2,1 0 0,0 0 0,-1 0 0,1 0 0,0 0 0,0 0 0,1 0 0,-1 0 0,0 0 0,1 0 1,-1 0-1,1 0 0,0 0 0,-1 0 0,1-1 0,0 1 0,0 0 0,0 0 0,0-1 0,1 1 0,-1-1 0,3 3 0,-2-2 7,1-1 0,-1 1 0,1-1 0,0 0-1,-1 0 1,1-1 0,0 1 0,0 0 0,-1-1-1,1 0 1,0 0 0,0 1 0,0-2 0,3 1-1,4-1 12,0-1 0,-1 0 0,1-1 0,-1 0 0,0 0 0,0-1 0,0 0 0,14-9-1,58-62 44,-84 119-496,0-29 432,1-6 106,-1 1-1,1-1 1,1 1 0,0 0 0,0 0-1,1 0 1,0 0 0,1 0-1,3 13 1,-4-22-77,1 1 0,0-1 0,0 0 0,0 0 0,0 0 0,0 0 0,0-1 0,0 1 0,0 0 0,0 0 0,0 0 0,0-1 0,1 1 0,-1-1 0,0 1 0,0-1 0,1 1 0,-1-1 0,0 0 0,1 0 0,-1 0 0,0 0 0,1 0 0,-1 0 0,0 0 0,1 0 0,-1 0 0,0 0 0,1-1 0,-1 1 0,0-1 0,1 1 0,-1-1 0,0 1 0,0-1 0,0 0 0,2-1 1,5-2 19,-1 0 1,0 0-1,0-1 1,12-10 0,-11 8-124,-1 0-1,1 0 1,-1-1 0,-1 0 0,1 0 0,-1-1 0,-1 0 0,1 0 0,-2 0 0,1-1-1,-1 0 1,-1 0 0,0 0 0,0 0 0,-1 0 0,2-18 0,-22 79-102,18-50 178,-2 8 167,0 1 1,0 0-1,1 0 1,-1 11-1,2-19-146,0-1-1,0 1 0,0-1 1,0 1-1,0-1 0,0 0 1,1 1-1,-1-1 0,1 1 1,-1-1-1,0 0 0,1 1 1,0-1-1,-1 0 0,1 0 1,0 0-1,0 1 0,0-1 1,0 0-1,0 0 0,0 0 1,0 0-1,0 0 1,0-1-1,0 1 0,0 0 1,1 0-1,-1-1 0,0 1 1,1-1-1,-1 1 0,0-1 1,1 1-1,-1-1 0,0 0 1,3 0-1,9 0-32,0-2-1,0 1 1,-1-2 0,1 0 0,-1 0 0,0-1-1,0 0 1,0-1 0,-1-1 0,1 0-1,-1 0 1,-1-1 0,1-1 0,16-15 0,-13 11-13,-1-1 0,0 0 1,-1-1-1,-1-1 1,0 1-1,-1-2 1,0 1-1,-2-1 0,13-32 1,-19 41 28,0 0 0,-1 1 1,0-1-1,0 0 0,-1 0 0,0 0 1,0 0-1,-2-13 0,2 19-4,0 0 1,-1 0-1,1 0 0,0-1 1,-1 1-1,1 0 0,-1 0 0,1 0 1,-1 0-1,1 0 0,-1 0 1,0 0-1,0 0 0,0 0 1,1 0-1,-1 0 0,0 1 0,0-1 1,0 0-1,0 1 0,-2-2 1,1 2-1,0 0 1,0 0-1,0 0 1,0 0-1,0 0 1,0 0-1,0 1 1,0-1-1,0 1 1,1-1-1,-1 1 1,0 0 0,0 0-1,1 0 1,-1 0-1,0 0 1,1 0-1,-3 3 1,-3 2 4,0 0 1,1 1 0,-1 0-1,2 0 1,-1 1 0,1 0-1,0 0 1,1 0-1,0 0 1,0 1 0,-4 13-1,3-5 23,1 0-1,0 0 0,1 1 0,1 0 0,0 20 1,2-31-20,0 0 1,1 0-1,0-1 1,0 1-1,0 0 1,1-1-1,0 1 1,0-1-1,1 0 1,0 0-1,0 0 1,0 0-1,1 0 1,6 8-1,-7-11-167,0-1 0,0 1 0,0-1 0,0 0 0,0 0 0,0 0 0,0 0 0,0 0 0,1-1 0,-1 1 0,1-1 0,0 0 0,-1 0 0,1 0 0,0-1 0,-1 1 0,1-1 0,0 0 0,0 0 0,-1 0 0,1-1 0,0 1 0,-1-1 0,1 0 0,0 0 0,-1 0 0,7-3 0,-4 1-1065,-1-1 1,1 1-1,-1-1 1,0 0-1,0 0 1,8-9-1,-8 8-669,22-21-8006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53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154 158 4805,'0'0'13853,"-10"-5"-12359,8 4-1429,-1 0 14,0-1 0,0 0 0,0 1 0,-1 0 0,1 0 0,0 0 0,-1 0 0,1 0 1,0 1-1,-1-1 0,1 1 0,-1 0 0,1 0 0,0 0 0,-1 0 0,1 1 1,-1 0-1,1-1 0,0 1 0,-1 0 0,1 1 0,0-1 0,0 0 0,0 1 1,0 0-1,0 0 0,-5 4 0,4-2 73,-1 1-1,1 0 1,0-1-1,1 1 1,-1 1 0,1-1-1,0 0 1,0 1-1,1 0 1,0 0 0,0 0-1,0 0 1,1 0-1,-1 0 1,1 0 0,1 0-1,-1 0 1,1 1-1,1 7 1,0-12-121,-1-1-1,1 1 1,0-1-1,0 1 1,-1-1-1,1 1 1,0-1-1,1 1 1,-1-1-1,0 0 1,0 0-1,1 1 1,-1-1-1,0 0 1,1 0-1,-1 0 1,1-1-1,-1 1 1,1 0 0,0 0-1,-1-1 1,1 1-1,0-1 1,-1 0-1,1 1 1,0-1-1,-1 0 1,1 0-1,0 0 1,0 0-1,3-1 1,1 1-5,1-1 0,0 0 0,-1 0 0,1-1 0,-1 0 0,1 0 0,7-4 0,2-4-64,0-1 0,-1 0 0,0-1 0,-1-1 0,-1 0 0,0 0 0,0-2 0,-2 0 0,0 0 0,0-1 0,-2 0 0,0-1 0,-1 0 0,0 0 0,9-34 0,-17 50 37,1-1 0,-1 0 0,1 1 1,-1-1-1,0 0 0,0 0 0,0 0 0,0 1 1,0-1-1,0 0 0,0 0 0,0 0 1,-1 1-1,0-4 0,0 5 0,1 0 1,-1 0-1,1 0 0,-1-1 0,1 1 1,-1 0-1,1 1 0,-1-1 1,1 0-1,-1 0 0,1 0 1,-1 0-1,1 0 0,-1 0 0,1 1 1,-1-1-1,1 0 0,-1 0 1,1 1-1,-1-1 0,1 0 1,0 1-1,-1-1 0,1 0 0,-1 1 1,1-1-1,0 1 0,0-1 1,-1 1-1,1 0 0,-6 5 3,0 2-1,1-1 0,0 1 1,-5 12-1,3-4 159,2 1-1,0 0 1,0 0-1,2 0 1,0 0 0,0 31-1,3-43-280,0 1-1,1 0 0,-1-1 1,1 1-1,0-1 0,1 1 1,0-1-1,0 1 0,0-1 1,5 9-1,-5-11-305,0 0 1,0-1 0,1 1-1,-1-1 1,1 0-1,-1 1 1,1-1-1,0 0 1,0-1 0,0 1-1,0 0 1,0-1-1,0 0 1,0 0-1,1 0 1,-1 0 0,0 0-1,1-1 1,4 1-1,20 0-12545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53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23 13293,'0'0'4473,"-1"11"-2957,0 2-1131,-1 2 203,1 1 1,0-1-1,3 25 1,-2-39-569,1 1-1,-1-1 1,0 0 0,1 0 0,0 0 0,-1 0-1,1 0 1,0 0 0,-1 0 0,1 0 0,0 0-1,0 0 1,0-1 0,0 1 0,0 0 0,0 0-1,0-1 1,0 1 0,0-1 0,0 1 0,0-1-1,0 1 1,0-1 0,0 0 0,1 1 0,-1-1-1,0 0 1,0 0 0,0 0 0,1 0 0,-1 0-1,0 0 1,0 0 0,0 0 0,2-1 0,3 0 109,0 0 0,0 0 0,0-1 1,0 0-1,0 0 0,6-3 0,9-8 149,0-2-1,-1 0 0,0-1 0,-2-1 0,34-39 0,-50 53-215,-2 3-54,1 0 0,-1 0 1,0-1-1,0 1 0,0 0 0,0 0 1,1-1-1,-1 1 0,0 0 1,0 0-1,0 0 0,1 0 1,-1-1-1,0 1 0,0 0 1,1 0-1,-1 0 0,0 0 0,1 0 1,-1 0-1,0-1 0,0 1 1,1 0-1,-1 0 0,0 0 1,1 0-1,-1 0 0,0 0 1,0 0-1,1 0 0,-1 0 0,0 1 1,1-1-1,-1 0 0,0 0 1,1 0-1,3 12 59,-3 26-110,-1-30 107,0 13-18,-1-10-46,0 0-1,1-1 1,1 1 0,0 0-1,0-1 1,1 1-1,1 0 1,6 18-1,-8-28-52,-1 0 0,1 0-1,-1 0 1,1 0 0,-1 0 0,1 0-1,0-1 1,0 1 0,-1 0-1,1 0 1,0-1 0,0 1-1,0 0 1,0-1 0,0 1-1,0-1 1,0 1 0,0-1 0,0 0-1,0 1 1,0-1 0,0 0-1,0 0 1,0 0 0,0 0-1,2 0 1,0 0-190,0-1 1,-1 1-1,1-1 0,0 0 0,0 0 0,-1 0 1,1-1-1,-1 1 0,5-4 0,3-3-1252,0 0-1,0-1 1,10-13-1,2-8-2374,-2-3-75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54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88 245 2787,'0'0'13468,"-10"8"-11327,4-4-1898,0 1 0,0 0 0,1 0 0,-1 1 0,1-1 0,0 1 0,0 0 0,1 0 0,0 1 0,0 0 0,1-1 0,-1 1 0,1 0 0,1 1 0,-1-1 0,2 0 0,-1 1 1,1-1-1,0 1 0,0 14 0,1-21-205,0 0 0,0 0 0,0 0 0,0-1 0,0 1 1,1 0-1,-1 0 0,0 0 0,1 0 0,-1 0 1,1-1-1,-1 1 0,1 0 0,-1 0 0,1-1 0,0 1 1,-1 0-1,1-1 0,0 1 0,-1-1 0,1 1 0,0-1 1,0 1-1,0-1 0,-1 1 0,1-1 0,1 1 1,29-2 564,-22-1-513,0-1-1,-1 0 1,1 0-1,-1-1 1,9-5 0,-10 4-104,1 0 0,-1 0 1,0-1-1,0 0 1,0 0-1,-1 0 1,0-1-1,-1 0 0,1 0 1,-1 0-1,-1-1 1,1 0-1,-1 0 0,0 0 1,-1 0-1,0-1 1,-1 1-1,1-1 0,-2 0 1,1 1-1,0-11 1,-3 40-687,0-16 667,1 1 0,-1 0-1,1 0 1,1 0-1,-1 0 1,1 0 0,0 0-1,3 7 1,-4-12 57,1 0 0,-1 0 0,1 0 1,0 0-1,0 0 0,-1 0 0,1 0 0,0 0 0,0 0 1,0 0-1,0 0 0,0 0 0,0-1 0,0 1 0,1 0 1,-1-1-1,0 1 0,2-1 0,0 1 33,0 0 1,0-1-1,0 0 1,0 0-1,0 0 0,0 0 1,0 0-1,0-1 1,0 0-1,6-1 0,-3-1 4,0 1 0,-1-2 0,1 1 0,0 0-1,-1-1 1,0 0 0,0-1 0,0 1 0,0-1-1,-1 0 1,0 0 0,0 0 0,0-1 0,0 1-1,4-12 1,1 0-13,-1-1 0,-1 0 0,-1-1-1,5-21 1,-7 15-44,-1 1-1,-1-44 1,-5 55-178,-4 15-57,-8 22 27,7 7 252,1-1-1,2 1 0,1 1 1,1-1-1,1 0 0,4 39 0,-1-64-27,0 0 0,0 1 0,1-1-1,0 0 1,0 1 0,0-1 0,1 0-1,0-1 1,5 8 0,-7-11-63,0 0-1,0 0 1,0 0 0,1 0 0,-1-1 0,1 1-1,-1-1 1,1 1 0,0-1 0,-1 0 0,1 1-1,0-1 1,0 0 0,0 0 0,0 0 0,0 0-1,0-1 1,0 1 0,0-1 0,1 1 0,-1-1-1,0 0 1,0 1 0,0-1 0,0 0-1,1 0 1,-1-1 0,0 1 0,0 0 0,0-1-1,3 0 1,-5 0-14,1 0 0,-1 1 0,1-1 0,-1 1 0,1-1 0,-1 0 0,0 0 0,1 1 0,-1-1 0,0 0 0,1 1 0,-1-1 1,0 0-1,0 0 0,0 0 0,0 1 0,0-1 0,0 0 0,0 0 0,0 0 0,0 1 0,0-1 0,0 0 0,0 0 0,-1 1 0,1-1 0,0 0 0,-1 0 0,1 1 0,-1-2 0,-12-23-659,-86-88 154,55 65 2288,44 48-1686,0 0 1,-1 0-1,1-1 1,0 1-1,0 0 0,0 0 1,0 0-1,0-1 1,0 1-1,0 0 1,0 0-1,0 0 1,-1-1-1,1 1 1,0 0-1,0 0 1,0-1-1,0 1 1,0 0-1,0 0 1,1 0-1,-1-1 1,0 1-1,0 0 0,0 0 1,0 0-1,0-1 1,0 1-1,0 0 1,0 0-1,0 0 1,1-1-1,-1 1 1,0 0-1,0 0 1,0 0-1,0 0 1,0 0-1,1-1 1,-1 1-1,0 0 0,0 0 1,0 0-1,1 0 1,-1 0-1,0 0 1,0 0-1,0 0 1,1 0-1,-1 0 1,0 0-1,0 0 1,1 0-1,-1 0 1,25-4 606,40 3-1651,-53 1 693,117 0-10098,-80-2 794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54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13645,'0'0'4580,"-8"4"-2193,2-1-2087,0 0 1,1 1 0,0 0 0,-1 0 0,2 0 0,-1 1 0,0-1 0,1 1 0,0 0-1,0 1 1,0-1 0,1 1 0,-1-1 0,2 1 0,-1 0 0,0 0 0,1 0 0,0 1-1,1-1 1,-1 0 0,0 10 0,2-10-201,-1 0 0,1 1-1,0-1 1,0 0 0,1 1 0,-1-1-1,2 0 1,-1 1 0,1-1 0,2 6-1,-3-10-105,1 1 0,0-1 0,0 0 0,0 1 0,1-1 0,-1 0 0,0 0-1,1-1 1,-1 1 0,1 0 0,-1-1 0,1 0 0,0 1 0,0-1 0,0 0-1,0 0 1,0-1 0,0 1 0,0-1 0,0 1 0,0-1 0,0 0-1,4-1 1,20 1-877,-14-1 245,-1 1 0,0 0 0,1 1-1,-1 0 1,12 3 0,-22-4 640,0 1-1,-1-1 1,1 1 0,0-1 0,-1 1 0,1 0 0,0 0 0,-1 0 0,1 0-1,-1 0 1,0 0 0,1 0 0,-1 0 0,0 1 0,1-1 0,-1 0 0,0 1-1,0-1 1,0 1 0,-1-1 0,1 1 0,0 0 0,0-1 0,-1 1 0,1 0 0,-1-1-1,0 1 1,1 0 0,-1 0 0,0-1 0,0 1 0,0 0 0,0 0 0,0 0-1,0-1 1,-1 1 0,1 0 0,-1 0 0,1-1 0,-1 1 0,-1 1 0,0 1 192,0 0 1,0 0-1,0 0 0,-1-1 1,0 1-1,0-1 1,0 0-1,0 0 1,-1 0-1,1 0 1,-1-1-1,1 1 0,-1-1 1,-4 2-1,-60 26 2025,58-27-2060,1 0-1,-1-1 0,0 0 1,-1 0-1,1-1 1,0 0-1,0-1 0,-20-2 1,27 2-262,0-1 0,1 1 0,-1-1 0,0 0-1,1 0 1,-1 0 0,1-1 0,0 1 0,-1 0 0,1-1 0,0 0 0,0 1 0,0-1 0,0 0 0,-3-3 0,4 2-258,-1 0 0,1 0 0,0 0 0,0 0 0,0 0 0,0 0 1,0 0-1,0 0 0,1 0 0,0-1 0,0 1 0,0 0 1,0 0-1,0 0 0,0-1 0,2-3 0,-2 5-224,1 0 0,0 0 1,0 0-1,0 0 0,0 0 0,0 0 0,0 0 1,0 0-1,1 0 0,-1 0 0,1 0 0,-1 1 0,1-1 1,0 1-1,-1-1 0,1 1 0,0 0 0,0-1 1,3 0-1,24-13-9564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55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26 121 5317,'0'0'6433,"9"-2"-1992,5 0-2704,2 0-257,-1-1 0,1 0-1,27-11 1,-41 14-1391,1-1 0,-1 0 0,0 0 0,0 0 0,1 0 0,-1 0 0,0 0 0,0-1 0,0 1 0,0-1 0,0 1 0,-1-1 0,1 0 0,0 1-1,-1-1 1,0 0 0,1 0 0,-1 0 0,0 0 0,0-1 0,0 1 0,0 0 0,0 0 0,0-1 0,-1 1 0,1 0 0,-1-1 0,0 1 0,0-1 0,0 1 0,0-1 0,0 1 0,0 0 0,0-1 0,-2-2 0,1 4-70,0-1 1,0 0-1,0 0 1,-1 1-1,1-1 0,-1 0 1,1 1-1,-1-1 1,0 1-1,1 0 1,-1 0-1,0 0 1,0 0-1,0 0 1,0 0-1,0 0 1,0 0-1,0 1 1,0-1-1,0 1 1,-1 0-1,1-1 1,0 1-1,0 0 0,0 0 1,0 1-1,-1-1 1,-3 1-1,0 0-27,0-1 1,0 2-1,-1-1 0,1 0 0,0 1 0,1 0 0,-1 1 0,0-1 0,-5 4 0,6-2 90,0 0 0,0 0 0,1 1 0,0-1 0,0 1 0,0 0 0,0 0 0,1 0 0,-1 1-1,1-1 1,1 1 0,-1 0 0,1-1 0,-3 12 0,5-14-42,-1 0 0,1 0-1,0 0 1,0 1 0,0-1 0,1 0-1,-1 0 1,1 0 0,0 0 0,0 0-1,0 0 1,0 0 0,0 0 0,0 0-1,1 0 1,0-1 0,-1 1 0,1 0-1,0-1 1,0 0 0,1 1 0,-1-1-1,0 0 1,1 0 0,-1 0 0,1 0-1,0-1 1,-1 1 0,1-1 0,4 2-1,11 4-40,1 0 0,1-1 0,-1-1 0,1 0-1,34 2 1,50-3-4631,-57-4-1635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56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60 5509,'0'0'12994,"-11"-8"-10784,5 3-2023,0 1 1,0-1-1,0 2 1,-1-1-1,1 1 0,-1 0 1,0 0-1,0 1 1,-10-2-1,13 3-168,0 1-1,-1 0 0,1 0 1,0 0-1,0 0 1,0 1-1,-1-1 1,1 1-1,0 0 0,0 1 1,0-1-1,0 1 1,1-1-1,-1 1 0,0 0 1,1 1-1,-1-1 1,1 1-1,0-1 1,-1 1-1,-4 6 0,4-3-22,-1-1 1,1 1-1,0 0 0,1 0 0,-1 1 0,1-1 0,0 1 0,1-1 0,-1 1 0,2 0 0,-1 0 0,1 0 0,0 0 0,0 0 0,1 1 0,-1-1 1,2 0-1,1 13 0,-1-19 15,-1 1 0,1-1 0,-1 0 0,1 0 0,0 0 0,0 0 0,0 0 0,-1 1 0,1-2 0,0 1 0,0 0 0,0 0 0,1 0 0,-1 0 0,0-1 0,0 1 0,0 0 1,0-1-1,1 1 0,-1-1 0,0 1 0,1-1 0,-1 0 0,0 0 0,1 0 0,-1 1 0,0-1 0,1 0 0,-1-1 0,0 1 0,1 0 0,-1 0 0,0-1 0,2 1 0,3-1 46,0-1 0,0 1 0,0-1 0,0 0 0,0-1 0,7-3-1,1-3-17,-1-1 0,1-1-1,-1 0 1,22-24-1,-30 29-1,-1 1-1,1-1 0,-1 0 0,0 0 0,0-1 0,0 1 1,-1-1-1,0 0 0,-1 0 0,1 0 0,-1 0 0,-1 0 1,2-12-1,-3 18-14,0 1 0,0-1-1,0 1 1,0 0 0,0-1 0,0 1 0,0-1 0,0 1 0,0-1 0,0 1 0,0 0 0,-1-1-1,1 1 1,0 0 0,0-1 0,-1 1 0,1-1 0,0 1 0,0 0 0,-1 0 0,1-1 0,0 1-1,-1 0 1,1-1 0,0 1 0,-1 0 0,1 0 0,0 0 0,-1-1 0,1 1 0,-1 0-1,1 0 1,0 0 0,-1 0 0,1 0 0,-1 0 0,1 0 0,-1 0 0,1 0 0,0 0 0,-1 0-1,1 0 1,-1 0 0,1 0 0,0 0 0,-1 0 0,1 0 0,-1 1 0,1-1 0,0 0 0,-1 0-1,1 0 1,0 1 0,-1-1 0,1 0 0,0 0 0,-1 1 0,-22 20 176,20-15-180,0 1 0,1-1 0,-1 1 0,1-1 0,0 1 0,1 0 0,0 0 0,0-1 0,0 1 0,1 0 0,0 0 0,0 0 0,1 0 0,0 0 0,0 0 0,4 12 0,-3-14-72,0-1-1,0 1 1,1-1-1,0 1 1,0-1-1,0 0 0,0 0 1,0 0-1,1-1 1,0 1-1,0-1 0,0 0 1,0 0-1,0 0 1,1 0-1,-1-1 0,1 0 1,0 0-1,-1 0 1,1 0-1,0-1 0,0 0 1,9 1-1,-2-1-1263,0 0-1,1 0 0,0-1 1,13-2-1,8-7-6512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56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39 5189,'-8'6'9481,"3"-3"-8320,0 2-605,0-1 1,-1 0 0,1-1 0,-1 0 0,0 1-1,0-2 1,0 1 0,0-1 0,0 0-1,-1 0 1,-7 1 0,14-33-109,1 25-459,0 0-1,0 1 0,1-1 0,-1 1 0,1-1 0,1 1 1,-1 0-1,4-6 0,-6 10 4,1-1 0,-1 0 0,1 1 0,0-1 0,-1 1 0,1-1 0,-1 1 0,1-1 1,0 1-1,-1-1 0,1 1 0,0 0 0,0-1 0,-1 1 0,1 0 0,0-1 0,0 1 0,-1 0 0,1 0 0,0 0 0,1 0 0,-1 0 1,0 1 1,0-1-1,0 1 0,0-1 0,0 1 0,0 0 0,0-1 0,0 1 0,0 0 0,0 0 0,-1 0 0,1-1 0,0 1 0,-1 0 0,1 0 0,0 0 0,-1 0 0,1 0 0,-1 1 0,1 0 0,21 50 17,-2 1 0,-3 1-1,-2 0 1,11 78-1,-23-115 316,-1 1-1,0-1 1,-2 1-1,0-1 1,-1 0-1,-5 28 1,5-41-253,0-1 0,0 1 0,0 0 1,0-1-1,-1 1 0,0-1 0,1 0 1,-1 1-1,-1-1 0,1 0 0,0 0 0,-1 0 1,1-1-1,-1 1 0,0-1 0,0 1 0,0-1 1,0 0-1,-1 0 0,1 0 0,0 0 1,-1-1-1,1 0 0,-1 1 0,0-1 0,1 0 1,-1-1-1,0 1 0,0-1 0,1 0 0,-1 0 1,0 0-1,0 0 0,1 0 0,-1-1 1,-4-1-1,4 1-9,-1 0 0,1-1 0,0 0 1,0 0-1,0 0 0,0 0 0,1-1 1,-1 0-1,0 1 0,1-1 0,0 0 1,0-1-1,0 1 0,0-1 0,0 1 1,1-1-1,0 0 0,-1 0 0,1 0 1,1 0-1,-1 0 0,1 0 0,-1-1 1,0-7-1,-3-10-180,0 0 1,2-1 0,-1-33-1,4 47-125,0 0-1,0-1 0,1 1 0,0-1 1,0 1-1,1-1 0,0 1 1,1 0-1,0 0 0,1 0 0,0 1 1,0-1-1,6-9 0,-3 9-809,1 1-1,0 0 1,0 0 0,0 0-1,1 1 1,0 1 0,1-1-1,-1 2 1,1-1 0,20-7-1,8-2-4317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56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11 12620,'0'0'3982,"-12"-1"-981,4 0-2723,0 1 0,0 0 0,0 1 0,0-1 0,0 2 1,0-1-1,-11 4 0,16-4-201,-1 1 0,1-1-1,0 1 1,0-1 0,0 1 0,0 0-1,0 1 1,0-1 0,1 0 0,-1 1-1,1-1 1,-1 1 0,1 0 0,0 0 0,0 0-1,0 0 1,1 0 0,-1 0 0,1 1-1,-1-1 1,1 1 0,0-1 0,0 5-1,0-6-33,0 1 0,1-1-1,0 0 1,-1 1-1,1-1 1,0 0-1,0 1 1,0-1 0,1 1-1,-1-1 1,0 0-1,1 1 1,0-1 0,-1 0-1,1 1 1,0-1-1,0 0 1,1 0-1,-1 0 1,0 0 0,1 0-1,-1 0 1,1 0-1,-1-1 1,1 1-1,0 0 1,3 1 0,-1-1-7,-1 0-1,1-1 1,1 1 0,-1-1 0,0 0 0,0-1 0,0 1 0,0-1 0,1 1 0,-1-1 0,0-1 0,0 1 0,1 0 0,-1-1-1,6-1 1,-6 0-25,1 0-1,-1 0 0,0-1 1,1 1-1,-1-1 0,0 0 0,-1 0 1,1 0-1,0 0 0,-1-1 1,0 1-1,1-1 0,-2 0 0,1 0 1,0 0-1,-1 0 0,3-5 1,-3 4-72,1-1 0,-1 1 0,0 0 1,0-1-1,-1 1 0,1-1 0,-1 0 1,-1 1-1,1-1 0,-1 0 0,0 0 1,0 1-1,0-1 0,-2-7 0,2 15-78,0-1 0,0 0-1,0 0 1,0 0-1,0 0 1,0 0-1,0 1 1,0-1 0,0 0-1,-1 0 1,1 0-1,0 0 1,-1 0-1,1 0 1,-1 0 0,1 0-1,-1 0 1,1 0-1,-1 0 1,0 0 0,0 0-1,1 0 1,-1 0-1,0-1 1,0 1-1,0 0 1,0 0 0,0-1-1,0 1 1,0-1-1,0 1 1,0-1-1,0 0 1,0 1 0,-1-1-1,1 0 1,0 0-1,0 1 1,0-1 0,0 0-1,0 0 1,-1 0-1,1-1 1,0 1-1,0 0 1,0 0 0,0-1-1,0 1 1,0 0-1,-1-1 1,1 1-1,0-1 1,0 0 0,0 1-1,1-1 1,-1 0-1,0 1 1,0-1 0,-1-1-1,20 17-2999,7-2-395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28:39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42 4901,'0'0'12235,"-11"-4"-11391,4 0-779,0 2 1,0-1-1,0 1 1,0 0-1,-1 0 0,1 1 1,-1 0-1,1 0 1,-1 1-1,1 0 1,-1 1-1,0-1 1,1 1-1,0 1 1,-1-1-1,1 1 1,0 1-1,-13 5 1,16-6-44,0 0 1,0 0-1,0 0 1,0 1-1,0 0 1,1 0-1,-1 0 1,1 0 0,0 0-1,0 0 1,0 1-1,1 0 1,-1 0-1,1-1 1,-1 1 0,1 1-1,1-1 1,-1 0-1,1 0 1,-1 1-1,0 8 1,2-12-17,1-1 0,-1 1 0,1 0 0,-1-1 1,1 1-1,-1-1 0,1 1 0,0-1 0,-1 1 0,1-1 0,0 1 0,0-1 0,-1 0 1,1 1-1,0-1 0,0 0 0,0 0 0,-1 0 0,1 1 0,0-1 0,0 0 0,0 0 1,-1 0-1,1 0 0,0-1 0,1 1 0,27-1 240,-16-2-217,1-1 0,-1 0 0,0-1 0,0-1 0,0 0 0,-1 0 0,0-1 0,0-1 0,0 0 0,-1-1 0,-1 0 0,1 0 0,9-13 0,-9 6 79,-14 10 97,2 7-188,-1-1 0,1 0 0,-1 1 1,1 0-1,-1-1 0,1 1 0,-1 0 0,1 0 0,0 0 0,0 0 0,-1 0 0,1 0 0,0 0 0,0 0 0,0 0 0,-1 3 0,-2 0-16,1 0 1,0 0-1,0 1 1,0-1-1,1 1 1,0 0-1,0-1 1,0 1-1,0 0 1,1 0-1,0 1 1,0-1-1,0 0 1,1 0-1,-1 0 1,1 1-1,1 5 1,0-9-68,0-1 0,0 0-1,0 1 1,0-1 0,0 0 0,1 0 0,-1 0 0,0 0 0,1 0 0,-1 0 0,0 0 0,1 0 0,-1-1 0,1 1 0,0 0 0,-1-1-1,1 0 1,-1 1 0,1-1 0,0 0 0,-1 0 0,1 1 0,0-1 0,-1-1 0,1 1 0,1 0 0,3 0-523,0-1 1,0 1-1,0-1 0,-1 0 1,1-1-1,9-2 0,6-10-969,-16 10 397,0-1 0,0 0-1,0 0 1,0 0 0,-1 0 0,0-1 0,6-9 0,-3-4 2106,-4 1 4116,-12 38-238,0 3-3796,9-21-987,0-1-1,0 0 0,0 0 0,0 0 0,0 0 1,0 0-1,1 1 0,-1-1 0,0 0 0,1 0 0,-1 0 1,1 0-1,-1 0 0,1 0 0,-1 0 0,1 0 1,0 0-1,-1 0 0,1 0 0,0-1 0,0 1 1,0 0-1,0 0 0,0-1 0,1 2 0,2-1-5,-1 1-1,0-1 1,0 0-1,1-1 1,-1 1-1,0 0 1,1-1-1,-1 0 1,4 0-1,1 0-72,1 0 0,-1-1 0,0-1 0,0 1 0,0-1 0,-1 0 0,13-6-1,-14 5 28,0 0 6,0 0 1,-1 0 0,1 0 0,-1-1 0,0 0 0,0 0 0,0 0 0,4-6 0,-8 9 175,-2 14 407,-6 33 450,1 0 0,2 62-1,4-103-1011,-1 0 0,0 0 0,0 0 0,0-1 0,-1 1 0,1 0-1,-1 0 1,0-1 0,-1 1 0,1-1 0,-1 0 0,0 1 0,0-1 0,0-1-1,0 1 1,-1 0 0,0-1 0,0 0 0,0 1 0,-4 1 0,1 0 221,0-1 1,0 0-1,0 0 0,-1-1 1,1 0-1,-1 0 1,0-1-1,1 0 1,-1 0-1,0-1 0,-15 1 1,21-3-209,0 1 0,0-1-1,0 1 1,0-1 0,0 0 0,0 0 0,0 0-1,1 0 1,-1 0 0,0 0 0,1 0 0,-1-1-1,1 1 1,-1-1 0,1 1 0,0-1 0,0 1-1,-1-1 1,1 0 0,0 1 0,0-1 0,1 0 0,-1 0-1,0 0 1,1 0 0,-1 0 0,1 0 0,-1 0-1,1 0 1,0 0 0,0 0 0,0 0 0,0 0-1,1-3 1,-1-2-111,0 0-1,0 0 1,1 0-1,0 0 1,1 0 0,-1 0-1,1 0 1,1 0-1,2-7 1,0 8 68,-1-1 0,1 1 0,0 0 0,1 0 1,-1 0-1,1 1 0,0 0 0,1 0 0,-1 1 1,1-1-1,0 1 0,0 1 0,0-1 0,14-3 1,10-2-219,-1 2 0,50-5 0,-54 10-1556,-1-2 0,0-1 0,41-13 0,-26-2-5503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5:56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7271,'0'0'14542,"88"30"-13581,-33-36-481,4-3-416,-6 5 0,-2 4-993,-10 0-1505,-8 0-1474,-10 0-1633</inkml:trace>
  <inkml:trace contextRef="#ctx0" brushRef="#br0" timeOffset="1">488 1 12043,'0'0'8163,"-2"9"-7362,-3 21-259,-2 55 0,6-76-526,1 1 0,1 0 0,-1 0 0,1-1 0,1 1 0,0 0 0,0-1 0,1 0 0,0 1 0,9 15-1,-9-59 615,-5 9-568,0 0 0,-2 0 0,-1 1-1,0-1 1,-2 1 0,-11-24 0,22 51-199,0 1 1,0-1-1,0 1 1,0-1-1,1-1 1,-1 1-1,7 2 1,0 1-1573,1-1 0,0 0 0,24 7 0,6-5-4179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57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97 1826,'0'0'15577,"-8"-8"-13361,3 4-2028,1 0 0,-1 1 0,1-1 0,-1 1 0,0 0 1,-1 0-1,1 0 0,0 1 0,-1 0 0,-8-2 0,11 3-146,-1 1 0,1 0 0,-1 0 0,1 0 0,-1 0 0,1 0 0,-1 1-1,1-1 1,0 1 0,-1 0 0,1 0 0,0 0 0,0 1 0,0-1 0,-1 1-1,1-1 1,1 1 0,-1 0 0,0 0 0,0 1 0,1-1 0,-1 1 0,-2 3-1,3-4-5,0 0-1,0-1 1,1 1-1,-1 0 1,0 0-1,1 0 1,0 0-1,0 1 1,-1-1-1,1 0 1,0 1-1,1-1 1,-1 0-1,0 1 0,1-1 1,-1 1-1,1-1 1,0 1-1,0-1 1,0 1-1,0-1 1,0 1-1,0-1 1,1 1-1,0-1 1,1 5-1,0-5-2,0 1 0,0-1 1,0 0-1,0 0 0,1 0 0,-1 0 0,1-1 0,-1 1 0,1-1 1,0 1-1,-1-1 0,1 0 0,0 0 0,0 0 0,0 0 0,0-1 1,0 1-1,0-1 0,0 0 0,0 0 0,6 0 0,-3-1-1,0 1 0,1-1-1,-1-1 1,0 1-1,0-1 1,0 0-1,0-1 1,0 1-1,0-1 1,-1 0 0,1-1-1,-1 1 1,0-1-1,0 0 1,0 0-1,-1-1 1,0 1-1,1-1 1,-1 0 0,-1 0-1,1-1 1,-1 1-1,0-1 1,0 0-1,-1 1 1,1-1 0,-1 0-1,-1-1 1,1 1-1,-1 0 1,0 0-1,-1-1 1,1-10-1,-2 16-216,0-1-1,-1 0 1,1 1-1,0-1 0,-1 0 1,1 1-1,-1 0 1,1-1-1,-1 1 0,0 0 1,0 0-1,1 0 1,-1 0-1,0 0 0,0 0 1,0 0-1,0 1 0,0-1 1,0 1-1,0-1 1,0 1-1,0 0 0,0 0 1,-1 0-1,1 0 1,-3 1-1,3-2 30,1 1 0,-1 0-1,1 0 1,0 0 0,-1 0 0,1 0 0,-1 0-1,1 0 1,0 1 0,-1-1 0,1 0-1,0 1 1,-1-1 0,1 1 0,0-1 0,-1 1-1,1 0 1,0-1 0,0 1 0,0 0 0,0 0-1,0 0 1,0 0 0,0 0 0,0 0 0,0 0-1,0 0 1,0 1 0,1-1 0,-1 0-1,1 0 1,-1 1 0,1-1 0,-1 0 0,1 1-1,-1-1 1,1 0 0,0 1 0,0-1 0,0 1-1,0-1 1,0 3 0,7 6-3768,8-2-1489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57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135 225 3619,'0'0'17222,"-9"-7"-16240,6 5-907,-2-2 21,1 1 1,-1 0 0,1 0 0,-1 1 0,0-1-1,-6-1 1,9 3-73,0 0-1,0 1 1,0 0-1,0-1 1,0 1-1,-1 0 1,1 0-1,0 0 1,0 1-1,0-1 1,0 0-1,0 1 1,0-1 0,0 1-1,0 0 1,0 0-1,0-1 1,0 1-1,1 1 1,-1-1-1,0 0 1,1 0-1,-1 1 1,-2 1-1,1 0 61,0 1-1,0 0 1,0-1-1,0 1 0,1 0 1,-1 1-1,1-1 1,0 0-1,1 0 1,-1 1-1,0 0 0,1-1 1,0 1-1,0 6 1,1-9-50,0 0 0,0 0 0,0 0 0,0-1 0,1 1 0,-1 0 1,1 0-1,-1-1 0,1 1 0,0 0 0,-1-1 0,1 1 0,0-1 0,0 1 0,0-1 0,0 1 1,1-1-1,-1 0 0,0 1 0,1-1 0,-1 0 0,0 0 0,1 0 0,0 0 0,-1 0 1,1 0-1,-1-1 0,1 1 0,0 0 0,0-1 0,-1 1 0,1-1 0,0 0 0,0 0 1,-1 1-1,1-1 0,0-1 0,0 1 0,2 0 0,6-1-40,0-1 1,0 1-1,0-2 0,0 0 0,0 0 0,-1 0 1,1-1-1,-1-1 0,0 0 0,0 0 1,0 0-1,-1-1 0,0-1 0,0 1 0,0-1 1,-1-1-1,0 1 0,8-13 0,-6 9-26,-1-1-1,0 0 1,0 0-1,-1-1 0,-1 0 1,0-1-1,0 1 0,-2-1 1,0 0-1,0 0 0,-1 0 1,1-24-1,-4 37 38,1 1 1,-1-1-1,0 0 0,0 0 0,0 1 0,0-1 0,0 0 0,0 0 1,0 1-1,0-1 0,0 0 0,0 0 0,0 0 0,-1 1 1,1-1-1,0 0 0,-1 1 0,1-1 0,0 0 0,-1 0 0,1 1 1,-1-1-1,1 1 0,-1-1 0,1 0 0,-1 1 0,1-1 0,-1 1 1,1-1-1,-1 1 0,0 0 0,1-1 0,-1 1 0,0 0 1,0-1-1,1 1 0,-1 0 0,0 0 0,0 0 0,1-1 0,-1 1 1,0 0-1,0 0 0,-1 0 0,1 1 5,-1-1 1,1 1-1,0 0 0,-1-1 1,1 1-1,-1 0 0,1 0 1,0 0-1,0 0 0,0 0 1,0 0-1,-1 0 0,1 1 1,1-1-1,-1 0 0,0 1 1,0-1-1,0 0 0,1 1 1,-1-1-1,0 2 0,-2 6 125,1-1 0,0 0-1,1 1 1,0-1 0,0 1 0,1 0-1,0-1 1,0 1 0,1-1-1,0 1 1,1-1 0,0 1-1,0-1 1,1 0 0,0 0 0,0 0-1,6 11 1,-5-14-183,0 1 1,0-1-1,0 0 1,1 0-1,0-1 1,0 1-1,0-1 1,0 0-1,11 5 1,-9-5-496,1-1 1,-1 0 0,1 0 0,0-1 0,0 0-1,0 0 1,0-1 0,15 1 0,16-2-5865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58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155 131 5958,'0'0'4164,"6"-10"-54,-4 6-3641,22-40 2705,-23 41-2910,0 1 0,0-1 0,0 1 0,0-1 0,0 0 0,-1 1 0,1-1 0,-1 0 0,0 0 0,1 0 0,-1 1 0,-1-1 0,1 0 0,0 0 0,-1 0 0,1 1 0,-1-1 0,-1-3 0,0 4-160,0 1 0,0-1 1,0 1-1,0-1 0,0 1 0,-1-1 0,1 1 1,0 0-1,-1 0 0,1 0 0,-1 1 0,1-1 1,-1 1-1,0-1 0,1 1 0,-1 0 0,1 0 1,-1 0-1,-4 1 0,0-1-33,1 0-1,-1 1 0,1 0 1,-1 0-1,1 1 1,0 0-1,-8 3 1,9-2-64,-1 1 0,1-1 0,0 1 1,0 0-1,0 1 0,0-1 0,0 1 0,1 0 1,0 0-1,0 0 0,1 1 0,-1 0 0,1-1 0,1 1 1,-1 0-1,1 0 0,0 1 0,0-1 0,0 0 1,1 1-1,0-1 0,1 1 0,-1-1 0,1 1 1,1 11-1,0-16-11,0 1 1,1 0-1,-1-1 1,0 1-1,1-1 1,0 0-1,-1 0 1,1 1-1,0-1 1,0 0-1,0 0 1,0-1-1,1 1 1,-1 0-1,1-1 1,-1 1 0,1-1-1,-1 0 1,1 0-1,-1 0 1,1 0-1,0 0 1,0-1-1,0 1 1,-1-1-1,1 0 1,6 0-1,2 1-358,1-1 0,0 0 1,0-1-1,0-1 0,16-4 0,-11 1-949,0-1 0,-1-1 0,1-1-1,16-11 1,14-13-4508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58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3716,'0'0'9133,"-9"1"-4883,5 0-4067,0-1 1,1 1-1,-1 0 1,0 0-1,0 0 0,0 1 1,1-1-1,-1 1 1,1 0-1,-1 0 1,1 0-1,0 0 0,0 1 1,0-1-1,0 1 1,0 0-1,0 0 1,1 0-1,0 0 0,-1 0 1,1 1-1,0-1 1,1 1-1,-3 6 1,-1 1 100,1 0 0,1 0 1,0 1-1,1-1 0,0 1 1,1 0-1,0 0 0,1-1 1,0 1-1,2 14 0,-2-23-253,1 1 0,0-1 0,-1 1 0,1-1 0,0 1 0,1-1 0,-1 0-1,1 1 1,-1-1 0,1 0 0,0 0 0,0 0 0,0 0 0,1-1 0,-1 1 0,1 0-1,0-1 1,-1 0 0,1 0 0,0 0 0,0 0 0,0 0 0,1 0 0,-1-1 0,0 1-1,1-1 1,-1 0 0,1 0 0,-1-1 0,1 1 0,-1 0 0,1-1 0,-1 0 0,1 0-1,0 0 1,4-1 0,-2-1-53,0 1-1,-1-1 1,1 0-1,0-1 1,-1 1 0,1-1-1,-1 0 1,0 0-1,0-1 1,0 0-1,0 0 1,-1 0 0,0 0-1,0-1 1,0 1-1,5-9 1,17-15-376,-25 29 402,-1 0 0,1 0 0,0 1 0,-1-1 1,1 0-1,0 0 0,-1 1 0,0-1 0,1 0 0,-1 1 1,0-1-1,1 1 0,-1-1 0,0 0 0,0 1 0,0-1 0,0 1 1,-1-1-1,1 2 0,1 39 324,-1-33-256,0 0 1,1 0-1,0-1 1,0 1-1,1 0 1,3 9-1,-4-17-96,-1 0-1,1 0 0,-1 1 1,1-1-1,0 0 0,-1 0 1,1 0-1,0 0 0,0 0 1,0 0-1,0 0 0,0 0 1,0 0-1,0 0 1,0-1-1,0 1 0,0 0 1,0-1-1,3 2 0,-3-2-134,1 0-1,0 0 1,0 0-1,0-1 1,-1 1-1,1 0 0,0-1 1,0 1-1,-1-1 1,1 0-1,0 1 1,-1-1-1,1 0 1,-1 0-1,1 0 1,-1 0-1,1 0 1,-1 0-1,2-2 1,14-15-4982,3-6-3673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59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145 104 11435,'-9'5'4372,"-16"6"-2129,10-5-1174,0 0 1,1 1-1,0 0 0,1 2 1,-20 14-1,33-23-1066,-1 0 0,1 1 1,-1-1-1,1 0 0,-1 1 1,1-1-1,0 1 0,-1-1 1,1 1-1,-1-1 0,1 1 0,0-1 1,0 1-1,-1-1 0,1 1 1,0-1-1,0 1 0,0 0 1,0-1-1,-1 1 0,1-1 0,0 1 1,0 0-1,0-1 0,0 1 1,0-1-1,1 1 0,-1 0 1,0-1-1,0 1 0,0-1 0,0 1 1,1-1-1,-1 1 0,1 0 1,21 9 61,31-5 12,-47-6-69,0 1 0,0-1-1,1-1 1,-1 1-1,0-1 1,0 0-1,-1-1 1,1 0 0,0 1-1,-1-2 1,0 1-1,1-1 1,-1 1-1,-1-1 1,1-1 0,0 1-1,-1-1 1,0 0-1,0 0 1,-1 0 0,1 0-1,-1 0 1,0-1-1,-1 0 1,1 0-1,-1 1 1,0-1 0,0-1-1,-1 1 1,1-7-1,-2 12 31,0 0-1,-1-1 1,1 1-1,0 0 0,0-1 1,-1 1-1,1 0 1,-1 0-1,1-1 1,-1 1-1,0 0 0,0 0 1,1 0-1,-1 0 1,0 0-1,0 0 0,0 0 1,0 0-1,0 0 1,0 0-1,0 0 1,0 0-1,-1 1 0,1-1 1,0 1-1,0-1 1,-1 1-1,1-1 1,0 1-1,-1 0 0,1-1 1,0 1-1,-1 0 1,1 0-1,0 0 1,-1 0-1,1 0 0,0 0 1,-1 1-1,1-1 1,0 0-1,-2 1 0,1-1-30,1 1-1,-1-1 1,1 0-1,-1 0 0,1 1 1,-1-1-1,1 0 1,0 1-1,-1 0 0,1-1 1,0 1-1,-1 0 1,1-1-1,0 1 0,0 0 1,0 0-1,0 0 1,0 0-1,0 0 1,0 1-1,0-1 0,0 0 1,0 0-1,1 0 1,-1 1-1,0-1 0,1 0 1,-1 1-1,1-1 1,0 1-1,-1-1 0,1 1 1,0-1-1,0 1 1,0-1-1,0 0 0,0 1 1,0-1-1,0 1 1,1-1-1,-1 1 0,1 1 1,0-2 0,0 0 1,0 0 0,0 0-1,0 0 1,0-1 0,0 1-1,0 0 1,0-1 0,0 1-1,1-1 1,-1 1 0,0-1-1,0 0 1,0 1 0,1-1-1,-1 0 1,0 0 0,1 0-1,-1 0 1,0 0 0,0 0-1,1 0 1,-1 0 0,0-1-1,0 1 1,1 0 0,0-1-1,34-12 152,-32 10-140,5-3 179,0 0 0,-1-1 0,0 0 0,9-11 0,-16 17-180,0 1-1,-1-1 1,1 0-1,0 0 1,0 0-1,-1 0 1,1 0 0,0 0-1,-1 0 1,1 0-1,-1-1 1,1 1 0,-1 0-1,0 0 1,1 0-1,-1-1 1,0 1-1,0 0 1,0 0 0,0-1-1,0 1 1,0 0-1,0 0 1,-1 0 0,1-1-1,0 1 1,-1 0-1,1 0 1,0 0-1,-1 0 1,0 0 0,1-1-1,-1 1 1,0 0-1,1 0 1,-1 1-1,0-1 1,0 0 0,0 0-1,0 0 1,0 0-1,0 1 1,0-1 0,0 0-1,0 1 1,0-1-1,-2 0 1,2 1-40,-1 5 31,0 0 31,0-1 0,1 1 0,-1 0 0,1 0 0,0 0 0,1 1 0,-1-1 0,1 6 0,-1 4 125,0-11-144,0 0 0,0 0 0,1 1 0,-1-1 0,1 0 0,0 1 0,1-1 0,-1 1 0,1-1 0,0 0 0,2 7 0,-2-10-14,1 1 1,-1 0-1,1-1 1,-1 1-1,1-1 1,0 1-1,0-1 1,-1 0-1,1 0 1,0 0 0,0 0-1,0 0 1,0 0-1,0-1 1,1 1-1,-1-1 1,0 1-1,0-1 1,0 0 0,0 0-1,1 1 1,-1-2-1,4 1 1,3 0 10,-8 1-14,0-1 0,0 0 0,0 1 0,0-1 0,0 0 1,0 0-1,0 0 0,0 1 0,0-1 0,0 0 0,0 0 0,0-1 0,0 1 0,0 0 0,0 0 0,0 0 0,0-1 0,0 1 0,0-1 0,0 1 0,0 0 0,0-1 0,0 0 0,0 1 0,0-1 0,0 1 0,-1-1 0,1 0 1,0 0-1,-1 0 0,1 1 0,0-1 0,-1 0 0,1 0 0,-1 0 0,1 0 0,-1 0 0,1-1 0,-1 2-31,2 21-23,0-15-3167,5-10-4086,-2-4-26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59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39 3683,'-3'-22'15426,"-9"10"-10468,8 11-4737,0 0 0,-1 0 0,1 1 0,0-1 0,-1 1 0,1 0 0,-1 0 1,-4 1-1,4 0-209,-1 0 1,1 0-1,0 1 1,0 0-1,0 0 1,0 0 0,0 0-1,0 1 1,0 0-1,1 0 1,0 0-1,-1 1 1,1-1-1,1 1 1,-1 0-1,0 0 1,1 1 0,0-1-1,0 0 1,-4 10-1,3-7 77,0 0-1,0 1 0,1 0 0,1 0 1,-1 0-1,1 0 0,1 0 1,-1 0-1,1 1 0,1-1 1,-1 0-1,2 1 0,0 9 1,0-16-76,0 0-1,0 0 1,0 0 0,0 0 0,0 0 0,1 0 0,-1 0 0,0-1-1,1 1 1,0 0 0,-1-1 0,1 1 0,0-1 0,0 0-1,0 1 1,0-1 0,0 0 0,0 0 0,0-1 0,0 1 0,0 0-1,0-1 1,1 1 0,-1-1 0,0 0 0,3 1 0,63 1-890,-64-3 702,4 1-491,0-1-1,-1 0 0,1-1 1,15-4-1,25-20-6463,-19 4-226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00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11 117 5093,'0'0'18999,"-1"8"-18561,0-7-432,1 0 1,-1 0-1,1 0 0,0 0 1,0 1-1,-1-1 1,1 0-1,0 0 1,0 1-1,0-1 0,0 0 1,0 0-1,1 1 1,-1-1-1,0 0 0,1 0 1,-1 0-1,0 1 1,1-1-1,0 0 0,-1 0 1,1 0-1,0 0 1,-1 0-1,1 0 0,0 0 1,0 0-1,0 0 1,0-1-1,0 1 0,0 0 1,0 0-1,0-1 1,0 1-1,1 0 0,6 1-34,1-1-1,-1 1 0,0-2 0,0 1 0,13-2 0,-21 1 25,6 0 42,0 0-1,0-1 0,-1 0 1,1 0-1,-1 0 0,1-1 1,-1 0-1,1 0 1,-1 0-1,0-1 0,0 0 1,0 0-1,0 0 0,0-1 1,-1 1-1,0-1 1,0 0-1,0 0 0,0-1 1,0 1-1,-1-1 0,0 0 1,0 0-1,0 0 0,-1 0 1,1 0-1,-1 0 1,0-1-1,-1 0 0,1 1 1,-1-1-1,0-9 0,-1 13-6,0 1 0,0-1 0,0 0 0,-1 0 0,1 0 1,-1 1-1,1-1 0,-1 0 0,0 0 0,1 1 0,-1-1 0,0 1 0,0-1 0,0 1 0,0-1 0,-1 1 0,1-1 0,0 1 0,-1 0 0,1 0 0,-1 0 0,1 0 0,-1 0 0,1 0 0,-1 0 0,0 0 0,1 0 0,-1 1 0,0-1 0,0 1 0,1 0 0,-1-1 0,0 1 0,0 0 0,0 0 0,0 0 0,1 0 0,-1 0 0,0 0 0,0 1 0,-3 0 0,-2 0 50,0 0-1,0 1 1,1 0-1,-1 0 1,0 0-1,1 1 1,0 0-1,-1 0 1,1 1 0,-7 5-1,3 0 47,1 0-1,0 1 1,1 0-1,0 1 1,-12 21 0,17-27-79,1 0-1,-1 0 1,1 0 0,0 0 0,1 1 0,-1-1 0,1 0 0,0 1 0,0-1 0,1 1 0,0-1 0,0 1 0,0 0 0,0-1 0,1 1 0,2 9 0,-1-12-36,0 0-1,0 0 1,0 0 0,0 0-1,0 0 1,0 0-1,1-1 1,0 1 0,-1-1-1,1 0 1,0 1 0,0-1-1,0-1 1,0 1 0,1 0-1,-1-1 1,0 0 0,1 1-1,-1-1 1,1-1-1,5 2 1,10 1-180,0-1 1,34-1-1,-47-1 36,5 0-408,0 0-1,0-1 1,0-1 0,16-3 0,-23 4-19,0-1-1,0 1 1,1-1 0,-1 0 0,-1 0 0,1 0 0,0 0 0,0-1 0,-1 0 0,0 1 0,1-1-1,-1-1 1,0 1 0,3-5 0,6-17-6119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00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55 16015,'0'0'2787,"-69"-21"-33,53 13-544,16 3-672,0 1-833,13 3-801,10-2-449,3-1-2626,3-5-5926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03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7719,'0'0'12620,"-2"72"-11435,2-39-320,0 4-384,0 4-321,0 0-96,2-2 0,3-1-64,0-6-801,1-8-1921,-1-8-4229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05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42 6854,'0'-2'382,"1"1"-1,-1 0 1,1-1-1,-1 1 1,1-1-1,-1 1 0,0-1 1,0 1-1,0-1 1,0 1-1,0-1 0,0 1 1,0-1-1,0 1 1,0-1-1,-1 1 1,1-1-1,-1 1 0,1 0 1,-2-3-1,1 4-213,0-1 0,0 0-1,1 0 1,-1 1 0,0-1 0,-1 0-1,1 1 1,0-1 0,0 1 0,0-1-1,0 1 1,0 0 0,0-1-1,-1 1 1,1 0 0,0 0 0,0 0-1,-1 0 1,-1 0 0,-3 1-35,0 0 0,0 0 0,0 1 0,0-1 0,1 1 0,-1 1 0,0-1 0,-9 6 0,0 2-41,1 1 1,0 0 0,1 1 0,0 0-1,1 1 1,0 1 0,-17 25 0,29-39-86,0 1 1,0-1-1,-1 0 1,1 1-1,0-1 1,0 0-1,0 1 1,-1-1-1,1 1 1,0-1-1,0 0 1,0 1-1,0-1 1,0 1-1,0-1 1,0 0-1,0 1 1,0-1-1,0 1 1,0-1-1,0 0 1,0 1-1,0-1 0,0 1 1,0-1-1,1 0 1,-1 1-1,0-1 1,0 0-1,0 1 1,1-1-1,-1 0 1,0 1-1,0-1 1,1 0-1,-1 1 1,1-1-1,19 5 140,30-9-114,-45 4-44,4-1-68,27-4-273,0 2-1,61 2 0,-96 1 374,1 0 0,-1-1-1,0 1 1,0 0 0,1 1-1,-1-1 1,0 0 0,0 0-1,0 0 1,1 1 0,-1-1-1,0 1 1,0-1 0,0 1-1,0-1 1,0 1 0,0-1-1,0 1 1,0 0 0,0 0-1,0 0 1,0 0 0,0-1-1,-1 1 1,1 0 0,0 0-1,-1 0 1,1 1 0,0-1-1,-1 0 1,0 0 0,1 0-1,-1 0 1,0 0 0,1 1-1,-1-1 1,0 0 0,0 0-1,0 0 1,0 1 0,0-1-1,0 0 1,-1 2 0,0 1 170,0-1 0,0 1 1,-1-1-1,0 0 0,1 1 0,-1-1 1,0 0-1,-1 0 0,1 0 1,0 0-1,-1-1 0,0 1 1,-3 2-1,-8 4 168,-1 0 1,0-1-1,0-1 1,-1 0-1,0-1 1,0-1-1,-1 0 0,1-2 1,-1 1-1,0-2 1,-32 1-1,48-3-383,1 0-1,0 0 0,-1 0 1,1 0-1,0 0 1,-1 1-1,1-1 0,-1 0 1,1 0-1,0 0 0,-1 0 1,1 0-1,-1 0 1,1-1-1,0 1 0,-1 0 1,1 0-1,0 0 0,-1 0 1,1 0-1,0 0 1,-1-1-1,1 1 0,0 0 1,-1 0-1,1-1 0,0 1 1,-1 0-1,1 0 1,0-1-1,0 1 0,-1 0 1,1-1-1,0 1 1,0 0-1,0-1 0,-1 1 1,1 0-1,0-1 0,0 1 1,0-1-1,0 1 1,0 0-1,0-1 0,0 1 1,0-1-1,0 1 0,0 0 1,0-1-1,0 1 1,0 0-1,0-1 0,0 1 1,0-1-1,1 1 0,-1 0 1,0-1-1,0 1 1,0 0-1,1-1 0,-1 1 1,0 0-1,1-1 1,20-19-2666,101-33-8329,-72 34 5494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5:56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 11403,'-8'0'3470,"-6"-1"-2474,0 2-1,0 0 1,0 0 0,1 1 0,-23 7 0,32-8-900,1 0 0,-1 0 0,0 0 0,1 0 0,0 1 0,-1 0 0,1 0 0,0 0 0,0 0 0,0 0 0,0 0 0,0 1 0,0 0 0,1-1 0,-1 1 0,1 0 1,0 0-1,0 1 0,0-1 0,0 0 0,1 1 0,-1-1 0,1 1 0,0-1 0,0 1 0,0-1 0,0 1 0,0 6 0,2-9-90,-1 1 1,1-1-1,0 0 0,-1 1 1,1-1-1,0 0 1,0 1-1,0-1 0,0 0 1,0 0-1,0 0 0,0 1 1,0-1-1,0 0 0,1-1 1,-1 1-1,0 0 0,1 0 1,-1-1-1,1 1 0,-1 0 1,1-1-1,-1 1 1,1-1-1,-1 0 0,1 0 1,-1 1-1,1-1 0,-1 0 1,1 0-1,0-1 0,1 1 1,58-3 125,-42-1-313,0-1 1,-1-1-1,0 0 1,30-16-1,-26 11 16,1 2-1,31-9 1,-54 17 177,1 1-1,0 0 0,-1 0 1,1 0-1,-1 0 1,1 0-1,0 0 1,-1 0-1,1 0 1,0 1-1,-1-1 1,1 0-1,-1 0 1,1 0-1,0 1 1,-1-1-1,1 0 1,-1 1-1,1-1 1,-1 0-1,1 1 0,-1-1 1,1 1-1,-1-1 1,0 0-1,1 1 1,-1-1-1,0 1 1,1 0-1,-1-1 1,0 1-1,1-1 1,-1 1-1,0-1 1,0 1-1,0 0 1,0-1-1,0 1 1,0 0-1,1-1 0,-1 1 1,-1-1-1,1 1 1,0 0-1,0-1 1,0 1-1,0 0 1,-6 44 794,2-23-337,5-21-450,-1 0-1,1 0 1,0 0 0,-1 0 0,1 0 0,0 0-1,-1-1 1,1 1 0,0 0 0,0-1-1,-1 1 1,1 0 0,0-1 0,0 1 0,0-1-1,0 1 1,0-1 0,0 0 0,0 1 0,0-1-1,0 0 1,0 0 0,0 0 0,0 0 0,0 0-1,0 0 1,1 0 0,-1 0 0,2 0 0,37-3 271,-22 0-388,-1-2 1,33-12-1,-36 12-207,-1 0 0,1 1 0,0 0 0,0 1-1,1 0 1,13 0 0,-27 3 313,-1 1-1,1-1 1,-1 0 0,1 1-1,-1-1 1,0 0 0,1 1-1,-1-1 1,0 1 0,0-1-1,1 1 1,-1-1 0,0 1-1,0-1 1,0 1 0,1-1-1,-1 1 1,0-1 0,0 1-1,0-1 1,0 1 0,0-1-1,0 1 1,0-1 0,0 1-1,0-1 1,0 1 0,0-1 0,-1 1-1,1-1 1,0 1 0,0-1-1,0 1 1,-1-1 0,1 1-1,0-1 1,-1 1 0,1-1-1,0 0 1,-1 1 0,0 0-1,-11 22 931,10-21-887,-13 23 1155,15-25-1184,0 1 1,-1-1 0,1 1-1,0-1 1,0 1-1,0 0 1,0-1 0,0 1-1,0-1 1,0 1 0,0-1-1,0 1 1,0-1-1,1 1 1,-1-1 0,0 1-1,0-1 1,0 1-1,1-1 1,-1 1 0,0-1-1,0 0 1,1 1 0,-1-1-1,0 1 1,1-1-1,-1 0 1,0 1 0,1-1-1,-1 0 1,1 1-1,-1-1 1,1 0 0,-1 0-1,1 0 1,-1 1 0,1-1-1,-1 0 1,1 0-1,-1 0 1,1 0 0,-1 0-1,1 0 1,-1 0 0,1 0-1,-1 0 1,1 0-1,-1 0 1,1 0 0,-1 0-1,1 0 1,0-1-1,18 0-23,-1-1 0,1-1-1,0-1 1,-1-1-1,21-8 1,-21 6-452,0 2-1,1 0 1,-1 1 0,1 0 0,23 0 0,-42 4 474,1 0 0,-1 0 0,1 0 0,-1 0 0,1 0 0,-1 1 1,1-1-1,-1 0 0,1 0 0,-1 0 0,1 1 0,-1-1 0,1 0 0,-1 0 1,0 1-1,1-1 0,-1 0 0,1 1 0,-1-1 0,0 0 0,1 1 1,-1-1-1,0 1 0,0-1 0,1 0 0,-1 1 0,0-1 0,0 1 1,0-1-1,1 1 0,-1-1 0,0 1 0,0-1 0,0 1 0,0-1 1,0 1-1,0-1 0,0 1 0,0-1 0,0 1 0,0-1 0,0 1 0,-1 0 1,-8 31 1557,2-11 70,11-20-1622,-1 0-1,1 0 1,-1 0-1,1 0 1,-1-1-1,1 0 1,-1 1-1,1-1 1,-1-1-1,7 0 1,-5 1-271,35-3-3471,-13-3-4042,-7 1-4532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05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88 7944,'0'0'6005,"-8"-3"-3127,1 1-2390,0 0 0,0 0 0,-1 0 0,1 0 1,0 1-1,-15 0 0,19 1-416,-1 1 0,1-1 0,-1 1 0,1-1 0,0 1 0,-1 0 0,1 1 0,0-1 0,-1 0 0,1 1 0,0 0 0,0 0 0,0 0 0,0 0 0,1 0 0,-1 0 0,1 1 0,-1-1 0,-3 6 1,4-5-22,-1 1 0,1 0 0,0 0 0,0 0 1,0 0-1,1 0 0,-1 0 0,1 1 0,0-1 1,0 0-1,1 1 0,-1-1 0,1 8 0,0-10-19,0 0 0,1 0 0,-1-1 0,0 1 0,1 0 0,0 0 0,-1-1 0,1 1 0,0 0 0,0-1 0,0 1 0,0-1 0,0 1 0,0-1 0,1 0 0,-1 1 0,0-1 0,1 0 0,-1 0 0,1 0 0,-1 0 0,1 0 0,0 0 0,-1 0 0,1-1 0,0 1 0,-1 0 0,1-1 0,0 0 0,0 1 0,0-1 0,0 0 0,-1 0 0,4 0 0,4 0 53,-1-1 0,1 1-1,0-2 1,0 1 0,-1-1 0,1 0 0,-1-1 0,1 0-1,-1-1 1,0 1 0,0-1 0,-1-1 0,1 0 0,10-9-1,-12 9-69,0 0 0,-1 0 0,0 0 0,0-1-1,-1 0 1,1 0 0,-1 0 0,0 0 0,-1-1-1,0 1 1,0-1 0,0 0 0,-1 0-1,0 0 1,0 0 0,-1-1 0,0 1 0,0-8-1,-1 13-14,0 0 0,-1 0 0,0 1 0,1-1 0,-1 0 0,0 1 0,0-1 0,0 1 0,0-1 0,0 1 0,0-1 0,0 1 0,0 0 0,0 0 0,-1-1 0,1 1 0,-1 0 0,1 0 0,-1 0 0,1 0 0,-1 1 0,1-1 0,-1 0-1,0 1 1,0-1 0,1 1 0,-1-1 0,0 1 0,0 0 0,1 0 0,-1 0 0,-3 0 0,-29 6-1940,33-6 1556,-1 1-1,1-1 0,-1 1 0,1 0 0,0 0 1,0 0-1,-1 0 0,1 0 0,0 0 1,0 0-1,0 0 0,0 0 0,0 0 0,0 1 1,0-1-1,1 0 0,-2 3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06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3555,'0'0'15663,"0"9"-14659,-1 26 37,0-2-51,4 52 0,-3-78-853,1 0 1,0 1-1,1-1 0,0 0 1,0 0-1,0 0 0,1 0 0,0 0 1,0-1-1,1 1 0,0-1 1,0 0-1,6 8 0,-8-13-97,1 1 1,-1 0-1,0-1 0,1 1 1,-1-1-1,1 0 0,-1 0 1,1 0-1,0 0 0,-1 0 0,1-1 1,0 1-1,0-1 0,-1 0 1,1 0-1,0 0 0,0 0 1,0 0-1,-1 0 0,1-1 0,0 0 1,-1 1-1,1-1 0,0 0 1,-1 0-1,1 0 0,-1-1 0,1 1 1,-1-1-1,0 1 0,4-4 1,7-5 46,-1 0 0,0-1 1,21-24-1,24-43 10,-23 27-61,-33 113-174,-3-47 159,1-5 20,-1-1 1,1 1 0,1-1 0,0 1 0,2 18 0,-2-27-19,1 0-1,-1-1 1,1 1 0,-1-1-1,1 1 1,-1-1 0,1 1 0,-1-1-1,1 1 1,-1-1 0,1 1-1,0-1 1,-1 0 0,1 1 0,0-1-1,-1 0 1,1 0 0,0 0-1,-1 1 1,1-1 0,0 0-1,0 0 1,-1 0 0,1 0 0,0 0-1,0 0 1,-1-1 0,1 1-1,0 0 1,-1 0 0,1 0-1,1-1 1,23-8 392,-8-3-327,-2 0 0,1 0 1,-2-2-1,0 0 0,21-27 0,32-30-158,-67 70 69,0 1-1,1 0 1,-1-1 0,0 1 0,0 0-1,1 0 1,-1-1 0,0 1 0,1 0 0,-1 0-1,0-1 1,1 1 0,-1 0 0,0 0-1,1 0 1,-1 0 0,0 0 0,1-1 0,-1 1-1,0 0 1,1 0 0,-1 0 0,1 0-1,-1 0 1,0 0 0,1 0 0,-1 0 0,1 0-1,-1 1 1,0-1 0,1 0 0,-1 0-1,0 0 1,1 0 0,-1 0 0,0 1 0,1-1-1,-1 0 1,0 0 0,1 1 0,-1-1-1,0 0 1,0 0 0,1 1 0,-1-1 0,0 0-1,1 1 1,4 27-118,-7 35-50,-2-47 178,3-12-12,0 1-1,0-1 1,0 1 0,0-1 0,1 0-1,0 1 1,0-1 0,0 1 0,0-1-1,2 6 1,-2-10-39,0 1 1,1-1-1,-1 0 0,0 0 1,1 0-1,-1 1 0,1-1 1,-1 0-1,0 0 0,1 0 1,-1 0-1,1 0 0,-1 0 1,0 0-1,1 0 0,-1 0 1,1 0-1,-1 0 0,0 0 1,1 0-1,-1 0 0,1 0 1,-1 0-1,0 0 0,1 0 1,-1-1-1,0 1 0,1 0 1,-1 0-1,0 0 0,1-1 1,-1 1-1,0 0 0,1 0 1,-1-1-1,0 1 0,0 0 1,1-1-1,13-12-1366,-14 13 1345,20-22-7245,36-51-1,-37 45 2179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07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124 129 3716,'0'0'14782,"-9"-3"-12893,7 2-1797,-1 0 1,1 0-1,-1 0 0,1 0 0,-1 0 0,1 1 0,-1 0 0,0-1 0,1 1 0,-1 0 1,0 0-1,1 0 0,-1 1 0,-4 0 0,4 1 7,-1 0 0,1-1-1,0 1 1,0 0 0,0 1 0,0-1 0,1 1 0,-1-1-1,1 1 1,-1 0 0,1 0 0,0 0 0,-3 6 0,1-3 107,0 1 1,0-1 0,1 1 0,0 0-1,0 0 1,1 0 0,0 1 0,0-1 0,1 0-1,-1 1 1,2-1 0,-1 1 0,1-1-1,1 11 1,0-16-194,0 0-1,0 0 1,0-1-1,0 1 0,1 0 1,-1-1-1,0 1 1,1-1-1,-1 0 1,1 1-1,0-1 1,-1 0-1,1 0 1,0 0-1,0 0 1,0 0-1,0 0 0,-1-1 1,1 1-1,0 0 1,0-1-1,0 0 1,1 1-1,-1-1 1,0 0-1,0 0 1,0 0-1,0-1 1,0 1-1,0 0 0,3-2 1,4 1 9,-1 0-1,1-1 1,-1 0-1,0 0 1,0-1-1,11-5 1,-8 1-47,0 0-1,-1-1 1,0 0 0,-1-1-1,0 0 1,13-15 0,-18 18 9,1 0 1,-1 0-1,0 0 1,-1 0-1,0-1 1,0 0-1,0 1 1,0-1-1,-1 0 1,-1 0-1,1 0 1,0-14-1,-1 21 17,-1-1 0,0 1 0,0-1 0,0 1 0,0-1 0,1 1 0,-1-1 0,0 1 0,0-1 0,0 1 0,0-1 0,0 1 0,0-1 0,0 1-1,0-1 1,0 1 0,-1-1 0,1 1 0,0 0 0,0-1 0,0 1 0,0-1 0,-1 1 0,1-1 0,0 1 0,-1-1 0,1 1 0,0 0 0,-1-1 0,1 1 0,0 0 0,-1-1 0,1 1 0,-1 0 0,1-1 0,0 1 0,-1 0 0,1 0 0,-1 0 0,1-1 0,-1 1 0,1 0-1,-1 0 1,1 0 0,-1 0 0,1 0 0,-1 0 0,1 0 0,-1 0 0,1 0 0,-1 0 0,1 0 0,-1 0 0,1 0 0,-1 1 0,1-1 0,-1 0 0,1 0 0,0 0 0,-1 1 0,1-1 0,-1 0 0,1 1 0,-1-1 0,-24 26 69,20-18-35,1 1 0,0-1 0,0 1-1,0 1 1,1-1 0,1 0-1,0 1 1,0-1 0,1 1-1,0 0 1,0 18 0,2-27-33,-1 1-1,0-1 1,1 0 0,-1 1-1,1-1 1,-1 0 0,1 1 0,-1-1-1,1 0 1,0 0 0,0 1-1,0-1 1,0 0 0,0 0 0,0 0-1,0 0 1,0 0 0,0 0-1,0 0 1,0-1 0,1 1 0,-1 0-1,0-1 1,1 1 0,-1-1-1,0 1 1,1-1 0,-1 1 0,1-1-1,-1 0 1,0 0 0,1 0 0,-1 0-1,1 0 1,-1 0 0,1 0-1,-1 0 1,3-2 0,4 2-193,-1-2 0,1 1 0,-1-1 0,1 0-1,-1-1 1,9-4 0,1-2-1306,-1-2-1,0 1 1,-1-2-1,0 0 1,19-21-1,-26 25 313,-1 0 0,0 0 0,-1-1 0,0 0 0,0 0 0,-1 0 0,0-1 0,0 0 0,-1 0 0,-1 0-1,3-12 1,-9 15 7623,-8 12-3381,-7 11-124,13-10-2378,1-1 0,-1 1 0,1 0-1,1 1 1,-1-1 0,1 1 0,0-1 0,1 1-1,-1 0 1,1 0 0,1 0 0,-1 0 0,0 14-1,3-20-538,-1 0-1,1 0 1,-1-1-1,1 1 1,0 0-1,-1 0 1,1-1-1,0 1 1,-1 0-1,1-1 1,0 1-1,0-1 1,-1 1-1,1-1 1,0 1-1,0-1 1,0 0-1,0 1 1,0-1-1,0 0 1,0 0-1,0 0 1,0 0-1,0 1 0,-1-1 1,1-1-1,0 1 1,0 0-1,0 0 1,0 0-1,0 0 1,0-1-1,0 1 1,1-1-1,36-12-44,-27 5-116,0 0-1,0 0 1,-1-1 0,-1 0 0,1 0-1,-2-1 1,1-1 0,-1 1-1,-1-1 1,0-1 0,0 1 0,-1-1-1,6-17 1,-21 67 604,-5 61-1,13-86-310,0-1 0,1 1 1,0 0-1,1 0 0,1 0 0,0-1 0,0 1 0,1-1 0,1 1 0,7 16 0,14 14-60,-13-25-77,-1 1 0,-1 0 0,-1 1 1,0 0-1,7 27 0,-15-43 68,0 1 1,0-1 0,-1 1 0,1-1-1,-1 1 1,0-1 0,-1 1 0,1-1 0,-1 1-1,1-1 1,-1 0 0,-1 1 0,1-1-1,-1 0 1,1 0 0,-1 0 0,-1 0-1,1 0 1,0 0 0,-1-1 0,0 1-1,0-1 1,0 1 0,0-1 0,0 0-1,-1 0 1,1-1 0,-1 1 0,0-1-1,0 0 1,-5 3 0,6-4-16,0 1 0,0-1 0,0 1 0,0-1 0,0 0 1,0 0-1,0 0 0,0 0 0,0-1 0,-1 0 0,1 1 0,0-1 0,-1 0 0,1 0 0,0-1 0,0 1 1,-1-1-1,1 1 0,0-1 0,0 0 0,-5-3 0,4 2-38,1-1-1,-1 0 1,1 0 0,0 0-1,0 0 1,0 0-1,1 0 1,-1-1 0,1 0-1,0 1 1,0-1-1,0 0 1,0 0 0,-1-7-1,0 3-53,1-1-1,0 1 0,1-1 1,0 1-1,0-1 1,1 0-1,0 1 0,0-1 1,1 0-1,0 1 1,1-1-1,0 1 0,0-1 1,1 1-1,0 0 1,5-9-1,16-15-364,1 1 0,44-40-1,-38 40-543,49-61 0,-59 63 1041,-2-1 1,0 0-1,13-34 0,-34 70-166,-1 0 0,0-1 0,0 0 0,0 1 0,-1-1 0,0 0 0,-5 5 0,-11 4-9687,14-12 55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08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4 13677,'-1'-4'6208,"-2"12"-2510,-5 31-1454,-8 51-1726,12-68-176,1-11-134,1 1 1,0 0 0,1 0 0,0 0 0,1 0 0,1 0 0,1 16-1,-1-27-197,-1 0-1,1 1 0,0-1 1,-1 0-1,1 1 0,0-1 0,0 0 1,-1 0-1,1 1 0,0-1 0,0 0 1,0 0-1,1 0 0,-1 0 0,0 0 1,0-1-1,0 1 0,1 0 0,-1-1 1,0 1-1,1 0 0,1-1 1,1 2 20,1-1 1,0-1 0,-1 1 0,1-1-1,0 0 1,0 0 0,4-1 0,9-1-208,0-2 0,27-8 0,-32 8-81,-1 0 0,1 1-1,0 1 1,26-2 0,-38 4 282,0 1 0,0-1 0,-1 1 0,1-1 1,0 1-1,0 0 0,0-1 0,-1 1 1,1 0-1,0 0 0,-1-1 0,1 1 0,-1 0 1,1 0-1,-1 0 0,1 0 0,-1 0 1,0 0-1,1 0 0,-1 0 0,0 0 0,0 0 1,0 0-1,1 0 0,-1 0 0,0 0 0,-1 0 1,1 0-1,0 0 0,0 0 0,0 0 1,-1 0-1,1 0 0,-1 2 0,-11 37 822,5-33-654,1 0 1,-1 0-1,0-1 0,-1 0 0,0 0 1,0-1-1,0 0 0,-10 5 0,14-8-140,-1 1-1,0-1 1,0 0-1,0-1 1,-1 1-1,1-1 1,0 0-1,-1 0 0,1-1 1,0 0-1,-1 1 1,1-2-1,-1 1 1,1-1-1,-11-2 1,15 2-172,-1 1 1,0-1 0,1 0 0,-1 0 0,1 0-1,-1 0 1,1 0 0,0 0 0,-1 0 0,1 0-1,0-1 1,0 1 0,0 0 0,0-1 0,0 1-1,0-1 1,0 1 0,0-1 0,0 0 0,1 1-1,-1-1 1,1 0 0,-1 1 0,1-1-1,0 0 1,0 1 0,0-1 0,0 0 0,0 0-1,0 0 1,0 1 0,0-1 0,1 0 0,-1 1-1,1-1 1,-1 0 0,1 1 0,0-1 0,0-1-1,2-2-1131,-1 0 0,1 0 0,-1 1 0,1-1-1,0 1 1,1 0 0,-1 0 0,1 0 0,0 0-1,0 0 1,7-4 0,9-3-6934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08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1 159 11979,'0'0'6193,"8"-3"-3641,15-3-1006,1 2 0,-1 1 0,0 1 0,48 2 0,-60-1-1474,1 0 1,-1 0-1,0-1 1,0-1-1,0 0 1,0 0-1,-1-1 1,11-5-1,-17 8-65,-1-1 0,0 1 0,0-1 0,0 0 0,0 0 0,0 0 0,0 0-1,0 0 1,-1-1 0,1 1 0,-1-1 0,1 0 0,-1 0 0,0 0 0,0 0 0,-1 0 0,1 0-1,-1 0 1,1-1 0,-1 1 0,0 0 0,0-1 0,0 1 0,-1-1 0,1 0 0,-1 1-1,0-1 1,0 1 0,-1-5 0,0 6 6,0 1-1,0-1 1,-1 0-1,1 0 1,0 1-1,-1-1 1,0 1-1,1-1 1,-1 1-1,0 0 1,0 0-1,0 0 1,0 0-1,0 0 1,0 0-1,0 0 1,0 1-1,0-1 1,0 1-1,0-1 1,0 1-1,-1 0 1,1 0-1,0 0 1,0 0-1,-3 0 1,-6 0 8,1 0 0,0 1 0,-1 0 0,-14 3 0,17-1-18,1 0-1,-1 1 0,1 0 1,0 0-1,0 0 1,0 1-1,0 0 0,1 0 1,0 1-1,-11 12 1,14-15 21,0 0 0,1 0 0,0 0 0,-1 0 0,1 1 0,0-1 1,1 1-1,-1 0 0,1-1 0,-1 1 0,1 0 0,0 0 0,0 0 1,1 0-1,-1 0 0,1 0 0,0 0 0,0 0 0,0 0 0,1 0 1,0 0-1,-1-1 0,1 1 0,3 7 0,-2-7-1,1-1-1,0 1 0,0-1 1,1 0-1,-1 0 1,1 0-1,-1 0 1,1 0-1,0-1 0,0 0 1,0 0-1,0 0 1,0 0-1,1 0 1,-1-1-1,0 0 1,1 0-1,4 0 0,14 3-104,0-1-1,25-1 1,-47-2 74,5 0-93,17 1-1174,0 0 0,0-2 0,0-1 0,45-9 0,-11-8-5830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12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6919,'1'62'9809,"1"-2"-5428,17 121-2193,-8-140-401,-11-41-1748,0 0-1,0 1 1,1-1 0,-1 0-1,0 0 1,0 0 0,0 1-1,0-1 1,0 0 0,0 0-1,1 0 1,-1 0 0,0 1-1,0-1 1,0 0 0,0 0-1,1 0 1,-1 0 0,0 0-1,0 0 1,0 0 0,1 1-1,-1-1 1,0 0 0,0 0-1,1 0 1,-1 0 0,0 0-1,0 0 1,1 0 0,-1 0-1,0 0 1,0 0 0,0 0-1,1 0 1,-1 0 0,0-1-1,0 1 1,0 0 0,1 0-1,-1 0 1,0 0 0,0 0-1,1-1 1,9-20 555,-5 1-682,0 0 0,-2 0 1,0 0-1,-1 0 0,-1-1 0,-1 1 0,-1-1 1,-5-29-1,6 48 69,0 1 1,0 0-1,0-1 1,-1 1-1,1-1 0,0 1 1,-1 0-1,1 0 1,-1-1-1,0 1 1,1 0-1,-1 0 0,0 0 1,0 0-1,0 0 1,0 0-1,0 0 0,0 0 1,0 0-1,0 0 1,0 0-1,0 0 1,0 1-1,0-1 0,-3 0 1,3 1 6,0 1-1,0-1 1,1 0 0,-1 1-1,0-1 1,0 1 0,0 0-1,0-1 1,1 1 0,-1 0-1,0-1 1,1 1 0,-1 0-1,1 0 1,-1 0 0,0 0-1,1-1 1,0 1 0,-1 0-1,1 0 1,0 0 0,-1 0-1,1 0 1,0 0 0,0 0-1,0 0 1,0 0 0,0 0-1,0 0 1,0 0 0,0 0-1,0 0 1,1 2 0,-2 4 4,1 1 1,1-1 0,-1 0 0,1 1-1,1-1 1,-1 0 0,1 1-1,0-1 1,1 0 0,5 10 0,-6-14 7,1 0 1,-1 0 0,1 0-1,0 0 1,0 0 0,0-1 0,0 1-1,0-1 1,1 0 0,-1 0 0,1 0-1,-1-1 1,1 1 0,0-1 0,0 0-1,0 0 1,0 0 0,-1 0-1,1-1 1,0 1 0,6-1 0,-3 0 17,1-1 0,-1 1 0,0-2 0,1 1 0,-1-1 1,0 0-1,0 0 0,0 0 0,0-1 0,-1-1 0,1 1 0,-1-1 1,0 0-1,0 0 0,0-1 0,0 1 0,-1-2 0,0 1 1,0 0-1,0-1 0,-1 0 0,0 0 0,0 0 0,4-10 0,0 0-3,0 0 0,-2 0 0,0-1 0,-1 0 0,0 0 0,-2 0 0,0-1 0,-1 1 0,0-19 0,-2 36-15,0 0 0,0 1 0,-1-1 0,1 0 0,0 1 0,0-1 0,-1 0 0,1 1 0,0-1 0,-1 0 1,1 0-1,0 0 0,-1 1 0,1-1 0,-1 0 0,1 0 0,0 0 0,-1 0 0,1 1 0,-1-1 0,1 0 0,0 0 0,-1 0 0,1 0 0,-1 0 0,1 0 0,-1 0 1,1 0-1,0 0 0,-1-1 0,1 1 0,-1 0 0,1 0 0,0 0 0,-1 0 0,1-1 0,0 1 0,-1 0 0,1 0 0,-1 0 0,1-1 0,0 1 0,0 0 0,-1-1 1,1 1-1,0 0 0,0-1 0,-1 1 0,1 0 0,0-1 0,0 1 0,0-1 0,-1 1 0,1 0 0,0-1 0,0 1 0,0-1 0,0 1 0,0-1 0,0 1 0,0 0 0,0-1 1,0 1-1,0-1 0,0 1 0,0 0 0,0-1 0,1 0 0,-23 28 23,7 1-21,2 2 0,-10 34 1,18-50 63,1 1 0,1 1 0,0-1 0,1 0 0,1 1 0,0 23 0,1-38-59,0 0 0,1 1 0,-1-1-1,0 0 1,1 0 0,-1 0 0,0 0 0,1 1-1,-1-1 1,1 0 0,0 0 0,-1 0-1,1 0 1,0 0 0,0 0 0,0 0-1,-1 0 1,1-1 0,0 1 0,0 0 0,0 0-1,0-1 1,1 1 0,-1-1 0,0 1-1,0-1 1,0 1 0,0-1 0,1 0 0,-1 1-1,0-1 1,0 0 0,1 0 0,-1 0-1,0 0 1,0 0 0,1 0 0,-1 0-1,0-1 1,0 1 0,0 0 0,1-1 0,1 0-1,2 0 7,1-1-1,-1 0 1,1 0 0,-1-1-1,0 0 1,0 0-1,0 0 1,6-5-1,1-7-161,0 0-1,-1-2 1,0 1-1,-1-2 1,-1 1 0,12-33-1,-43 114 261,18-53 135,-1-1 1,1 2-1,1-1 1,0 0-1,1 1 1,-2 16-1,42-52 21,-38 23-278,0 1-1,1-1 1,-1 1 0,1 0-1,-1-1 1,1 1-1,-1-1 1,1 1-1,-1 0 1,1-1-1,-1 1 1,1 0 0,0 0-1,-1-1 1,1 1-1,-1 0 1,1 0-1,0 0 1,-1 0-1,1 0 1,0 0 0,-1 0-1,1 0 1,-1 0-1,1 0 1,0 0-1,-1 0 1,1 1-1,0-1 1,-1 0-1,1 0 1,-1 1 0,1-1-1,-1 0 1,1 1-1,-1-1 1,1 0-1,-1 1 1,2 0-1,-1 1 0,0 1 0,0-1 0,-1 1-1,1-1 1,-1 1 0,1-1 0,-1 1-1,0-1 1,0 1 0,0 4 0,0 3 81,-1 0 1,-1-1-1,0 1 0,0 0 1,-5 13-1,4-28-3782,2-8-2444,1 1-2033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13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0 129 12043,'0'0'13688,"9"3"-13362,-5-2-310,-1 1 0,1-1 1,0-1-1,-1 1 0,1 0 1,0-1-1,0 0 0,-1 0 1,1 0-1,0 0 0,-1-1 1,1 1-1,0-1 1,0 0-1,-1 0 0,1 0 1,-1 0-1,1-1 0,-1 0 1,0 0-1,0 0 0,1 0 1,-1 0-1,-1 0 0,1-1 1,0 1-1,0-1 0,-1 0 1,0 0-1,0 0 0,3-5 1,-1 4-6,-1 0 1,0 0 0,0 0 0,-1 0-1,1-1 1,-1 1 0,0-1-1,0 0 1,0 0 0,-1 0-1,1 0 1,-1 0 0,-1 0-1,1 0 1,-1-6 0,0 11-12,0-1 1,0 0-1,0 1 0,-1-1 1,1 0-1,0 1 1,-1-1-1,1 1 1,0-1-1,-1 0 0,1 1 1,-1-1-1,1 1 1,-1-1-1,1 1 1,-1 0-1,1-1 1,-1 1-1,0-1 0,1 1 1,-1 0-1,0 0 1,1-1-1,-1 1 1,0 0-1,1 0 0,-1 0 1,0 0-1,1 0 1,-1 0-1,0 0 1,0 0-1,1 0 0,-1 0 1,0 0-1,1 0 1,-1 0-1,0 0 1,1 1-1,-1-1 1,0 0-1,0 1 0,-29 14 3,22-7-7,0 0 0,0 1 0,1 0-1,0 0 1,0 1 0,1 0 0,1 0 0,-6 12 0,8-16 1,0 1 1,1 0-1,-1 0 1,1 0-1,1 0 1,-1 0-1,1 0 1,1 0-1,-1 0 1,1 1-1,0-1 1,1 0-1,0 0 1,1 8-1,0-12-14,0 0 0,0-1 0,0 1 0,0-1 0,0 0-1,0 0 1,1 0 0,-1 0 0,1 0 0,-1 0 0,1-1 0,0 1 0,0-1-1,0 0 1,0 0 0,0 0 0,0 0 0,0 0 0,0-1 0,0 1-1,0-1 1,0 0 0,6 0 0,8 0-1017,-1 0-1,1-1 1,18-3 0,11-9-4219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14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22 12588,'0'0'4879,"-9"-3"-2412,-4-2-1951,0 2 0,0-1 0,0 2 0,0 0 1,0 0-1,-25 1 0,34 1-485,0 0 0,0 1 0,0-1-1,0 1 1,-1-1 0,1 1 0,1 0 0,-1 1 0,0-1 0,0 1-1,0-1 1,1 1 0,-1 0 0,1 1 0,-1-1 0,1 1-1,0-1 1,0 1 0,0 0 0,1 0 0,-1 0 0,0 0-1,1 1 1,0-1 0,0 1 0,0 0 0,0-1 0,1 1 0,0 0-1,-2 4 1,3-7-31,0 0-1,0 1 0,0-1 1,0 0-1,0 0 0,0 0 1,1 0-1,-1 0 0,0 0 0,1 0 1,-1 0-1,0 0 0,1 0 1,-1 0-1,1 0 0,0 0 1,-1 0-1,1 0 0,0 0 1,-1 0-1,1-1 0,0 1 1,0 0-1,0-1 0,0 1 1,0 0-1,0-1 0,0 1 1,0-1-1,0 0 0,0 1 1,0-1-1,0 0 0,0 1 1,0-1-1,0 0 0,0 0 1,0 0-1,2 0 0,55 2-247,-43-3 123,6 1-72,-8-1 131,0 1 1,0 0 0,0 1-1,18 4 1,-28-5 67,-1 1 0,0-1 0,1 1-1,-1 0 1,0 0 0,0 0 0,1 0 0,-1 0 0,0 0 0,0 1 0,-1-1 0,1 1 0,0-1 0,0 1 0,-1 0 0,1-1-1,-1 1 1,1 0 0,-1 0 0,0 0 0,0 0 0,0 1 0,0-1 0,0 0 0,0 0 0,0 1 0,-1-1 0,0 0 0,1 1-1,-1 2 1,0 2 145,-1 1-1,0 0 0,0-1 0,-1 1 1,0-1-1,0 1 0,-1-1 1,0 0-1,0 0 0,-1 0 0,0 0 1,0-1-1,-1 1 0,1-1 0,-1 0 1,-1-1-1,1 1 0,-1-1 1,0 0-1,0-1 0,0 1 0,-1-1 1,1 0-1,-1-1 0,0 1 0,-1-1 1,1-1-1,0 0 0,-14 3 1,21-5-196,-1 0 0,1 1 0,0-1 0,-1 0 0,1 0 0,-1 0 1,1 0-1,-1 0 0,1 0 0,0 0 0,-1 0 0,1 0 0,-1 0 1,1 0-1,-1 0 0,1 0 0,0 0 0,-1 0 0,1 0 0,-1-1 1,1 1-1,-1 0 0,1 0 0,0 0 0,-1-1 0,1 1 1,0 0-1,-1-1 0,1 1 0,0 0 0,-1-1 0,1 1 0,4-14-2124,19-14-1633,33-18-5167,-21 18 2668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14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39 12075,'0'0'8376,"-8"8"-7196,2-1-1025,0 0-1,1 0 1,0 0-1,0 1 1,0 0-1,1 0 1,0 0-1,0 0 1,1 1-1,0-1 1,1 1-1,0 0 1,0 0-1,1-1 1,0 1-1,0 1 1,2 14-1,-1-23-133,0 1 0,0-1 0,0 1-1,1-1 1,-1 0 0,0 1 0,1-1-1,-1 0 1,1 1 0,0-1 0,-1 0-1,1 0 1,0 1 0,-1-1 0,1 0-1,0 0 1,0 0 0,0 0 0,0 0-1,0 0 1,1 0 0,-1 0 0,0-1-1,0 1 1,0 0 0,2 0 0,0-1 0,0 1 1,0-1-1,-1 0 1,1 0-1,0 0 1,0 0-1,0 0 1,0-1-1,-1 1 1,1-1-1,0 0 1,3-1-1,5-2 14,-1-1-1,0 0 1,0-1-1,0 0 0,11-9 1,-7 3-44,-1-1 1,0 0 0,17-22-1,-26 29 5,0 0 0,-1 1-1,1-2 1,-1 1-1,0 0 1,-1 0-1,1-1 1,-1 0 0,-1 1-1,1-1 1,-1 0-1,0-8 1,-1 15 3,0 0 0,1 0 1,-1-1-1,0 1 0,0 0 0,0 0 1,0 0-1,0-1 0,0 1 0,0 0 0,-1 0 1,1 0-1,0-1 0,0 1 0,0 0 1,0 0-1,0 0 0,0 0 0,0-1 0,0 1 1,0 0-1,0 0 0,-1 0 0,1 0 1,0-1-1,0 1 0,0 0 0,0 0 0,0 0 1,-1 0-1,1 0 0,0 0 0,0 0 1,0 0-1,-1-1 0,1 1 0,0 0 0,0 0 1,0 0-1,0 0 0,-1 0 0,1 0 0,0 0 1,0 0-1,-11 6-72,-7 11 5,14-10 186,0 0 0,0 1 0,0-1 0,1 1-1,1 0 1,-1 0 0,1 0 0,1 1 0,-1-1 0,1 16 0,1-24-104,0 0 0,0 1 0,0-1-1,0 1 1,0-1 0,0 1 0,0-1 0,0 0-1,0 1 1,1-1 0,-1 1 0,0-1 0,0 0-1,0 1 1,1-1 0,-1 0 0,0 1 0,0-1 0,1 0-1,-1 1 1,0-1 0,1 0 0,-1 0 0,0 0-1,1 1 1,-1-1 0,1 0 0,-1 0 0,0 0 0,1 0-1,-1 1 1,1-1 0,0 0 0,20-2 183,18-14-42,16-29-57,-42 33-257,0 1 0,1 0 1,0 1-1,1 0 1,23-11-1,-37 21 152,0-1 0,-1 1 0,1-1 0,0 1 0,0 0 0,0-1 0,-1 1 0,1 0 1,0 0-1,0-1 0,0 1 0,0 0 0,0 0 0,0 0 0,0 0 0,-1 0 0,1 0 0,0 0 0,0 0 0,0 1 0,0-1 0,0 0 0,0 0 0,-1 1 0,1-1 1,0 1-1,0-1 0,0 1 0,-1-1 0,1 1 0,0-1 0,-1 1 0,1-1 0,0 1 0,-1 0 0,1 0 0,-1-1 0,1 1 0,-1 0 0,1 1 0,3 42 58,-5-40-26,1-1 0,-1 1-1,1 0 1,0 0 0,1-1 0,-1 1-1,1 0 1,-1-1 0,1 1-1,0-1 1,1 1 0,-1-1-1,3 6 1,-3-9 0,0 1 0,0-1 0,0 1 0,0-1 0,0 1 0,0-1 0,0 0 1,0 1-1,0-1 0,0 0 0,1 0 0,-1 0 0,0 0 0,0 0 0,0 0 0,0 0 0,0 0 0,0 0 0,0-1 0,0 1 0,1 0 0,-1-1 0,0 1 0,0-1 0,0 1 0,-1-1 0,1 0 0,0 1 1,0-1-1,0 0 0,1-1 0,30-28 120,-26 23-142,7-6-3,23-24 43,-34 35-60,0 0-1,0 0 1,0 1 0,1-1-1,-1 1 1,0 0 0,1 0-1,-1-1 1,0 2-1,1-1 1,-1 0 0,1 0-1,0 1 1,-1-1 0,4 1-1,-5 1 20,0 0 0,-1 1 0,1-1-1,-1 0 1,1 0 0,-1 1-1,1-1 1,-1 1 0,0-1 0,0 0-1,0 1 1,0-1 0,0 0-1,0 1 1,0-1 0,0 1 0,-1 1-1,1-2 18,-1 1-1,1-1 1,0 0 0,0 0-1,0 1 1,0-1 0,0 0-1,0 0 1,0 1-1,0-1 1,1 0 0,-1 0-1,0 1 1,1-1-1,-1 0 1,1 0 0,-1 0-1,2 2 1,4-4 32,0 0 1,-1-1 0,1 1-1,0-1 1,0 0 0,-1-1-1,1 1 1,-1-1-1,0 0 1,0-1 0,9-7-1,-9 7-94,1 0-1,-1 0 1,1 0-1,-1 1 1,1 0-1,0 0 1,0 1-1,0-1 0,1 1 1,-1 0-1,1 1 1,7-1-1,-13 2 38,0 1 0,0-1-1,0 1 1,0 0 0,0-1 0,0 1 0,0 0-1,0 0 1,0-1 0,-1 1 0,1 0-1,0 0 1,-1 0 0,1 0 0,0 0-1,-1 0 1,1 0 0,-1 0 0,0 0-1,1 1 1,-1-1 0,0 0 0,0 0-1,0 0 1,0 0 0,0 1 0,0-1-1,0 0 1,0 1 0,-1 51-97,1-38-610,3-24-8678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15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113 264 16143,'-3'-1'384,"0"0"-1,0 0 0,-1 0 0,1 1 1,0 0-1,-1-1 0,1 1 1,-1 0-1,1 0 0,-1 1 0,1-1 1,0 1-1,-1 0 0,-4 1 1,5 0-257,0 0 1,0-1-1,-1 1 1,2 0-1,-1 0 1,0 1-1,0-1 1,1 1-1,-1-1 1,1 1 0,0 0-1,-3 3 1,2 0-123,1-1 1,-1 0-1,1 0 1,0 1-1,0 0 1,1-1-1,-1 1 0,1 0 1,0 0-1,1-1 1,0 1-1,0 0 1,0 0-1,0 0 1,1 0-1,3 9 1,-4-13 0,1-1 0,0 0 0,-1 1 0,1-1 0,0 0 1,0 0-1,0 0 0,0 0 0,0 0 0,0 0 0,0 0 1,1 0-1,-1 0 0,0 0 0,1 0 0,-1-1 0,0 1 0,1-1 1,-1 1-1,1-1 0,-1 1 0,1-1 0,-1 0 0,1 0 1,-1 0-1,1 1 0,-1-2 0,1 1 0,-1 0 0,1 0 0,-1 0 1,1-1-1,1 0 0,3 0 32,1-1 0,0 1 0,-1-2 0,0 1 0,1-1 0,6-4 0,4-4 23,-1-1 0,0-1 0,0 0 0,-1-1 0,16-21 1,-22 26-51,-1-2 1,-1 1 0,0-1 0,0 0 0,-1-1 0,-1 1 0,0-1 0,0 0 0,4-19 0,-17 59-82,-9 41-111,16-66 208,1 0 0,0 0 0,0 0 1,0 1-1,0-1 0,0 0 0,0 0 0,1 0 1,-1 0-1,1 0 0,0 0 0,0 0 0,0-1 1,1 1-1,-1 0 0,0 0 0,1-1 0,0 1 1,0-1-1,2 3 0,-2-4 2,0 0 1,1 0 0,-1 0-1,0 0 1,0-1-1,1 1 1,-1-1-1,1 0 1,-1 1-1,0-1 1,1 0 0,-1 0-1,1-1 1,-1 1-1,0 0 1,1-1-1,-1 0 1,0 1-1,0-1 1,1 0 0,-1 0-1,0 0 1,0 0-1,0-1 1,0 1-1,0-1 1,2-1-1,8-6 80,0-1 0,0-1 1,-1 0-1,0 0 0,-1-1 0,-1 0 0,0-1 0,11-20 0,-5 5-92,-1 0 1,-2-1-1,11-37 1,-14 16-175,-9 50 149,0 0 0,0 0 0,0 0 0,0 0 0,0 0 0,0 0 0,-1 0 1,1 0-1,0 0 0,0 0 0,0 0 0,0 0 0,0 0 0,0 0 0,0 0 0,0 0 0,0 0 0,-1 0 1,1 0-1,0 0 0,0 0 0,0 0 0,0 0 0,0 0 0,0 0 0,0-1 0,0 1 0,0 0 1,0 0-1,0 0 0,0 0 0,0 0 0,0 0 0,0 0 0,0 0 0,0 0 0,-1-1 0,1 1 0,0 0 1,0 0-1,0 0 0,0 0 0,0 0 0,0 0 0,0 0 0,1 0 0,-1-1 0,-10 28-197,-9 40 540,2 1 0,4 0 1,3 1-1,-3 107 0,14-157-303,1 1 0,1-1 0,1 0 0,11 33 0,-10-36-63,0 1 0,0 0 0,-2 1-1,0-1 1,-1 1 0,-1 17 0,-1-34 33,0 0 0,0-1 0,0 1 0,0 0 0,0 0 0,0-1 1,0 1-1,0 0 0,0-1 0,0 1 0,-1 0 0,1-1 1,0 1-1,0 0 0,-1-1 0,1 1 0,0 0 0,-1-1 1,1 1-1,-1-1 0,1 1 0,-1-1 0,1 1 0,-1-1 1,1 1-1,-1-1 0,1 0 0,-1 1 0,0-1 0,1 0 0,-1 1 1,0-1-1,1 0 0,-1 0 0,0 0 0,1 1 0,-1-1 1,0 0-1,0 0 0,1 0 0,-1 0 0,0 0 0,1-1 1,-1 1-1,0 0 0,1 0 0,-1 0 0,0 0 0,1-1 1,-2 0-1,-1 0 39,1 0 0,0 0 0,-1-1 1,1 1-1,0-1 0,0 1 0,0-1 0,0 0 1,0 0-1,0 0 0,0 0 0,-2-4 0,-10-28 48,2 0 0,1 0 0,2-1 0,1 0 0,-5-55 0,12 80-90,-3-51-76,4 59 67,0 0 0,0 0 0,1 1 0,-1-1 0,0 0 0,1 0 0,-1 0 0,1 1 0,-1-1 0,1 0 0,0 1 0,0-1 0,0 0 0,0 1 0,0-1 0,0 1 0,0 0 0,1-1 0,-1 1 0,0 0 0,1-1 0,-1 1 0,1 0 0,-1 0 1,1 0-1,-1 1 0,4-2 0,64-11-2730,9-2-5603,-29 0-3535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5:57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89 7111,'0'0'15919,"1"8"-15433,1 23 1,-1-1 0,-2 1 0,-7 53 0,-3 44 832,15-124-663,5-11-294,5-13-72,-7 2-238,0 0 1,-1 0-1,-1-1 1,3-28-1,8-26-715,-11 81 492,0 0 1,1 0-1,0-1 0,0 1 0,1-1 0,12 11 0,-13-15 185,0 0-1,0-1 0,1 1 0,-1-1 0,0 0 1,1 0-1,-1-1 0,1 0 0,0 0 0,-1-1 1,1 0-1,0 0 0,-1 0 0,1-1 0,0 0 1,-1 0-1,1-1 0,-1 0 0,1 0 0,-1 0 1,0-1-1,0 0 0,0 0 0,0 0 0,-1-1 1,1 0-1,-1 0 0,8-9 0,-5 6 3,-1-1-1,0 0 1,-1-1-1,0 0 1,0 0-1,-1 0 1,0 0-1,0-1 1,-1 0-1,0 0 1,-1 0-1,0-1 1,-1 1-1,0 0 1,-1-1-1,0 0 1,-1-13-1,1 22-18,-1 1 1,0 0-1,0-1 0,0 1 0,0 0 0,-1-1 0,1 1 0,0 0 0,0-1 0,-1 1 0,1 0 0,-1 0 0,1-1 1,-1 1-1,0 0 0,1 0 0,-1 0 0,0 0 0,0 0 0,0 0 0,0 0 0,1 0 0,-1 0 0,-1 0 1,1 0-1,0 1 0,0-1 0,0 0 0,0 1 0,-1-1 0,1 1 0,0-1 0,0 1 0,-1 0 0,1-1 1,-2 1-1,0 0-7,0 1 1,1 0-1,-1-1 1,1 1-1,-1 0 1,1 0 0,-1 0-1,1 0 1,-1 1-1,1-1 1,0 1-1,0-1 1,0 1 0,0 0-1,0 0 1,0 0-1,-2 3 1,-7 9 43,0 0-1,2 0 1,-1 1 0,2 0 0,0 0 0,1 1-1,1 0 1,0 1 0,1-1 0,0 1 0,-2 26-1,7-41-31,0 0-1,0-1 1,0 1-1,0 0 0,0-1 1,1 1-1,-1-1 0,1 1 1,-1 0-1,1-1 1,0 1-1,-1-1 0,1 1 1,0-1-1,0 0 1,0 1-1,0-1 0,0 0 1,0 0-1,1 1 0,-1-1 1,2 1-1,0 0-1,1 0 0,0 0 0,0-1 0,0 1 0,0-1 0,0 0 0,0 0 0,8 1 0,6-1-341,1-1 0,0 0-1,20-4 1,-37 4 254,41-10-1210,-37 7 1125,1 1 1,0 0-1,-1 1 0,1-1 0,0 1 0,0 1 1,0-1-1,0 1 0,0 0 0,8 2 0,-14-1 190,0 0-1,-1-1 1,1 1-1,-1 0 1,1 0-1,-1 0 1,0 0-1,1 0 0,-1 0 1,0 0-1,0 0 1,0 0-1,1 0 1,-1 0-1,0 0 1,0 0-1,0 0 0,-1 0 1,1 0-1,0 0 1,0 0-1,0 0 1,-1 0-1,1 0 1,-1 0-1,1 0 0,-1 0 1,-10 28 679,8-23-598,0 0 1,0 0-1,1 0 1,0 1 0,-2 12-1,4-19-171,0 1 0,0-1 0,0 1-1,0 0 1,0-1 0,0 1 0,0-1-1,0 1 1,0-1 0,0 1 0,0 0 0,0-1-1,0 1 1,1-1 0,-1 1 0,0-1-1,0 1 1,1-1 0,-1 1 0,0-1 0,1 1-1,-1-1 1,0 0 0,1 1 0,-1-1-1,1 1 1,-1-1 0,2 1 0,-1-1-339,1 0 1,0 0 0,-1 0 0,1 0-1,0-1 1,-1 1 0,1 0 0,0-1-1,-1 1 1,1-1 0,-1 0 0,1 1-1,-1-1 1,1 0 0,2-2 0,12-8-5591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16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79 124 3459,'4'-4'1212,"0"-1"-1,0 0 1,0 0-1,0 0 0,-1-1 1,0 1-1,0-1 1,0 0-1,-1 0 1,0 0-1,0 0 0,-1 0 1,2-10-1,-3 16-1164,0 0 1,0 0-1,0 0 0,0-1 0,0 1 0,0 0 0,0 0 0,0 0 1,0-1-1,0 1 0,0 0 0,0 0 0,0 0 0,0-1 1,0 1-1,0 0 0,-1 0 0,1 0 0,0 0 0,0-1 0,0 1 1,0 0-1,0 0 0,0 0 0,-1 0 0,1 0 0,0-1 0,0 1 1,0 0-1,-1 0 0,1 0 0,0 0 0,0 0 0,0 0 0,0 0 1,-1 0-1,1 0 0,0 0 0,0 0 0,-1 0 0,1 0 0,0 0 1,0 0-1,0 0 0,-1 0 0,1 0 0,-14 6 677,-8 12-375,13-9-319,1 0 0,1 1 0,0 0 0,0 0 0,1 0 1,0 1-1,1 0 0,0 0 0,1 0 0,0 0 0,1 1 0,0 0 0,-1 17 0,4-28-26,0 0-1,-1-1 0,1 1 1,0 0-1,1 0 0,-1 0 0,0 0 1,0 0-1,0-1 0,0 1 1,1 0-1,-1 0 0,0 0 0,1 0 1,-1-1-1,1 1 0,-1 0 1,1-1-1,-1 1 0,1 0 0,-1-1 1,1 1-1,0 0 0,-1-1 1,1 1-1,0-1 0,0 1 0,-1-1 1,1 0-1,1 1 0,0-1 17,0 1 0,1-1-1,-1 0 1,0 0 0,1 0-1,-1-1 1,0 1 0,0 0-1,1-1 1,-1 1-1,3-2 1,4-2 72,0 0-1,0-1 1,0 0-1,13-9 1,-2-3-27,-1-1 0,-1 0 0,18-23 0,-28 30 57,0 0-1,0 0 1,-1-1 0,-1 1-1,0-2 1,-1 1-1,7-22 1,-26 80 70,7-24-145,1 0 0,0 0 0,2 1 0,-2 24 0,5-35-44,1-7-3,-1-1-1,1 1 1,0 0-1,1-1 1,-1 1-1,1 0 1,2 7-1,-2-11-10,-1 0-1,1 1 1,0-1-1,0 0 1,0 0 0,0 0-1,0 0 1,1 0-1,-1 0 1,0 0 0,0 0-1,1 0 1,-1 0-1,0-1 1,1 1 0,-1-1-1,1 1 1,-1-1-1,1 1 1,-1-1 0,1 0-1,-1 0 1,1 1-1,-1-1 1,1 0 0,0-1-1,1 1 1,1 0-295,0-1 0,0 1 0,0-1 0,0 0-1,-1 0 1,1 0 0,0 0 0,0 0 0,-1-1 0,6-3 0,19-18-4981,-5-1-2971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17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11563,'0'0'9283,"-1"12"-8690,-5 53 691,2 85 0,3-149-1270,1 1 0,0-1 0,0 0 1,0 1-1,0-1 0,1 0 1,-1 1-1,0-1 0,1 0 0,-1 1 1,1-1-1,-1 0 0,1 0 0,-1 1 1,1-1-1,0 0 0,0 0 0,-1 0 1,1 0-1,0 0 0,0 0 0,0 0 1,0 0-1,0 0 0,0 0 0,1-1 1,-1 1-1,0 0 0,0-1 0,1 1 1,-1-1-1,0 1 0,1-1 0,-1 0 1,0 0-1,1 1 0,-1-1 0,0 0 1,1 0-1,1-1 0,0 1 8,1-1-1,0 0 1,0 0-1,0-1 1,-1 1 0,1-1-1,0 1 1,-1-1-1,0-1 1,1 1-1,-1 0 1,5-6 0,9-9-110,-1-1 1,-1-1 0,16-26 0,-25 35 56,0-1-1,-1 0 1,0 1 0,0-1 0,-1-1-1,-1 1 1,0-1 0,3-19 0,-15 68 425,-10 56 39,19-85-987,-2 8 1036,2-1 1,1 28 0,10-11-2107,-10-31 1315,-1 0 0,1-1 0,0 1 0,0 0 0,-1 0 0,1-1 0,0 1 0,0 0 0,0-1 0,0 1 0,0 0 0,0-1 0,0 0 0,0 1 0,0-1 0,0 0 0,1 1 0,-1-1 0,0 0 0,0 0 0,0 0 0,0 0 0,2 0 0,11-2-12162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17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77 3235,'0'0'13159,"-2"-8"-10372,-11-23-492,13 30-2239,-1 0 0,1 1 0,-1-1 0,1 1 0,-1-1 0,1 1 0,-1 0 0,1-1 0,-1 1 0,0-1 0,1 1 0,-1 0 0,1 0 1,-1-1-1,0 1 0,1 0 0,-1 0 0,0 0 0,0 0 0,1-1 0,-1 1 0,0 0 0,1 0 0,-1 0 0,0 1 0,0-1 0,1 0 0,-1 0 0,0 0 0,1 1 0,-1-1 0,0 0 0,1 0 0,-1 1 0,1-1 0,-1 1 0,0-1 0,1 0 0,-1 1 0,1-1 0,-1 1 0,1-1 0,0 1 0,-2 1 0,-18 22 637,15-15-574,0 0 0,0 1 0,1-1 0,0 1 0,1-1-1,0 1 1,0 0 0,1 0 0,1 1 0,-1 16 0,1-26-114,1 0 0,0 0 0,0 0-1,0 1 1,0-1 0,1 0 0,-1 0 0,0 0 0,0 0 0,1 0 0,-1 1-1,1-1 1,-1 0 0,1 0 0,-1 0 0,1 0 0,-1 0 0,1 0 0,0 0-1,0-1 1,0 1 0,-1 0 0,1 0 0,0 0 0,0-1 0,2 2 0,-1-2 6,0 1 1,0-1-1,0 1 1,0-1-1,0 0 1,0 0-1,0 0 1,1 0-1,-1-1 1,0 1 0,0 0-1,0-1 1,3-1-1,4-1 27,-1 0-1,0-1 0,0 0 1,0-1-1,14-11 1,-9 6-47,-1-1 0,0 0 0,-1-1 0,-1 0 0,1-1 0,-2-1 0,0 1 1,-1-1-1,0-1 0,-1 1 0,8-25 0,-15 40-289,-13 77-1265,11-66 1433,1-1 1,0 1-1,1 0 0,0-1 0,1 1 1,1 0-1,4 18 0,-5-28-43,0 0-1,-1 0 1,1 0-1,1-1 1,-1 1-1,0 0 1,0-1-1,1 1 1,-1-1-1,1 1 1,-1-1-1,1 0 1,0 1 0,-1-1-1,1 0 1,0 0-1,0 0 1,0 0-1,0-1 1,3 2-1,-3-2-237,1 1-1,-1-1 1,0 0-1,1 0 1,-1 0-1,0 0 1,1 0-1,-1-1 1,0 1-1,0-1 1,1 1-1,-1-1 1,0 0-1,0 0 1,0 0-1,0 0 1,0 0-1,4-3 1,17-21-5072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18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7527,'0'0'11958,"-7"13"-11018,2-4-749,-1 1 1,2-1 0,0 1-1,0 1 1,0-1 0,2 1 0,-1-1-1,1 1 1,1 0 0,-1 15-1,2-23-153,0 0 0,-1 0-1,1 0 1,1 0-1,-1-1 1,0 1-1,1 0 1,-1 0 0,1 0-1,0 0 1,0-1-1,0 1 1,1 0 0,-1-1-1,0 1 1,1-1-1,0 0 1,-1 1 0,3 1-1,0-2-18,-1-1 0,0 1 0,0-1 0,1 0 0,-1 0 0,0 0-1,1-1 1,-1 1 0,1-1 0,-1 0 0,1 0 0,-1 0 0,1 0 0,-1-1 0,0 1-1,5-2 1,18-5 105,-20 5-202,1 0 0,0 1-1,-1-1 1,1 1 0,12 0 0,-18 1 71,1 1 0,-1-1 0,0 0 0,0 0 0,0 1 0,0-1 0,1 0 0,-1 1-1,0 0 1,0-1 0,0 1 0,0-1 0,0 1 0,0 0 0,0 0 0,0 0 0,-1-1 0,1 1 0,0 0 0,0 0 0,-1 0 0,1 0-1,0 0 1,-1 1 0,1-1 0,-1 0 0,0 0 0,1 0 0,-1 0 0,0 1 0,1-1 0,-1 0 0,0 0 0,0 0 0,0 1 0,0-1-1,-1 2 1,1-1 87,0 1 0,0 0-1,0-1 1,0 1 0,0-1 0,-1 1-1,1 0 1,-1-1 0,0 1-1,0-1 1,0 0 0,0 1-1,0-1 1,-1 0 0,1 1-1,-1-1 1,1 0 0,-1 0-1,-3 2 1,0 0 122,1-2-1,-2 1 0,1 0 1,0-1-1,0 0 0,-1 0 1,1-1-1,-10 2 0,-3 1-189,-1-1-1,0-1 1,0-1-1,0 0 1,0-2-1,-31-3 0,49 3-151,0 1 0,0 0 0,0 0 0,0-1 0,1 1 0,-1-1 0,0 1 0,0 0 0,0-1 0,0 0 0,0 1-1,1-1 1,-1 0 0,0 1 0,1-1 0,-1 0 0,0 0 0,1 1 0,-1-1 0,1 0 0,-1 0 0,1 0 0,-1 0 0,1-1-1,0 1-182,-1 0-1,1 0 0,0 0 0,0 0 0,1 0 0,-1 1 0,0-1 0,0 0 0,0 0 0,1 0 0,-1 0 0,0 0 0,1 0 0,-1 1 1,1-1-1,-1 0 0,1 0 0,-1 1 0,1-1 0,-1 0 0,1 1 0,0-1 0,-1 0 0,1 1 0,0-1 0,0 1 0,0-1 0,20-8-7752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18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77 10794,'0'0'1644,"0"-9"1154,0 5-2515,-3-33 2276,3 36-2425,0-1 0,-1 1 0,1 0 0,-1-1 0,0 1-1,1 0 1,-1-1 0,0 1 0,1 0 0,-1 0 0,0 0 0,0 0 0,0 0 0,0 0 0,0 0 0,-1 0 0,1 0 0,0 1 0,0-1 0,0 0 0,-1 1 0,1-1-1,0 1 1,-1-1 0,1 1 0,0 0 0,-1 0 0,-1-1 0,-1 1 29,0 0 0,0 0-1,1 0 1,-1 0 0,0 1 0,0 0 0,1-1-1,-1 2 1,1-1 0,-1 0 0,1 0-1,-1 1 1,1 0 0,0 0 0,-6 4-1,3-1-29,1 1 0,-1 0 0,1 0 0,1 1-1,-1-1 1,-5 13 0,13-20-65,0 1 0,0 0 0,0 0 0,0 1 0,-1-1 0,1 1 0,0-1 0,0 1 0,0 0 0,-1 0 0,1 0 0,0 0 0,-1 1 0,1-1 0,-1 1 0,1-1 0,-1 1 0,4 4 0,11 118 1042,-16-121-1053,0 0 0,0 0 0,0 0 0,-1 0 0,1 0 0,-1 0 0,0 1 0,0-1 0,0 0 0,0 0 0,-1 0 0,1 0 0,-2 3 1,1-5-15,-1 1 1,1-1 0,-1 0 0,1 0 0,-1 0-1,1 0 1,-1 0 0,0 0 0,0 0-1,1-1 1,-1 1 0,0-1 0,0 1 0,0-1-1,0 1 1,0-1 0,1 0 0,-1 0 0,0 0-1,0 0 1,-3-1 0,-5 1-59,0-1-1,0 0 1,0-1-1,0 0 1,0-1-1,1 0 1,-1 0-1,1-1 1,-15-7-1,37 10-1899,0 0 0,0 0 0,16-5 0,-5-1-2239,1-3-2230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19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102 244 2787,'0'0'17392,"-10"4"-16511,4-2-740,1 0 0,-1 1 1,1 0-1,0 0 0,0 1 0,0-1 1,0 1-1,1 0 0,-1 0 0,1 1 1,0-1-1,0 1 0,1 0 0,-1 0 1,1 0-1,0 0 0,1 1 0,-1-1 1,1 1-1,0 0 0,0 0 0,1 0 1,-2 10-1,3-15-81,0 1 1,0-1-1,-1 1 1,1-1-1,0 1 1,0-1-1,1 0 1,-1 1-1,0-1 1,0 1-1,1-1 1,-1 1-1,1-1 1,-1 1-1,1-1 1,0 0-1,-1 1 1,1-1-1,1 1 1,-1-1-31,0 0 1,0-1-1,0 0 1,0 1-1,0-1 0,0 1 1,0-1-1,0 0 1,0 0-1,0 0 1,0 0-1,0 1 0,0-1 1,0 0-1,0-1 1,0 1-1,0 0 1,0 0-1,0 0 0,0-1 1,1 1-1,2-2 11,1 0-1,0-1 1,0 1-1,-1-1 1,0 0-1,0 0 1,1 0 0,-2-1-1,7-6 1,-4 3-31,-1 0-1,0-1 1,0 0 0,0 0 0,-1 0 0,0-1 0,-1 1 0,0-1 0,0 0 0,-1 0 0,0 0 0,-1 0 0,1-12-1,-14 41-334,11-16 322,0-1 1,0 1-1,0 0 0,0-1 1,1 1-1,0 0 1,0-1-1,0 1 1,0 0-1,1 5 0,0-8 6,-1 0 0,1 0-1,-1 0 1,1 0 0,0 0-1,-1-1 1,1 1 0,0 0-1,0 0 1,-1-1 0,1 1-1,0 0 1,0-1-1,0 1 1,0-1 0,0 1-1,0-1 1,0 1 0,0-1-1,0 0 1,0 1 0,0-1-1,0 0 1,0 0 0,0 0-1,0 0 1,1 0-1,-1 0 1,0 0 0,0 0-1,0-1 1,0 1 0,0 0-1,0-1 1,0 1 0,0 0-1,0-1 1,1 0 0,6-3 21,0 1 0,-1-2 0,1 1 1,-1-1-1,0 0 0,0 0 0,-1 0 1,9-10-1,43-54 35,-55 66-57,12-17-11,24-42 1,-36 57-18,0-1 1,-1 1 0,1-1 0,-1 0 0,-1 0-1,1 0 1,-1 0 0,0 0 0,0 0 0,0 0-1,-1 0 1,0-1 0,-2-8 0,2 14 21,0 1 0,0-1 0,0 1 0,0-1 0,-1 0 0,1 1 1,0-1-1,0 1 0,-1-1 0,1 1 0,0-1 0,-1 1 0,1-1 0,-1 1 1,1 0-1,0-1 0,-1 1 0,1-1 0,-1 1 0,1 0 0,-1 0 0,1-1 0,-1 1 1,1 0-1,-1 0 0,0-1 0,1 1 0,-1 0 0,1 0 0,-1 0 0,0 0 1,1 0-1,-1 0 0,1 0 0,-1 0 0,1 0 0,-1 0 0,0 0 0,1 1 0,-1-1 1,1 0-1,-1 0 0,1 0 0,-1 1 0,1-1 0,-1 0 0,1 1 0,-1-1 1,1 0-1,-1 1 0,1-1 0,-1 1 0,1-1 0,0 1 0,-1-1 0,1 1 1,-25 27-102,15-10 257,1 1-1,2 0 1,0 0 0,0 0-1,2 1 1,1 0-1,0 0 1,1 0 0,0 38-1,3-56-145,0 0 0,0 0-1,0 0 1,1 0 0,-1-1-1,0 1 1,1 0 0,-1 0-1,1-1 1,0 1 0,-1 0-1,1-1 1,0 1 0,0 0 0,0-1-1,0 1 1,0-1 0,1 0-1,-1 1 1,0-1 0,1 0-1,-1 0 1,0 0 0,1 0-1,0 0 1,-1 0 0,1 0-1,-1 0 1,1-1 0,0 1 0,0-1-1,-1 1 1,1-1 0,0 0-1,3 1 1,-2-1-36,1 0-1,0 0 1,0 0 0,-1-1 0,1 0-1,0 1 1,-1-1 0,1 0 0,-1-1-1,1 1 1,-1-1 0,0 1 0,1-1-1,-1 0 1,0 0 0,5-5 0,-3 2-40,0 0 1,-1 0-1,0 0 1,0 0 0,0 0-1,-1-1 1,1 0-1,-1 0 1,-1 0 0,1 0-1,-1 0 1,0-1-1,-1 1 1,1 0 0,-1-1-1,0 0 1,-1-8-1,-17 47 684,15-28-563,1 1 0,0 0-1,0 0 1,0 0 0,0 0 0,1 0-1,0 0 1,0 0 0,0 0-1,1 0 1,0-1 0,1 6-1,-2-9-33,1 0 1,-1 1-1,1-1 0,-1 0 0,1 0 0,0 0 0,-1 0 0,1-1 0,0 1 0,0 0 0,0 0 0,0 0 0,0-1 0,0 1 1,0 0-1,0-1 0,0 1 0,0-1 0,0 1 0,2 0 0,0-1-8,-1 0 1,1 0-1,0 0 0,-1 0 0,1 0 1,0 0-1,-1-1 0,1 1 1,-1-1-1,1 0 0,-1 0 1,1 0-1,2-2 0,11-6-81,0-1 0,-1-1 0,0-1 0,-1 0 0,0 0 0,-1-2 0,0 0 0,-1 0-1,17-28 1,-21 27-353,-12 20 14,-13 27 356,13-20 228,0 0-1,1 1 1,0-1-1,1 1 1,-1 19 0,3-30-146,0 0 1,0 1-1,0-1 1,1 0-1,-1 0 1,1 0-1,-1 0 1,1 0-1,0 0 1,-1 0-1,1 0 1,0 0-1,0-1 1,0 1-1,1 0 1,-1 0-1,2 1 1,-1-2-30,0 0 1,0 0-1,0 0 0,0 0 0,0 0 1,0-1-1,0 1 0,0-1 0,1 1 1,-1-1-1,0 0 0,0 0 0,0 0 1,1 0-1,-1 0 0,0-1 1,0 1-1,0-1 0,0 1 0,4-2 1,-1-1-360,1 1 0,0-1 0,-1 0 0,0-1 0,0 1 0,0-1 0,0 0 0,0 0 1,-1 0-1,0-1 0,0 0 0,0 0 0,0 0 0,3-7 0,1-2-1788,0 0 0,-1-1 0,-1 0 0,6-22-1,-1-5-3957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20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7847,'0'0'6673,"-5"10"-3939,-5 18-1657,1 1 1,2 0 0,1 0-1,1 0 1,1 1 0,1 0-1,3 44 1,0-68-1019,1 0 1,0 1-1,1-1 0,-1 0 0,1 0 0,3 8 0,-4-12-47,0-1-1,-1 1 0,1 0 0,0 0 0,0-1 1,0 1-1,0 0 0,0-1 0,1 1 0,-1-1 1,0 1-1,1-1 0,-1 0 0,1 1 0,0-1 0,-1 0 1,1 0-1,0 0 0,0-1 0,-1 1 0,1 0 1,0-1-1,0 1 0,2 0 0,-3-2 1,0 1 0,0-1 1,0 0-1,0 1 0,0-1 0,0 0 0,0 0 0,0 0 0,0 0 0,0 0 1,0 0-1,-1 0 0,1 0 0,0 0 0,-1 0 0,1 0 0,-1 0 0,1 0 1,-1-1-1,0 1 0,1 0 0,-1-2 0,7-31 19,-7 32-30,3-58 27,-2 58-33,-1-1 1,0 1-1,0 0 1,0 0-1,0 0 1,0 0-1,0 0 0,-1 0 1,1 0-1,-1 0 1,1 0-1,-1 0 1,0 0-1,0 0 1,0 0-1,0 0 1,0 1-1,0-1 0,0 0 1,-1 1-1,1-1 1,-1 1-1,-1-3 1,2 5 1,1-1 1,-1 0-1,1 0 0,-1 0 1,1 0-1,-1 0 1,1 1-1,0-1 1,-1 0-1,1 0 1,-1 1-1,1-1 0,0 0 1,-1 1-1,1-1 1,0 0-1,-1 1 1,1-1-1,0 1 1,-1-1-1,1 0 0,0 1 1,0-1-1,0 1 1,-1-1-1,1 1 1,0-1-1,0 1 0,0-1 1,0 1-1,0-1 1,0 1-1,0-1 1,0 1-1,0-1 1,0 1-1,0-1 0,0 1 1,1-1-1,-1 1 1,0-1-1,0 0 1,0 1-1,1-1 1,-1 1-1,0-1 0,1 1 1,12 26-89,-8-24 93,1 0 0,0 0 0,0-1 0,0 1 1,0-1-1,0-1 0,0 1 0,0-1 0,1 0 0,-1-1 0,1 1 0,-1-1 0,0-1 0,1 1 0,6-2 1,1 0-5,-1-1 1,1 0 0,-1-1 0,0-1 0,25-11 0,-31 12-22,-1 0 0,1 0 1,-1-1-1,11-10 0,-15 14 20,0-1 0,-1 0 0,0 1 0,1-1-1,-1 0 1,0 0 0,0 0 0,1 0 0,-2 0-1,1 0 1,0 0 0,0 0 0,-1 0 0,1 0 0,-1 0-1,1 0 1,-1-1 0,0 1 0,0 0 0,0 0-1,0 0 1,-1-3 0,0 4 0,0-1 0,0 1 0,0 0 0,0 0 1,0 0-1,0 0 0,0 0 0,0 0 0,0 0 0,-1 1 0,1-1 0,0 0 1,-1 1-1,1-1 0,0 1 0,-1-1 0,1 1 0,-1 0 0,1-1 0,-1 1 0,1 0 1,0 0-1,-1 0 0,-2 0 0,-36 4-85,33-3 97,0 2 0,1-1 0,0 1 1,-1 0-1,1 0 0,0 1 0,0 0 0,1 0 0,-1 0 1,1 1-1,-8 8 0,10-10 55,1 0-1,-1 0 1,1 1 0,-1-1-1,1 0 1,0 1 0,0-1-1,1 1 1,-1 0 0,1 0-1,0-1 1,0 1 0,0 0-1,0 0 1,1 0 0,-1 0-1,1 0 1,0 0 0,1 0-1,-1 0 1,1 5 0,1-7-49,-1 1 0,1-1 1,-1 0-1,1 0 1,0 1-1,0-1 0,0 0 1,0-1-1,0 1 0,0 0 1,0-1-1,1 1 1,-1-1-1,1 0 0,-1 1 1,1-1-1,0 0 1,3 0-1,53 13-808,-58-14 760,82 5-7729,-38-5 37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21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1 456 13901,'0'0'3475,"1"-10"-1334,1 5-1994,-1 0-1,0 0 1,1 0-1,0 1 1,0-1-1,1 0 1,-1 1-1,1 0 1,0-1-1,0 1 1,1 0-1,-1 1 1,1-1-1,0 1 1,0-1-1,0 1 1,0 0-1,0 0 1,1 1-1,-1 0 1,1-1-1,0 1 1,0 1-1,0-1 1,0 1-1,5-1 1,-6 0-80,1 1 1,0 0-1,0 0 0,-1 1 1,1-1-1,0 1 1,9 0-1,-13 1-63,0-1 1,1 0-1,-1 1 1,0-1-1,0 1 1,0 0-1,1-1 1,-1 1-1,0 0 1,0 0-1,0-1 1,0 1 0,0 0-1,0 0 1,-1 0-1,1 0 1,0 0-1,0 0 1,-1 1-1,1-1 1,-1 0-1,1 0 1,-1 0-1,1 1 1,-1-1-1,0 0 1,1 1-1,-1-1 1,0 0-1,0 0 1,0 3-1,-1 14 88,0 0 0,-1 0 1,-1 0-1,0-1 0,-9 26 0,5-19-41,2-1-1,-4 31 1,8-53-46,1 0 1,0 0-1,0-1 1,0 1 0,0 0-1,0 0 1,0-1-1,0 1 1,1 0-1,-1 0 1,0-1-1,0 1 1,0 0-1,1-1 1,-1 1 0,0 0-1,1-1 1,-1 1-1,1 0 1,-1-1-1,1 1 1,-1-1-1,1 1 1,-1-1-1,1 1 1,-1-1 0,1 1-1,0-1 1,-1 0-1,1 1 1,-1-1-1,1 0 1,0 1-1,0-1 1,-1 0-1,1 0 1,0 0-1,0 0 1,-1 0 0,1 0-1,0 0 1,-1 0-1,1 0 1,0 0-1,0 0 1,-1 0-1,1 0 1,0 0-1,0-1 1,-1 1 0,1 0-1,0-1 1,0 0-1,4 0 118,0-1 0,0 0-1,0-1 1,0 1 0,-1-1 0,8-5-1,2-4 140,-1-1 0,0-1-1,-1 0 1,0 0 0,-1-1 0,14-25-1,-20 31-189,-1 0-1,0 0 0,0-1 0,-1 0 1,0 0-1,0 0 0,-1 0 0,-1 0 0,0 0 1,0-1-1,-1 1 0,0 0 0,-3-16 1,3 26-105,0 0 1,0 1-1,0-1 1,0 0-1,0 0 1,0 0-1,0 0 1,-1 0-1,1 0 1,0 1-1,0-1 1,0 0-1,0 0 1,0 0-1,0 0 1,-1 0-1,1 0 1,0 0-1,0 0 1,0 0-1,0 0 1,-1 1-1,1-1 1,0 0-1,0 0 1,0 0-1,0 0 1,-1 0-1,1 0 1,0 0-1,0 0 1,0 0-1,0-1 1,0 1 0,-1 0-1,1 0 1,0 0-1,0 0 1,0 0-1,0 0 1,-1 0-1,1 0 1,0 0-1,0 0 1,0 0-1,0-1 1,0 1-1,0 0 1,0 0-1,-1 0 1,1 0-1,0 0 1,0-1-1,-5 18-2093,5-15 1910,1-1 1,-1 1 0,1-1 0,-1 1 0,1-1 0,-1 1-1,1-1 1,0 0 0,0 1 0,-1-1 0,1 0 0,0 1-1,0-1 1,0 0 0,1 0 0,-1 0 0,0 0 0,0 0-1,1 0 1,-1 0 0,0-1 0,1 1 0,-1 0 0,1-1-1,-1 1 1,1-1 0,-1 1 0,1-1 0,-1 0 0,1 0-1,2 0 1,58 3-5723,-50-3 4321,-4-1 1227,-1 1 0,0-1 0,0 0 0,0-1-1,0 1 1,0-1 0,0-1 0,0 1 0,9-6 0,-12 6 703,-1-1 1,1 1-1,-1 0 1,0-1 0,0 0-1,0 0 1,5-6-1,-7 6 174,1 1 0,-1-1-1,0 1 1,1-1-1,-1 1 1,0-1-1,-1 0 1,1 0 0,0 0-1,-1 1 1,0-1-1,1-4 1,-1 7-375,0-1 0,0 0 0,0 1 0,0-1 0,0 0 0,0 1 0,0-1 0,0 1 0,-1-1 0,1 0 0,0 1 0,0-1 0,-1 1-1,1-1 1,0 0 0,0 1 0,-1-1 0,1 1 0,-1-1 0,1 1 0,-1-1 0,1 1 0,0 0 0,-1-1 0,1 1 0,-1 0 0,0-1 0,1 1 0,-1 0 0,0-1 0,-23 4 1306,19-1-1303,0 0-1,0 1 1,0-1-1,0 1 1,1 0-1,-9 7 1,4 1 40,0 1 1,1-1-1,0 1 1,-8 18-1,14-25-33,-1 0 1,1 0-1,0 0 0,1 0 0,-1 0 0,1 0 1,0 0-1,0 1 0,1-1 0,-1 0 0,1 0 1,0 1-1,1-1 0,1 11 0,-1-15-102,0 0 0,0 0 1,0 0-1,0 0 0,0-1 0,0 1 0,0 0 0,0 0 0,0-1 0,0 1 1,0 0-1,1-1 0,-1 0 0,0 1 0,0-1 0,1 1 0,-1-1 0,0 0 1,1 0-1,-1 0 0,0 0 0,1 0 0,-1 0 0,0 0 0,0 0 0,1-1 1,-1 1-1,0 0 0,0-1 0,1 1 0,-1-1 0,1 0 0,42-19 555,-31 10-546,-1 0 1,0-1 0,-1 0 0,0-1-1,-1 0 1,0 0 0,0-1 0,-2-1-1,0 0 1,0 0 0,-1 0 0,-1-1-1,9-30 1,-16 48-153,-2 11 18,0 0 0,1 0 0,1 0-1,0 21 1,1-32 132,0 0 1,0 0-1,1 0 0,0 0 1,-1 0-1,1-1 0,0 1 1,0 0-1,0 0 0,1-1 0,-1 1 1,1-1-1,3 5 0,-4-6 8,1 1-1,0-1 0,-1 0 0,1 0 0,0 0 0,0 0 0,0 0 0,0-1 0,0 1 0,0-1 1,0 1-1,0-1 0,0 0 0,0 0 0,0 1 0,0-2 0,0 1 0,1 0 0,-1 0 1,0-1-1,0 1 0,3-2 0,1 0 66,0-1 0,0 0 0,0 0 1,-1 0-1,1-1 0,-1 0 0,0 0 0,0 0 0,-1-1 0,1 1 1,-1-1-1,0 0 0,0-1 0,5-8 0,0-2-87,0-1 0,-1 0 0,11-33-1,-13 27-39,-1-1-1,-1 1 1,-1-1 0,-1 1-1,-1-1 1,-4-41-1,3 64 16,0 0 0,0 0 0,0 0 0,0 0 0,0 0 1,0 0-1,0 0 0,-1 0 0,1 0 0,0 0 0,0 0 0,-1 1 0,1-1 0,-1 0 0,1 0 0,-1 0 0,1 1 0,-1-1 0,1 0 0,-1 0 0,0 1 0,1-1 0,-1 1 1,0-1-1,0 1 0,0-1 0,1 1 0,-1-1 0,0 1 0,0-1 0,-2 1 0,2 0-1,0 0 1,0 0-1,0 1 1,-1-1-1,1 1 1,0-1-1,0 1 1,0-1-1,0 1 1,0 0-1,0 0 0,0-1 1,0 1-1,0 0 1,0 0-1,0 0 1,0 0-1,1 0 1,-1 0-1,0 0 0,1 0 1,-1 0-1,0 2 1,-9 19 101,1-1 0,1 2 0,1-1 0,1 1 1,1 0-1,1 1 0,2-1 0,0 1 0,1 34 0,1-56-80,1 0 0,-1 1 0,0-1 0,1 0 0,-1 0 0,1 1 0,0-1 0,0 0 0,-1 0 0,1 0 0,1 0 0,-1 0 0,0 0 0,1 0 0,-1-1 0,1 1-1,-1 0 1,1-1 0,0 1 0,-1-1 0,5 3 0,-3-3 4,0 0-1,0 0 0,1 0 0,-1 0 1,0 0-1,1-1 0,-1 0 1,1 1-1,-1-1 0,1-1 1,-1 1-1,1 0 0,3-2 1,0 1-7,0-1 0,0 0 0,0-1 0,-1 0 0,1 0 0,0 0 0,-1 0 0,0-1 0,0 0 0,0-1 0,-1 1 0,1-1 0,5-7 0,-6 4-5,-1 0 1,0 0-1,0 0 0,-1-1 1,0 1-1,0-1 0,-1 0 1,0 1-1,-1-1 0,0 0 1,0-15-1,-10 30-60,0 6 27,5-2 95,0 0-1,0 0 1,1 0-1,0 1 1,1-1-1,0 1 1,1 0-1,0 0 1,1 13-1,0-23-57,0 0 1,1 1-1,-1-1 0,0 0 1,0 0-1,1 1 1,-1-1-1,1 0 0,-1 0 1,1 0-1,0 0 0,-1 0 1,1 0-1,0 0 0,0 0 1,0 0-1,0 0 1,0 0-1,0-1 0,0 1 1,0 0-1,0 0 0,0-1 1,0 1-1,2 0 0,-1-1 9,1 1 0,0-1 0,-1 0 0,1 0 0,0 0 0,-1 0 0,1 0 0,-1-1 0,1 1 0,0-1 0,3-1 0,1-1 4,0 1 0,0-2 1,0 1-1,0-1 1,-1 0-1,0-1 0,11-8 1,-10 4-22,-1 1-1,0-1 1,0 0 0,-1-1 0,0 1 0,-1-1-1,0 0 1,0 0 0,-1-1 0,0 1 0,-1-1-1,0 1 1,-1-1 0,0-14 0,-13 74-237,2-10 271,8-32-24,1 0-1,1 0 1,-1 1-1,1-1 1,0 0-1,3 13 1,-2-18-103,-1 0 0,1 0 0,0 0 0,0 0 0,0-1 0,0 1 0,0 0 0,0-1 0,0 1 0,1-1 0,-1 1 0,1-1 0,-1 0 0,1 0 0,-1 0 0,1 1 0,0-1 0,-1-1 0,1 1 0,0 0 0,0 0 0,0-1 0,0 1 0,0-1 0,0 1 0,0-1 0,0 0 0,0 0 0,2 0 0,54-1-6332,-25-4 535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22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39 171 9577,'0'1'365,"0"0"0,0 0 0,0-1 0,0 1 0,0 0 1,0 0-1,0 0 0,0-1 0,1 1 0,-1 0 0,0 0 0,0 0 0,1-1 0,-1 1 0,0 0 0,1-1 1,-1 1-1,1 0 0,-1-1 0,1 1 0,-1 0 0,1-1 0,-1 1 0,1-1 0,0 1 0,-1-1 0,1 1 0,0-1 1,-1 1-1,1-1 0,0 0 0,0 0 0,-1 1 0,2-1 0,1 0 12,0 0 0,0 0 0,0 0-1,-1-1 1,1 1 0,0-1 0,0 0 0,-1 1 0,1-1-1,3-2 1,6-3-93,-1 0 1,0-1-1,17-14 0,-23 17-253,1 0-1,-2 0 1,1 0 0,-1-1-1,1 0 1,-1 0 0,0 0-1,-1-1 1,0 1 0,1-1-1,-2 0 1,1 0 0,-1 0 0,0 0-1,0 0 1,0-1 0,-1 1-1,0 0 1,0-9 0,-1 13-30,0 1-1,-1 0 1,1 0 0,0-1 0,-1 1 0,1 0 0,-1 0 0,1-1 0,-1 1-1,0 0 1,1 0 0,-1 0 0,0 0 0,0 0 0,0 0 0,0 0 0,0 0-1,0 0 1,0 0 0,0 1 0,0-1 0,0 0 0,0 1 0,-1-1-1,1 1 1,0-1 0,0 1 0,-1-1 0,1 1 0,0 0 0,0 0 0,-1 0-1,1 0 1,0 0 0,-1 0 0,1 0 0,0 0 0,-2 1 0,-3-1-12,1 0 1,0 1 0,-1 0-1,1 0 1,0 1 0,0-1 0,0 1-1,-9 5 1,5 0 32,-1 0-1,1 1 1,1 0-1,-1 0 1,1 1 0,1 0-1,0 1 1,0-1 0,1 1-1,0 1 1,0-1-1,1 1 1,1 0 0,0 0-1,0 1 1,1-1 0,1 1-1,0 0 1,-1 15-1,4-25-31,-1 0-1,1 0 0,-1 0 0,1 0 0,0 0 0,0 0 0,0 0 0,0 0 0,0 0 1,0 0-1,0-1 0,0 1 0,1 0 0,-1-1 0,1 1 0,0-1 0,-1 1 0,1-1 0,0 0 1,0 0-1,0 0 0,-1 0 0,1 0 0,0 0 0,1 0 0,-1-1 0,0 1 0,0-1 1,0 1-1,0-1 0,0 0 0,5 0 0,2 1-631,1-1 0,-1 0 0,1 0 0,0-1 1,-1 0-1,16-4 0,-11 0-1618,-1-1 1,1 0-1,14-9 1,8-7-4115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22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63 5285,'0'0'4671,"1"-10"-229,4-27-567,-5 36-3774,0 1-1,0-1 1,0 1-1,0-1 0,0 0 1,0 1-1,0-1 1,0 1-1,0-1 0,0 1 1,-1-1-1,1 1 1,0-1-1,0 1 0,-1-1 1,1 1-1,0-1 1,0 1-1,-1-1 1,1 1-1,-1-1 0,1 1 1,0 0-1,-1-1 1,1 1-1,-1 0 0,1-1 1,-1 1-1,1 0 1,-1 0-1,1 0 1,-1-1-1,0 1 0,1 0 1,-1 0-1,1 0 1,-1 0-1,1 0 0,-1 0 1,1 0-1,-1 0 1,0 0-1,1 0 0,-1 0 1,1 0-1,-1 1 1,0-1-1,-22 10 904,19-7-869,1 0-1,0 1 0,0 0 0,0 0 1,0 0-1,0 0 0,1 0 0,0 0 0,0 1 1,0-1-1,1 1 0,-1-1 0,1 1 1,0 0-1,0-1 0,1 1 0,-1 0 0,1 0 1,0 0-1,2 8 0,-2-12-125,1 1-1,0-1 1,0 0-1,-1 1 0,1-1 1,0 0-1,0 0 1,1 0-1,-1 0 1,0 0-1,0 0 1,0 0-1,1 0 1,-1 0-1,0 0 1,1-1-1,-1 1 1,1-1-1,1 1 0,38 11-115,-25-8-115,-5 0-14,0 0 1,0 0 0,17 10-1,-26-13 272,1 0 0,-1 1 0,0-1 0,0 1 0,0 0 0,0-1 1,0 1-1,0 0 0,-1 0 0,1 0 0,0 0 0,-1 1 0,0-1 0,1 0 0,-1 1 0,0-1 0,0 1 0,0-1 1,-1 1-1,1-1 0,-1 1 0,1 2 0,-1-3 22,-1-1-1,1 0 1,-1 0 0,0 0 0,1 0 0,-1 0 0,0 0-1,1 0 1,-1 0 0,0 0 0,0 0 0,0 0-1,0 0 1,0 0 0,0-1 0,0 1 0,0 0-1,0-1 1,-1 1 0,1-1 0,0 1 0,0-1 0,0 0-1,-2 1 1,-37 8 411,35-8-387,-24 4-466,-50 2 0,55-7-3465,0 0-3433,8-1-8146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5:58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3844,'0'0'15609,"11"0"-14872,8 1-420,65 2 432,-78-3-720,-1 0 1,0-1-1,1 0 0,-1 1 0,1-2 1,-1 1-1,0 0 0,0-1 0,0 0 1,0-1-1,0 1 0,8-6 0,-13 8-1,1 0-1,-1-1 0,0 1 0,1 0 1,-1 0-1,0-1 0,1 1 1,-1 0-1,0-1 0,1 1 0,-1 0 1,0-1-1,0 1 0,1 0 0,-1-1 1,0 1-1,0-1 0,0 1 0,1 0 1,-1-1-1,0 1 0,0-1 0,0 1 1,0-1-1,0 1 0,0 0 0,0-1 1,0 1-1,0-1 0,0 1 1,0-1-1,0 1 0,0-1 0,-1 1 1,1 0-1,0-1 0,0 0 0,-19-5 784,-25 8-277,39-1-457,-1 1 0,1 0-1,0 0 1,0 0-1,0 1 1,0 0-1,0 0 1,0 0 0,1 1-1,-1-1 1,1 1-1,0 0 1,0 0-1,1 1 1,-6 7-1,8-10-48,-1 0 0,1 0 0,0 0 0,0 0 0,0 0 0,0 1 0,0-1 0,0 0 0,0 0 0,1 1 0,-1-1 0,1 0 0,0 1 0,0-1 0,0 1 0,0-1 0,0 0 0,0 1 0,1-1 0,-1 1 0,1-1 0,0 0 0,-1 0 0,1 1 0,0-1 0,0 0 0,1 0 0,-1 0 0,0 0 0,1 0 0,-1 0 0,1 0 0,-1-1 0,1 1 0,0-1 0,0 1 0,0-1 0,3 3 0,2-1-254,-1 0-1,1 0 1,0 0-1,0-1 1,0 1 0,8 0-1,46 3-4637,-9-5-2529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24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6 183 6374,'-5'-5'6089,"6"-7"-4379,6-11-936,-2 14-498,-1 1 0,1 0-1,1 1 1,-1-1-1,1 1 1,1 0-1,-1 1 1,1 0-1,0 0 1,0 0-1,1 1 1,11-7 0,-18 12-263,0 0 0,0 0 0,0 0 0,-1 0 0,1 0 0,0 0 0,0 0 0,0 0 0,-1 0 0,1 0 0,0 1 0,0-1 0,0 0 1,-1 0-1,1 1 0,0-1 0,0 1 0,-1-1 0,1 1 0,0-1 0,-1 1 0,1-1 0,-1 1 0,1 0 0,-1-1 0,1 1 0,-1 0 0,1-1 1,-1 1-1,1 0 0,-1 0 0,0-1 0,0 1 0,1 0 0,-1 0 0,0 0 0,0-1 0,0 1 0,0 0 0,0 0 0,0 0 0,0 0 1,0-1-1,0 2 0,0 51 600,-1-39-368,-3 43 353,2-45-540,1 0-1,0 1 1,0-1-1,1 1 0,1-1 1,1 1-1,2 14 0,-3-26-34,-1 1-1,1-1 1,-1 1-1,1-1 1,0 0-1,0 1 1,0-1-1,-1 0 1,1 0-1,0 0 1,1 1-1,-1-1 1,0 0-1,0 0 1,0 0-1,1-1 1,-1 1-1,0 0 1,1 0-1,-1-1 1,1 1-1,-1-1 1,1 1-1,-1-1 1,1 0 0,-1 1-1,1-1 1,-1 0-1,1 0 1,-1 0-1,1 0 1,-1-1-1,1 1 1,-1 0-1,1 0 1,-1-1-1,1 1 1,-1-1-1,1 0 1,0 0-1,5-2 81,0 0 0,-1-1 0,1 1 0,-1-1 0,0-1 0,10-9 0,1-3-61,-1-1-1,0 0 1,-2-2 0,0 0-1,-2 0 1,0-1-1,-1 0 1,12-33-1,-26 77-88,2 0 0,1 30 0,0-43 50,0 1-1,1-1 1,0 0 0,0 0-1,2 0 1,-1 0 0,1 0-1,0-1 1,1 1-1,0-1 1,1 0 0,7 12-1,-10-20 50,-1 1 0,1 0-1,0 0 1,0-1 0,0 1-1,1-1 1,-1 1 0,0-1-1,0 0 1,1 0-1,-1 0 1,1 0 0,-1 0-1,1-1 1,-1 1 0,1-1-1,-1 0 1,1 1 0,-1-1-1,1 0 1,0-1-1,-1 1 1,1 0 0,-1-1-1,1 1 1,-1-1 0,1 0-1,-1 0 1,1 0 0,-1 0-1,0 0 1,0-1-1,1 1 1,-1-1 0,0 1-1,0-1 1,-1 0 0,4-3-1,3-3 139,0-1-1,0 0 0,-1 0 1,0-1-1,-1 0 0,0 0 1,6-14-1,-7 11-162,0-2 0,0 1 1,-1 0-1,-1-1 0,-1 0 0,0 0 1,-1 1-1,0-1 0,-2-20 0,0 32-24,0-1 0,-1 1-1,1-1 1,0 1 0,-1 0-1,0 0 1,0-1 0,0 1 0,0 0-1,-1 1 1,1-1 0,-1 0-1,1 1 1,-1-1 0,0 1-1,0 0 1,0 0 0,-1 0 0,1 1-1,0-1 1,0 1 0,-8-3-1,9 3-6,0 1 0,1-1-1,-1 0 1,0 1 0,0 0 0,0-1-1,0 1 1,0 0 0,0 0-1,0 0 1,0 0 0,0 0 0,0 0-1,0 1 1,0-1 0,0 1-1,0 0 1,0-1 0,0 1-1,0 0 1,1 0 0,-1 0 0,0 0-1,1 0 1,-1 0 0,0 1-1,1-1 1,0 1 0,-1-1-1,1 1 1,0-1 0,0 1 0,0 0-1,0-1 1,0 1 0,0 0-1,0 0 1,0 0 0,1 0-1,-1 0 1,1 0 0,-1 2 0,1-2-93,0 0 1,0 1 0,0-1 0,0 0 0,0 0-1,0 0 1,0 0 0,1 0 0,-1 0 0,1 0-1,-1 0 1,1 0 0,0 0 0,0 0 0,0-1 0,0 1-1,0 0 1,0 0 0,1-1 0,-1 1 0,1-1-1,-1 1 1,1-1 0,-1 0 0,1 1 0,0-1-1,-1 0 1,1 0 0,0 0 0,0 0 0,0-1 0,0 1-1,0-1 1,0 1 0,0-1 0,4 1 0,6 1-2065,1-1 1,0 0 0,-1-1 0,25-2-1,-7-3-4015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24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14 9513,'0'0'7207,"-11"1"-5002,7-2-2103,-1 1 1,1 0 0,-1 1 0,1-1 0,-1 1-1,1 0 1,0 0 0,-1 0 0,1 0 0,0 1 0,0 0-1,0 0 1,0 0 0,0 0 0,0 1 0,1-1 0,-1 1-1,1 0 1,0 0 0,-1 1 0,2-1 0,-5 6-1,1 1 120,0 1-1,1 0 0,0 0 1,-3 12-1,6-20-166,1 1 0,0 0 0,0 0 1,0 0-1,1 0 0,0 0 0,-1 0 0,1-1 1,1 1-1,-1 0 0,1 0 0,-1 0 0,1 0 1,0 0-1,0 0 0,3 4 0,-3-6-42,0-1-1,0 1 1,1-1 0,-1 0-1,0 1 1,1-1 0,-1 0-1,1 0 1,0 0 0,-1 0-1,1 0 1,0 0 0,0 0 0,-1-1-1,1 1 1,0-1 0,0 1-1,0-1 1,0 0 0,0 0-1,0 0 1,0 0 0,-1 0-1,1 0 1,0 0 0,0 0-1,0-1 1,0 1 0,0-1-1,0 0 1,-1 1 0,1-1-1,0 0 1,1-1 0,4-2 40,0 1 0,-1-1 1,1 0-1,-1-1 0,0 0 1,0 0-1,6-8 0,-6 7-36,0 0 1,-1-1-1,0 1 0,0-1 0,-1-1 0,0 1 1,0-1-1,-1 1 0,0-1 0,0 0 0,-1 0 1,0 0-1,0-1 0,-1 1 0,0 0 0,0-1 1,-1-9-1,-1 17 0,1-1 0,0 1 0,-1 0 0,1 0 0,-1 1-1,1-1 1,-1 0 0,0 0 0,1 0 0,-1 0 0,0 0 0,0 1 0,1-1 0,-1 0 0,0 1 0,0-1 0,0 0 0,0 1 0,0-1 0,0 1-1,0 0 1,0-1 0,0 1 0,0 0 0,0-1 0,0 1 0,0 0 0,0 0 0,-1 0 0,1 0 0,0 0 0,0 0 0,0 0 0,0 1 0,0-1 0,0 0-1,0 1 1,-1-1 0,1 1-82,-1-1 0,1 0 0,0 0 0,0 1-1,0-1 1,0 1 0,-1-1 0,1 1-1,0 0 1,0-1 0,0 1 0,0 0 0,0-1-1,0 1 1,1 0 0,-1 0 0,0 0 0,0 0-1,1 0 1,-1 0 0,0 0 0,1 0 0,-1 0-1,1 1 1,-1-1 0,1 0 0,0 0 0,0 0-1,-1 1 1,1-1 0,0 0 0,0 0 0,0 0-1,0 1 1,1 1 0,-1-3-232,1 1-1,-1 0 1,1-1 0,-1 1 0,1-1 0,-1 1-1,1-1 1,0 0 0,-1 1 0,1-1 0,0 0-1,-1 1 1,1-1 0,0 0 0,-1 0-1,1 0 1,0 1 0,0-1 0,-1 0 0,1 0-1,0 0 1,0 0 0,-1 0 0,1-1-1,0 1 1,1 0 0,2 0-1976,9 0-4362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25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6598,'0'0'8018,"-6"9"-7847,-14 29 7,14-24 772,1 1 0,0-1 0,1 1 0,0 0 0,1 0 0,-1 25 0,17 64 1020,-12-92-1690,1 0-1,0-1 1,1 1 0,6 18-1,-9-28-261,1-1 1,-1 0-1,1 1 0,-1-1 1,1 0-1,-1 1 0,1-1 0,0 0 1,0 0-1,0 1 0,0-1 1,0 0-1,0 0 0,0 0 0,0 0 1,0 0-1,0-1 0,0 1 1,0 0-1,1-1 0,-1 1 0,0 0 1,1-1-1,-1 1 0,0-1 1,1 0-1,-1 1 0,1-1 0,-1 0 1,1 0-1,-1 0 0,0 0 0,1 0 1,-1 0-1,1-1 0,-1 1 1,0 0-1,1-1 0,-1 1 0,1-1 1,-1 1-1,0-1 0,0 0 1,1 0-1,-1 1 0,0-1 0,0 0 1,0 0-1,0 0 0,0 0 1,2-2-1,6-6 45,-1-1-1,0 0 1,0 0 0,-1 0 0,0-1-1,-1 0 1,0 0 0,-1-1 0,0 0 0,4-15-1,-3 7-79,-1-1-1,0 0 1,-2 0 0,1-37-1,-5 244-30,1-184 61,0 0 1,1 0-1,-1 0 0,0 0 0,1 0 1,0 0-1,0 0 0,-1 0 0,1 0 1,0 0-1,1 0 0,-1 0 0,0 0 1,0-1-1,1 1 0,-1-1 1,1 1-1,-1-1 0,1 1 0,0-1 1,0 0-1,-1 0 0,1 0 0,0 0 1,0 0-1,0 0 0,0-1 0,3 2 1,28-1-1650,-30-2 1047,-1 0-1,1 1 1,0-1-1,-1 0 1,1-1-1,-1 1 1,0 0-1,1-1 1,-1 1-1,3-3 1,6-8-6282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25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12684,'0'0'8045,"-1"10"-7709,-10 319 3976,11-301-4182,5 23 560,6-28-2539,-11-22 1555,1-1 0,-1 0 0,1 1 0,-1-1 0,1 1 0,0-1 0,-1 0 0,1 1 0,-1-1 0,1 0 0,-1 0 0,1 1 0,0-1 1,-1 0-1,1 0 0,0 0 0,-1 0 0,1 0 0,0 0 0,-1 0 0,1 0 0,0 0 0,-1 0 0,1 0 0,-1 0 0,1 0 0,0-1 1,-1 1-1,1 0 0,0-1 0,5-3-7351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26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116 203 10922,'0'0'7426,"-9"-2"-5776,8 1-1625,-1 0 22,-1 0 0,1 1-1,-1-1 1,1 0 0,-1 1-1,1 0 1,-1-1 0,1 1 0,-1 0-1,0 0 1,1 1 0,-1-1-1,1 0 1,-1 1 0,1 0-1,0-1 1,-1 1 0,1 0 0,-1 0-1,1 0 1,0 1 0,0-1-1,0 1 1,0-1 0,0 1-1,0-1 1,0 1 0,0 0 0,1 0-1,-1 0 1,1 0 0,-1 0-1,1 1 1,-1 1 0,-3 7 90,0 1 0,1-1 0,0 1 0,1 0 0,1 0 0,0 0 0,0 0 0,1 0 0,1 0 0,0 0 0,2 17 0,-1-27-109,0-1 0,-1 1 1,1-1-1,0 0 0,0 1 0,0-1 0,0 0 0,0 1 1,0-1-1,0 0 0,0 0 0,0 0 0,1 0 1,-1 0-1,0 0 0,1 0 0,-1 0 0,1-1 0,-1 1 1,1-1-1,-1 1 0,1-1 0,-1 1 0,1-1 1,0 0-1,-1 0 0,1 0 0,-1 0 0,1 0 0,0 0 1,-1 0-1,1 0 0,-1-1 0,1 1 0,0-1 1,-1 1-1,1-1 0,-1 1 0,3-2 0,3-1 24,-1 0-1,1 0 0,0-1 0,-1 0 1,0 0-1,0 0 0,8-8 1,0-5-18,-1 0 0,-1-1 0,-1 0 0,0 0 1,-1-1-1,-1-1 0,-1 0 0,-1 0 1,0-1-1,-2 1 0,0-1 0,-2 0 0,0-1 1,-1 1-1,-1-1 0,-4-33 0,3 55-32,0 0 0,0-1 0,-1 1-1,1 0 1,0 0 0,-1 0 0,1 0-1,0 0 1,-1 0 0,1 0-1,0 0 1,0 0 0,-1 0 0,1 0-1,0 0 1,-1 0 0,1 0 0,0 0-1,0 0 1,-1 1 0,1-1 0,0 0-1,-1 0 1,1 0 0,0 0-1,0 1 1,-1-1 0,1 0 0,0 0-1,0 0 1,0 1 0,-1-1 0,1 0-1,0 0 1,0 1 0,0-1 0,0 0-1,0 0 1,-1 1 0,-2 7-2,0 0 0,0 0 0,0 0 0,1 1 0,0-1 1,1 0-1,0 1 0,0 11 0,4 72 9,-3-85-23,1-1 0,0 1-1,1-1 1,0 0-1,0 0 1,0 1-1,0-1 1,1-1 0,0 1-1,1 0 1,-1-1-1,1 1 1,0-1-1,0 0 1,0-1 0,7 6-1,-7-7-525,0 0 0,1 0 0,0-1 0,-1 1 0,1-1 0,0 0 0,0 0 0,0-1 1,0 0-1,0 0 0,0 0 0,1 0 0,5-1 0,19 0-9053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27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10698,'0'0'9881,"0"9"-9080,-3 53 190,1-24-389,1 0 0,6 54 1,-5-90-594,0-1 1,1 0 0,-1 0-1,0 0 1,1 1 0,-1-1 0,1 0-1,-1 0 1,1 0 0,-1 0-1,1 0 1,0 0 0,0 0-1,-1 0 1,1 0 0,0 0 0,0 0-1,0-1 1,0 1 0,0 0-1,0-1 1,0 1 0,0-1 0,0 1-1,1-1 1,-1 1 0,0-1-1,0 0 1,0 1 0,1-1 0,-1 0-1,0 0 1,0 0 0,0 0-1,1 0 1,-1 0 0,0 0 0,0-1-1,0 1 1,1 0 0,-1-1-1,0 1 1,0-1 0,2 0-1,9-4 49,-1 0 0,0-1-1,17-11 1,-14 9-112,-9 5 5,-1 0-1,1 1 1,0 0-1,0 0 1,0 1-1,0-1 1,0 1-1,0 0 1,0 0-1,0 1 1,0 0-1,8 0 1,-12 0 34,0 0 0,1 1 1,-1-1-1,1 1 0,-1-1 0,0 1 0,0-1 1,1 1-1,-1 0 0,0 0 0,0 0 1,0-1-1,0 1 0,0 0 0,0 0 0,0 1 1,0-1-1,1 2 0,-1-1 17,0 1 0,0-1-1,0 1 1,0 0 0,-1-1-1,1 1 1,-1 0 0,0-1-1,0 1 1,0 0 0,0 0 0,-1 4-1,0-2 67,0-1-1,-1 0 1,0 0-1,0 0 1,0 0-1,0 0 1,-1 0-1,1-1 1,-1 1-1,0-1 1,0 0-1,0 1 0,-1-1 1,1-1-1,-1 1 1,1 0-1,-1-1 1,0 0-1,0 0 1,0 0-1,0 0 1,0-1-1,-7 2 1,-4 1 46,0 1 1,-1-2-1,1 0 1,-1-1-1,-20 0 0,33-2-289,-1 0 1,1 0-1,-1-1 0,1 1 0,0-1 0,-1 1 0,1-1 0,0 0 0,-1 0 0,1-1 0,0 1 0,-4-3 0,5 3-162,1-1 0,0 1 0,0 0 0,0 0 1,0-1-1,0 1 0,0-1 0,0 1 0,1-1 0,-1 1 0,0-1 0,1 1 1,0-1-1,-1 0 0,1 1 0,0-1 0,-1 1 0,1-1 0,0 0 0,0 1 1,1-1-1,-1 0 0,0 1 0,0-1 0,1 0 0,-1 1 0,1-3 0,8-15-6496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27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113 189 16592,'0'0'2445,"4"-9"-166,18-42-636,-5 13-1122,14-42 0,-31 79-512,0 1 0,0 0-1,0-1 1,0 1 0,0 0-1,0-1 1,0 1 0,0-1-1,0 1 1,0 0 0,0-1-1,0 1 1,0 0 0,-1-1-1,1 1 1,0 0 0,0-1 0,0 1-1,0 0 1,-1 0 0,1-1-1,0 1 1,0 0 0,-1 0-1,1-1 1,0 1 0,-1 0-1,1 0 1,0-1 0,0 1-1,-1 0 1,1 0 0,0 0-1,-1 0 1,1 0 0,0 0-1,-1 0 1,1-1 0,-1 1-1,1 0 1,0 0 0,-1 0-1,1 0 1,0 1 0,-1-1-1,1 0 1,0 0 0,-1 0-1,1 0 1,0 0 0,-1 0-1,1 0 1,0 1 0,-1-1-1,1 0 1,0 0 0,-1 0-1,1 1 1,0-1 0,0 0-1,-1 1 1,-23 11 313,12-4-233,1 1 1,-1 1 0,1 0-1,1 0 1,0 1 0,1 0-1,0 1 1,0 0 0,1 0-1,1 1 1,0 0-1,1 0 1,1 1 0,-1 0-1,2 0 1,0 0 0,1 0-1,-2 18 1,5-29-85,0-1 0,0 1 0,1 0 0,-1 0 0,0 0 0,1-1 1,0 1-1,0 0 0,0-1 0,0 1 0,0 0 0,0-1 0,0 0 0,1 1 0,0-1 1,-1 0-1,1 1 0,0-1 0,0 0 0,0-1 0,2 3 0,1-1 6,0 0 0,0-1 0,0 1 0,0-1 0,0 0 0,0 0 1,1-1-1,-1 0 0,1 0 0,7 1 0,-2-2-366,1 0 1,0 0 0,0-1-1,16-3 1,-19 3-574,-1-1 0,0-1 0,0 1 0,0-1 0,12-7 0,22-18-8216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27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85 5285,'0'0'3304,"-2"-9"449,2 7-3547,0 0-1,-1-1 0,1 1 0,0 0 1,-1 0-1,0 0 0,1 0 0,-1 0 0,0 0 1,0 0-1,0 0 0,0 0 0,0 0 1,-1 0-1,1 1 0,-1-1 0,1 0 1,-1 1-1,1 0 0,-1-1 0,0 1 0,0 0 1,0 0-1,0-1 0,0 2 0,0-1 1,0 0-1,0 0 0,0 1 0,0-1 1,0 1-1,0-1 0,-1 1 0,1 0 0,0 0 1,0 0-1,0 0 0,-1 0 0,1 1 1,0-1-1,0 1 0,0-1 0,0 1 1,-4 2-1,0-1-137,1 1 0,0 0 1,-1 0-1,1 1 0,1-1 1,-1 1-1,0 0 0,1 0 0,0 1 1,0-1-1,0 1 0,1 0 1,-1 0-1,-3 9 0,2-6-31,1 1-1,1 0 0,0-1 0,0 1 0,0 0 1,1 0-1,1 1 0,-2 16 0,3-26-27,0 1 0,0-1 0,0 1 1,0-1-1,0 1 0,0-1 0,0 1 0,0-1 0,0 1 0,0-1 0,0 1 0,1-1 0,-1 1 0,0-1 0,0 1 0,0-1 0,1 1 0,-1-1 0,0 1 0,1-1 0,-1 0 0,0 1 0,1-1 0,-1 1 0,1-1 1,-1 0-1,0 0 0,1 1 0,-1-1 0,1 0 0,-1 0 0,1 1 0,-1-1 0,1 0 0,-1 0 0,2 0 0,21-6 425,22-24 137,-25 12-492,-1-1 0,31-39 0,-30 33-18,32-30-1,-49 100-210,-3-31 267,0 0 0,1 0 0,6 24 0,-6-34-209,0 0 0,0 0 0,1 0 0,0 0 0,0 0 0,0 0 0,4 4 0,-5-6-167,1 0-1,-1-1 1,1 1 0,-1-1 0,1 1 0,0-1 0,0 1 0,0-1 0,0 0-1,0 0 1,0 0 0,0 0 0,0-1 0,0 1 0,3 0 0,16 0-6607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28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18 10890,'0'0'7874,"-10"-4"-6363,-32-9-491,41 13-997,-1 0 0,0 0 1,0 0-1,0 0 0,0 1 1,0-1-1,0 1 0,1-1 1,-1 1-1,0-1 0,0 1 1,1 0-1,-1 0 0,0 0 0,1 0 1,-1 0-1,1 0 0,0 0 1,-1 1-1,1-1 0,0 1 1,-1-1-1,1 1 0,0-1 1,0 1-1,0-1 0,1 1 1,-1 0-1,0 0 0,0 2 1,-2 3-26,1 0 0,0 0 0,1 0 0,0 0 0,0 0 1,0 7-1,1-12 2,-1 1 0,1-1 1,1 0-1,-1 0 0,0 0 1,0 0-1,1 0 0,-1 0 1,1 0-1,0 0 0,-1 0 1,1 0-1,0 0 0,0 0 0,1-1 1,-1 1-1,0 0 0,0-1 1,1 1-1,-1-1 0,1 1 1,-1-1-1,1 1 0,0-1 1,0 0-1,-1 0 0,1 0 0,0 0 1,0 0-1,3 0 0,5 1-35,-1 0 0,1-1-1,0 0 1,0-1 0,15-1 0,23 1-302,-45 1 327,0 0 1,-1 0-1,1 0 1,-1 0-1,1 1 1,-1 0-1,1-1 1,-1 1-1,0 0 1,0 0 0,0 0-1,0 0 1,0 0-1,-1 1 1,1-1-1,0 0 1,-1 1-1,0-1 1,0 1-1,0 0 1,0-1-1,0 1 1,1 5-1,3 11 6,-1 1 0,2 24 0,-5-33 9,1 7 154,-1 0-1,-1 1 1,0-1 0,-1 1 0,-1-1 0,-1 0 0,-10 34 0,12-47-37,-1 1 0,0-1 0,0 0 0,0-1 0,0 1 0,-1 0 0,0-1 1,0 1-1,0-1 0,0 0 0,-1 0 0,0 0 0,0 0 0,0-1 0,0 0 0,0 1 0,-1-1 1,1-1-1,-1 1 0,0-1 0,0 0 0,0 0 0,0 0 0,0-1 0,0 0 0,0 0 0,-1 0 1,1 0-1,0-1 0,-1 0 0,-7-1 0,10 0-114,0 1 0,0-2 1,-1 1-1,1 0 0,0-1 0,0 1 1,0-1-1,0 0 0,1 0 0,-1 0 1,0 0-1,1 0 0,-1-1 0,1 1 1,0-1-1,0 0 0,0 1 0,0-1 1,1 0-1,-1 0 0,1-1 0,-1 1 0,1 0 1,0 0-1,-1-7 0,-2-5-392,1 0-1,1-1 1,0 1-1,1-21 1,2 27-187,1 0 0,-1-1 0,1 1 0,1 0 0,0 1 0,0-1 0,1 0 1,0 1-1,0 0 0,1 0 0,0 0 0,1 1 0,0-1 0,0 1 0,0 0 0,13-9 1,18-15-4336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28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8808,'0'0'6588,"-11"0"-4704,6 0-1796,1 0-1,-1 0 0,0 1 1,0-1-1,0 1 0,0 0 1,1 1-1,-1-1 1,0 1-1,1 0 0,-1 0 1,1 0-1,0 1 0,0-1 1,0 1-1,0 0 0,0 0 1,1 1-1,-1-1 0,1 1 1,0-1-1,0 1 1,0 0-1,1 0 0,-1 1 1,1-1-1,0 1 0,0-1 1,0 1-1,1-1 0,0 1 1,-1 7-1,1-9-24,0 0 1,1 0-1,-1 0 1,1 0-1,0 0 0,0 0 1,0 0-1,1 0 1,-1 0-1,1 0 0,-1 0 1,1 0-1,0 0 1,0 0-1,0 0 0,1-1 1,-1 1-1,1 0 1,-1-1-1,1 1 0,0-1 1,3 3-1,-2-3-14,1 0-1,0 0 0,0 0 1,0-1-1,0 0 0,0 0 1,1 0-1,-1 0 0,0-1 1,0 1-1,1-1 0,-1 0 1,0 0-1,1-1 0,5-1 1,-3 1-33,-1 0 1,0 0 0,0-1 0,0 0 0,0-1 0,0 1 0,0-1 0,0-1-1,-1 1 1,0-1 0,1 1 0,-1-1 0,-1-1 0,1 1 0,0-1 0,-1 0-1,0 0 1,0 0 0,-1-1 0,0 1 0,0-1 0,0 0 0,0 0 0,-1 0-1,0 0 1,0 0 0,-1 0 0,1 0 0,-1-1 0,0-8 0,-2 14-206,1-1 0,-1 1 1,0-1-1,1 1 1,-1-1-1,0 1 0,0 0 1,0-1-1,0 1 0,0 0 1,0 0-1,-1 0 1,1 0-1,0 0 0,0 0 1,-1 0-1,1 0 0,-1 0 1,1 1-1,-1-1 1,1 0-1,-1 1 0,1-1 1,-1 1-1,1 0 0,-1 0 1,0-1-1,1 1 1,-1 0-1,0 0 0,1 1 1,-1-1-1,1 0 0,-1 0 1,-2 2-1,4-2 27,-1 0-1,1 0 1,0 0-1,-1 1 1,1-1-1,-1 0 1,1 0-1,0 1 1,-1-1-1,1 0 1,0 1-1,0-1 1,-1 0-1,1 1 0,0-1 1,0 0-1,-1 1 1,1-1-1,0 1 1,0-1-1,0 1 1,0-1-1,0 0 1,0 1-1,-1-1 1,1 1-1,0-1 1,0 1-1,0-1 1,1 1-1,-1-1 1,0 0-1,0 1 1,0 2-601,0 8-3343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5:59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149 128 4228,'0'0'7879,"5"-10"-3923,-3 7-3666,18-40 2549,-19 40-2600,0 0 0,0 0 0,0-1 0,0 1 1,0-1-1,-1 1 0,0 0 0,0-1 0,0 1 0,0-1 0,0 1 0,-1-1 1,1 1-1,-2-5 0,1 7-211,0 0 1,-1-1-1,1 1 0,0 0 1,0 0-1,-1 0 0,1-1 1,-1 2-1,1-1 0,-1 0 1,1 0-1,-1 0 1,1 1-1,-1-1 0,0 1 1,0-1-1,1 1 0,-1 0 1,0-1-1,1 1 0,-1 0 1,0 0-1,0 1 1,1-1-1,-1 0 0,0 0 1,0 1-1,1-1 0,-1 1 1,0-1-1,1 1 0,-3 1 1,-4 1-48,1 0 0,-1 0 0,0 1 0,1 0 0,-10 7 0,11-7 15,0 1 1,0 0-1,1 0 0,0 0 1,0 1-1,0 0 0,1 0 1,0 0-1,0 0 0,1 0 1,-1 1-1,1 0 0,1 0 1,-1 0-1,-2 13 0,6-19 4,-1 0-1,1 0 1,-1 0-1,1 0 1,-1 0-1,1 0 1,0 0 0,-1 0-1,1 0 1,0-1-1,0 1 1,-1 0-1,1-1 1,0 1-1,0 0 1,0-1-1,0 1 1,0-1-1,0 0 1,0 1 0,0-1-1,0 0 1,0 0-1,0 1 1,0-1-1,1 0 1,-1 0-1,0 0 1,0 0-1,0 0 1,0 0-1,2-1 1,42-2 42,16-10-124,-46 9-1,0 1 1,0 0 0,1 1-1,-1 0 1,29 2-1,-40 1 58,-1-1-1,0 2 1,0-1-1,0 0 0,0 0 1,0 1-1,0 0 1,0 0-1,-1-1 0,1 2 1,-1-1-1,1 0 1,-1 0-1,0 1 0,0-1 1,0 1-1,0 0 1,0 0-1,-1-1 0,1 1 1,-1 0-1,0 0 1,0 1-1,0-1 0,0 0 1,0 0-1,-1 0 1,1 1-1,-1 3 0,1 3 40,0 1-1,0-1 1,-1 0 0,-1 0-1,0 1 1,0-1-1,-1 0 1,-4 15-1,-1-8 294,-1 0-1,0 0 0,-2-1 0,1 0 0,-2 0 0,0-1 0,-1 0 0,0-1 0,-2-1 0,1 0 0,-26 19 0,38-31-291,-1 0-1,1 0 0,-1 0 0,1 0 1,0-1-1,-1 1 0,0 0 1,1 0-1,-1-1 0,1 1 0,-1-1 1,0 0-1,1 1 0,-1-1 1,0 0-1,1 0 0,-4 0 0,5 0-13,-1-1 0,0 1 0,1-1 0,-1 1-1,0-1 1,1 1 0,-1-1 0,1 1 0,-1-1-1,1 0 1,0 1 0,-1-1 0,1 0-1,-1 1 1,1-1 0,0 0 0,0 1 0,-1-1-1,1 0 1,0 0 0,0 1 0,0-1-1,0 0 1,0 0 0,0 0 0,0 0 0,1-6-98,-1 0 1,1 1 0,1-1 0,-1 0 0,1 1 0,1-1-1,3-7 1,6-10-466,2 1-1,0 1 0,2 0 1,0 1-1,1 1 1,32-29-1,-30 32 567,1 1 0,0 1-1,1 1 1,1 1 0,0 0 0,1 2 0,26-9-1,-45 18 29,1 0 1,0 1-1,0 0 0,0 0 0,0 0 0,0 0 0,1 1 0,-1 0 0,9 1 0,-13 2-18,1 0 1,-1 1 0,0-1-1,-1 1 1,1-1-1,0 1 1,-1 0 0,0-1-1,0 1 1,0 0 0,0-1-1,-2 7 1,2-6 40,-7 52 1002,7-55-1036,0-1 0,0 0 0,1 1 0,-1-1 0,0 0 0,0 0 0,0 1 0,1-1 0,-1 0 0,0 0 0,0 0 0,0 1 0,1-1 0,-1 0 0,0 0 0,1 0 0,-1 0 0,0 1 0,0-1 0,1 0 0,-1 0 0,0 0 0,1 0 0,-1 0 0,0 0 0,1 0 0,-1 0 0,0 0 0,1 0-1,-1 0 1,0 0 0,0 0 0,1 0 0,-1 0 0,0 0 0,1 0 0,-1-1 0,0 1 0,0 0 0,1 0 0,-1 0 0,0 0 0,0-1 0,1 1 0,-1 0 0,0 0 0,0-1 0,1 1 0,-1 0 0,0 0 0,0-1 0,0 1 0,16-13 319,-8 4-296,-1-2 1,0 1-1,0-1 0,-1 0 0,-1 0 0,0-1 0,0 0 0,-1 0 1,-1 0-1,0 0 0,0 0 0,-2-1 0,1 1 0,-1-21 0,-1 32-166,37 14-2939,-29-9 2342,1-1-1,-1 0 1,1-1 0,11 3 0,21-1-3216,0 0-1163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29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9 10282,'0'0'4238,"-11"-1"-2385,4 1-1701,1-1 0,-1 1 1,1 1-1,-1-1 0,1 1 0,-1 0 1,1 1-1,0-1 0,-1 1 0,1 1 1,0-1-1,0 1 0,1 0 0,-1 0 1,0 1-1,1-1 0,0 1 1,0 1-1,0-1 0,0 1 0,1-1 1,-6 9-1,6-7 135,-1 0 0,1 0 0,1 0 1,-1 1-1,1-1 0,0 1 0,1 0 1,-3 11-1,4-16-259,1-1 1,0 1-1,0-1 1,0 1-1,0 0 1,0-1-1,1 1 1,-1-1-1,0 1 1,1 0 0,-1-1-1,1 1 1,-1-1-1,1 1 1,0-1-1,0 1 1,-1-1-1,1 0 1,0 1-1,0-1 1,1 0-1,-1 0 1,0 0-1,0 0 1,1 0-1,-1 0 1,0 0 0,1 0-1,-1 0 1,1-1-1,-1 1 1,1-1-1,-1 1 1,1-1-1,-1 1 1,1-1-1,0 0 1,-1 0-1,1 0 1,-1 0-1,1 0 1,2 0-1,4 0-9,0-1 0,0 1 0,0-1-1,-1 0 1,1-1 0,0 0 0,-1 0 0,1-1-1,-1 0 1,0 0 0,0-1 0,0 0-1,-1 0 1,8-6 0,-10 7-12,0 0 0,-1 0 0,1 0 0,-1-1 0,0 1 1,0-1-1,0 0 0,-1 0 0,1 0 0,-1 0 0,0 0 0,0 0 0,0-1 0,-1 1 0,1-1 1,-1 1-1,0-1 0,-1 0 0,1 1 0,-1-1 0,0 0 0,0 0 0,0 1 0,-2-10 1,1 12-36,0 0 0,0 1 1,0-1-1,0 0 0,0 1 1,0-1-1,-1 0 0,1 1 1,-1 0-1,1-1 0,-1 1 1,1 0-1,-1 0 1,0 0-1,1 0 0,-1 0 1,0 0-1,0 0 0,0 0 1,0 1-1,-2-1 0,1 0-228,0 0 0,0 0 0,0 1-1,-1-1 1,1 1 0,0 0-1,0 0 1,0 0 0,0 1 0,-1-1-1,1 1 1,-5 1 0,7-2 114,1 1 1,-1-1 0,0 1 0,1-1-1,-1 1 1,1-1 0,-1 1-1,1-1 1,-1 1 0,1 0-1,-1-1 1,1 1 0,-1 0-1,1-1 1,0 1 0,-1 0-1,1 0 1,0-1 0,0 1 0,0 0-1,0 0 1,-1 0 0,1-1-1,0 1 1,0 0 0,1 0-1,-1 0 1,0-1 0,0 1-1,0 0 1,0 0 0,1 0-1,-1-1 1,0 1 0,1 0-1,0 0 1,-1 1-279,1 0 0,0-1 0,0 1 0,0 0-1,0-1 1,0 1 0,0-1 0,1 0 0,-1 1 0,0-1-1,1 0 1,-1 0 0,1 1 0,2 0 0,20 4-5532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29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146 215 11819,'0'0'6977,"-10"-6"-5599,-32-18-311,39 24-1038,1-1-1,-1 1 1,1-1-1,0 1 0,-1 0 1,1 0-1,0 0 0,-1 0 1,1 1-1,-1-1 0,1 1 1,0-1-1,-1 1 1,1 0-1,0 0 0,0 0 1,0 0-1,-1 0 0,1 0 1,0 0-1,1 1 0,-1-1 1,0 1-1,0 0 0,1 0 1,-1-1-1,1 1 1,-3 4-1,0-1 63,1 0 1,-1 0-1,1 1 0,0-1 0,1 1 1,-1 0-1,1 0 0,-2 12 1,3-16-58,1-1 0,0 1 1,0 0-1,0-1 0,0 1 1,0 0-1,0-1 0,0 1 1,0 0-1,0-1 0,1 1 1,-1 0-1,1-1 1,0 1-1,-1-1 0,1 1 1,0-1-1,0 1 0,0-1 1,0 1-1,0-1 0,0 0 1,0 0-1,0 1 0,2 0 1,-1-1-14,1 0 1,0 0-1,-1 0 1,1 0-1,0-1 1,-1 1-1,1-1 1,0 0-1,0 1 1,0-1-1,-1 0 1,1-1-1,5 0 1,2-1-5,0 0 0,-1-1 0,1 0-1,-1-1 1,0 0 0,0 0 0,17-12 0,-12 5-26,-1-2 0,0 0 0,-1 0 0,0-1 0,-1 0 0,16-28 0,-22 34 22,-1-1-1,0 1 1,0-1 0,0 0 0,-1 0-1,0 0 1,-1 0 0,0 0 0,-1-1-1,0 1 1,0-1 0,-1 1 0,0-1-1,-2-13 1,2 22-8,0 1 0,0-1 0,0 1 0,-1-1-1,1 1 1,0-1 0,0 1 0,0-1 0,-1 1 0,1 0 0,0-1 0,-1 1-1,1-1 1,0 1 0,-1 0 0,1-1 0,0 1 0,-1 0 0,1-1 0,-1 1 0,1 0-1,-1 0 1,1 0 0,-1-1 0,1 1 0,-1 0 0,1 0 0,-1 0 0,1 0-1,-1 0 1,1 0 0,-1 0 0,1 0 0,-1 0 0,1 0 0,-1 0 0,1 0-1,-1 0 1,1 0 0,0 0 0,-1 1 0,1-1 0,-1 0 0,1 0 0,-1 0 0,1 1-1,-1-1 1,1 0 0,0 1 0,-1-1 0,1 0 0,0 1 0,-1 0 0,-19 20-39,15-11 109,1 0 0,0 1 0,1-1 0,0 1 1,1 0-1,0 0 0,1 0 0,0 0 0,0 1 1,3 18-1,-2-24-199,1-1 1,0 1-1,1 0 1,-1 0-1,1-1 1,0 0-1,1 1 1,-1-1-1,7 10 0,-7-12-323,1-1 0,-1 1 0,1 0 0,0-1 0,0 1 0,-1-1 0,2 0 0,-1 0 0,0 0 0,0 0 0,1-1 0,-1 0 0,1 1 0,-1-1 0,1 0 0,5 0 0,22 1-12402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30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62 11435,'0'0'1735,"-1"-8"459,1 6-2068,-1-1 0,1 1 0,-1-1 0,0 1 0,1-1 0,-1 1 0,0 0 0,0-1 0,-1 1 0,1 0 0,0 0 0,-1 0 0,1 0 0,-1 0 0,0 0 0,1 0 0,-1 0 0,0 1 0,0-1 0,0 1 0,-1-1 0,1 1 0,0 0 0,0 0 0,-1 0 0,1 0-1,-1 0 1,1 1 0,-1-1 0,1 1 0,-1-1 0,1 1 0,-1 0 0,1 0 0,-1 0 0,1 1 0,-1-1 0,1 0 0,-1 1 0,1 0 0,-1-1 0,1 1 0,-1 0 0,-3 3 0,0-1-11,1 0-1,0 1 1,0 0 0,0 0-1,0 0 1,1 0-1,-1 1 1,1-1-1,0 1 1,0 1 0,1-1-1,0 0 1,0 1-1,0-1 1,1 1-1,-1 0 1,1 0 0,1 0-1,-1 0 1,0 7-1,1-9-100,1-1 0,-1 1 0,1 0-1,0-1 1,0 1 0,0 0 0,0 0-1,1-1 1,0 1 0,-1 0 0,1-1 0,1 1-1,-1-1 1,0 1 0,1-1 0,0 0-1,0 1 1,0-1 0,0 0 0,0 0 0,1 0-1,-1-1 1,1 1 0,0-1 0,-1 1-1,1-1 1,1 0 0,-1 0 0,0 0-1,0 0 1,1-1 0,-1 1 0,1-1 0,5 1-1,0 0-651,1 0-1,0-1 0,0 0 0,-1 0 0,1-1 1,19-3-1,-22 2-509,0-1 0,-1 1-1,1-2 1,0 1 0,12-7 0,16-13-6929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30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13933,'0'0'2771,"-2"11"-1159,-1 14-950,1 0 0,2 0 0,0 0 0,1 0 0,2 0 0,5 27 0,-6-47-521,1 6 116,0-1 0,0 1 0,1-1 0,0 0 0,8 12 0,-11-20-236,0-1 1,1 1 0,-1-1 0,0 1 0,0-1 0,0 1 0,1-1-1,-1 0 1,1 0 0,-1 0 0,1 0 0,0 0 0,-1 0 0,1 0-1,0 0 1,-1-1 0,1 1 0,0-1 0,0 1 0,0-1 0,0 0-1,-1 0 1,1 0 0,0 0 0,0 0 0,0 0 0,0 0 0,0-1-1,-1 1 1,1 0 0,0-1 0,0 0 0,0 1 0,-1-1 0,1 0-1,0 0 1,-1 0 0,1 0 0,1-2 0,6-4 3,0-1 1,-1 0-1,0-1 1,0 0-1,-1 0 1,12-19-1,16-20-59,-35 48 32,0 0 1,0 0-1,0 0 0,0-1 1,0 1-1,1 0 0,-1 0 1,0 0-1,0 0 0,0 0 1,0 0-1,0 0 0,0 0 1,0 0-1,1 0 0,-1 0 1,0 0-1,0 0 1,0 0-1,0 0 0,0 0 1,0 0-1,1 0 0,-1 0 1,0 0-1,0 0 0,0 0 1,0 0-1,0 0 0,0 0 1,1 0-1,-1 0 0,0 0 1,0 0-1,0 0 0,0 0 1,0 0-1,0 0 0,0 0 1,1 0-1,-1 0 0,0 1 1,0-1-1,0 0 0,0 0 1,0 0-1,0 0 1,0 0-1,0 0 0,0 0 1,0 1-1,0-1 0,0 0 1,0 0-1,0 0 0,0 0 1,0 0-1,0 0 0,0 1 1,0-1-1,0 0 0,0 0 1,0 0-1,3 17 68,-4 21 118,-9 76-259,10-114 21,0 0-1,0 1 0,0-1 0,0 0 0,0 1 0,0-1 1,0 0-1,0 1 0,0-1 0,0 0 0,0 1 0,1-1 1,-1 1-1,0-1 0,0 0 0,0 0 0,0 1 1,0-1-1,1 0 0,-1 1 0,0-1 0,0 0 0,1 0 1,-1 1-1,0-1 0,0 0 0,1 0 0,-1 1 1,0-1-1,1 0 0,-1 0 0,0 0 0,1 0 0,-1 0 1,0 1-1,1-1 0,-1 0 0,0 0 0,1 0 1,-1 0-1,1 0 0,-1 0 0,0 0 0,1 0 0,-1 0 1,0 0-1,1-1 0,-1 1 0,0 0 0,1 0 0,-1 0 1,0 0-1,1 0 0,-1-1 0,1 1 0,17-15-4583,-5-6-1715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31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81 100 6342,'0'0'9299,"-9"7"-6987,3-3-1983,1 0-1,0 0 1,0 0-1,0 1 1,0 0-1,1 0 1,-1 0-1,1 0 1,1 1 0,-1 0-1,1 0 1,0 0-1,0 0 1,1 0-1,-1 1 1,2-1-1,-1 1 1,1-1-1,0 1 1,0-1 0,0 13-1,2-18-307,-1 1 0,1 0 0,-1-1 0,1 1 0,0 0 0,0-1 1,0 1-1,0-1 0,0 1 0,0-1 0,0 0 0,0 1 0,0-1 0,1 0 0,-1 0 0,1 0 0,-1 0 0,1 0 0,-1 0 0,1 0 0,-1 0 0,1-1 0,0 1 0,-1-1 1,1 1-1,0-1 0,0 1 0,-1-1 0,1 0 0,0 0 0,0 0 0,-1 0 0,1 0 0,0-1 0,0 1 0,2-1 0,1 0-2,1 0 0,-1 0 0,0 0 0,0-1 0,1 1 0,-1-1 0,0-1 0,-1 1 0,1-1 0,8-5 0,-8 2-10,0 1 0,-1-1 0,0 0 1,0 0-1,0 0 0,0-1 0,-1 1 0,0-1 1,-1 0-1,0 1 0,0-1 0,0 0 0,-1-1 0,0 1 1,0 0-1,-1 0 0,0-15 0,0 21-14,-1-1 0,1 0 0,0 1 0,-1-1 0,1 1 0,-1-1 0,1 1 0,-1 0 1,0-1-1,1 1 0,-1-1 0,0 1 0,0 0 0,0 0 0,0-1 0,0 1 0,0 0 0,-1 0 0,1 0 0,0 0 0,0 1 0,-1-1 0,1 0 0,-1 0 0,1 1 0,0-1 0,-1 1 0,0-1 0,1 1 0,-1 0 0,1-1 0,-1 1 0,1 0 0,-1 0 0,1 0 0,-1 0 0,0 1 0,1-1 0,-1 0 0,1 1 0,-1-1 0,1 1 1,-1-1-1,1 1 0,0-1 0,-1 1 0,1 0 0,0 0 0,-1 0 0,1 0 0,0 0 0,0 0 0,0 0 0,0 0 0,0 1 0,0-1 0,-1 3 0,0-1 2,1 0 0,0 0 0,0 0 0,0 0-1,0 0 1,0 0 0,1 1 0,-1-1 0,1 0 0,0 0 0,0 1 0,0-1 0,1 0 0,0 4 0,0-6-58,0 0 1,0 0 0,0 1 0,0-1 0,0 0 0,1 0 0,-1 0 0,0 0 0,1 0 0,-1-1 0,1 1 0,-1 0 0,1-1 0,-1 1 0,1-1-1,-1 1 1,1-1 0,0 0 0,-1 0 0,1 0 0,-1 1 0,1-2 0,0 1 0,-1 0 0,1 0 0,-1 0 0,1-1 0,3 0 0,-1 0-245,0-1 0,1 1 1,-1-1-1,0 0 1,0 0-1,0 0 1,0-1-1,0 1 0,-1-1 1,1 0-1,-1 0 1,0 0-1,0 0 0,0-1 1,5-6-1,-4 5 462,-1 0-1,0-1 1,0 1-1,0 0 1,-1-1 0,0 0-1,0 1 1,0-1-1,-1 0 1,0 0-1,1-9 4282,-3 15-4397,1-1-1,0 0 0,-1 0 1,1 1-1,0-1 0,0 0 1,0 0-1,-1 0 1,1 1-1,0-1 0,0 0 1,0 0-1,0 0 0,0 1 1,1-1-1,-1 0 1,0 0-1,0 0 0,0 1 1,1-1-1,-1 0 0,0 0 1,1 1-1,-1-1 1,1 0-1,8-21-76,-11 48-185,-2-8 303,2 0-1,0 1 1,1 0 0,1 20-1,4-31-66,1-1 0,0 0 0,0 0 0,0 0 0,1 0 0,0-1 0,0 0 0,1 0 0,0-1 0,0 0 0,0 0 0,0 0 0,1-1 0,9 4 0,-17-8-22,1 0 1,-1 0-1,1 0 1,0 0-1,-1 0 1,1 0-1,-1 0 1,1-1-1,-1 1 1,1 0-1,-1 0 1,1 0 0,-1-1-1,1 1 1,-1 0-1,1 0 1,-1-1-1,1 1 1,-1 0-1,1-1 1,-1 1-1,0-1 1,1 1 0,-1-1-1,0 1 1,1-1-1,-1 1 1,0-1-1,0 1 1,1-1-1,-1 1 1,0-1-1,0 1 1,0-1 0,0 1-1,0-1 1,0 1-1,0-1 1,0 0-1,0 1 1,0-1-1,0 0 1,0-34-1963,0 26 1007,-6-46-5385,-2 21 208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32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12075,'0'0'10570,"5"48"-10506,5-36-128,5-1-1665,-3-1-1923,0-2-3843</inkml:trace>
  <inkml:trace contextRef="#ctx0" brushRef="#br0" timeOffset="1">330 162 12204,'-9'0'4526,"-5"0"-3550,-1 1-1,1 0 0,0 1 0,-1 1 0,1 0 0,-27 11 0,37-13-852,-1 1 0,0 0 1,1 1-1,-1-1 0,1 1 1,0 0-1,0 0 0,0 0 0,0 1 1,1-1-1,-1 1 0,1 0 1,0 0-1,0 0 0,0 1 0,1-1 1,0 0-1,-1 1 0,2 0 1,-1 0-1,0-1 0,1 1 0,0 0 1,0 0-1,0 7 0,1-9-99,0 1-1,1 0 0,-1-1 0,1 1 1,0-1-1,0 1 0,0-1 1,1 1-1,-1-1 0,1 0 0,0 0 1,0 1-1,0-1 0,0 0 1,0-1-1,1 1 0,-1 0 0,1-1 1,0 1-1,0-1 0,0 0 1,0 0-1,0 0 0,0-1 0,1 1 1,-1-1-1,0 1 0,1-1 1,4 1-1,-1 0-332,1 0 0,-1-1-1,1 0 1,0 0 0,-1-1 0,10 0 0,-11 0-533,0-1-1,0 0 1,0 0-1,0 0 1,0-1-1,0 0 1,8-4-1,12-9-5253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32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27 119 1345,'0'0'20863,"12"5"-20751,-4-1-98,-5-2-8,1 0-1,-1 0 0,1-1 0,-1 1 0,1-1 0,-1 0 1,1 0-1,0 0 0,0 0 0,0 0 0,0-1 0,-1 0 1,1 0-1,0 0 0,0 0 0,0-1 0,0 0 0,0 1 0,-1-1 1,1 0-1,5-3 0,-7 3-15,13-7 143,0-1 0,24-20-1,-36 26-54,0 1-1,0-1 0,0 0 0,0 0 0,-1 0 0,1-1 1,-1 1-1,0 0 0,0-1 0,0 0 0,-1 1 1,1-1-1,-1 0 0,0 0 0,0 0 0,0 0 0,0-6 1,-1 9-52,0 0 1,-1 0 0,1 0 0,0 0 0,-1 0 0,1 0 0,-1 0 0,1 0 0,-1 1-1,1-1 1,-1 0 0,0 0 0,1 1 0,-1-1 0,0 0 0,1 1 0,-1-1-1,0 0 1,0 1 0,0-1 0,0 1 0,0 0 0,1-1 0,-1 1 0,0 0-1,0-1 1,0 1 0,0 0 0,0 0 0,0 0 0,0 0 0,0 0 0,0 0 0,0 0-1,-1 0 1,-39 6 52,29-3-43,1 1 0,-1 1-1,1 0 1,0 1 0,1 0 0,-1 1 0,1 0 0,-13 12-1,17-14 44,1 0 0,0 1-1,0-1 1,0 1-1,0 0 1,1 0 0,0 0-1,1 1 1,-1 0-1,1-1 1,0 1 0,1 0-1,0 1 1,0-1-1,-1 9 1,3-13-74,0-1 0,0 0 0,0 1 0,0-1 1,1 0-1,-1 1 0,1-1 0,0 0 0,-1 1 0,1-1 0,0 0 0,0 0 0,0 0 0,1 0 0,-1 0 1,0 0-1,1 0 0,0 0 0,2 2 0,1 0 10,-1-1 1,1 0-1,1 1 0,-1-2 1,0 1-1,1-1 1,9 4-1,8 0-627,0-1-1,47 3 0,-68-8 534,99 2-5644,-54-2-421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33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1 819 11691,'0'0'101,"13"4"156,8 1-40,-1-1 1,1-1-1,0-1 1,1-1-1,-1-1 1,0 0 0,38-7-1,331-84 2150,-158 33-1937,677-144 51,222-51-337,-989 219-66,380-85-154,-356 88 582,197-9 0,-307 38-423,-45 2 36,-34 2 5,-56 1-5105,35-3-2920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1:36.56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108 88 3171,'-36'5'3659,"31"-6"-2954,-1 2 0,1-1 0,-1 1 0,0-1 0,1 1 0,-1 1 0,1-1 0,0 1 0,-1 0 0,-9 6-1,15-8-684,0 0-1,0 0 0,0 1 1,-1-1-1,1 0 0,0 1 0,0-1 1,0 0-1,0 1 0,0-1 0,-1 0 1,1 1-1,0-1 0,0 0 1,0 1-1,0-1 0,0 0 0,0 1 1,0-1-1,0 0 0,0 1 0,0-1 1,1 1-1,-1-1 0,0 0 1,0 1-1,0-1 0,0 0 0,0 0 1,1 1-1,-1-1 0,0 0 0,0 1 1,0-1-1,1 0 0,-1 0 0,0 1 1,1-1-1,-1 0 0,0 0 1,0 0-1,1 1 0,-1-1 0,0 0 1,1 0-1,15 8 236,-16-8-227,38 12 275,1-1 1,0-3-1,1-1 1,0-1-1,61 0 1,202-21 592,98-27-49,195-17 687,-562 57-1484,965-61 316,-270 63-472,-464 4 84,180 16-115,38 1-100,-419-21 140,299-5 34,-362 5 140,7-2-1481,-9-3-3648,-8-2-1199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1:39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6 100 4484,'0'0'7602,"-2"-6"-6774,-1-14-147,3 19-659,0 1 0,1-1-1,-1 1 1,0 0-1,1-1 1,-1 1-1,1-1 1,-1 1-1,0 0 1,1-1-1,-1 1 1,1 0-1,-1 0 1,1-1-1,-1 1 1,1 0 0,-1 0-1,1 0 1,-1 0-1,1 0 1,-1 0-1,1 0 1,-1 0-1,1 0 1,0 0-1,8 1 31,-1 0 0,1 1-1,-1 0 1,13 6 0,25 6-45,1-2 1,1-2 0,0-1-1,71 2 1,202-12-275,-214-2 298,9 1-269,970-25 1923,770 2 921,-1433 24-2837,-38-9 287,-270 2 58,149-30-1,-261 37-91,0 1 0,0-1 0,0 1 0,1-1 0,-1 1 1,0-1-1,0 0 0,0 0 0,-1 0 0,1-1 0,0 1 0,0-1 0,-1 1 0,4-4 0,-10 4-84,0 0-1,0 0 1,0 1-1,0-1 1,-1 1-1,1 0 1,0 0-1,-7 1 0,4-1-564,-22 0-2240,-2-2-1318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5:59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2 11659,'0'0'3780,"-10"0"-1095,-2-1-2138,1 1-1,-1 0 1,0 1 0,1 1-1,-23 5 1,31-6-420,-1 0 0,1 0 0,0 0 0,-1 0 1,1 0-1,0 1 0,0-1 0,0 1 0,0 0 0,1 0 0,-1 0 0,0 0 0,1 0 1,-1 1-1,1-1 0,0 1 0,0 0 0,0-1 0,0 1 0,0 0 0,1 0 1,-1 0-1,1 1 0,0-1 0,0 0 0,0 0 0,0 1 0,0 5 0,1-8-119,0 0-1,0 0 0,1 0 0,-1-1 0,0 1 0,1 0 1,-1 0-1,1-1 0,-1 1 0,1 0 0,-1 0 1,1-1-1,-1 1 0,1-1 0,0 1 0,-1-1 0,1 1 1,0-1-1,0 1 0,-1-1 0,1 1 0,0-1 0,0 0 1,0 0-1,-1 1 0,1-1 0,0 0 0,0 0 1,0 0-1,0 0 0,0 0 0,0 0 0,39 1 98,-27-2-46,-7 1-85,0 0 0,1-1 1,-1 0-1,0 0 0,0 0 1,0-1-1,0 0 0,0 0 1,0-1-1,0 0 0,-1 0 1,1 0-1,-1 0 0,0-1 1,0 0-1,0 0 0,0-1 1,-1 1-1,0-1 0,0 0 1,0 0-1,0 0 0,-1 0 1,0-1-1,4-8 0,-20 41-758,10-22 732,0 0 0,1 0 0,0 0 0,-1 0 1,1 0-1,1 0 0,-1 1 0,1-1 0,0 0 1,0 1-1,1-1 0,0 1 0,0-1 0,0 1 1,0-1-1,3 9 0,-3-12-203,1-1 1,0 1-1,0-1 0,0 1 1,0-1-1,0 0 0,0 1 1,0-1-1,0 0 0,1 0 1,-1 0-1,1 0 0,-1 0 1,0 0-1,1 0 0,0 0 1,-1 0-1,1-1 1,-1 1-1,1-1 0,0 1 1,-1-1-1,4 0 0,40 1-6248,-15-6 2975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4:42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93 6887,'-1'0'224,"1"-1"1,0 1 0,-1 0 0,1 0-1,-1 0 1,1 0 0,-1 0 0,1 0-1,-1 0 1,1 0 0,-1 0 0,1 0-1,-1 0 1,1 1 0,0-1 0,-1 0-1,1 0 1,-1 0 0,1 1 0,0-1 0,-1 0-1,1 0 1,-1 1 0,1-1 0,0 0-1,-1 1 1,1-1 0,0 0 0,0 1-1,-1-1 1,1 1 0,7 11 1469,25 8-1110,-16-17-125,1 0 0,-1-2-1,0 0 1,1-1 0,29-3 0,-20 1-319,82-4 211,135-5 510,195 26 41,134-8-108,-321-10-696,31 5-59,290-4 55,460 0-494,-991 4-408,-33-2 322,-26 1 269,-527-29-467,238 6 402,-676-9 346,26 66 8,712-21-64,-369-3 496,601-11-496,12 0 142,27 0-11,155 15-30,-44-1 129,906-5-62,-287-58-58,-81 3-839,-327 45 111,-212 2 478,-950-30-581,113 1 1837,-26 29-740,4 52-1478,619-35-306,-21 1-6911,102-18 3747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48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1 241 4933,'6'-10'6980,"10"-6"-3881,52-42-3502,-51 45 1387,22-19-821,2 2 0,1 3 0,47-24 0,-88 50-263,-1 1 0,1-1 0,0 1 0,0 0-1,-1-1 1,1 1 0,0 0 0,0 0 0,0-1 0,0 1 0,0 0 0,-1 0 0,1 0 0,0 0 0,0 0 0,0 0 0,0 0 0,0 0 0,-1 1 0,1-1 0,0 0 0,0 0 0,1 1 0,-2 0-32,0-1 0,0 1 1,1 0-1,-1-1 0,0 1 1,0-1-1,0 1 1,0 0-1,0-1 0,0 1 1,0-1-1,0 1 1,0 0-1,0-1 0,0 1 1,0 0-1,-1-1 1,1 1-1,0-1 0,0 1 1,-1-1-1,1 1 1,0 0-1,-1-1 0,1 1 1,0-1-1,-1 1 1,1-1-1,-1 0 0,1 1 1,-1-1-1,1 1 0,-1-1 1,-13 11-3857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19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6727 198 6854,'0'0'3129,"-12"-6"-2371,-44-19-1733,0 3-1,-2 3 1,-103-21 0,-59 3-1819,78 18 4177,-57 0 656,-223 8-1,-202 38-657,121-4-1383,-571-15-233,244-7 1191,-377 71 53,1060-56-973,-176 41 1,260-42 46,1 3 0,2 2 0,0 4 0,1 1 0,-77 48 0,112-58-82,2 1 0,0 1 1,0 1-1,2 1 0,0 0 1,2 2-1,-18 24 0,27-33-2,1 1 0,0 0-1,1 0 1,1 1-1,0 0 1,1 0 0,0 1-1,1-1 1,1 1-1,0 0 1,1 0-1,0 0 1,2 0 0,1 23-1,0-28 22,2 0-1,-1 0 0,2-1 1,-1 1-1,1-1 1,0 0-1,1 0 1,0-1-1,1 1 0,0-1 1,0 0-1,0-1 1,1 1-1,0-1 1,1-1-1,0 1 0,9 5 1,14 8 71,0-1 1,2-1-1,43 17 0,75 26-42,2-6-1,3-7 0,2-7 0,1-7 0,172 15 0,-4-22 466,2-13 0,408-37 1,215-24-435,-703 48 36,330-4-36,-4-41-127,25-53-79,85-10 1015,-631 100-655,501-83 836,-482 72-876,-1-2 1,0-4 0,-2-3 0,-1-3-1,93-55 1,-150 78-132,-1-1 1,0 0-1,0 0 0,-1-1 0,0 0 0,-1-1 0,0-1 1,8-11-1,-15 20-55,0-1 1,-1 0 0,1-1-1,-1 1 1,1 0-1,-1 0 1,0-1-1,0 1 1,-1 0 0,1-1-1,-1 1 1,1-1-1,-1 1 1,0-1 0,0 1-1,-1-1 1,1 1-1,-1 0 1,0-1-1,1 1 1,-2 0 0,1-1-1,0 1 1,-1 0-1,1 0 1,-1 0 0,0 0-1,0 0 1,0 0-1,0 1 1,-1-1-1,1 1 1,-1-1 0,1 1-1,-1 0 1,-4-2-1,-16-12-12,0 1 0,-2 1 0,0 1 0,0 2 0,-47-15 0,-138-28-4,208 53 8,-493-82-4670,283 52 2037,69 7-975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17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2252 120 3491,'0'0'5221,"-5"-8"-3993,1 0-987,0 1 1,-1 0-1,0 0 1,-1 1-1,1-1 1,-1 1-1,0 1 0,-1-1 1,0 1-1,0 0 1,0 0-1,0 1 0,-1 0 1,1 0-1,-1 1 1,0 0-1,-15-3 1,-40-2-163,-116 3 1,122 5-10,-172 1 7,0 10-1,-328 60 1,422-50-29,59-11-46,-112 31 1,165-34 18,0 1 0,0 1-1,1 1 1,0 1 0,1 1 0,0 1-1,1 0 1,-36 33 0,34-25 137,1 0 0,0 2 0,2 0 0,1 2 1,1 0-1,1 0 0,-14 31 0,28-49-125,0-1 0,1 1 0,-1 0-1,1 0 1,1 0 0,-1 0 0,1 0 0,0 0 0,1 0 0,0 0-1,0 0 1,0 0 0,1 0 0,0 0 0,0-1 0,1 1 0,0-1-1,0 1 1,0-1 0,1 0 0,0 0 0,0-1 0,1 1-1,-1-1 1,1 0 0,1 0 0,-1 0 0,0-1 0,1 0 0,0 0-1,0 0 1,0-1 0,1 0 0,-1 0 0,1-1 0,-1 1 0,1-2-1,12 3 1,112 3 420,157-13-1,-54-1-124,530-27-131,-591 15 535,-2-9-1,234-68 1,-364 84-698,63-29-1,-92 35-26,0 0 1,-1-1-1,1 0 0,-1-1 0,-1 0 0,1-1 0,-1 0 1,-1-1-1,11-12 0,-17 18-6,0 0 1,-1 0-1,1-1 1,-1 1-1,0 0 1,0-1-1,0 1 1,0-1-1,-1 0 1,0 1 0,0-1-1,0 0 1,0 0-1,-1 0 1,0 0-1,0 0 1,0 0-1,-1 1 1,-1-7-1,0 5 20,0 0 0,-1 0 0,0 0 0,-1 0 0,1 0 0,-1 1 0,0 0 1,0-1-1,-1 1 0,1 1 0,-1-1 0,-8-5 0,-8-4 93,0 1 1,-1 0-1,0 2 1,-1 1-1,0 0 0,-31-7 1,5 5-99,0 2 1,0 3 0,-81-3-1,11 7-2929,69 2 341,6 0-3166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43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1 127 6694,'0'0'6898,"9"-3"-6258,37-4 333,0 2-1,0 2 0,1 2 1,54 5-1,84-1-656,76-33 30,-156 15-281,133-2-1,-64 29 48,0 0 551,-73-17-479,158-28 1,-151 16 79,124-4-1,317 22 309,-203 2-55,-99 16-15,-105-25-445,-78 2-304,100 5-1,-159 0 2,1 0 0,-1 1-1,0-1 1,0 1-1,0 0 1,7 4-1,7 9-3135,-10 3-6357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14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2852 229 3523,'0'0'3694,"-2"-8"-3357,-1 3-307,2 2-18,0 1 1,0-1-1,0 0 1,0 1-1,0-1 1,1 0-1,-1 0 1,1 0-1,-1 1 0,1-1 1,0 0-1,0 0 1,0 0-1,1 0 1,-1 1-1,1-1 1,0 0-1,1-3 1,-2 5 31,1 1 1,-1-1-1,1 0 1,-1 0 0,0 0-1,1 0 1,-1 0-1,0 0 1,0 0-1,1 0 1,-1 0 0,0 0-1,0 0 1,0 0-1,0 0 1,0 0 0,0 0-1,-1 0 1,1-1-1,0 1 1,-1 1-1,1-1 1,0 0 0,-1 0-1,0-1 1,0 0-13,-1 0 0,0 1 0,1-1 0,-1 1 0,0-1 0,0 1 0,0 0 0,0 0 1,0 0-1,0 0 0,-3-1 0,-11-2-81,1 0 1,-32-3 0,23 4 149,-142-35 587,103 21-306,-2 3 0,1 3-1,-68-2 1,-11 8-367,-389 5 61,294 27-57,-236 58 0,422-74-9,-12 3 500,1 2 0,-94 38-1,121-38-398,0 1 0,1 2 0,2 2 0,0 0-1,-45 40 1,-4 7-74,38-33 543,-54 56-1,95-88-518,0 1 1,0-1-1,1 1 0,-1-1 1,1 1-1,0 0 1,0 0-1,1 0 0,-1 0 1,1 0-1,0 0 1,0 0-1,0 0 0,0 1 1,1-1-1,-1 0 0,1 1 1,0-1-1,1 0 1,-1 1-1,1-1 0,0 0 1,0 0-1,0 1 1,1-1-1,-1 0 0,5 7 1,4 6-26,0-1 1,2 0-1,0-1 1,25 26-1,-27-31-10,3 4-8,1-1-1,1-1 1,0 0-1,1-1 1,0-1-1,26 13 1,108 34 242,-77-31-82,-35-10-129,-1 2-1,61 40 1,-65-37-21,0-1-1,2-2 0,50 20 1,-40-24-9,1-3 0,0-2 0,82 7 1,144-10 83,-217-6-96,223-24 37,-72 3-8,-142 15 179,1-2 0,-1-3 0,-1-3 0,0-3 0,-1-2 1,-1-3-1,-1-3 0,-1-2 0,97-62 0,-78 37-121,-2-3-1,-2-4 0,-4-3 1,-2-2-1,60-75 1,-125 136-90,-1-1 0,1 1 0,0-1-1,-1 0 1,0 0 0,1 0 0,-2 0 0,1 0 0,0 0 0,-1-1 0,0 1 0,0-1 0,0 1 0,-1-1 0,1 1 0,-1-1 0,0 1 0,-1-7 0,0 5-5,-1 0 1,0 0-1,-1 0 1,1 0-1,-1 0 0,0 0 1,0 1-1,-1-1 1,0 1-1,0 0 1,-7-7-1,-10-7-216,-1 1 0,-1 0 0,-1 2 0,-38-21 1,57 34 121,-23-12-544,-28-18-1568,23 7-2928,22 12 454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23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79 9513,'0'-3'725,"1"1"-1,0-1 1,-1 1 0,1-1 0,-1 0-1,0 1 1,0-1 0,0 1 0,0-1-1,0 0 1,0 1 0,-1-1 0,1 1-1,-1-1 1,0 1 0,0-1 0,-2-3-1,2 4-496,-1 0-1,1 0 1,-1 0-1,0 0 0,0 1 1,0-1-1,0 1 1,0-1-1,0 1 0,0 0 1,-1 0-1,1 0 0,0 0 1,-1 0-1,-2-1 1,-4 1-197,0-1 0,-1 1 1,1 1-1,-1 0 0,1 0 0,-1 1 1,1 0-1,-17 4 0,19-3 4,0 0-1,1 0 0,-1 1 0,1 0 1,0 0-1,0 1 0,0 0 0,0 0 1,1 0-1,-1 0 0,1 1 0,0 0 1,1 0-1,-1 1 0,1-1 1,0 1-1,0 0 0,1 0 0,-6 12 1,5-6 51,0 1 0,1-1 0,0 0 1,0 1-1,2 0 0,-1-1 1,2 1-1,0 0 0,3 24 1,-3-33-78,1 0 1,0-1-1,0 1 1,0-1-1,0 1 1,1-1-1,0 0 1,-1 1-1,1-1 1,0 0-1,0 0 1,1 0-1,-1 0 1,1-1-1,-1 1 1,1-1-1,0 1 1,0-1-1,0 0 1,0 0-1,1 0 1,-1-1-1,0 1 1,1-1-1,-1 0 1,1 0-1,-1 0 1,1 0 0,5 0-1,-3 0 5,0-1-1,0 1 1,1-2 0,-1 1-1,0 0 1,1-1 0,-1 0-1,0-1 1,0 1 0,0-1-1,0 0 1,0-1 0,0 0-1,-1 1 1,1-2 0,7-4-1,-2-2-1,-1 0-1,0-1 0,0 0 1,-1 0-1,-1-1 0,1 0 0,-2 0 1,0-1-1,0 0 0,-2-1 1,1 1-1,-2-1 0,0 0 1,0 0-1,-1-1 0,1-28 1,-3 43-12,-1 0 0,0-1 0,0 1 0,0 0 0,0-1 0,0 1 0,0 0 0,0 0 0,0-1 0,0 1 0,0 0 0,0-1 0,0 1 0,0 0 0,0-1 0,0 1 0,0 0 0,0-1 0,0 1 0,0 0 0,0 0 0,-1-1 0,1 1 0,0 0 0,0 0 0,0-1 0,0 1 0,-1 0 0,1 0 0,0-1 0,0 1 0,-1 0 0,1 0 0,0 0 0,0 0 0,-1-1 0,1 1 0,0 0 0,0 0 0,-1 0 0,1 0 0,0 0 0,-1 0 0,1 0 0,0 0 0,-1 0 0,1 0 0,0 0 0,0 0 0,-1 0 0,1 0 0,0 0 0,-1 0 0,1 0 0,0 0 0,-1 0 0,1 0 0,0 1 0,0-1 0,-1 0 0,1 0 0,0 0 0,0 0 0,-1 1 0,1-1 0,0 0 0,0 0 0,0 0 0,-1 1 0,-15 17-38,8-3 35,0 1 1,0 0-1,1 1 0,2 0 1,-1 0-1,2 0 0,0 1 1,1-1-1,1 1 0,1 0 1,0 21-1,1-38 5,0 1-1,0-1 1,0 0-1,0 0 1,0 1-1,1-1 1,-1 0-1,0 0 1,1 1-1,-1-1 1,0 0-1,1 0 1,-1 0-1,1 1 1,0-1 0,-1 0-1,1 0 1,0 0-1,0 0 1,0 0-1,0 0 1,0-1-1,0 1 1,0 0-1,0 0 1,0-1-1,0 1 1,0 0-1,0-1 1,0 1-1,1-1 1,-1 0-1,0 1 1,0-1 0,1 0-1,-1 0 1,0 0-1,0 0 1,1 0-1,-1 0 1,0 0-1,1 0 1,-1 0-1,0 0 1,0-1-1,1 1 1,0-1-1,5-1 16,-1 0-1,0 0 0,0-1 0,0 0 0,0 0 0,-1 0 1,1 0-1,5-6 0,14-16 10,-1-1 0,-1-1-1,-2-1 1,0 0 0,29-59 0,-50 87-25,0 0 1,0-1-1,0 1 1,0-1-1,0 1 1,0 0-1,0-1 0,1 1 1,-1-1-1,0 1 1,0 0-1,0-1 1,0 1-1,1 0 1,-1-1-1,0 1 1,0 0-1,1-1 0,-1 1 1,0 0-1,0 0 1,1-1-1,-1 1 1,0 0-1,1 0 1,-1 0-1,0-1 1,1 1-1,-1 0 1,1 0-1,-1 0 0,0 0 1,1 0-1,-1 0 1,0 0-1,1 0 1,-1 0-1,1 0 1,-1 0-1,0 0 1,1 0-1,-1 0 0,1 0 1,0 0-1,4 22 85,-5 39 29,0-59-114,-13 94 63,13-96-62,0 1 1,1-1 0,-1 1-1,1 0 1,-1-1-1,1 1 1,-1-1 0,1 0-1,-1 1 1,1-1-1,-1 1 1,1-1 0,0 0-1,-1 1 1,1-1-1,0 0 1,-1 0-1,1 0 1,0 1 0,-1-1-1,1 0 1,0 0-1,-1 0 1,1 0 0,0 0-1,-1 0 1,1 0-1,0-1 1,0 1 0,-1 0-1,1 0 1,0 0-1,-1-1 1,2 0 0,27-7 119,-8-4-152,0-2 1,-1 1-1,-1-2 0,-1-1 0,25-25 0,9-8-52,-52 49 80,0 0 0,0-1 0,0 1 0,0 0 0,1-1 0,-1 1 0,0 0 0,0 0 0,1-1 0,-1 1 0,0 0 0,0 0 0,1 0 0,-1-1 0,0 1 0,1 0 0,-1 0 0,0 0 0,0 0 0,1 0 0,-1 0 0,0 0 0,1 0 0,-1-1 0,0 1 0,1 0 0,-1 0 0,0 0 0,1 1 0,-1-1 0,0 0 0,1 0 0,-1 0 0,0 0 0,1 0 0,-1 0 0,0 0 0,1 0 0,-1 1 0,0-1 0,0 0 0,1 0 0,-1 0 0,0 1 0,1-1 0,1 20 59,-12 28 202,-1-19-15,-12 33 418,22-57-658,0-1-1,0 1 1,0-1-1,0 1 1,1 0-1,0-1 1,0 1-1,0 0 1,1-1-1,1 10 1,11-9-4240,2-6-5552,-3-3-4407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47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4892 388 4260,'0'0'-128,"-10"-4"336,-151-62 2170,-140-52-587,190 91-1515,-2 5 0,-177-13 0,71 12-100,-211-27 649,-445 8 0,642 46-684,-406 59 0,486-36 11,1 8 1,1 6-1,-231 96 0,340-118-111,2 1 0,1 2 0,0 2 0,2 2 0,1 1 0,1 1 1,2 2-1,0 2 0,2 1 0,2 1 0,1 2 0,-24 40 0,13-13-203,-53 119 1,79-151 122,1 0-1,2 1 1,1 1 0,1 0 0,2 0-1,-2 42 1,7-61 46,2-1 0,0 1 0,0-1 0,2 0 0,-1 1 0,2-1 0,0 0 1,0 0-1,1-1 0,9 17 0,-3-12 17,0 0 1,1 0-1,1-1 1,0 0-1,1-1 1,20 16 0,0-4 18,1-2-1,2-1 1,0-2 0,2-1 0,76 28 0,-26-18-3,178 34 0,102-8 59,-258-42-91,143 13 64,1-11-1,453-28 1,-324-26 47,439-100 1,-687 109-52,-2-6 1,234-92-1,-315 101-25,-1-2 0,-2-2 1,78-58-1,-96 61 69,0-3 0,-1 0 1,-2-2-1,-2-1 0,44-65 0,-44 54 262,-3-1-1,-2 0 1,-1-2 0,13-48-1,-26 70-277,-2 0-1,0 0 1,-2-1 0,-1 0-1,0 0 1,-2 0 0,-1 1-1,-1-1 1,-9-49-1,4 55-34,-1-1 0,0 1 0,-2 1-1,0 0 1,-1 0 0,-1 1 0,-1 0-1,0 0 1,-27-26 0,-1 3 105,-2 3 0,-61-44-1,76 62-324,0 1-1,-1 1 1,-1 2-1,0 1 0,-51-17 1,54 24-877,0 1-1,-1 1 1,1 1 0,-32 0-1,-6 3-2838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1:43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465 84 3587,'0'0'4720,"-7"-6"-2868,-9-5-729,-1 1 0,1 0 1,-2 1-1,1 1 0,-37-11 0,42 16-1020,0 0 0,1 1 1,-1 1-1,-13-1 0,22 3-113,-1-1 0,1 1 0,0 0 1,-1 0-1,1 0 0,0 1 0,0-1 0,0 1 1,0 0-1,0 0 0,0 0 0,0 0 0,1 0 1,-1 0-1,1 1 0,-4 4 0,-36 52-111,32-44 110,-9 16 23,1 0 0,2 1 1,1 1-1,2 0 0,1 1 0,-13 64 0,16-48-30,2 1 0,2 0 0,3 0 0,5 61 0,-1-87-56,2 0 0,0 0 1,2 0-1,1 0 0,1-1 1,1-1-1,1 1 0,1-1 0,1-1 1,1 0-1,1-1 0,1 0 1,0-1-1,29 28 0,-38-43 65,-1-1-1,0 1 1,1-1-1,0 0 1,0 0-1,0-1 1,0 0-1,1 0 1,-1-1-1,1 1 1,0-1-1,-1-1 1,1 1-1,0-1 1,0-1-1,0 1 1,0-1-1,0 0 1,0-1-1,0 1 1,9-3-1,-6 0 51,1-1 0,-1-1 0,0 1-1,0-1 1,0-1 0,-1 0-1,0 0 1,0-1 0,0 0 0,-1-1-1,0 0 1,11-14 0,6-11 189,-1-2 0,-1 0 0,-2-2 0,-2 0 1,-1-1-1,-2-1 0,16-62 0,-22 64-10,-2 0-1,-2 0 1,-1-1-1,-2 1 1,-1-1-1,-2 0 1,-2 0-1,-11-60 1,10 82-131,-1 0 1,0 0-1,-2 1 1,0 0-1,0 0 1,-2 0-1,0 0 1,-13-17 0,16 26-66,0 0 1,0 0 0,-1 0 0,0 1-1,0 0 1,-1 0 0,1 0-1,-1 1 1,0 0 0,-1 0 0,1 1-1,0 0 1,-1 0 0,0 1 0,1 0-1,-1 0 1,0 1 0,-13-1 0,9 2-99,1 0 1,-1 0 0,1 1 0,0 0 0,-1 1-1,1 1 1,0-1 0,-21 10 0,-15 16-6651,43-27 857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1:44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349 79 4773,'0'0'5130,"-5"-8"-3112,-1 0-1507,1 0 1,-2 0 0,1 1 0,-1 0 0,-12-9-1,17 14-416,-1 0 0,1 0 1,-1 1-1,0-1 0,0 1 0,1 0 0,-1-1 0,0 1 0,0 1 0,-1-1 0,1 0 0,0 1 0,0-1 0,0 1 0,0 0 0,0 0 0,-1 1 0,1-1 0,0 0 0,0 1 0,0 0 0,0 0 0,0 0 0,0 0 0,-5 3 0,0 1-92,0 1 0,0 1 0,0 0 0,1 0 0,0 0 0,0 1-1,1-1 1,0 2 0,-9 15 0,-4 11-30,-14 40-1,31-71 27,-14 37-2,2 0 0,2 1 0,2 1 0,-7 60 0,10-33-13,6 139-1,3-172-68,2 0 0,1 0 0,2-1 0,2 0 0,1 0 0,2-1 0,1 0 0,2-1 0,1-1 0,2 0 0,1-1 0,26 33 0,-38-58-32,-1 0-1,1 0 0,1 0 1,-1-1-1,1 0 1,0 0-1,0-1 1,1 0-1,-1 0 1,14 4-1,-17-7 106,-1-1-1,1 0 1,0 0-1,-1 0 1,1 0 0,0-1-1,0 0 1,0 0-1,0 0 1,-1-1 0,1 1-1,0-1 1,-1 0-1,1-1 1,0 1 0,-1-1-1,1 0 1,-1 0-1,0 0 1,0-1-1,0 1 1,0-1 0,4-4-1,7-8 129,-1 0-1,0-1 1,-2-1-1,0 0 1,0-1-1,-2 0 0,0-1 1,-1 0-1,11-38 1,-6 11 140,-3-1 0,-1 0-1,4-60 1,-8 28 252,-3 0 1,-9-109-1,2 153-318,-1 0 1,-2 0-1,-1 0 1,-2 1-1,-1 0 1,-1 1-1,-29-53 1,35 77-101,-1-1 0,0 1 0,0 0 0,-1 1 0,0-1 0,0 2 0,-1-1 0,0 1 0,0 0 0,-15-7 0,16 10-296,1 0 0,-1 1 0,0 1 0,0-1 0,0 1 0,-13-2 0,15 4-603,0-1 0,0 1 0,0 1 0,0-1 0,0 1 0,0 0 0,0 0 0,0 1 0,-9 3 0,3 1-5634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00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7495,'0'0'9460,"-10"10"-8115,1-2-1058,1 1-1,0-1 1,0 2 0,1-1 0,0 1-1,1 0 1,0 0 0,0 1 0,1 0-1,1 0 1,-1 0 0,2 0 0,-3 14-1,2 30-20,4 70 0,2-73-492,-9 83 1,7-160 3997,4-48-2985,6 17-1169,4 1 1,2 1 0,2 0 0,41-85 0,-56 133 303,0 1 0,0 0 0,1 0 0,0 0 0,-1 1 0,2-1 0,-1 1 0,0 0-1,1 0 1,0 0 0,0 1 0,0-1 0,0 1 0,1 1 0,-1-1 0,1 1 0,-1 0 0,7-2 0,-7 3 43,-1 1-1,0 0 1,1-1-1,-1 1 1,1 1-1,-1-1 1,0 1-1,1-1 1,-1 1-1,0 1 1,1-1-1,-1 1 1,0-1-1,0 1 1,0 0-1,0 1 1,-1-1-1,1 1 1,-1-1-1,1 1 1,-1 0-1,0 0 0,0 1 1,5 6-1,-6-8 56,0 1 0,0-1-1,0 1 1,0 0-1,-1-1 1,1 1 0,-1 0-1,0 0 1,0 0-1,0 0 1,0 0-1,0 0 1,-1 1 0,1-1-1,-1 0 1,0 0-1,0 0 1,0 1-1,0-1 1,-1 0 0,1 0-1,-1 0 1,0 1-1,0-1 1,0 0 0,0 0-1,-1-1 1,1 1-1,-1 0 1,1 0-1,-1-1 1,0 1 0,0-1-1,0 1 1,-1-1-1,1 0 1,-1 0-1,1 0 1,-1 0 0,1 0-1,-4 1 1,-2 1 228,1 0 1,0 0-1,-1-1 1,0 0 0,0 0-1,0-1 1,0 0-1,0-1 1,0 1-1,-1-2 1,1 1-1,0-1 1,-1 0 0,1-1-1,-13-2 1,20 3-325,0 0 1,0-1-1,0 1 1,0 0-1,-1-1 1,1 1-1,0-1 1,0 1-1,0-1 1,0 1-1,0-1 1,0 0-1,0 0 1,0 1-1,0-1 1,1 0-1,-1 0 1,0 0-1,0 0 1,1 0 0,-1 0-1,0 0 1,1 0-1,-1 0 1,1 0-1,0 0 1,-1 0-1,1-1 1,0 1-1,0 0 1,-1 0-1,1 0 1,0-1-1,0 1 1,0 0-1,1 0 1,-1-2-1,1 0-533,0 1 0,0-1 0,0 1 0,0 0 0,0-1 0,1 1 0,-1 0-1,1 0 1,0 0 0,-1 0 0,1 0 0,0 0 0,0 0 0,0 1 0,1-1 0,2-1-1,17-9-4931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21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456 167 2691,'0'0'2904,"1"-9"-1992,20-92 1939,-20 98-2684,-1 1 1,1 0-1,-1-1 0,1 1 0,-1-1 1,0 1-1,0-1 0,0 1 0,0-1 0,0 1 1,-1 0-1,1-1 0,-1 1 0,-1-4 1,2 5-52,-1 0 0,0 0 1,0 0-1,1 0 1,-1 0-1,0 0 0,0 0 1,0 0-1,0 0 1,0 0-1,-1 1 0,1-1 1,0 0-1,0 1 1,0-1-1,-1 1 0,1-1 1,0 1-1,-3-1 1,-2 1 17,-1 0 1,0 0-1,1 0 1,-1 1-1,0 0 1,1 1-1,-1-1 1,1 1-1,-10 4 1,-10 4 214,0 1-1,1 2 0,0 0 1,-29 22-1,39-24-301,2 1-1,0 0 1,0 0-1,1 1 1,0 1-1,1 0 1,-18 31-1,10-9 22,2 1-1,1 0 1,-15 55 0,25-70 6,1 0 0,1 1 0,1 0 1,1 0-1,1 0 0,1 0 1,4 35-1,-1-46-32,0 0 0,1 0 1,0-1-1,0 1 0,2-1 0,-1-1 0,1 1 1,1-1-1,0 0 0,0 0 0,1 0 1,0-1-1,1-1 0,0 1 0,0-1 1,1-1-1,0 0 0,0 0 0,0-1 0,15 6 1,-15-7 22,1 0 0,0-1 1,0 0-1,1-1 0,-1 0 0,1-1 1,-1 0-1,1-1 0,0 0 1,0-1-1,0 0 0,-1-1 1,1-1-1,0 1 0,-1-2 0,1 0 1,-1 0-1,0-1 0,0 0 1,18-10-1,-10 0 60,0 0 0,-1-2 0,-1 0 0,0-1 0,-2 0 0,0-1 0,0-1 0,-2-1 0,0 0 0,-2 0 0,0-1 0,15-43 0,-12 21 79,-1-1 1,-2 0-1,-2-1 0,-2 0 0,2-77 1,-8 116-134,-1 0 0,0 0 0,-1 0 0,1 0 1,-1 0-1,-1 1 0,1-1 0,-1 0 0,0 0 1,-3-5-1,4 8-49,-1 0 0,-1 0 1,1 1-1,0-1 0,-1 1 1,1 0-1,-1 0 0,1-1 0,-1 2 1,0-1-1,0 0 0,0 0 0,0 1 1,0 0-1,-1 0 0,1 0 1,0 0-1,-6-1 0,-13-1-169,-1 1 0,0 2 0,0 0 0,0 1 0,0 1 0,-33 7 0,17-3-1610,29-6 528,15-8-9725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23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486 80 2530,'0'0'7405,"-8"-9"-5836,3 3-1302,-1 0 1,-1-1-1,1 2 0,-1-1 0,0 1 1,-1 0-1,1 1 0,-1-1 0,0 2 1,0-1-1,0 1 0,0 0 1,-1 1-1,1-1 0,-18 0 0,20 3-238,-1 1 0,1 0-1,-1 0 1,1 1 0,-1 0 0,1 0-1,0 0 1,0 1 0,0 0 0,0 0-1,0 1 1,1-1 0,0 1 0,0 0-1,0 1 1,0-1 0,0 1 0,-6 9-1,-7 9 61,2 1-1,-26 49 1,16-20-60,3 1 0,1 0 0,4 2 0,1 0 0,3 1 0,3 0 1,2 1-1,3 0 0,2 1 0,7 103 0,0-135-8,1-1 1,1 1-1,12 36 0,-14-54-16,0 0-1,0-1 1,1 1 0,0-1-1,1 1 1,-1-2-1,2 1 1,-1 0 0,1-1-1,0 0 1,1 0-1,0-1 1,10 9-1,-12-13 22,1 0 0,-1 0 0,1 0 0,0 0 0,-1-1-1,1 0 1,0 0 0,0-1 0,0 1 0,0-1 0,0-1-1,0 1 1,-1-1 0,1 0 0,0 0 0,0-1 0,-1 1-1,1-1 1,-1-1 0,1 1 0,-1-1 0,0 0 0,8-6-1,12-8 300,-1-1 0,-1-1 0,26-27 0,-43 40-253,29-31 196,-1-1-1,-1-2 1,-3-1 0,-1-1 0,-2-2 0,-2 0-1,21-54 1,-32 63-165,-1-1-1,-2 0 0,-1 0 0,-2-1 0,-2 0 1,-1 0-1,-2-1 0,-2 1 0,-1-1 1,-7-50-1,6 77-98,-2 0-1,1 0 1,-1 1 0,-1-1-1,0 1 1,-1 0 0,0 0 0,0 0-1,-1 1 1,0-1 0,-1 1 0,-10-11-1,13 16-148,-1 0-1,1 0 0,-1 0 1,0 1-1,0 0 0,-1 0 1,1 0-1,-1 0 0,1 1 1,-1 0-1,0 0 1,0 1-1,1-1 0,-1 1 1,0 1-1,0-1 0,-1 1 1,1 0-1,0 0 0,0 1 1,0 0-1,0 0 0,0 0 1,-5 3-1,1 0-721,0 0-1,1 1 0,-1 1 1,1 0-1,-9 8 1,8-7-553,-23 16-3699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44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84 4420,'4'-17'2471,"6"-23"2712,-1 23 1043,-8 24-2486,0 24-2622,-18 231 2773,0 5-3079,15-336-9,1-213-2407,3 266 1524,1 1 0,0-1-1,2 1 1,-1 0 0,2 0-1,0 1 1,1-1 0,0 2-1,11-16 1,-15 24 64,-1 1 0,2-1 0,-1 1 0,0 0 0,1 0 0,0 0 0,0 1 0,0-1 1,0 1-1,1 0 0,-1 0 0,1 1 0,0-1 0,0 1 0,0 0 0,0 0 0,0 1 0,0-1 0,0 1 0,0 0 0,1 1 0,-1-1 0,1 1 1,-1 0-1,0 0 0,1 1 0,-1 0 0,0 0 0,0 0 0,7 3 0,-8-3 22,-1 0-1,1 1 1,-1-1-1,0 1 1,0 0-1,0 0 1,0 1 0,0-1-1,0 1 1,0-1-1,-1 1 1,1 0-1,-1 0 1,0 0 0,0 0-1,0 0 1,0 0-1,-1 1 1,1-1-1,-1 1 1,0-1-1,0 1 1,0-1 0,0 1-1,-1 0 1,0-1-1,1 1 1,-1 0-1,-1 0 1,1-1 0,0 1-1,-1 0 1,0-1-1,0 1 1,0-1-1,0 1 1,0-1 0,-1 1-1,0-1 1,0 0-1,0 0 1,0 1-1,0-1 1,0-1 0,-1 1-1,-3 3 1,-6 2 132,-1 0 0,0-1 1,0-1-1,0 0 1,-1-1-1,0 0 1,0-1-1,0-1 0,0 0 1,-1-1-1,1 0 1,-1-1-1,-17-2 0,28-3-2699,11-4 423,10-5-1587,5 4-1629,4 1-1623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44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186 119 5221,'0'0'7767,"2"-8"-5247,0 2-2253,10-41 4208,-11 46-4333,-1 0 0,0-1-1,0 1 1,0 0-1,0 0 1,0-1-1,0 1 1,0 0 0,0-1-1,0 1 1,-1 0-1,1 0 1,-1-1-1,1 1 1,-1 0-1,1 0 1,-1 0 0,1 0-1,-1 0 1,0-1-1,0 1 1,0 0-1,1 1 1,-1-1-1,0 0 1,0 0 0,0 0-1,0 0 1,-1 1-1,1-1 1,0 1-1,0-1 1,0 1 0,-1-1-1,0 0 1,-5 1-99,1 0-1,0 0 1,0 0 0,0 1 0,0 0 0,0 0 0,0 1 0,0-1-1,0 1 1,0 1 0,1-1 0,-1 1 0,1 0 0,-1 0 0,1 0 0,0 1-1,0 0 1,1 0 0,-1 0 0,1 1 0,0-1 0,-5 9 0,3-6 22,1 0 1,0 0 0,0 1 0,1 0 0,0 0 0,0 0-1,1 1 1,0-1 0,0 1 0,1-1 0,0 1 0,1 0-1,0 0 1,0 0 0,1 10 0,1-17-37,-1 0-1,1 1 1,0-1-1,0 0 1,0 0-1,1-1 1,-1 1 0,0 0-1,1 0 1,-1 0-1,1-1 1,0 1 0,-1-1-1,1 0 1,0 1-1,0-1 1,0 0 0,0 0-1,0 0 1,0 0-1,0 0 1,0-1 0,1 1-1,-1-1 1,0 1-1,0-1 1,1 0 0,-1 0-1,3 0 1,6 1 108,1 0 0,-1-2 0,0 1 0,17-4 0,-19 2-91,0-1-1,-1 0 1,0-1 0,0 0 0,0 0 0,0 0 0,0-1 0,-1 0 0,0-1-1,0 0 1,0 0 0,-1 0 0,11-15 0,-13 16-18,0 0 0,-1 0 0,1-1 0,-1 1 1,0-1-1,0 0 0,-1 0 0,0 0 0,0 0 0,0 0 0,-1 0 1,0-1-1,0 1 0,-1-1 0,1 1 0,-1 0 0,-1-1 0,1 1 1,-1-1-1,-3-7 0,3 11-90,0 0 0,-1 0 0,0 0 0,0 0 0,0 1 0,0-1 1,0 1-1,-1 0 0,1-1 0,-1 1 0,1 0 0,-1 0 0,0 1 0,0-1 0,0 1 0,0-1 1,0 1-1,0 0 0,0 0 0,-6-1 0,6 1-569,0 1 0,0-1 0,-1 1 0,1 0 1,0 0-1,0 0 0,0 0 0,0 1 0,0-1 0,-1 1 0,1 0 0,0 0 1,-5 2-1,2 2-5434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45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68 6150,'0'0'10415,"4"-9"-7703,10-25-417,-14 34-2189,0-1-1,1 0 1,-1 1-1,0-1 1,0 1-1,0-1 1,1 0-1,-1 1 1,0-1-1,0 0 0,0 1 1,0-1-1,0 0 1,0 1-1,-1-1 1,1 1-1,0-1 1,0 0-1,0 1 1,-1-1-1,1 1 1,0-1-1,0 0 0,-1 1 1,1-1-1,-1 1 1,1-1-1,0 1 1,-1-1-1,0 1 1,-21-7 942,-23 11-956,29 0-93,0 2 0,0 0-1,1 1 1,0 0 0,1 1 0,0 1 0,0 0-1,-24 22 1,37-30-11,0-1-1,0 1 1,0 0-1,0 0 1,0-1 0,0 1-1,0 0 1,1 0-1,-1 0 1,0 0-1,0 0 1,1 0-1,-1 1 1,1-1-1,-1 0 1,1 0 0,-1 0-1,1 1 1,0-1-1,0 0 1,-1 0-1,1 2 1,1-2 6,-1 0-1,1 0 1,-1 0 0,1 0 0,0 0 0,-1 0 0,1-1-1,0 1 1,0 0 0,0 0 0,0-1 0,0 1 0,-1 0-1,1-1 1,0 1 0,0-1 0,0 0 0,1 1-1,-1-1 1,1 1 0,11 2-76,1-1 1,-1 0-1,19 0 0,-17-1-194,9 2-37,-2-2 198,1 1-1,-1 2 1,0 0-1,-1 1 1,1 2-1,24 10 1,-46-17 107,1 0 1,0 0 0,0 1 0,0-1-1,-1 0 1,1 1 0,0-1 0,-1 1-1,1-1 1,0 1 0,-1-1 0,1 1 0,-1 0-1,1-1 1,-1 1 0,1 0 0,-1-1-1,1 1 1,-1 0 0,0 0 0,1-1-1,-1 1 1,0 0 0,0 0 0,1 0-1,-1-1 1,0 1 0,0 1 0,-1-1 48,1 1 0,-1-1 0,1 0 0,-1 0 0,0 0 0,0 1 0,0-1 0,1 0 0,-1 0 0,0 0 0,0-1 0,-1 1 0,1 0 0,0 0 0,-1 0 0,-45 21 1264,19-15-1031,-1 0 0,0-2 0,0-1 0,0-2 0,-44-1 0,79-2-5133,8-5 1712,5-1 236,9-2-2017,5-1-1232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46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82 14446,'0'0'2567,"4"-8"-74,-3 4-2492,13-36 3105,-13 39-3046,-1 0-1,0 0 1,0 0-1,1 0 0,-1 0 1,0 0-1,0 1 1,0-1-1,0 0 0,0 0 1,0 0-1,-1 0 1,1 0-1,0 0 1,0 0-1,-1 0 0,1 1 1,0-1-1,-1 0 1,1 0-1,-1 0 1,1 1-1,-1-1 0,1 0 1,-1 0-1,0 1 1,1-1-1,-1 1 1,0-1-1,0 0 0,1 1 1,-1-1-1,0 1 1,0 0-1,0-1 0,0 1 1,1 0-1,-1-1 1,0 1-1,0 0 1,0 0-1,0 0 0,0 0 1,0 0-1,-1 0 1,-5 1-80,-1 0 0,1 0 0,-1 1 0,1-1 0,0 2 0,-1-1 0,1 1 0,1 0 0,-1 1 0,-8 5 0,3-1 30,-1 1 0,1 0-1,1 1 1,-13 14 0,23-24-5,0 1 0,0-1 0,1 1 1,-1 0-1,0-1 0,0 1 0,0 0 0,1 0 0,-1 0 1,0-1-1,1 1 0,-1 0 0,1 0 0,-1 0 0,1 0 1,-1 0-1,1 0 0,0 0 0,0 0 0,-1 0 0,1 1 1,0-1-1,0 0 0,0 0 0,0 0 0,0 0 1,0 0-1,1 0 0,-1 0 0,0 0 0,0 0 0,1 0 1,-1 0-1,1 0 0,-1 0 0,1 0 0,-1 0 0,1 0 1,-1 0-1,1 0 0,0 0 0,0-1 0,-1 1 1,1 0-1,0-1 0,0 1 0,0 0 0,0-1 0,0 1 1,0-1-1,0 1 0,0-1 0,0 0 0,2 1 0,9 3 48,0-1 0,1-1 0,25 2 0,-19-2-197,-1 1-69,54 10-344,-67-12 536,-1 0 0,0 0-1,0 1 1,0-1 0,0 1 0,0 0-1,0 0 1,-1 1 0,1-1 0,0 1-1,-1 0 1,0 0 0,4 3-1,-7-5 18,1 0 0,0 0 0,-1 0 0,1 0 0,0 0 0,-1 0 0,1 0 0,-1 1 0,0-1 0,1 0 0,-1 0 0,0 0 0,0 1 0,0-1 0,0 0 0,0 0 0,0 0 0,0 1 0,0-1 0,0 0 0,0 0 0,-1 0 0,1 1 0,0-1 0,-1 1-1,-1 0 56,0 0-1,1 0 0,-1 0 0,0 0 1,0 0-1,0 0 0,0-1 0,0 1 1,0-1-1,0 1 0,-4 0 0,-8 5 363,0-2-1,-1 0 0,-19 3 1,23-5-228,-8 2 9,0-1-1,-1-1 0,1-1 0,-21-1 1,39-1-253,1 1 0,0-1 0,0 0 0,-1 0 0,1 0 0,0 0 1,0 0-1,0 0 0,-1 0 0,1 0 0,0 0 0,0 0 0,-1 0 0,1 0 1,0 0-1,0 0 0,0 0 0,-1 0 0,1-1 0,0 1 0,0 0 1,0 0-1,-1 0 0,1 0 0,0 0 0,0 0 0,0-1 0,-1 1 1,1 0-1,0 0 0,0 0 0,0 0 0,0-1 0,0 1 0,0 0 0,-1 0 1,1-1-1,0 1 0,0 0 0,0 0 0,0 0 0,0-1 0,0 1 1,0 0-1,0 0 0,0-1 0,0 1 0,0 0 0,9-13-2600,18-9-3323,-2 8-2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46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11979,'0'0'13325,"11"56"-13037,-11-28-192,0-3-32,0 0-32,0-4-32,0-2 0,0-2-768,0-4-1699,0-5-1312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47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18225,'0'0'6919,"23"-13"-14094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47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9865,'0'0'12839,"-7"14"-12599,-7 18 0,2 1-1,1 1 1,2 0-1,2 0 1,0 1-1,-2 67 1,9-84-105,-1-9-68,1 0-1,0 0 1,1 0-1,0 0 1,0 0-1,3 9 1,-3-15-54,0-1 0,0 0 0,1 1 0,-1-1 0,0 0 0,1 0 1,-1 0-1,1 0 0,0 0 0,0-1 0,0 1 0,0 0 0,0-1 1,0 1-1,0-1 0,0 0 0,0 0 0,1 0 0,-1 0 0,0 0 0,1 0 1,-1 0-1,1-1 0,-1 1 0,1-1 0,3 0 0,2 1 27,1-1-1,0 0 1,-1-1 0,1 0-1,-1 0 1,1-1 0,-1 0-1,0 0 1,0-1-1,0 0 1,13-8 0,8-1-121,-29 12 71,1 0-1,-1 0 0,0-1 1,1 1-1,-1 0 1,0 0-1,1 0 0,-1 0 1,0 0-1,1 0 0,-1 0 1,1 0-1,-1 0 1,0 0-1,1 1 0,-1-1 1,0 0-1,1 0 1,-1 0-1,0 0 0,1 0 1,-1 1-1,0-1 0,0 0 1,1 0-1,-1 1 1,0-1-1,0 0 0,1 0 1,-1 1-1,0-1 1,0 0-1,0 1 0,1-1 1,-1 0-1,0 1 0,0-1 1,0 0-1,0 1 1,0 0-1,3 24 163,-10 25 521,6-46-592,-1-1 1,1 1-1,-1 0 1,0-1-1,-1 1 1,1-1-1,0 0 0,-1 1 1,0-1-1,0-1 1,0 1-1,0 0 1,0-1-1,-1 1 1,1-1-1,-1 0 0,1 0 1,-1 0-1,0-1 1,0 1-1,0-1 1,0 0-1,0 0 1,0-1-1,0 1 0,-8-1 1,9 0-93,0 0 0,0-1 0,-1 1 1,1-1-1,0 0 0,0 0 0,0 0 0,0 0 0,0-1 1,0 1-1,1-1 0,-1 0 0,0 0 0,-3-3 0,3 2-244,1 0 0,-1 0-1,1-1 1,0 1 0,0 0-1,0-1 1,0 1 0,1-1-1,-1 0 1,1 1 0,0-1-1,0 0 1,0 0 0,0-5-1,2-20-6353,3 19 278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48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13196,'0'0'7485,"-2"7"-6941,-13 50 342,2 1-1,3 1 0,2-1 0,0 95 0,8-145-930,1 1 1,0-1-1,0 1 1,1-1-1,0 1 1,0-1-1,5 10 1,15 14-2949,-20-30 2334,0-1 0,0 1 0,0-1 0,0 1 0,1-1 0,-1 0 0,0 0 0,1 0 0,-1 0 0,1 0 1,-1 0-1,5 0 0,9-1-7984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00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9321,'0'0'10634,"-10"7"-9582,1 0-764,-1 1 0,2 0 0,-1 1 1,1 0-1,0 0 0,1 1 0,0 0 1,0 0-1,1 0 0,1 1 1,0 0-1,0 0 0,-4 18 0,5-13-92,0 0 0,1-1 0,1 1 0,1 1 0,0-1 0,3 30 0,-1-44-189,-1 0 0,1 0 0,0 0 0,0 0 0,0 0 0,0 0 0,0-1 0,0 1 0,0 0 0,1-1 0,-1 1 0,0-1 0,1 1 0,0-1 0,-1 0 0,1 1 0,0-1 0,0 0 0,-1 0 0,1 0 0,0-1 0,0 1 0,0 0 1,0-1-1,0 1 0,0-1 0,0 0 0,1 1 0,-1-1 0,0 0 0,3-1 0,1 1-37,-1 0 0,1 0 0,-1-1 0,1 0 1,-1 0-1,0 0 0,1-1 0,-1 0 0,0 0 0,0 0 1,5-4-1,-1 0-193,0-1 0,-1 0 0,13-16 0,-18 20 172,0 0 0,-1 0 0,0-1 0,0 1 0,0-1 0,0 0-1,0 1 1,-1-1 0,1 0 0,-1 0 0,0 0 0,-1 0 0,2-5 0,-4 10 44,0 0-1,0 0 1,1 0-1,-1 0 1,1 1 0,-1-1-1,1 1 1,-1-1-1,1 1 1,0 0 0,0-1-1,-1 3 1,0 0 86,1-1 1,0 0-1,0 1 0,0 0 1,0-1-1,0 1 0,1 0 1,0-1-1,0 1 0,0 0 1,0-1-1,0 1 0,2 4 1,-2-6-58,1 0 1,0-1 0,0 1-1,0-1 1,1 1 0,-1-1-1,0 0 1,0 0 0,1 1-1,-1-1 1,1 0 0,-1 0-1,1 0 1,0 0 0,-1-1 0,1 1-1,0 0 1,-1-1 0,1 1-1,0-1 1,0 1 0,-1-1-1,1 0 1,0 0 0,0 0-1,0 0 1,3-1 0,4 1-79,0-1-1,0 0 1,0 0 0,-1-1 0,1 0 0,0-1 0,-1 1 0,1-2 0,-1 1 0,0-1 0,0-1 0,-1 1 0,1-2 0,-1 1 0,0-1 0,0 1 0,-1-2 0,0 1 0,0-1 0,0 0-1,5-9 1,-15 29 208,2 1-1,-1-1 0,2 1 0,0 0 1,1 14-1,0-26-210,0 0 1,0 0-1,0 0 1,1-1-1,-1 1 0,0 0 1,1 0-1,0-1 1,-1 1-1,1 0 0,0-1 1,0 1-1,0 0 1,0-1-1,0 1 0,0-1 1,0 0-1,1 1 1,-1-1-1,0 0 0,1 0 1,-1 0-1,1 0 1,0 0-1,-1 0 0,1 0 1,3 0-1,-4 0-408,1-1 0,0 0-1,-1 1 1,1-1 0,0 0-1,-1 0 1,1 0 0,0-1 0,-1 1-1,1 0 1,0-1 0,-1 1-1,1-1 1,0 1 0,-1-1 0,1 0-1,-1 1 1,1-1 0,2-2 0,9-12-7466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48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54 17969,'0'0'4356,"10"3"-3801,35 9-261,-43-12-277,0 1 0,1-1 0,-1 0 0,1 0-1,-1 0 1,1 0 0,-1 0 0,0 0 0,1 0 0,-1-1 0,1 1 0,-1-1 0,0 0 0,1 0 0,-1 0-1,0 0 1,0 0 0,0 0 0,0-1 0,0 1 0,0-1 0,0 1 0,0-1 0,-1 0 0,1 1-1,0-1 1,-1 0 0,0 0 0,1 0 0,-1-1 0,0 1 0,0 0 0,0 0 0,0-1 0,-1 1 0,1 0-1,-1-1 1,1 1 0,-1-1 0,0 1 0,0-3 0,0 4-4,-1 0 1,1 1-1,-1-1 0,0 0 1,1 0-1,-1 1 0,1-1 1,-1 1-1,0-1 1,0 0-1,1 1 0,-1-1 1,0 1-1,0 0 0,0-1 1,0 1-1,0 0 0,1-1 1,-1 1-1,0 0 0,0 0 1,0 0-1,0 0 0,0 0 1,0 0-1,0 0 1,0 0-1,0 0 0,0 0 1,0 1-1,-1-1 0,-33 9-109,27-3 99,0-1 0,1 1 0,0 0 0,0 1 0,0 0 0,1 0 0,0 0 0,0 1 0,1 0 0,0 0 0,1 0 0,-1 1 0,2-1 0,-1 1 0,1 0 0,0 0 0,1 0 0,0 1 0,1-1 0,0 0 0,0 1 0,1 12 0,1-19-9,0 1 0,0 0 1,1-1-1,-1 1 0,1-1 0,0 0 0,0 1 0,0-1 0,1 0 0,-1 0 0,1 0 0,-1-1 0,1 1 1,0 0-1,0-1 0,0 0 0,0 0 0,1 0 0,-1 0 0,0 0 0,1-1 0,0 0 0,-1 1 0,1-1 1,0 0-1,-1-1 0,7 1 0,52 6-2203,-8-10-4092,-4-4-6201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49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13485,'0'0'6651,"-1"16"-6314,-4 545 4666,6-398-4529,2-163-210,3-10-4,6-14 59,-5-17-392,-2-1-1,-1 0 0,-3 0 1,-5-65-1,4 105 62,1-1-12,-1 0-1,0 0 1,0-1-1,-1 1 1,1 0 0,-1 0-1,1 0 1,-1-1-1,0 1 1,0 0-1,-1 0 1,1 0 0,0 0-1,-1 1 1,0-1-1,-3-4 1,5 7 11,-1 0 0,1 0 0,0 0 0,-1 0 0,1 0 1,-1 0-1,1 0 0,-1 0 0,1 0 0,-1 1 0,1-1 0,0 0 0,-1 0 0,1 0 0,-1 0 1,1 1-1,0-1 0,-1 0 0,1 0 0,0 1 0,-1-1 0,1 0 0,0 1 0,-1-1 0,1 0 1,0 1-1,-1-1 0,1 0 0,0 1 0,0-1 0,0 1 0,-1-1 0,1 0 0,0 1 0,0-1 1,0 1-1,0-1 0,0 1 0,0-1 0,0 1 0,0-1 0,0 0 0,0 1 0,0-1 0,0 1 1,0-1-1,1 1 0,-2 29-140,1-26 108,0-1 49,0 1-1,0-1 1,1 1-1,-1-1 1,1 1-1,0-1 1,0 0-1,0 0 1,0 1-1,0-1 1,1 0-1,-1 0 1,1 0-1,0 0 1,0 0-1,0-1 1,1 1-1,-1-1 1,0 1-1,1-1 1,0 0-1,-1 0 1,1 0-1,0 0 1,0 0-1,0-1 1,1 0-1,-1 1 1,0-1 0,0 0-1,1 0 1,-1-1-1,0 1 1,1-1-1,-1 0 1,6 0-1,0 1 68,1-2 1,-1 1-1,0-1 0,1 0 1,-1-1-1,0 0 0,0-1 1,0 0-1,0 0 0,0-1 1,-1 0-1,13-8 0,-15 8-25,0 0 0,0-1-1,-1 0 1,1 0 0,-1 0-1,0-1 1,0 1 0,-1-1-1,0 0 1,0-1 0,0 1-1,-1-1 1,0 1 0,0-1-1,0 0 1,-1 0 0,2-13-1,-24 63-418,17-33 383,0-1 0,1 1 0,0 1 0,0-1 0,1 0 0,0 0 0,1 0 0,1 14 0,0-22 21,-1-1-1,1 0 0,0 1 1,-1-1-1,1 0 1,0 1-1,0-1 0,0 0 1,0 0-1,0 0 0,0 0 1,0 0-1,1 0 1,-1 0-1,0 0 0,0 0 1,1-1-1,-1 1 0,0-1 1,1 1-1,-1-1 1,1 1-1,-1-1 0,1 0 1,-1 1-1,1-1 0,-1 0 1,1 0-1,-1 0 0,1 0 1,2-1-1,3 1 128,0-1-1,0 0 1,0 0-1,0 0 0,13-6 1,31-24 48,-45 26-220,0 0 0,1 1 0,0-1 0,0 1 0,0 1 1,1-1-1,-1 1 0,1 1 0,-1-1 0,14-1 0,-20 4-6,1 1-1,0 0 0,-1-1 1,1 1-1,0 0 1,-1 0-1,1 0 0,-1 0 1,0 0-1,1 1 1,-1-1-1,0 0 0,0 1 1,0-1-1,0 0 1,0 1-1,0 0 0,0-1 1,0 1-1,0-1 1,-1 1-1,1 0 0,-1 0 1,1 3-1,-1-3 25,1 0-1,-1 0 1,1 0 0,0 0-1,0 0 1,-1 0 0,1 0-1,0 0 1,1-1 0,-1 1-1,0 0 1,0 0 0,1-1-1,-1 1 1,1-1 0,0 1-1,-1-1 1,1 0 0,0 0-1,0 0 1,0 0 0,-1 0-1,5 1 1,-3-2-57,0 0 0,0 0 0,0 0 1,0-1-1,0 1 0,0-1 0,0 0 0,0 0 0,0 0 0,0 0 0,0-1 0,0 1 0,0-1 1,-1 1-1,1-1 0,-1 0 0,1 0 0,-1 0 0,0-1 0,3-2 0,13-26-4636,-10-4-4442,-7 6-3810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49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14862,'0'0'5766,"51"38"-23447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50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13 17328,'0'0'5136,"-8"-2"-3572,3 0-1514,1 0 1,-1 0-1,0 1 0,1 0 0,-1 0 0,0 0 1,0 1-1,0-1 0,0 1 0,0 1 1,0-1-1,0 0 0,0 1 0,0 0 1,1 1-1,-1-1 0,0 1 0,1-1 0,-1 1 1,1 1-1,-8 4 0,6-2-70,0 0-1,1 1 0,0 0 1,0 0-1,0 0 1,1 0-1,0 1 0,0-1 1,1 1-1,0 0 1,0 1-1,0-1 0,1 0 1,0 1-1,1-1 1,0 1-1,0-1 0,0 1 1,1 0-1,1 13 1,0-19 24,0 0 1,-1 0 0,1 0 0,0 0-1,0 0 1,1 0 0,-1-1 0,0 1-1,1-1 1,-1 1 0,1-1 0,-1 1-1,1-1 1,-1 0 0,1 0 0,0 1-1,0-1 1,0-1 0,0 1 0,0 0-1,0 0 1,0-1 0,0 1 0,0-1-1,0 0 1,0 1 0,0-1 0,4 0-1,4 0 12,0 1-1,0-1 0,1-1 0,16-3 0,-18 2-389,1-1 0,-1-1 0,0 1-1,-1-2 1,1 1 0,-1-1 0,1-1 0,-2 1 0,13-12-1,-9 7-955,0-1 0,0-1 0,-2 0 0,1 0-1,10-19 1,1-15-3373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50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13293,'0'0'907,"-6"9"273,-5 7-582,1 1 0,1 0 0,1 0-1,0 1 1,1 0 0,1 1 0,-6 31 0,6 2 37,3 0 1,6 95-1,1-131-393,1-26 447,3-26-120,-7 30-542,3-59-156,-4 60 89,0 0 1,0 0 0,-1 0 0,1 0-1,-1 1 1,0-1 0,0 0 0,-1 0 0,1 1-1,-4-6 1,5 9 29,0 0 0,-1 0 1,1 1-1,-1-1 0,1 0 0,-1 1 0,1-1 0,-1 1 0,1-1 1,-1 0-1,0 1 0,1-1 0,-1 1 0,0 0 0,1-1 0,-1 1 1,0-1-1,0 1 0,1 0 0,-1 0 0,0-1 0,-1 1 0,-6 12-247,7-9 233,0 1 0,1 0 0,-1 0 0,1 0 1,0-1-1,0 1 0,1 0 0,1 6 0,0-6 37,0 0 0,0-1 0,1 1 0,-1-1 1,1 0-1,0 0 0,0 0 0,0 0 0,1 0 0,-1-1 0,1 1 1,-1-1-1,1 0 0,0 0 0,0 0 0,0-1 0,0 1 0,0-1 1,0 0-1,0 0 0,8 0 0,-2 1 90,0-1-1,1 0 1,-1-1 0,1 0-1,-1 0 1,0-1 0,21-5-1,-26 4 7,1 0-1,-1-1 1,0 0-1,0 1 1,0-2-1,0 1 0,-1-1 1,1 1-1,-1-1 1,0 0-1,0-1 1,0 1-1,0-1 1,-1 1-1,0-1 1,0 0-1,0-1 1,-1 1-1,0 0 1,0-1-1,3-10 0,-29 54-188,19-28 174,0 0 0,1 0-1,0 0 1,0 1 0,1-1-1,1 1 1,0 0 0,0 0-1,1 0 1,1 20 0,0-30-79,1 0 1,0 0-1,-1 0 1,1 0-1,0 0 0,-1 0 1,1-1-1,0 1 1,0 0-1,0-1 1,-1 1-1,1 0 1,0-1-1,0 1 1,0-1-1,0 1 0,0-1 1,0 0-1,0 1 1,0-1-1,1 0 1,-1 0-1,0 0 1,0 0-1,0 0 1,0 0-1,0 0 0,0 0 1,0 0-1,2-1 1,1 1-214,-1-1 0,0 1 0,1-1 0,-1 0 0,0 0 0,1 0 0,-1-1 0,0 1 1,4-3-1,-4 1-733,1-1 0,0 1 0,-1-1 0,0 0 0,0 0 0,0 0-1,-1-1 1,1 1 0,1-6 0,8-20-8635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50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14958,'0'0'6662,"-16"61"-6533,30-39-65,0 0-1153,5-3-1954,-4-2-3075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51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13357,'0'0'6902,"-6"9"-5466,0-2-1273,-30 44 2438,34-47-2434,0-1 1,0 1-1,0 1 1,1-1-1,-1 0 1,1 0-1,0 0 1,0 1-1,1-1 1,-1 1-1,1-1 1,0 0-1,1 6 1,-1-8-154,1-1 0,0 1 0,0-1 0,0 1 0,0-1 0,0 0 0,0 0 1,0 1-1,0-1 0,0 0 0,1 0 0,-1 0 0,1 0 0,-1 0 0,0-1 0,1 1 0,-1 0 0,1-1 0,0 1 0,-1-1 0,1 1 1,-1-1-1,1 0 0,0 0 0,-1 0 0,1 0 0,2 0 0,52-1 190,-49 1-193,4-2-154,0 0 1,-1 0 0,1-1-1,-1-1 1,19-8 0,17-6-264,-46 18 421,0 0 0,0 0 0,1 0 0,-1 0 0,0 0 0,0-1 0,0 1 0,0 0-1,0 0 1,1 0 0,-1 0 0,0 0 0,0 0 0,0 0 0,0 0 0,1 0 0,-1 0 0,0 0 0,0 0 0,0 0 0,0 0 0,1 0 0,-1 0 0,0 0 0,0 0 0,0 0 0,0 1 0,0-1 0,1 0 0,-1 0 0,0 0 0,0 0 0,0 0 0,0 0 0,0 0 0,0 0 0,1 1 0,-1-1 0,0 0 0,0 0 0,0 0 0,0 0 0,0 0 0,0 1-1,0-1 1,0 0 0,0 0 0,0 0 0,0 0 0,0 1 0,0-1 0,0 0 0,0 0 0,0 0 0,0 0 0,0 1 0,0-1 0,0 0 0,0 0 0,0 0 0,0 1 0,0-1-8,0 0 1,0 0-1,0 1 1,0-1-1,0 0 1,0 1-1,0-1 1,0 0-1,0 0 0,0 1 1,0-1-1,0 0 1,0 1-1,0-1 1,0 0-1,0 0 0,1 1 1,-1-1-1,0 0 1,0 0-1,0 1 1,0-1-1,1 0 1,-1 0-1,0 1 0,0-1 1,1 0-1,-1 0 1,0 0-1,0 0 1,1 0-1,-1 1 0,0-1 1,0 0-1,1 0 1,-1 0-1,0 0 1,0 0-1,1 0 0,0 0 1,11 0 86,1 0 0,0-1 1,0 0-1,-1-1 0,1 0 0,16-6 1,9-2-296,-37 10 162,0-1 0,0 1-1,0-1 1,1 1 0,-1-1 0,0 1-1,0 0 1,1-1 0,-1 1 0,0 0 0,1 0-1,-1 0 1,0 0 0,0 0 0,1 0-1,-1 1 1,0-1 0,0 0 0,1 1 0,-1-1-1,0 1 1,0-1 0,0 1 0,1-1-1,-1 1 1,0 0 0,0 0 0,0 0 0,0-1-1,0 1 1,-1 0 0,1 0 0,0 0-1,0 0 1,-1 1 0,1-1 0,0 0 0,-1 0-1,1 0 1,-1 0 0,1 1 0,-1-1-1,0 0 1,0 0 0,1 1 0,-1-1 0,0 0-1,0 3 1,2 3-2828,3-5-1836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52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38 8232,'0'0'11141,"0"-8"-9150,1 3-1986,-1-17 2092,-3 19-1036,-5 15-797,0 3-244,1 1 0,1 0 0,0 1-1,1-1 1,1 1 0,1 0 0,0 0-1,1 0 1,0 19 0,3-34-14,-1 0 1,1 0-1,-1 0 0,1 0 0,0 0 1,-1 0-1,1-1 0,0 1 1,0 0-1,0 0 0,1-1 1,-1 1-1,0-1 0,0 1 0,1-1 1,-1 0-1,1 0 0,0 1 1,-1-1-1,1 0 0,0 0 1,-1 0-1,1-1 0,0 1 0,0 0 1,0-1-1,0 1 0,0-1 1,0 0-1,0 1 0,0-1 1,0 0-1,0 0 0,0 0 0,0-1 1,3 0-1,2 1 27,1-1 0,-1 0-1,0-1 1,0 0 0,0 0 0,-1 0-1,1-1 1,0 0 0,7-5 0,-6 3-2,0-1 0,0 0 0,0-1 0,-1 0 0,0 0 0,0 0 0,-1-1 0,0 0 0,0-1 0,8-17 0,-17 42-203,0 0 0,1 0 0,1 0 0,1 24 0,0-27 125,0-10 65,0 1 0,0-1 0,0 0 0,1 0 1,-1 1-1,1-1 0,0 0 0,0 0 0,0 0 1,0 0-1,0 0 0,1 0 0,-1 0 0,1 0 1,0-1-1,-1 1 0,2 0 0,-1-1 0,0 0 1,0 1-1,1-1 0,-1 0 0,1 0 0,4 2 1,-3-2 117,0-1 0,1 1 0,-1-1 0,1 0 1,0 0-1,-1-1 0,1 0 0,0 1 1,-1-1-1,1-1 0,0 1 0,-1-1 0,1 0 1,0 0-1,-1 0 0,9-4 0,-5 2-90,1-2-1,0 1 0,-1-1 0,0 0 1,0-1-1,-1 0 0,1 0 0,-1 0 1,0-1-1,-1 0 0,0-1 1,0 1-1,-1-1 0,1 0 0,-2-1 1,1 1-1,-1-1 0,-1 0 1,1 0-1,-2 0 0,1-1 0,-1 1 1,-1-1-1,1 1 0,-2-1 0,0-18 1,0 27-56,0 0 0,0 0 0,0 0 0,0 1 0,0-1 0,0 0 0,0 0 0,-1 0 0,1 1 1,0-1-1,-1 0 0,1 1 0,0-1 0,-1 0 0,1 1 0,-1-1 0,1 0 0,-1 1 0,1-1 0,-1 1 0,0-1 1,1 1-1,-1-1 0,0 1 0,1-1 0,-1 1 0,0 0 0,1-1 0,-1 1 0,0 0 0,0 0 0,1-1 0,-1 1 0,0 0 1,0 0-1,0 0 0,1 0 0,-1 0 0,0 0 0,0 0 0,0 0 0,1 1 0,-1-1 0,0 0 0,-1 1 0,1 0-8,-1-1 0,1 1 0,-1 0 0,1 0 0,-1 0 0,1 0 0,0 0 0,-1 0 0,1 0 0,0 1 0,0-1-1,0 0 1,0 1 0,0-1 0,0 1 0,1-1 0,-1 1 0,0-1 0,1 1 0,-1-1 0,0 3 0,1-2 12,0 0 1,-1 0-1,1 0 1,0 0 0,0 0-1,0 0 1,0-1-1,0 1 1,0 0 0,1 0-1,-1 0 1,1 0-1,-1 0 1,1-1 0,0 1-1,0 0 1,0 0-1,0-1 1,0 1 0,0-1-1,0 1 1,0-1-1,1 1 1,-1-1 0,0 0-1,4 3 1,-2-3 23,1 0-1,0 0 1,0 0 0,0 0 0,0 0 0,0-1-1,0 0 1,0 0 0,0 0 0,0 0-1,0 0 1,6-2 0,-3 0-37,0 0-1,0-1 1,-1 1 0,1-1-1,-1-1 1,0 1 0,0-1-1,9-7 1,-11 9-67,-1 0 1,0-1-1,-1 1 1,1-1-1,0 0 1,-1 0-1,1 0 1,-1 0-1,0 0 1,0 0-1,0-1 1,-1 1-1,1-1 0,-1 1 1,0-1-1,0 0 1,1-5-1,-2 8-143,-2 2 55,0-1 0,0 1 0,0 0 0,1-1 0,-1 1 0,0 0 1,0 0-1,1 0 0,-1 1 0,0-1 0,1 0 0,-1 1 0,1-1 0,0 0 0,-1 1 0,1 0 0,0-1 1,0 1-1,0 0 0,0 0 0,0-1 0,0 4 0,-5 14-7154,5-14 302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53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193 303 545,'0'0'11925,"-8"-2"-8364,-9-3-2618,7 1-430,-1 1 0,0 1 0,1 0 0,-13-1 0,20 3-485,0 0 0,0 0 0,0 0 0,0 1 0,0-1 0,0 1 0,0-1-1,0 1 1,0 0 0,0 0 0,0 1 0,0-1 0,0 0 0,1 1 0,-1 0 0,1 0 0,-1-1 0,1 2 0,-1-1 0,-2 3 0,0 2 71,1-1 0,-1 1 0,1 0 0,1 0 0,-1 0 0,1 0 0,0 1 0,1-1 1,0 1-1,0 0 0,1 0 0,0 0 0,0 0 0,1 0 0,0 9 0,0-15-56,1 0 0,0 0 0,-1-1 0,1 1 0,0 0 0,0-1 0,0 1 0,0-1 0,0 1 0,0-1 0,1 0 0,-1 1 0,0-1 0,1 0 0,-1 0 0,1 0 0,-1 0 0,1 0 0,0 0 0,-1-1 0,1 1 0,0 0 0,0-1 0,-1 1 0,1-1 0,0 0 0,0 0 0,0 1 0,-1-1 0,1 0 0,0-1 0,2 1 0,4 0 107,0 0 1,0-1-1,1 0 1,-1 0-1,0-1 0,9-3 1,-8 1-107,0-1 0,0 0 1,0 0-1,-1-1 0,0 0 0,0-1 0,0 0 1,-1 0-1,12-15 0,-15 17 38,-1 1 0,1-1-1,-1 1 1,0-1 0,-1 0-1,1 0 1,-1 0 0,0-1 0,0 1-1,-1 0 1,1-1 0,-1 1-1,0-1 1,-1 1 0,1-1 0,-1 0-1,0 1 1,-1-1 0,-1-7 0,2 13-89,0-1-1,0 1 1,-1 0 0,1 0 0,0-1 0,-1 1 0,1 0 0,0 0 0,-1 0 0,1-1 0,0 1 0,-1 0 0,1 0 0,-1 0 0,1 0 0,0 0 0,-1 0 0,1 0 0,0 0 0,-1 0 0,1 0 0,-1 0 0,1 0 0,0 0 0,-1 0 0,1 0 0,0 0 0,-1 1 0,1-1 0,-1 0 0,1 0 0,0 0 0,0 1 0,-1-1 0,1 0 0,0 0 0,-1 1 0,1-1 0,0 0 0,0 0 0,-1 1 0,1-1 0,0 0 0,0 1 0,0-1 0,-1 0 0,1 1 0,0-1 0,0 1 0,0-1 0,0 1 0,-13 16-130,12-14 136,0-1 0,0 0 1,0 0-1,0 1 0,0-1 0,1 0 1,-1 1-1,1-1 0,-1 1 1,1-1-1,0 0 0,0 1 0,0-1 1,0 1-1,1-1 0,-1 1 1,1-1-1,-1 0 0,1 1 0,0-1 1,1 3-1,0-3 44,0 0 0,0-1 0,0 1 0,0-1 0,0 0 0,0 0 0,0 0 0,0 0 0,1 0-1,-1 0 1,0 0 0,0-1 0,1 1 0,-1-1 0,1 1 0,-1-1 0,0 0 0,1 0 0,-1 0 0,4-1 0,2-1-10,0 0 0,-1 0 1,0-1-1,1 0 0,-1 0 0,0-1 0,0 0 1,-1 0-1,1 0 0,-1-1 0,0 0 0,0 0 1,-1-1-1,0 1 0,0-1 0,0-1 1,6-9-1,-14 20-394,-33 54-231,34-55 609,0 0 0,0 0 0,1 0 1,0 0-1,-1 1 0,1-1 0,0 1 0,1-1 1,-1 1-1,0-1 0,1 1 0,0-1 1,0 1-1,0-1 0,1 1 0,-1-1 1,1 1-1,-1-1 0,3 6 0,-2-8 20,1 0 0,-1 0 0,0 0 0,1 0 0,-1 0 0,1 0 0,-1 0 0,1-1 0,-1 1 0,1-1 0,0 1 0,-1-1 1,1 1-1,0-1 0,-1 0 0,1 0 0,0 0 0,0 0 0,-1 0 0,1 0 0,0-1 0,-1 1 0,4-1 0,38-15 291,-31 8-370,0-1-1,-1 0 0,14-15 0,10-9-917,-40 44 804,0 0 0,0 1 0,2-1 0,-4 16 0,41-43 1688,-10-4-1509,-1-1 0,-1 0-1,-1-2 1,-1-1 0,-1 0-1,-1-2 1,-1 0 0,-2-1 0,0 0-1,-2-1 1,19-59 0,-31 86-29,-1 1 0,0-1 1,1 0-1,-1 0 0,0 0 1,0 1-1,0-1 0,1 0 1,-1 0-1,0 0 0,0 0 1,0 0-1,0 0 1,0 1-1,-1-1 0,1 0 1,0 0-1,0 0 0,-1 0 1,1 0-1,0 1 0,-1-1 1,1 0-1,-1 0 0,1 1 1,-1-1-1,0-1 0,0 2-4,0 0 0,0-1 0,-1 1 0,1 0 0,0 0 0,0 0 0,0 0 0,0 0 0,-1 0 0,1 0-1,0 1 1,0-1 0,0 0 0,0 1 0,0-1 0,0 0 0,-2 2 0,-44 27-110,33-17 151,1 1-1,0 1 1,0 0-1,2 1 0,-1 0 1,2 1-1,0 0 0,1 1 1,1 0-1,1 0 0,0 1 1,1 0-1,1 0 0,0 1 1,2-1-1,0 1 0,1 0 1,1 31-1,1-46-31,0 0-1,1 1 1,0-1-1,0 0 1,0 1-1,1-1 1,-1 0 0,1 0-1,0 0 1,0 0-1,1-1 1,-1 1-1,1 0 1,0-1 0,-1 0-1,1 0 1,1 0-1,-1 0 1,0 0-1,1 0 1,0-1-1,-1 0 1,1 0 0,0 0-1,0 0 1,0 0-1,1-1 1,-1 0-1,0 0 1,0 0 0,1 0-1,-1-1 1,8 1-1,0-1-373,0 0-1,1 0 1,-1-1-1,22-4 0,-21 2-986,0-1-1,0 0 0,21-10 0,2-7-3276,1-1-1308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53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156 123 13036,'0'0'2819,"-10"-2"-251,7 0-2411,-1 0 0,0 1 0,0 0 0,0 0 0,0 0 0,0 1 0,0-1 1,0 1-1,-1 0 0,1 0 0,0 0 0,0 1 0,0-1 0,0 1 0,0 0 0,0 0 0,0 1 1,0-1-1,1 1 0,-1 0 0,0 0 0,1 0 0,-1 0 0,1 1 0,0-1 0,0 1 0,-5 6 1,3-3 78,1 1 1,-1 0 0,2 0 0,-1 0-1,1 1 1,-2 7 0,4-13-192,0-1-1,1 0 1,-1 1 0,1-1-1,-1 0 1,1 1 0,-1-1-1,1 1 1,0-1-1,0 0 1,0 1 0,0-1-1,0 1 1,0-1 0,0 1-1,0-1 1,1 0 0,-1 1-1,0-1 1,1 1 0,-1-1-1,1 0 1,0 1 0,-1-1-1,1 0 1,0 0-1,0 0 1,0 0 0,0 1-1,0-1 1,0 0 0,0 0-1,0-1 1,0 1 0,0 0-1,0 0 1,1-1 0,-1 1-1,2 0 1,6 0 71,0 0 1,0-1-1,0 0 1,-1-1-1,1 0 1,0 0-1,0-1 1,-1 0-1,1-1 1,-1 0-1,0 0 1,0-1-1,0 0 1,0 0-1,-1-1 1,1 1-1,-1-2 1,0 1-1,9-11 1,7-7-230,-1 0 1,-1-2-1,-2 0 0,17-29 1,-34 52 51,0-1 0,0 0 1,-1 0-1,1 0 0,-1 0 0,0 0 1,0 0-1,0 0 0,0-6 0,-1 9 51,0-1-1,0 1 1,0 0-1,0 0 1,0 0-1,0 0 1,0-1-1,0 1 1,0 0-1,0 0 1,0 0-1,0 0 1,0-1-1,0 1 1,0 0-1,0 0 1,-1 0-1,1 0 1,0 0-1,0-1 1,0 1-1,0 0 1,0 0-1,0 0 1,-1 0-1,1 0 1,0 0-1,0 0 1,0 0-1,0 0 1,0 0-1,-1-1 1,1 1-1,0 0 1,0 0-1,0 0 1,0 0-1,-1 0 1,1 0-1,0 0 1,0 0 0,0 0-1,0 0 1,-1 1-1,1-1 1,0 0-1,0 0 1,0 0-1,0 0 1,-1 0-1,-17 15-213,4 0 298,0 1-1,1 1 0,0 0 1,1 1-1,2 0 1,-1 1-1,2 0 0,1 0 1,0 1-1,1 1 1,-7 38-1,14-57-60,-1 1-1,1-1 1,0 0-1,0 0 1,0 1-1,0-1 1,0 0-1,1 0 1,-1 1-1,1-1 1,-1 0-1,1 0 1,0 0-1,0 0 1,0 0-1,0 0 1,0 0-1,3 3 1,-3-4-81,1 0 0,-1 0 0,1 0 0,-1 0 1,1-1-1,-1 1 0,1 0 0,0-1 1,-1 1-1,1-1 0,0 1 0,-1-1 1,1 0-1,0 0 0,0 0 0,-1 0 1,1 0-1,3-1 0,2 0-508,0-1 1,0 0-1,0-1 0,-1 1 0,1-1 1,-1-1-1,0 1 0,0-1 1,0 0-1,8-7 0,-2-1-1044,0 0 0,-1-1-1,17-25 1,2-9-3029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01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14029,'0'0'9161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54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12620,'0'0'6636,"-8"8"-5814,-3 6-223,0 0 1,1 1 0,-12 21 0,19-31-495,0 1 0,0 0 0,1 1 1,0-1-1,0 0 0,0 1 0,1-1 0,-1 1 1,2-1-1,-1 1 0,1 0 0,0-1 0,0 1 1,3 11-1,-2-16-91,0 0 0,0 1 0,0-1 0,1 0 1,-1 0-1,1 0 0,0 0 0,-1 0 0,1 0 0,0 0 1,0-1-1,0 1 0,0-1 0,1 1 0,-1-1 0,0 0 1,1 0-1,-1 0 0,3 1 0,59 14-362,-25-7-933,-37-9 1297,-1 1-1,1-1 0,-1 0 1,1 1-1,-1-1 0,1 1 0,-1-1 1,0 1-1,1 0 0,-1 0 1,0-1-1,0 1 0,1 0 0,-1 0 1,0 0-1,0 0 0,0 0 1,0 1-1,0-1 0,-1 0 0,1 0 1,0 1-1,0-1 0,-1 0 1,1 1-1,-1-1 0,1 1 0,-1-1 1,0 1-1,1-1 0,-1 1 1,0-1-1,0 1 0,0-1 0,0 1 1,0-1-1,-1 1 0,1-1 1,0 0-1,-1 3 0,-1-1 267,0 1 0,-1 0 0,1-1 0,-1 0 0,0 1 0,0-1 0,0 0 0,0 0 0,0-1 0,0 1 0,-1-1 0,-7 4 0,4-2-64,-1 0 1,1-1 0,-1 0 0,0 0 0,0-1 0,0 0 0,0-1 0,0 0-1,-1 0 1,1 0 0,0-1 0,0 0 0,-1-1 0,-12-2 0,20 2-339,-1 0-1,1 0 1,0 0 0,-1 0 0,1-1 0,0 1 0,0 0 0,0 0 0,0-1 0,0 1 0,0 0 0,0-1 0,1 1 0,-1-1-1,0 0 1,1 1 0,0-1 0,-1-2 0,0 2-387,1 1 0,0-1-1,-1 0 1,1 1 0,0-1-1,0 0 1,0 1 0,1-1-1,-1 1 1,0-1 0,1 0-1,-1 1 1,0-1 0,1 1-1,0-1 1,-1 1 0,1-1 0,0 1-1,2-3 1,12-7-5979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54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72 11211,'0'0'14050,"8"0"-12795,14-1-769,51-3 20,-69 4-529,0-1 0,-1 1 0,1-1 0,0 0 0,-1 0 0,1 0 0,0-1 0,-1 1 0,0-1 0,1 0 0,-1 0 0,0 0 0,0 0 0,0-1 0,5-5 0,-7 8 27,-1-1 1,1 0-1,0 0 0,-1 1 0,1-1 0,0 0 0,-1 0 0,1 0 1,-1 0-1,0 0 0,1 1 0,-1-1 0,0 0 0,1 0 0,-1 0 0,0 0 1,0 0-1,0 0 0,0 0 0,0 0 0,0 0 0,0 0 0,0 0 1,-1 0-1,1 0 0,0 0 0,0 0 0,-1 0 0,1 0 0,-1 0 1,0-1-1,0 1 10,-1 0 1,0 0 0,1 0 0,-1 1 0,0-1 0,0 0-1,0 1 1,0-1 0,0 1 0,0 0 0,1 0 0,-1-1-1,0 1 1,-4 1 0,-2-1 18,-1 1 1,1 0-1,0 1 0,0 0 0,-1 0 0,-12 6 1,15-5 32,0 1 0,1 0 0,-1 1 0,1 0 1,0-1-1,0 2 0,0-1 0,1 0 1,0 1-1,0 0 0,0 0 0,1 0 0,-5 11 1,7-14-49,0 0 0,1 0 0,-1 0 1,1 0-1,0 0 0,-1 1 0,1-1 1,1 0-1,-1 0 0,0 0 0,1 0 1,-1 0-1,1 1 0,0-1 0,0 0 1,1-1-1,-1 1 0,0 0 0,1 0 0,0 0 1,-1-1-1,1 1 0,0-1 0,1 0 1,-1 1-1,0-1 0,1 0 0,-1 0 1,1 0-1,-1-1 0,7 4 0,1 0-199,0 0-1,1 0 1,-1-1-1,1-1 0,0 0 1,1 0-1,10 1 1,48-1-5291,-21-6-2492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5:58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32 11627,'0'0'9999,"8"-2"-8681,31-8-484,0 3 1,1 1-1,78-1 0,-115 7-826,0 0 0,0 0 1,0 1-1,0-1 0,0 1 0,-1-1 0,1 1 1,0 0-1,0 0 0,-1 0 0,1 1 0,0-1 1,-1 1-1,1-1 0,-1 1 0,0 0 1,3 2-1,-4-2-1,0-1 1,0 1-1,0-1 0,-1 1 1,1-1-1,0 1 1,-1 0-1,1-1 0,-1 1 1,0 0-1,1-1 0,-1 1 1,0 0-1,0 0 1,0-1-1,0 1 0,-1 0 1,1 0-1,0-1 1,-1 1-1,1 0 0,-1-1 1,1 1-1,-1 0 1,0-1-1,0 1 0,0-1 1,0 1-1,0-1 0,0 0 1,-2 2-1,-9 10 152,0 0 0,-2-1 0,1 0 0,-1-1 0,-1-1 0,-23 13 0,18-11 164,0 1-1,1 0 0,-21 20 0,81-42-188,-14 0-140,45-7 1,-64 14-3,0 1 1,0 0 0,1 1 0,-1 0 0,0 0-1,0 1 1,0 0 0,0 0 0,0 1-1,11 3 1,-16-3 4,0-1 0,0 1 0,0-1 0,0 1 0,0 0 0,-1 0-1,1 0 1,-1 1 0,0-1 0,1 1 0,-1-1 0,0 1 0,0 0 0,-1-1 0,1 1 0,-1 0-1,1 0 1,-1 0 0,0 0 0,0 1 0,0-1 0,-1 0 0,1 0 0,-1 1 0,1-1-1,-1 0 1,0 1 0,-1-1 0,1 0 0,0 0 0,-1 1 0,0-1 0,0 0 0,0 0 0,-1 4-1,-2 4 197,-1-1 0,1 1 0,-2-1-1,1 0 1,-2-1 0,1 1 0,-1-1-1,-15 15 1,15-18-86,-1 0 0,1-1 0,-1 0 0,0-1 0,0 0 0,-1 0 0,1-1 0,-1 0 1,0 0-1,0-1 0,0 0 0,0 0 0,0-1 0,0-1 0,0 1 0,0-1 0,-11-2 0,8 1-193,1-1 1,0 0-1,-1-1 1,1-1-1,-19-7 0,22 7-399,1 0 0,-1 0 0,1-1 1,-1 0-1,1-1 0,1 1 0,-11-12 0,10 3-4294,9 0-5187,5 5 2434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5:58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793 100 9065,'-6'-9'896,"2"2"-532,0 2 0,0-1 0,-1 0 0,1 1 0,-1 0 0,0 0 1,-1 0-1,1 1 0,-1-1 0,0 1 0,0 1 0,0-1 0,-1 1 0,1 0 0,-12-3 0,2 3-80,0 1-1,0 1 1,0 1 0,-1 0 0,1 1 0,0 0 0,0 2 0,1 0 0,-1 0 0,1 2 0,-1 0 0,1 0 0,0 2-1,1 0 1,-24 15 0,2 2-64,0 2 0,2 1 0,1 2 0,-48 53 0,58-56-140,2 1 1,0 2-1,2 0 0,2 0 0,0 2 0,2 0 1,-14 41-1,21-48-26,1 1 1,1-1 0,1 1 0,1 0 0,1 0-1,2 0 1,0 0 0,2 0 0,1 1-1,8 42 1,-7-57 23,0 1 0,1-1 0,1 0 0,0-1 0,0 1 0,1-1 0,1 0 0,-1 0 0,2-1 0,-1 0 0,1 0 0,0-1 0,1 0 0,0 0 0,0-1 0,1 0 0,0-1 0,0 0 0,1 0 0,-1-1 0,1-1 0,0 0 0,1 0 0,11 2 0,-1-2 31,-1 0-1,1-1 0,0-2 0,0 0 1,0-1-1,-1-1 0,1-1 1,0-1-1,-1-1 0,1-1 0,-1 0 1,25-12-1,-13 3 109,-2-2 0,0-2 1,0-1-1,-2-1 0,0-1 0,-2-2 1,0-1-1,-2 0 0,0-2 0,30-43 1,-39 47-68,-1-1 0,-2 0 0,0-1 0,-1-1 0,-1 0-1,-2-1 1,0 1 0,-2-2 0,-1 1 0,0-1 0,-3 0 0,0 0 0,-1 0 0,-3-33 0,-1 43-149,-1 1 0,-1-1 1,0 1-1,-1 1 0,0-1 0,-1 1 1,-1-1-1,-1 2 0,0-1 0,-1 1 1,0 1-1,-1-1 0,-1 2 0,0-1 0,-16-13 1,16 16-119,-1 1 0,0 0 0,0 1-1,-1 0 1,0 1 0,0 0 0,-1 1 0,0 1 0,0 0 0,0 1 0,-1 0 0,1 1 0,-1 1 0,0 0 0,0 1 0,0 1 0,-17 1 0,24 0-122,0 1 1,1-1 0,-1 1-1,1 1 1,-1 0 0,1 0-1,0 0 1,0 0 0,0 1-1,1 1 1,-1-1 0,-8 8-1,3 0-1424,0 1 0,1 0 0,1 1 0,-14 22 0,-2 6-6440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03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5605,'0'0'8483,"8"-8"-5878,23-25-411,-31 33-2133,0 0 1,0-1-1,0 1 0,0-1 0,0 1 0,1 0 0,-1-1 1,0 1-1,0-1 0,1 1 0,-1 0 0,0 0 0,1-1 0,-1 1 1,0 0-1,1-1 0,-1 1 0,0 0 0,1 0 0,-1 0 1,0-1-1,1 1 0,-1 0 0,1 0 0,-1 0 0,1 0 1,-1 0-1,0 0 0,1 0 0,-1 0 0,1 0 0,-1 0 1,1 0-1,-1 0 0,0 0 0,1 0 0,-1 0 0,1 0 1,-1 0-1,0 0 0,1 1 0,-1-1 0,1 0 0,-1 0 1,0 1-1,1-1 0,-1 0 0,0 0 0,1 1 0,-1-1 0,0 0 1,0 1-1,1-1 0,-1 1 0,0-1 0,0 0 0,1 1 1,-1-1-1,0 1 0,0-1 0,0 0 0,0 1 0,1 28 737,-1-25-436,-2 89-140,5 114 574,0-177-3242,1-1-1,12 45 1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03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0 225 14414,'0'0'7858,"11"2"-6732,46 5-459,0-3 1,0-2-1,98-11 0,-141 7-1048,0 0 0,-1-1 0,1-1 0,25-11 0,-36 14 174,0-1 0,0 1 0,-1-1 0,1 0 0,-1 0 0,1 0 0,-1 0 0,1 0 0,-1 0 0,0-1 0,0 1 0,2-5 0,-3 5-5,0 1 0,-1-1 0,1 0-1,-1 0 1,0 1 0,0-1-1,1 0 1,-1 0 0,0 0 0,-1 1-1,1-1 1,0 0 0,0 0 0,-1 1-1,1-1 1,-1 0 0,1 1 0,-1-1-1,0 0 1,0 1 0,0-1-1,0 1 1,0-1 0,-1-1 0,-9-8-976,0 1 1,0-1-1,-1 2 1,0 0-1,-1 0 1,-18-9 0,-3-2-1130,-18-14-1682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03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91 119 288,'0'0'8392,"-60"-53"-5317,42 34-32,7 8-128,10 2-609,1 4-416,3-2-641,17 2-224,4 1-96,10 0-193,3 3-223,4 1-289,7 0-192,-2 1-32,0 8-1121,-2 3-1441,-5-4-1442,-7-1-3171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04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15278,'0'0'9380,"-1"7"-9289,-3 37-30,2 0 1,6 74-1,23 95 932,-9-79 558,-18-116-1434,-22-39 209,-63-98-699,74 101 340,1 0 0,0-1 0,2 1 0,0-2 0,-5-20 0,12 39 51,1 0 1,-1-1 0,1 1 0,-1 0 0,1 0 0,0-1 0,0 1 0,-1 0 0,1-1 0,0 1 0,0 0 0,0-1 0,0 1 0,1 0-1,-1-1 1,0 1 0,0 0 0,1 0 0,-1-1 0,1 1 0,-1 0 0,1 0 0,0 0 0,-1-1 0,1 1 0,0 0 0,0 0 0,0 0 0,0 0-1,1-1 1,2 1 24,0 0 0,0 0 0,0 0 0,0 0-1,0 1 1,0 0 0,0 0 0,7 0-1,3 1-85,84 7-292,1 0-5559,-57-8-1740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04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 34 10570,'0'0'13319,"-11"-7"-12427,4 2-769,4 3-89,1-1 0,-1 1 0,0 0 0,0 1 0,0-1 0,0 0 0,0 1 0,0 0 0,-1 0 0,1 0 0,0 0 0,-1 0 0,1 0 0,-1 1 0,1 0 0,-1 0 0,1 0 0,0 0 0,-1 0 0,1 1 0,-1 0 0,1-1 0,-6 3 0,-7 5 164,0 1 0,1 1-1,0 0 1,0 1-1,1 0 1,0 1-1,-18 22 1,25-26-129,0 1 1,1-1-1,0 1 1,0 0-1,1 1 0,0 0 1,1-1-1,0 1 0,1 1 1,0-1-1,0 0 0,1 1 1,0-1-1,1 13 0,1-21-65,0 1 0,0 0 0,0 0 0,1 0 0,-1-1 0,1 1 0,0 0 0,0 0 0,0-1 0,0 1 0,0-1 0,1 1 0,-1-1 0,1 1 0,-1-1 0,1 0 0,0 0 0,3 3 0,-1-2 7,0 0 0,1 0 0,-1-1 1,1 1-1,-1-1 0,1 0 1,0-1-1,0 1 0,8 1 1,4-1 12,0 0 1,0-1 0,0-1-1,1-1 1,22-3 0,-12-1-405,0-1 0,-1-1 0,0-2 1,0 0-1,-1-2 0,32-18 0,-56 28 97,0-1 0,0 1 0,0-1 0,1 0 0,-2 0 0,1 0-1,0 0 1,0 0 0,-1 0 0,3-3 0,-4 4 39,0 1 0,1-1 0,-1 0 0,0 1 0,0-1 0,0 0 0,0 0 0,0 1 0,0-1 0,0 0 1,0 0-1,0 1 0,0-1 0,0 0 0,0 1 0,0-1 0,0 0 0,-1 1 0,1-1 0,0 0 0,-1 1 0,1-1 0,0 0 0,-1 1 0,1-1 0,-1 1 0,1-1 0,-1 1 0,1-1 0,-1 1 0,1-1 0,-1 1 1,0-1-1,1 1 0,-1 0 0,0-1 0,1 1 0,-1 0 0,0 0 0,-1-1 0,-19-6-5837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05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2626,'0'0'4036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01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2 11050,'0'0'11611,"-8"0"-10223,-1-1-1218,1 1 0,-1 0-1,1 0 1,-1 1 0,1 0-1,-1 0 1,1 1 0,0 0-1,-11 5 1,16-5-169,-1-1 0,1 1-1,0 0 1,0 0 0,0 0 0,0 0 0,1 0-1,-1 1 1,1-1 0,-1 1 0,1 0 0,0 0-1,0 0 1,0 0 0,0 0 0,1 0 0,-1 0-1,1 1 1,0-1 0,0 1 0,0-1 0,0 1-1,0-1 1,1 1 0,0-1 0,0 1 0,0 5-1,1-6-83,0 1 0,0-1 0,0 0 0,0 1-1,1-1 1,-1 0 0,1 0 0,0 0 0,0 0 0,0 0-1,1-1 1,-1 1 0,1-1 0,-1 1 0,1-1-1,0 0 1,0 0 0,0 0 0,0 0 0,0 0 0,0-1-1,0 0 1,1 1 0,4 0 0,8 3-711,-1 0 0,1-2 1,-1 0-1,18 1 0,52-3-8030,-42-7 1772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06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350 68 8392,'0'0'7362,"4"-8"-4880,0 1-1827,-2 4-446,-1 1-1,1-1 1,-1 1 0,1-1 0,-1 1-1,0-1 1,0 0 0,-1 0-1,1 0 1,0 1 0,-1-1 0,1-4-1,-2 6-112,1 0 0,0 1 0,0-1 0,0 1-1,0-1 1,-1 1 0,1-1 0,0 1 0,0-1 0,-1 1-1,1-1 1,0 1 0,-1-1 0,1 1 0,-1-1-1,1 1 1,-1 0 0,1-1 0,-1 1 0,1 0-1,-1-1 1,1 1 0,-1 0 0,1 0 0,-1-1-1,1 1 1,-1 0 0,1 0 0,-2 0 0,-27-2 1123,-26 11-284,28 1-531,-52 26-1,68-31-365,1 2 0,-1-1 0,1 1 0,1 1 0,0-1 0,0 2 0,-12 14 0,19-22-36,1 0 1,0 0-1,0 0 1,0 1 0,0-1-1,1 0 1,-1 1-1,0-1 1,1 1 0,-1-1-1,1 1 1,-1-1-1,1 1 1,-1 0 0,1-1-1,0 1 1,0-1 0,0 1-1,0 0 1,0-1-1,1 4 1,0-4 1,0 0 1,-1 0-1,1 0 1,0 1-1,0-1 1,1 0-1,-1 0 1,0 0-1,0-1 1,0 1-1,1 0 1,-1 0-1,0-1 1,1 1-1,-1-1 1,1 1-1,-1-1 1,3 1-1,11 1 33,0-1 0,0 0 0,27-2 0,-22 0-23,90-5 7,-118 16-18,-10 2 16,-32 15 328,-57 22 0,1-2 715,105-46-1062,0-1 0,0 1 0,-1-1 0,1 1-1,0 0 1,0-1 0,0 1 0,0 0 0,0 0 0,0 0 0,0 0 0,0 0 0,0 0 0,0 0-1,0 0 1,0 0 0,1 0 0,-1 0 0,1 1 0,-2 0 0,3-1-5,-1 0 0,0 0 1,0 0-1,0 0 0,1 0 0,-1 0 1,0 0-1,1-1 0,-1 1 0,1 0 0,-1 0 1,1 0-1,-1-1 0,1 1 0,0 0 1,-1-1-1,1 1 0,0-1 0,0 1 0,-1 0 1,1-1-1,1 1 0,8 4-127,1 0 0,0 0 0,20 5-1,-15-5-155,-11-3 276,0-1 1,0 1-1,0 0 0,0 1 0,-1-1 1,1 1-1,-1 0 0,1 0 0,-1 0 1,0 0-1,0 1 0,0 0 0,-1 0 1,1 0-1,-1 0 0,0 0 0,0 1 1,-1-1-1,1 1 0,-1 0 0,0 0 1,0 0-1,-1 0 0,1 0 0,-1 0 1,0 0-1,-1 1 0,1-1 0,-1 6 1,1-11-12,-1 1-1,1 0 1,0-1 0,0 1 0,0-1 0,-1 1 0,1-1 0,0 1 0,0-1 0,0 0 0,0 1-1,0-1 1,0 0 0,0 0 0,0 0 0,0 0 0,0 0 0,0 0 0,0 0 0,0 0 0,1-1-1,28-1-2270,-2-10-1731,4-5-2787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07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 7207,'0'0'3171,"-9"5"-897,0 1-1749,0 0 0,1 1 0,0 0 0,0 0 0,0 1 1,1 0-1,1 0 0,-1 1 0,1 0 0,-6 12 0,-1 1 116,2 0-1,0 1 1,1 1 0,1-1-1,2 1 1,-9 47-1,16-70-624,-1 0 0,1 0 0,0 1 0,0-1 1,0 0-1,0 0 0,0 1 0,0-1 0,0 0 0,0 1 0,1-1 0,-1 0 0,0 0 0,1 1 0,-1-1 0,1 0 0,-1 0 0,1 0 0,0 0 0,0 0 0,-1 0 0,1 0 0,0 0 0,0 0 0,0 0 0,2 1 0,-1-1-1,0-1-1,0 1 0,0-1 0,0 1 1,0-1-1,0 0 0,1 0 0,-1 0 1,0 0-1,0 0 0,0-1 0,0 1 1,0-1-1,3-1 0,7-2 30,0-1-1,-1 0 1,0-1 0,15-11-1,-2 1-64,-2-2-1,0 0 1,-1-1 0,-1-1-1,-1-2 1,-1 1 0,26-43-1,-34 40 76,-21 30 78,-26 36 189,21-20-157,-11 14 98,1 1 0,2 1 0,-30 62 0,53-97-231,0-1 0,0 1-1,0-1 1,0 1-1,0-1 1,1 1 0,-1 0-1,1-1 1,0 1 0,0 0-1,0-1 1,1 4 0,-1-5-20,0 0 0,0-1 0,1 1 0,-1 0 0,0-1 0,1 1 0,-1-1 0,1 1 0,-1-1 0,0 1 0,1-1 0,0 1 0,-1-1 0,1 1 0,-1-1 0,1 1 0,-1-1 0,1 0 0,0 1 0,-1-1 0,1 0 0,0 0 0,-1 0 0,1 1 0,0-1 0,-1 0 0,1 0 0,0 0 0,0 0 0,5-1 15,1 0 0,-1-1 0,0 1 0,-1-1 0,1 0-1,0-1 1,0 1 0,-1-1 0,6-4 0,23-15-456,0-1 0,-2-3 0,-1 0-1,-1-2 1,-1-1 0,30-39 0,-256 333 3569,180-242-2537,17-23-591,0 0 1,1 0-1,-1 0 0,0 0 0,0 0 1,0 0-1,0 0 0,0 0 0,0 0 1,0 0-1,0 0 0,0 0 0,1 0 1,-1 0-1,0 0 0,0 0 0,0 0 1,0 0-1,0 0 0,0 0 0,0 0 1,0 0-1,1 0 0,-1 0 0,0 0 1,0 0-1,0 0 0,0 0 0,0 0 1,0 0-1,0 1 0,0-1 0,0 0 0,0 0 1,0 0-1,0 0 0,0 0 0,0 0 1,1 0-1,-1 0 0,0 0 0,0 0 1,0 1-1,0-1 0,0 0 0,0 0 1,0 0-1,0 0 0,0 0 0,0 0 1,0 0-1,0 0 0,0 1 0,0-1 1,36-31 288,-21 15-497,-1 0 0,-1-1 0,-1-1 0,0 0-1,-1 0 1,-1-1 0,-1 0 0,0-1 0,-2 0-1,0-1 1,-2 1 0,0-1 0,-1 0 0,-1 0-1,-1-1 1,-1-24 0,0 43 193,-1 1 1,0-1-1,0 1 0,0 0 0,0-1 1,0 1-1,-1 0 0,1-1 1,-1 1-1,1 0 0,-1-1 0,0 1 1,0 0-1,0 0 0,0 0 1,0 0-1,-1 0 0,1 0 1,-1 0-1,1 0 0,-1 1 0,0-1 1,1 0-1,-1 1 0,0-1 1,0 1-1,0 0 0,0 0 1,0 0-1,-1 0 0,1 0 0,0 0 1,0 0-1,-1 1 0,1-1 1,0 1-1,-1 0 0,1 0 0,0 0 1,-1 0-1,1 0 0,-1 0 1,1 0-1,0 1 0,-1-1 1,1 1-1,0 0 0,-3 1 0,-18 9 194,1 2 0,0 0 0,0 1 0,1 1-1,1 1 1,-20 21 0,24-23 104,-6 9 176,22-23-483,0 1 1,0-1 0,0 0 0,0 0 0,0 0 0,0 0-1,0 0 1,-1 0 0,1 1 0,0-1 0,0 0 0,0 0-1,0 0 1,0 0 0,0 0 0,0 1 0,0-1 0,0 0-1,0 0 1,0 0 0,0 0 0,0 0 0,0 1 0,0-1-1,0 0 1,0 0 0,0 0 0,0 0 0,0 1 0,0-1-1,0 0 1,0 0 0,0 0 0,0 0 0,0 0 0,0 1-1,1-1 1,-1 0 0,0 0 0,0 0 0,0 0 0,0 0-1,0 0 1,0 0 0,0 1 0,1-1 0,-1 0 0,0 0-1,0 0 1,0 0 0,0 0 0,1 0 0,-1 0 0,0 0-1,0 0 1,0 0 0,0 0 0,0 0 0,1 0 0,-1 0-1,0 0 1,0 0 0,1 0 0,3-1-638,1-1 0,0 0 0,-1 0-1,0 0 1,1 0 0,-1-1 0,0 1 0,6-6 0,23-19-7134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08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427 50 12172,'0'0'6502,"4"-8"-5168,15-22-149,-18 30-1146,-1-1-1,0 1 0,0 0 0,0-1 0,0 1 0,0 0 0,0-1 0,0 1 1,0 0-1,0-1 0,0 1 0,0 0 0,0-1 0,0 1 0,0 0 1,0-1-1,0 1 0,0 0 0,-1-1 0,1 1 0,0 0 0,0 0 1,0-1-1,-1 1 0,1 0 0,0-1 0,0 1 0,0 0 0,-1 0 0,1 0 1,0-1-1,0 1 0,-1 0 0,1 0 0,0 0 0,-1 0 0,1-1 1,0 1-1,-1 0 0,1 0 0,0 0 0,-1 0 0,1 0 0,0 0 0,-1 0 1,1 0-1,0 0 0,-1 0 0,1 0 0,0 0 0,-1 0 0,1 0 1,0 0-1,-1 1 0,1-1 0,-21 1 101,5 3 121,0 0 0,1 1 0,0 1 0,0 0 0,-27 16 0,8-1 337,-38 31 0,61-43-443,-1 1 0,2 0 0,-17 21 0,24-29-143,1 1 0,-1 0 1,1 0-1,0 1 1,0-1-1,1 0 0,-1 1 1,1-1-1,-1 1 1,1-1-1,0 1 0,1 0 1,-1-1-1,0 1 1,1 0-1,0 0 0,0 0 1,0-1-1,2 8 1,-1-8-8,1-1 1,0 0-1,0 0 1,0 1-1,0-1 1,0 0-1,0-1 1,1 1-1,-1 0 1,0-1-1,1 1 1,-1-1-1,1 0 1,0 0 0,0 0-1,-1 0 1,1 0-1,0-1 1,0 1-1,0-1 1,0 0-1,5 0 1,5 1 17,1-1 0,0 0 0,20-4 0,-26 3-16,0-1 1,0-1 0,0 1-1,0-1 1,-1-1-1,1 1 1,-1-1-1,0-1 1,0 0-1,0 1 1,-1-2 0,9-7-1,-55 11-59,34 4 56,-5-1 73,0 1-1,0 0 1,0 0-1,0 2 0,0-1 1,0 1-1,1 1 0,0 0 1,0 0-1,-14 11 1,-28 19 385,-22 18 111,69-49-511,0 0-1,1 1 1,-1-1 0,1 1 0,0 0-1,1 1 1,-1-1 0,1 1-1,0-1 1,0 1 0,-2 8-1,5-13-56,0 1 1,0-1-1,0 0 0,0 0 0,0 1 0,0-1 1,0 0-1,1 0 0,-1 0 0,0 1 0,1-1 1,-1 0-1,1 0 0,-1 0 0,1 0 0,0 0 0,0 0 1,-1 0-1,1 0 0,0 0 0,0 0 0,0 0 1,0 0-1,0-1 0,0 1 0,0 0 0,0-1 1,0 1-1,0-1 0,0 1 0,0-1 0,1 1 0,1-1 1,50 13 44,-43-11-43,11 2-89,0-1-1,0-1 1,42-2 0,-1-11-3096,-53 8 1294,0-1-1,1 0 0,-2 0 0,14-8 1,-2-1-6321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09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109 132 5029,'25'-43'8366,"-22"36"-7370,0 0 0,0-1 0,-1 0 1,0 0-1,0 1 0,-1-1 0,0-10 0,-1 18-917,1-1-1,-1 0 1,0 1-1,0-1 0,0 0 1,0 1-1,0-1 1,0 0-1,-1 1 1,1-1-1,0 0 1,0 1-1,0-1 1,0 0-1,-1 1 0,1-1 1,0 1-1,-1-1 1,1 1-1,-1-1 1,1 1-1,0-1 1,-1 1-1,1-1 1,-1 1-1,1-1 0,-1 1 1,0 0-1,1-1 1,-1 1-1,0-1 1,-22 7 678,17-2-720,0 0 1,0 1-1,0-1 0,1 1 0,-7 7 1,3 0 43,1-1 1,-1 2 0,2-1 0,0 1 0,0 0 0,1 0-1,1 1 1,0 0 0,1 0 0,1 0 0,-4 27 0,7-39-76,0-1 0,0 0 0,-1 1 1,1-1-1,0 0 0,0 1 0,1-1 1,-1 0-1,0 1 0,0-1 0,1 0 1,-1 0-1,1 1 0,-1-1 0,1 0 1,-1 0-1,1 0 0,0 1 0,-1-1 1,1 0-1,0 0 0,0 0 0,0 0 0,0 0 1,0-1-1,0 1 0,0 0 0,0 0 1,0-1-1,1 1 0,-1 0 0,0-1 1,0 0-1,1 1 0,-1-1 0,0 1 1,0-1-1,1 0 0,-1 0 0,0 0 1,1 0-1,-1 0 0,0 0 0,1 0 0,-1-1 1,2 1-1,4-2 14,-1 0 0,1 0 1,-1 0-1,1 0 0,-1-1 0,0 0 0,0-1 1,6-4-1,7-5-8,0-2 1,-1-1-1,-1 0 1,0-1-1,-1-1 1,-1 0-1,-1-1 1,19-32-1,-54 87 47,13-24-9,0 1 0,1-1 0,1 1-1,0 1 1,0-1 0,1 1 0,1 0-1,-4 22 1,8-35-36,1 0 1,-1 0-1,0 0 0,0 0 0,0 0 0,1 0 1,-1 0-1,1 0 0,-1 0 0,1 0 1,-1-1-1,1 1 0,-1 0 0,1 0 0,0 0 1,-1-1-1,1 1 0,0 0 0,0-1 0,0 1 1,-1 0-1,1-1 0,0 1 0,0-1 1,0 0-1,0 1 0,0-1 0,0 0 0,0 1 1,0-1-1,0 0 0,0 0 0,0 0 0,0 0 1,0 0-1,0 0 0,0 0 0,0 0 1,2-1-1,45-7 122,-30 2-113,0-1 1,24-14-1,-30 15-53,-1 0 0,1 0 0,0 1 0,1 1 0,-1 0-1,1 1 1,18-3 0,-31 6 26,0 0 0,1 0-1,-1 0 1,1 1 0,-1-1 0,0 0 0,1 0 0,-1 0-1,0 0 1,1 1 0,-1-1 0,0 0 0,1 0 0,-1 1-1,0-1 1,0 0 0,1 0 0,-1 1 0,0-1 0,0 0-1,1 1 1,-1-1 0,0 0 0,0 1 0,0-1 0,0 1-1,0-1 1,1 0 0,-1 1 0,0-1 0,0 1-1,0-1 1,0 0 0,0 1 0,0-1 0,0 0 0,0 1-1,-1 0 1,-1 20 294,0-12 42,22-14 165,-13-1-467,1-1 1,-1 1 0,0-1 0,11-16-1,-14 17-96,1 0-1,-1 0 0,1 1 1,0-1-1,1 1 1,-1 0-1,1 1 0,0-1 1,11-5-1,-16 10 45,1-1 0,-1 1 0,0 0 0,0 0 0,1 0 0,-1 0 1,0 0-1,1 0 0,-1 0 0,0 0 0,1 0 0,-1 1 0,0-1 0,0 1 0,1-1 0,-1 1 0,0-1 0,0 1 0,0 0 0,0-1 0,0 1 0,1 0 1,-2 0-1,1 0 0,0 0 0,2 1 0,18 12 32,-14-13-11,-1 0 0,1 0 0,-1-1 0,1 0 0,-1 0-1,1-1 1,-1 0 0,1 0 0,-1 0 0,1-1 0,-1 0 0,10-5 0,-12 6 0,-1 0 0,0-1 0,0 0 0,0 0 0,0 0 0,0 0 0,0 0 0,0 0 0,-1-1 0,1 0 1,-1 1-1,0-1 0,0 0 0,0 0 0,0 0 0,0 0 0,0 0 0,-1-1 0,0 1 0,0 0 0,0-1 1,0 1-1,0-1 0,0-5 0,-1 8-1,-1 0 1,1 1-1,0-1 1,-1 0-1,1 1 1,0-1 0,-1 1-1,1-1 1,-1 0-1,1 1 1,-1-1-1,0 1 1,1-1-1,-1 1 1,1-1-1,-1 1 1,0 0-1,1-1 1,-1 1-1,0 0 1,0-1-1,1 1 1,-1 0 0,0 0-1,0 0 1,1 0-1,-1 0 1,0 0-1,0 0 1,1 0-1,-1 0 1,0 0-1,0 0 1,1 0-1,-1 0 1,0 1-1,0-1 1,0 1-1,-33 9-63,30-7 89,-1 0 1,1 1-1,0-1 0,0 1 0,0-1 0,1 1 1,-1 1-1,1-1 0,0 0 0,0 1 1,1-1-1,-1 1 0,1 0 0,-3 8 1,4-10-33,1-1 1,-1 1 0,0 0 0,1-1 0,0 1 0,-1 0 0,1 0-1,0 0 1,1-1 0,-1 1 0,0 0 0,1 0 0,0-1 0,-1 1 0,1 0-1,0-1 1,0 1 0,1-1 0,-1 1 0,0-1 0,1 1 0,0-1-1,-1 0 1,1 0 0,0 0 0,0 0 0,0 0 0,0 0 0,5 2 0,0 0-625,1 0 0,1 0 0,-1 0 0,1-1 0,-1-1 1,16 4-1,31-1-7459,2-4-5463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10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9097,'-2'6'10659,"-4"23"-4451,-12 63-6388,18-90 195,-1-1-1,1 1 1,0-1-1,0 1 0,-1-1 1,1 1-1,0 0 0,0-1 1,1 1-1,-1-1 0,0 1 1,0-1-1,1 1 1,-1-1-1,1 1 0,-1-1 1,1 1-1,0-1 0,0 0 1,0 1-1,-1-1 1,1 0-1,0 0 0,0 0 1,1 1-1,-1-1 0,0 0 1,0 0-1,2 1 1,0-2 13,1 1 0,-1-1 0,0 0 0,0 0 1,0 0-1,1 0 0,-1 0 0,0-1 0,0 1 1,0-1-1,0 0 0,0 0 0,0 0 0,5-3 1,12-6 36,-1-2 1,0 0 0,0 0 0,30-29 0,30-21-32,-78 61-34,0 0 0,-1 0 0,1 1 1,0-1-1,0 0 0,0 1 1,0-1-1,0 1 0,0-1 0,0 1 1,0 0-1,0-1 0,1 1 1,-1 0-1,0 0 0,0 0 0,0 0 1,0 0-1,0 0 0,0 0 1,1 0-1,-1 0 0,0 0 0,1 1 1,-1 0 7,0 0 0,-1 0 1,1 0-1,0 0 0,-1 0 1,1 0-1,0 0 0,-1 0 0,0 0 1,1 0-1,-1 0 0,0 0 1,1 1-1,-1-1 0,0 0 0,0 0 1,0 0-1,0 3 0,-1 10 81,-1 0-1,0 0 1,-5 15-1,4-17-67,0 6-12,-1 1 0,0 28-1,5-47-54,-1 1-1,0-1 0,0 1 0,0-1 1,1 1-1,-1-1 0,0 1 0,1-1 0,-1 0 1,0 1-1,1-1 0,-1 1 0,1-1 1,-1 0-1,0 1 0,1-1 0,-1 0 0,1 0 1,-1 1-1,1-1 0,-1 0 0,1 0 1,-1 0-1,1 0 0,-1 1 0,1-1 0,-1 0 1,1 0-1,-1 0 0,1 0 0,0 0 1,-1 0-1,1-1 0,-1 1 0,1 0 0,-1 0 1,1 0-1,-1 0 0,1-1 0,-1 1 1,1 0-1,-1 0 0,0-1 0,1 1 0,-1 0 1,1-1-1,0 0 0,25-14-3388,-4-4-1006,4-5-2595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11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9 5285,'0'0'12753,"-10"0"-10334,6 0-2254,-1 0 0,0 1 1,0-1-1,0 1 0,1 0 1,-1 0-1,0 0 0,1 1 0,-1 0 1,1 0-1,-1 0 0,1 0 1,0 1-1,0-1 0,0 1 1,0 0-1,1 0 0,-1 1 0,1-1 1,0 1-1,0 0 0,0 0 1,0 0-1,1 0 0,-1 0 1,1 0-1,0 1 0,-2 6 1,3-7-132,0-1 1,0 0-1,0 1 1,0-1-1,1 1 1,-1-1-1,1 1 1,0-1-1,0 1 1,0-1-1,0 1 1,1-1-1,0 1 1,-1-1 0,1 0-1,0 1 1,1-1-1,-1 0 1,1 0-1,-1 1 1,1-1-1,0 0 1,0-1-1,0 1 1,1 0-1,3 3 1,-3-4-13,0 0 0,0 0 0,0-1 1,0 0-1,0 1 0,0-1 0,0 0 0,0-1 0,0 1 1,1 0-1,-1-1 0,0 0 0,0 0 0,1 0 0,-1 0 0,0 0 1,1-1-1,-1 1 0,0-1 0,0 0 0,0 0 0,0 0 0,0 0 1,0-1-1,0 1 0,0-1 0,0 0 0,4-4 0,4-3 8,0 0-1,-1-1 0,0-1 0,-1 0 0,0 0 0,-1-1 0,0 0 1,-1 0-1,-1-1 0,1 0 0,-2 0 0,8-26 0,-14 45-26,0-1-1,0 1 0,1 0 0,-1-1 1,2 1-1,-1 0 0,0 0 0,1-1 1,2 7-1,-2-10-23,-1 0 1,1 0-1,0-1 0,1 1 1,-1 0-1,0 0 0,0 0 1,1-1-1,-1 1 1,1-1-1,0 1 0,-1-1 1,1 0-1,0 1 0,0-1 1,0 0-1,0 0 1,0 0-1,0-1 0,0 1 1,0 0-1,0-1 0,0 1 1,0-1-1,1 0 0,-1 0 1,4 0-1,10 0-487,-1-1 1,0-1-1,18-4 0,-22 3 515,1 1 0,-1 0 0,1 1 0,-1 1 0,1-1 0,0 2 0,11 1 0,-22-2 56,0 0 0,0 1-1,-1-1 1,1 0 0,0 1 0,0-1 0,0 0-1,0 1 1,-1 0 0,1-1 0,0 1 0,0-1 0,-1 1-1,1 0 1,-1-1 0,1 1 0,0 0 0,-1 0-1,1 0 1,-1-1 0,0 1 0,1 0 0,-1 0-1,0 0 1,1 1 0,0 29 1124,1 1-416,-2-32-762,1 1 0,-1 0 0,0 0 0,1 0 0,-1-1 0,0 1 1,1 0-1,-1 0 0,1-1 0,0 1 0,-1 0 0,1-1 0,-1 1 1,1-1-1,0 1 0,-1-1 0,1 1 0,0-1 0,0 1 1,-1-1-1,1 0 0,0 1 0,0-1 0,0 0 0,-1 0 0,1 0 1,0 0-1,0 0 0,2 0 0,7 0-40,1-2 0,-1 0-1,1 0 1,-1-1 0,1 0 0,-1 0 0,0-2-1,-1 1 1,1-1 0,14-10 0,-15 9-146,1 0 0,0 1 0,0 0 0,1 0-1,-1 1 1,1 1 0,0-1 0,0 2 0,21-3 0,-31 5 180,-1 0-1,1 0 1,-1 0-1,1 0 1,-1 1 0,1-1-1,-1 0 1,1 0-1,-1 1 1,0-1 0,1 0-1,-1 0 1,1 1-1,-1-1 1,0 0 0,1 1-1,-1-1 1,0 1-1,0-1 1,1 0 0,-1 1-1,0-1 1,0 1-1,1-1 1,-1 1-1,0-1 1,0 0 0,0 1-1,0-1 1,0 1-1,0-1 1,0 1 0,0-1-1,0 1 1,0-1-1,0 1 1,0 0 0,-4 27 515,2-12-169,47-16-5660,-17-8 688,5-3-2488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11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38 10826,'0'0'5558,"-9"-2"-1795,1 0-3432,0 0 0,0 1 0,0 0 0,0 0 0,0 1 0,-1 0 0,1 0 0,0 1 0,0 0 0,0 1 0,0 0 0,0 0 0,0 1 0,1 0 0,-1 0 0,1 0 0,0 1 0,0 0 0,0 1 0,-7 5 0,11-7-283,0 0 1,0 0 0,0 0 0,1 0 0,-1 0-1,1 0 1,0 1 0,0-1 0,0 1-1,1 0 1,-1-1 0,1 1 0,0 0 0,0 0-1,0 0 1,0 0 0,1 0 0,-1 0-1,1 0 1,0 5 0,1-6-54,0 0-1,0-1 1,0 1 0,0 0-1,0-1 1,1 1 0,-1-1-1,1 0 1,0 0 0,-1 1-1,1-1 1,0 0 0,0 0 0,1-1-1,-1 1 1,0 0 0,0-1-1,1 1 1,-1-1 0,1 0-1,-1 0 1,1 0 0,0 0-1,-1 0 1,1 0 0,0-1-1,0 0 1,0 1 0,3-1-1,2 0-88,0 1-1,0-2 0,0 1 1,1-1-1,-1 0 0,-1-1 0,1 1 1,0-2-1,0 1 0,-1-1 0,1 0 1,-1-1-1,0 0 0,0 0 1,0 0-1,12-11 0,-10 7 52,-1-1-1,1 0 1,-1-1 0,-1 0-1,0 0 1,0 0 0,-1-1-1,0 0 1,-1 0 0,6-19-1,-8 10 357,-4 19-302,1 1 1,0 0-1,0-1 1,0 1 0,0 0-1,0 0 1,0 0-1,-1-1 1,1 1-1,0 0 1,0 0 0,0-1-1,-1 1 1,1 0-1,0 0 1,0 0 0,-1 0-1,1 0 1,0-1-1,0 1 1,-1 0-1,1 0 1,0 0 0,0 0-1,-1 0 1,1 0-1,0 0 1,0 0-1,-1 0 1,1 0 0,0 0-1,-1 0 1,1 0-1,0 0 1,-1 0-1,-1 1 17,-1 0-1,1 0 0,0 1 1,0-1-1,0 0 0,-1 1 0,1 0 1,1-1-1,-1 1 0,0 0 0,0 0 1,-1 2-1,-2 2-8,1 0 0,0 0 1,0 0-1,1 1 0,0-1 1,0 1-1,0 0 0,1 0 0,0 0 1,1 0-1,-1 0 0,1 0 0,0 0 1,1 0-1,0 1 0,0-1 1,2 11-1,-1-16-86,0 1 1,0-1-1,0 0 0,0 0 1,0 0-1,1 0 0,-1 0 1,0 0-1,1-1 0,0 1 1,-1 0-1,1-1 0,0 1 1,0-1-1,0 0 0,0 1 1,0-1-1,0 0 0,0 0 1,0 0-1,1-1 0,-1 1 1,0 0-1,0-1 0,1 0 1,-1 1-1,1-1 0,-1 0 1,0 0-1,1 0 0,-1-1 1,3 0-1,3 1-575,0-1-1,0-1 1,0 1 0,0-1-1,-1-1 1,1 1 0,-1-1-1,11-6 1,-5 0-1707,0-1 0,-1 0 0,20-21 0,2-10-4697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12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6 10634,'0'0'7170,"-8"9"-5430,-4 3-1145,0 2 0,1-1 0,-9 16 0,15-22-354,1 0 0,0 0 1,1 1-1,0-1 0,0 1 0,0 0 1,1 0-1,0 0 0,1 0 1,-1 13-1,1-16-215,1 1 0,0 0 0,1-1 0,-1 1 0,1-1 0,0 1-1,1-1 1,-1 1 0,1-1 0,2 6 0,-2-9-21,0 0 0,-1-1 0,1 1 0,0-1 0,0 1-1,-1-1 1,1 1 0,0-1 0,1 0 0,-1 0 0,0 0 0,0 0 0,0 0-1,1-1 1,-1 1 0,0-1 0,1 1 0,-1-1 0,0 0 0,1 0 0,-1 0-1,0 0 1,1 0 0,-1-1 0,0 1 0,1-1 0,2 0 0,3-2-83,0 0 1,0 0 0,0 0 0,0-1-1,0-1 1,-1 1 0,0-1 0,0 0 0,0-1-1,-1 0 1,0 0 0,11-13 0,1-3-285,0-2 1,20-38 0,-34 57 347,-1-1 0,1 0 0,-2 0 0,1-1 0,-1 1 0,0-1 0,0 1 0,0-1 0,-1 0 0,0-6 0,-1 12 28,0 1 0,0-1 0,-1 1 0,1-1 1,0 1-1,0 0 0,-1-1 0,1 1 1,0 0-1,-1-1 0,1 1 0,0 0 1,-1-1-1,1 1 0,-1 0 0,1 0 1,0 0-1,-1-1 0,1 1 0,-1 0 0,1 0 1,-1 0-1,1 0 0,-1 0 0,1 0 1,0 0-1,-1 0 0,1 0 0,-1 0 1,1 0-1,-1 0 0,1 0 0,-1 0 1,1 0-1,-1 0 0,1 0 0,0 1 0,-1-1 1,1 0-1,-1 0 0,1 1 0,0-1 1,-1 0-1,1 1 0,-1-1 0,1 1 1,-23 12 586,13-5-368,1 0 0,1 1 0,-1 0 0,2 0 0,-1 1 0,1 0 0,-6 13 0,9-18-155,2 0-1,-1 0 0,1 1 1,0-1-1,0 1 0,0 0 1,1 0-1,0 0 0,0 0 1,0-1-1,1 1 0,0 0 1,0 0-1,0 0 0,1 0 1,0 0-1,2 7 0,-2-11-84,1 0-1,-1 1 1,1-1-1,0 0 0,0 0 1,0 0-1,0 0 0,0 0 1,0 0-1,0-1 0,1 1 1,-1-1-1,1 0 0,-1 1 1,1-1-1,-1 0 1,1-1-1,0 1 0,0 0 1,-1-1-1,1 1 0,0-1 1,0 0-1,-1 0 0,1 0 1,4-1-1,1 1-136,-1-1 1,0 0-1,0 0 0,1-1 0,-1 1 0,0-2 1,0 1-1,-1-1 0,9-4 0,-3 0 65,0-1-1,0-1 1,-1 0-1,0 0 1,-1-1-1,0-1 1,0 0-1,10-15 1,-20 26 88,0 0 0,1 0-1,-1 0 1,0-1 0,0 1 0,0 0 0,0 0 0,1 0 0,-1 0-1,0 0 1,0-1 0,0 1 0,0 0 0,0 0 0,1 0 0,-1-1-1,0 1 1,0 0 0,0 0 0,0 0 0,0-1 0,0 1 0,0 0-1,0 0 1,0 0 0,0-1 0,0 1 0,0 0 0,0 0 0,0-1-1,0 1 1,0 0 0,0 0 0,0 0 0,0-1 0,0 1 0,0 0-1,0 0 1,-1 0 0,1-1 0,0 1 0,0 0 0,0 0 0,0 0-1,0 0 1,0-1 0,-1 1 0,1 0 0,0 0 0,0 0 0,0 0-1,-1 0 1,1 0 0,0-1 0,-15 8 313,-18 18 305,27-19-476,0 0 0,1 1-1,-1-1 1,1 1 0,1 0 0,-1 1 0,-3 9-1,7-16-158,1 1-1,-1 0 1,1-1-1,-1 1 1,1 0-1,0-1 0,0 1 1,0 0-1,0 0 1,0-1-1,0 1 1,0 0-1,1-1 1,-1 1-1,1 0 0,-1-1 1,1 1-1,0 0 1,-1-1-1,1 1 1,0-1-1,0 0 0,0 1 1,0-1-1,0 0 1,0 1-1,1-1 1,-1 0-1,0 0 0,1 0 1,-1 0-1,1 0 1,-1 0-1,1 0 1,-1-1-1,1 1 0,0-1 1,-1 1-1,1-1 1,0 1-1,-1-1 1,3 0-1,-3 1 10,1-1 0,-1 0 1,0 1-1,0-1 0,1 0 0,-1 1 0,0-1 0,0 0 0,1 0 1,-1 0-1,0 0 0,0-1 0,1 1 0,-1 0 0,0 0 1,0-1-1,1 1 0,-1-1 0,0 1 0,0-1 0,0 1 0,0-1 1,0 0-1,2-1 0,11-28 198,2-5-80,-13 31-271,0 0 1,0 0-1,0 1 0,1-1 1,-1 0-1,1 1 0,0 0 0,0 0 1,0 0-1,1 1 0,4-3 1,-4 3 44,-5 2 133,0 0 1,0 0-1,0 0 1,0 0 0,0 0-1,0 0 1,0 0-1,0 0 1,0 0 0,0 0-1,0 1 1,0-1-1,0 0 1,0 0 0,0 0-1,0 0 1,1 0-1,-1 0 1,0 0 0,0 0-1,0 0 1,0 0-1,0 0 1,0 0 0,0 0-1,0 0 1,0 0 0,1 0-1,-1 0 1,0 0-1,0 0 1,0 0 0,0 0-1,0 0 1,0 0-1,0 0 1,0 0 0,0 0-1,1 0 1,-1 0-1,0 0 1,0 0 0,0 0-1,-4 21 384,0 273 636,3-284-980,-1 0-1,1-1 1,-2 0-1,1 1 0,-2-1 1,1 0-1,-1-1 1,0 1-1,-1-1 0,0 1 1,0-1-1,-1-1 1,0 1-1,0-1 0,-1 0 1,0 0-1,0-1 0,-1 0 1,0 0-1,0-1 1,0 0-1,0-1 0,-1 1 1,0-1-1,0-1 1,0 0-1,-15 3 0,21-6-53,1 0 0,-1-1 0,1 1-1,0-1 1,-1 1 0,1-1-1,0 0 1,-1 0 0,1 0-1,0 0 1,0 0 0,0 0 0,0-1-1,0 1 1,0-1 0,0 0-1,1 1 1,-1-1 0,0 0-1,1 0 1,-1 0 0,1 0-1,0 0 1,0 0 0,0 0 0,0-1-1,0 1 1,0 0 0,1-1-1,-1 1 1,1 0 0,0-1-1,-1-3 1,0-3-29,0 0-1,0 0 1,0 0-1,1 0 1,1 0-1,0 0 1,0 0-1,3-9 1,-1 8-1,1 0 1,1 1-1,-1 0 1,2 0 0,-1 0-1,1 1 1,0 0 0,1 0-1,0 0 1,0 1-1,1 0 1,0 1 0,0-1-1,0 2 1,1-1-1,13-6 1,15-5-774,2 1-1,71-19 1,-50 17-2428,-19 3-4057,-1-4-8531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13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174 237 5926,'0'0'12886,"-9"-7"-11054,5 4-1725,-2-1 172,1 0 0,-1 0 0,0 0 0,0 1 0,-11-5-1,15 7-206,0 1 0,-1-1-1,1 0 1,0 1-1,-1 0 1,1-1 0,-1 1-1,1 0 1,-1 0 0,1 1-1,-1-1 1,1 0-1,-1 1 1,1-1 0,0 1-1,-1 0 1,1 0 0,0 0-1,-1 0 1,1 0-1,0 1 1,0-1 0,0 0-1,-3 4 1,0-1 10,0 1 0,0 1 0,1-1 0,0 0 0,0 1 0,0 0 0,1 0 1,-1 0-1,1 0 0,1 1 0,-1-1 0,1 1 0,1 0 0,-1-1 0,0 13 0,2-19-79,0 1 0,0 0 0,0-1 0,1 1 0,-1 0 0,0-1 1,1 1-1,-1-1 0,0 1 0,1-1 0,-1 1 0,1-1 0,-1 1 0,1-1 0,-1 1 0,1-1 0,-1 1 0,1-1 0,0 0 0,-1 1 0,1-1 0,0 0 0,-1 0 1,1 1-1,-1-1 0,1 0 0,0 0 0,0 0 0,-1 0 0,1 0 0,0 0 0,-1 0 0,1 0 0,0 0 0,1 0 0,28-6 85,-18 1-120,0-1 0,0 0 1,-1-1-1,0 0 0,0-1 1,0 0-1,13-15 1,0-1-700,36-48 1,-50 59 601,-1-1 0,0 0-1,7-18 1,-14 27 137,1-1-1,-1 0 1,0 0-1,0 0 1,-1 0-1,0-1 1,0 1-1,0 0 1,-1-1-1,0 1 1,-1-7-1,1 13 5,0-1 1,0 1-1,0 0 1,0-1-1,0 1 0,-1 0 1,1-1-1,0 1 1,0 0-1,0-1 1,-1 1-1,1 0 0,0 0 1,0-1-1,-1 1 1,1 0-1,0 0 1,-1-1-1,1 1 0,0 0 1,-1 0-1,1 0 1,0 0-1,-1-1 0,1 1 1,0 0-1,-1 0 1,1 0-1,-1 0 1,1 0-1,0 0 0,-1 0 1,1 0-1,-1 0 1,1 0-1,0 0 0,-1 0 1,1 1-1,0-1 1,-1 0-1,1 0 1,0 0-1,-1 0 0,1 1 1,0-1-1,-1 0 1,1 0-1,0 0 1,0 1-1,-1-1 0,1 0 1,0 1-1,0-1 1,-1 0-1,1 1 0,0-1 1,-17 17 154,8-4-32,2 0 0,0 0 0,0 1 0,1-1-1,1 1 1,0 1 0,1-1 0,0 1 0,2 0-1,-1-1 1,2 1 0,0 0 0,1 0 0,0 1-1,4 22 1,-3-35-112,0 1 0,1-1 0,-1 1 0,1-1 0,-1 0 0,1 0 1,0 0-1,0 0 0,1 0 0,-1 0 0,0 0 0,1-1 0,0 1 0,0-1 0,-1 0 0,1 0 0,1 0 0,-1 0 0,0 0 0,0-1 0,1 0 0,-1 1 0,1-1 0,-1 0 0,1-1 0,-1 1 0,1-1 1,0 1-1,-1-1 0,1 0 0,0 0 0,-1-1 0,1 1 0,4-2 0,2 0-47,-1 0 0,1 0 0,0-1 0,-1-1-1,0 0 1,0 0 0,0 0 0,0-1 0,-1-1 0,1 1 0,9-11 0,-7 5-245,-1-1-1,0 0 1,10-16 0,-17 23 261,1-1 0,-1 1 0,0-1 0,0 0 1,-1 0-1,0 0 0,0-1 0,0 1 0,-1-1 0,1-6 0,-19 46 765,6-16-526,7-8-122,0 0 0,1 0 0,1 0 0,-1 0 0,1 1 0,1-1 0,0 1 0,0-1 0,0 1 0,2-1 0,1 20 0,0-28-137,-1 1 1,0 0-1,1 0 0,-1 0 1,1-1-1,-1 1 1,1-1-1,0 1 0,0-1 1,0 0-1,0 1 0,0-1 1,0 0-1,0 0 1,0-1-1,0 1 0,0 0 1,0-1-1,1 1 1,-1-1-1,0 0 0,1 1 1,-1-1-1,0 0 1,0-1-1,1 1 0,2-1 1,34-4-3039,-11-6-3468,-5-6-2680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14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13485,'0'0'8552,"49"50"-12620,-22-34 0,-8-3-480,-3-3-1314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28:09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3267,'-17'8'-968,"0"-1"3891,-1 1 6360,43-5-6113,53-2-2353,-4 0-672,-1-3-1,76-11 0,-145 13-4537,-9 0-65,-4 0-459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01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180 237 14798,'0'0'4687,"-8"-1"-3459,1 0-1039,0 0 0,0 0 0,0 1 0,0 0 1,0 0-1,0 0 0,0 1 0,0 0 0,1 0 0,-1 1 0,0 0 1,0 0-1,1 1 0,-1 0 0,1 0 0,0 0 0,0 1 0,0 0 0,1 0 1,-9 8-1,11-9-46,0 0-1,1 0 1,-1 1 0,1-1 0,0 1 0,0-1 0,1 1 0,-1 0 0,1 0 0,-1 0-1,0 6 1,2-9-126,0 0 0,0 1 0,0-1-1,0 0 1,0 0 0,1 1 0,-1-1 0,0 0-1,1 0 1,-1 0 0,1 0 0,-1 1 0,1-1-1,-1 0 1,1 0 0,0 0 0,0 0 0,0 0-1,-1-1 1,1 1 0,0 0 0,0 0 0,0 0-1,0-1 1,0 1 0,0 0 0,1-1-1,-1 1 1,0-1 0,0 0 0,0 1 0,1-1-1,-1 0 1,0 0 0,0 1 0,0-1 0,1 0-1,-1 0 1,3-1 0,8 2-57,0-2 1,1 1-1,-1-2 1,0 0-1,1 0 1,-1-1-1,0 0 0,-1-1 1,1 0-1,20-12 1,-13 5-264,-1-1 0,-1 0 0,0-1 0,0-1 0,22-25 0,-55 58 165,13-15 240,0 0 0,0 0 0,0 0 0,1 1 0,0-1 0,0 1 0,0 0 0,-2 7 0,4-10-66,-1 0 0,1 0 0,0 0 0,0 0 0,-1 0 0,2 0 0,-1 0 0,0 0 0,0 1 0,1-1 0,-1 0 1,1 0-1,-1 0 0,1 0 0,0 0 0,0 0 0,0 0 0,0-1 0,0 1 0,0 0 0,1 0 0,-1-1 0,3 3 0,-1-2-11,0 0 0,0-1 0,0 1 0,1-1 0,-1 1 0,0-1 0,1 0 0,-1 0 0,1-1 0,0 1 0,-1-1 0,7 0 0,3 0-18,0-1-1,-1-1 1,1 0 0,-1-1-1,0 0 1,0-1 0,16-7-1,-12 2-45,0 0 0,0-1 0,-1-1-1,-1-1 1,0 0 0,-1-1 0,0 0-1,17-23 1,-22 25 37,0-1 0,0 0 0,-1 0-1,0 0 1,-1-1 0,-1 0 0,0-1 0,-1 1 0,0-1 0,-1 1 0,2-23-1,-5 35 6,1 1 0,-1-1-1,0 0 1,0 1 0,0-1-1,0 0 1,0 0-1,0 1 1,0-1 0,0 0-1,0 1 1,0-1 0,0 0-1,0 1 1,-1-1 0,1 0-1,0 1 1,0-1 0,-1 0-1,1 1 1,0-1-1,-1 1 1,1-1 0,-1 1-1,1-1 1,-1 1 0,1-1-1,-1 1 1,1-1 0,-1 1-1,1-1 1,-1 1-1,1 0 1,-1-1 0,0 1-1,1 0 1,-1 0 0,0-1-1,1 1 1,-1 0 0,0 0-1,1 0 1,-1 0 0,0 0-1,0 0 1,1 0-1,-1 0 1,0 0 0,1 0-1,-1 0 1,0 1 0,0-1-1,-3 2 20,1-1-1,-1 1 0,1 0 0,0 0 0,0 0 1,0 0-1,0 0 0,-5 5 0,-1 4 93,0-1-1,1 1 1,0 0-1,1 1 1,0 0-1,1 0 0,0 0 1,1 1-1,0 0 1,1 0-1,1 0 1,0 0-1,1 1 1,0-1-1,0 27 0,3-36-118,-1 1 0,1-1 0,0 0-1,1 0 1,-1 0 0,0 0 0,1-1 0,0 1-1,0 0 1,0-1 0,1 1 0,-1-1-1,1 0 1,0 1 0,-1-1 0,1-1-1,1 1 1,-1 0 0,0-1 0,1 1-1,-1-1 1,1 0 0,6 2 0,2 1-1012,-1-1 0,1 0 0,0-1 0,0 0 0,0-1 0,25 1 0,3-3-6670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14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5061,'0'0'14867,"-4"8"-13788,-34 44 1131,38-51-2202,-1 0 1,1-1-1,0 1 1,-1 0-1,1-1 1,0 1-1,-1 0 1,1-1-1,0 1 0,0 0 1,0 0-1,-1-1 1,1 1-1,0 0 1,0 0-1,0-1 1,0 1-1,0 0 1,1 0-1,-1 0 1,0-1-1,0 1 1,0 0-1,1-1 1,-1 1-1,0 0 1,1-1-1,-1 1 1,1 0-1,-1-1 1,1 1-1,-1 0 1,1-1-1,-1 1 1,1-1-1,-1 1 1,1-1-1,0 1 1,-1-1-1,1 0 0,0 1 1,-1-1-1,2 0 1,38 16-1039,-29-13 582,32 11-1145,-25-8 1369,1 0 0,-1 0 0,-1 2 0,1 0 0,22 16 0,-39-24 276,-1 0-1,1 1 1,0-1-1,-1 0 1,1 1-1,0-1 1,-1 1-1,1-1 1,-1 1-1,1-1 1,-1 1-1,1-1 1,-1 1-1,1 0 0,-1-1 1,0 1-1,1-1 1,-1 1-1,0 0 1,1 0-1,-1-1 1,0 1-1,0 0 1,0-1-1,0 1 1,0 0-1,0 0 1,0-1-1,0 1 0,0 0 1,0 0-1,0 0 1,-1 0 73,0 0 1,0 0 0,-1 0-1,1 0 1,0 0 0,0 0-1,-1 0 1,1-1-1,-1 1 1,1-1 0,0 1-1,-1-1 1,1 1 0,-3-1-1,-53 6 2810,56-6-2876,-14 1 572,-56-2 899,67 0-1567,1 1-1,-1-1 0,0 0 1,0 0-1,0 0 0,1 0 1,-1 0-1,0-1 0,1 0 1,0 0-1,-1 0 0,1 0 1,0 0-1,-5-5 1,7 6-254,1 0 0,-1 0 1,0 0-1,1 0 0,-1 0 0,1 0 1,-1 0-1,1 0 0,0 0 1,-1 0-1,1 0 0,0 0 1,0 0-1,0 0 0,-1-1 1,1 1-1,1 0 0,-1 0 1,0-2-1,5-8-6574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15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13196,'0'0'9193,"-1"14"-8205,-10 75 587,-10 121 1040,20-209-2605,1 1-1,0-1 1,1 0-1,-1 0 0,0 1 1,0-1-1,1 0 1,-1 1-1,0-1 0,1 0 1,-1 0-1,1 0 0,0 0 1,-1 1-1,1-1 1,0 0-1,0 0 0,-1 0 1,1 0-1,0-1 1,0 1-1,0 0 0,0 0 1,2 0-1,0 1 6,-1-1-1,1 0 0,0-1 1,0 1-1,0 0 0,0-1 1,0 1-1,1-1 0,-1 0 1,3-1-1,12-1-125,-1 0 0,0-2 1,18-5-1,-20 4-292,-10 4 347,0-1 0,-1 1 0,1 0 0,0 0 0,0 1 0,0-1 0,0 1 0,-1 0 0,1 1 0,0-1 0,0 1 0,7 2 0,-10-2 67,0 0-1,0 1 1,0 0-1,0-1 1,-1 1-1,1 0 1,0 0-1,-1 0 1,1 0-1,-1 0 1,0 0-1,0 0 1,0 0 0,0 1-1,0-1 1,0 0-1,-1 1 1,1-1-1,-1 1 1,1-1-1,-1 1 1,0-1-1,0 1 1,0-1-1,-1 5 1,1 6 36,0 7 981,4-19-496,4-11-287,-2-2-295,-2-1 0,1 1 0,-2-1 0,1 0-1,-2 0 1,0 0 0,0-1 0,-1 1 0,-2-22-1,3 37 49,-1 0-1,1 1 1,0-1-1,0 0 1,0 0-1,0 0 1,0-1-1,0 1 1,0 0-1,1-1 1,-1 1-1,0-1 1,1 0-1,0 0 1,-1 0-1,1 0 1,0 0-1,-1-1 1,1 1-1,0-1 1,0 0-1,4 0 1,4 1 22,0 0 0,0-2 0,0 1 0,17-4 0,-24 3-22,1 0-1,-1-1 1,1 1-1,-1-1 0,0 0 1,0 0-1,0-1 1,0 1-1,0-1 1,-1 0-1,1 0 0,-1 0 1,0 0-1,0 0 1,0-1-1,0 0 1,0 1-1,-1-1 0,0 0 1,0 0-1,0-1 1,0 1-1,-1 0 1,1-1-1,-1 1 0,1-9 1,-20 33-174,13-10 270,-1 1 1,2 1-1,-1-1 1,2 1 0,-1-1-1,-1 16 1,4-24-225,1 1 1,0-1-1,0 1 0,0-1 1,0 1-1,0-1 1,1 0-1,0 1 1,-1-1-1,1 0 0,3 7 1,-3-9-228,0 1 0,0-1-1,0 1 1,1-1 0,-1 1 0,1-1 0,-1 0 0,1 1-1,-1-1 1,1 0 0,0 0 0,-1 0 0,1 0 0,0 0 0,0-1-1,0 1 1,-1-1 0,1 1 0,0-1 0,0 0 0,0 1 0,3-1-1,17 0-8028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16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9641,'0'0'14131,"0"9"-13592,-17 59 513,13-54-794,-1 0-1,2 0 1,0 0-1,0 1 1,1 0-1,1-1 1,1 25-1,1-38-255,0 1 0,1 0-1,-1-1 1,0 1 0,1-1-1,-1 0 1,1 0 0,-1 1-1,1-1 1,0 0 0,0 0-1,-1 0 1,1-1 0,0 1-1,0 0 1,0-1 0,0 1 0,0-1-1,0 0 1,0 1 0,0-1-1,0 0 1,0 0 0,3-1-1,51-1-758,-68 1 1191,-3 2-395,14-1-29,0 1 1,1 0-1,-1 0 1,0 0-1,1 0 1,-1 0-1,1 0 1,-1 1 0,1-1-1,0 0 1,-1 0-1,1 0 1,0 0-1,0 0 1,0 1-1,0-1 1,0 0-1,0 0 1,0 2-1,0-3 102,-5-13-6148,1 4-2037,-1 0-2823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16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9961,'-6'58'11112,"-18"38"-8594,11-43-864,6-28-1227,3-12-164,0 0-1,1 0 1,1 0 0,0 0-1,1 0 1,0 0 0,1 1-1,0-1 1,3 16 0,-3-28-252,1 0 0,0 0 1,-1 0-1,1 0 0,0 0 1,0 0-1,0 0 0,0-1 1,0 1-1,0 0 0,0 0 1,0-1-1,0 1 0,0 0 0,0-1 1,1 0-1,-1 1 0,0-1 1,0 1-1,0-1 0,1 0 1,-1 0-1,0 0 0,1 0 1,-1 0-1,0 0 0,0 0 1,1 0-1,-1 0 0,2-1 0,1 0 11,0 1 0,0-1-1,0 0 1,1-1-1,-1 1 1,-1-1-1,9-3 1,1-7-49,0 1 0,18-21 0,21-19-533,-51 50 548,-1 0 0,1 0 0,0 1 0,0-1 0,0 0 0,0 0 0,0 1 0,0-1-1,1 1 1,-1-1 0,0 1 0,0-1 0,0 1 0,0 0 0,1-1 0,-1 1 0,0 0 0,0 0-1,1 0 1,-1 0 0,0 0 0,0 0 0,1 1 0,-1-1 0,0 0 0,0 0 0,2 1-1,-2 1 4,1-1 0,-1 0 0,0 1-1,0-1 1,1 1 0,-1-1 0,0 1-1,-1 0 1,1-1 0,0 1 0,0 0-1,-1 0 1,1-1 0,-1 1-1,1 0 1,-1 2 0,1 1 56,0 0 0,-1 0 1,0-1-1,0 1 0,0 0 1,0 0-1,-1 0 0,0 0 0,0 0 1,0-1-1,-1 1 0,1 0 1,-5 6-1,1-6 110,0-1 0,-1 0 0,1 0 0,-1-1-1,0 0 1,0 0 0,0 0 0,0-1 0,-1 0 0,1 0 0,-1 0 0,1-1 0,-1 0 0,-12 0 0,15 0-193,0-1 1,0-1 0,0 1-1,0 0 1,0-1-1,0 0 1,0 0-1,0 0 1,0-1 0,0 1-1,-5-3 1,8 2-127,-1 1 0,0 0 0,1-1-1,-1 1 1,1-1 0,-1 1 0,1-1 0,0 0 0,-1 1 0,1-1 0,0 0 0,0 0 0,0 0 0,1 0-1,-1 0 1,0 0 0,1 0 0,-1 0 0,1 0 0,0-1 0,0 1 0,0-3 0,0 4-170,0-1 1,0 1 0,1-1-1,-1 1 1,1-1-1,-1 1 1,1 0 0,0-1-1,-1 1 1,1 0-1,0-1 1,0 1-1,0 0 1,0 0 0,0 0-1,0 0 1,0 0-1,0 0 1,1 0 0,-1 0-1,0 0 1,0 1-1,1-1 1,-1 0 0,1 1-1,-1-1 1,3 0-1,50-9-6483,-35 8 4418,12-4-1495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17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32 272 7079,'0'0'16340,"-5"9"-15176,3-5-1105,-2 4 199,0 1 0,0-1 1,1 1-1,0 0 0,-3 17 1,6-25-233,0 1-1,-1 0 1,1 0 0,0 0-1,0 0 1,0 0 0,1 0 0,-1 0-1,0-1 1,1 1 0,-1 0 0,1 0-1,0 0 1,-1-1 0,1 1 0,0 0-1,0 0 1,0-1 0,0 1 0,1-1-1,-1 1 1,0-1 0,1 0 0,-1 0-1,1 1 1,-1-1 0,1 0-1,-1 0 1,1 0 0,0 0 0,-1-1-1,1 1 1,0 0 0,0-1 0,0 1-1,0-1 1,0 0 0,-1 0 0,1 1-1,3-2 1,2 2-71,0 0 0,0-1 0,0 0 0,0 0 0,0-1 0,0 0 0,0-1 0,0 1 0,0-1 0,-1 0 0,1-1-1,-1 0 1,1 0 0,-1 0 0,0-1 0,7-5 0,-5 3-66,-1-1 1,0-1-1,-1 1 0,0-1 0,0 0 0,-1-1 0,1 1 0,-2-1 1,1 0-1,3-13 0,1-7 28,-2 0 1,-1-1 0,-1 0-1,-1 0 1,-2 0-1,-2-46 1,-5 58 313,-4 18 240,7 2-441,1-1 1,-1 1-1,1 0 0,-1 0 1,1 0-1,0 0 1,0 0-1,-1 1 1,2-1-1,-1 0 1,-1 3-1,-2 17 57,0 0-1,2 1 0,0-1 0,1 0 1,2 0-1,6 45 0,0-28-33,2 1 1,28 74-1,-37-113-30,0-1-1,0 0 1,0 0 0,-1 0 0,1 0 0,0 0 0,0 1 0,0-1 0,0 0-1,0 0 1,0 0 0,0 0 0,0 0 0,0 1 0,0-1 0,0 0-1,0 0 1,0 0 0,0 0 0,0 1 0,0-1 0,0 0 0,1 0-1,-1 0 1,0 0 0,0 0 0,0 1 0,0-1 0,0 0 0,0 0-1,0 0 1,0 0 0,1 0 0,-1 0 0,0 0 0,0 0 0,0 1 0,0-1-1,0 0 1,0 0 0,1 0 0,-1 0 0,0 0 0,0 0 0,0 0-1,0 0 1,1 0 0,-1 0 0,0 0 0,0 0 0,0 0 0,0 0-1,0 0 1,1 0 0,-1 0 0,0 0 0,0 0 0,0 0 0,0 0 0,0 0-1,1 0 1,-1-1 0,0 1 0,0 0 0,0 0 0,0 0 0,0 0-1,0 0 1,1-1 0,2-16 420,-3-27-436,-2 30-9,0-1-1,-1 1 1,-1-1 0,0 1 0,-1 0 0,0 0 0,-1 1 0,-1-1-1,-10-15 1,9 22-122,11 14-20,11 16 60,-4-15 63,1 0 1,0 0-1,1-1 1,-1 0-1,1-1 1,1-1-1,-1 0 1,1 0-1,0-1 1,0-1-1,0 0 1,0-1-1,1-1 1,-1 0-1,1 0 1,-1-1-1,0-1 1,17-3-1,-27 3 25,1-1-1,0 0 1,-1 0-1,1 0 1,-1 0-1,1-1 0,-1 1 1,0-1-1,0 0 1,0 0-1,4-6 1,-6 7-2,1 1 0,-1-1 0,0 0 1,1 0-1,-1-1 0,0 1 0,0 0 1,0 0-1,-1 0 0,1-1 0,-1 1 1,1 0-1,-1-1 0,0 1 0,1-1 1,-1 1-1,0 0 0,-1-1 0,1 1 1,0-1-1,-2-2 0,2 4-2,-1 0-1,0 0 1,0 0 0,0 0-1,0 0 1,0 0 0,-1 0-1,1 0 1,0 1-1,0-1 1,0 1 0,-1-1-1,1 1 1,0-1 0,-1 1-1,1-1 1,0 1 0,-1 0-1,1 0 1,0 0-1,-1 0 1,1 0 0,-1 0-1,1 0 1,-2 1 0,-37 9 25,33-5 6,1 0 0,0 0 0,0 0 0,0 0 0,1 1 0,0 0 0,0 0 0,0 1 0,1 0 0,0-1 0,0 1 0,0 1 0,1-1 0,1 0 0,-4 13 0,5-17-56,0 0 0,0 1 0,0-1 0,1 0 0,-1 0-1,1 1 1,0-1 0,0 0 0,0 1 0,1-1 0,-1 0 0,1 0 0,0 1 0,0-1 0,0 0 0,0 0 0,0 0 0,1 0-1,-1 0 1,1 0 0,0 0 0,0-1 0,0 1 0,0-1 0,0 1 0,1-1 0,-1 0 0,1 0 0,0 0 0,-1 0 0,1 0 0,0 0-1,0-1 1,0 0 0,0 1 0,0-1 0,0 0 0,1-1 0,2 2 0,4 0-923,0-1 0,0 0 0,1 0 0,-1-1-1,0 0 1,0-1 0,0 0 0,0 0 0,12-4 0,17-12-5762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18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146 184 11115,'0'0'4057,"-12"-3"-651,7 2-3143,2-1-71,-1 1 0,1 0 1,-1 0-1,1 0 0,-1 0 0,0 1 0,0 0 0,1-1 0,-1 1 0,0 1 0,0-1 0,1 0 1,-1 1-1,0 0 0,1 0 0,-1 0 0,1 0 0,-1 1 0,1-1 0,-1 1 0,1 0 1,0 0-1,0 0 0,0 0 0,0 1 0,-3 2 0,3-1-31,-1 0-1,1 1 1,0 0-1,0-1 1,1 1-1,-1 0 1,1 0-1,0 0 1,0 1-1,1-1 1,0 0 0,0 1-1,0-1 1,0 0-1,1 1 1,0 6-1,1-9-145,-1 0-1,1 0 1,0-1-1,-1 1 1,1 0-1,1 0 1,-1-1-1,0 1 1,1 0-1,-1-1 0,1 1 1,0-1-1,0 0 1,0 0-1,0 1 1,0-1-1,0 0 1,1-1-1,-1 1 1,1 0-1,-1-1 1,1 0-1,-1 1 1,1-1-1,0 0 1,0 0-1,0 0 1,0-1-1,0 1 0,0-1 1,3 1-1,2-1-30,1 0 0,-1 0-1,1-1 1,-1 0-1,0 0 1,1-1 0,-1 0-1,0 0 1,0-1-1,0 0 1,0-1 0,-1 0-1,1 0 1,-1 0-1,0-1 1,0 0 0,-1 0-1,1-1 1,-1 0-1,0 0 1,-1-1 0,0 1-1,5-8 1,4-7-42,-1 1 1,-1-2 0,-1 0-1,-1 0 1,0-1-1,10-43 1,-18 59 142,-1 0 0,0 0 0,-1 0 0,1 0 0,-2-10 0,1 16-71,0 1 0,0-1 1,0 1-1,0-1 0,0 1 0,0-1 0,0 1 1,0-1-1,0 1 0,0 0 0,-1-1 1,1 1-1,0-1 0,0 1 0,-1-1 1,1 1-1,0-1 0,0 1 0,-1 0 1,1-1-1,-1 1 0,1 0 0,0-1 0,-1 1 1,1 0-1,-1 0 0,1-1 0,0 1 1,-2 0-1,1 0 7,0 1 0,-1-1 0,1 1-1,0 0 1,-1-1 0,1 1 0,0 0 0,0 0 0,0 0 0,0 0 0,0 0-1,0 0 1,0 0 0,0 0 0,0 0 0,-1 2 0,-5 10 112,0 0 1,1 0-1,0 0 1,1 1-1,1 0 1,0 0-1,1 0 1,0 0-1,1 1 0,1-1 1,0 1-1,1-1 1,0 1-1,4 22 1,-3-33-251,1 1 0,-1 0 0,1-1 0,0 1 0,0-1 0,0 0 0,1 1 0,-1-1 0,1 0 0,0-1 0,0 1 0,1 0 0,-1-1 0,6 4 0,-6-4-672,1-1 0,0 1 0,0-1 1,-1 0-1,1 0 0,1-1 1,-1 1-1,0-1 0,0 0 0,6 1 1,23-1-12222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19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26 148 13196,'0'0'6444,"-3"9"-5051,-3 15-711,0 0 0,2 1-1,1 0 1,0 0 0,2 0 0,1 0-1,1 1 1,1-1 0,7 29-1,-9-53-656,0 1-1,0 0 0,1 0 0,-1 0 1,1 0-1,-1 0 0,1 0 1,0-1-1,0 1 0,0 0 0,0-1 1,0 1-1,0-1 0,0 1 1,1-1-1,-1 1 0,0-1 0,1 0 1,-1 1-1,1-1 0,0 0 1,-1 0-1,1 0 0,0-1 0,0 1 1,-1 0-1,1 0 0,0-1 0,0 0 1,2 1-1,-3-1-14,-1-1 0,1 1 0,-1-1 0,1 0 1,0 1-1,-1-1 0,1 0 0,-1 1 0,0-1 0,1 0 0,-1 0 0,1 1 0,-1-1 0,0 0 1,0 0-1,0 0 0,1 1 0,-1-1 0,0 0 0,0 0 0,0 0 0,0 0 0,0 1 0,0-1 1,-1 0-1,1 0 0,0 0 0,0 0 0,0 1 0,-1-1 0,1 0 0,-1 0 0,-9-31 41,8 30-66,0 0-1,0 0 1,0-1-1,1 1 1,-1-1 0,1 0-1,-1 1 1,1-1-1,0 0 1,0 0-1,0 0 1,0 0-1,1 0 1,-1 0-1,1 0 1,0 0-1,0 0 1,0 0-1,0-3 1,5 5-8,-1 0-1,1 1 1,-1-1 0,1 1 0,-1 0 0,1 0 0,6 1-1,-8 0 7,20 0 16,-1 0-1,1-2 1,-1 0 0,0-1-1,28-7 1,-42 7 6,-1-1 0,0 0 0,0 0 1,0-1-1,0 0 0,0 0 0,-1 0 0,1-1 1,-1 0-1,-1 0 0,1-1 0,-1 0 0,0 0 1,0 0-1,0 0 0,-1-1 0,0 1 0,5-13 1,-4 7 1,0-1 0,-1 0 1,-1 1-1,0-1 1,0 0-1,0-24 1,-2 29-52,-1 1 1,0-1-1,-1 1 1,0-1 0,0 1-1,0-1 1,-1 1 0,0 0-1,-1 0 1,1 0 0,-1 0-1,-1 0 1,-5-8-1,8 13 28,0 0-1,0 1 0,0 0 0,0-1 0,0 1 0,-1 0 0,1-1 0,-1 1 0,1 0 0,-1 0 0,1 0 0,-1 0 0,1 0 1,-1 1-1,0-1 0,1 0 0,-1 1 0,0-1 0,0 1 0,0 0 0,1-1 0,-1 1 0,-2 0 0,1 1 3,1 0-1,0-1 1,-1 1-1,1 1 0,0-1 1,0 0-1,-1 0 1,1 1-1,0-1 1,1 1-1,-1 0 1,0-1-1,0 1 1,-2 4-1,-5 7-9,1 1 0,0 0 0,1 1 0,-6 16 0,11-27 21,-10 25 102,1 1-1,1 0 0,1 1 1,2 0-1,1 0 0,-1 37 1,7-66-88,0-1 0,0 1 1,1 0-1,-1-1 0,1 1 0,-1-1 1,1 1-1,0-1 0,-1 0 1,1 1-1,0-1 0,0 0 0,0 1 1,0-1-1,0 0 0,0 0 1,1 0-1,-1 0 0,0 0 0,0 0 1,1 0-1,-1 0 0,1-1 1,-1 1-1,1 0 0,-1-1 0,1 1 1,-1-1-1,1 0 0,-1 1 0,1-1 1,0 0-1,-1 0 0,1 0 1,-1 0-1,1 0 0,0 0 0,2-2 1,6 2-2,1-2 0,-1 1 0,0-2 1,19-5-1,56-34-1538,-24 10 355,-61 32 1185,0 0 1,0 0-1,0 0 0,1 0 1,-1 0-1,0 0 1,0-1-1,1 1 0,-1 0 1,0 0-1,0 0 1,1 0-1,-1 0 0,0 0 1,1 0-1,-1 0 1,0 0-1,0 0 0,1 0 1,-1 0-1,0 1 1,0-1-1,1 0 0,-1 0 1,0 0-1,0 0 1,1 0-1,-1 0 0,0 1 1,0-1-1,0 0 1,1 0-1,-1 0 0,0 0 1,0 1-1,0-1 1,0 0-1,1 0 1,-1 1-1,0-1 0,0 0 1,0 0-1,0 1 1,0-1-1,0 1 0,0 18 546,-9 24 253,9-42-786,-3 10 37,1-6-110,0 0 0,0 0 0,0 0 0,1 1 1,0-1-1,0 0 0,1 1 0,-1-1 0,1 1 0,0-1 1,2 9-1,-1-13-403,0-1 1,0 0-1,0 0 1,-1 1-1,1-1 1,0 0 0,0 0-1,0 0 1,0 0-1,0-1 1,0 1-1,0 0 1,0 0-1,0 0 1,0-1-1,0 1 1,-1 0-1,1-1 1,0 1 0,1-1-1,11-11-6521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19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134 107 12620,'0'0'5493,"9"3"-3518,1-1-1585,-1 0 0,1 0 0,0-1-1,0 0 1,-1-1 0,1 0 0,15-2 0,-21 1-303,0 1 1,0-1-1,0 0 1,0-1 0,0 1-1,0-1 1,0 1-1,0-1 1,-1 0 0,1-1-1,-1 1 1,1 0 0,-1-1-1,0 0 1,0 0-1,0 0 1,0 0 0,-1-1-1,1 1 1,-1-1-1,0 1 1,0-1 0,2-4-1,-3 6-62,-1 1 0,1 0-1,-1-1 1,1 1 0,-1 0 0,0-1-1,1 1 1,-1-1 0,0 1 0,0 0-1,0-1 1,0 1 0,0-1 0,-1 1-1,1-1 1,0 1 0,-1 0 0,1-1-1,-1 1 1,1 0 0,-1-1-1,0 1 1,1 0 0,-1 0 0,-1-2-1,0 2-1,0-1 0,0 0 0,-1 1 0,1-1-1,-1 1 1,1 0 0,-1 0 0,1 0-1,-1 0 1,1 0 0,-1 1 0,-3-1 0,-8-1 12,1 2 0,0-1 0,0 2 1,-19 2-1,22-1-9,-1 0 0,1 1 1,-1 1-1,1-1 0,0 2 0,1-1 0,-1 1 1,1 1-1,0 0 0,0 0 0,0 1 1,-9 10-1,12-12 49,1 0-1,0 1 1,0 0 0,1 0 0,0 0-1,0 0 1,0 1 0,1 0 0,0 0 0,0 0-1,1 0 1,0 0 0,0 0 0,0 0 0,1 1-1,0-1 1,1 1 0,0 11 0,0-16-62,1 0 0,0 0 1,-1 0-1,1 1 0,0-1 1,1-1-1,-1 1 0,0 0 0,1 0 1,0 0-1,-1-1 0,1 1 1,0-1-1,1 1 0,-1-1 1,4 3-1,-1-1 11,1 0-1,0-1 1,-1 0 0,1 0 0,0 0 0,1-1-1,10 3 1,8-1-180,0 0 0,0-2 0,32 0 0,-45-2-85,-3 0 53,13 1-1500,0-1-1,29-5 1,-6-7-4269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28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12588,'0'0'9967,"0"10"-9247,-2 74 1101,-14 96-1,0-25-154,46-270-529,-25 69-1324,-1-1 0,-5-63 0,1 109 178,1 0 0,-1 0 0,0 0 0,-1 0 0,1 1 0,0-1 0,0 0 0,0 0 0,0 0 0,-1 1 0,1-1 0,0 0 0,-1 0 0,1 1 0,0-1 0,-1 0-1,1 0 1,-1 1 0,1-1 0,-1 1 0,0-1 0,0 0 0,0 1 1,1 0 0,-1 0 0,1 0 0,-1 1 1,1-1-1,-1 0 0,1 1 0,0-1 0,-1 0 0,1 1 0,-1-1 0,1 1 0,0-1 0,0 1 0,-1-1 0,1 0 0,0 1 0,0-1 1,-1 1-1,1-1 0,0 1 0,0-1 0,0 1 0,0-1 0,0 1 0,0 0 0,0-1 0,0 1 0,0-1 0,0 1 0,0-1 0,0 2 0,0 3 8,-1 0-1,1 0 1,1 0-1,-1 0 1,0 0-1,1-1 1,0 1-1,0 0 1,1 0-1,-1 0 1,1-1-1,0 1 1,0-1-1,1 1 0,-1-1 1,1 0-1,0 0 1,0 0-1,1 0 1,-1 0-1,1-1 1,0 0-1,-1 0 1,1 0-1,1 0 1,-1 0-1,0-1 1,1 0-1,-1 0 0,1 0 1,0 0-1,0-1 1,-1 0-1,1 0 1,0 0-1,0 0 1,0-1-1,0 0 1,8-1-1,-8 0 8,1 0-1,0 0 1,-1 0 0,1-1-1,-1 0 1,0-1 0,0 1-1,1-1 1,-1 0 0,-1 0-1,1 0 1,0-1 0,-1 1-1,0-1 1,0 0 0,0-1-1,0 1 1,5-10 0,-3 5-13,0 0 0,-1-1 0,0 0 1,0 0-1,-1 0 0,-1 0 1,0 0-1,0-1 0,1-14 1,-3 24 3,-1 0 1,0 0 0,0 0 0,0 0-1,0-1 1,0 1 0,0 0 0,0 0-1,0 0 1,0 0 0,0 0 0,0 0-1,-1 0 1,1 0 0,0 1 0,-1-1-1,1 0 1,-1 0 0,1 0 0,-1 0-1,0 0 1,0 0 0,0 0-2,0 1 1,1 0-1,-1 0 1,0 0-1,0-1 1,0 1-1,1 0 1,-1 0-1,0 0 1,0 1-1,0-1 1,0 0-1,1 0 1,-1 0-1,0 1 1,0-1-1,1 0 1,-1 0-1,0 1 1,-1 0-1,-3 3-9,0-1 0,0 1-1,0 0 1,1 0 0,-8 9 0,4-1 28,-1 1 1,2 1-1,0 0 0,0 0 1,1 0-1,1 1 1,0 0-1,1 0 1,1 0-1,0 0 0,2 1 1,-1 27-1,2-40-5,0 0 0,0 0 0,1 0 0,0 0 0,-1 0 0,1 0 0,0-1 0,1 1 0,-1 0 0,0 0 1,1-1-1,-1 1 0,1-1 0,0 1 0,0-1 0,0 0 0,0 0 0,0 0 0,1 0 0,-1 0 0,1 0 0,-1-1 0,1 1 0,-1-1 0,1 1 0,0-1 0,0 0 0,0 0 0,0-1 0,0 1 0,4 0 0,13 2 20,0 0-1,-1-2 1,37-2 0,-30 1-32,-19 0 1,-1 0 0,0 0 1,0-1-1,0 1 0,0-1 0,0-1 0,0 1 0,0-1 0,0 0 0,0-1 0,0 1 0,-1-1 0,0 0 0,6-4 0,-6 2 32,0 0 0,0 0 0,-1-1 0,0 0 0,0 0 0,0 0 0,0 0 0,-1-1 0,0 1 0,-1-1 0,4-12 0,-4 11-19,0 0 1,0 1-1,-1-1 1,0 0-1,0 0 0,-1 0 1,-1-16-1,0 22-15,1 0 0,0 1 0,-1-1-1,1 1 1,-1-1 0,1 1-1,-1-1 1,1 1 0,-1-1 0,0 1-1,0-1 1,0 1 0,0 0 0,0 0-1,0-1 1,0 1 0,-1 0-1,1 0 1,0 0 0,-1 0 0,1 0-1,0 1 1,-1-1 0,1 0-1,-1 1 1,1-1 0,-1 1 0,0-1-1,1 1 1,-1 0 0,1-1 0,-1 1-1,0 0 1,1 0 0,-1 0-1,0 1 1,1-1 0,-1 0 0,1 1-1,-1-1 1,0 1 0,1-1 0,-1 1-1,-1 1 1,-2 0 3,0 1-1,0 1 1,0-1 0,0 1-1,0-1 1,1 1 0,0 1-1,0-1 1,0 1 0,1-1-1,-1 1 1,1 0 0,0 0-1,0 0 1,1 1 0,0-1-1,-3 10 1,3-11 25,1 0 0,-1-1 1,1 1-1,0 0 0,0 0 0,0 0 1,1 0-1,0 1 0,-1-1 0,1 0 1,1 0-1,-1 0 0,1 0 0,-1 0 0,1 0 1,0 0-1,0 0 0,1 0 0,0 0 1,-1-1-1,1 1 0,0 0 0,0-1 1,1 0-1,3 5 0,2-3-50,0-1 0,0 1 1,0-1-1,1-1 0,-1 0 0,1 0 1,0 0-1,0-1 0,0 0 0,13 0 0,-8-1-1145,1-1 0,0 0 0,16-2 0,8-7-4773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30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31 11627,'3'-30'8236,"-5"55"-3204,-2 30-3998,-3 284 871,6-339-1895,1 1 0,0 0-1,0 0 1,0 0 0,0-1 0,0 1-1,0 0 1,0 0 0,1 0-1,-1-1 1,0 1 0,0 0-1,1 0 1,-1-1 0,0 1 0,1 0-1,-1 0 1,0-1 0,1 1-1,-1 0 1,1-1 0,0 1-1,-1-1 1,1 1 0,1 0 0,13-9 230,13-28-33,43-98-126,14-20-72,-85 154-11,0 0-1,0 0 1,0-1-1,0 1 1,0 0-1,0 0 0,0-1 1,0 1-1,0 0 1,0 0-1,0-1 0,0 1 1,0 0-1,0 0 1,1-1-1,-1 1 1,0 0-1,0 0 0,0 0 1,1-1-1,-1 1 1,0 0-1,0 0 1,0 0-1,1 0 0,-1-1 1,0 1-1,0 0 1,1 0-1,-1 0 0,0 0 1,0 0-1,1 0 1,-1 0-1,0 0 1,0 0-1,1 0 0,-1 0 1,0 0-1,0 0 1,1 0-1,-1 0 1,0 0-1,1 0 0,-1 0 1,0 0-1,0 0 1,1 1-1,0 16-64,-7 26 52,-7-3 40,7-20-17,0-1 0,1 1 0,0 0-1,-2 40 1,7-60-5,0 0-1,0 1 1,0-1-1,0 1 1,0-1 0,0 1-1,0-1 1,1 1-1,-1-1 1,0 0-1,0 1 1,0-1-1,0 1 1,1-1 0,-1 0-1,0 1 1,1-1-1,-1 1 1,0-1-1,0 0 1,1 0-1,-1 1 1,1-1-1,-1 0 1,0 1 0,1-1-1,-1 0 1,1 0-1,-1 0 1,0 0-1,1 1 1,-1-1-1,1 0 1,21-3 69,19-15 42,-23 5-117,0-1 0,-1 0 1,-1-1-1,-1-1 0,0 0 1,-1-1-1,0-1 0,-2 0 1,0-1-1,-1 0 0,9-21 1,-19 32 5,-3 9-2,-9 16 2,-14 31 59,0 26 43,23-68-72,1-1 0,0 1 0,0 0 0,0-1 0,1 1 1,0 0-1,0 0 0,0-1 0,1 1 0,0 0 0,3 9 0,-3-13-26,0-1 0,0 0 0,0 1 0,1-1 1,-1 0-1,0 0 0,1 0 0,-1 0 0,1 0 0,-1 0 1,1 0-1,0 0 0,-1-1 0,1 1 0,0-1 1,-1 1-1,1-1 0,0 0 0,0 1 0,-1-1 0,1 0 1,0 0-1,0 0 0,0-1 0,2 1 0,2-1 11,0 0-1,0 0 1,0 0 0,0-1-1,-1 0 1,10-4-1,-4-1-46,-1 0 0,0-1 0,-1 0-1,0-1 1,0 0 0,-1 0 0,0-1-1,0 0 1,-1 0 0,-1-1 0,0 1 0,0-2-1,-1 1 1,0-1 0,-1 1 0,0-1-1,-1 0 1,-1-1 0,0 1 0,1-14-1,-4 26 32,1 0-1,0 0 0,-1 0 0,1 0 0,0 0 1,-1 0-1,1 0 0,0 0 0,-1 0 1,1 0-1,0 0 0,-1 0 0,1 0 0,0 0 1,-1 1-1,1-1 0,0 0 0,-1 0 0,1 0 1,0 0-1,-1 1 0,1-1 0,0 0 0,0 0 1,-1 0-1,1 1 0,0-1 0,0 0 1,0 1-1,-1-1 0,1 0 0,0 0 0,0 1 1,0-1-1,0 0 0,-1 1 0,1-1 0,0 0 1,0 1-1,0-1 0,0 0 0,0 1 1,-12 17 36,5-1 81,1 1 0,1-1 0,0 1-1,1 0 1,1 0 0,1 1 0,0 31-1,2-49-113,0 0-1,0-1 1,0 1-1,0 0 0,0 0 1,0-1-1,0 1 1,0 0-1,1-1 0,-1 1 1,0 0-1,0-1 1,1 1-1,-1 0 0,0-1 1,1 1-1,-1-1 1,1 1-1,-1-1 0,1 1 1,-1-1-1,1 1 1,-1-1-1,1 1 0,-1-1 1,1 0-1,0 1 1,-1-1-1,2 1 0,24-3 90,-19 0-105,0 0 0,0-1 0,-1 0 0,1 0 0,8-7 1,2-5-292,0-1 1,-1-1 0,0 0 0,16-26-1,-11 16 340,-21 27-33,0 0-1,0-1 0,0 1 1,0 0-1,0 0 0,0 0 1,0 0-1,0-1 0,0 1 0,0 0 1,0 0-1,0 0 0,0 0 1,1 0-1,-1-1 0,0 1 0,0 0 1,0 0-1,0 0 0,0 0 1,0 0-1,1 0 0,-1 0 0,0 0 1,0-1-1,0 1 0,0 0 1,0 0-1,1 0 0,-1 0 0,0 0 1,0 0-1,0 0 0,0 0 1,1 0-1,-1 0 0,0 0 0,0 0 1,0 0-1,0 0 0,1 0 1,-1 0-1,0 0 0,0 0 1,0 1-1,0-1 0,1 0 0,-1 0 1,0 0-1,0 0 0,0 0 1,0 0-1,0 0 0,0 0 0,1 1 1,-1-1-1,0 0 0,0 0 1,0 0-1,0 0 0,0 0 0,0 1 1,0-1-1,0 0 0,0 0 1,0 0-1,0 1 0,2 20 157,-8 33-32,6-48-107,-1-6-20,1 1 0,0 0 0,0-1 0,0 1 0,0 0 0,0-1 0,0 1 0,0 0 1,0-1-1,0 1 0,0 0 0,0 0 0,0-1 0,0 1 0,1 0 0,-1-1 0,0 1 0,0 0 0,1-1 0,-1 1 1,0-1-1,1 1 0,-1 0 0,1-1 0,-1 1 0,1-1 0,-1 1 0,1-1 0,-1 0 0,1 1 0,0 0 1,1-1-17,0 0 1,-1 0 0,1 0 0,0 0 0,0 0 0,-1 0 0,1 0 0,0-1 0,-1 1 0,1 0 0,0-1-1,-1 1 1,2-2 0,58-33-849,-48 27 511,-6 4 214,1-1 87,-1 0 0,1 1 1,0 0-1,0 0 0,0 0 0,1 1 1,-1 1-1,1 0 0,10-2 0,-18 4 83,0 0 0,-1 1 0,1-1 0,0 0 0,-1 1 0,1-1 0,-1 0 0,1 1 0,-1-1 0,1 1 0,0-1 0,-1 1 0,0 0 0,1-1 0,-1 1 0,1-1 1,-1 1-1,0 0 0,1-1 0,-1 1 0,0 0 0,0-1 0,1 1 0,-1 0 0,0-1 0,0 1 0,0 0 0,0 0 0,0-1 0,0 1 0,0 0 0,0 0 0,0-1 0,-1 1 0,1 0 0,0 0 0,-1 0-19,1 0 0,0 0 0,0 0 0,-1 0 1,1 0-1,0 0 0,0 0 0,0 0 0,0 0 1,0 0-1,0-1 0,1 1 0,-1 0 0,0 0 0,0 0 1,1 0-1,-1 0 0,0 0 0,1 0 0,-1-1 0,1 1 1,-1 0-1,1 0 0,0-1 0,-1 1 0,1 0 0,0-1 1,-1 1-1,1 0 0,0-1 0,0 1 0,-1-1 0,1 1 1,0-1-1,0 0 0,0 1 0,0-1 0,0 0 0,1 1 1,7-2-84,-1 0 1,0 0 0,1-1-1,15-5 1,-17 5-125,1-1 0,0 1 0,-1 1 0,1 0 0,14-1-1,-22 2 194,1 0 0,0 0 0,0 1 0,0-1-1,-1 0 1,1 1 0,0-1 0,0 0-1,-1 1 1,1-1 0,0 1 0,-1-1-1,1 1 1,0-1 0,-1 1 0,1-1 0,-1 1-1,1 0 1,-1-1 0,1 1 0,-1 0-1,0 0 1,1-1 0,-1 1 0,0 0-1,1 1 1,3 30 560,-4-28-553,0 0 0,0 1 0,-1-1 0,1 0 0,-1 0 1,0 0-1,0 0 0,-1 0 0,1 0 0,-1 0 0,0 0 0,-4 6 0,6-10-279,-1 0-1,1 0 0,-1 0 0,0 0 0,1 0 0,-1 0 0,1 0 0,-1 0 0,1-1 1,-1 1-1,1 0 0,-1 0 0,1 0 0,-1-1 0,1 1 0,-1 0 0,1-1 1,0 1-1,-1 0 0,1-1 0,0 1 0,-1-1 0,1 1 0,0-1 0,-1 1 0,1 0 1,0-1-1,0 1 0,-1-1 0,1 1 0,0-1 0,0 1 0,0-1 0,0 0 0,0 1 1,0-1-1,0 1 0,0-1 0,0 1 0,0-1 0,0 1 0,0-2 0,0 1-623,-6-23-13518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02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69 5541,'0'0'17467,"-2"12"-16890,-11 32-99,3-10 154,1-1 0,2 1 0,-5 51-1,32-109 1275,-4-5-1858,-2 1 0,-2-2 1,13-41-1,-25 71-49,1-1-13,-1 0 0,0 1-1,1-1 1,-1 0 0,0 1-1,1-1 1,-1 1 0,1-1-1,-1 0 1,1 1 0,-1 0-1,1-1 1,-1 1-1,1-1 1,0 1 0,-1 0-1,1-1 1,0 1 0,-1 0-1,1-1 1,0 1 0,-1 0-1,1 0 1,0 0 0,-1 0-1,1 0 1,0 0-1,0 0 1,-1 0 0,1 0-1,0 0 1,-1 0 0,1 0-1,0 0 1,0 1 0,-1-1-1,1 0 1,0 0 0,-1 1-1,1-1 1,-1 1-1,1-1 1,0 0 0,0 1-1,34 25-199,-25-18 215,-1-2-2,1 0 1,0-1-1,0-1 0,1 0 1,-1 0-1,1-1 0,0 0 1,0-1-1,0 0 0,0-1 1,0 0-1,0-1 0,0 0 1,0-1-1,1 0 0,-1-1 1,-1 0-1,1-1 0,0 0 1,0 0-1,-1-1 0,0-1 1,0 0-1,0 0 0,0-1 1,-1 0-1,0-1 0,0 1 1,-1-2-1,0 1 0,14-18 1,-20 22 5,0 0 0,0-1 1,0 1-1,0-1 1,0 1-1,-1-1 1,1 0-1,-1 0 0,0 0 1,-1 1-1,1-1 1,0 0-1,-1 0 0,0 0 1,0 0-1,-1-5 1,1 7-9,-1 0 0,0 1 1,0-1-1,1 0 1,-1 1-1,0-1 0,0 1 1,0 0-1,-1-1 0,1 1 1,0 0-1,0-1 0,-1 1 1,1 0-1,-1 0 1,1 0-1,-1 0 0,1 1 1,-1-1-1,0 0 0,1 1 1,-1-1-1,0 1 1,0-1-1,1 1 0,-1 0 1,0 0-1,0 0 0,0 0 1,1 0-1,-1 0 0,0 0 1,0 1-1,1-1 1,-1 0-1,-3 2 0,-2 0-7,0 1-1,-1 0 0,1 0 0,0 1 0,1 0 1,-1 0-1,1 0 0,-1 1 0,1 0 1,1 0-1,-1 1 0,1-1 0,0 1 0,-7 11 1,5-7 13,1 0 1,0 0 0,0 0 0,1 0 0,1 1 0,0 0 0,0 0 0,1 0 0,-2 15 0,5-23-27,0-1 0,-1 1 0,2-1 0,-1 1 0,0-1 0,0 0 0,1 1 0,-1-1 0,1 1 1,0-1-1,0 0 0,0 1 0,0-1 0,0 0 0,0 0 0,1 0 0,-1 0 0,1 0 0,-1 0 0,1 0 1,0 0-1,0-1 0,0 1 0,0-1 0,0 1 0,0-1 0,0 0 0,4 2 0,2 0-822,0 0-1,1-1 1,-1 0 0,1 0-1,-1-1 1,17 1-1,14-1-5837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31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16912,'-10'4'1890,"5"5"-353,3 2-320,2 2-864,5-1-257,6-3-865,3-6-4164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31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9321,'0'0'17494,"-1"8"-17009,-7 40 338,-1 77-1,9-124-817,0 1 1,0-1 0,0 0-1,1 0 1,-1 0 0,0 1-1,0-1 1,1 0 0,-1 0-1,1 0 1,-1 0 0,1 1-1,-1-1 1,1 0 0,0 0-1,-1 0 1,1 0 0,0 0-1,0-1 1,0 1 0,0 0-1,0 0 1,0 0 0,0-1-1,0 1 1,0-1-1,0 1 1,0-1 0,0 1-1,0-1 1,1 1 0,-1-1-1,0 0 1,0 0 0,0 0-1,1 1 1,-1-1 0,0 0-1,0-1 1,1 1 0,-1 0-1,0 0 1,0 0 0,2-1-1,4-1 18,0 0 1,0 0-1,0 0 0,0-1 0,-1 0 0,10-5 0,4-7-326,0 0 0,-1-1 0,29-33 0,-5 6-289,-43 43 588,0 0 1,0 0-1,0-1 1,0 1 0,1 0-1,-1 0 1,0 0-1,0 0 1,0-1-1,0 1 1,1 0-1,-1 0 1,0 0 0,0 0-1,0 0 1,0 0-1,1 0 1,-1 0-1,0-1 1,0 1 0,0 0-1,1 0 1,-1 0-1,0 0 1,0 0-1,1 0 1,-1 0-1,0 0 1,0 0 0,0 0-1,1 1 1,-1-1-1,0 0 1,0 0-1,0 0 1,1 0-1,-1 0 1,0 0 0,0 0-1,0 0 1,0 1-1,1-1 1,-1 0-1,0 0 1,0 0 0,0 0-1,0 0 1,0 1-1,1-1 1,-1 0-1,0 0 1,0 0-1,0 1 1,0-1 0,0 0-1,0 0 1,0 0-1,0 1 1,0-1-1,0 0 1,0 0-1,0 1 1,0-1 0,0 0-1,0 1 1,0 13 49,0-13-47,-2 33 239,1-24-46,0 0-1,1-1 1,0 1-1,1 13 1,0-22-173,-1-1 0,1 1-1,0 0 1,-1 0 0,1-1 0,0 1 0,0-1-1,-1 1 1,1-1 0,0 1 0,0-1 0,0 1-1,0-1 1,0 1 0,0-1 0,-1 0 0,1 0-1,0 0 1,0 1 0,0-1 0,0 0-1,0 0 1,0 0 0,0 0 0,0-1 0,0 1-1,0 0 1,0 0 0,0 0 0,0-1 0,0 1-1,0-1 1,1 0 0,33-12 100,-1-8-87,34-18-790,-64 37 710,0 1 0,1-1 1,-1 1-1,1-1 1,-1 1-1,1 0 0,-1 1 1,1-1-1,0 1 0,-1 0 1,1 0-1,0 1 0,5 0 1,-9 0 45,0-1 0,0 1 1,0 0-1,0 0 0,0-1 0,0 1 1,0 0-1,-1 0 0,1 0 0,0 0 1,0 0-1,-1 0 0,1 0 0,-1 0 1,1 0-1,-1 0 0,0 1 0,1-1 1,-1 0-1,0 0 0,0 0 0,1 2 1,-1-2 14,0 0 1,0 0-1,0 1 1,0-1-1,0 0 1,1 0-1,-1 0 1,0 0-1,1 0 1,-1 0-1,1 0 1,-1 0-1,1 0 1,-1 0 0,1 0-1,0 0 1,0 0-1,-1 0 1,1 0-1,0-1 1,0 1-1,0 0 1,0-1-1,0 1 1,0 0-1,0-1 1,0 1-1,0-1 1,0 0-1,2 1 1,6-1 21,-1-1 1,0 0 0,0-1 0,0 0-1,1 0 1,-2-1 0,13-5-1,-11 4-128,0 1 0,0 0 1,1 0-1,-1 1 0,15-2 0,-19 4 19,0-1 7,-1 0 1,1 1-1,0 0 0,0 0 1,0 0-1,0 1 1,0-1-1,0 1 0,-1 1 1,1-1-1,0 0 0,-1 1 1,1 0-1,7 5 1,0-2-1708,-12-5 1531,1 0 0,-1 0 0,1 0 0,-1 0 0,0 0 0,1 0 0,-1 0 0,0 0 0,1 0 0,-1 0 0,1 0 0,-1 0 0,0 0 0,1 0 0,-1 0 0,0-1 0,1 1 0,-1 0 0,0 0 0,1-1 0,-1 1 0,0 0 0,1 0 0,-1-1 0,0 1 0,0 0 0,1-1 0,-1 1 0,0 0 0,0-1 0,0 1 0,0 0 0,1-1 0,-1 1 0,0 0 0,0-1 0,0 1 0,0-1 0,0 1 0,0 0 0,0-1 0,0 1 0,0-1 0,0-13-7054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32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13421,'0'0'8552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35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137 183 4837,'0'0'16826,"-11"-5"-16570,8 3-249,1 1-1,0-1 1,-1 1-1,1 0 0,0-1 0,-1 1 1,1 0-1,-1 1 0,0-1 0,1 0 0,-1 1 1,0-1-1,1 1 0,-1 0 0,0 0 0,1 0 1,-1 0-1,0 0 0,1 1 0,-1-1 0,0 1 1,1 0-1,-1 0 0,1 0 0,-1 0 1,1 0-1,-1 0 0,1 1 0,0-1 0,0 1 1,-1 0-1,1-1 0,0 1 0,1 0 0,-4 5 1,1-4 19,0 2 1,1-1 0,0 0-1,0 1 1,0-1 0,1 1-1,-1 0 1,1 0 0,0 0 0,1 0-1,-1 0 1,1 1 0,-1 5-1,2-11-19,0 1 0,0-1-1,0 0 1,0 1 0,0-1 0,1 0-1,-1 1 1,0-1 0,0 0-1,0 1 1,0-1 0,0 0 0,1 1-1,-1-1 1,0 0 0,0 1-1,0-1 1,1 0 0,-1 0 0,0 1-1,1-1 1,-1 0 0,0 0-1,0 1 1,1-1 0,-1 0-1,0 0 1,1 0 0,-1 0 0,0 0-1,1 0 1,-1 1 0,1-1-1,-1 0 1,0 0 0,1 0 0,0 0-1,20-5 200,18-13 49,-22 7-217,0-1 1,26-25-1,-39 33-33,0 0-1,0 0 0,0 0 1,-1-1-1,0 1 1,0-1-1,0 0 1,0 0-1,-1 0 1,1 0-1,-1 0 1,0 0-1,-1-1 1,0 1-1,1-7 0,-5 9 56,-6 11 36,-5 11 181,12-15-242,0 0 0,0 0 1,0 0-1,1 0 0,0 1 0,0-1 0,0 1 1,0-1-1,1 1 0,0-1 0,0 1 1,0 0-1,1 7 0,0-10-25,0 0-1,0 0 1,0 0 0,0 0 0,0 0-1,0 0 1,1 0 0,-1-1-1,0 1 1,1 0 0,0-1 0,-1 1-1,1-1 1,0 0 0,0 0 0,0 1-1,0-1 1,0 0 0,0-1-1,0 1 1,0 0 0,0-1 0,0 1-1,1-1 1,-1 1 0,0-1 0,0 0-1,0 0 1,4 0 0,5-1-1,-1 0 0,0-1 0,0 0 0,0-1 0,0 0 0,0 0 0,0-1 0,-1 0 0,1-1 0,-1 0 0,0 0 0,-1-1 0,1 0 0,-1-1 0,-1 0 0,1 0 0,-1-1 0,0 0 0,-1 0 0,0 0 0,0-1 0,-1 0 0,0 0 0,0 0 0,-1-1 0,0 0 0,-1 1 0,0-1 0,-1-1 0,0 1 0,1-15 0,-3 24-10,0 1 0,0 0 0,0-1 0,0 1 0,0 0 0,0-1 0,0 1 0,0 0 0,0 0 0,0-1 0,0 1 0,0 0 0,0-1 1,0 1-1,0 0 0,0-1 0,0 1 0,-1 0 0,1 0 0,0-1 0,0 1 0,0 0 0,0 0 0,-1-1 0,1 1 0,0 0 0,0 0 0,-1 0 0,1-1 0,0 1 0,0 0 0,-1 0 0,1 0 0,0 0 0,-1 0 0,1 0 1,0-1-1,0 1 0,-1 0 0,0 0 0,-13 7-65,-11 19-16,15-8 95,1 0 1,0 1-1,1 0 0,2 1 1,0-1-1,1 1 0,0 1 1,2-1-1,1 1 1,0-1-1,2 1 0,0 0 1,1-1-1,1 1 0,1-1 1,1 1-1,1-1 0,0 0 1,11 23-1,-10-31-4,0 1 1,-1 0-1,-1 0 0,0 0 1,0 0-1,-2 1 0,3 23 1,-5-37 10,0 1 0,0-1 0,-1 1 0,1-1 0,0 0 0,0 1 0,-1-1-1,1 1 1,0-1 0,-1 1 0,1-1 0,0 0 0,-1 1 0,1-1 0,0 0 0,-1 1 0,1-1 0,-1 0 0,1 0 0,-1 1 0,1-1 0,-1 0 0,1 0 0,-1 0 0,1 0 0,0 0 0,-1 1 0,0-1 0,1 0 0,-1 0 0,1 0 0,-1 0 0,1-1 0,-1 1 0,1 0 0,-1 0 0,1 0 0,0 0 0,-1 0 0,1-1 0,-1 1-1,1 0 1,-1 0 0,1-1 0,-1 1 0,1-1 0,-24-13 899,12-1-884,1 0 0,1-1 0,0-1-1,1 0 1,1 0 0,1 0-1,0-1 1,2 0 0,0-1-1,0 1 1,-1-25 0,6 41-31,1 1 0,-1 0 0,1 0 1,-1-1-1,1 1 0,-1 0 0,1 0 0,0 0 1,0-1-1,-1 1 0,1 0 0,0 0 0,0 0 1,0 1-1,0-1 0,0 0 0,0 0 0,1 0 1,-1 1-1,0-1 0,0 1 0,1-1 0,-1 1 1,0-1-1,0 1 0,1 0 0,-1-1 0,1 1 0,-1 0 1,0 0-1,2 0 0,55-1-21,-43 1 17,9 0-66,69-1-1884,-73-1-6,1 0 0,30-8 0,6-8-4947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36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71 11018,'10'-17'3846,"-5"15"-633,-5 28 692,-2 3-3818,-5 262 3986,11-297-3904,0-1 0,-1 0 0,1 0 0,-1 0 0,2-10 0,11-71-109,-15 82-63,-1 0 1,0 1-1,0-1 0,0 0 0,0 0 1,-1 0-1,0 1 0,-1-1 0,1 0 1,-1 1-1,0-1 0,0 1 0,-5-7 1,7 11-6,0 0 0,-1 0-1,1 1 1,-1-1 0,1 0 0,-1 1 0,1-1 0,-1 0 0,0 1 0,1-1 0,-1 0 0,0 1-1,1-1 1,-1 1 0,0-1 0,0 1 0,0 0 0,1-1 0,-1 1 0,0 0 0,0-1 0,0 1-1,0 0 1,-1 0 0,1 0 1,0 1 0,1-1 0,-1 1 0,0-1 0,1 1 0,-1-1 0,1 1 0,-1 0 0,1-1 0,-1 1 0,1 0 0,-1 0 0,1-1 0,-1 1 0,1 0-1,0 0 1,0-1 0,-1 1 0,1 0 0,0 1 0,-1 2-2,0-1 0,1 1 0,0 0 0,0-1 0,0 1 0,0 0 0,0-1 0,1 1 0,-1 0 0,1-1 0,2 7 0,0-7 10,0 0 0,-1 0 1,2 0-1,-1 0 0,0-1 1,0 1-1,1-1 1,0 0-1,-1 0 0,1 0 1,0 0-1,0-1 0,0 0 1,0 0-1,0 0 0,0 0 1,0 0-1,0-1 1,1 0-1,-1 0 0,0 0 1,0 0-1,8-2 0,-4 1 4,1 0-1,0-1 0,-1 0 1,1 0-1,-1-1 0,0 0 0,0 0 1,0-1-1,0 0 0,11-8 1,-9 3-19,0-1 1,-1 1 0,0-2 0,0 1 0,-1-1 0,-1-1-1,0 1 1,0-1 0,-1 0 0,-1-1 0,0 1-1,-1-1 1,0 0 0,-1 0 0,0-1 0,1-20-1,-4 34 14,0 0 0,-1 0 0,1-1 0,0 1 0,0 0 0,0 0 0,0 0 0,-1 0-1,1 0 1,0-1 0,0 1 0,0 0 0,-1 0 0,1 0 0,0 0 0,0 0 0,-1 0-1,1 0 1,0 0 0,0 0 0,-1 0 0,1 0 0,0 0 0,0 0 0,-1 0 0,1 0-1,0 0 1,0 0 0,-1 0 0,1 0 0,0 0 0,0 0 0,-1 0 0,1 0 0,0 1-1,0-1 1,0 0 0,-1 0 0,1 0 0,0 0 0,0 1 0,0-1 0,0 0 0,-1 0-1,1 0 1,0 1 0,0-1 0,-12 9-5,2 5 33,1 0 1,0 1 0,1-1 0,1 2-1,0-1 1,1 1 0,1 0-1,0 0 1,1 0 0,1 1-1,1 0 1,0-1 0,1 1 0,1 0-1,2 24 1,-2-36-18,1-1 0,0 1 1,0-1-1,0 0 0,1 0 0,-1 1 0,1-1 1,0 0-1,0-1 0,0 1 0,1 0 0,0 0 1,-1-1-1,1 0 0,0 1 0,0-1 1,1 0-1,-1-1 0,1 1 0,0-1 0,-1 1 1,1-1-1,0 0 0,0 0 0,0-1 1,1 1-1,-1-1 0,0 0 0,9 1 0,-6-1 2,0 0-1,0-1 0,1 0 0,-1 0 0,0 0 0,0-1 0,1 0 1,-1-1-1,0 1 0,0-1 0,0-1 0,-1 0 0,1 1 0,0-2 1,-1 1-1,0-1 0,10-8 0,-9 6-4,-1-1-1,1 1 0,-1-2 1,0 1-1,-1-1 1,0 0-1,0 0 0,-1 0 1,0-1-1,-1 1 1,1-1-1,-2 0 0,1 0 1,-1 0-1,-1-1 1,1 1-1,-1-17 1,-2 24-9,1 1 1,-1 0 0,1-1-1,-1 1 1,0 0 0,0 0-1,1 0 1,-1 0 0,0 0 0,0 0-1,0 0 1,0 0 0,0 0-1,-1 0 1,1 0 0,0 1-1,0-1 1,0 0 0,-1 1 0,1-1-1,0 1 1,-1-1 0,1 1-1,-1 0 1,1 0 0,0 0-1,-1-1 1,1 1 0,-1 0 0,1 1-1,0-1 1,-1 0 0,1 0-1,0 1 1,-3 0 0,-2 0-10,1 0 0,-1 0 0,0 1 0,1 0 0,0 0 0,-1 0 0,-7 5 0,7-2 7,-1 1 0,2 0 1,-1-1-1,0 2 0,1-1 1,0 1-1,1 0 0,0 0 1,-5 10-1,7-14 2,1-1 0,0 1 0,0-1 0,0 1 0,0 0 0,0-1 0,1 1 0,-1 0 0,1 0 0,0 0 0,0 0 0,0-1 0,0 1 0,0 0 0,1 0-1,-1 0 1,1-1 0,0 1 0,0 0 0,0 0 0,0-1 0,0 1 0,0-1 0,1 1 0,-1-1 0,1 0 0,0 1 0,0-1 0,0 0 0,3 2 0,1 1-196,1-1 0,0 0 0,0 0 1,0 0-1,0-1 0,1-1 0,8 3 0,-2-2-1216,0 0-1,0-1 1,17 0 0,13-2-4892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38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78 9769,'0'0'2451,"9"-7"613,30-23-352,-38 29-2545,0 0 0,1 0 0,-1 0 0,0 0 0,0 0 0,0 0 0,0 0 0,0 0 0,0 0 0,-1-1-1,1 1 1,0 0 0,-1-1 0,1 1 0,-1-1 0,1 1 0,-1-2 0,0 2-91,0 1-1,0-1 0,0 0 1,-1 1-1,1-1 0,0 1 1,0-1-1,-1 0 0,1 1 1,-1-1-1,1 1 0,0-1 1,-1 1-1,1-1 1,-1 1-1,1 0 0,-1-1 1,1 1-1,-1 0 0,0-1 1,1 1-1,-1 0 0,1 0 1,-1-1-1,0 1 0,-41-5 1288,42 5-1364,-14 0 100,0 1 0,1 1 0,-1 0 1,1 1-1,-1 1 0,-21 8 0,30-10-57,-1 0 0,0 1 0,1 0-1,-1 0 1,1 0 0,0 1 0,0-1 0,0 1-1,1 0 1,0 1 0,-1-1 0,1 1-1,1 0 1,-1 0 0,1 0 0,0 1 0,-4 6-1,7-11-36,0 0 0,0 1 0,0-1 0,0 0 0,1 0 0,-1 0 0,0 0 0,0 0 0,1 0 0,-1 0 0,0 0 0,1 0 0,-1 0 0,1 0 0,-1 0 0,1 0 0,0 0 0,-1 0 0,1 0 0,0 0 0,0 0 0,0-1 0,-1 1 0,1 0 0,0-1 0,0 1 0,0-1 0,0 1 0,0-1 0,0 1 0,0-1 0,0 0 0,1 1 0,-1-1 0,0 0 0,0 0 0,0 0 0,2 0 0,53 7 40,-48-6-55,5 0-32,15 0-202,1 2-1,-1 0 0,1 2 0,38 13 1,-65-18 240,-1 1 0,1-1 1,0 1-1,-1-1 0,1 1 0,0 0 1,-1 0-1,1 0 0,-1 0 0,0 0 1,1 0-1,-1 0 0,0 0 0,1 0 1,-1 1-1,0-1 0,0 1 0,0-1 1,0 1-1,0 1 0,-1-2 31,0 0 0,0 0-1,0 0 1,0 0-1,-1 0 1,1 0 0,0 0-1,-1 0 1,1 0 0,-1 0-1,1 0 1,-1 0 0,1 0-1,-1 0 1,0 0 0,1 0-1,-1 0 1,0-1-1,0 1 1,0 0 0,0-1-1,-1 2 1,-7 4 301,0-1-1,-1 0 1,1-1 0,-20 6-1,5-3 35,-1-2-1,1 0 1,-1-1-1,1-2 1,-1-1-1,-44-2 1,69 1-381,-1 0 0,1 0 0,0 0 0,-1 0 1,1 0-1,0 0 0,-1 0 0,1 0 0,0 0 0,0 0 0,-1 0 1,1 0-1,0-1 0,-1 1 0,1 0 0,0 0 0,0 0 0,-1 0 1,1 0-1,0-1 0,-1 1 0,1 0 0,0 0 0,0 0 0,0-1 1,-1 1-1,1 0 0,0 0 0,0-1 0,0 1 0,0 0 0,-1-1 1,1 1-1,0 0 0,0 0 0,0-1 0,8-10-1395,15-4-1503,48-15-6484,-26 11 993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38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37 9097,'0'0'9203,"-9"-4"-7014,8 4-2145,-4-3 177,0 1 0,-1-1-1,1 2 1,0-1-1,-1 0 1,-8 0 0,12 2-171,0 0 0,0 0 0,-1 0 0,1 0 0,0 0 0,-1 1 1,1-1-1,0 1 0,0 0 0,0 0 0,-1 0 0,1 0 0,0 0 0,0 0 1,0 0-1,1 1 0,-1-1 0,0 0 0,0 1 0,1 0 0,-1-1 0,1 1 1,-2 3-1,-1 0 51,1 0 0,0 0-1,1 1 1,-1-1 0,1 1 0,0 0 0,0 0 0,1 0 0,-1 0 0,2 0 0,-2 8 0,2-12-74,0 0-1,0 0 1,0 0 0,0 0-1,1 0 1,-1-1 0,0 1-1,1 0 1,0 0 0,-1 0 0,1 0-1,0-1 1,0 1 0,0 0-1,0-1 1,0 1 0,0-1 0,0 1-1,1-1 1,-1 1 0,0-1-1,1 0 1,-1 0 0,1 1 0,0-1-1,-1 0 1,1-1 0,0 1-1,-1 0 1,1 0 0,0-1 0,0 1-1,0-1 1,0 0 0,0 1-1,0-1 1,2 0 0,3 0-49,1-1 0,-1 1 0,0-1 0,0-1 0,0 0 0,1 0 0,-1 0 0,-1 0 0,1-1 0,0-1 0,-1 1 0,0-1 0,1 0 0,8-8 1,-8 6-114,1-1 1,-1 0 0,0 0 0,-1-1 0,0 0 0,0 0 0,-1 0 0,0-1 0,0 0 0,3-10-1,-8 19 139,0 0 0,1 0 0,-1 0 0,0-1 0,0 1 0,0 0 0,0 0 0,0 0 0,0 0 0,0 0 0,0-1 0,0 1 0,0 0 0,1 0-1,-1 0 1,0 0 0,0 0 0,0-1 0,0 1 0,0 0 0,0 0 0,0 0 0,0 0 0,0-1 0,0 1 0,0 0 0,0 0 0,-1 0 0,1 0 0,0-1-1,0 1 1,0 0 0,0 0 0,0 0 0,0 0 0,0 0 0,0 0 0,0-1 0,0 1 0,-1 0 0,1 0 0,0 0 0,0 0 0,0 0 0,0 0-1,0 0 1,-1 0 0,1 0 0,0-1 0,0 1 0,0 0 0,0 0 0,-1 0 0,-10 6 258,-12 12 187,0 11-120,1 1 0,2 1 1,1 1-1,1 1 0,-17 44 0,10-9 125,-29 124 0,47-138-2371,14-73 1469,1 0 0,1 0 0,1 1 0,1 0-1,13-17 1,2-6-1235,122-187-8185,-96 154 9821,2 3 3300,-38 52-1030,-16 19-2174,0 0 0,0 1 0,0-1 0,0 0 0,0 0 0,0 0 0,0 0 0,0 0 0,0 0 0,1 0 0,-1 0 0,0 0 0,0 0 0,0 0 0,0 0 0,0 0 1,0 1-1,0-1 0,0 0 0,0 0 0,0 0 0,0 0 0,0 0 0,0 0 0,0 0 0,0 0 0,0 0 0,0 0 0,0 0 0,0 0 0,0 0 0,1 0 0,-1 0 0,0 0 0,0 0 0,-21 37 2038,3-7-1927,13-19-67,0-1 259,0 0 0,1 1 0,0-1 0,0 1 0,1 0 0,0 0 0,-1 19 0,4-30-329,1 1-1,-1-1 0,1 1 0,-1-1 1,1 0-1,-1 1 0,1-1 0,0 0 0,-1 0 1,1 1-1,-1-1 0,1 0 0,0 0 0,-1 0 1,1 0-1,0 0 0,-1 0 0,1 0 1,-1 0-1,1 0 0,0 0 0,-1 0 0,1 0 1,0 0-1,-1 0 0,1-1 0,-1 1 0,1 0 1,0 0-1,-1-1 0,1 0 0,23-7 234,-4-6-371,-1 0 1,-1-1 0,0-1 0,-1-1-1,-1-1 1,0 0 0,-2-1 0,0 0-1,21-39 1,-41 69 586,-2 3-112,0 1 0,1 0 0,1 0 0,0 0 0,1 1 0,1 0 1,-4 23-1,8-35-332,-1 0 0,1 0 0,0 0 0,0 0 0,0-1 0,1 1 1,-1 0-1,1 0 0,0 0 0,0-1 0,0 1 0,0 0 0,1-1 0,0 1 1,-1-1-1,1 0 0,4 5 0,-4-6-235,1 0 1,-1 0-1,1-1 1,0 1-1,0-1 1,0 0-1,0 0 1,0 0-1,0 0 1,0 0-1,0 0 1,0-1-1,0 0 1,0 0-1,0 1 0,1-2 1,-1 1-1,0 0 1,0-1-1,0 1 1,0-1-1,4-1 1,25-11-4876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40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83 9129,'2'-2'422,"0"0"0,0 0 0,0 0 1,0 0-1,-1 0 0,1 0 0,-1 0 0,1-1 1,-1 1-1,0 0 0,0-1 0,0 1 1,0-1-1,-1 1 0,1-1 0,-1 1 0,1-1 1,-1 0-1,0 1 0,0-1 0,0 0 0,0 1 1,-1-5-1,0 6-193,0-1 1,1 1-1,-1 0 1,0 0-1,0 0 0,0 0 1,0-1-1,0 1 0,0 0 1,0 1-1,0-1 1,0 0-1,0 0 0,0 0 1,-1 1-1,1-1 1,-2 0-1,0 0-155,0 0 1,0 0-1,-1 1 1,1 0-1,0-1 0,0 1 1,-1 0-1,1 0 0,-6 1 1,3 1-39,-1 0 1,1 1-1,-1-1 1,1 1-1,0 1 1,0-1-1,0 1 1,1 0-1,-1 0 1,1 0-1,0 1 1,0 0-1,1 0 1,-1 0-1,1 1 1,0-1-1,1 1 1,-1 0-1,1 0 1,0 1 0,1-1-1,-1 0 1,1 1-1,1 0 1,-1-1-1,1 1 1,0 0-1,1 0 1,-1 0-1,2 13 1,0-18-25,0 0 1,1 1 0,-1-1-1,0 0 1,1 0 0,-1 0-1,1 0 1,0-1 0,-1 1 0,1 0-1,0-1 1,0 1 0,0-1-1,0 0 1,0 1 0,1-1-1,-1 0 1,0 0 0,0-1 0,1 1-1,-1 0 1,1-1 0,-1 0-1,1 1 1,-1-1 0,0 0-1,5 0 1,2 0 22,1 0-1,-1-1 1,0 0 0,0 0-1,0-1 1,11-3-1,-10 1-49,0-1 0,-1 0-1,1 0 1,-1-1-1,-1 0 1,14-13-1,-18 16 9,0 0-1,-1-1 0,1 1 0,-1-1 1,0 0-1,0 0 0,0-1 0,-1 1 0,1-1 1,-1 1-1,0-1 0,0 0 0,-1 1 1,1-1-1,-1 0 0,0-5 0,-1 9 6,0 1 0,0 0 1,0 0-1,0-1 0,0 1 0,-1 0 0,1 0 0,0-1 0,0 1 0,0 0 1,0 0-1,-1 0 0,1 0 0,0-1 0,0 1 0,-1 0 0,1 0 0,0 0 0,0 0 1,-1 0-1,1 0 0,0-1 0,0 1 0,-1 0 0,1 0 0,0 0 0,0 0 0,-1 0 1,1 0-1,0 0 0,0 0 0,-1 0 0,1 0 0,0 0 0,0 1 0,-1-1 1,1 0-1,0 0 0,0 0 0,-1 0 0,1 0 0,0 0 0,0 1 0,-1-1 0,1 0 1,0 0-1,0 0 0,0 0 0,-1 1 0,1-1 0,-14 10-94,10-6 138,0 1-1,0 0 1,0-1-1,1 2 1,-1-1-1,1 0 1,0 1-1,1-1 1,0 1-1,0 0 1,0 0-1,0-1 1,1 1-1,0 1 1,0-1-1,1 0 1,-1 7-1,2-12-29,-1 1 0,1-1-1,0 1 1,-1-1-1,1 0 1,0 0 0,0 1-1,0-1 1,0 0-1,0 0 1,0 0 0,0 0-1,0 0 1,0 0-1,1 0 1,-1 0 0,0-1-1,1 1 1,-1 0-1,0-1 1,1 1 0,-1-1-1,1 0 1,-1 1-1,3-1 1,43 2 81,-35-2-87,8-1-316,0-1 1,0 0-1,0-2 0,0-1 1,30-10-1,-48 14 550,-18-21 3139,12-50-2999,4 72-461,111 12-1034,-94-11 1013,-9-1 14,-1 0 1,1 0-1,0 0 1,0-1-1,-1 0 1,13-4-1,-18 4 98,0 0-1,0 0 0,0 0 1,0 0-1,0 0 1,-1-1-1,1 1 0,0-1 1,-1 1-1,1-1 0,-1 0 1,0 1-1,0-1 0,1 0 1,-1 0-1,0 0 0,0 0 1,-1 0-1,1 0 0,0 0 1,-1 0-1,1-1 1,-1 1-1,0 0 0,0 0 1,0 0-1,0-1 0,0-1 1,-4-15 169,-6 16-251,-20 24 301,25-16-147,0-1 0,0 1 0,1 0 0,-1 0 0,1 0 0,1 0 0,-1 1-1,1 0 1,0 0 0,0 0 0,0 0 0,1 0 0,0 0 0,0 0 0,1 1 0,0-1 0,0 1 0,0 0 0,1 8 0,4-12-57,0-1 0,0 1 1,1-1-1,-1 0 0,0 0 0,1-1 0,0 1 1,-1-1-1,1 0 0,5 1 0,-6-2-219,34 5-1448,-37-5 1101,0 0 1,1 0-1,-1 0 0,0 0 1,0 0-1,0 0 0,0-1 1,0 1-1,0 0 0,0-1 1,0 1-1,0-1 0,0 1 1,0-1-1,0 1 0,0-1 1,1-1-1,2-8-6655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40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119 184 13901,'0'-2'509,"0"0"-1,0 0 0,0-1 1,0 1-1,-1 0 1,1 0-1,-1 0 1,1 0-1,-1 0 0,0 0 1,0 0-1,1 0 1,-2 0-1,1 0 1,0 0-1,-2-3 0,1 5-431,1-1 0,-1 0-1,1 0 1,0 1 0,-1-1 0,1 1-1,-1-1 1,1 1 0,-1 0-1,1 0 1,-1 0 0,1-1 0,-1 1-1,0 1 1,1-1 0,-1 0-1,1 0 1,-1 1 0,1-1-1,-1 0 1,1 1 0,-1 0 0,1-1-1,0 1 1,-1 0 0,-1 1-1,-2 2-8,0-1-1,0 1 0,0 0 0,1 1 1,0-1-1,0 1 0,0 0 0,0 0 1,1 0-1,-4 8 0,5-9 39,0-1 1,0 1-1,0-1 0,1 1 1,-1 0-1,1 0 0,0 0 0,1 0 1,-1 0-1,0 0 0,1 0 1,0 0-1,0 0 0,0 0 1,1 0-1,-1 0 0,3 6 0,-2-9-84,0 0 0,1 1 0,-1-1-1,1 0 1,-1 0 0,1 0 0,0 0-1,-1 0 1,1-1 0,0 1 0,0 0-1,-1-1 1,1 1 0,0-1 0,0 0-1,0 0 1,0 1 0,0-1 0,-1 0 0,1-1-1,0 1 1,0 0 0,0 0 0,2-1-1,46-12 183,-33 4-239,0 0 0,-1-1 0,0-1 1,-1 0-1,0-1 0,-1-1 0,17-18 0,-22 21-6,-1 1 0,0-1 0,-1-1-1,0 1 1,-1-1 0,0 0-1,0-1 1,-1 1 0,-1-1-1,0 0 1,4-24 0,-7 35 37,-1 0 0,0 1 0,0-1 0,0 0 0,0 1 0,0-1 0,0 0 0,0 1 0,0-1 0,0 0 0,0 1 0,0-1 1,0 0-1,0 1 0,0-1 0,0 0 0,-1 1 0,1-1 0,0 1 0,-1-1 0,1 0 0,0 1 0,-1-1 0,1 1 0,-1-1 0,1 1 0,-1-1 0,0 0 0,-16 7-3,-15 28 166,27-24-50,0 0 1,0 0-1,1 1 0,0 0 1,1 0-1,0 0 0,1 0 0,0 0 1,0 0-1,2 1 0,-1-1 1,2 1-1,-1-1 0,1 0 0,4 17 1,-3-21-255,0-1 0,1 1 1,-1-1-1,1 0 0,1 0 0,-1 0 1,1 0-1,0 0 0,0-1 1,0 0-1,8 7 0,-6-7-651,0-1 0,-1 0-1,1 0 1,1-1 0,-1 0-1,0 0 1,1 0-1,0-1 1,0 0 0,-1 0-1,1-1 1,12 1 0,15-1-14157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42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191 192 9001,'0'0'8349,"-8"-6"-7319,5 4-953,0 0-1,1 0 1,-1 0-1,0 0 1,-1 0-1,1 1 1,0-1 0,0 1-1,-1 0 1,1 0-1,-1 0 1,1 0-1,-1 0 1,1 1 0,-1 0-1,1 0 1,-1 0-1,1 0 1,-1 0-1,0 1 1,1 0 0,0-1-1,-1 1 1,1 1-1,-1-1 1,1 0-1,0 1 1,0-1 0,0 1-1,0 0 1,-5 4-1,-1 4 225,0 0 0,0 0-1,1 1 1,-8 13 0,13-19-184,0-1 1,1 1-1,-1 0 1,1 0 0,0 0-1,1 0 1,-1 0-1,1 0 1,0 1 0,0-1-1,1 0 1,0 1-1,0 5 1,0-10-109,1-1-1,-1 1 1,1 0 0,-1-1 0,1 1-1,-1-1 1,1 1 0,0-1-1,-1 1 1,1-1 0,0 0 0,-1 1-1,1-1 1,0 0 0,-1 1 0,1-1-1,0 0 1,0 0 0,-1 0-1,1 1 1,0-1 0,0 0 0,0 0-1,-1 0 1,1 0 0,0-1-1,0 1 1,-1 0 0,1 0 0,0 0-1,0-1 1,-1 1 0,2-1-1,27-9 139,-11-1-185,-1-1 0,-1-1-1,0 0 1,0-1 0,-1-1 0,-1 0-1,-1-1 1,0 0 0,-1-1 0,-1-1-1,15-29 1,-25 45 36,5-10-4,0-1 0,-1 1 0,0-1 1,-1 0-1,0 0 0,2-22 0,-6 35 10,0-1-1,0 1 1,-1 0 0,1 0-1,0 0 1,0 0-1,0-1 1,0 1 0,-1 0-1,1 0 1,0 0-1,0 0 1,-1 0 0,1 0-1,0 0 1,0 0-1,0 0 1,-1 0 0,1 0-1,0 0 1,0 0-1,-1 0 1,1 0-1,0 0 1,0 0 0,0 0-1,-1 0 1,1 0-1,0 0 1,0 0 0,-1 0-1,1 0 1,0 1-1,0-1 1,0 0 0,0 0-1,-1 0 1,1 0-1,0 0 1,0 1 0,0-1-1,0 0 1,-1 0-1,1 0 1,0 1 0,0-1-1,0 0 1,0 0-1,0 0 1,0 1-1,0-1 1,0 0 0,0 0-1,0 1 1,-7 10 73,0 0 0,2 1 0,-1 0 1,1 0-1,1 0 0,0 0 0,1 1 0,-2 13 1,0 8 530,0 65 0,4-96-563,1 1 1,0 0-1,1-1 1,-1 1-1,0-1 1,1 1-1,0-1 1,0 1-1,0-1 1,0 1-1,1-1 1,-1 0-1,1 0 1,0 0-1,0 0 1,0 0-1,0 0 1,0 0-1,1-1 1,-1 1-1,1-1 1,4 4-1,-2-4-16,0 0 0,0 0 0,1 0 0,-1 0 0,1-1 0,-1 0 0,1 0 0,-1 0 0,1-1 0,-1 0 0,1 0 0,0 0 0,10-3 0,-6 1-43,0-1 1,0 0-1,0 0 1,0-1-1,-1 0 0,1-1 1,-1 0-1,0-1 1,-1 1-1,1-2 1,-1 1-1,14-16 0,-16 15-38,0 1-1,0-1 0,-1-1 1,0 1-1,0-1 1,-1 0-1,0 0 0,0 0 1,-1-1-1,0 0 0,0 1 1,-1-1-1,0 0 0,0-17 1,-2 26 54,1-1 0,-1 1 0,0 0 0,0 0 1,0 0-1,0-1 0,0 1 0,0 0 0,-1 0 0,1 0 0,0-1 1,0 1-1,0 0 0,0 0 0,0 0 0,0-1 0,0 1 1,0 0-1,0 0 0,0 0 0,-1 0 0,1-1 0,0 1 0,0 0 1,0 0-1,0 0 0,0 0 0,-1 0 0,1 0 0,0 0 1,0-1-1,0 1 0,-1 0 0,1 0 0,0 0 0,0 0 0,0 0 1,-1 0-1,1 0 0,0 0 0,0 0 0,0 0 0,-1 0 1,1 0-1,0 0 0,0 0 0,0 0 0,0 0 0,-1 0 0,1 0 1,0 1-1,0-1 0,0 0 0,-1 0 0,1 0 0,0 0 1,0 0-1,0 0 0,0 0 0,0 1 0,-1-1 0,1 0 0,0 0 1,0 0-1,0 0 0,0 1 0,-12 11 201,-1 8-4,1 0 0,-13 31 0,21-42-119,0 1-1,1-1 1,0 1-1,0 0 1,1 1-1,0-1 1,1 0-1,0 12 1,1-22-77,0 1 0,0 0 0,0-1 0,0 1 0,0 0 0,1-1 0,-1 1 0,0 0 0,0-1 0,1 1 0,-1-1 0,0 1 0,1-1 0,-1 1 0,1-1 0,-1 1 0,1-1 0,-1 1 0,1-1 0,-1 1 0,1-1 0,-1 1 0,1-1 0,-1 0 0,1 0 0,0 1 0,-1-1 0,1 0 0,0 0 0,0 1 0,26-3-572,-21 1-133,0-1-1,0 0 1,0 0 0,-1-1 0,1 1-1,8-7 1,4-11-5170,-1-5-4153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03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36 2723,'0'0'9924,"0"-8"-6289,-4-19-565,-4 45-156,-10 63-1088,6 8-832,3 1-1,5 129 1,4-197-831,0-21-8,8-44 731,23-79-1871,51-126 1,-82 247 971,5-10-475,0-1 1,1 1 0,13-19-1,-19 29 451,1-1 0,-1 1 0,1 0-1,0 0 1,0-1 0,0 1 0,0 0 0,0 0-1,0 0 1,0 0 0,0 0 0,0 1 0,0-1-1,0 0 1,0 0 0,1 1 0,-1-1 0,0 1 0,1-1-1,-1 1 1,0-1 0,1 1 0,-1 0 0,1 0-1,-1-1 1,0 1 0,1 0 0,-1 1 0,1-1 0,-1 0-1,1 0 1,-1 0 0,0 1 0,1-1 0,-1 1-1,0-1 1,1 1 0,-1 0 0,0-1 0,0 1-1,0 0 1,0 0 0,1 0 0,-1 0 0,0 0 0,1 2-1,1 1 75,1 1 0,-1 0-1,-1-1 1,1 1 0,-1 1-1,0-1 1,0 0 0,0 0-1,-1 1 1,0-1-1,0 1 1,0-1 0,-1 1-1,0-1 1,0 1 0,0 0-1,-1-1 1,1 1 0,-1-1-1,-1 1 1,1-1 0,-1 0-1,0 1 1,0-1 0,-1 0-1,1 0 1,-1-1 0,0 1-1,0 0 1,-1-1-1,1 0 1,-1 0 0,0 0-1,0 0 1,-1 0 0,-6 3-1,-56 22 2089,63-27-2059,-1-1 0,1 0-1,-1 0 1,1 0-1,-1 0 1,1-1-1,-1 0 1,1 0-1,-1 0 1,0 0 0,1-1-1,-1 0 1,-8-2-1,12 2-179,0 0-1,-1 0 0,1 0 0,0 0 1,0 0-1,0 0 0,0 0 1,0-1-1,0 1 0,0 0 1,0-1-1,0 1 0,1 0 1,-1-1-1,0 1 0,1-1 1,-1 1-1,1-1 0,0 0 1,-1 1-1,1-1 0,0 1 1,0-1-1,0 1 0,0-1 0,0 0 1,1 1-1,-1-1 0,0 1 1,1-1-1,-1 1 0,1-1 1,1-1-1,0-4-1467,1 0 1,0 1-1,1-1 1,0 1-1,8-11 1,7-7-5781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42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10570,'0'0'11339,"-10"63"-11019,10-44-256,5-3-64,9-1-1089,-5-2-1281,7-6-2211,2 0-2337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42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0 13613,'0'0'3400,"-10"1"-367,-95 19 1036,91-16-3681,0 0 0,0 1 0,0 0 0,1 1 0,-1 1 0,-12 9 0,26-16-395,1-1 0,-1 1 1,1 0-1,-1 0 0,1 1 1,-1-1-1,0 0 1,1 0-1,-1 0 0,1 0 1,-1 0-1,0 0 0,1 0 1,-1 1-1,1-1 0,-1 0 1,0 0-1,1 1 0,-1-1 1,0 0-1,1 1 0,-1-1 1,0 0-1,1 1 0,-1-1 1,0 0-1,0 1 0,0-1 1,1 0-1,-1 1 1,0-1-1,0 1 0,0-1 1,0 1-1,0-1 0,0 0 1,0 1-1,0-1 0,0 1 1,0-1-1,0 1 0,0-1 1,0 1-1,0-1 0,0 0 1,0 1-1,0-1 0,0 1 1,-1-1-1,1 0 0,0 1 1,0-1-1,-1 1 1,1-1-1,0 0 0,0 1 1,-1-1-1,1 0 0,0 0 1,-1 1-1,1-1 0,0 0 1,-1 0-1,1 1 0,-1-1 1,1 0-1,0 0 0,-1 0 1,38 4-856,-35-4 773,80-1-2461,-44 0 1023,55 5-1,-90-4 1520,0 1 1,0-1-1,0 1 1,-1 0-1,1-1 0,0 1 1,0 1-1,-1-1 1,1 0-1,0 1 0,-1-1 1,5 4-1,-6-4 108,0 0 0,0 1 1,0-1-1,0 0 0,-1 0 0,1 1 0,0-1 0,0 0 0,-1 1 1,1-1-1,-1 1 0,0-1 0,1 1 0,-1-1 0,0 1 0,0-1 1,0 1-1,0 2 0,-1 0 104,0 0 1,0 0-1,0 0 1,-1 0-1,0-1 1,1 1-1,-1 0 1,-1-1-1,1 1 0,0-1 1,-1 0-1,0 0 1,0 0-1,0 0 1,0 0-1,-4 2 1,0 1-117,0 0 0,-1 0 1,0-1-1,0 0 0,-1-1 0,1 0 1,-1 0-1,0-1 0,0 0 0,0 0 1,0-1-1,0 0 0,-1-1 0,-11 1 1,20-3-198,0 1 0,0 0 0,0 0 0,1 0 0,-1 0 1,0-1-1,0 1 0,1 0 0,-1-1 0,0 1 0,1-1 0,-1 1 1,0-1-1,1 1 0,-1-1 0,1 1 0,-1-1 0,0 1 1,1-1-1,0 0 0,-1 1 0,1-1 0,-1 0 0,1 0 0,0 1 1,-1-1-1,1 0 0,0-1 0,-2-26-4443,3 23 3479,0-27-6251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43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9033,'0'0'10132,"-1"9"-8515,-2 29-463,2 0 0,1 0 0,8 49-1,-5-65-947,0-1-1,2 0 0,1-1 0,1 1 0,0-1 1,1 0-1,21 33 0,-29-52-190,0 0 1,1 0-1,-1 0 1,1 0-1,-1-1 1,1 1-1,-1 0 0,1-1 1,-1 1-1,1 0 1,0-1-1,-1 1 1,1 0-1,0-1 1,-1 1-1,1-1 0,0 0 1,0 1-1,0-1 1,-1 1-1,1-1 1,2 0-1,3-14 258,-6 9-258,1 0-1,-2 0 1,1-1 0,0 1 0,-1 0-1,-2-9 1,-2 4-156,0 1 1,-1 0-1,1 0 0,-2 0 0,1 1 0,-1 0 0,-1 0 0,1 1 0,-1 0 1,-1 0-1,1 0 0,-1 1 0,0 1 0,-1 0 0,1 0 0,-1 1 0,-20-7 1,119 31-3049,-66-17-2141,47 2 1,-29-5-933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43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18 10378,'0'0'3411,"-7"-3"182,0 0-3091,0 0-1,0 1 1,0 0 0,0 1-1,0-1 1,0 1 0,0 1 0,0-1-1,-1 1 1,1 0 0,-14 3 0,17-2-403,1 0 0,-1 0 1,1 0-1,0 0 0,-1 1 1,1-1-1,0 1 1,0 0-1,0 0 0,0 0 1,0 1-1,0-1 0,0 1 1,1-1-1,0 1 0,-1 0 1,1 0-1,0 0 1,0 0-1,0 0 0,1 1 1,-1-1-1,1 1 0,0-1 1,0 1-1,0-1 0,0 8 1,0-9-56,0 1 0,1-1 0,-1 1 1,1 0-1,0-1 0,0 1 0,0 0 0,0-1 1,0 1-1,1 0 0,-1-1 0,1 1 0,0-1 1,0 1-1,0-1 0,0 1 0,0-1 0,0 1 0,1-1 1,-1 0-1,1 0 0,-1 0 0,1 0 0,0 0 1,0 0-1,0 0 0,0-1 0,4 4 0,1-3-27,0 1 1,0-1-1,0-1 0,1 1 0,-1-1 0,0 0 0,1-1 0,-1 0 0,13-1 0,-12 0-111,-1-1 0,1 0 0,0 0 0,-1 0 0,0-1-1,1 0 1,-1-1 0,-1 0 0,1 0 0,0 0 0,-1-1 0,0 0 0,0 0 0,0 0 0,-1-1 0,0 0 0,0 0 0,0 0 0,-1-1 0,7-11 0,-21 33 499,7-12-303,1 0-1,-1 0 0,1 0 0,0 1 0,0-1 0,0 1 1,1-1-1,-1 1 0,1-1 0,0 1 0,0 0 0,0 0 0,0-1 1,1 1-1,-1 0 0,1 0 0,0 0 0,0 0 0,1 6 1,0-9-82,0 0 1,0 0 0,0 0 0,0 0-1,0 0 1,1 0 0,-1 0 0,0 0-1,0-1 1,1 1 0,-1 0 0,0-1-1,1 1 1,-1-1 0,1 0 0,-1 1-1,1-1 1,-1 0 0,1 0 0,-1 0-1,1 0 1,-1 0 0,2 0 0,38-3 94,-29 0-236,0-1-1,0 0 0,0-1 0,17-10 1,-20 10-121,0 0 0,0 1 0,0 0 0,0 1 0,0 0 0,1 0 0,0 1 0,14-2 0,-23 4 289,-1 1-1,0-1 1,1 1 0,-1-1 0,0 1 0,1 0-1,-1-1 1,0 1 0,0-1 0,1 1-1,-1 0 1,0-1 0,0 1 0,0 0 0,0-1-1,0 1 1,0-1 0,0 1 0,0 0-1,0-1 1,0 1 0,-1 0 0,1-1 0,0 1-1,0-1 1,0 1 0,-1 0 0,1-1 0,0 1-1,-1 0 1,-7 21 718,7-22-748,1 1-1,-1-1 0,1 1 1,0-1-1,-1 1 0,1-1 1,0 1-1,0 0 1,0-1-1,-1 1 0,1-1 1,0 1-1,0 0 0,0-1 1,0 1-1,0 0 0,0-1 1,0 1-1,0 0 0,0-1 1,0 1-1,1-1 1,-1 1-1,0 0 0,0-1 1,1 1-1,-1-1 0,0 1 1,0-1-1,1 1 0,-1-1 1,1 1-1,-1-1 0,1 1 1,0 0-1,25 0 198,33-20-456,-20 1-475,-28 12 389,0 0 0,1 1 0,-1 0 0,1 1 0,0 0-1,1 1 1,19-3 0,-32 7 342,0-1 0,1 0-1,-1 0 1,0 0 0,0 0 0,1 0 0,-1 0 0,0 0-1,0 0 1,1 0 0,-1 1 0,0-1 0,0 0 0,1 0-1,-1 0 1,0 0 0,0 1 0,0-1 0,0 0 0,1 0-1,-1 1 1,0-1 0,0 0 0,0 0 0,0 1 0,0-1-1,0 0 1,1 0 0,-1 1 0,0-1 0,0 0 0,0 1-1,0-1 1,0 0 0,0 0 0,0 1 0,0-1 0,0 0-1,0 0 1,-1 1 0,1-1 0,0 0 0,0 1-1,0-1 1,0 0 0,-7 20 349,2-5-5072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44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30 10570,'0'-1'389,"1"1"0,-1-1-1,1 0 1,0 0 0,-1 0 0,0 0-1,1 0 1,-1 0 0,0 0 0,1 0-1,-1 0 1,0 0 0,0 0 0,0 0-1,0 0 1,0 0 0,0 0 0,0 0 0,0 0-1,0 0 1,-1-1 0,1 1-186,-1 1 1,1-1-1,-1 1 0,1-1 1,-1 1-1,0-1 0,1 1 1,-1-1-1,0 1 0,1 0 1,-1-1-1,0 1 0,0 0 1,1 0-1,-1-1 0,0 1 1,0 0-1,1 0 0,-1 0 1,0 0-1,-1 0 0,-2 0-75,0 1 0,0-1 0,0 1 1,0 0-1,0 0 0,0 0 0,0 0 0,0 1 0,-6 3 0,-5 5 42,-1 1 0,-27 26 0,40-35-101,0 1-1,0 0 1,0 0-1,0 1 0,0-1 1,1 1-1,-1-1 1,1 1-1,0 0 1,0 0-1,1 0 0,-1 0 1,1 0-1,0 0 1,0 0-1,0 1 1,0-1-1,1 0 1,0 6-1,0-9-61,0 0 0,1 0 0,-1 0 1,1 0-1,-1 0 0,1-1 0,-1 1 0,1 0 0,0 0 0,-1-1 0,1 1 1,0 0-1,-1-1 0,1 1 0,0 0 0,0-1 0,0 1 0,0-1 1,0 0-1,0 1 0,-1-1 0,1 0 0,0 1 0,0-1 0,0 0 0,2 0 1,29 1 55,-23-1-41,30-1-834,64-9-1,-10-10-5292,-53 8-35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44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93 7687,'0'0'7335,"-3"9"-4890,-8 29-539,10-37-1834,1 0-1,0 0 1,0 0 0,0-1-1,0 1 1,0 0 0,0 0-1,0-1 1,0 1-1,0 0 1,0 0 0,1-1-1,-1 1 1,0 0 0,1 0-1,-1-1 1,0 1 0,1 0-1,-1-1 1,1 1 0,-1 0-1,0-1 1,1 1-1,0-1 1,-1 1 0,1-1-1,-1 1 1,1-1 0,0 1-1,-1-1 1,1 0 0,0 1-1,-1-1 1,1 0 0,0 0-1,0 1 1,-1-1-1,1 0 1,0 0 0,0 0-1,0 0 1,-1 0 0,1 0-1,1 0 1,37-2 521,-36 1-449,9-1-114,-1-1-1,0 0 1,0-1 0,0 0-1,0 0 1,0-1 0,-1-1-1,0 0 1,0 0 0,0-1-1,-1 0 1,0-1 0,-1 0-1,0-1 1,0 1 0,0-1-1,9-16 1,-16 24-26,-1 0-1,1 0 1,0 0-1,0-1 1,-1 1 0,1 0-1,-1 0 1,1-1 0,-1 1-1,0 0 1,1-1 0,-1 1-1,0-1 1,0 1-1,0 0 1,0-1 0,0 1-1,0 0 1,0-1 0,-1 1-1,1-1 1,-1-1 0,0 2-4,0 1 1,0-1 0,0 1 0,0 0 0,0-1 0,0 1 0,0 0 0,0-1 0,0 1-1,0 0 1,0 0 0,-1 0 0,1 0 0,0 0 0,0 0 0,0 1 0,0-1 0,0 0-1,0 0 1,0 1 0,-1 0 0,-7 2 48,0 1-1,0 0 1,1 0 0,0 1-1,-9 7 1,8-6 113,1 1 1,0 0-1,0 1 1,0 0-1,1 0 1,0 0-1,1 1 0,0 0 1,0 1-1,1-1 1,0 1-1,1 0 1,-5 17-1,9-26-178,0 0 0,0 1-1,0-1 1,0 0 0,0 0-1,1 1 1,-1-1 0,0 0 0,1 0-1,-1 0 1,1 0 0,-1 0 0,1 1-1,0-1 1,-1 0 0,1 0 0,0 0-1,0 0 1,0-1 0,0 1-1,-1 0 1,1 0 0,0 0 0,1-1-1,-1 1 1,0-1 0,0 1 0,0-1-1,0 1 1,0-1 0,1 1-1,-1-1 1,0 0 0,0 0 0,1 0-1,-1 0 1,0 0 0,0 0 0,2 0-1,57-2-3065,-54 2 2518,34-9-3488,2-7-2445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45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 12492,'0'0'6603,"-11"0"-4072,3 0-2294,0 0 1,0 1-1,0 0 1,0 0-1,0 1 0,1 0 1,-1 0-1,1 1 1,-1 0-1,1 0 1,0 1-1,0 0 0,0 0 1,1 0-1,-1 1 1,1 0-1,1 1 1,-1-1-1,0 1 0,-7 11 1,11-14-223,0-1-1,0 1 1,1 0 0,-1 0 0,1 0 0,-1 0-1,1 1 1,0-1 0,0 0 0,1 0 0,-1 1 0,1-1-1,-1 0 1,1 5 0,1-7-28,-1 1-1,1-1 1,0 1 0,-1-1 0,1 1-1,0-1 1,0 1 0,0-1-1,0 0 1,0 0 0,0 1 0,0-1-1,0 0 1,1 0 0,-1 0 0,0 0-1,1-1 1,-1 1 0,1 0-1,-1 0 1,1-1 0,-1 1 0,1-1-1,-1 1 1,1-1 0,-1 0 0,1 0-1,0 0 1,1 0 0,94 4-2424,-77-5 1728,1 1-1,-1 1 1,1 1-1,23 5 0,-43-7 761,0 0-1,-1 0 0,1 0 1,0 1-1,0-1 0,0 0 1,0 0-1,0 1 0,0-1 1,-1 1-1,1-1 0,0 1 1,0-1-1,0 1 0,-1-1 1,1 1-1,0-1 0,-1 1 1,1 0-1,-1 0 0,1-1 1,-1 1-1,1 0 0,-1 0 1,1 0-1,-1-1 0,1 3 1,-1-2 104,-1 1 1,1-1 0,0 0 0,-1 1-1,1-1 1,-1 1 0,1-1 0,-1 0-1,0 0 1,0 1 0,1-1 0,-1 0-1,0 0 1,0 0 0,-2 2 0,-43 31 2541,28-24-2278,0-1 1,-30 12-1,40-18-808,0-1-1,0 0 1,0-1-1,0 1 1,-11-1-1,13-3-3288,5-9-2119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46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11659,'-1'31'9697,"-1"13"-5853,-2 88-2849,4-132-1091,0 0 0,0-1 0,0 1 1,0 0-1,1 0 0,-1 0 0,0 0 0,0 0 0,0 0 0,0 0 0,0 0 0,1 0 0,-1 0 0,0 0 0,0 0 0,0 0 0,0 0 0,1 0 0,-1 0 0,0 0 0,0 0 0,0 0 0,0 0 0,0 0 0,1 0 0,-1 0 0,0 0 0,0 0 0,0 1 0,0-1 0,0 0 0,1 0 0,-1 0 0,0 0 0,0 0 0,0 0 0,0 0 0,0 1 0,0-1 0,0 0 0,0 0 0,0 0 0,0 0 0,0 0 0,1 1 0,-1-1 0,6-19-7121,-6-6-1100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46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14446,'0'0'9000,"28"8"-12203,0-7-640,8 2-1731,1 1-5124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46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10698,'0'0'10373,"-8"2"-8073,-24 3-632,15-3-960,1 1 0,0 0 0,-29 10 1,45-13-711,-1 0-1,1 0 1,-1 0 0,1 0 0,-1 0 0,1 1 0,-1-1 0,1 0 0,-1 0-1,1 0 1,-1 1 0,1-1 0,0 0 0,-1 0 0,1 1 0,0-1 0,-1 0-1,1 1 1,0-1 0,-1 0 0,1 1 0,0-1 0,-1 1 0,1-1 0,0 1-1,0-1 1,0 0 0,0 1 0,-1-1 0,1 1 0,0-1 0,0 1 0,0-1-1,0 1 1,0-1 0,0 1 0,0-1 0,0 1 0,0-1 0,0 1 0,0-1-1,1 1 1,-1-1 0,0 0 0,0 1 0,0-1 0,1 1 0,-1-1 0,0 1-1,0-1 1,1 0 0,-1 1 0,0-1 0,1 0 0,-1 1 0,0-1 0,1 0-1,-1 1 1,1-1 0,-1 0 0,0 0 0,1 0 0,-1 1 0,2-1 0,35 16-644,-30-14 458,65 21-1650,-50-18 1435,0 2 0,0 0 1,-1 1-1,-1 1 0,26 15 0,-46-23 451,1-1 0,0 0 0,0 1 0,-1-1-1,1 1 1,0-1 0,-1 1 0,1-1-1,-1 1 1,1-1 0,-1 1 0,1 0-1,-1-1 1,1 1 0,-1 0 0,0 0 0,1-1-1,-1 1 1,0 0 0,1 0 0,-1-1-1,0 1 1,0 0 0,0 0 0,0 0 0,0-1-1,0 1 1,0 0 0,0 0 0,0 0-1,0-1 1,0 1 0,-1 0 0,1 0 0,0 0-1,-1-1 1,1 1 0,0 0 0,-1-1-1,1 1 1,-1 0 0,1-1 0,-1 1-1,1 0 1,-1-1 0,1 1 0,-1-1 0,0 1-1,1-1 1,-1 1 0,0-1 0,0 0-1,1 1 1,-1-1 0,0 0 0,-1 1 0,-48 18 1481,46-18-1554,-21 6 226,0-1 0,-1-2 0,0 0-1,-34 0 1,58-4-1221,17-4-5322,6-1-16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03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15 14414,'0'0'9347,"-3"8"-8546,-24 90 1160,25-87-1874,0 0 1,0 1 0,1-1 0,1 1 0,0-1 0,0 1 0,4 18 0,-4-30-75,0 1 1,0-1-1,0 1 1,0-1-1,0 1 1,0-1 0,0 1-1,0-1 1,1 0-1,-1 1 1,0-1-1,0 1 1,0-1-1,1 0 1,-1 1-1,0-1 1,0 0-1,1 1 1,-1-1 0,0 0-1,1 1 1,-1-1-1,0 0 1,1 0-1,-1 1 1,0-1-1,1 0 1,-1 0-1,1 0 1,-1 0 0,0 1-1,1-1 1,-1 0-1,1 0 1,-1 0-1,1 0 1,-1 0-1,1 0 1,-1 0-1,0 0 1,1 0-1,-1 0 1,1-1 0,-1 1-1,1 0 1,-1 0-1,0 0 1,1 0-1,-1-1 1,0 1-1,1 0 1,-1 0-1,1-1 1,-1 1-1,0 0 1,0-1 0,1 1-1,-1 0 1,0-1-1,1 1 1,-1 0-1,0-2 1,17-24 441,-8-3-625,9-49 1,-10 39-687,-3 27-667,-1 18 1536,0 0-1,1 0 0,-1-1 1,1 0-1,0 0 0,1 0 0,-1 0 1,1-1-1,0 0 0,0 0 0,0-1 1,0 1-1,1-2 0,-1 1 1,1 0-1,0-1 0,0-1 0,0 1 1,0-1-1,0 0 0,14 0 0,-8 0-6,-1-1 0,0 0 0,1-1 0,-1 0 0,0-1 0,0-1 0,0 1 0,0-2 0,0 0 0,-1 0 0,1-1-1,10-7 1,-19 11-7,1-1 0,-1 0 0,0-1 0,0 1 0,0 0-1,0-1 1,0 0 0,-1 1 0,1-1 0,-1 0 0,0-1-1,0 1 1,0 0 0,0-1 0,-1 1 0,1-1 0,-1 1 0,0-1-1,0 0 1,0 1 0,0-1 0,0-6 0,-1 9-1,-1 0 1,1 0-1,-1 0 1,1 0-1,-1 0 1,1 1 0,-1-1-1,1 0 1,-1 0-1,1 1 1,-1-1-1,0 0 1,0 1-1,1-1 1,-1 0 0,0 1-1,0-1 1,0 1-1,0 0 1,0-1-1,1 1 1,-1 0-1,0-1 1,0 1-1,0 0 1,0 0 0,0 0-1,0 0 1,0 0-1,0 0 1,0 0-1,0 0 1,0 0-1,-2 1 1,-35 8-34,31-5 108,1 0 1,0 1-1,-1 0 0,1 0 0,1 0 0,-1 1 0,1 0 0,0 0 0,1 1 0,-1-1 0,1 1 0,0 0 1,1 0-1,0 0 0,0 0 0,0 1 0,1-1 0,0 1 0,0 0 0,1-1 0,0 1 0,1 0 1,0 0-1,0 0 0,1 9 0,1-14-94,-1 0 1,0 0-1,1 0 1,0 0-1,-1 0 0,1-1 1,0 1-1,0-1 1,1 0-1,-1 1 1,0-1-1,1 0 0,0 0 1,-1-1-1,1 1 1,0 0-1,0-1 1,0 0-1,0 0 0,3 1 1,5 2-1190,0-1 0,0 0 1,0-1-1,17 1 0,5-2-5399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47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42 10025,'0'0'13133,"-7"15"-12204,-3 16-342,0 0 0,2 0 0,1 1 1,1 0-1,0 34 0,5-56-382,1 1 0,0 0 0,1-1 0,0 1 0,4 17 1,-5-27-172,1 1 1,-1-1 0,1 0 0,-1 0-1,1 0 1,0 1 0,-1-1 0,1 0 0,0 0-1,0 0 1,0 0 0,0 0 0,0 0 0,0 0-1,0 0 1,0-1 0,0 1 0,0 0-1,0-1 1,0 1 0,2 0 0,0-1-7,-1 0 1,0 0-1,1 0 1,-1 0-1,0-1 1,0 1-1,1-1 1,-1 1 0,0-1-1,0 0 1,0 0-1,0 0 1,0 0-1,0 0 1,0-1-1,0 1 1,2-2-1,3-3-26,0-1 1,0 1-1,-1-1 0,0-1 0,0 1 0,-1-1 0,0 0 1,0 0-1,-1 0 0,0-1 0,-1 1 0,1-1 0,2-17 1,-2 12-100,-2 0-1,0 0 1,-1 0 0,0-1 0,-1 1 0,-1 0 0,0 0 0,-5-21 0,6 33 80,-1 1 0,1-1 0,-1 1 0,1 0 0,-1-1 0,1 1 0,-1-1 0,0 1 0,1 0 0,-1 0 0,0-1 0,0 1 0,0 0 0,0 0 0,0 0 0,0 0 0,-1 0 0,1 0 0,0 1 0,0-1 1,-1 0-1,1 0 0,-1 1 0,-2-1 0,3 1 9,0 0 1,1 0 0,-1 0 0,0 0-1,0 0 1,0 0 0,0 1 0,0-1-1,0 0 1,0 1 0,0-1 0,0 1-1,1-1 1,-1 1 0,0-1 0,0 1 0,1-1-1,-1 1 1,0 0 0,1 0 0,-1-1-1,0 1 1,1 0 0,-1 0 0,1 0-1,-1-1 1,1 1 0,0 0 0,-1 0-1,1 0 1,0 0 0,0 0 0,0 0-1,-1 0 1,1 0 0,0 0 0,1 1-1,-2 2 9,0 1-1,0-1 1,1 1-1,0-1 0,0 0 1,0 1-1,0-1 0,1 1 1,0-1-1,0 0 1,0 1-1,0-1 0,1 0 1,-1 0-1,1 0 0,0 0 1,0 0-1,1-1 1,-1 1-1,1 0 0,0-1 1,0 0-1,0 0 1,0 0-1,1 0 0,-1 0 1,1-1-1,-1 1 0,1-1 1,0 0-1,0 0 1,0 0-1,0-1 0,1 0 1,-1 1-1,0-1 0,1-1 1,-1 1-1,0-1 1,1 0-1,4 0 0,2 1-2,0-1 0,0 0 0,-1-1-1,1 0 1,0-1 0,-1 0 0,1 0 0,-1-1-1,0-1 1,0 0 0,17-8 0,-21 8-24,0-1 0,0 0 0,0 0 0,-1 0 1,0 0-1,0-1 0,0 0 0,-1 0 0,1 0 1,-1 0-1,-1-1 0,1 0 0,-1 0 0,-1 0 1,1 0-1,-1 0 0,2-13 0,-4-28-25,-8 31 26,7 17 24,1 0 0,-1 0-1,0 0 1,0 0 0,1 0 0,-1 0-1,0 0 1,0 0 0,1 1-1,-1-1 1,0 0 0,1 0 0,-1 1-1,0-1 1,1 1 0,-1-1-1,0 0 1,1 1 0,-1-1 0,1 1-1,-1-1 1,1 1 0,-1 0-1,1-1 1,-1 1 0,1 0-1,-1 0 1,-4 6 10,1 0 1,0 0-1,0 1 0,1-1 0,0 1 0,0 0 0,1 0 1,0-1-1,0 2 0,0 10 0,0 2 34,1 0 0,3 40 0,-1-55-37,0-1 0,1 1 0,-1-1 0,1 1 0,1-1 0,-1 0 0,1 0 0,0 0 0,0 0 0,0 0 0,1 0 0,-1-1 0,1 0 0,0 0 0,1 0 0,-1 0 0,1-1 0,4 4 0,-1-2 11,0 0 0,-1-1 1,1 0-1,1-1 0,-1 0 0,0 0 0,1 0 0,0-1 1,-1-1-1,1 1 0,10-1 0,-17-1 8,0-1 0,1 1-1,-1-1 1,0 0 0,0 0 0,0 0 0,0 0 0,0 0-1,0 0 1,0 0 0,0-1 0,0 1 0,-1-1-1,1 0 1,-1 1 0,1-1 0,-1 0 0,1 0-1,-1 0 1,0 0 0,0 0 0,0 0 0,0 0 0,0 0-1,-1 0 1,2-5 0,12-67-39,-12 63 15,0-3-67,-1 9 18,0 0 1,0 1-1,0-1 1,-1 0 0,0 0-1,0 1 1,0-1 0,0 0-1,-1 0 1,-1-5-1,2 10 43,0 0 0,-1-1 0,1 1 0,0 0 0,-1-1-1,1 1 1,-1 0 0,1-1 0,0 1 0,-1 0 0,1 0-1,-1 0 1,1 0 0,-1-1 0,1 1 0,-1 0 0,1 0 0,-1 0-1,1 0 1,-1 0 0,1 0 0,-1 0 0,1 0 0,-1 0-1,1 0 1,-1 1 0,1-1 0,-1 0 0,1 0 0,-1 0-1,1 0 1,0 1 0,-1-1 0,1 0 0,-1 1 0,1-1-1,0 0 1,-1 1 0,1-1 0,0 0 0,-1 1 0,1-1 0,0 1-1,-1-1 1,-14 19-51,13-15 74,-1 0 1,1 1-1,0 0 0,0-1 1,0 1-1,1 0 0,0 0 0,0 0 1,0 0-1,0 0 0,1 0 1,0 0-1,0 0 0,0 0 0,1 0 1,0 0-1,0 0 0,2 7 1,-1-8-21,0 0 0,0 0 0,0 0 0,1 0 1,0-1-1,-1 1 0,1-1 0,1 0 0,-1 0 1,0 0-1,1 0 0,0 0 0,-1-1 0,1 1 1,0-1-1,0 0 0,1-1 0,-1 1 0,0-1 1,8 2-1,46 5-3101,-17-9-2976,-2-2-3568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49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61 5317,'0'-2'514,"1"-1"1,-1 1-1,0 0 0,-1-1 0,1 1 1,0 0-1,-1-1 0,1 1 1,-1 0-1,0-1 0,1 1 0,-1 0 1,0 0-1,-1 0 0,1 0 1,0 0-1,0 0 0,-1 0 0,0 0 1,1 0-1,-1 1 0,0-1 1,-3-2-1,-23-3 3980,-8 8-3805,28 1-653,-1 0 1,1 0 0,-1 1-1,1 0 1,0 1-1,0-1 1,0 2-1,1-1 1,-1 1-1,1 0 1,0 0 0,-12 13-1,19-17-35,0-1 1,0 1-1,0 0 0,0-1 1,0 1-1,0 0 0,0 0 0,0-1 1,0 1-1,1 0 0,-1 0 1,0-1-1,0 1 0,1 0 1,-1-1-1,0 1 0,1-1 0,-1 1 1,1 0-1,-1-1 0,1 1 1,-1-1-1,1 1 0,-1-1 1,1 1-1,-1-1 0,1 1 0,0-1 1,-1 0-1,1 1 0,0-1 1,-1 0-1,1 0 0,0 0 1,-1 1-1,1-1 0,0 0 0,0 0 1,0 0-1,41 11 36,-33-9-67,23 6-213,40 11-195,-66-17 425,-1 0-1,0 0 1,0 1 0,-1-1-1,1 1 1,0 0 0,-1 0-1,0 1 1,1-1 0,4 7-1,-8-9 21,0-1-1,-1 1 1,1 0 0,-1 0-1,1 0 1,-1 0-1,1-1 1,-1 1-1,0 0 1,1 0 0,-1 0-1,0 0 1,0 0-1,0 0 1,1 0-1,-1 0 1,0 0 0,0 0-1,-1 0 1,1 0-1,0 0 1,0 0-1,0 0 1,-1 0 0,1 0-1,-1 1 1,0 0 56,-1 0-1,1 0 1,-1-1 0,0 1 0,1 0 0,-1-1-1,0 1 1,0-1 0,0 1 0,-4 1 0,-53 18 1267,57-21-1313,-72 14 1375,67-13-1317,0 0 0,1-1 0,-1 0-1,0 0 1,0 0 0,1-1 0,-1 0 0,-12-4 0,18 5-124,0-1 0,-1 1 0,1-1 0,0 1 0,0-1 0,0 0 0,0 0 0,0 1 0,0-1 0,0 0 0,0 0 0,0 0 0,0 0 0,1 0 0,-1 0 0,0 0 0,1 0 1,-1 0-1,1-1 0,-1 1 0,1 0 0,-1 0 0,1 0 0,0-1 0,-1 1 0,1 0 0,0 0 0,0-1 0,0 1 0,0 0 0,0-1 0,0 1 0,1 0 0,-1 0 0,0-1 0,1 1 0,-1 0 0,1 0 0,-1 0 0,1-1 1,0 1-1,-1 0 0,1 0 0,0 0 0,1-1 0,2-4-741,1 0 1,-1 1-1,1 0 1,0 0 0,1 0-1,10-7 1,23-8-4656,4 2-1789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49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70 10378,'0'0'12401,"-9"1"-12049,7-2-333,-1 1 0,0 0 0,1 0 0,-1 0 0,0 0 0,0 0-1,1 1 1,-1-1 0,0 1 0,1 0 0,-1 0 0,1 0 0,-1 0 0,1 0 0,-1 1-1,1-1 1,0 1 0,0-1 0,0 1 0,0 0 0,0 0 0,0 0 0,0 0 0,0 0-1,1 0 1,-1 0 0,1 1 0,0-1 0,-1 1 0,1-1 0,0 1 0,0-1 0,1 1-1,-1 0 1,1-1 0,-1 1 0,1 0 0,0 5 0,0-7 16,0 0-1,1 0 1,-1 0-1,0 0 1,1 0 0,-1 0-1,1 0 1,-1 0 0,1 0-1,0 0 1,-1 0-1,1 0 1,0-1 0,0 1-1,0 0 1,-1 0 0,1-1-1,0 1 1,0-1-1,0 1 1,0 0 0,0-1-1,0 0 1,0 1 0,0-1-1,0 0 1,0 1-1,1-1 1,-1 0 0,0 0-1,0 0 1,0 0 0,0 0-1,0 0 1,0 0-1,0-1 1,1 1 0,0-1-1,3 1 11,1-1 0,-1 0-1,0 0 1,0 0 0,0-1 0,-1 0-1,8-3 1,-7 1-32,0 1 0,-1-1-1,1 0 1,-1 0 0,0-1 0,0 0 0,-1 1-1,1-1 1,-1 0 0,0-1 0,4-8-1,-7 12 18,1 0-1,0 0 1,0 0-1,-1 0 1,1 0-1,-1 0 1,0 0-1,0 0 1,0 0-1,0 0 1,0 0-1,0 0 1,0 0-1,0-1 1,-1 1-1,1 0 0,-1 1 1,0-1-1,0 0 1,1 0-1,-1 0 1,0 0-1,-1 0 1,1 1-1,0-1 1,0 1-1,-1-1 1,1 1-1,-1-1 1,1 1-1,-1 0 1,0-1-1,1 1 1,-1 0-1,0 0 1,-3-1-1,-4-1-46,0 1 1,-1-1-1,0 2 0,1-1 1,-1 1-1,0 1 0,-13 0 1,23 0-43,0 0 1,0 0-1,-1 0 1,1 0-1,0 0 1,-1-1-1,1 1 1,0 0-1,0 0 1,-1 0 0,1 1-1,0-1 1,0 0-1,-1 0 1,1 0-1,0 0 1,0 0-1,-1 0 1,1 0-1,0 0 1,0 0 0,0 1-1,-1-1 1,1 0-1,0 0 1,0 0-1,0 0 1,-1 1-1,1-1 1,0 0-1,0 0 1,0 0-1,0 1 1,0-1 0,0 0-1,-1 0 1,1 1-1,0-1 1,0 0-1,0 0 1,0 1-1,0-1 1,0 0-1,0 1 1,8 12-2964,16 9-2669,-1-9 598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50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18 8456,'0'0'14531,"-1"-5"-14147,1 5-374,0-1-1,0 1 0,0-1 1,0 1-1,0-1 0,0 1 0,0-1 1,0 1-1,0-1 0,0 1 0,-1-1 1,1 1-1,0-1 0,0 1 1,-1 0-1,1-1 0,0 1 0,0-1 1,-1 1-1,1 0 0,-1-1 0,1 1 1,0 0-1,-1-1 0,1 1 1,-1 0-1,1-1 0,-1 1 0,1 0 1,0 0-1,-1 0 0,1 0 1,-1-1-1,1 1 0,-1 0 0,1 0 1,-1 0-1,0 0 0,1 0 0,-1 0 1,1 0-1,-1 0 0,1 0 1,-1 1-1,1-1 0,-1 0 0,1 0 1,0 0-1,-2 1 0,-27 26 612,20-14-193,0 0 0,0 1 0,-11 25 1,19-38-454,1 1 0,-1-1 0,0 0 0,1 1 0,-1-1 0,1 1 0,-1-1 1,1 0-1,0 1 0,-1-1 0,1 1 0,0-1 0,0 1 0,0-1 0,0 1 0,1-1 0,-1 1 1,0-1-1,1 1 0,-1-1 0,1 1 0,-1-1 0,1 0 0,-1 1 0,1-1 0,0 0 0,0 0 0,0 1 1,0-1-1,0 0 0,1 1 0,2 0-761,0 0-1,0-1 1,1 0 0,-1 0 0,0 0 0,0 0-1,1-1 1,-1 0 0,9 0 0,13 0-6378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50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6 11371,'0'0'9870,"-9"-2"-8967,5 1-864,1 0 0,0 1 0,0-1 1,0 1-1,0 0 0,0 0 0,-1 0 1,1 0-1,0 0 0,0 1 1,0-1-1,0 1 0,0 0 0,0 0 1,0 0-1,0 1 0,0-1 0,0 1 1,0-1-1,1 1 0,-1 0 0,1 0 1,-1 0-1,1 0 0,0 1 0,0-1 1,0 0-1,0 1 0,0 0 0,-2 3 1,-24 48 1502,26-50-1428,1-1-1,0 0 1,0 1-1,0-1 1,0 0-1,1 1 0,-1-1 1,1 1-1,0-1 1,0 1-1,0 0 1,1-1-1,-1 1 1,1-1-1,1 5 1,-1-6-98,1-1 1,-1 0 0,0 0 0,1 1 0,-1-1 0,1 0-1,-1 0 1,1 0 0,-1-1 0,1 1 0,0 0 0,-1-1 0,1 1-1,0-1 1,0 1 0,-1-1 0,1 0 0,0 0 0,0 1-1,0-1 1,0-1 0,-1 1 0,1 0 0,0 0 0,0-1-1,0 1 1,-1-1 0,3 0 0,3-1-23,0 0 0,0 0 1,0-1-1,0 0 0,11-6 0,-11 4-60,-1 0-1,1-1 1,-1 1-1,0-1 1,-1 0-1,1-1 0,-1 1 1,0-1-1,-1 0 1,1 0-1,-2-1 1,1 1-1,-1-1 0,0 0 1,0 0-1,2-15 1,-5 24 71,0-1-1,-1 0 1,1 0 0,0 0 0,0 1 0,0-1 0,0 0 0,-1 0-1,1 0 1,0 0 0,0 0 0,0 1 0,-1-1 0,1 0 0,0 0-1,0 0 1,-1 0 0,1 0 0,0 0 0,0 0 0,-1 0 0,1 0-1,0 0 1,0 0 0,-1 0 0,1 0 0,0 0 0,0 0 0,-1 0 0,1 0-1,0 0 1,0 0 0,-1 0 0,1 0 0,0 0 0,0-1 0,-1 1-1,1 0 1,0 0 0,0 0 0,0 0 0,-1-1 0,1 1 0,0 0-1,0 0 1,0 0 0,0-1 0,0 1 0,-1 0 0,1 0 0,0-1 0,0 1-1,0 0 1,0 0 0,0-1 0,0 1 0,0 0 0,0 0 0,0-1-1,0 1 1,0 0 0,0 0 0,0-1 0,0 1 0,0 0 0,0 0-1,0-1 1,0 1 0,1 0 0,-12 11 202,11-11-199,-5 7-1,1 1 1,1-1-1,0 1 1,0 0-1,0 0 1,1 0-1,0 0 1,0 0-1,1 0 1,0 1-1,1-1 1,0 0-1,0 1 0,3 15 1,-3-23-169,1 1 0,-1-1 1,1 1-1,0-1 0,0 0 1,-1 1-1,1-1 0,0 0 0,0 0 1,0 1-1,0-1 0,0 0 1,0 0-1,1 0 0,-1 0 0,0 0 1,1-1-1,-1 1 0,0 0 1,1-1-1,-1 1 0,1 0 0,2 0 1,-3-1-284,1 0 0,-1 0 0,0 1 1,0-1-1,1 0 0,-1 0 0,0 0 0,1-1 1,-1 1-1,0 0 0,1 0 0,-1-1 1,0 1-1,0-1 0,0 1 0,1-1 1,-1 1-1,2-3 0,9-11-6288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50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25 14350,'0'0'4996,"-8"10"-3314,1-2-1347,0 1 0,1 0 0,-1 1 1,2-1-1,0 1 0,0 0 0,0 1 0,2-1 0,-1 1 1,1 0-1,1 0 0,0 0 0,-1 19 0,3-27-323,0 0 0,0-1 0,0 1 0,0 0 0,1-1-1,-1 1 1,1-1 0,0 1 0,0-1 0,0 1 0,0-1-1,0 1 1,1-1 0,-1 0 0,1 1 0,-1-1 0,1 0 0,3 3-1,-4-4-11,1-1 0,-1 1-1,1-1 1,-1 1 0,0-1-1,1 0 1,-1 1 0,1-1-1,-1 0 1,1 0 0,-1 0 0,1 0-1,-1 0 1,0 0 0,1-1-1,-1 1 1,1 0 0,-1-1-1,0 1 1,1-1 0,-1 1-1,0-1 1,1 0 0,-1 0-1,0 1 1,0-1 0,0 0-1,0 0 1,0 0 0,0 0-1,0-1 1,0 1 0,0 0 0,0 0-1,1-3 1,9-11-135,-1 0-1,0-1 1,-1-1 0,-1 1 0,-1-1-1,0-1 1,-1 1 0,-1-1 0,0-1-1,-2 1 1,3-25 0,-25 88 1939,11-13-1531,1 0 0,1 0 0,1 1 0,2 0 0,2 0 1,3 46-1,-2-78-357,0 0 1,0 0-1,0 0 1,0 0-1,0 0 1,0 0 0,1 0-1,-1 0 1,0 0-1,1 0 1,-1 0-1,1 0 1,-1 0 0,1-1-1,0 1 1,-1 0-1,1 0 1,0 0-1,-1-1 1,1 1 0,0 0-1,0-1 1,0 1-1,0-1 1,-1 1-1,1-1 1,0 1 0,0-1-1,0 0 1,0 1-1,0-1 1,0 0-1,0 0 1,2 0-1,-1 0-433,0 0-1,0 0 0,-1 0 0,1-1 0,0 1 1,0-1-1,0 1 0,0-1 0,-1 0 0,1 0 0,0 0 1,-1 0-1,1 0 0,0 0 0,-1 0 0,1 0 0,0-2 1,11-14-5916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51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75 11307,'0'0'11504,"8"-2"-10276,7 1-725,-4 0-346,0 0 0,0-1 0,0 0 0,11-4 0,-20 6-131,-1-1 0,1 1 1,-1-1-1,1 0 0,0 1 0,-1-1 0,1 0 0,-1 0 1,0 0-1,1 0 0,-1 0 0,0 0 0,1 0 1,-1-1-1,0 1 0,0 0 0,0-1 0,0 1 1,0 0-1,0-1 0,-1 0 0,1 1 0,0-1 0,-1 1 1,0-1-1,1 0 0,-1 1 0,0-1 0,1 0 1,-1 1-1,0-1 0,0 0 0,-1 0 0,1-2 1,-1 3-9,0 0 1,1 0-1,-1 0 1,0 1-1,0-1 1,0 0-1,0 0 1,1 1-1,-1-1 1,0 0-1,0 1 1,-1-1-1,1 1 1,0-1-1,0 1 1,0 0-1,0-1 1,0 1-1,0 0 1,-1 0-1,1 0 1,0 0-1,0 0 1,0 0-1,0 0 1,-1 0-1,1 0 1,0 1-1,-2 0 1,-34 9 344,32-6-334,0 0 0,-1 0 0,1 1 1,1 0-1,-1 0 0,1 0 0,0 0 1,0 1-1,-6 10 0,8-12-19,0 0 0,0-1 0,1 1 0,-1 0 1,1 0-1,0 0 0,0 1 0,0-1 0,1 0 0,-1 0 0,1 0 0,0 1 1,0-1-1,1 0 0,-1 0 0,3 7 0,-2-9-166,0 0 1,0-1-1,1 1 0,-1-1 1,1 1-1,-1-1 0,1 0 0,-1 0 1,1 0-1,0 0 0,0 0 0,-1 0 1,1 0-1,0 0 0,0-1 1,0 1-1,0-1 0,0 0 0,0 1 1,0-1-1,0 0 0,0 0 0,0 0 1,3-1-1,2 1-1449,0 0 0,0-1 1,0 0-1,0 0 0,13-5 0,8-10-5805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51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76 124 7335,'0'0'14152,"-9"5"-12567,5-3-1460,-1 0 0,1 1 0,0-1 0,0 1 0,0 0 0,0 0-1,1 0 1,-1 1 0,1-1 0,0 1 0,0 0 0,0 0-1,1 0 1,-1 0 0,1 0 0,0 1 0,0-1 0,0 1-1,1-1 1,-1 1 0,1 0 0,0 0 0,1-1 0,-1 1-1,1 6 1,0-11-118,0 1 0,0 0 0,0 0 0,0-1 0,1 1 0,-1 0 0,0 0 0,0-1 0,1 1 0,-1 0 0,0-1 0,1 1 0,-1 0 0,0-1 0,1 1 0,-1-1 0,1 1 0,-1-1 0,1 1 0,-1-1 0,1 1 0,0-1 0,-1 1 0,1-1 0,0 0 0,-1 1 0,1-1 1,0 0-1,-1 0 0,1 1 0,0-1 0,-1 0 0,1 0 0,0 0 0,0 0 0,-1 0 0,1 0 0,0 0 0,0 0 0,-1 0 0,1 0 0,0-1 0,-1 1 0,2 0 0,1-1 13,0 0 0,0 0 1,0 0-1,0 0 0,0 0 1,-1 0-1,1-1 0,0 0 1,-1 1-1,4-3 0,9-12-66,-1 0 1,0-1-1,-2 0 0,14-24 0,-20 31 15,-1 0 1,0 0-1,0-1 1,-1 0 0,-1 0-1,0 0 1,-1-1-1,0 1 1,1-19 0,-12 34 462,5 2-352,1 0 1,-1 0-1,1 1 0,1-1 0,-1 1 1,1-1-1,0 1 0,1 0 1,-2 7-1,-3 66 612,6-67-861,4 58 366,7-39-2111,11-6-3423,-5-15-1566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52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72 11563,'0'0'7709,"-1"8"-6263,-9 350 4197,10-358-5620,0 1 0,0-1 1,0 1-1,-1-1 0,1 1 0,0-1 1,0 1-1,0 0 0,0-1 0,0 1 1,1-1-1,-1 1 0,0-1 0,0 1 1,0-1-1,0 1 0,1-1 0,-1 1 1,0-1-1,0 1 0,1-1 0,-1 1 1,0-1-1,1 1 0,-1-1 0,0 0 1,1 1-1,0-1 0,9-9 284,9-27-119,-12 10-295,0-1 1,-2 0-1,-1 0 0,-2-1 0,0 1 0,-2-1 1,0 1-1,-2-1 0,-9-43 0,10 69 86,-7-25-93,8 26 110,0 1-1,0-1 0,-1 0 1,1 0-1,0 0 0,-1 1 1,1-1-1,-1 0 0,1 0 1,-1 1-1,1-1 0,-1 0 1,0 1-1,1-1 0,-1 1 1,0-1-1,1 1 0,-1-1 1,0 1-1,0-1 0,1 1 1,-1 0-1,0-1 0,0 1 1,-1 0-1,1 2-10,0 0 1,0 0-1,0 0 0,0 0 0,0 0 1,0 0-1,1 1 0,-1-1 0,1 0 1,0 1-1,0-1 0,-1 0 0,1 1 1,1-1-1,-1 0 0,1 4 1,-1 1 8,0-2 23,0 1 0,0 0-1,0-1 1,1 1 0,0-1 0,0 1 0,1 0-1,-1-1 1,1 0 0,1 1 0,-1-1 0,4 5 0,-4-7-1,0-1 0,1 1 0,0-1 1,-1 1-1,1-1 0,0 0 1,0 0-1,0 0 0,0-1 0,1 1 1,-1-1-1,0 0 0,1 0 0,-1 0 1,1 0-1,-1 0 0,1-1 1,-1 0-1,1 1 0,5-2 0,-1 0-15,0 0 0,0-1 0,0 0 0,0-1 0,0 0 0,-1 0 0,1 0-1,-1-1 1,0 0 0,0 0 0,0-1 0,-1 0 0,0 0 0,0-1 0,0 0 0,6-7-1,-2 2-104,-1 0-1,-1-1 0,0 0 0,0 0 0,-1 0 0,0-1 0,-2 0 0,8-21 1,-21 78 88,2 1 0,3 0-1,1 0 1,6 71 0,-3-107 54,0 0 0,1 0 0,-1 0 0,2 0 0,0 0 0,0 0 0,6 13 0,-7-19-172,-1-1 0,1 1 1,0-1-1,0 0 0,0 1 0,0-1 0,0 0 1,0 0-1,0 0 0,1 0 0,4 3 0,-5-5-169,0 1-1,0 0 1,0-1-1,1 1 1,-1-1-1,0 0 1,0 1-1,0-1 1,0 0-1,0-1 1,0 1-1,0 0 1,0 0-1,1-1 1,-1 1-1,0-1 1,0 0-1,0 0 1,1-1-1,13-11-7063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53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20 15951,'0'0'6919,"-8"0"-5745,3 0-1107,1 0 1,-1 1-1,1-1 0,-1 1 0,1 0 0,-1 0 1,1 1-1,0-1 0,-1 1 0,1 0 0,0 0 1,0 0-1,0 1 0,1-1 0,-1 1 1,1 0-1,-1 0 0,1 0 0,0 1 0,0-1 1,-4 7-1,1-1 109,0-1 0,1 2 0,0-1 0,0 1 1,1 0-1,0 0 0,1 0 0,0 0 0,1 0 0,0 1 1,1-1-1,-1 15 0,2-24-170,0 0-1,0 0 1,0 0 0,0-1-1,0 1 1,1 0-1,-1 0 1,0 0 0,0-1-1,1 1 1,-1 0 0,1 0-1,-1-1 1,0 1 0,1 0-1,-1-1 1,1 1 0,0 0-1,-1-1 1,1 1-1,-1-1 1,1 1 0,0-1-1,-1 1 1,1-1 0,0 1-1,0-1 1,0 0 0,-1 1-1,2-1 1,1 1 7,0-1-1,-1 0 1,1 0 0,0 0-1,0 0 1,0-1 0,-1 1 0,1-1-1,4-1 1,2 0-38,-1-2-1,1 1 1,-1-1-1,0 0 1,8-6-1,-3-2-205,-1-1-1,0 0 0,0 0 0,-1-1 1,-1 0-1,-1-1 0,0-1 0,-1 1 0,0-1 1,-1-1-1,6-24 0,-12 40 286,-2 4 122,-6 24 133,2-12-228,0 0 0,2 1 1,0 0-1,0 0 0,1 0 1,1 0-1,1 0 0,3 28 1,-3-42-157,1-1 0,-1 0 0,0 0 0,1 0-1,-1 0 1,1 0 0,-1 0 0,1 0 0,0 0 0,-1 0 0,1 0 0,0 0 0,0 0 0,0 0 0,0 0 0,-1-1 0,1 1 0,0 0 0,0-1 0,1 1 0,-1-1 0,0 1 0,0-1 0,0 1 0,0-1 0,0 0 0,0 1 0,1-1 0,-1 0-1,0 0 1,0 0 0,0 0 0,1 0 0,-1 0 0,0 0 0,0-1 0,0 1 0,1 0 0,-1-1 0,2 0 0,1-1-667,1 0-1,0 0 1,-1 0-1,0 0 1,1-1-1,-1 0 1,0 0 0,5-5-1,17-20-6789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04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205 136 12460,'0'0'1724,"11"-11"209,-2 2-1348,-2 4-159,-1-1 0,1 0 1,-1 0-1,-1 0 0,1-1 1,-1 0-1,0-1 0,0 1 0,-1-1 1,4-10-1,-8 17-330,1 0 0,-1 0 0,0 0 0,0 0 0,0 1 1,1-1-1,-1 0 0,0 0 0,0 0 0,-1 0 0,1 0 0,0 0 0,0 0 1,0 0-1,-1 0 0,1 0 0,0 0 0,-1 0 0,1 1 0,-1-1 0,1 0 1,-1 0-1,1 0 0,-1 1 0,0-1 0,1 0 0,-1 1 0,0-1 0,0 0 0,-1 0 1,-1 0 1,0 0 0,0 0 0,1 1 0,-1-1 0,0 1 1,0-1-1,0 1 0,0 0 0,0 0 0,-4 1 0,-4 1-39,1 0-1,-1 0 0,1 1 1,0 0-1,-11 6 0,-1 3-29,0 1-1,-20 17 1,35-25-31,1 0 1,-1 1 0,1 0 0,0 0 0,0 1 0,1 0 0,0 0 0,0 0 0,-6 13 0,11-19-7,0 0 0,0 0 0,-1-1 0,1 1 0,0 0 0,0 0-1,0 0 1,0-1 0,0 1 0,1 0 0,-1 0 0,0-1 0,0 1 0,0 0 0,1 0-1,-1-1 1,0 1 0,1 0 0,-1-1 0,0 1 0,1 0 0,-1-1 0,1 1 0,-1 0 0,1-1-1,0 1 1,-1-1 0,1 1 0,-1-1 0,1 0 0,0 1 0,0-1 0,-1 0 0,1 1 0,0-1-1,-1 0 1,1 0 0,0 1 0,0-1 0,0 0 0,-1 0 0,2 0 0,45 5-165,-32-4 91,-11-1 45,9 1-57,-1-1 1,1 2 0,0 0 0,-1 0 0,0 1-1,1 1 1,-1 0 0,0 1 0,-1 0 0,15 9 0,-25-13 81,0-1 1,0 1 0,0 0 0,0 0-1,0 0 1,0 0 0,0 0-1,0 0 1,0 0 0,-1 0 0,1 0-1,0 0 1,-1 0 0,1 0 0,-1 0-1,1 1 1,-1-1 0,0 0 0,1 0-1,-1 1 1,0-1 0,0 0 0,0 0-1,0 1 1,0 1 0,-1-1 32,0 0 0,0 0 0,0-1 0,0 1 0,0 0 1,0 0-1,-1-1 0,1 1 0,0-1 0,-1 1 0,0-1 0,1 1 0,-4 1 1,-5 3 160,0-1-1,0 0 1,-1 0 0,-15 4 0,10-5-137,1 1-1,-1-2 1,0 0-1,0-1 1,-1 0-1,1-2 1,0 0-1,-22-2 1,37 2-100,1 0 1,-1 0-1,1-1 1,-1 1-1,1 0 1,-1 0-1,0 0 0,1 0 1,-1-1-1,1 1 1,-1 0-1,1 0 1,-1-1-1,1 1 1,-1-1-1,1 1 1,0 0-1,-1-1 1,1 1-1,0-1 0,-1 1 1,1-1-1,0 1 1,-1-1-1,1 1 1,0-1-1,0 1 1,-1-1-1,1 1 1,0-1-1,0 1 0,0-1 1,0 0-1,0 1 1,0-1-1,0 1 1,0-1-1,0 1 1,0-1-1,0 0 1,0 1-1,0-1 1,1 1-1,-1-1 0,0 1 1,0-1-1,1 1 1,-1-1-1,0 1 1,1-1-1,-1 1 1,0-1-1,1 1 1,-1 0-1,1-1 1,-1 1-1,1-1 0,-1 1 1,1-1-1,31-23-4354,5 9-454,3 0-1164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53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10826,'0'0'7784,"-25"64"-5318,13-32-448,-4-1-449,0 2-512,4-4-608,-3-2-353,5-6-96,6-4-385,-5-6-127,8-5-321,-3-6-416,2-5-3235,-1-11-161,-2-6 353,-1-4-1153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53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4068,'0'0'16773,"7"8"-15300,8 10-871,0-1-1,2-1 1,0 0-1,0-1 1,31 20-1,-25-23-631,1-1 0,0-1 0,35 10 0,-40-15-2261,0-1 0,34 3 0,-35-8-3629,-2-4-3407</inkml:trace>
  <inkml:trace contextRef="#ctx0" brushRef="#br0" timeOffset="1">414 0 13068,'0'0'8937,"-5"50"-7047,5-32-609,5-1-384,8-1-513,3-1-320,1 0-64,3-1-993,-1-5-1729,1-3-3684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54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4644,'0'0'19229,"-1"9"-18471,-10 77 976,10-74-1506,1-1 0,0 0 1,0 1-1,2-1 0,-1 0 0,6 19 0,-7-29-209,1 0 0,-1 1 0,1-1 0,-1 0 0,1 0 0,-1 0 0,1 0-1,0 0 1,0 0 0,-1 0 0,1 0 0,0 0 0,0-1 0,0 1 0,0 0 0,0 0-1,0-1 1,0 1 0,0 0 0,0-1 0,0 0 0,0 1 0,1-1 0,-1 1-1,1-1 1,1 0-2,-1 0 1,1 0-1,-1-1 0,1 1 0,-1-1 0,1 1 0,-1-1 0,0 0 0,1 0 1,-1 0-1,4-3 0,4-2-11,-1-1 0,0 0 0,0-1 0,9-11-1,3-6-179,24-40 0,-31 45 149,-12 29-14,-1-1 0,0 1-1,0-1 1,0 1 0,-2 9 0,1 66 114,0-84-74,0 1 0,0-1 1,0 0-1,0 1 0,0-1 1,0 1-1,0-1 1,0 1-1,1-1 0,-1 1 1,0-1-1,0 0 0,0 1 1,0-1-1,1 1 1,-1-1-1,0 0 0,1 1 1,-1-1-1,0 0 0,0 1 1,1-1-1,-1 0 1,1 1-1,-1-1 0,0 0 1,1 0-1,-1 0 0,1 1 1,-1-1-1,0 0 0,1 0 1,0 0-1,18-2 70,19-17-87,-20 5-91,-2 0 1,0-1-1,0-1 0,-2-1 0,0 0 0,15-24 1,-28 40 282,-5 30-53,-4 1-98,6-23 10,0-1 0,0 1 0,1 0 0,0 0 1,0-1-1,0 1 0,1 0 0,1 13 0,0-19-31,0 0 0,-1 0 0,1 0 0,0 0 0,0 0 0,0 0 0,0 0-1,0-1 1,1 1 0,-1 0 0,0-1 0,0 1 0,0-1 0,1 1 0,-1-1 0,0 0-1,0 0 1,1 1 0,-1-1 0,0 0 0,1 0 0,0 0 0,0 0-26,0-1 1,-1 1-1,1 0 1,0 1-1,-1-1 1,1 0-1,-1 0 1,1 1-1,-1-1 1,1 1-1,-1-1 1,1 1-1,-1 0 1,1 0-1,-1-1 1,0 1-1,1 0 1,-1 0-1,0 0 1,0 0-1,0 1 1,0-1-1,0 0 1,0 0-1,0 1 1,0-1-1,0 1 1,0 1-1,0 0-179,-1 3-371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55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23 9897,'0'0'15370,"-3"10"-14778,1-5-513,0 2 27,-1 0 0,1 0 0,1 0 0,-1 0 0,1 0 0,0 0 0,1 0 0,-1 1 0,2-1 0,-1 0 0,3 11 0,-3-17-99,1 0 0,0 0 0,0 0 0,0 0 0,0 0 0,0 0 0,0 0 0,0 0 0,0-1 0,0 1 0,0 0 0,0-1 0,0 1 0,1-1 0,-1 0 0,0 1 0,0-1 0,1 0 0,-1 0 0,0 1 0,1-1 0,-1 0 0,0 0 0,1 0 0,-1-1 0,0 1 0,0 0 0,1-1 0,-1 1 0,0 0 0,0-1 0,2 0 0,2-1-19,1 0 0,-1-1 1,0 0-1,0 0 0,0 0 1,4-4-1,0 0-123,-2 0-1,1 0 0,-1-1 0,0-1 1,-1 1-1,0-1 0,0 0 1,-1 0-1,0-1 0,0 1 1,5-20-1,-20 66 697,7-29-439,1-1 0,-1 1 0,2-1-1,-1 1 1,1 0 0,0 0 0,0-1 0,1 1 0,0 0 0,1 0-1,1 8 1,-1-15-111,0 1 0,-1-1 0,1 0-1,0 0 1,0 1 0,1-1 0,-1 0-1,0 0 1,0 0 0,0 0 0,1-1-1,-1 1 1,0 0 0,1 0 0,-1-1-1,1 1 1,-1-1 0,1 1 0,-1-1-1,1 0 1,-1 1 0,1-1 0,-1 0-1,1 0 1,0 0 0,-1 0 0,1 0 0,-1-1-1,1 1 1,2-1 0,2 0-45,0-1 0,0 1 0,1-1 0,-1 0 0,0 0 0,8-6 0,19-15-867,36-32 0,-62 48 814,-6 7 89,-1 0 0,0 0 0,0 0 0,0 0 1,0 0-1,1 0 0,-1 0 0,0 0 1,0 0-1,0-1 0,0 1 0,1 0 1,-1 0-1,0 0 0,0 0 0,0 0 1,1 0-1,-1 0 0,0 0 0,0 0 0,0 0 1,0 0-1,1 0 0,-1 1 0,0-1 1,0 0-1,0 0 0,0 0 0,1 0 1,-1 0-1,0 0 0,0 0 0,0 0 0,0 0 1,1 1-1,-1-1 0,0 0 0,0 0 1,0 0-1,0 0 0,0 1 0,0-1 1,0 0-1,0 0 0,0 0 0,1 0 0,-1 1 1,0-1-1,0 0 0,0 0 0,0 0 1,0 0-1,0 1 0,0-1 0,0 0 1,0 0-1,2 22 280,-5 20 275,2-37-468,1-1 0,-1 1 0,1-1 0,0 1 0,0 0 0,0-1 0,1 1 0,-1-1 0,1 1 0,2 4 0,-3-8-63,1 0-1,-1-1 0,1 1 1,-1 0-1,1-1 1,-1 1-1,1-1 0,0 1 1,-1 0-1,1-1 0,0 0 1,-1 1-1,1-1 0,0 1 1,0-1-1,-1 0 0,1 1 1,0-1-1,0 0 1,0 0-1,1 0 0,31-7 221,32-33-1198,-52 31 696,0 1 0,0 0 0,17-7 1,-29 17 343,0 0 1,0 0 0,-1 0 0,1 0 0,-1 0 0,1 0 0,-1 0 0,1 0-1,-1 1 1,0-1 0,0 0 0,0 0 0,-1 4 0,3 18 620,-1-23-697,1 0-1,-1 1 0,1-1 1,0 0-1,-1 0 0,1 0 0,0 0 1,0 0-1,0 0 0,0-1 1,-1 1-1,1-1 0,0 1 0,0-1 1,0 0-1,0 1 0,0-1 0,1 0 1,-1-1-1,3 1 0,43-9-183,6-14-586,-43 17 509,0 1 0,1 0-1,0 0 1,0 1 0,14-2 0,-25 7 288,0-1 0,-1 1-1,1-1 1,0 1 0,-1 0 0,1-1 0,-1 1 0,1 0 0,-1 0 0,0 0 0,1-1 0,-1 1 0,0 0-1,1 0 1,-1 0 0,0 0 0,0 0 0,0-1 0,0 1 0,0 0 0,0 0 0,0 0 0,0 0 0,0 1-1,-1 33 157,1-28-177,0-7-94,0 0 1,0 1-1,0-1 1,0 0-1,0 0 1,0 1-1,1-1 1,-1 0-1,0 0 1,0 1-1,0-1 1,0 0-1,0 0 1,0 0-1,1 1 1,-1-1-1,0 0 1,0 0-1,0 0 1,0 1-1,1-1 1,-1 0-1,0 0 1,0 0-1,0 0 1,1 0-1,-1 0 1,0 0-1,0 1 1,1-1-1,-1 0 1,0 0-1,0 0 1,1 0-1,-1 0 1,0 0-1,0 0 1,1 0-1,-1 0 1,0 0-1,0 0 1,1 0-1,-1-1 1,0 1-1,0 0 1,1 0-1,-1 0 1,0 0-1,0 0 1,1-1-1,-1 1-34,13-3-5549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56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20 11691,'8'-19'6995,"-18"25"-1739,-21 29-2693,9-1-1618,-24 51-1,40-72-818,1 0 1,0 0-1,1 0 0,1 0 0,0 1 0,0 0 1,0 24-1,3-35-119,1 0 1,0 0-1,0-1 0,0 1 1,0 0-1,0-1 0,0 1 1,1-1-1,-1 1 1,1-1-1,-1 0 0,1 1 1,0-1-1,0 0 0,0 0 1,1 0-1,-1-1 0,0 1 1,1 0-1,-1-1 1,1 0-1,-1 1 0,1-1 1,-1 0-1,1-1 0,4 2 1,12 4 24,0-1-1,33 4 1,-36-7-11,-9 0-187,9 1 181,0-1 0,1 0 0,23-2 1,1-10-3169,-38 9 2238,1-1 0,-1 0 0,0 0 0,0 0 0,0 0 1,-1-1-1,1 1 0,0-1 0,3-5 0,6-9-7461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56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15631,'0'0'11787,"-23"60"-11723,18-40-64,5-3-128,0-2-1153,0-4-1858,0-6-1474,8-3-3971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56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14253,'0'0'7506,"-4"7"-6353,-9 19-707,1 1-1,2 0 0,1 0 0,1 1 0,1 0 1,1 0-1,2 1 0,0-1 0,2 40 1,2-67-405,0 0 1,1 0 0,-1 0 0,1 1-1,-1-1 1,1 0 0,-1 0-1,1 0 1,0 0 0,-1 0 0,1 0-1,0 0 1,0 0 0,0 0 0,0 0-1,0-1 1,0 1 0,0 0 0,0 0-1,0-1 1,0 1 0,0-1 0,0 1-1,0-1 1,1 1 0,-1-1 0,0 0-1,0 0 1,1 0 0,-1 1 0,0-1-1,0 0 1,1-1 0,-1 1-1,0 0 1,0 0 0,1 0 0,-1-1-1,0 1 1,2-1 0,5-1 46,-1 0 1,0 0-1,0 0 1,1-1-1,9-5 1,2-4-27,-1-1 0,-1-1 0,0-1 0,-1 0 0,0-1 0,-2-1 1,1 0-1,-2-1 0,-1 0 0,16-31 0,-31 66-16974,-5-11 10549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57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10122,'0'0'6854,"-19"58"-4388,19-37-159,0-1-578,3-2-191,8-1-609,0-2-321,1-4-320,-1-4-192,-1-1-31,-1-4-386,-2-1-832,0-1-801,-3-12-11402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57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15663,'0'0'4324,"51"13"-6310,-26-8-4196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57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15 17232,'0'0'7447,"-3"8"-7036,2-6-397,0 0-1,0 0 0,0 1 0,1-1 1,-1 0-1,1 1 0,-1-1 0,1 0 1,0 1-1,0-1 0,0 1 0,0-1 0,0 0 1,1 1-1,-1-1 0,1 1 0,-1-1 1,1 0-1,0 0 0,0 1 0,0-1 1,0 0-1,0 0 0,0 0 0,1 0 0,-1 0 1,1 0-1,0-1 0,-1 1 0,1 0 1,0-1-1,0 1 0,0-1 0,0 0 1,0 0-1,0 1 0,0-1 0,1-1 1,-1 1-1,0 0 0,1 0 0,-1-1 0,0 0 1,1 1-1,-1-1 0,0 0 0,5 0 1,-5 0-7,-1 0 0,1 0 0,-1 0 1,1 0-1,-1 0 0,1 0 0,0 0 1,-1 0-1,1-1 0,-1 1 0,1 0 1,-1-1-1,1 1 0,-1-1 0,1 0 1,-1 0-1,0 1 0,1-1 0,-1 0 1,0 0-1,0 0 0,0 0 0,0 0 1,0-1-1,0 1 0,0 0 0,2-3 1,-2-1-8,1 0 0,-1 0 0,0 0 0,-1 0 0,1 0 0,-1-1 0,0-6 0,0 10-2,-1 0 0,1 1 0,0-1 0,-1 0 0,1 1 0,-1-1 0,1 1 0,-1-1 1,0 1-1,1-1 0,-1 1 0,0-1 0,0 1 0,0 0 0,0-1 0,-1 1 1,1 0-1,0 0 0,0 0 0,-1 0 0,1 0 0,-1 0 0,1 0 0,-1 1 0,1-1 1,-1 0-1,1 1 0,-1-1 0,0 1 0,1 0 0,-1-1 0,0 1 0,1 0 1,-1 0-1,0 0 0,1 0 0,-1 0 0,0 1 0,1-1 0,-3 1 0,-1 0 1,0-1-1,1 1 0,-1 0 0,0 0 1,1 1-1,-1-1 0,1 1 0,0 0 1,0 0-1,-1 1 0,1-1 1,1 1-1,-7 5 0,7-4 27,0-1 0,0 1 0,1-1 1,-1 1-1,1 0 0,0 0 0,1 0 0,-1 0 0,0 0 0,1 0 0,0 0 0,0 1 1,1-1-1,-1 0 0,1 1 0,0-1 0,0 0 0,0 1 0,0-1 0,1 0 1,0 1-1,0-1 0,0 0 0,2 5 0,-1-5-196,1 0 1,0 0-1,0 0 1,0-1 0,0 1-1,1-1 1,-1 1-1,1-1 1,0-1-1,0 1 1,0 0-1,0-1 1,0 0-1,1 0 1,-1 0-1,1 0 1,-1-1-1,1 0 1,0 0-1,-1 0 1,10 0-1,28 0-4164,-1-1-3624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04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1 142 9769,'0'0'3444,"9"0"-284,14 0-1443,1-1 1,42-8-1,-58 7-1484,0 0-1,0-1 1,-1 1-1,1-1 1,-1-1-1,8-4 1,-12 6-221,-1 1 0,1-1 1,-1 0-1,0 0 0,1-1 0,-1 1 1,0 0-1,0-1 0,-1 1 0,1-1 0,0 1 1,-1-1-1,1 0 0,-1 0 0,0 0 1,1-5-1,-1 6 7,-1 1 1,0-1-1,0 0 0,0 0 1,0 0-1,0 0 0,0 1 1,0-1-1,0 0 1,-1 0-1,1 0 0,-1 1 1,1-1-1,-1 0 1,0 1-1,0-1 0,1 0 1,-1 1-1,0-1 0,-1 1 1,1-1-1,0 1 1,-2-2-1,0 1 16,0 0 0,0 0 0,-1 0 1,1 0-1,0 1 0,-1-1 0,1 1 0,-1 0 0,0 0 1,1 0-1,-6 0 0,4 0-18,0 1 0,-1-1 0,1 1 1,-1 0-1,1 1 0,-1-1 0,1 1 1,0 0-1,0 1 0,-1-1 0,1 1 0,0 0 1,0 0-1,0 0 0,1 1 0,-8 5 1,10-6-14,0 0 1,-1 0-1,1 0 1,0 0 0,0 1-1,1-1 1,-1 1 0,1 0-1,-1-1 1,1 1 0,0 0-1,0 0 1,0 0 0,0 0-1,0 0 1,1 0 0,-1 0-1,1 0 1,0 0-1,0 0 1,0 0 0,0 0-1,1 0 1,-1 0 0,1 0-1,0 0 1,0 0 0,0 0-1,0 0 1,0 0 0,0-1-1,1 1 1,0-1 0,-1 1-1,1-1 1,0 1-1,0-1 1,1 0 0,-1 0-1,0 0 1,1 0 0,-1 0-1,1 0 1,-1-1 0,1 0-1,0 1 1,0-1 0,0 0-1,-1 0 1,1 0 0,0-1-1,0 1 1,4 0-1,19 3-145,0 0 0,0-2 0,0-1 0,28-2 0,-40 0 30,0-1-1,0 0 1,0 0-1,0-2 1,0 0-1,0 0 1,-1-1-1,0-1 1,13-7-1,-11 1 73,-3 3 735,-15 22 179,-5 3-460,5-12-221,1 0 0,0 1-1,0-1 1,0 0-1,0 1 1,1-1 0,-1 1-1,1 0 1,0-1 0,1 1-1,-1 9 1,3-12-162,0-1 0,0 0 0,0 0 0,0 0 0,1-1 0,-1 1 0,0 0 0,1-1 0,-1 0 0,0 1 0,1-1 0,-1 0 0,0 0 0,1 0 0,-1-1 0,5 0 0,0 1 32,7-2-198,1 0 0,-1 0-1,1-2 1,-1 0-1,0 0 1,0-1-1,25-14 1,35-12-8063,-65 29 4383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58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13965,'0'0'7725,"-3"10"-6567,-7 26 34,-30 112 1198,36-127-2242,1 1 1,0 0 0,2 0-1,0 0 1,3 24 0,0-40-153,-1 0-1,1-1 1,0 1 0,0 0-1,1-1 1,-1 0 0,1 1-1,0-1 1,1 0 0,-1 0-1,1-1 1,0 1 0,0-1-1,1 0 1,-1 0 0,1 0-1,0-1 1,0 0 0,10 5-1,-11-5-280,1-1-1,0 0 0,1 0 0,-1-1 0,0 0 0,1 1 0,-1-2 1,0 1-1,11-1 0,-12 0-198,-1 0 0,1-1 0,0 0 1,0 0-1,-1 0 0,1 0 0,-1 0 1,1-1-1,-1 1 0,1-1 0,-1 0 1,0 0-1,0-1 0,5-4 0,14-16-4619,-1-5-1565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58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1730,'0'0'17926,"-7"9"-16426,-19 33-464,26-41-1003,-1 0 1,1 0 0,-1 0-1,1-1 1,-1 1 0,1 0 0,-1 0-1,1 1 1,0-1 0,0 0-1,-1 0 1,1 0 0,0 0-1,0 0 1,0 0 0,0 0 0,0 0-1,0 0 1,1 0 0,-1 0-1,0 0 1,1 0 0,-1 0-1,0 0 1,1 0 0,-1 0 0,1 0-1,-1 0 1,1 0 0,0 0-1,-1 0 1,1-1 0,0 1-1,0 0 1,0 0 0,-1-1 0,1 1-1,0-1 1,0 1 0,0-1-1,0 1 1,0-1 0,0 1-1,0-1 1,0 0 0,0 0 0,0 1-1,0-1 1,0 0 0,0 0-1,2 0 1,4 1-4,0-1-1,0 0 1,-1 0-1,1 0 1,0-1-1,7-1 1,-8 0-16,0-1 0,1 0-1,-1-1 1,0 1 0,0-1 0,-1-1 0,1 1-1,-1-1 1,8-8 0,9-8 8,-22 21-23,0 0 1,0 0-1,0 0 0,0 0 1,1 0-1,-1 0 0,0 0 1,0 0-1,0 0 1,0 0-1,1 0 0,-1 0 1,0 0-1,0 0 0,0 0 1,0 0-1,1 0 0,-1 0 1,0 0-1,0 0 0,0 0 1,0 0-1,1 0 0,-1 0 1,0 0-1,0 0 0,0 0 1,0 1-1,0-1 0,1 0 1,-1 0-1,0 0 1,0 0-1,0 0 0,0 0 1,0 1-1,0-1 0,0 0 1,0 0-1,0 0 0,1 0 1,-1 0-1,0 1 0,0-1 1,0 0-1,0 0 0,0 0 1,0 0-1,0 1 0,0-1 1,0 0-1,0 0 1,0 0-1,0 0 0,0 1 1,0-1-1,-1 0 0,2 21-74,-5 22 33,-4 13 446,2 0 0,2 0 0,3 1 0,2-1 0,11 75 0,-11-129-402,0 7 22,1 0 1,-1 0-1,-1 0 1,0 1-1,0-1 0,0 0 1,-4 13-1,4-21-7,-1-1-1,0 1 1,0 0-1,0 0 0,0 0 1,0-1-1,-1 1 1,1-1-1,0 1 1,0-1-1,0 1 1,0-1-1,-1 0 0,1 1 1,0-1-1,0 0 1,-1 0-1,1 0 1,0 0-1,0 0 0,-1 0 1,1 0-1,0-1 1,0 1-1,-3-1 1,-32-12 431,28 7-433,0-1 1,1 0-1,0 0 1,0-1-1,0 0 0,1 0 1,0 0-1,1-1 1,0 0-1,0 0 1,1 0-1,0-1 0,1 0 1,-4-18-1,2 7-196,1-1 0,1 0 0,1 0 0,2 1 0,0-1 0,3-22 0,-2 38-11,0 1 0,1-1-1,-1 1 1,1-1 0,1 1 0,-1 0 0,1 0-1,0 0 1,0 0 0,0 0 0,1 1-1,-1-1 1,1 1 0,6-5 0,5-3-2394,1 0 1,30-18 0,-11 9-3688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59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8808,'0'0'16384,"-7"11"-15850,0 1-295,1 2 1,0-1 0,-7 26 0,11-35-150,0 1 0,1 0 0,0 0 0,0 0 0,0 0 0,1 0 0,0 0-1,0 0 1,0 0 0,0 0 0,1 0 0,0 0 0,0 0 0,0 0 0,1-1 0,0 1 0,4 8 0,-4-11-80,0 0 0,0 0-1,0 0 1,0-1 0,1 1 0,-1-1-1,1 1 1,-1-1 0,1 0 0,0 0-1,-1 0 1,1-1 0,0 1 0,-1 0-1,1-1 1,0 0 0,0 0 0,0 0-1,-1 0 1,1 0 0,0 0 0,0-1-1,0 0 1,-1 1 0,1-1 0,0 0 0,2-2-1,8-1-106,-1-2 0,0 0-1,0 0 1,13-9 0,-7 6 100,-11 15 188,-12 29 144,5-33-336,-2 6 17,0-1-28,0 1 0,1-1 0,-1 1 0,1-1 1,1 1-1,0 0 0,0-1 0,2 15 0,-1-21-142,0-1 0,1 0 0,-1 1 0,1-1 0,-1 0 0,0 0 0,1 0 0,-1 0 0,0 0 0,1 0 0,-1 0 0,1-1 0,-1 1 0,0 0 0,1-1 0,-1 1-1,0-1 1,0 1 0,1-1 0,1-1 0,4-4-1622,1 0 0,-1-1-1,0 0 1,-1 0 0,10-14 0,-7 10-1169,15-20-7881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59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0 11915,'0'0'3839,"-8"9"-1667,-17 18 145,-39 31 0,61-56-2113,0 0 1,1 0-1,0 0 1,-1 1-1,1-1 1,0 1-1,0 0 1,0 0-1,1 0 0,-1-1 1,1 2-1,-1-1 1,1 0-1,0 0 1,-1 6-1,2-7-159,0-1 0,0 1 0,1-1 1,-1 1-1,0-1 0,1 0 0,-1 1 0,1-1 0,-1 1 0,1-1 0,0 0 1,-1 0-1,1 1 0,0-1 0,0 0 0,0 0 0,0 0 0,0 0 1,0 0-1,0 0 0,1 0 0,-1 0 0,0-1 0,0 1 0,1 0 0,-1-1 1,1 1-1,-1-1 0,0 1 0,1-1 0,-1 0 0,1 1 0,-1-1 1,1 0-1,-1 0 0,1 0 0,1-1 0,7 2-26,0-1-1,1 0 0,-1 0 1,0-1-1,0-1 1,0 0-1,-1 0 1,1-1-1,14-6 1,-20 8 28,0-1 0,-1 0-1,1 0 1,0 0 0,-1-1 0,0 1 0,1-1 0,-1 0 0,0 0 0,0 0 0,-1 0 0,1 0-1,-1-1 1,1 1 0,-1-1 0,0 0 0,-1 1 0,1-1 0,0 0 0,-1 0 0,0 0-1,0 0 1,0 0 0,-1-1 0,1-5 0,-1 8-33,-1 1 0,1-1 0,0 1-1,-1-1 1,1 1 0,-1-1 0,1 1 0,-1-1-1,0 1 1,0 0 0,1-1 0,-1 1 0,0 0 0,0 0-1,0 0 1,-1 0 0,1 0 0,0 0 0,0 0-1,0 0 1,-1 0 0,1 0 0,0 0 0,-1 1 0,1-1-1,-1 1 1,1-1 0,-1 1 0,1 0 0,-1-1-1,1 1 1,-1 0 0,0 0 0,1 0 0,-4 1 0,3-2-70,0 1 1,0 0 0,0 1 0,0-1 0,0 0 0,0 1 0,0-1-1,0 1 1,0 0 0,0-1 0,0 1 0,0 0 0,0 0 0,0 0-1,0 0 1,1 1 0,-1-1 0,1 0 0,-1 1 0,1 0 0,-1-1 0,1 1-1,0-1 1,0 1 0,0 0 0,0 0 0,-1 2 0,1-2-186,0-1 1,1 1 0,-1-1-1,1 1 1,-1-1-1,1 1 1,0 0 0,0-1-1,0 1 1,0-1-1,0 1 1,0 0 0,0-1-1,0 1 1,1-1-1,-1 1 1,1-1 0,-1 1-1,1-1 1,-1 1 0,1-1-1,0 1 1,0-1-1,0 0 1,0 1 0,0-1-1,0 0 1,0 0-1,2 2 1,2-1-282,-1-1 0,1 1 0,0-1-1,-1 0 1,1-1 0,0 1 0,0-1 0,-1 0 0,7 0 0,1 0-1076,1-1 1,0 0-1,22-5 1,4-6-3929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59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31 12364,'0'0'11680,"-10"-2"-10185,5 0-1440,0 0-1,0 1 1,0 0 0,0 0-1,0 0 1,0 1 0,0 0 0,-1 0-1,1 0 1,0 0 0,0 1-1,0 0 1,-1 0 0,1 0 0,0 1-1,1 0 1,-1 0 0,0 0-1,0 0 1,1 1 0,-1 0 0,1 0-1,-6 5 1,7-5-5,-1 0-1,1 1 1,0-1 0,0 1 0,0 0-1,0 0 1,1 0 0,0 0-1,0 0 1,0 1 0,0-1 0,1 1-1,-1-1 1,1 1 0,0-1-1,0 9 1,1-10-40,0-1-1,1 0 1,-1 0-1,1 0 1,-1 0-1,1 0 1,0 0-1,0 0 0,0 0 1,0 0-1,0 0 1,1 0-1,-1 0 1,0-1-1,1 1 1,-1-1-1,1 1 1,0-1-1,-1 1 1,1-1-1,0 0 1,0 0-1,0 0 1,0 0-1,0 0 1,0 0-1,0-1 1,0 1-1,0-1 1,0 1-1,1-1 0,-1 0 1,0 0-1,0 0 1,0 0-1,4 0 1,2-1-85,-1 0 1,1 0 0,-1-1-1,1 0 1,-1 0-1,0 0 1,0-1-1,0 0 1,0-1-1,0 1 1,-1-1 0,0 0-1,10-9 1,-13 11 84,0-1-1,0 1 1,0-1 0,0 0 0,0 0 0,-1-1 0,1 1 0,-1 0 0,0-1 0,0 1 0,0-1 0,-1 0 0,1 0 0,-1 0 0,0 0 0,0 0-1,0 0 1,0 0 0,-1 0 0,0 0 0,0 0 0,0 0 0,0 0 0,-1 0 0,1-1 0,-3-6 0,2 9-1,-1 0-1,1 0 1,-1 1 0,1-1 0,-1 1 0,1-1-1,-1 1 1,0-1 0,0 1 0,0 0 0,0 0-1,0 0 1,0 0 0,0 0 0,0 1 0,0-1-1,0 1 1,0-1 0,-1 1 0,-3-1 0,-1 1-165,0-1 1,0 1 0,0 0-1,0 0 1,-11 3-1,18-3 82,-1 0-1,0 0 1,0 0-1,1 0 1,-1 0-1,0 1 0,1-1 1,-1 0-1,0 1 1,1-1-1,-1 0 1,1 1-1,-1-1 0,1 1 1,-1-1-1,1 1 1,-1-1-1,1 1 0,-1-1 1,1 1-1,-1-1 1,1 1-1,0 0 1,-1-1-1,1 1 0,0 0 1,0-1-1,-1 1 1,1 0-1,0-1 1,0 1-1,0 0 0,0-1 1,0 1-1,0 0 1,0 0-1,0-1 0,0 1 1,0 0-1,1-1 1,-1 1-1,0 0 1,0-1-1,1 2 0,0-1-264,0 1-1,-1 0 0,1-1 0,0 1 0,0-1 0,0 0 0,1 1 0,-1-1 1,0 0-1,0 0 0,1 1 0,-1-1 0,1 0 0,-1 0 0,1-1 0,2 2 0,19 3-4352,5-4-2050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00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183 161 10250,'0'0'3955,"-8"0"-2268,0-1-1280,1 2 0,-1-1-1,1 1 1,-1 0-1,1 0 1,0 1 0,-1 0-1,1 1 1,0-1-1,0 1 1,1 1 0,-1-1-1,1 1 1,-1 0-1,1 1 1,0 0 0,-9 9-1,-15 27 1732,28-39-2035,1 1 0,0-1 0,0 0 1,0 1-1,0-1 0,0 0 1,1 1-1,-1-1 0,1 1 1,-1-1-1,1 1 0,0-1 0,0 1 1,0-1-1,0 1 0,1-1 1,-1 1-1,2 3 0,-1-5-72,-1 0 1,1 0-1,0-1 0,0 1 1,1 0-1,-1-1 0,0 1 1,0 0-1,0-1 0,0 0 0,1 1 1,-1-1-1,0 0 0,0 1 1,1-1-1,-1 0 0,0 0 0,0 0 1,1 0-1,-1 0 0,0 0 1,1 0-1,-1-1 0,0 1 1,2-1-1,34-10 308,-15-3-361,0 0 1,-1-2-1,0 0 0,-1-2 0,-1 0 1,-1-1-1,0-1 0,-2 0 0,0-2 1,-1 0-1,-2 0 0,16-35 0,-24 38 291,-10 15 244,3 5-477,0 0 1,0 0-1,0 0 0,1 0 1,-1 1-1,0-1 1,1 1-1,-1-1 0,1 1 1,-1-1-1,1 1 0,-2 4 1,-5 7 102,1 0 0,0 1 0,2-1 1,-1 2-1,-5 26 0,8-32-90,2 1 1,-1-1-1,2 0 0,-1 1 0,1-1 1,0 1-1,1-1 0,0 0 1,1 0-1,4 17 0,-4-22-68,1 0-1,-1 0 0,0 0 1,1 0-1,0 0 0,0-1 1,0 1-1,0-1 1,1 0-1,-1 0 0,1 0 1,0 0-1,0-1 1,0 0-1,0 0 0,0 0 1,1 0-1,-1 0 0,5 0 1,4 2-1166,0-1 0,0-1 1,0 0-1,0-1 0,21-1 1,5-2-5922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01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74 9097,'0'0'4308,"-2"11"-1575,-5 34-448,7-44-2188,0 1 1,0-1-1,0 1 1,0-1-1,0 1 1,1-1-1,-1 1 1,0-1 0,1 1-1,-1-1 1,1 1-1,-1-1 1,1 0-1,0 1 1,0-1-1,0 0 1,-1 0-1,1 1 1,0-1-1,1 0 1,-1 0-1,0 0 1,0 0-1,0 0 1,1 0-1,-1-1 1,0 1 0,1 0-1,-1-1 1,0 1-1,1-1 1,-1 1-1,1-1 1,-1 0-1,1 1 1,-1-1-1,1 0 1,-1 0-1,1 0 1,-1 0-1,3-1 1,4 1 143,0 0 0,0-1-1,1 0 1,-1 0 0,15-5 0,-14 3-92,0-1-1,0 0 1,-1-1-1,1 0 1,-1 0-1,-1-1 1,1 0-1,6-7 1,-11 10-125,0 0 1,0 0 0,-1 0 0,1 0 0,-1 0 0,0 0 0,0-1 0,0 1 0,0-1 0,-1 0 0,0 1 0,1-1 0,-1 0 0,0 0 0,-1 0 0,1 0 0,-1 0 0,0 0 0,0 1 0,0-1 0,0 0 0,-1-4 0,0 6-23,0 1 0,0-1 0,0 1 1,0 0-1,0 0 0,0-1 0,0 1 0,0 0 0,0 0 0,-1 0 0,1 0 0,0 0 0,-1 0 1,1 1-1,-1-1 0,1 0 0,-1 1 0,1-1 0,-1 1 0,1-1 0,-1 1 0,0 0 0,1 0 1,-1 0-1,1 0 0,-1 0 0,0 0 0,1 0 0,-3 1 0,-2-1-10,1 1 0,-1 0 1,1 0-1,0 0 0,-1 1 0,1-1 0,-8 5 0,4 1-2,1-1 0,1 1 0,0 0 0,0 1 0,0-1-1,1 1 1,0 1 0,0-1 0,1 1 0,-6 14 0,7-16 47,0 1 0,1 0 0,0 0 0,1 0 0,0 0-1,0 1 1,1-1 0,0 0 0,0 1 0,1-1 0,0 1 0,1-1 0,1 9 0,-1-14-27,1 0 1,-1 0-1,1 0 0,0 0 1,0 0-1,0-1 0,0 1 1,0-1-1,1 1 0,-1-1 1,1 0-1,-1 0 0,1 0 1,0 0-1,0-1 0,0 1 1,0-1-1,0 0 1,0 1-1,0-1 0,1-1 1,-1 1-1,0 0 0,1-1 1,6 0-1,4 1-165,0 0-1,1-2 1,-1 1 0,25-6 0,-23 2-912,1-1 0,-1 0 0,0-2 0,0 0 0,0-1 0,-1 0 0,18-13 0,5-9-4896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01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 11115,'0'0'6758,"-12"-1"-4521,0 2-1804,-1 0 1,1 1-1,0 0 1,-1 0-1,1 2 1,-18 6 0,24-8-297,-1 1 1,1 0 0,0 0 0,0 0 0,0 1 0,0 0 0,0 0 0,1 1 0,-1-1 0,1 1 0,1 0 0,-1 1 0,1-1 0,-1 1 0,-4 9 0,8-13-142,1-1 0,-1 0 0,1 0 0,-1 1 0,1-1 1,-1 0-1,1 0 0,0 1 0,0-1 0,0 1 0,0-1 0,0 0 0,0 1 0,0-1 0,0 0 1,0 1-1,1-1 0,-1 0 0,0 1 0,1-1 0,-1 0 0,1 0 0,0 0 0,-1 1 0,1-1 0,0 0 1,0 0-1,0 0 0,-1 0 0,1 0 0,0 0 0,1 0 0,-1-1 0,0 1 0,0 0 0,0 0 1,0-1-1,0 1 0,1-1 0,-1 1 0,0-1 0,1 0 0,-1 1 0,3-1 0,8 2-155,1 0-1,0-1 0,-1 0 1,15-2-1,-4 1 8,-12 1 78,65 6-104,-72-6 172,0 0 0,1 0 0,-1 0 0,0 0 0,0 1 0,0 0 0,0-1 0,0 2 0,-1-1 0,1 0 0,0 1 0,-1-1 0,0 1 0,5 5 0,-7-7 77,0 0 0,0 1-1,0-1 1,0 1 0,0 0 0,0-1-1,-1 1 1,1-1 0,-1 1 0,1 0 0,-1 0-1,1-1 1,-1 1 0,0 0 0,0 0 0,0-1-1,0 1 1,0 0 0,0 0 0,-1 0 0,1-1-1,-1 1 1,1 0 0,-2 2 0,0 0 20,0-1 0,-1 0 1,1-1-1,0 1 0,-1 0 1,0-1-1,0 1 0,0-1 1,0 0-1,0 0 0,-5 2 1,-3 2 56,0-1 0,-1-1 0,0 0 0,0-1 0,0 0 0,-16 2 0,18-5-130,-1 1 0,1-2-1,0 1 1,-1-2 0,1 1 0,0-1-1,-10-4 1,17 5-188,0 0 0,1 0 1,-1 0-1,1 0 0,0-1 0,-1 1 0,1-1 0,0 1 0,0-1 1,0 0-1,0 0 0,0 0 0,-2-5 0,3 5-192,0 0 1,0 0-1,0 0 0,1 0 1,-1-1-1,1 1 0,0 0 0,-1 0 1,1-1-1,0 1 0,0 0 1,1-1-1,-1 1 0,0 0 1,1 0-1,0 0 0,-1-1 0,1 1 1,1-3-1,13-14-5526,8 1-1671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02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14894,'0'0'7639,"-7"9"-6945,-1 2-500,1 0 0,1 0 0,0 1 0,0 0 0,1 1 0,1-1 0,0 1 0,0-1 0,2 1 0,0 0 0,-1 21 0,0-5 424,1-4 110,2 46-1,0-66-665,0 0 0,1 0 0,-1 0 0,1 0 0,1 0 0,-1 0 0,1 0 0,0 0 0,0 0 0,0-1-1,0 1 1,1-1 0,0 0 0,0 0 0,4 5 0,-6-8-57,-1 0-1,1-1 1,0 1 0,-1 0 0,1 0-1,0 0 1,0-1 0,-1 1-1,1 0 1,0-1 0,0 1-1,0-1 1,0 1 0,0-1-1,0 1 1,0-1 0,0 0-1,0 1 1,0-1 0,0 0 0,0 0-1,0 0 1,1 0 0,-1 0-1,0 0 1,0 0 0,0 0-1,0 0 1,0-1 0,0 1-1,0 0 1,0-1 0,0 1 0,0-1-1,0 1 1,0-1 0,0 1-1,0-1 1,-1 0 0,1 1-1,0-1 1,0 0 0,0 0-1,-1 1 1,1-1 0,-1 0-1,1 0 1,0 0 0,-1 0 0,0 0-1,1 0 1,-1 0 0,0 0-1,1 0 1,-1 0 0,0 0-1,0 0 1,0 0 0,0-2-1,2-7-99,0 0-1,-1 0 0,-1-1 0,0-17 1,-1 20 41,-1-1 0,0 1 0,-1 0 0,1 0 0,-1 0 0,-7-12 0,8 17 31,0 0 0,1-1 0,-1 1-1,0 0 1,-1 0 0,1 0 0,-1 1-1,1-1 1,-1 0 0,0 1 0,0 0 0,0 0-1,0 0 1,0 0 0,0 0 0,0 0-1,-5-1 1,7 3 19,1 0-1,0 0 1,0 0-1,0 0 0,0 0 1,-1 0-1,1 0 1,0 0-1,0 0 1,0 0-1,-1 0 1,1 0-1,0 0 1,0 0-1,0 0 1,-1 0-1,1 0 1,0 0-1,0 0 0,0 0 1,0 0-1,-1 0 1,1 0-1,0 0 1,0 1-1,0-1 1,0 0-1,0 0 1,-1 0-1,1 0 1,0 0-1,0 0 1,0 1-1,0-1 0,0 0 1,0 0-1,0 0 1,-1 0-1,1 1 1,0-1-1,0 0 1,0 0-1,0 0 1,0 0-1,0 1 1,0-1-1,0 0 1,0 0-1,0 0 1,0 1-1,0-1 0,0 0 1,7 14-95,14 11 38,-12-19 64,1-1 1,0 0-1,1 0 0,-1-1 1,1-1-1,-1 0 1,1 0-1,0-1 0,0 0 1,1-1-1,18-1 1,-23 0-2,1 0 1,0-1 0,0 0 0,-1 0-1,1-1 1,0 0 0,-1 0 0,0-1 0,0 0-1,1 0 1,-2-1 0,1 0 0,0 0-1,-1 0 1,0-1 0,0 0 0,7-8 0,-10 10-8,0-1 0,0 1 1,0-1-1,-1 0 1,1 0-1,-1 0 0,0 0 1,0 0-1,0 0 1,-1-1-1,0 1 1,0-1-1,1-7 0,-26 52 48,19-26 86,0 0 0,0 1-1,1-1 1,1 1 0,0 0-1,1 1 1,1-1 0,1 23 0,0-37-118,0 1 1,0-1 0,0 0 0,1 1 0,-1-1-1,0 0 1,1 1 0,-1-1 0,1 0 0,-1 0 0,1 1-1,-1-1 1,1 0 0,0 0 0,0 0 0,0 0-1,0 0 1,0 0 0,0 0 0,0 0 0,0 0 0,0 0-1,0-1 1,0 1 0,2 0 0,0 0 5,-1 0 1,1-1-1,0 1 1,0-1 0,0 0-1,0 0 1,0 0-1,0 0 1,0 0-1,6-2 1,2-1-106,0 0 0,0 0 0,-1-2 1,0 1-1,12-8 0,-14 7 24,12-6-298,0-2 1,-1 0-1,-1 0 1,0-2-1,-1 0 1,27-32-1,-49 55 598,1-1 0,0 1 0,0 0 0,0 0 0,1 1 0,1-1-1,-1 0 1,1 1 0,1 0 0,-2 16 0,3-25-230,0 1-1,0-1 1,0 1 0,1-1-1,-1 1 1,0-1 0,0 1-1,0-1 1,0 1 0,1-1-1,-1 0 1,0 1 0,0-1-1,1 1 1,-1-1 0,0 1 0,1-1-1,-1 0 1,0 1 0,1-1-1,-1 0 1,1 1 0,-1-1-1,1 0 1,-1 0 0,1 1-1,-1-1 1,1 0 0,-1 0-1,1 0 1,-1 0 0,1 0-1,25-1 17,21-14-546,9-20-851,18-9-453,-74 44 1863,0 0 1,0 0-1,1 0 1,-1 0-1,0 0 1,0 0-1,1 0 1,-1 0-1,0 0 1,0 0-1,1 0 1,-1 0-1,0 0 1,0 0-1,1 0 1,-1 0-1,0 1 1,0-1-1,0 0 1,1 0-1,-1 0 1,0 0-1,0 0 0,0 1 1,1-1-1,-1 0 1,0 0-1,0 0 1,0 0-1,0 1 1,0-1-1,0 0 1,1 0-1,-1 1 1,0-1-1,0 0 1,0 0-1,0 0 1,0 1-1,0-1 1,0 0-1,0 1 1,2 18 607,-4 22-257,1-38-251,4 29 286,-3-32-419,1 1 1,-1 0-1,0-1 1,1 1-1,-1-1 1,0 1 0,1-1-1,-1 1 1,1-1-1,-1 0 1,1 1-1,-1-1 1,1 1 0,-1-1-1,1 0 1,-1 0-1,1 1 1,0-1-1,-1 0 1,1 0 0,-1 0-1,1 1 1,0-1-1,-1 0 1,1 0-1,0 0 1,5-1-140,-1-1 0,0 1 0,0-1 1,0 0-1,0-1 0,0 1 0,0-1 0,5-4 0,6-3-506,-10 5 6,1 1 0,-1-1 0,1 1 0,0 0 1,1 1-1,-1 0 0,0 0 0,1 1 1,0 0-1,0 0 0,14-2 0,-21 9 824,1-1 0,-2 0 0,1 1 0,0-1-1,-1 1 1,0-1 0,0 1 0,0-1 0,-2 7 0,-4 6 460,1-2-4369,5-28-2529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02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15695,'0'0'3683,"50"-21"-17776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06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124 179 8456,'0'-9'1911,"0"-28"-213,0 36-1595,0 0 1,0 0-1,0 0 1,0 0-1,0 0 1,0 0-1,0 0 1,-1 0-1,1 0 1,0 0-1,0 0 1,-1 0-1,1 0 1,-1 0-1,1 0 1,-1 1-1,1-1 1,-2-1-1,-10 4 1865,-12 25 237,16-9-1748,0 0 0,2 0 1,0 1-1,1 0 0,0 0 0,2 1 1,0-1-1,1 26 0,2-28-314,0 0 0,2 0 0,0 0 0,5 19 0,-4-25-582,1 0 0,0-1 0,0 1 0,1-1-1,0 0 1,11 16 0,-16-26 374,0 1 0,1-1 0,-1 1 0,0-1 0,0 0 0,0 1 0,1-1 0,-1 1 0,0-1 0,0 0-1,1 1 1,-1-1 0,0 0 0,1 0 0,-1 1 0,0-1 0,1 0 0,-1 0 0,0 1 0,1-1 0,-1 0 0,1 0 0,-1 0 0,1 0 0,-1 0-1,0 1 1,1-1 0,-1 0 0,1 0 0,-1 0 0,1 0 0,-1 0 0,1-1 0,4-13-453,-8-24 931,-2 23-42,-1 2 0,-1-1 0,0 0 0,-1 1 0,0 1 0,-1-1 0,-1 1 1,0 1-1,-21-20 0,77 47 563,-25-6-1671,0-1-1,1-1 1,24 6 0,-30-11-746,0 0 0,0-1 0,-1 0 1,1-1-1,23-2 0,-35 0 1585,0 0 0,0-1 0,0 1 0,0-1 0,0 0 0,0 0 0,0 0 1,-1 0-1,1-1 0,-1 1 0,1-1 0,-1 0 0,0 0 0,0 0 0,3-5 0,-4 6 118,-1 1-1,1-1 0,-1 0 1,0 0-1,0 0 0,1 0 1,-1 0-1,-1 0 1,1 0-1,0 0 0,0 0 1,-1-1-1,0 1 1,1 0-1,-1 0 0,0-1 1,0 1-1,0 0 0,0 0 1,0-1-1,-1 1 1,1 0-1,-1 0 0,1 0 1,-1-1-1,0 1 0,0 0 1,0 0-1,0 0 1,0 0-1,-2-2 0,1 2-123,1 1-1,-1 0 0,1 0 0,-1 0 0,1 0 1,-1 0-1,0 0 0,0 0 0,1 0 0,-1 1 1,0-1-1,0 0 0,0 1 0,0 0 0,1-1 1,-1 1-1,0 0 0,0 0 0,0 0 1,0 0-1,0 1 0,0-1 0,0 0 0,0 1 1,1-1-1,-1 1 0,0 0 0,0 0 0,1 0 1,-1 0-1,-3 2 0,1-1 77,0 1 1,0 0-1,1 0 0,-1 0 0,1 1 1,-1-1-1,1 1 0,0 0 1,0 0-1,1 0 0,-4 8 1,4-10-121,1 1 0,0-1 0,0 1 0,0 0 0,0-1 0,0 1 0,1 0 0,-1 0 1,1-1-1,0 1 0,0 0 0,0 0 0,0 0 0,0 0 0,1-1 0,-1 1 1,1 0-1,-1 0 0,1-1 0,0 1 0,1 0 0,-1-1 0,0 1 0,1-1 0,-1 0 1,1 1-1,0-1 0,-1 0 0,1 0 0,0 0 0,0 0 0,1 0 0,-1-1 0,0 1 1,1 0-1,-1-1 0,1 0 0,-1 0 0,1 0 0,0 0 0,4 1 0,2 0-117,0 0 0,0 0-1,0-1 1,0-1 0,0 0 0,0 0-1,0 0 1,0-1 0,0-1-1,0 1 1,0-2 0,10-3 0,-7 1-293,0-1 0,-1 0 1,1-1-1,-1 0 0,-1-1 1,1 0-1,13-16 1,12-16-4886,-39 45 5642,0 0 0,0 0 1,0 0-1,1 0 0,0 1 1,0-1-1,0 1 0,0-1 1,1 1-1,0 0 0,1-1 1,-1 1-1,1 0 0,1 9 1,-1-13-353,1-1 0,0 0 0,0 0 0,1 0 0,-1 0 0,0 0 0,0 0 0,0 0 0,1 0 0,-1 0 0,0-1 0,1 1 0,-1-1 0,1 1 0,-1-1 0,1 1 0,-1-1 0,1 0 0,-1 0 0,1 1 0,-1-1 0,1 0 0,-1-1 0,1 1 0,2 0 0,41-10 289,-31 2-427,0 0-1,0-1 1,0 0 0,-1-2-1,-1 1 1,0-2-1,0 1 1,-1-2 0,0 1-1,-1-2 1,-1 1-1,0-1 1,-1-1-1,-1 1 1,0-1 0,-1-1-1,0 1 1,-1-1-1,-1 0 1,-1 0 0,0-1-1,-1 1 1,0-21-1,-7-22-912,5 58 1012,-1 0 1,1 0-1,0 0 1,-1 0-1,1 0 1,0 0-1,-1 0 1,0 0 0,1 0-1,-1 0 1,1 0-1,-1 0 1,0 0-1,0 0 1,0 0-1,1 1 1,-1-1-1,-2-1 1,2 2 18,0 0 0,0 0 0,0 0-1,0 0 1,-1 0 0,1 1 0,0-1 0,0 0 0,0 1 0,0-1-1,0 1 1,0-1 0,0 1 0,0-1 0,0 1 0,0 0 0,1-1-1,-1 1 1,0 0 0,0 0 0,0-1 0,1 1 0,-1 0 0,0 2-1,-5 5 152,1 0 0,0 0 0,1 0 0,0 1 0,0-1-1,1 1 1,0 0 0,0 0 0,1 0 0,-1 16 0,-1 13 258,2 48 1,2-73-416,0 0 7,1 1 0,0 0 1,1-1-1,1 1 0,4 13 0,-5-20-14,1-1-1,-1 1 1,1-1-1,0 0 1,1 0-1,0 0 1,0 0-1,0 0 1,0-1-1,1 0 1,10 9-1,-14-13-3,0 1 0,1-1 0,-1 0 0,0 0 1,1 0-1,-1-1 0,1 1 0,-1 0 0,1 0 0,-1-1 0,1 1 0,0-1 0,-1 1 0,1-1 1,0 0-1,-1 0 0,1 0 0,0 0 0,-1 0 0,1 0 0,0 0 0,1-1 0,-2 1 31,1-1-1,-1 0 0,0 0 0,0 0 0,0 0 0,0 0 0,0 0 1,-1 0-1,1-1 0,0 1 0,0 0 0,-1 0 0,1-1 0,-1 1 1,1 0-1,-1-1 0,1 1 0,-1-1 0,0 1 0,0-2 0,1-4 51,-1 1-1,1-1 1,-2 0 0,1 1-1,-1-1 1,0 1-1,0-1 1,-1 1-1,-4-12 1,-27-38-52,31 53-46,0 1 0,0-1 0,0 1 0,0 0 0,0 0 0,0 0-1,-1 0 1,1 0 0,-1 1 0,0-1 0,1 1 0,-1-1-1,0 1 1,0 0 0,0 0 0,1 0 0,-1 1 0,-6-1 0,9 1 5,0 0 1,-1 0 0,1 0-1,0 1 1,0-1 0,-1 0-1,1 1 1,0-1 0,0 0 0,0 1-1,-1-1 1,1 0 0,0 1-1,0-1 1,0 0 0,0 1 0,0-1-1,-1 0 1,1 1 0,0-1-1,0 0 1,0 1 0,0-1-1,0 1 1,0-1 0,0 0 0,0 1-1,1-1 1,-1 1 0,0-1-1,0 0 1,0 1 0,0-1 0,0 0-1,1 1 1,-1-1 0,0 0-1,0 1 1,1-1 0,-1 0-1,0 0 1,0 1 0,1-1 0,-1 0-1,0 0 1,1 1 0,-1-1-1,14 17-16,-9-13-26,0 0 1,1-1-1,0 1 0,0-2 0,0 1 0,0 0 0,0-1 0,0 0 0,1-1 0,-1 1 0,1-1 0,-1-1 0,1 1 0,0-1 0,-1 0 0,1 0 0,12-3 0,-15 2 22,0-1-1,0 1 1,0-1 0,0 0 0,0 1-1,-1-2 1,1 1 0,-1 0 0,0-1 0,1 1-1,-1-1 1,0 0 0,-1 0 0,1 0 0,0-1-1,-1 1 1,0-1 0,0 1 0,0-1-1,0 0 1,-1 1 0,1-1 0,-1 0 0,0 0-1,0 0 1,0 0 0,-1-1 0,1-6-1,-2 10 213,-1 8-33,-4 28 107,-4 50 385,10-79-595,0 1 0,0-1-1,1 1 1,0-1-1,0 1 1,0-1 0,1 0-1,0 0 1,0 0 0,1 0-1,0 0 1,6 10 0,-6-12-45,1-1 0,-1 1 1,1-1-1,0 0 0,0 1 0,0-2 1,0 1-1,0 0 0,1-1 1,-1 0-1,1 0 0,0-1 1,0 1-1,-1-1 0,1 0 1,0 0-1,7 0 0,-6 0-120,-1 0 0,0-1 0,0 0-1,0 0 1,1 0 0,-1-1 0,0 0 0,0 0 0,0 0-1,0 0 1,0-1 0,0 0 0,-1 0 0,9-5 0,-9 4-260,0-1 0,0 0 0,-1 1 1,1-2-1,-1 1 0,0 0 1,0-1-1,0 1 0,-1-1 0,0 0 1,0 0-1,0 0 0,0 0 1,1-8-1,0-3-1471,0 0 0,-1 0 1,0-23-1,-1-10-2770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03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77 143 2659,'0'0'1622,"5"-8"482,0 2-1753,25-41 3476,-28 44-3274,-1 0 0,0 0 0,0 0 0,0 0 0,0 0 0,0 0 0,0 0-1,-1 0 1,1 0 0,-1 0 0,0 0 0,0 0 0,0 0 0,-1 0 0,1 0 0,-1 0 0,-1-5-1,2 7-433,-1 1 0,0-1 0,0 0-1,0 0 1,0 0 0,0 0 0,0 1-1,0-1 1,0 1 0,0-1 0,0 0-1,-1 1 1,1 0 0,0-1 0,0 1-1,0 0 1,-1 0 0,1-1 0,0 1-1,0 0 1,-1 0 0,1 0-1,0 1 1,0-1 0,0 0 0,-1 0-1,1 1 1,0-1 0,0 1 0,0-1-1,-2 1 1,-2 1 29,1 0-1,-1 0 0,1 0 1,-1 0-1,1 1 0,-7 5 1,-23 34 314,32-40-451,1 0-1,-1 0 1,1 1-1,0-1 1,0 0-1,0 1 1,0-1-1,0 0 1,0 1-1,1-1 1,-1 1-1,1 0 1,0-1-1,0 1 1,0-1-1,0 1 1,0-1-1,1 6 1,0-7-7,0 0 1,0 0 0,1 0-1,-1 0 1,0 0 0,0-1-1,1 1 1,-1 0 0,1-1-1,-1 1 1,0-1 0,1 1-1,-1-1 1,1 0 0,-1 0-1,1 1 1,-1-1 0,1 0-1,-1 0 1,1 0 0,-1-1-1,1 1 1,-1 0-1,1-1 1,-1 1 0,1-1-1,1 0 1,41-16-61,-30 6-223,0 1 1,-1-2-1,0 0 0,13-16 0,19-18-515,-44 46 772,-1 0 1,1 0-1,-1 0 1,1 0-1,-1 0 1,1 0-1,-1 1 1,1-1 0,-1 0-1,1 0 1,-1 0-1,1 1 1,-1-1-1,1 0 1,-1 1-1,0-1 1,1 0 0,-1 1-1,0-1 1,1 1-1,-1-1 1,0 0-1,1 1 1,-1-1-1,0 1 1,0-1 0,1 1-1,-1-1 1,0 1-1,0-1 1,0 1-1,0-1 1,0 1-1,0 0 1,0-1 0,0 1-1,0-1 1,0 2-1,8 33-14,-6-25 12,0-4-74,0 0 1,0 0-1,1 0 1,0 0-1,0-1 0,0 1 1,1-1-1,0 0 1,0 0-1,0 0 1,1-1-1,-1 1 1,1-1-1,0 0 0,0 0 1,11 5-1,-12-7-279,-1 0-1,1 0 0,0-1 1,0 1-1,1-1 0,-1 0 1,0 0-1,0 0 0,1-1 1,-1 0-1,0 0 0,0 0 1,1 0-1,-1 0 0,0-1 1,1 0-1,-1 0 1,0 0-1,0-1 0,0 1 1,0-1-1,0 0 0,0 0 1,-1 0-1,7-5 0,17-16-4608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04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7623,'0'0'2242,"-6"13"-1206,-5 18 406,1 1 0,1 0 1,2 0-1,1 1 0,-2 60 1,7-57-283,0-23-956,0 1 0,1-1-1,1 1 1,0-1 0,1 0 0,0 1 0,1-1 0,7 19-1,-10-31-193,0 0 1,0 0-1,1-1 0,-1 1 0,0 0 0,0-1 0,1 1 0,-1 0 1,1-1-1,-1 1 0,0-1 0,1 1 0,-1-1 0,1 1 0,-1-1 1,1 1-1,0-1 0,-1 1 0,1-1 0,0 1 0,-1-1 0,1 0 1,1 1-1,5-13 232,-3-28-82,-6 29-150,0 0 0,-1 0-1,0 0 1,-1 0 0,0 1 0,-1 0-1,0 0 1,-1 0 0,0 0 0,0 1-1,-1 0 1,0 0 0,-1 1 0,0 0-1,0 0 1,-14-9 0,13 13 32,8 10 56,12 11 98,-1-10-336,-1-1-1,1 0 1,0 0-1,1-1 1,-1-1-1,1 0 1,0 0-1,0-1 1,0 0-1,20 1 1,-12-2-1132,0 0 0,0-2 0,-1 0 0,1-1 0,35-7 0,-45 5 760,0 1-1,0-1 0,0-1 0,-1 0 0,16-10 0,-21 13 556,0-1 0,-1 0 0,1 0 0,-1 0-1,1 0 1,-1 0 0,0 0 0,0-1 0,0 1-1,0-1 1,0 0 0,0 1 0,-1-1 0,1 0-1,-1 0 1,0 0 0,0 0 0,0 0 0,0-1 0,0-3-1,-1 6 153,-1 0-1,1 1 1,0-1 0,-1 0-1,1 0 1,-1 0-1,1 1 1,-1-1 0,1 0-1,-1 0 1,0 1-1,1-1 1,-1 0-1,0 1 1,1-1 0,-1 1-1,0-1 1,0 1-1,0-1 1,1 1-1,-1 0 1,0-1 0,0 1-1,0 0 1,0 0-1,0 0 1,0 0-1,0 0 1,0-1 0,0 1-1,1 1 1,-1-1-1,0 0 1,0 0-1,0 0 1,-2 1 0,-35 9 2086,32-6-2110,0-1 0,1 2 1,-1-1-1,1 1 0,0 0 0,1 0 0,-1 0 0,1 1 0,0-1 0,0 1 0,0 0 0,1 0 0,0 0 0,1 1 0,-1-1 0,1 1 1,0 0-1,1-1 0,-1 1 0,1 0 0,0 11 0,1-16-159,1-1 1,-1 0-1,0 0 0,1 1 1,-1-1-1,0 0 1,1 0-1,0 0 0,-1 0 1,1 0-1,0 0 0,-1 0 1,1 0-1,0 0 1,0 0-1,0 0 0,0 0 1,0 0-1,0 0 0,0-1 1,0 1-1,0-1 1,0 1-1,3 0 0,0 1-4,0-1 0,1 0 0,0 0 1,-1-1-1,1 1 0,0-1 0,5 0 0,4-1-269,0-1 1,0 0 0,26-8 0,-16 1-524,42-13-838,-61 21 1698,0-1-1,0 1 1,0 1 0,0-1-1,1 1 1,-1 0-1,0 0 1,0 0-1,11 3 1,-15-2-8,0 0 0,0 0 0,0 0 0,-1 0 0,1 0 0,0 0 0,0 0 0,-1 0 0,1 0 0,0 1 0,-1-1 0,1 0 0,-1 0 1,0 1-1,1-1 0,-1 0 0,0 3 0,0-3-46,0-1-1,0 1 1,0 0 0,0 0 0,0 0 0,0 0 0,0 0-1,1-1 1,-1 1 0,0 0 0,1 0 0,-1 0 0,0-1 0,1 1-1,-1 0 1,1 0 0,-1-1 0,1 1 0,-1 0 0,1-1-1,0 1 1,-1-1 0,1 1 0,0-1 0,-1 1 0,1-1 0,1 1-1,-1-3 8,0 0 0,0-1-1,0 1 1,0 0 0,0-1-1,-1 1 1,0-1 0,1 1-1,-1-1 1,0 0 0,0 1-1,0-1 1,-1 1 0,1-3 0,-1-2-6,1 5-18,1-15-75,-1 1 0,-1 0 0,0-1 0,-1 1-1,-1 0 1,-8-24 0,41 40-5279,0 5 294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04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52 10762,'-20'1'2274,"6"-1"577,7 0 1986,12 2-3140,20-2-832,12 0 96,15 0-320,8 0-353,9 0-160,7 0-64,-4-5-64,-8 0-224,-4 1-833,-10-1-449,-15-3-576,-8-3-1921,-8-6-4229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05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13645,'0'0'8141,"12"-1"-7276,30-1-742,0 2-1,0 2 1,-1 1 0,1 2 0,-1 3-1,-1 0 1,44 17 0,-82-25-124,1 1 0,-1 0 0,0 0 0,0 1 0,1-1-1,-1 0 1,0 1 0,0-1 0,0 1 0,-1 0 0,1 0 0,0 0 0,-1 0 0,1 0 0,-1 0 0,2 2 0,-3-2 31,1-1 1,-1 1 0,0 0-1,0-1 1,0 1 0,0-1 0,0 1-1,0 0 1,0-1 0,0 1 0,-1-1-1,1 1 1,0 0 0,-1-1 0,0 1-1,1-1 1,-1 0 0,0 1 0,0-1-1,1 1 1,-1-1 0,0 0 0,-1 0-1,1 0 1,0 0 0,-2 2-1,-27 23 450,-63 40-1,2-2-994,37-17-948,-9 6-4463,31-30-2701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12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39 10314,'0'-1'307,"1"0"0,-1 0 0,0-1 1,1 1-1,-1 0 0,0 0 0,0 0 0,0-1 1,0 1-1,0 0 0,0 0 0,0 0 0,0-1 0,0 1 1,-1 0-1,1 0 0,0 0 0,-1 0 0,1 0 1,-1-1-1,0 1 0,1 0 0,-1 0 0,0 0 1,1 0-1,-1 1 0,0-1 0,0 0 0,0 0 1,0 0-1,0 1 0,0-1 0,0 0 0,-2 0 1,-1 0-117,0 1 1,-1-1-1,1 1 1,-1 0 0,1 0-1,0 1 1,-1-1 0,1 1-1,-5 1 1,-14 4 117,1 1 1,0 1 0,0 1-1,1 1 1,1 0 0,-1 2-1,-31 24 1,51-35-307,0-1 0,0 1 0,0 0 1,0-1-1,1 1 0,-1 0 0,0-1 0,1 1 1,-1 0-1,1 0 0,-1 0 0,1-1 0,-1 1 1,1 0-1,-1 0 0,1 0 0,0 0 0,-1 0 1,1 0-1,0 0 0,0 2 0,0-3 0,1 1 1,-1 0-1,0-1 0,1 1 0,-1 0 0,1-1 1,-1 1-1,1-1 0,0 1 0,-1-1 0,1 1 1,0-1-1,-1 0 0,1 1 0,0-1 0,-1 0 1,1 1-1,0-1 0,0 0 0,-1 0 0,2 0 1,51 4 86,-46-4-86,37-1-185,-25-1 101,-1 2-1,1-1 0,-1 2 0,1 1 0,-1 0 1,1 2-1,-1 0 0,27 9 0,-43-12 80,-1-1 0,1 1 1,-1 0-1,1 0 0,-1 0 0,1-1 0,-1 1 0,0 1 0,1-1 1,-1 0-1,0 0 0,0 0 0,0 1 0,0-1 0,0 0 0,0 1 1,0-1-1,-1 1 0,1-1 0,0 1 0,-1 0 0,1-1 0,-1 1 1,1 2-1,-1-1 47,-1-1 0,1 0 1,-1 1-1,0-1 1,0 1-1,0-1 0,0 0 1,0 0-1,0 0 0,0 1 1,-1-1-1,1 0 0,-1 0 1,-3 2-1,-4 5 235,0-1 0,-1-1 0,0 1 0,0-2 0,-16 9 0,14-10-179,0 0 1,-1-1 0,0 0-1,1-1 1,-1 0 0,0-1-1,0 0 1,-1-1 0,1-1-1,0 0 1,0-1 0,-15-2-1,27 3-172,0-1-1,-1 1 0,1-1 1,0 1-1,0-1 0,0 1 1,-1-1-1,1 0 0,0 1 1,0-1-1,0 0 1,0 0-1,0 0 0,1 0 1,-1 0-1,0 0 0,0 0 1,-1-2-1,2 2-265,0 0 0,-1 0 0,1 0 0,0 0 0,0 0 0,-1 0 1,1 0-1,0 0 0,0-1 0,0 1 0,0 0 0,1 0 0,-1 0 0,0 0 0,0 0 0,1 0 0,-1 0 0,0 0 0,1 0 1,-1 0-1,1 1 0,-1-1 0,1 0 0,0 0 0,-1 0 0,1 0 0,0 1 0,-1-1 0,1 0 0,0 1 0,0-1 0,1 0 1,12-8-6077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13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0 147 10954,'0'0'11921,"12"6"-11051,-8-4-825,1 1 2,1 0 0,0 0 0,-1-1 1,1 0-1,0 0 0,1 0 0,-1 0 0,0-1 0,0 0 0,1-1 0,-1 1 0,0-1 0,1-1 0,-1 1 0,1-1 0,-1 0 1,0 0-1,10-4 0,-2-1-20,0-1 1,0-1-1,-1 0 1,23-18 0,-33 24-19,0-1 0,0 1 0,-1 0 0,1-1 0,-1 1 0,1-1 0,-1 0 0,0 0 0,0 0-1,0 0 1,-1 0 0,1 0 0,-1-1 0,0 1 0,1 0 0,-2-1 0,1 1 0,0-1 0,-1 1 0,1-1 0,-1 1 0,0-1 0,0 1 0,-1-1 0,1 0 0,-1 1 0,-1-7 0,1 9-10,0-1 0,0 1-1,0 0 1,-1-1 0,1 1 0,0 0-1,0 0 1,-1 0 0,1 0-1,-1 0 1,1 0 0,-1 1 0,0-1-1,1 0 1,-1 1 0,1-1-1,-1 1 1,0 0 0,0-1-1,1 1 1,-1 0 0,0 0 0,1 0-1,-1 0 1,0 0 0,0 1-1,1-1 1,-4 1 0,-1 0-11,-1 1 1,1 0 0,0 0-1,0 0 1,0 0-1,-8 6 1,-2 2 115,1 1-1,1 1 1,0 0 0,0 1 0,-16 21-1,25-28-31,0 1-1,0 0 0,0 0 1,1 0-1,1 0 0,-1 0 1,1 1-1,0 0 0,1 0 1,0 0-1,0 0 0,1 0 1,0 0-1,0 15 0,1-21-63,0 0-1,0 0 0,1 0 1,-1 0-1,1 0 1,0 0-1,-1-1 0,1 1 1,0 0-1,0 0 1,0-1-1,0 1 0,1 0 1,-1-1-1,0 0 1,1 1-1,-1-1 1,1 0-1,-1 1 0,3 0 1,1 1-96,-1-1 1,1 0 0,0 0 0,-1-1-1,1 1 1,0-1 0,10 1 0,0-1-1063,0 0 1,0-1 0,0-1 0,26-5 0,5-8-4008,0-7-1271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13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13 171 12588,'0'0'9129,"11"4"-8339,-3-1-723,1 0-1,-1 0 1,1-1 0,0 0 0,0-1 0,0 1 0,0-2 0,0 0 0,0 0 0,0 0 0,0-1 0,17-4 0,-6-1-43,-1 0-1,0-1 1,0-2 0,21-11 0,-34 16 20,0 0 1,0 1 0,-1-2 0,0 1 0,0-1 0,0 0-1,0 0 1,0 0 0,-1 0 0,0-1 0,0 0-1,-1 0 1,0 0 0,0 0 0,0-1 0,2-6 0,-5 12-22,0 0 1,1 0 0,-1-1-1,0 1 1,0 0-1,0 0 1,0 0 0,0 0-1,0 0 1,0-1 0,0 1-1,-1 0 1,1 0-1,0 0 1,-1 0 0,1 0-1,-1 0 1,1 0 0,-1 0-1,1 0 1,-1 0-1,0 0 1,1 0 0,-1 0-1,0 0 1,0 0 0,-1 0-1,-1-1-5,1 1 0,-1-1-1,0 1 1,0 0 0,0 0 0,0 0-1,0 1 1,0-1 0,0 1 0,-4-1-1,-5 1-5,1 0-1,-1 1 0,0 0 0,-20 5 0,14 0 180,1 1-1,0 0 1,0 1-1,1 1 0,0 1 1,0 0-1,1 1 1,0 0-1,1 2 1,1 0-1,-18 21 0,29-32-168,0 1 0,0-1 0,0 1 0,0 0 0,1-1 0,-1 1 0,1 0 0,0 0 0,0 0 0,0 0 0,0 0 0,1 1-1,-1-1 1,1 0 0,-1 0 0,1 0 0,0 1 0,1-1 0,0 4 0,0-4-8,0-1 0,0 1 0,1-1-1,-1 1 1,1-1 0,0 0 0,0 0 0,0 1 0,0-1-1,0 0 1,0-1 0,0 1 0,1 0 0,-1-1 0,1 1-1,-1-1 1,4 1 0,8 4-66,1-1-1,0-1 1,1-1-1,-1 0 1,1-1-1,21 0 1,-12-1-464,78 0-3441,-36-8-2797,-22-5-378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17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1986,'0'0'2626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18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33 3523,'0'0'1751,"1"-9"6710,-3-3-3688,-1 10-4615,1 1-1,-1 0 1,1-1-1,-1 1 1,0 0-1,0 0 1,0 1-1,1-1 0,-1 0 1,0 1-1,0 0 1,0 0-1,0 0 1,0 0-1,0 0 1,0 1-1,0-1 1,0 1-1,0-1 1,1 1-1,-5 2 1,2-1-76,0 0 1,0 1-1,0-1 1,1 1-1,-1 1 1,1-1-1,-1 0 1,1 1-1,0 0 1,-4 5-1,3-2 72,1 0-1,0 1 1,0 0-1,1-1 1,0 1-1,0 0 1,1 1 0,0-1-1,0 0 1,1 1-1,0-1 1,0 13-1,1-18-139,0-1 0,0 1-1,0-1 1,0 1 0,1-1 0,-1 1 0,1-1-1,-1 1 1,1-1 0,0 0 0,0 1-1,0-1 1,0 0 0,1 0 0,-1 0 0,0 1-1,1-1 1,0-1 0,-1 1 0,1 0-1,0 0 1,0-1 0,0 1 0,0-1 0,0 1-1,1-1 1,-1 0 0,0 0 0,0 0-1,1 0 1,-1 0 0,1-1 0,-1 1 0,1-1-1,-1 0 1,1 1 0,-1-1 0,1 0-1,-1-1 1,1 1 0,-1 0 0,1-1 0,-1 1-1,4-2 1,-3 1-5,1-1 1,-1 1-1,0-1 1,1 0-1,-1 0 0,0 0 1,0 0-1,0-1 1,0 0-1,-1 1 0,1-1 1,-1 0-1,1 0 0,-1 0 1,0 0-1,0-1 1,-1 1-1,1 0 0,-1-1 1,1 1-1,-1-1 0,1-4 1,1-6 14,1 1 0,-2-1 0,0 0 0,0-23 0,-2 36-2,0-1-1,0 1 1,0 0 0,0-1-1,0 1 1,0 0-1,0-1 1,1 1-1,-1 0 1,0-1-1,1 1 1,-1 0-1,1 0 1,-1 0-1,1-1 1,-1 1-1,1 0 1,0 0-1,0 0 1,0 0-1,0 0 1,-1 0-1,1 0 1,0 0 0,1 1-1,-1-1 1,0 0-1,0 0 1,0 1-1,0-1 1,1 1-1,-1-1 1,0 1-1,0 0 1,1-1-1,-1 1 1,0 0-1,1 0 1,-1 0-1,0 0 1,3 0-1,14-4-70,10-2 55,1 2 1,0 0 0,56 1-1,-84 3-6,0 0 0,0 0 0,0 0-1,1 0 1,-1 0 0,0 0 0,0 1-1,0-1 1,0 0 0,0 1 0,1-1 0,-1 0-1,0 1 1,0 0 0,0-1 0,0 1-1,0 0 1,-1-1 0,1 1 0,0 0-1,0 0 1,0 0 0,-1 0 0,1 0 0,0 0-1,0 1 1,0 1 35,-1-1 0,1 0-1,-1 1 1,0-1 0,0 1 0,0-1-1,0 0 1,0 1 0,0-1 0,-1 0-1,1 1 1,-2 2 0,-1 5 183,-1 0 1,-1-1-1,1 0 0,-12 16 1,6-12 53,-4 6 273,16-17-351,12-9-132,24-19-242,48-41-1,-58 44 141,-28 23 41,0-1-1,0 1 1,1 0-1,-1-1 1,0 1-1,0 0 1,1 0-1,-1-1 1,0 1-1,1 0 1,-1 0-1,0-1 1,1 1-1,-1 0 1,0 0-1,1 0 1,-1 0-1,1 0 1,-1-1-1,0 1 1,1 0-1,-1 0 1,1 0-1,-1 0 1,0 0-1,1 0 1,-1 0-1,1 0 1,-1 0-1,0 1 1,1-1-1,-1 0 1,0 0-1,1 0 1,-1 0-1,1 0 0,-1 1 1,0-1-1,0 0 1,1 0-1,-1 1 1,0-1-1,1 0 1,-1 1-1,0-1 1,0 0-1,1 1 1,-1-1-1,3 28 56,-12 34 57,-3-28-10,9-27-227,0 1-1,1 0 0,-1 0 1,1 0-1,1 0 0,-1 10 1,2-17-245,0-1 1,1 0-1,-1 0 1,0 1-1,1-1 1,-1 0-1,0 0 1,1 1-1,-1-1 1,1 0-1,-1 0 1,0 0-1,1 0 1,-1 1-1,1-1 1,-1 0-1,1 0 1,-1 0-1,0 0 1,1 0-1,-1 0 1,1 0-1,-1 0 1,1 0-1,-1-1 1,0 1-1,1 0 1,-1 0-1,1 0 1,-1 0-1,0-1 1,1 1-1,-1 0 1,1-1-1,8-9-11813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19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93 12556,'0'1'212,"-1"-1"1,1 0-1,-1 1 1,0-1-1,1 0 1,-1 1-1,1-1 1,-1 1-1,1-1 1,-1 1-1,1-1 1,0 1-1,-1-1 1,1 1-1,-1 0 1,1-1-1,0 1 1,0-1-1,-1 1 1,1 0-1,0-1 1,0 1-1,0 0 1,0-1-1,0 1 1,0 0-1,0-1 1,0 1-1,0 0 1,0 0-1,0 0 1,20 9 2399,30-5-1353,-37-5-1148,0-1-1,-1 0 0,1-1 0,0-1 0,0 0 1,-1 0-1,18-8 0,-26 9-69,0 1 0,0-1 0,-1 0-1,1-1 1,0 1 0,-1-1 0,1 1 0,-1-1-1,0 0 1,0 0 0,0-1 0,0 1 0,0-1 0,-1 1-1,1-1 1,-1 0 0,0 0 0,-1 0 0,1 0 0,0 0-1,-1 0 1,0 0 0,0-1 0,-1 1 0,1-7-1,-1 11-12,0-1-1,-1 0 1,1 1-1,-1-1 1,1 0-1,-1 1 1,1-1-1,-1 0 0,1 1 1,-1-1-1,0 1 1,1-1-1,-1 1 1,0 0-1,1-1 0,-1 1 1,0 0-1,0-1 1,0 1-1,1 0 1,-1 0-1,0 0 1,0-1-1,1 1 0,-1 0 1,0 0-1,0 0 1,0 0-1,0 1 1,1-1-1,-3 0 0,-29 6 302,20 1-194,1 0 0,0 0 1,0 1-1,0 1 0,1 0 0,1 0 1,-1 1-1,2 0 0,-1 1 0,1 0 1,1 0-1,0 0 0,1 1 0,-9 21 1,15-32-122,-1 1 1,1-1 0,0 0-1,0 0 1,0 0 0,0 1 0,0-1-1,0 0 1,0 0 0,0 0-1,0 1 1,1-1 0,-1 0 0,0 0-1,1 0 1,-1 1 0,1-1 0,-1 0-1,1 0 1,0 0 0,-1 0-1,1 0 1,2 1 0,-1 0 2,0 0 0,1-1 1,-1 1-1,1-1 0,-1 0 0,1 0 1,0 0-1,-1 0 0,1 0 0,4 0 1,9 1-48,1-1 0,-1-1 0,18-1 0,-14 1-159,74-5-2709,-32-9-1987,-12-3-1526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06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32 6822,'-12'-19'4805,"-2"10"-1442,10 5-384,-1 4-1025,1 3-257,4 10-640,4 4-544,8 2-449,6 3-64,5 1-1185,4 1-1121,1-6-2403,0-1-2401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20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 15855,'0'0'4927,"-4"9"-4046,-4 13-459,0 0 0,2 0-1,0 0 1,1 1 0,2 0-1,-2 37 1,4-39-207,1-1 0,1 1-1,1-1 1,1 1 0,1-1 0,0 0-1,2 0 1,8 22 0,-13-39-195,0-1 1,0 1-1,0 0 1,0-1-1,0 0 1,1 1-1,-1-1 1,1 0-1,-1 0 1,1 0-1,0 0 1,0 0-1,0 0 1,0 0-1,0 0 1,1-1-1,-1 0 1,3 2-1,-11-26-1765,-6 1 160,-1 2 0,-1-1 0,0 2 0,-21-21 0,7 11 1111,-54-43 0,83 72 539,-1 0-1,0 0 0,0 0 0,0 0 0,0 0 0,0 0 0,0 0 0,0 0 0,0 0 1,1 0-1,-1 0 0,0 0 0,0 0 0,0 0 0,0 0 0,0 0 0,0 0 0,0-1 1,0 1-1,0 0 0,0 0 0,0 0 0,1 0 0,-1 0 0,0 0 0,0 0 0,0 0 1,0 0-1,0 0 0,0-1 0,0 1 0,0 0 0,0 0 0,0 0 0,0 0 0,0 0 1,0 0-1,0 0 0,0 0 0,0-1 0,0 1 0,0 0 0,0 0 0,0 0 0,0 0 1,0 0-1,0 0 0,0 0 0,0 0 0,0 0 0,0-1 0,-1 1 0,1 0 0,0 0 1,0 0-1,0 0 0,0 0 0,0 0 0,0 0 0,17 1 988,22 7-730,16 4-548,77 7 0,-69-14-3067,0-3-3948,-27-2-2801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20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35 9353,'0'0'6849,"-10"-6"-4489,-33-16-780,40 21-1510,1 1 0,0-1 0,-1 0 0,1 1 0,-1 0 0,1 0 0,-1 0 0,1 0 0,-1 0 0,1 0 0,-1 0 0,1 1 0,-1-1 0,1 1 0,0 0 1,-1 0-1,1 0 0,0 0 0,0 0 0,-1 0 0,1 1 0,0-1 0,0 1 0,1 0 0,-1-1 0,0 1 0,0 0 0,1 0 0,-1 0 0,1 0 0,0 0 0,-1 0 0,0 4 0,-3 2 169,1 0-1,1 1 0,-1 0 0,1-1 0,1 1 0,0 0 0,-2 11 0,4-17-200,0 1-1,0-1 0,0 0 1,1 1-1,-1-1 0,1 0 0,0 1 1,0-1-1,0 0 0,0 0 0,0 0 1,1 0-1,-1 0 0,1 0 1,0 0-1,0 0 0,0-1 0,0 1 1,1-1-1,-1 0 0,1 1 1,-1-1-1,1 0 0,0 0 0,0-1 1,0 1-1,0-1 0,0 1 0,0-1 1,0 0-1,0 0 0,1 0 1,5 0-1,-2 1-21,1-1 0,-1 0 1,1-1-1,-1 1 0,1-2 0,-1 1 0,1-1 1,-1 0-1,1 0 0,-1-1 0,0 0 1,1-1-1,-1 1 0,11-7 0,-12 4-1,1 0 1,-1 0-1,0 0 0,0-1 0,-1 0 0,1 0 0,-1 0 1,7-13-1,-9 14 6,-1 1 1,0 0-1,0-1 1,0 1-1,-1-1 1,1 0-1,-1 1 1,0-1-1,-1 0 1,1 0-1,-1 0 1,0 0-1,0 1 1,-1-1-1,-1-10 1,1 13-35,0 0 0,-1-1 1,1 1-1,0 0 1,-1 0-1,0 0 0,1 0 1,-1 0-1,0 0 0,0 0 1,0 0-1,0 1 0,-1-1 1,1 1-1,0 0 1,-1 0-1,1 0 0,-1 0 1,1 0-1,-1 0 0,1 0 1,-1 1-1,1-1 1,-1 1-1,0 0 0,-4 0 1,5 0-138,-1 0 1,1 0-1,-1 0 1,1 0-1,-1 0 1,1 0-1,-1 1 1,1 0-1,-1-1 1,1 1-1,0 0 1,-1 0-1,1 0 1,0 0-1,0 1 1,0-1-1,0 0 1,0 1-1,0 0 1,0-1-1,0 1 1,1 0-1,-1 0 1,0 0-1,1 0 1,0 0-1,0 0 1,-2 3-1,2-2-181,0-1-1,1 0 1,-1 1-1,0-1 1,1 1-1,-1-1 1,1 1-1,0-1 1,0 1-1,0-1 1,0 1-1,1-1 1,-1 1 0,0-1-1,1 1 1,0-1-1,0 1 1,0-1-1,0 0 1,0 1-1,0-1 1,0 0-1,1 0 1,-1 0-1,1 0 1,-1 0-1,1 0 1,0 0-1,0-1 1,0 1-1,3 1 1,18 6-3886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21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62 8136,'0'0'3176,"3"-7"566,-3 6-3753,9-24 3809,-9 23-682,-10 20-1680,-5 20-733,2 0 0,2 1-1,2 0 1,1 1 0,-5 67 0,12-93-682,-5 86 46,7-93-63,-1 1 0,1-1 0,0 0 0,0 1 0,1-1 1,0 0-1,0 0 0,1 0 0,0 0 0,7 12 1,-10-19 0,0 0 0,0 1 0,0-1 0,0 0 0,0 0 0,0 0 0,1 1 0,-1-1 0,0 0 0,0 0 0,0 1 0,0-1 0,1 0 0,-1 0 1,0 0-1,0 0 0,0 1 0,1-1 0,-1 0 0,0 0 0,0 0 0,1 0 0,-1 0 0,0 0 0,0 0 0,1 0 0,-1 0 0,0 0 0,1 0 0,-1 0 1,0 0-1,0 0 0,1 0 0,-1 0 0,0 0 0,0 0 0,1 0 0,-1 0 0,0 0 0,0 0 0,1 0 0,-1-1 0,0 1 0,0 0 0,0 0 0,1 0 1,-1 0-1,0-1 0,0 1 0,0 0 0,1 0 0,-1 0 0,0-1 0,0 1 0,0 0 0,0 0 0,0-1 0,0 1 0,0 0 0,1 0 0,-1-1 0,0 1 1,0 0-1,0-1 0,5-20 348,-5 17-267,21-170 478,-19 137-691,1-1 0,2 1 0,2 0 0,1 0 1,19-52-1,-25 84 74,0 0 0,1 1 0,0-1 1,-1 0-1,2 1 0,-1-1 0,1 1 0,-1 0 1,1 0-1,0 1 0,0-1 0,1 1 1,-1 0-1,1 0 0,9-4 0,-11 6 26,1-1-1,0 1 1,-1 0-1,1 1 1,0-1-1,0 1 0,0 0 1,0 0-1,0 0 1,-1 0-1,1 1 1,0-1-1,0 1 1,0 0-1,-1 0 1,1 1-1,0-1 1,-1 1-1,1-1 0,-1 1 1,0 0-1,0 1 1,4 2-1,1 1 13,-1 1 0,1 0 1,-1 1-1,-1 0 0,1 0 0,-1 0 0,-1 1 0,0-1 0,7 16 0,-11-21 38,1 1 0,-1-1 1,0 0-1,0 1 0,0-1 0,-1 1 1,1-1-1,-1 1 0,0-1 0,0 1 1,0-1-1,-1 1 0,1-1 0,-1 1 1,1-1-1,-1 1 0,0-1 0,-1 0 1,1 0-1,-1 1 0,1-1 0,-1 0 1,0 0-1,0 0 0,0-1 0,0 1 1,-1 0-1,1-1 0,-1 0 0,-5 4 1,0 0 131,-1-1 1,0-1 0,-1 1-1,1-2 1,-1 1 0,0-1 0,1-1-1,-12 2 1,16-3-299,1 0 0,-1 0 0,0-1-1,0 0 1,1 0 0,-1 0 0,0 0 0,0-1 0,1 0-1,-1 0 1,0 0 0,1 0 0,-1-1 0,1 0 0,0 0-1,-1 0 1,1 0 0,-7-6 0,9 7-282,1-1 1,0 1-1,0 0 1,0 0-1,0-1 1,0 1-1,1-1 1,-1 1-1,0-1 1,1 1-1,-1-1 0,1 1 1,-1-1-1,1 1 1,0-1-1,0 0 1,0 1-1,0-1 1,0 0-1,0 1 1,0-1-1,0 1 1,0-1-1,1 0 0,-1 1 1,1-1-1,-1 1 1,1-1-1,0 1 1,0-1-1,-1 1 1,1 0-1,0-1 1,0 1-1,0 0 0,1 0 1,1-2-1,16-10-6077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21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13997,'0'0'7746,"-1"11"-6283,-5 32-227,1-15-586,1 1 1,2 0 0,1 1 0,2 31 0,-1-59-654,0-1 1,1 1-1,-1 0 1,0 0 0,1 0-1,0-1 1,-1 1 0,1 0-1,0-1 1,0 1 0,0-1-1,0 1 1,0-1 0,0 1-1,0-1 1,0 0-1,1 1 1,-1-1 0,0 0-1,1 0 1,-1 0 0,1 0-1,0 0 1,-1-1 0,1 1-1,-1 0 1,5 0 0,-5-1-155,1 0 1,-1 0 0,1 0 0,-1 0 0,1-1 0,-1 1-1,0-1 1,1 1 0,-1-1 0,1 1 0,-1-1 0,0 0-1,0 0 1,1 0 0,-1 0 0,0 0 0,0 0 0,0 0-1,0 0 1,0 0 0,0 0 0,0 0 0,0-1-1,-1 1 1,1 0 0,0-1 0,-1 1 0,1-1 0,-1 1-1,0 0 1,1-1 0,-1 1 0,0-3 0,4-27-4435,-4-8-2312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22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14638,'0'0'5189,"2"52"-5093,12-36-96,6 1-1185,1-6-1762,5-1-1826</inkml:trace>
  <inkml:trace contextRef="#ctx0" brushRef="#br0" timeOffset="1">375 135 13485,'0'0'10890,"-8"2"-9929,-3 2-754,0 0-1,1 1 1,0 0 0,0 1-1,0 0 1,0 1 0,1 0-1,0 0 1,1 1 0,0 0-1,0 0 1,0 1 0,-6 11-1,8-12-109,1 0 0,0 1 0,0 0 0,1 0-1,0 0 1,-3 11 0,7-18-87,-1 0 0,1 0 0,-1 0 0,1 0 0,0 0 0,-1 0 1,1 0-1,0 1 0,0-1 0,1 0 0,-1 0 0,0 0 0,1 0 0,-1 0 0,1 0 0,0 0 1,-1 0-1,1-1 0,0 1 0,0 0 0,1 0 0,-1-1 0,0 1 0,0 0 0,1-1 0,-1 1 0,1-1 1,-1 0-1,1 0 0,0 1 0,-1-1 0,1 0 0,0 0 0,0 0 0,3 0 0,9 3-102,0-1-1,0 0 0,0-1 0,0-1 1,1 0-1,-1-1 0,0 0 1,0-2-1,0 1 0,17-5 0,-12 1-1019,-1 0 0,0-1-1,0 0 1,16-10-1,1-5-4086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23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176 226 11499,'0'0'4644,"-9"-3"-2540,-33-10-1031,38 12-1038,1 1 0,0 0 0,-1 0 0,1 0 0,0 0 1,0 0-1,-1 1 0,1-1 0,0 1 0,0 0 0,0 0 1,0 0-1,0 1 0,0-1 0,0 1 0,0 0 0,0-1 1,1 1-1,-1 0 0,1 1 0,-1-1 0,-1 3 0,-2 1 34,0 1 0,1 0 0,0 0 0,1 0 0,0 0 0,-7 14 0,9-13 133,-1 0 0,1 0 0,0 0 0,1 0 0,-1 10 0,2-16-166,0-1 1,0 1-1,0 0 0,-1-1 1,2 1-1,-1-1 1,0 1-1,0 0 1,0-1-1,1 1 1,-1-1-1,1 1 0,-1-1 1,1 1-1,-1-1 1,1 0-1,0 1 1,0-1-1,0 0 1,0 1-1,0-1 0,0 0 1,0 0-1,0 0 1,0 0-1,1 0 1,-1 0-1,0 0 1,1-1-1,-1 1 0,0 0 1,1-1-1,1 2 1,6-2-1,0 0 0,-1-1 0,1 1 0,0-2 0,-1 1 0,1-1 0,-1 0 0,0-1 0,0 0 0,0 0 0,0-1 0,0 0 0,-1 0 0,1-1 0,-1 0 0,0 0 0,-1-1 0,1 0 0,6-8 1,0 0 29,0-1 0,-1 1 0,-1-2 0,-1 0 0,0 0 0,-1-1 0,13-34 0,-13 7-261,-12 25 48,3 19 144,-1-1 0,1 1 0,-1 0 0,1-1 0,-1 1 0,1 0 0,-1 0 1,1-1-1,-1 1 0,1 0 0,-1 0 0,0 0 0,1 0 0,-1 0 0,1 0 0,-1 0 1,1 0-1,-1 0 0,1 0 0,-1 0 0,0 0 0,1 0 0,-1 0 0,1 0 0,-1 1 1,1-1-1,-1 0 0,1 0 0,-1 1 0,1-1 0,-1 0 0,0 1 0,-1 1 6,0 0 1,1 1-1,-1-1 0,0 0 0,1 1 1,-1-1-1,1 1 0,0-1 0,0 1 1,0 0-1,0-1 0,0 1 0,1 0 0,-1 0 1,1 0-1,0-1 0,-1 1 0,2 5 1,-1-2 85,0 0 1,0 1 0,0-1 0,1 0 0,0 0 0,0 0 0,1 0 0,2 6-1,-1-9-59,-1 1 1,1-1-1,0 0 0,0 0 0,0-1 0,0 1 0,0-1 0,1 1 0,0-1 0,-1 0 0,1 0 0,0-1 0,0 1 0,0-1 0,0 0 0,0 0 1,0 0-1,0 0 0,0-1 0,0 0 0,0 0 0,0 0 0,0 0 0,1 0 0,6-3 0,3 1 3,0 0 1,-1-2-1,1 0 0,-1 0 0,0-1 0,18-9 1,-18 6-34,-1 0-1,0-1 1,0 0 0,-1-1 0,0 0 0,18-22 0,-24 26-7,0-1 0,-1 1 0,0-1 0,0 0 0,0 0-1,-1 0 1,0-1 0,-1 1 0,1-1 0,-2 1 0,1-1 0,-1 0 0,0 0 0,0-10 0,-1 17 3,0 0-1,0 0 1,-1 0 0,1 1 0,0-1-1,0 0 1,0 0 0,-1 0 0,1 1-1,0-1 1,-1 0 0,1 1 0,-1-1-1,1 0 1,-1 0 0,1 1 0,-1-1 0,1 1-1,-1-1 1,0 1 0,1-1 0,-1 1-1,0-1 1,1 1 0,-1-1 0,0 1-1,0 0 1,1 0 0,-1-1 0,0 1-1,0 0 1,0 0 0,0 0 0,1 0-1,-1 0 1,0 0 0,0 0 0,0 0-1,1 0 1,-1 0 0,0 0 0,0 0-1,0 1 1,-3 0-5,1-1 0,1 1 0,-1 0 1,0 1-1,0-1 0,0 0 0,0 1 0,1 0 0,-1-1 0,1 1 0,-3 2 0,-3 7 37,0-1 0,0 2 0,1-1 0,1 1 0,0-1 0,1 2 0,0-1-1,0 1 1,2 0 0,-5 22 0,4-6 280,1 0-1,1 1 1,3 52 0,2-68-270,0 0 0,0 0 0,1 0 0,1-1 0,1 0 0,0 1 1,0-2-1,12 18 0,-11-19-56,0 0 0,-1 0 0,0 1-1,-1-1 1,0 1 0,-1 1 0,0-1 0,-1 0 0,-1 1 0,2 15 0,-4-28 20,0 1 0,1-1 1,-1 0-1,0 1 0,0 0 1,0-1-1,0 1 0,0-1 1,0 1-1,0-1 0,0 1 0,0-1 1,-1 1-1,1-1 0,0 1 1,0-1-1,0 0 0,0 1 0,-1-1 1,1 1-1,0-1 0,0 1 1,-1-1-1,1 0 0,0 1 0,-1-1 1,1 0-1,-1 1 0,1-1 1,-1 1-1,-11-10 103,-9-23 93,-32-62 0,-12-26-231,64 118 23,0 0 0,0-1 0,0 1 0,0 0 0,1-1 0,-1 1 0,1-1-1,-1 1 1,1-1 0,0 1 0,0-1 0,0 0 0,0 1 0,1-1 0,0-2 0,-1 4-18,1 0-1,0 0 1,0 0 0,0 0 0,-1 0-1,1 0 1,0 0 0,1 0 0,-1 0-1,0 0 1,0 0 0,0 0 0,0 1 0,1-1-1,-1 1 1,0-1 0,1 1 0,-1-1-1,0 1 1,1 0 0,-1 0 0,0-1-1,1 1 1,-1 0 0,1 0 0,2 1 0,131 7-5349,-42-1-1354,-38-6 1857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23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83 13933,'0'0'4778,"1"-8"-2349,4-28-352,-5 35-1976,0 0-1,0 0 1,0 0 0,0 0 0,0 0 0,0 0 0,0 0 0,0 0 0,0 0 0,0 0 0,-1 0 0,1 0-1,0 0 1,-1 0 0,1 0 0,-1 0 0,1 0 0,-1 0 0,1 0 0,-1 0 0,1 1 0,-1-1-1,0 0 1,0 0 0,1 1 0,-3-2 0,1 1-34,0 0 0,0 1 0,0-1 0,0 0 0,-1 1-1,1 0 1,0-1 0,0 1 0,-1 0 0,1 0 0,-4 1 0,-1 0-55,0 0 1,1 1-1,-1 0 0,1 0 1,0 1-1,-11 4 1,12-3 52,0 0 0,0 0 0,0 1 0,0-1 0,1 1 0,0 0 1,0 0-1,0 1 0,1-1 0,0 1 0,0 0 0,0-1 0,1 1 1,0 1-1,0-1 0,0 0 0,1 0 0,0 1 0,-1 10 0,3-15-53,-1 0 0,1-1-1,0 1 1,0 0-1,-1-1 1,1 1 0,0 0-1,0-1 1,1 1-1,-1-1 1,0 0 0,0 1-1,1-1 1,-1 0 0,1 0-1,-1 0 1,1 0-1,-1 0 1,1 0 0,0 0-1,-1 0 1,1-1 0,0 1-1,0-1 1,0 1-1,0-1 1,-1 0 0,1 0-1,0 1 1,0-1-1,0-1 1,0 1 0,2 0-1,5 0 15,1-1 0,-1 0 0,1 0 0,-1 0-1,15-6 1,-10 1-48,0-1 0,0 0 0,-1-1 0,0 0 0,-1-1 0,0-1 0,0 0 0,-1 0 0,-1-1-1,0-1 1,0 0 0,-1 0 0,0-1 0,9-19 0,-30 46-268,-6 17 292,15-24 10,2-1 0,-1 1 0,1-1 0,0 1 0,0-1 0,1 1 0,0 0 0,0 0 0,1-1 0,0 1 0,0 0 0,0-1 0,1 1 0,0-1 0,0 0 0,6 11-1,-5-12-84,1 0 0,-1 0 0,1-1 0,1 1 0,-1-1 0,1 0 0,0 0 0,0 0 0,0-1 0,0 0-1,0 0 1,1 0 0,-1-1 0,1 1 0,0-1 0,0-1 0,0 1 0,6 0 0,2 0-1095,-1 0 1,0-1 0,1-1-1,-1 0 1,14-2 0,23-8-8042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25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11499,'0'0'1318,"-3"13"60,-4 24-141,1-1 0,2 1 0,2 0 0,4 55 0,3-30 888,2-1 0,18 69 1,-22-127-1369,-1-17-533,-6-27-212,-2 24-247,0 1 1,-2 0 0,0 0-1,0 0 1,-19-23-1,20 30 128,1 1-1,-1 0 1,0 0-1,-1 1 1,1 0-1,-2 0 1,1 1-1,-1 0 1,0 0-1,-19-8 1,27 13 101,0 1 0,0 0 1,0-1-1,0 1 0,0 0 1,0-1-1,0 1 0,0 0 1,0 0-1,0 0 0,0 0 1,0 0-1,-1 0 0,1 0 1,0 0-1,0 1 0,-1-1 1,1 1 6,1-1 0,0 0 0,0 1 0,0-1 0,-1 0 0,1 1 0,0-1 0,0 1 0,0-1 0,0 0 0,0 1 0,0-1 0,0 1 0,0-1 0,0 1 0,0-1 0,0 0 0,0 1 0,0-1 0,0 1 1,0-1-1,0 0 0,0 1 0,1-1 0,-1 1 0,0-1 0,0 0 0,1 1 0,1 3 22,0-1 0,0 0-1,0 0 1,0 0 0,1-1 0,0 1 0,-1 0-1,6 3 1,5 0 50,-1 0 1,1-1-1,0-1 0,0 0 0,1 0 0,-1-2 0,1 1 0,0-2 0,18 1 1,-13-2-631,1-1 0,-1 0 0,1-1 1,-1-1-1,0-1 0,20-7 1,-9-1-4046,-6-1-2674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26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0 146 8872,'0'0'11291,"9"2"-9524,-1-2-1520,0 1 0,1-1 0,-1-1 0,1 0 0,-1 0 0,0 0 0,0-1 0,0 0 0,0-1 0,14-6 0,-16 7-204,0-1 0,0 0 0,0 0 0,0 0 0,-1-1 0,1 0 0,-1 0 0,0-1 0,-1 1 0,1-1 0,-1 0 0,0 0 0,0-1 0,0 1 1,-1-1-1,4-6 0,-7 10-37,1 0 0,0 0 1,-1 1-1,1-1 1,-1 0-1,0 0 1,1 0-1,-1 0 0,0 0 1,0 0-1,0 0 1,-1 0-1,1 0 0,0 0 1,-1 0-1,0-2 1,0 3-6,1 0 1,-1 0-1,0 0 1,0 0 0,1 0-1,-1 0 1,0 0 0,0 1-1,0-1 1,0 0-1,0 1 1,0-1 0,0 1-1,0-1 1,0 1-1,0-1 1,-1 1 0,1 0-1,0-1 1,-2 1 0,0 0-6,-1 0 1,1 0 0,-1 0 0,1 0 0,0 1-1,-1 0 1,1-1 0,-1 1 0,1 1 0,0-1-1,0 0 1,-1 1 0,1 0 0,0-1 0,0 1-1,1 0 1,-4 3 0,-2 2 51,1 1 0,0-1 0,0 2 0,0-1 0,1 1 0,1 0 0,-1 0 0,1 0 0,1 1 1,0 0-1,0 0 0,1 0 0,0 0 0,1 0 0,0 1 0,-1 18 0,3-27-37,0-1 0,0 1 1,0-1-1,0 1 0,1-1 0,-1 1 1,0-1-1,1 1 0,-1-1 1,1 1-1,-1-1 0,1 0 0,0 1 1,0-1-1,0 0 0,-1 0 0,1 1 1,0-1-1,0 0 0,1 0 0,-1 0 1,0 0-1,0 0 0,0-1 0,1 1 1,1 1-1,1-1 5,1 1-1,-1-1 1,0-1 0,1 1-1,-1 0 1,0-1-1,1 0 1,-1 0 0,7-1-1,5-2-2,1 0-1,-1-1 1,0 0-1,17-8 1,56-31-571,-64 29 429,1 1 1,1 1-1,50-15 0,-76 27 159,1-1 0,-1 1 0,0 0 0,1 0 0,-1-1 0,0 1 0,1 0 0,-1 0-1,0 0 1,1 0 0,-1 1 0,0-1 0,1 0 0,-1 1 0,0-1 0,0 0 0,1 1 0,-1 0 0,0-1 0,0 1 0,0 0 0,0-1 0,0 1 0,0 0 0,0 0 0,2 1-1,-2 1 18,0-1 0,0 1 0,0-1 0,0 1-1,0 0 1,0-1 0,-1 1 0,1 0-1,-1 0 1,0-1 0,1 1 0,-2 4 0,0 11 166,-2 1 1,0-1 0,-7 22 0,7-27-62,2-11-115,1 1 1,-1-1 0,0 1-1,1-1 1,0 1 0,-1-1 0,1 1-1,0-1 1,1 1 0,-1-1-1,1 5 1,-1-7-31,1 0 1,-1 1-1,0-1 1,0 0-1,1 1 1,-1-1-1,0 0 1,1 0-1,-1 1 1,0-1-1,1 0 0,-1 0 1,0 0-1,1 0 1,-1 0-1,0 1 1,1-1-1,-1 0 1,1 0-1,-1 0 0,0 0 1,1 0-1,-1 0 1,1 0-1,-1 0 1,0 0-1,1-1 1,-1 1-1,1 0 0,-1 0 1,0 0-1,1 0 1,-1 0-1,0-1 1,1 1-1,-1 0 1,0 0-1,1-1 0,-1 1 1,0 0-1,5-4 1,-1 0-1,0 0 1,0 0-1,0 0 1,-1 0-1,0-1 1,1 1-1,-2-1 1,4-6-1,5-17-89,-1 0 0,11-57-1,-20 80 80,0 4 4,0 0 0,0-1 1,0 1-1,0 0 0,0 0 1,0 0-1,0-1 0,0 1 1,1 0-1,-1 0 0,0 1 1,1-1-1,-1 0 0,1 0 1,-1 1-1,1-1 0,-1 1 1,1-1-1,-1 1 0,1 0 1,0-1-1,-1 1 0,1 0 1,-1 0-1,1 0 0,0 0 1,-1 1-1,1-1 0,-1 0 1,1 1-1,0-1 0,1 2 1,54 15 34,-51-15-36,0 1 1,0 1 0,-1-1 0,1 1-1,-1 0 1,0 0 0,0 0 0,-1 1 0,1-1-1,-1 1 1,5 7 0,-2 0 15,-1 0 0,-1 1 1,0-1-1,4 18 0,-8-29-3,-1 0-1,0-1 0,1 1 1,-1-1-1,1 1 0,0 0 1,-1-1-1,1 1 0,-1-1 1,1 0-1,0 1 0,-1-1 1,1 0-1,0 1 0,-1-1 1,1 0-1,0 0 0,0 1 1,-1-1-1,1 0 0,0 0 1,0 0-1,0 0 0,-1 0 1,1 0-1,0 0 0,0 0 1,-1-1-1,1 1 0,0 0 1,0 0-1,-1 0 0,1-1 1,1 0-1,25-11 80,16-15-54,-30 18-137,0 0 0,0 0 0,1 2-1,0 0 1,0 0 0,1 1 0,0 1 0,21-5-1,-35 10 104,0 0 0,-1 0 0,1 0-1,-1 0 1,1 1 0,0-1 0,-1 0 0,1 0-1,-1 0 1,1 0 0,-1 1 0,1-1-1,0 0 1,-1 1 0,1-1 0,-1 0 0,1 1-1,-1-1 1,0 1 0,1-1 0,-1 1-1,1-1 1,-1 1 0,0-1 0,1 1 0,-1-1-1,0 1 1,0-1 0,1 1 0,-1 0-1,0-1 1,0 1 0,0-1 0,0 1 0,0 0-1,0 0 1,0 29 792,-1-19-429,2-10-336,0 0 0,0-1 0,0 1 0,0 0 0,0-1 0,0 1 0,0-1 0,0 0 0,0 1 0,0-1 0,1 0 0,-1 0 0,0 1 0,0-1 0,0 0 0,0 0-1,0 0 1,0 0 0,1 0 0,-1-1 0,2 1 0,27-4 78,52-21-259,-66 18 31,-1 2 0,1 0 0,0 1 1,0 0-1,1 1 0,19 0 0,-35 3 138,0 1 1,-1 0-1,1-1 1,-1 1-1,1 0 0,-1 0 1,0 0-1,1 0 1,-1-1-1,0 1 1,1 0-1,-1 0 1,0 0-1,0 0 1,0 0-1,0 0 1,0 0-1,0 0 0,0 0 1,0-1-1,0 1 1,0 0-1,-1 0 1,1 2-1,0 20-1920,7-17-5514,3-6-3128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27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11627,'-15'58'9025,"10"37"-5294,4-43-2228,-2 7-291,4-35-982,-2 1 0,-1 0 1,-1-1-1,0 1 0,-2-1 0,-13 36 1,18-82 73,0 0 0,6-38 1,-3 44-306,3-16-12,1 0 0,1 0 0,2 1 0,15-31 0,-22 54-2,1 1 1,0 0-1,0 0 0,1 0 1,0 0-1,0 1 0,0 0 0,1 0 1,0 0-1,0 1 0,1 0 0,-1 0 1,1 1-1,0-1 0,0 2 0,1-1 1,-1 1-1,1 0 0,0 0 0,0 1 1,13-2-1,-13 3-28,0 0 1,-1 1-1,1-1 0,0 2 0,-1-1 1,1 1-1,0 0 0,-1 1 0,10 3 1,-15-4 39,0 0 0,0 0-1,0 0 1,0 0 0,0 0 0,0 1 0,0-1 0,0 1 0,-1 0 0,1-1 0,0 1 0,-1 0 0,0 0 0,1 0 0,-1 0 0,0 0 0,0 0 0,0 0 0,0 1 0,0-1 0,-1 0 0,1 0 0,-1 1 0,1-1 0,-1 0 0,0 1-1,0-1 1,0 1 0,0-1 0,-1 0 0,1 1 0,0-1 0,-1 0 0,-1 3 0,0 0 25,0 1 0,0-1 0,-1 1-1,0-1 1,0 0 0,-1 0 0,1-1 0,-1 1-1,0-1 1,-1 0 0,1 1 0,-10 5 0,-64 39 479,71-45-530,0-1 0,-1 0 0,1-1 0,-1 0 1,0 0-1,1 0 0,-1-1 0,0 0 0,-15-1 0,22 0-179,-1 0 0,0 0-1,1-1 1,-1 1 0,0 0-1,1-1 1,-1 1 0,0-1-1,1 0 1,-1 1 0,1-1-1,-1 0 1,1 0 0,0 0-1,-1 0 1,1 0-1,0 0 1,-1-1 0,1 1-1,-1-2 1,1 1-355,1 0-1,-1-1 0,1 1 1,-1 0-1,1-1 1,0 1-1,0-1 1,0 1-1,0 0 0,0-1 1,0 1-1,1 0 1,-1-1-1,1 1 1,0 0-1,-1-1 1,1 1-1,0 0 0,2-2 1,9-16-6644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06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14350,'0'0'2957,"-11"1"-523,3 0-1977,0 0 0,0 0 0,0 1-1,0 0 1,1 1 0,-1-1 0,-10 7 0,15-8-305,1 1 1,-1-1-1,0 1 1,1 0-1,0 0 1,-1 0-1,1 0 1,0 1-1,0-1 1,0 1-1,0-1 1,0 1 0,1 0-1,-1 0 1,1-1-1,0 1 1,0 0-1,0 0 1,0 0-1,0 0 1,1 1-1,-1-1 1,1 0-1,0 0 1,0 0-1,1 5 1,-1-6-143,0 0 1,1 0-1,0-1 0,-1 1 0,1 0 1,0 0-1,0-1 0,0 1 0,0 0 1,0-1-1,1 1 0,-1-1 0,0 1 1,1-1-1,-1 0 0,1 0 1,-1 1-1,1-1 0,0 0 0,-1 0 1,1-1-1,0 1 0,0 0 0,0 0 1,0-1-1,-1 1 0,1-1 0,3 0 1,62 5-164,-55-5 8,2-1-212,0 1-1,1-2 1,-1 0 0,0-1 0,0 0-1,0-1 1,-1 0 0,1-1 0,-1-1-1,0 0 1,0-1 0,13-10 0,-25 17 1152,-20 42 2696,19-41-3473,-1 0-1,0 1 0,1-1 0,-1 1 1,1 0-1,0-1 0,-1 1 1,1-1-1,0 1 0,0 0 0,0-1 1,0 1-1,1-1 0,-1 1 1,0 0-1,0-1 0,1 1 0,-1-1 1,1 1-1,0-1 0,-1 1 1,1-1-1,0 1 0,0-1 0,0 0 1,0 0-1,0 1 0,0-1 1,0 0-1,1 0 0,-1 0 0,0 0 1,0 0-1,1 0 0,-1-1 1,1 1-1,-1 0 0,1-1 0,-1 1 1,1-1-1,-1 1 0,1-1 1,0 0-1,2 1 0,11 1-714,0-1-1,0 0 1,0-1-1,16-2 1,-7 1-1217,38-7-2411,-2 0 6574,-60 25 242,-4 1-4742,9-17-3520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27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78 15439,'0'0'7794,"-4"-7"-6257,3 4-1500,-1 0-1,1 1 0,-1-1 1,0 1-1,1 0 1,-1-1-1,0 1 0,0 0 1,-1 0-1,1 0 1,0 0-1,-1 1 0,1-1 1,-1 1-1,1-1 1,-1 1-1,0 0 1,0 0-1,1 0 0,-1 0 1,0 1-1,0-1 1,0 1-1,0 0 0,0-1 1,0 1-1,0 1 1,0-1-1,0 0 0,0 1 1,1-1-1,-1 1 1,0 0-1,0 0 0,0 0 1,1 1-1,-1-1 1,-3 3-1,0-1 45,0 0-1,0 1 1,0 0-1,0 0 1,1 0 0,-1 1-1,-5 6 1,9-9-42,0 0 1,0 1-1,0-1 0,0 1 1,1 0-1,-1 0 1,1-1-1,0 1 0,0 0 1,0 0-1,0 0 1,0 0-1,1 0 0,-1 0 1,1 0-1,0 1 1,0-1-1,1 6 0,-1-7-25,1-1-1,0 1 0,0-1 0,0 1 0,0-1 0,0 1 0,1-1 0,-1 0 0,0 0 1,1 1-1,-1-1 0,1 0 0,-1 0 0,1 0 0,-1-1 0,1 1 0,0 0 0,-1-1 0,1 1 1,0-1-1,0 1 0,0-1 0,-1 0 0,1 1 0,0-1 0,0 0 0,0 0 0,-1-1 1,1 1-1,0 0 0,3-2 0,4 2 16,0-2 0,0 0 1,0 0-1,18-6 0,-14 0-14,0 0-1,0 0 1,-1-1-1,0-1 1,-1 0 0,0 0-1,-1-1 1,0-1-1,15-21 1,-2 4-6,-33 86-228,9-49 104,0 0-1,0 0 0,0 0 1,1 1-1,0-1 1,1 0-1,0 0 1,3 16-1,-3-22-144,0 0-1,0 1 1,0-1 0,0 0-1,1 0 1,-1 0 0,0 0-1,1 0 1,0-1-1,-1 1 1,1 0 0,0-1-1,4 3 1,-3-2-323,0-1 0,0 1 1,0-1-1,1 0 0,-1 0 0,0-1 0,1 1 0,-1-1 0,1 1 1,-1-1-1,1 0 0,3-1 0,23-3-5247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27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9289,'0'0'12582,"-10"6"-11220,3-1-1200,0 1 0,0 0 1,1 0-1,0 0 0,0 0 0,0 1 1,1 0-1,0 0 0,0 1 1,1-1-1,0 1 0,0 0 0,1 0 1,-4 14-1,-1 3 43,1 0 0,1 1 1,1 0-1,2 0 0,0 0 0,2 1 1,1-1-1,6 47 0,-6-73-182,0 0 0,0 0 0,0 0 0,0 0 0,0 0 0,0 0 1,0 0-1,0 0 0,0 0 0,1 0 0,-1 0 0,0 0 0,0 0 0,0 0 0,0 0 0,0 0 0,0 0 0,0 0 0,0 0 0,0 0 0,0 0 1,0 0-1,0 0 0,0 0 0,1 0 0,-1 0 0,0 0 0,0 0 0,0 0 0,0 0 0,0 0 0,0 0 0,0 0 0,0 0 0,0 0 1,0 0-1,0 0 0,0 0 0,1 0 0,-1 0 0,0 0 0,0 0 0,0 0 0,0 0 0,0 0 0,0 0 0,0 0 0,0 0 0,0 1 1,0-1-1,0 0 0,0 0 0,5-15 732,7-38-178,-2 10-479,1 4-295,24-55-1,-29 80 117,1 0 1,0 0-1,1 1 0,1 0 0,0 1 1,0-1-1,13-11 0,-18 21 70,0 1 0,0-1 0,0 0 0,1 1 0,-1 0-1,1 0 1,-1 0 0,1 1 0,0-1 0,-1 1 0,1 0 0,0 1 0,0-1-1,0 1 1,0 0 0,0 0 0,0 0 0,0 1 0,-1 0 0,1 0 0,8 2-1,-10-2 8,0 0 0,0 0 1,0 1-1,0-1 0,0 1 0,-1-1 0,1 1 0,-1 0 0,1 0 0,-1 0 0,1 0 0,-1 0 0,0 1 0,0-1 0,0 1 0,-1-1 0,1 1 0,0 0 0,-1 0 0,0 0 0,0 0 0,0 0 0,0 0 0,0 0 0,0 0 0,-1 0 0,0 0 0,1 0 0,-1 0 0,0 1 0,-1-1 0,1 0 0,0 0 0,-2 5 0,0-5 52,1 1-1,-1-1 1,0 0 0,0 0 0,-1 0-1,1 0 1,-1 0 0,1 0 0,-1 0-1,0-1 1,0 1 0,0-1 0,0 0-1,0 0 1,-1 0 0,1-1 0,-1 1-1,1-1 1,-1 1 0,1-1 0,-7 1-1,-6 2 121,0-1-1,-1-1 0,-27 1 0,38-3-289,0 0-1,0-1 1,0 0 0,0 0 0,0 0-1,0-1 1,0 0 0,-8-3 0,13 4-117,-1 0 1,1 1-1,0-1 1,-1 0-1,1 0 0,0 0 1,0 0-1,0 0 1,0-1-1,0 1 1,0 0-1,0 0 1,0-1-1,0 1 0,1 0 1,-2-3-1,2 3-262,0-1-1,0 0 1,-1 0-1,1 1 0,1-1 1,-1 0-1,0 1 1,0-1-1,1 0 0,-1 1 1,1-1-1,-1 1 1,1-1-1,0 1 0,-1-1 1,1 1-1,0-1 1,2-2-1,15-13-9924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28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1 194 14606,'0'0'10105,"9"3"-8930,-3-1-1109,0-1 1,0 0-1,-1-1 0,1 1 1,0-1-1,0-1 0,0 1 1,0-1-1,0 0 0,0 0 1,-1 0-1,1-1 0,0 0 1,-1 0-1,0 0 0,1-1 1,-1 0-1,0 0 0,0 0 1,8-8-1,-6 6-61,-1 0 0,0-1-1,0 0 1,-1 0 0,1 0 0,4-8 0,-9 11 37,1 0 1,0 0-1,-1 0 1,1 0 0,-1 0-1,0 0 1,0-1 0,0 1-1,0 0 1,-1-1-1,0 1 1,1-1 0,-1 1-1,0 0 1,0-1 0,-1 1-1,0-4 1,0 5-34,1 1 1,-1 0 0,1-1-1,-1 1 1,0 0-1,0 0 1,0 0 0,0 0-1,0-1 1,0 1-1,0 1 1,0-1-1,0 0 1,0 0 0,0 0-1,-1 0 1,1 1-1,0-1 1,-1 1-1,1-1 1,0 1 0,-1-1-1,1 1 1,-1 0-1,1 0 1,0 0-1,-1 0 1,1 0 0,-1 0-1,1 0 1,-1 0-1,1 0 1,0 1 0,-1-1-1,1 0 1,-1 1-1,1 0 1,-2 0-1,-2 1 0,-1 0 0,0 0 0,1 1-1,-1 0 1,1 0 0,0 0-1,-9 8 1,8-5 37,1 1 0,-1 0 0,1 0 0,0 0 0,1 1 1,0 0-1,0-1 0,1 1 0,0 1 0,-4 16 0,6-23-24,1 1-1,-1 0 1,1-1 0,-1 1-1,1 0 1,0-1 0,0 1-1,1 0 1,-1-1-1,0 1 1,1 0 0,0-1-1,0 1 1,-1 0 0,1-1-1,1 1 1,-1-1-1,0 0 1,1 1 0,-1-1-1,1 0 1,0 0 0,-1 0-1,1 0 1,0 0-1,0 0 1,1-1 0,-1 1-1,0-1 1,0 1 0,1-1-1,-1 0 1,1 0-1,-1 0 1,1 0 0,-1 0-1,1-1 1,3 1 0,17 2-84,-1-1 0,1-1 0,-1-1 0,1 0 0,-1-2 1,0-1-1,1-1 0,-1-1 0,-1 0 0,1-2 0,35-15 1,-57 21 578,-16 6 156,11-3-406,7-11-144,16-70-180,-14 58 17,0 1 0,9-26 1,-11 44 35,-1 0 1,0 0-1,0 0 1,1 0-1,-1 0 1,1 0-1,0 0 0,-1 0 1,1 0-1,0 1 1,0-1-1,0 1 1,0 0-1,0-1 1,1 1-1,-1 0 1,0 0-1,1 0 1,-1 1-1,0-1 1,1 0-1,-1 1 1,1 0-1,-1-1 1,1 1-1,-1 0 1,1 0-1,4 1 1,9 1-87,0 1 0,-1 0 0,24 9 1,-14-5-310,66 10-2577,-29-14-2424,-10-3-2832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29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8 344 15118,'0'0'29,"-1"0"1,1 0-1,-1 0 0,1 1 0,-1-1 0,1 0 0,0 0 0,-1 1 1,1-1-1,0 0 0,-1 1 0,1-1 0,0 0 0,-1 1 0,1-1 1,0 0-1,0 1 0,-1-1 0,1 1 0,0-1 0,0 0 0,0 1 1,-1-1-1,1 1 0,0-1 0,0 1 0,0-1 0,0 1 0,0-1 1,0 1-1,0-1 0,0 0 0,0 1 0,0-1 0,0 1 0,1-1 1,-1 1-1,0-1 0,0 1 0,0-1 0,0 0 0,1 1 0,-1-1 1,0 1-1,1-1 0,-1 0 0,0 1 0,0-1 0,1 0 0,-1 1 1,1-1-1,-1 0 0,0 0 0,1 1 0,-1-1 0,1 0 0,-1 0 1,1 0-1,33 9 595,-29-8-507,137 15 2491,283-6-1,-287-11-2312,168-8-39,442-71 0,296-114 838,-840 153-706,3 8 0,367-9 0,-545 44-552,0 0-1,31 8 1,-12-2-3736,-38-8-2122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30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1 280 13389,'0'0'1302,"19"1"-346,78-2 1270,193-27 1,-204 17-1982,1263-172 475,-1020 140-950,-219 34-2378,-1 4-3752,-58 4-2048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41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910 157 12204,'-15'-4'-385,"-10"-2"77,0 1 0,0 2-1,0 0 1,0 2 0,0 0 0,-1 2-1,-48 8 1,57-6 235,1 1 0,0 1 0,0 0 0,0 1 0,1 1 0,0 0 0,0 2 0,1-1 0,0 2 0,0 0 0,1 0 0,1 1 0,0 1 0,-14 16 0,-8 18 138,2 1 0,2 2-1,-30 69 1,-57 162 184,16 26 219,89-256-37,2 0 1,3 0 0,1 1-1,2 66 1,4-103-351,1 0 0,1 0 0,0 0 1,1 0-1,1-1 0,0 1 0,0-1 0,1 0 0,1 0 0,0-1 0,10 15 0,-9-18-70,0 0 0,1 0 0,0-1 0,0 0 0,1 0 0,0-1 0,0 0 0,1 0 0,0-1 0,0 0 0,0-1 0,1-1 0,21 7 0,-15-6 0,1-1 1,1-1 0,-1 0 0,1-1 0,-1-2 0,1 0 0,-1 0 0,1-2 0,25-5 0,-18 0 5,0 0 0,0-2-1,-1-1 1,0-1 0,42-26-1,-20 6-1,-2-3-1,-1-2 0,-2-2 0,-1-1 0,56-71 0,-24 11 67,-4-3-1,-5-2 1,-4-4 0,-4-2 0,-6-2 0,65-214 0,-105 294-248,-1 0 1,-1 0 0,-2-1 0,-1 0-1,-1 0 1,-2-54 0,-2 82-20,0 0 0,-1 0 0,1 0 0,-1 0 0,0 0 0,-1 0 0,1 1 0,-1-1 0,0 0-1,0 1 1,0-1 0,-1 1 0,1 0 0,-1 0 0,0 0 0,0 0 0,-1 0 0,1 1 0,-6-5 0,-35-17-3866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00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9801,'0'0'11601,"13"1"-10790,75 0-622,-1-3-1,148-23 1,-231 25-660,11-4-991,-11-3-4848,-4 0 646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00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0 10474,'-49'18'1934,"36"-15"-1062,-1 2 0,1 0-1,0 0 1,0 1-1,0 1 1,1 0-1,0 0 1,0 2-1,-13 11 1,24-19-833,0-1-1,1 1 1,-1 0-1,0 0 1,1 0 0,-1 0-1,0-1 1,1 1-1,-1 0 1,1 0 0,-1 0-1,1 0 1,0 0-1,-1 0 1,1 0 0,0 0-1,0 1 1,0-1-1,0 0 1,0 0 0,0 0-1,0 0 1,0 0-1,0 0 1,0 0 0,1 2-1,0-2-13,0 1-1,1-1 1,-1 1-1,0-1 0,0 0 1,1 0-1,-1 0 1,1 0-1,-1 0 0,1 0 1,0 0-1,-1 0 1,1 0-1,2 0 0,9 3 26,1-1 0,-1 0 0,19 1 0,-26-3 61,79 4 113,-63-5-168,1 1 0,-1 1 0,0 0 0,1 2 0,34 11 0,-55-14-42,0-1-1,1 1 1,-1 0-1,0 0 0,0 0 1,0 0-1,0 0 0,0 1 1,0-1-1,0 0 0,0 1 1,-1 0-1,1-1 0,-1 1 1,1 0-1,-1 0 0,1 0 1,-1 0-1,0 0 0,0 0 1,0 0-1,0 0 0,1 5 1,-2-4 31,-1 0 0,1 0 0,-1 0 0,1 0 0,-1 0 0,0 0 0,0 0 0,0 0 0,-1 0 0,1-1 0,-1 1 0,1 0 0,-1-1 0,0 1 0,-3 2 0,-8 9 196,-1-1-1,0-1 0,0-1 0,-26 16 1,2-6 321,-52 22 1,52-27-258,37-16-306,0 0 0,1 1 0,-1-1 0,0 0 0,0 0 0,0 1 0,1-1-1,-1 1 1,0-1 0,1 1 0,-1-1 0,0 1 0,1-1 0,-1 1 0,0-1 0,1 1-1,-1 0 1,1-1 0,-1 1 0,1 0 0,-1 0 0,1 0 0,15 5-4,45-6 39,-47 0-16,73 1-1444,0-4 1,162-27 0,-207 18-2408,-6-2-2760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01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10922,'0'0'9375,"-9"3"-8655,4-1-604,0 1-1,0-1 1,0 1-1,0 0 1,0 1-1,0-1 1,1 1-1,0 0 1,0 0-1,0 0 0,0 0 1,0 1-1,1 0 1,0-1-1,0 1 1,0 0-1,1 1 1,-4 8-1,1 0 131,1 1-1,0-1 0,1 1 1,1-1-1,0 1 0,1 0 1,0 0-1,1 0 0,1-1 0,0 1 1,1 0-1,1 0 0,0-1 1,1 1-1,1-1 0,10 23 1,-8-24-544,0-1 0,1 0 1,0-1-1,0 1 0,2-1 0,-1-1 1,1 0-1,1 0 0,-1-1 1,2-1-1,13 9 0,-6-8-4293,-7-7-3480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03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13549,'-1'0'256,"1"0"-1,-1 0 1,1 0 0,-1 0 0,1 0-1,-1 0 1,1 0 0,-1 0 0,1 0 0,-1 0-1,0 0 1,1 1 0,-1-1 0,1 0-1,-1 0 1,1 1 0,0-1 0,-1 0 0,1 1-1,-1-1 1,1 0 0,-1 1 0,1-1-1,0 1 1,-1-1 0,1 1 0,0-1-1,0 1 1,-1-1 0,1 1 0,0-1 0,0 1-1,0-1 1,-1 1 0,1-1 0,0 1-1,0 0 1,7 27 3009,-3-19-2997,1-1 1,0 0 0,0 0 0,9 11 0,-5-12-191,0 1 1,0-1-1,1 0 1,0-1-1,0 0 0,0 0 1,1-1-1,0-1 1,-1 0-1,23 5 0,-26-8-812,0 0-1,0 0 0,0-1 0,0 0 0,0 0 0,13-2 1,-19 1 362,0 1 1,0-1-1,0 0 1,0 0-1,-1 0 1,1 1-1,0-1 1,0 0-1,-1 0 1,1 0-1,0 0 1,-1 0-1,1 0 1,-1 0-1,1-1 1,-1 1-1,0 0 1,1 0-1,-1 0 1,0 0-1,0 0 1,0-1-1,0 1 1,0 0-1,0 0 1,-1-3-1,2 1-696,-1-18-4254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08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13036,'0'0'4709,"0"64"-4261,0-38-384,0 0 0,0 0-32,0-1-256,1-5-1121,5-7-2595,2-8-8135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03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8712,'0'0'14232,"-5"11"-12918,-8 20-645,2 1 0,1 0 1,2 1-1,-8 62 1,15-10-2339,1-50-8081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03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17 247 11082,'0'0'12012,"3"46"-10795,-3-20-320,-3 7-577,1-2-192,-2 0-96,4-3 0,0-3 0,0-5-128,-1-6-256,1-3-353,-4-5-480,4-4-641,-2-2-1216,-1-11-3429</inkml:trace>
  <inkml:trace contextRef="#ctx0" brushRef="#br0" timeOffset="1">73 13 17296,'0'0'9834,"6"-13"-15984,2 13-2050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04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11307,'0'0'10890,"51"15"-9288,-19-11-257,7-1-480,0-2-449,5-1-320,-2 0-32,-3 0-128,-2 0-1185,-8 0-1666,-8 0-2306,-7-8-4644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04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14574,'0'0'6854,"-2"9"-5151,-7 33-144,9-39-1470,0-1-1,0 1 0,0 0 1,0-1-1,1 1 1,-1 0-1,0-1 1,1 1-1,0 0 1,0-1-1,0 1 1,0-1-1,0 1 1,0-1-1,1 0 1,-1 1-1,1-1 1,0 0-1,-1 0 1,1 0-1,0 0 1,0-1-1,0 1 1,1 0-1,-1-1 1,0 1-1,1-1 1,-1 0-1,0 0 1,1 0-1,0 0 1,-1 0-1,1-1 1,4 2-1,3 0-295,-1-1 0,0 1 0,0-1 0,1-1 0,-1 0 0,0 0-1,1-1 1,12-2 0,-19 2-201,-1 1-1,0-1 0,1 0 0,-1-1 1,0 1-1,0 0 0,0-1 1,0 1-1,0-1 0,3-2 1,13-22-7861,-11 11 3694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05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0 3011,'0'0'17649,"0"3"-15893,-1 7-1213,-1 0 0,1-1 1,-2 1-1,1-1 0,-1 1 1,-1-1-1,0 0 0,-9 15 1,-6 19 374,-14 41 93,14-41-909,2 1 0,2 1 1,-15 79-1,29-94-1030,5-19-1859,-4-10 2597,0-1 0,1 0 0,-1 0 0,1 0 0,-1 0 0,0 0 0,1 0 0,-1 0 0,0 0 0,1 0 0,-1 0 0,1 0 0,-1-1-1,0 1 1,1 0 0,-1 0 0,0 0 0,1 0 0,-1 0 0,0-1 0,1 1 0,-1 0 0,0 0 0,1-1 0,-1 1 0,0 0 0,0-1 0,1 1 0,-1 0 0,0 0 0,0-1 0,9-14-6045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05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0 244 11371,'0'0'11611,"8"-3"-10800,4-2-632,-1-2 1,0 1-1,0-2 0,0 1 1,-1-1-1,0-1 0,9-10 1,63-78 451,-29 32-513,-53 64-125,1 0 1,-1 1-1,1-1 1,-1 1-1,0-1 1,1 1 0,-1-1-1,1 1 1,-1-1-1,1 1 1,-1-1-1,1 1 1,0 0-1,-1-1 1,1 1 0,-1 0-1,1-1 1,0 1-1,-1 0 1,1 0-1,0 0 1,-1 0 0,1 0-1,0-1 1,0 1-1,-1 0 1,1 1-1,0-1 1,-1 0-1,1 0 1,0 0 0,-1 0-1,1 0 1,0 1-1,-1-1 1,1 0-1,-1 1 1,1-1 0,0 0-1,-1 1 1,1-1-1,-1 1 1,1-1-1,-1 1 1,1-1-1,-1 1 1,1-1 0,-1 1-1,0-1 1,1 1-1,-1 0 1,0-1-1,1 1 1,-1 0 0,0-1-1,0 1 1,0 0-1,0-1 1,0 1-1,0 0 1,12 54-81,-10-44 113,5 37-140,-3-15-532,2 0 1,16 54 0,-4-58-5414,-10-20-657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06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10122,'0'0'10634,"-14"51"-8392,9-29-737,0-1-288,5 0-832,0-4-257,0 0-64,0-5-545,0 0-1344,5-6-930,0-3-928,1-3-3012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06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17969,'0'0'9033,"49"-28"-32159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07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10314,'0'0'7233,"7"10"-5263,6 7-1367,44 67 2054,-51-74-2453,-1 0 0,1 0-1,-2 1 1,0 0 0,0 0 0,-1 0-1,3 16 1,-5-5-77,-1 1-1,-1 0 1,-1 0 0,-1 0-1,-2-1 1,1 0 0,-2 0-1,-1 0 1,-1 0-1,-1-1 1,-1 0 0,0-1-1,-2 0 1,0-1 0,-1 0-1,-1-1 1,-27 26 0,7-14-1148,7-21-2875,22-11-813,4-11-3512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08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9641,'0'0'3620,"7"-9"-1111,-2 3-2213,-1 1 0,1 0 0,1 0 0,-1 1 0,0-1 0,1 1 0,0 0 1,0 1-1,0 0 0,1 0 0,-1 0 0,1 0 0,0 1 0,0 0 0,-1 1 1,15-2-1,-11 2 4,6-2 131,-1 2 0,1 0 0,-1 0-1,1 1 1,-1 2 0,1-1 0,21 6 0,-36-7-404,1 1-1,-1-1 0,0 1 1,0-1-1,0 1 0,1-1 1,-1 1-1,0 0 0,0 0 1,0-1-1,0 1 0,0 0 1,0 0-1,0 0 0,0 0 1,-1 0-1,1 0 0,0 1 1,-1-1-1,1 0 0,0 0 1,-1 0-1,0 1 0,1-1 1,0 3-1,-2-2 15,1 0 1,0 1-1,-1-1 1,1 0-1,-1 1 1,0-1-1,0 0 1,0 0-1,0 1 1,0-1-1,0 0 1,0 0-1,-3 2 0,-4 5 122,0 0-1,-1 0 0,0-1 1,-15 11-1,-37 22 390,-95 47 1,244-93-1044,-83 5 471,1 0 1,-1 0-1,0 0 1,0 1-1,0-1 1,0 1 0,0 0-1,0 1 1,0-1-1,0 1 1,-1 0-1,1 1 1,0-1-1,-1 1 1,0-1-1,6 6 1,-2 0 46,-1 0 1,0 1-1,0 0 1,-1 0-1,0 0 1,7 18-1,-12-25 11,0 0 0,0 0 0,0-1 0,0 1 0,0 0 0,1-1 0,-1 1 0,0-1 0,1 1-1,-1-1 1,1 1 0,-1-1 0,1 0 0,0 0 0,0 0 0,-1 0 0,1 0 0,0 0 0,0 0 0,0-1 0,0 1 0,0-1 0,4 1 0,-2-1 30,0-1 0,-1 1 0,1-1 0,0 0 0,-1 0 0,1 0 0,0 0 0,-1-1 0,1 1 0,-1-1 0,0 0-1,4-3 1,1-1-110,0 0-1,0-1 0,-1 0 0,0 0 1,0 0-1,-1-1 0,0 0 0,0 0 0,6-13 1,-3-12-2633,-8 9-3533,-1 8-2553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28:10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4965,'0'0'11552,"10"0"-11365,175 23 295,-160-18-441,-24-5-37,0 0-1,-1 0 1,1 0-1,0 0 1,-1 0 0,1 0-1,0 0 1,-1 0 0,1 1-1,0-1 1,-1 0-1,1 0 1,0 1 0,-1-1-1,1 0 1,-1 1 0,1-1-1,-1 1 1,1-1-1,-1 1 1,1-1 0,-1 1-1,1-1 1,-1 1-1,0-1 1,1 1 0,-1-1-1,0 1 1,1 0 0,-1-1-1,0 1 1,0 0-1,0-1 1,1 2 0,-2 0 52,1 0 0,-1 0-1,0-1 1,1 1 0,-1 0 0,0 0 0,0-1 0,0 1 0,0 0 0,0-1 0,-3 4 0,-39 34 1004,12-17-1241,7-4 561,0 1 0,-28 28 0,47-42-716,0 0 1,0 0 0,1 1 0,0-1 0,0 1-1,0 0 1,1 1 0,0-1 0,0 1 0,1-1 0,0 1-1,0 0 1,0-1 0,1 1 0,-1 10 0,2-7-4321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10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43 109 11243,'0'0'8317,"-6"11"-8130,4-9-179,-24 50 36,25-48-37,-1-1 0,1 1 0,0 0 0,0 0 0,0 0 0,1 0 0,-1 0 0,1 0 0,0 0 0,0 0 0,0-1 0,1 1 0,-1 0 0,1 0 0,0 0 0,2 5 0,-2-8 18,1 1 1,-1 0 0,1-1 0,-1 1-1,1-1 1,-1 0 0,1 1 0,0-1 0,0 0-1,0 0 1,-1 0 0,1 0 0,0 0-1,0-1 1,1 1 0,-1 0 0,0-1 0,0 0-1,0 1 1,0-1 0,0 0 0,0 0 0,1 0-1,-1-1 1,0 1 0,0 0 0,0-1-1,0 1 1,0-1 0,0 0 0,3-1 0,4-1 180,1-1-1,-1 0 1,0 0 0,-1-1 0,13-8 0,-9 4-48,-1 0 0,1-1 0,-2 0 0,1 0 0,-1-1 0,-1-1 0,0 0 0,0 0-1,-2 0 1,1-1 0,9-24 0,-54 116 371,29-52-579,-6 46 0,13-66 21,0-1 1,0 0-1,1 1 0,0-1 1,0 1-1,1-1 0,-1 0 0,1 1 1,1-1-1,-1 0 0,1 0 0,0 0 1,5 10-1,-5-14 31,0 0 0,0 0-1,0 0 1,0-1 0,0 1 0,0-1-1,0 1 1,1-1 0,-1 0 0,0 0 0,1 0-1,-1 0 1,1 0 0,-1 0 0,1-1-1,-1 1 1,1-1 0,0 0 0,-1 0 0,1 0-1,-1 0 1,1 0 0,0-1 0,-1 1 0,1-1-1,-1 1 1,1-1 0,-1 0 0,1 0-1,3-2 1,3-2 36,1 1 0,-1-1 0,0-1 0,-1 0 0,1 0-1,9-9 1,-7 3 87,-1 0 0,0 0 1,-1-1-1,0 0 0,-1-1 0,-1 0 0,0 0 0,-1-1 0,0 1 0,-1-1 1,-1-1-1,0 1 0,-1 0 0,-1-1 0,1-21 0,-11 41-376,3 3 249,0 1 0,1 0 0,0 0 0,0 1 0,1-1 0,0 1 0,0 0 0,1 0 0,0 0 0,1 0 0,0 0 0,0 18 0,1-26 7,0 0 1,0-1 0,0 1-1,0 0 1,1-1 0,-1 1 0,0 0-1,0-1 1,0 1 0,1 0 0,-1-1-1,0 1 1,1-1 0,-1 1-1,1-1 1,-1 1 0,0 0 0,1-1-1,-1 0 1,1 1 0,-1-1 0,1 1-1,0-1 1,-1 0 0,1 1-1,-1-1 1,1 0 0,0 0 0,0 1-1,24-3 177,-19 1-148,0-1 1,0-1-1,0 1 1,0-1 0,10-6-1,-6-2-43,0-1-1,0 0 1,-1 0 0,-1-1-1,0 0 1,-1 0 0,10-24-1,-32 80 229,17-43-194,0 0-1,1 0 0,-1-1 1,0 1-1,0-1 1,1 1-1,-1-1 0,0 0 1,0 1-1,0-1 1,0 0-1,0 0 0,3-2 1,-3 1-24,2 0 7,-1-1 0,1 1 1,0-1-1,-1 0 0,1 0 0,-1 0 0,0-1 0,0 1 0,-1-1 0,1 1 0,0-1 0,-1 0 0,0 0 0,0 0 0,-1-1 0,1 1 0,-1 0 1,1-1-1,-1 1 0,0-9 0,-1 12-21,-1 0 0,0 0 0,1 0 0,-1 0 0,0 0 1,0 0-1,0 0 0,0 0 0,0 1 0,0-1 0,0 0 0,0 1 0,0-1 1,0 1-1,0-1 0,0 1 0,0-1 0,0 1 0,-1 0 0,1-1 1,0 1-1,0 0 0,0 0 0,-2 0 0,-33-3-333,32 4 359,0 0 0,0 1-1,0-1 1,1 1-1,-1-1 1,1 1-1,-1 0 1,1 0 0,-1 1-1,1-1 1,0 1-1,0 0 1,1-1-1,-1 1 1,0 0 0,1 1-1,0-1 1,0 0-1,0 1 1,0-1-1,0 1 1,1 0 0,-2 5-1,-2 5 77,0-1-1,1 1 1,1 0-1,1 0 1,-2 18-1,4-27-71,-1-1-1,1 1 1,0-1-1,1 1 0,-1-1 1,1 0-1,0 1 1,0-1-1,0 0 1,0 1-1,1-1 0,0 0 1,0 0-1,0 0 1,0 0-1,0-1 1,1 1-1,4 4 1,-2-4-5,1 0 0,-1 0 0,1-1 0,0 0 1,0 0-1,0 0 0,1 0 0,-1-1 1,1 0-1,-1-1 0,12 2 0,17 2-402,66 1-1,-10-10-4150,-40-2-1459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13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14157,'0'0'9844,"1"11"-9443,5 151 644,-6-95-8534,0-80 1254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13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15631,'0'0'9449,"43"-2"-9033,-12 5-256,1 2-64,2-5-64,-6 0 0,-5 0-480,-1 0-769,-14 0-545,-4 0-544,-22 0-11883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14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9289,'0'0'13228,"66"38"-12043,-33-38-448,-2-4-513,2-3-160,-5 2-352,-3 3-1634,-11-1-1409,-3-2-3075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14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1 194 13389,'0'0'11333,"8"-3"-10554,0-1-717,0 0-1,-1 0 0,1-1 0,-1 0 1,0-1-1,0 1 0,-1-1 0,1-1 0,-1 1 1,-1-1-1,1 0 0,-1 0 0,0-1 0,6-14 1,6-11-41,4-8 37,-11 28-410,-17 105 260,3-66 57,2 1-1,1-1 0,2 28 1,-1-51-77,0 0 1,1 0 0,-1-1 0,1 1 0,0 0 0,0 0-1,0-1 1,0 1 0,0-1 0,2 4 0,9 1-3588,-2-7-1501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15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11531,'0'0'8563,"-4"11"-7939,-1 2-337,0 1-1,1-1 1,1 1-1,1 0 0,-3 25 1,5-36-241,0 0 1,-1 0-1,1 0 0,0 0 1,1 0-1,-1 0 1,1 0-1,-1 0 0,1 0 1,0 0-1,0 0 1,0 0-1,0 0 1,0-1-1,1 1 0,-1 0 1,1-1-1,0 1 1,0-1-1,0 0 0,0 1 1,0-1-1,0 0 1,1-1-1,-1 1 1,1 0-1,-1 0 0,1-1 1,0 0-1,0 1 1,-1-1-1,1 0 0,0-1 1,0 1-1,0 0 1,0-1-1,0 0 1,4 1-1,3-2-4,-1 0 0,1 0 0,0 0 0,-1-2 1,1 1-1,-1-1 0,1 0 0,-1-1 0,0 0 0,-1-1 0,12-7 0,-8 5-37,0-2 0,-1 0 0,0 0 0,-1-1 0,1 0 0,-2-1 0,11-14-1,-24 80-351,2-45 422,1 0-1,0 1 0,1-1 1,0 14-1,0-22-177,1 1 0,-1-1 0,1 1 1,0-1-1,-1 1 0,1-1 0,0 0 0,1 1 0,-1-1 1,2 2-1,-2-3-179,0 1 0,0-1 1,0 0-1,0 0 0,0 0 0,0-1 1,1 1-1,-1 0 0,0 0 1,1-1-1,-1 1 0,0 0 0,1-1 1,-1 0-1,1 1 0,-1-1 0,1 0 1,1 1-1,10-1-7480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30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3619,'0'0'11243,"67"23"-11051,-33-23-128,3-5 0,-2-3-32,-1-2-1057,-6-5-1793,-6 1-1474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31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10025,'0'0'4485,"12"4"-3914,18 5-330,-1 1 1,30 16-1,-50-22-259,-1 0 0,1 1 0,-1-1 0,0 2-1,0-1 1,-1 1 0,0 0 0,0 1 0,0 0-1,-1 0 1,0 0 0,0 1 0,5 9 0,-10-15-10,0 1 1,-1-1 0,1 1 0,0-1-1,-1 1 1,0 0 0,1-1 0,-1 1-1,0-1 1,0 1 0,-1 0-1,1-1 1,0 1 0,-1-1 0,0 1-1,1-1 1,-1 1 0,-2 2 0,1 0 22,-1 0 0,0-1 0,-1 1 0,1-1 0,-1 0 0,0 0 0,0 0 1,-5 4-1,-9 4-507,1-1-1,-2 0 1,-29 12 0,3-6-2301,5-5-2477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56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12396,'0'0'6278,"62"-1"-5798,-13-3 33,8 2-225,10 0-160,0 2-128,-3 0 32,-13 0-32,-5 0 0,-14 0-352,-12 0-97,-15 2-544,-17-2-6438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57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11563,'0'0'5274,"13"3"-3373,115 10 62,-85-11-1736,-1 2 0,0 2 1,62 16-1,-101-21-232,1 1 0,-1-1 0,1 1 0,-1-1 1,0 1-1,0 0 0,0 0 0,0 0 0,0 1 1,0-1-1,-1 1 0,1 0 0,3 5 0,-5-6 18,0 0 0,0-1 0,0 1 0,-1 0 0,1 0 0,-1 0 0,0 0-1,1 0 1,-1 0 0,0 0 0,0 0 0,0 0 0,0 0 0,-1 0 0,1 0 0,-1 0 0,1 0-1,-1 0 1,1 0 0,-1-1 0,0 1 0,0 0 0,0 0 0,0-1 0,0 1 0,-1-1-1,-1 3 1,-7 7 56,0-1-1,0-1 0,-1 0 0,0-1 0,-1 0 1,-22 12-1,-85 34 142,86-40-97,-2 0 71,21-10-15,1 1 0,1 0 0,-1 1 0,1 0 0,0 1 0,-19 14 0,31-21-172,0 0 0,0 1-1,-1-1 1,1 0 0,0 0 0,0 0 0,0 0 0,-1 1 0,1-1 0,0 0 0,0 0-1,0 1 1,-1-1 0,1 0 0,0 0 0,0 1 0,0-1 0,0 0 0,0 0 0,0 1-1,0-1 1,0 0 0,0 0 0,-1 1 0,1-1 0,0 0 0,0 1 0,1-1 0,-1 0-1,0 0 1,0 1 0,0-1 0,0 0 0,0 0 0,0 1 0,0-1 0,0 0 0,0 1-1,1-1 1,-1 0 0,0 0 0,0 0 0,0 1 0,0-1 0,1 0 0,-1 0 0,0 0-1,0 1 1,1-1 0,-1 0 0,0 0 0,0 0 0,1 0 0,-1 0 0,0 0 0,0 0-1,1 1 1,-1-1 0,1 0 0,19 2-131,-19-2 140,258-1-545,2-10-4180,-202 7-1159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59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12172,'0'0'10666,"39"54"-9770,-18-37-255,6 1-128,-2-2-225,6 0-96,-1-4-128,4-2 0,-6-2-769,-3-3-1024,-5-4-609,-4-1-1730,-4-1-1826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11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56 8680,'0'0'9919,"-6"12"-9262,0 1-582,0 2 0,1-1 0,0 0 0,2 1 1,-5 30-1,7-39-63,1 0 0,0 1-1,0-1 1,1 0 0,0 1 0,0-1 0,0 0 0,5 12 0,-5-15-8,1 0 0,-1 0 0,1 0 1,0 0-1,0 0 0,1 0 1,-1 0-1,0-1 0,1 1 1,0-1-1,-1 0 0,1 0 0,0 0 1,0 0-1,0 0 0,1-1 1,4 3-1,-1-3 15,-1 1 0,1-1 1,0 0-1,0 0 1,0 0-1,0-1 0,0 0 1,0-1-1,0 0 0,-1 0 1,1 0-1,0-1 0,0 0 1,-1 0-1,1-1 0,-1 1 1,0-1-1,0-1 0,0 1 1,0-1-1,0 0 0,9-10 1,-3 3 30,-1 0 0,0-1 0,-1-1 0,0 0 1,-1 0-1,0-1 0,-1 0 0,12-28 1,-18 36 69,0 0 1,-1 0 0,1 0 0,-1 0 0,0 0-1,-1 0 1,0-8 0,0 14-121,0 0 0,0 0 0,0 0 0,0 1 0,0-1 0,0 0 0,0 0 1,0 0-1,0 0 0,0 0 0,0 1 0,0-1 0,0 0 0,0 0 0,0 0 0,0 0 0,-1 0 0,1 0 0,0 0 1,0 1-1,0-1 0,0 0 0,0 0 0,0 0 0,0 0 0,-1 0 0,1 0 0,0 0 0,0 0 0,0 0 0,0 0 1,0 0-1,-1 0 0,1 0 0,0 0 0,0 0 0,0 0 0,0 0 0,0 0 0,-1 0 0,1 0 0,0 0 0,0 0 1,0 0-1,0 0 0,0 0 0,0 0 0,-1 0 0,1 0 0,0 0 0,0 0 0,0 0 0,0 0 0,0-1 0,0 1 1,-1 0-1,1 0 0,0 0 0,0 0 0,0 0 0,0 0 0,0 0 0,0-1 0,0 1 0,0 0 0,0 0 0,0 0 0,0-1 1,-8 13-39,5-3 34,1-1 0,0 1 0,0-1 0,1 1 0,0 0 0,0 0 1,1-1-1,0 1 0,1 0 0,0 0 0,0 0 0,4 10 0,-4-15 21,1 0 0,-1 0 0,1 0 0,0 0 0,1-1 0,-1 1 0,1-1-1,-1 1 1,1-1 0,0 0 0,0 0 0,1 0 0,-1 0 0,1-1 0,-1 1 0,1-1 0,0 0-1,0 0 1,0 0 0,0-1 0,0 1 0,0-1 0,0 0 0,1 0 0,-1 0 0,7-1 0,-2 1 88,1-2 1,0 1 0,-1-1 0,1-1 0,0 1 0,-1-2-1,0 1 1,1-1 0,-1-1 0,0 0 0,-1 0 0,1-1-1,-1 0 1,1 0 0,-2-1 0,1 0 0,-1 0-1,0-1 1,0 0 0,0 0 0,-1-1 0,0 0 0,-1 0-1,0 0 1,0 0 0,-1-1 0,0 0 0,0 0 0,-1 0-1,0-1 1,-1 1 0,0-1 0,1-14 0,-3 21-94,0 1 1,-1-1 0,1 1 0,-1-1 0,0 1-1,1 0 1,-1-1 0,0 1 0,-1 0-1,1 0 1,0 0 0,-1 0 0,1 0-1,-1 0 1,1 0 0,-1 0 0,0 0 0,0 1-1,0-1 1,0 1 0,0 0 0,0-1-1,0 1 1,0 0 0,-1 0 0,1 0-1,-5 0 1,4 0-53,1 0 0,-1 0 0,0 1 0,1-1 0,-1 1 0,0 0 0,0 0 0,1 0 0,-1 0 0,0 1 0,0-1 0,1 1 0,-1-1 0,0 1 0,1 0 0,-1 0 0,1 0 0,-1 0 0,1 1 0,0-1 0,-1 1-1,1-1 1,0 1 0,0 0 0,-2 2 0,3-3-85,0 0 0,0 1-1,1-1 1,-1 0-1,0 0 1,1 1-1,-1-1 1,1 0 0,-1 0-1,1 1 1,0-1-1,0 1 1,-1-1 0,1 0-1,0 1 1,0-1-1,0 1 1,1-1 0,-1 0-1,1 3 1,-1-3-146,0 0 0,1 0 0,-1 0 0,1 0 0,0 0 0,-1-1 0,1 1 0,0 0 1,-1 0-1,1 0 0,0 0 0,0-1 0,0 1 0,0 0 0,0-1 0,0 1 0,0-1 0,0 1 1,0-1-1,0 0 0,0 1 0,0-1 0,0 0 0,2 1 0,13-1-4731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59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10698,'0'0'8937,"-46"66"-7816,30-32-321,-2 4-63,2 1 32,2 4-321,0-2-95,3 2-257,-1-1-64,5-3 0,-2-6-705,3-5-1281,3-13-2498,3-8-5638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59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17360,'0'0'7303,"0"50"-6246,-5-31-480,5 1-353,0 0-160,-2-1-32,2-3-672,0-1-1410,0-6-1378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00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17713,'0'0'3907,"-9"20"-15053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00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6694,'0'0'16304,"56"13"-15375,-22-13-417,1 0-256,4 0-192,-5 0-32,-6 0-352,-5 0-1153,-7 0-1602,-3 0-2018,-3 0-3043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01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5317,'0'0'13442,"-8"8"-11109,-21 28-555,28-35-1689,0 0 0,0 0 0,0 1 1,0-1-1,0 0 0,0 1 1,0-1-1,1 0 0,-1 1 0,0-1 1,1 1-1,-1 0 0,1-1 0,0 1 1,0-1-1,-1 1 0,1 0 1,0-1-1,0 1 0,1-1 0,-1 1 1,0 0-1,0-1 0,1 1 0,-1-1 1,1 1-1,-1-1 0,1 1 1,0-1-1,0 1 0,-1-1 0,1 0 1,0 1-1,0-1 0,0 0 0,1 0 1,-1 0-1,0 0 0,0 0 1,1 0-1,-1 0 0,0 0 0,1 0 1,1 0-1,5 3-39,1-1 0,-1 0 1,1-1-1,0 1 0,14 0 0,-19-2-45,20 2-791,46 1 1,-22-11-3232,-44 6 3296,-1 0 1,1-1-1,-1 1 0,0-1 0,0 0 1,0 0-1,0 0 0,0 0 0,0 0 1,2-3-1,10-13-6678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01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0 4773,'0'0'9555,"-9"10"-6010,-9 9-2433,2 1-1,1 1 1,0 0 0,1 1 0,1 1-1,2 0 1,-12 30 0,22-50-1105,-40 120 661,1-47-2988,33-66 1264,-9 15-2316,5-10-2391,8-10-360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01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16239,'0'0'10474,"9"60"-10346,-9-46-64,0 1-32,1-2-32,-1-4-768,0-2-1090,0-5-961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02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17424,'0'0'6054,"5"-10"-20916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02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1 258 9033,'0'0'14461,"10"-7"-13890,29-20-185,60-51 0,-82 62-326,-1 0 1,0-1 0,-1-1-1,-1 0 1,-1-1 0,12-22-1,12 159-252,-11-76 267,-8-25-2277,3-7-5227,-7-10-3952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03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5862,'0'0'16127,"0"11"-15850,3 95 1298,5-1 0,25 125 0,-30-218-1732,14 64-1842,2-30-5097,-10-33-1130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13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170 273 7239,'0'0'6438,"-8"-1"-2760,-9-2-2305,-50-3 2075,64 6-3389,0 0-1,0 0 1,0 1-1,1-1 0,-1 0 1,0 1-1,0 0 1,0 0-1,1 0 1,-1 0-1,1 0 1,-1 0-1,1 1 0,-1-1 1,1 1-1,0 0 1,-1 0-1,1 0 1,0 0-1,-3 4 0,2-2-17,0 1-1,1 0 0,0-1 1,0 1-1,0 0 0,1 0 0,-1 0 1,1 0-1,0 0 0,1 1 0,-1-1 1,1 0-1,0 0 0,0 1 0,1-1 1,-1 0-1,1 0 0,3 9 1,-2-11-23,-1 0 1,1 0-1,0 0 1,0 0-1,1 0 1,-1 0-1,0 0 1,1 0-1,0-1 1,0 0-1,0 1 1,0-1-1,0 0 1,0 0-1,0-1 1,1 1-1,-1-1 1,0 0-1,1 0 1,0 0 0,-1 0-1,1 0 1,-1-1-1,1 1 1,0-1-1,6-1 1,-5 1-1,0 0 0,1 0 1,-1-1-1,0 0 0,1 0 0,-1 0 1,0 0-1,0-1 0,0 0 0,0 0 1,0-1-1,0 1 0,-1-1 1,1 0-1,-1 0 0,0-1 0,0 1 1,6-8-1,-6 6-1,0-1-1,0 0 1,-1 0 0,1-1 0,-2 1 0,1-1-1,-1 0 1,0 1 0,0-1 0,-1 0-1,1 0 1,-2 0 0,1-14 0,-1 18 5,-5-40 121,5 41-143,-1 1 1,1 0-1,-1 0 0,1 0 1,-1 0-1,0 0 1,1 0-1,-1 0 1,0 1-1,0-1 1,0 0-1,1 0 1,-1 1-1,0-1 1,0 0-1,0 1 1,0-1-1,0 1 1,0-1-1,-1 1 0,1-1 1,0 1-1,0 0 1,0 0-1,0 0 1,0-1-1,-1 1 1,1 0-1,0 0 1,0 1-1,0-1 1,0 0-1,-1 0 1,0 1-1,1 0-1,-1 0 0,1 0 1,-1 0-1,1 0 0,0 0 0,0 1 1,0-1-1,0 1 0,0-1 0,0 0 0,0 1 1,0 0-1,0-1 0,1 1 0,-1-1 1,1 1-1,-1 0 0,1-1 0,0 1 0,-1 0 1,1 0-1,0-1 0,0 1 0,0 0 1,0 0-1,1-1 0,-1 1 0,0 0 0,1-1 1,-1 1-1,1 0 0,0-1 0,-1 1 0,1-1 1,0 1-1,0-1 0,0 1 0,0-1 1,0 1-1,2 1 0,3-2 3,0 0 0,0 0 0,-1 0 0,1-1-1,0 1 1,0-1 0,0-1 0,0 1 0,-1-1 0,1 0 0,0-1 0,-1 1 0,1-1-1,-1 0 1,9-4 0,-7 3-43,-1-1-1,1 0 0,-1 0 1,0 0-1,0-1 0,0 0 1,-1 0-1,0 0 0,0-1 1,0 0-1,7-11 0,-6-1 11,-11 13-53,3 6 78,1 0 1,-1 0 0,0 0 0,1 0 0,-1 0 0,0 0 0,1 0 0,0 1 0,-1-1-1,1 0 1,0 1 0,-1-1 0,1 1 0,0 0 0,0 1 0,-6 10 64,1 0 1,0 0-1,1 0 1,0 1-1,2 0 1,-1 0 0,2 0-1,0 0 1,0 0-1,1 0 1,1 1-1,2 18 1,-1-31-53,-1 0 0,1 0 0,0 0 0,0-1 0,-1 1 0,1 0 0,0-1 0,0 1 0,1-1 0,-1 1 1,0-1-1,0 1 0,1-1 0,-1 0 0,1 0 0,-1 0 0,1 0 0,-1 0 0,1 0 0,0 0 0,-1 0 0,1-1 0,0 1 0,0 0 0,0-1 1,0 0-1,-1 1 0,1-1 0,0 0 0,0 0 0,0 0 0,0 0 0,0-1 0,0 1 0,2-1 0,3 0 11,1 0 1,-1 0-1,0-1 0,1 0 0,-1-1 1,0 1-1,10-7 0,1-2-132,-1-1 0,-1-1 0,25-24 0,-35 32 21,0-1-1,-1-1 1,0 1-1,0-1 1,-1 1-1,1-2 1,-2 1-1,1 0 1,-1-1 0,0 1-1,0-1 1,1-9-1,-4 17 89,0 0 0,0 0-1,0 0 1,0 0-1,-1 0 1,1 0 0,0 0-1,0 0 1,0 0 0,0 0-1,0 0 1,0 0 0,-1 0-1,1 0 1,0 0-1,0 0 1,0 0 0,0 0-1,0 0 1,0 0 0,0 0-1,-1 0 1,1 0 0,0 0-1,0 0 1,0 0-1,0 0 1,0 0 0,0-1-1,0 1 1,0 0 0,-1 0-1,1 0 1,0 0 0,0 0-1,0 0 1,0 0-1,0 0 1,0-1 0,0 1-1,0 0 1,0 0 0,0 0-1,0 0 1,0 0 0,0 0-1,0-1 1,0 1-1,0 0 1,0 0 0,0 0-1,0 0 1,0 0 0,0 0-1,0-1 1,0 1 0,0 0-1,0 0 1,0 0-1,0 0 1,0 0 0,0 0-1,1 0 1,-1-1 0,-11 15-51,-8 22 204,8 22 749,11-57-869,0 0 0,0 1 0,-1-1 0,1 1 0,0-1 0,0 1 0,0-1 0,1 0 0,-1 1 0,0-1 0,0 1 0,1-1 0,-1 0 0,1 1 1,-1-1-1,1 0 0,0 1 0,0-1 0,-1 0 0,1 0 0,0 0 0,0 0 0,0 0 0,0 0 0,0 0 0,0 0 0,0 0 0,1 0 0,-1-1 0,0 1 0,0 0 0,1-1 0,-1 1 0,0-1 0,3 1 0,4-1 4,0-1 0,0 0 1,0 0-1,0-1 0,-1 0 1,1 0-1,-1-1 0,1 0 1,-1-1-1,0 1 0,0-1 0,-1-1 1,1 1-1,-1-1 0,0 0 1,0 0-1,8-10 0,4-6-41,0 0 0,-2-1 0,26-43-1,-33 49-22,-1 0-1,-1 0 1,0 0-1,-1-1 1,-1 0-1,0 0 0,-1 0 1,-1-1-1,1-25 1,-4 43 31,0 0 0,0-1 1,0 1-1,0 0 1,0 0-1,0-1 0,0 1 1,0 0-1,0 0 0,0-1 1,0 1-1,0 0 1,0-1-1,0 1 0,0 0 1,0 0-1,0-1 0,0 1 1,-1 0-1,1 0 1,0 0-1,0-1 0,0 1 1,0 0-1,-1 0 0,1 0 1,0-1-1,0 1 1,0 0-1,-1 0 0,1 0 1,0 0-1,0-1 0,0 1 1,-1 0-1,1 0 1,0 0-1,-1 0 0,-9 6-53,-7 15-33,-1 27 110,3 1 0,-14 74 1,25-106 88,2-1 0,0 1 0,1-1 0,0 1 0,2 0 0,0 0 0,4 20 0,-5-36-108,1 1 0,-1-1 0,1 0 0,-1 0 0,1 0 0,-1 0 0,1 0 0,-1 0 0,1 0 0,0 0 0,0-1 0,-1 1 0,1 0 0,0 0 0,0 0 0,0-1 0,0 1 0,0-1 0,0 1 0,0-1 0,0 1 0,0-1 0,0 1 0,2-1 0,1 1-5,-1-1 1,0 0-1,0 0 1,0 0-1,0-1 0,0 1 1,0-1-1,0 0 1,4-1-1,5-3-1078,0 0 0,0-2 0,13-7 0,9-7-6390,-16 9 2216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04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11307,'0'0'11872,"0"9"-11509,7 387 3554,-4-248-4022,-3-133-969,0-1-1,2 1 1,3 16-1,3-7-4300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10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13485,'0'1'3207,"0"11"-2795,0 39 1134,6 142 998,-4-169-2451,2-1 0,0 0 0,2 0 0,1-1 0,0 1 0,14 25 0,-70-113-10019,6 8 6842,23 29 2782,-10-13 1191,9 14 3702,23 29-3996,1 0-1,-1 0 1,1 0-1,-1 0 1,1-1 0,0 1-1,0-1 1,-1 0-1,1 0 1,6 2-1,47 6 1447,67-8-4998,-102-2 2106,21-1-4194,-1-3-2995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10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3 16239,'-8'-1'1586,"1"0"-1402,0 1 0,0 0-1,0 0 1,1 0 0,-1 0 0,0 1 0,0 1-1,0-1 1,1 1 0,-1 0 0,1 0 0,-1 1 0,1 0-1,0 0 1,0 0 0,0 1 0,1 0 0,-1 0 0,1 1-1,0-1 1,0 1 0,-5 7 0,7-8-158,0 0 0,0 0 0,0 0 0,1 1 0,0-1 0,0 1 0,0 0 0,0 0 0,1-1 0,0 1 0,0 0 0,0 0 0,1 0 0,-1 0 1,1 0-1,1 0 0,-1 1 0,2 7 0,-1-10-2,1 0 0,0 0 0,-1 0 0,1 0 0,0 0 0,0 0 0,1 0 0,-1 0 0,1-1 0,-1 1 0,1-1-1,0 0 1,0 0 0,0 0 0,0 0 0,0 0 0,0-1 0,1 0 0,-1 1 0,1-1 0,-1 0 0,1-1 0,-1 1 0,1 0 0,-1-1 0,6 0 0,1 1 109,0 0 0,0-1-1,0 0 1,0-1-1,0 0 1,0-1 0,0 1-1,-1-2 1,15-5 0,-21 7-77,0-1 0,0 1 0,0-1 0,0 0-1,-1 0 1,1-1 0,-1 1 0,1 0 0,-1-1 0,0 0 0,0 1 0,0-1 0,0 0 0,0 0 0,-1 0 0,1 0 0,-1 0 0,0-1 0,0 1 0,0 0 0,0-1 0,-1 1 0,1 0 0,-1-1 0,0 1 0,0-1 0,0 1 0,0-1 0,-1 1 0,0 0 0,0-4 0,0 3-57,0 1 0,-1 0 0,1-1 0,0 1 0,-1 0 0,0 0 0,0 0 0,0 0 0,0 0 0,0 1 0,-1-1 0,1 0 0,-1 1 0,1 0 0,-1 0 0,0 0 0,0 0 0,0 0 0,-6-2 0,0 0-1049,0 0-1,0 1 1,-1 0 0,0 1 0,-17-2 0,16 3-3984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11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8200,'0'0'8691,"-1"9"-7672,-4 60 1075,1-17-611,2 53 1,2-103-1466,0 1 0,1-1 0,-1 1 0,1-1 0,0 0-1,0 1 1,0-1 0,0 0 0,0 1 0,0-1 0,1 0 0,-1 0 0,1 0 0,0 0 0,-1 0-1,1 0 1,0-1 0,0 1 0,0-1 0,0 1 0,0-1 0,0 0 0,1 0 0,-1 0 0,0 0-1,1 0 1,-1 0 0,1 0 0,-1-1 0,5 1 0,11 1 66,-1 0 0,1-2 0,29-1 0,8 0-94,-53 1 7,0 0-1,1 0 1,-1 1 0,1-1 0,-1 1 0,1-1-1,-1 1 1,0 0 0,0 0 0,1 0-1,-1 0 1,0 0 0,0 1 0,0-1 0,0 1-1,0-1 1,0 1 0,-1 0 0,1-1-1,0 1 1,-1 0 0,1 0 0,-1 0 0,0 0-1,0 1 1,0-1 0,0 0 0,0 0 0,0 1-1,-1-1 1,1 1 0,-1-1 0,1 0-1,-1 5 1,0-4 88,-1 0-1,0 1 0,1-1 1,-1 0-1,0 0 1,-1 0-1,1 0 0,0 0 1,-1 0-1,0-1 1,1 1-1,-1 0 1,0-1-1,-1 1 0,1-1 1,0 0-1,-1 0 1,1 0-1,-1 0 0,0 0 1,1 0-1,-1-1 1,0 1-1,0-1 0,-6 2 1,-2 0 159,0-1 0,-1 0 1,1 0-1,0-1 0,-1-1 1,1 0-1,0 0 0,-1-1 0,-18-5 1,25 6-345,0-2 0,0 1 0,0-1 1,0 1-1,0-1 0,1-1 0,-1 1 0,1-1 1,-1 1-1,1-1 0,0-1 0,0 1 1,0 0-1,1-1 0,-1 0 0,1 0 0,0 0 1,0 0-1,0-1 0,1 1 0,-1-1 0,1 1 1,-2-9-1,3 12-77,1 0-1,0 0 1,0 0 0,0 0-1,-1 0 1,1 0 0,0 0 0,0 0-1,0 0 1,1 0 0,-1 0-1,0 0 1,0 0 0,1 0-1,-1 0 1,0 0 0,1 0 0,-1 0-1,1 1 1,-1-1 0,1 0-1,-1 0 1,1 0 0,0 0-1,-1 1 1,1-1 0,0 0 0,0 1-1,0-1 1,-1 1 0,1-1-1,0 1 1,0-1 0,0 1 0,0-1-1,2 1 1,38-6-8528,-40 6 8478,30 0-7733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11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122 148 15503,'0'0'6779,"6"-9"-5668,2-2-860,-1 4-207,-1-1-1,0 0 1,0 0 0,-1-1-1,0 1 1,0-1 0,-1 0-1,-1-1 1,1 1 0,2-13-1,-7 20-19,0 1-1,1 0 0,-1 0 1,0-1-1,1 1 1,-1 0-1,0 0 0,0 0 1,0 0-1,0 0 0,0 0 1,0 0-1,-1 1 1,1-1-1,0 0 0,0 1 1,-1-1-1,1 0 1,0 1-1,-1-1 0,1 1 1,0 0-1,-1 0 1,1-1-1,-1 1 0,1 0 1,0 0-1,-1 0 0,1 0 1,-1 1-1,-1-1 1,-4 0 135,0 1 0,0-1 0,0 1 0,0 0 0,-12 4 0,13-1-123,-1-1 0,0 1 0,1 0 0,0 1 0,0-1 0,1 1 0,-1 0 0,1 1 0,0-1 0,0 1 0,1 0 1,-1 0-1,2 1 0,-1-1 0,1 1 0,-1 0 0,2 0 0,-1 0 0,1 0 0,0 1 0,1-1 0,0 0 0,0 1 0,0-1 0,1 1 0,0-1 0,1 9 0,1-13-21,-1 0 0,0 0 0,1 0 0,0 0 0,-1-1 0,1 1 0,0-1 0,0 1 0,1-1 0,-1 0 0,0 0 0,1 0 0,-1 0 0,1 0 0,0-1 0,-1 1 0,1-1 0,0 0 0,0 0 0,0 0 0,0 0 0,0 0 0,0 0 0,5 0 0,11 1-157,0 1 0,33-2 0,-45-1-36,-1 0-34,44-2-2776,-17-4-1873,10-12-7343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12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7495,'0'0'13981,"5"8"-12427,-1-2-1270,-1 1-1,0 0 1,0 0 0,-1 0 0,0 0 0,0 0 0,-1 1 0,1 8-1,1 72 1209,-3-80-1521,3 25 839,4-29-163,8-16-89,5-13-367,34-53 1,-4 3-196,-49 75-6,-1-1-1,0 0 0,1 1 0,-1-1 1,1 0-1,-1 1 0,0-1 1,1 1-1,0-1 0,-1 1 1,1-1-1,-1 1 0,1-1 1,0 1-1,-1-1 0,1 1 1,0 0-1,-1-1 0,1 1 1,0 0-1,-1 0 0,1-1 0,0 1 1,0 0-1,-1 0 0,1 0 1,1 0-1,6 17-145,-5 39 94,-4-50 67,1-4 0,0-1 0,0 1-1,0 0 1,0 0 0,0 0 0,0-1 0,0 1 0,1 0 0,-1 0 0,1-1 0,-1 1 0,1 0 0,0-1 0,0 1 0,-1 0 0,1-1 0,2 3-1,-1-4 4,-1 1-1,1 0 1,0-1 0,0 1-1,0-1 1,0 1-1,0-1 1,0 0-1,0 0 1,0 0-1,0 0 1,0 0-1,0-1 1,0 1-1,0 0 1,-1-1-1,4-1 1,6-1 7,1-1 0,-2-1 1,1 0-1,0-1 0,-1 0 0,0 0 0,11-9 1,-1-2-50,0-1 1,20-23-1,-62 102-697,10-36 743,7-17 51,0 1 0,1 1-1,0-1 1,1 1 0,0-1-1,0 1 1,1 0 0,-1 12-1,4-21-108,0 0 0,-1 0-1,1 0 1,0 0-1,0-1 1,0 1-1,0 0 1,0-1 0,0 1-1,0-1 1,0 1-1,0-1 1,0 1 0,1-1-1,-1 0 1,0 0-1,0 1 1,0-1-1,0 0 1,0 0 0,1 0-1,-1 0 1,0-1-1,2 1 1,31-2-6470,-19-6-894,-2-4-5466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13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13805,'0'0'10084,"-3"12"-9545,0-4-425,-1 5 193,0-1 0,0 1 0,1 0 1,1 0-1,1 0 0,-1 22 0,3-34-269,1-1 0,-1 1 0,1-1 0,0 1-1,-1-1 1,1 0 0,-1 1 0,1-1 0,0 0 0,-1 0 0,1 0 0,0 0 0,-1 0 0,1-1-1,0 1 1,-1-1 0,1 1 0,-1-1 0,3 0 0,5-4 3,-1 0 1,0 0-1,0-1 0,0 0 1,0 0-1,-1-1 0,0 0 1,-1 0-1,6-9 0,-4 6-41,1 1-1,0 0 1,0 0 0,15-11-1,-24 45-447,-9 18 439,7-37 16,1-1-1,-1 1 1,1-1 0,0 1-1,0-1 1,0 1-1,1 0 1,0-1-1,0 1 1,2 11 0,-1-17 3,-1 1-1,1-1 1,-1 1 0,1-1 0,0 0 0,-1 1 0,1-1-1,0 0 1,0 1 0,-1-1 0,1 0 0,0 0 0,0 0 0,0 0-1,-1 0 1,1 1 0,0-1 0,0-1 0,-1 1 0,1 0 0,0 0-1,0 0 1,0 0 0,-1 0 0,2-1 0,20-6 284,-1-4-243,-1-1 1,22-16 0,-28 18-222,0 0 1,0 1 0,1 0-1,0 2 1,0-1 0,17-4-1,-31 12 161,-1 0 1,1 0-1,-1-1 0,1 1 0,-1 0 0,1 0 0,-1 0 1,1 0-1,0 0 0,-1 0 0,1 0 0,-1 0 0,1 0 0,-1 1 1,1-1-1,-1 0 0,1 0 0,-1 0 0,1 1 0,-1-1 1,1 0-1,-1 0 0,1 1 0,-1-1 0,1 0 0,-1 1 1,0-1-1,1 1 0,-1-1 0,0 0 0,1 1 0,-1-1 1,1 1-1,2 24 50,-14 36 668,8-49-395,0 0 586,0-8-2026,-1-9-6250,2-8-386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13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14061,'0'0'6983,"23"45"-13645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14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7431,'0'0'16368,"-3"11"-15381,2-8-910,-3 13 255,0 1 0,1 0 0,1 0 0,0 21 0,2-35-273,0 1 1,0-1-1,1 1 0,-1-1 0,1 0 0,0 0 0,0 1 1,0-1-1,0 0 0,0 0 0,1 0 0,-1 0 0,5 5 0,-4-7-38,-1 1-1,1-1 1,0 0-1,0 0 0,0 0 1,0 0-1,0 0 0,0 0 1,0-1-1,0 1 1,0 0-1,1-1 0,-1 0 1,0 0-1,0 1 1,0-1-1,1 0 0,-1-1 1,0 1-1,0 0 0,0-1 1,0 1-1,1-1 1,1-1-1,-1 1 80,1 0 0,-1 0-1,0-1 1,1 1 0,-1-1 0,0 0-1,0 0 1,0 0 0,-1-1 0,6-4-1,-1-2-1398,-1 0-1,0 0 0,0 0 1,7-17-1,14-22-3351,-4 23 4581,-22 24 237,1 0-1,-1 0 1,0 0-1,1 0 0,-1 0 1,1 0-1,-1 0 0,0 1 1,1-1-1,0 0 1,-1 1-1,1-1 0,-1 1 1,1 0-1,0 0 0,-1-1 1,1 1-1,0 0 0,-1 0 1,1 1-1,0-1 1,-1 0-1,1 0 0,-1 1 1,1-1-1,0 1 0,1 1 1,-1-1-116,-1 0 0,1 1 1,-1 0-1,1-1 1,-1 1-1,0 0 0,0 0 1,0 0-1,0 0 0,0 0 1,0 0-1,-1 0 0,1 0 1,-1 0-1,1 0 0,-1 0 1,0 0-1,0 0 0,0 5 1,-7 76 2820,8-83-2839,0 1-1,0-1 1,0 1 0,0-1-1,0 1 1,0-1 0,1 0-1,-1 1 1,0-1 0,0 0 0,0 0-1,0 0 1,0 0 0,1 0-1,-1 0 1,0 0 0,0 0-1,0-1 1,0 1 0,0 0 0,0-1-1,1 1 1,0-2 0,11-4-40,-1-1 1,-1 0 0,0-1 0,17-14 0,-21 15-70,1 0 0,1 1 0,-1 0 0,1 0 0,0 1 0,0 0 0,1 0 0,-1 1 0,13-4 1,-21 8 73,-1 0 1,0 0 0,1 0 0,-1 0 0,0 0 0,1 0 0,-1 0 0,0 0 0,1 0 0,-1 0 0,0 0 0,0 1 0,1-1 0,-1 0 0,0 0 0,1 0 0,-1 0 0,0 0 0,0 1-1,1-1 1,-1 0 0,0 0 0,0 0 0,1 1 0,-1-1 0,0 0 0,0 0 0,0 1 0,0-1 0,1 0 0,-1 1 0,0-1 0,0 0 0,0 0 0,0 1 0,0-1 0,0 0-1,0 1 1,0 19 285,-12 24 590,11-40-747,1-4-90,-1 1-1,1-1 0,0 0 0,0 1 0,0-1 0,0 1 0,-1-1 1,1 1-1,0-1 0,0 0 0,0 1 0,0-1 0,0 1 1,0-1-1,0 1 0,0-1 0,0 0 0,0 1 0,0-1 0,0 1 1,0-1-1,1 1 0,-1-1 0,0 0 0,0 1 0,0-1 0,1 1 1,-1-1-1,0 0 0,0 1 0,1-1 0,-1 0 0,0 1 1,1-1-1,-1 0 0,0 0 0,1 1 0,19-5 489,28-23-947,-42 23 211,15-10-562,-15 9 364,1 0 1,0 0-1,0 1 0,0 0 0,1 0 0,0 1 0,-1 0 0,14-4 0,-32 41 1189,1-15-559,-6 13 456,11-14-7325,5-26-238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14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15214,'0'0'6855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13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200 156 13357,'-6'-3'856,"-1"1"0,0 0 1,1 0-1,-1 0 1,0 1-1,0 0 1,0 0-1,0 1 0,0 0 1,-8 0-1,9 1-732,1 0-1,-1 0 0,1 1 1,-1 0-1,1 0 0,0 0 1,-1 0-1,1 1 0,0 0 1,1 0-1,-1 0 1,0 1-1,1-1 0,0 1 1,0 0-1,0 0 0,0 1 1,1-1-1,0 1 0,0 0 1,0 0-1,0 0 0,1 0 1,0 0-1,0 1 0,0-1 1,0 1-1,1-1 0,0 1 1,0 11-1,1-16-115,-1 1 0,1-1 1,0 1-1,0-1 0,0 1 0,0-1 0,0 1 0,1-1 0,-1 1 0,0-1 1,1 0-1,-1 1 0,1-1 0,0 1 0,-1-1 0,1 0 0,0 0 0,0 1 1,0-1-1,0 0 0,0 0 0,0 0 0,0 0 0,1 1 0,0-1 12,1 0-1,-1 0 0,1 0 0,-1 0 0,1 0 0,-1-1 1,1 0-1,-1 1 0,1-1 0,-1 0 0,1 0 0,4-1 1,4-1 23,-1 0-1,0 0 1,0-1 0,0-1 0,0 1 0,10-7 0,0-3-221,0 0 0,-1-1 0,-1-1 1,0 0-1,-1-2 0,0 0 0,-2-1 0,0-1 1,-1 0-1,0 0 0,-2-2 0,17-37 0,-23 34 276,-6 23-89,-1 1 0,1 0 1,0 0-1,-1 0 0,1 0 0,0 0 0,-1 0 1,1 0-1,0 0 0,-1 0 0,1 0 1,0 0-1,-1 0 0,1 0 0,0 0 1,-1 0-1,1 0 0,0 0 0,0 0 1,-1 0-1,1 0 0,0 1 0,-1-1 0,1 0 1,0 0-1,0 0 0,-1 1 0,1-1 1,0 0-1,0 0 0,-1 1 0,1-1 1,0 0-1,0 0 0,-1 1 0,-30 38 266,25-28-162,1 0 1,0 1-1,1-1 0,1 1 0,-1 0 1,2 0-1,0 0 0,0 1 0,1-1 1,1 18-1,0-25-199,1-1 0,-1 1 0,1-1 0,0 1 0,1-1 0,-1 1 0,1-1 0,0 1 0,0-1 0,0 0 0,1 0 0,5 7 0,-5-8-330,1 0 0,-1 0 0,1 0 0,0-1 0,0 1 0,0-1 0,0 0 0,0 0 0,0-1-1,0 1 1,1-1 0,-1 0 0,1 0 0,-1 0 0,8 0 0,24 0-7752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15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4612,'0'0'2275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17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25 10282,'3'-8'134,"-1"0"3324,1-1 3996,-2 19-5149,-2 0-1913,0 0 0,-1-1 0,0 1 0,-5 16 0,-3 6-1555,6-1-6392,4-38 2083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17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17713,'0'0'4900,"14"7"-12715,0-6 224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17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9929,'0'0'3887,"11"0"-1944,-3 0-1629,4 0 355,0 0 0,0 1 0,0 0 0,0 1 0,18 5 0,-27-7-559,0 2 0,0-1 1,0 0-1,0 0 0,0 1 1,0 0-1,-1 0 1,1-1-1,0 2 0,-1-1 1,0 0-1,0 0 1,1 1-1,-1-1 0,-1 1 1,1 0-1,0-1 0,-1 1 1,1 0-1,-1 0 1,0 0-1,0 0 0,0 0 1,0 0-1,-1 1 1,1-1-1,-1 0 0,0 0 1,0 4-1,0-1 140,-1 1 0,0-1 1,-1 0-1,1 0 0,-1 0 0,0 0 0,-1 0 0,1 0 1,-1 0-1,-1-1 0,1 1 0,-1-1 0,-4 5 0,-11 12 156,-35 31-1,25-25-255,29-28-148,-1 0-1,1 0 1,0 0 0,0 0-1,0 0 1,0 0-1,0 1 1,0-1 0,-1 0-1,1 0 1,0 0-1,0 0 1,0 0 0,0 1-1,0-1 1,0 0 0,0 0-1,0 0 1,0 0-1,0 1 1,0-1 0,0 0-1,0 0 1,0 0 0,0 1-1,0-1 1,0 0-1,0 0 1,0 0 0,0 0-1,0 1 1,0-1-1,0 0 1,0 0 0,0 0-1,0 0 1,1 1 0,-1-1-1,0 0 1,0 0-1,0 0 1,0 0 0,0 0-1,0 0 1,1 0 0,-1 1-1,0-1 1,0 0-1,0 0 1,0 0 0,1 0-1,-1 0 1,0 0-1,0 0 1,0 0 0,0 0-1,1 0 1,19 3 127,25-4 0,35-12-437,-30-7-2635,-49 20 2685,0-1-1,0 0 1,0 1 0,0-1-1,0 0 1,0 1-1,0-1 1,-1 0-1,1 0 1,0 0 0,0 0-1,-1 0 1,1 0-1,-1 0 1,1 0-1,-1 0 1,1-1-1,1-12-6999,-2 2-2495</inkml:trace>
  <inkml:trace contextRef="#ctx0" brushRef="#br0" timeOffset="1">2 100 12492,'0'0'7911,"60"8"-7783,-28-3-96,4-1 33,-3 1-1122,1-3-2467,-8 0-3010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18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83 13741,'0'0'8947,"9"4"-8109,-4-2-783,0 0 1,0 0-1,0 0 0,0-1 0,0 0 0,1 0 0,-1 0 1,0 0-1,1-1 0,-1 0 0,0 0 0,1-1 0,-1 1 1,0-1-1,1-1 0,-1 1 0,0 0 0,0-1 0,0 0 1,0-1-1,-1 1 0,1-1 0,0 0 0,-1 0 0,0 0 0,7-6 1,17-25 120,-21 14-85,-7 20-87,0-1-1,-1 1 1,1-1 0,0 1 0,0-1 0,0 1-1,0-1 1,-1 1 0,1-1 0,0 1 0,-1 0-1,1-1 1,0 1 0,-1-1 0,1 1 0,0 0 0,-1-1-1,1 1 1,-1 0 0,1 0 0,-1-1 0,1 1-1,0 0 1,-1 0 0,1 0 0,-1 0 0,1-1-1,-1 1 1,1 0 0,-1 0 0,1 0 0,-1 0-1,1 0 1,-2 0 0,-6 1 39,0-1 0,0 1 0,-1 0 0,1 1 0,0 0 0,1 1 1,-1-1-1,0 1 0,1 1 0,-1-1 0,1 1 0,0 1 0,0-1 0,1 1 0,-1 0 0,1 1 0,0 0 0,1 0 0,-1 0 1,1 0-1,0 1 0,1 0 0,-1 0 0,2 0 0,-1 1 0,1-1 0,0 1 0,-3 10 0,6-17-46,0 0 1,0 0-1,0 0 0,0 0 0,0 0 1,0 0-1,0 0 0,1 1 0,-1-1 1,0 0-1,0 0 0,1 0 0,-1 0 1,1 0-1,-1 0 0,1 0 0,-1 0 1,1 0-1,0 0 0,-1-1 0,1 1 1,0 0-1,0 0 0,0-1 0,0 1 0,1 1 1,2 0-168,-1-1-1,1 1 1,-1-1 0,1 0 0,0 0 0,0 0 0,7 1 0,6-1-2295,0-1 0,26-2 1,-2-5-5026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18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136 125 15759,'0'0'1633,"-10"2"49,0-1-1243,1 2-1,0 0 1,0 0 0,0 0-1,0 1 1,-12 7-1,17-9-298,1 1 0,-1-1 0,1 1-1,0-1 1,0 1 0,0 0 0,0 0 0,0 1-1,1-1 1,-1 0 0,1 1 0,0 0-1,0-1 1,0 1 0,1 0 0,-1 0 0,1 0-1,0 0 1,0 0 0,-1 6 0,2-9-126,0 0 0,0 0 0,0 0 0,0 0 0,1 0 0,-1 0 1,0 0-1,0 0 0,0 0 0,1 0 0,-1 0 0,1 0 0,-1 0 0,1-1 0,-1 1 1,1 0-1,-1 0 0,1 0 0,-1-1 0,1 1 0,0 0 0,0-1 0,-1 1 0,1-1 1,0 1-1,0-1 0,1 2 0,1-1 26,0 0 0,1-1 0,-1 1 0,0 0 0,0-1 0,0 0 0,1 0 0,5 0 0,-1-1 10,0 0 0,0 0 0,0-1 0,0 0 0,0 0 0,12-6 0,-4-2-112,-2 0-1,1-1 1,-1-1 0,-1 0 0,0 0-1,15-20 1,-20 22 50,0-1-1,-1 0 1,0 0-1,0 0 1,-1-1-1,-1 0 1,0 0-1,-1 0 1,4-20-1,-8 32 22,0 0 1,0-1-1,0 1 0,0 0 0,0-1 1,0 1-1,0 0 0,0 0 0,0-1 1,0 1-1,0 0 0,0-1 0,0 1 1,0 0-1,-1-1 0,1 1 0,0 0 1,0 0-1,0-1 0,-1 1 0,1 0 1,0 0-1,0 0 0,0-1 0,-1 1 1,1 0-1,0 0 0,0 0 0,-1-1 1,1 1-1,0 0 0,-1 0 0,1 0 1,0 0-1,-1 0 0,1 0 0,0 0 1,0 0-1,-1 0 0,1 0 0,0 0 0,-1 0 1,1 0-1,0 0 0,-1 0 0,1 0 1,0 0-1,-1 0 0,1 0 0,0 1 1,0-1-1,-1 0 0,1 0 0,0 0 1,0 0-1,-1 1 0,1-1 0,0 0 1,0 0-1,-1 0 0,1 1 0,0-1 1,0 0-1,0 1 0,-1-1 0,-18 14-32,13-6 113,0 0-1,0 0 0,1 1 0,0-1 1,1 1-1,0 0 0,0 0 1,0 1-1,2-1 0,-1 1 0,1 0 1,0 0-1,0 10 0,2-13-141,0 0 0,1 0 1,-1 0-1,1-1 0,1 1 0,-1 0 0,1-1 0,4 11 0,-3-11-364,0-1 0,0 0 0,0 0-1,1 0 1,-1 0 0,1-1 0,0 0 0,1 1-1,-1-1 1,9 6 0,10 3-5793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27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2146,'0'0'19619,"-2"11"-18947,-33 105 983,-9 36-1921,39-130-2615,2 0-1,-1 39 1,4-36-5318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28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14061,'0'0'1815,"-3"10"-624,-5 39 471,2 0 0,2 0 0,4 77-1,0-79-1486,0-44-124,0 0-1,0 0 0,0 0 0,0 0 1,0 0-1,1 0 0,0-1 0,-1 1 1,1 0-1,0 0 0,0-1 0,1 1 1,-1 0-1,0-1 0,1 0 0,0 1 1,-1-1-1,1 0 0,4 4 0,-4-5-11,1 0 0,-1 0 0,1 1 0,0-1 0,-1-1-1,1 1 1,0 0 0,0-1 0,0 0 0,-1 1-1,1-1 1,0 0 0,0 0 0,0-1 0,0 1 0,0-1-1,-1 1 1,1-1 0,0 0 0,3-2 0,29-18 92,-32 19-150,1-1-1,-1 0 0,0 1 1,1 0-1,-1 0 0,1 0 1,-1 0-1,1 0 0,0 1 1,0-1-1,0 1 0,0 0 1,0 0-1,0 1 0,0-1 0,8 1 1,-10 2 8,1-1 0,-1 1 0,0 0 0,0-1 0,0 1 0,0 0 0,-1 0-1,1 1 1,0-1 0,-1 0 0,1 1 0,-1-1 0,0 0 0,0 1 0,0 0 0,0-1 0,0 1 0,-1-1 0,1 1 0,-1 3 0,2 2 83,-1-1 0,0 1 0,-1 0 0,1 0 0,-2-1 0,0 10 0,0-15 39,-1 0-1,1 0 1,0 1-1,-1-1 1,0 0 0,1 0-1,-1-1 1,0 1-1,0 0 1,0-1 0,0 1-1,0-1 1,-1 1-1,1-1 1,0 0 0,-1 0-1,1 0 1,-1 0-1,1 0 1,-1-1 0,1 1-1,-1-1 1,0 0-1,1 0 1,-4 0 0,-8 1 141,0 0 1,0-1 0,-19-3-1,26 2-246,0-1 0,-1 0 0,2-1 0,-1 0 0,0 0 0,0 0 0,1-1 0,-10-7 0,13 9-192,-1 0 0,1-1 0,0 0-1,0 1 1,0-1 0,0 0 0,1-1-1,-1 1 1,1 0 0,0-1 0,-1 1-1,2-1 1,-1 0 0,0 0 0,1 0-1,-2-5 1,4 8-35,-1 0-1,0 0 0,1 0 1,-1 1-1,0-1 1,1 0-1,-1 0 1,1 1-1,-1-1 1,1 0-1,0 1 0,-1-1 1,1 0-1,0 1 1,-1-1-1,1 1 1,0-1-1,0 1 1,-1-1-1,1 1 0,0 0 1,0-1-1,0 1 1,0 0-1,0 0 1,-1 0-1,1 0 1,0-1-1,0 1 0,0 0 1,1 1-1,41-3-2968,-28 2 1069,17-4-2144,2-3-2003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29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33 256 16656,'0'0'5616,"-5"11"-4501,3-6-953,-3 5 110,1 0 0,0 0 0,0 0 0,-3 21 0,7-29-255,-1 0-1,1-1 1,0 1-1,0 0 0,-1 0 1,1 0-1,1 0 1,-1 0-1,0 0 0,0 0 1,1-1-1,-1 1 1,1 0-1,0 0 0,-1 0 1,1-1-1,0 1 1,0 0-1,0-1 0,0 1 1,0-1-1,1 1 1,-1-1-1,0 1 0,1-1 1,-1 0-1,1 0 1,-1 0-1,1 0 0,-1 0 1,1 0-1,0 0 1,0 0-1,-1-1 0,1 1 1,0-1-1,0 1 1,0-1-1,2 1 1,2-1 7,1 0 0,-1 0 0,0 0 1,0-1-1,0 0 0,1 0 1,-1-1-1,0 0 0,0 0 0,-1 0 1,1-1-1,0 1 0,-1-1 1,0-1-1,8-5 0,-9 7-2,0-1 0,0-1 0,-1 1 0,1 0 0,-1-1 0,0 0 0,0 0 0,0 0 0,0 0 0,-1 0 0,1-1 0,-1 1 0,0-1 0,-1 1 0,1-1 0,-1 0 0,0 0 0,1-7 0,-3 37 40,0-21-58,1 1-1,0-1 1,0 1-1,0-1 0,0 1 1,1-1-1,0 1 1,-1-1-1,3 6 1,-2-8 1,1-1 1,-1 1 0,1-1 0,-1 1 0,1-1 0,-1 1 0,1-1 0,0 0 0,-1 0 0,1 0 0,0 0 0,0 0 0,0 0 0,0 0 0,0-1 0,0 1 0,0-1 0,0 1 0,0-1-1,0 0 1,1 0 0,-1 0 0,0 0 0,4 0 0,0-1-3,0 1-1,0-1 1,1 0-1,-1 0 1,0-1 0,0 0-1,0 0 1,0 0-1,-1-1 1,1 1 0,-1-1-1,10-7 1,-6 2-41,0 0 0,0 0 0,-1-1 1,0 0-1,0 0 0,7-14 0,-1-2-133,0 0-1,-2-1 0,-1-1 1,14-50-1,-11 1-64,-14 57 580,-14 53-110,8-15-145,0 0-1,1 0 1,1 1 0,1 0 0,1-1-1,1 1 1,0 0 0,1 0 0,2 0-1,0-1 1,1 1 0,0 0 0,2-1-1,0 0 1,13 30 0,7 18-1275,-19-44-2721,-27-67 3981,-2 1 1,-3 2-1,-37-49 1,20 29 2910,42 61-2923,1 0-1,0-1 0,0 1 1,-1 0-1,1-1 1,0 1-1,0 0 0,-1-1 1,1 1-1,0 0 1,0-1-1,0 1 0,-1 0 1,1-1-1,0 1 1,0-1-1,0 1 0,0 0 1,0-1-1,0 1 1,0-1-1,0 1 0,0 0 1,0-1-1,0 1 1,0-1-1,0 1 0,0 0 1,1-1-1,-1 1 1,0-1-1,0 1 1,0 0-1,1-1 0,-1 1 1,0 0-1,0-1 1,1 1-1,-1 0 0,0 0 1,1-1-1,-1 1 1,0 0-1,1 0 0,-1-1 1,0 1-1,1 0 1,29-3 624,46 14-1379,-67-9 896,72 8-2708,-27-9-3275,-6-3-3989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30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12780,'0'0'4003,"0"5"-2705,-4 52 2498,2-44-3331,1 0 0,0 0 0,1 1 0,0-1 0,1 0 0,0 0 0,5 21 1,-5-32-422,0 0 1,0 1 0,0-1-1,0 0 1,0 1 0,1-1-1,-1 0 1,1 0 0,-1 0-1,1 0 1,0 0 0,0-1-1,0 1 1,0 0 0,0-1-1,0 0 1,0 1 0,1-1-1,-1 0 1,0 0 0,4 1-1,-1-1 22,0 0-1,0-1 0,0 0 0,0 0 0,0 0 1,0 0-1,0-1 0,-1 0 0,1 0 0,7-2 0,2-2 11,0-1 0,0 0 0,0-1 0,-1-1 0,0 0 0,13-11 0,-10 6-56,-8 6-11,0 0-1,1 0 0,-1 1 0,1 0 0,13-6 0,-22 13-6,1-1 0,-1 0-1,0 0 1,1 0 0,-1 0-1,1 0 1,-1 0-1,1 1 1,-1-1 0,1 0-1,-1 0 1,0 1 0,1-1-1,-1 0 1,0 1 0,1-1-1,-1 0 1,0 1-1,1-1 1,-1 1 0,0-1-1,0 0 1,1 1 0,-1-1-1,0 1 1,0-1 0,0 1-1,1-1 1,-1 1-1,0-1 1,0 1 0,0-1-1,0 0 1,0 1 0,0-1-1,0 1 1,0-1 0,-1 2-1,3 28 124,-2-21-73,0-8-41,0 1 1,0 0 0,0-1-1,0 1 1,0 0 0,1 0-1,-1-1 1,0 1 0,1-1 0,0 1-1,-1 0 1,1-1 0,0 1-1,-1-1 1,1 1 0,0-1-1,0 0 1,0 1 0,1-1-1,-1 0 1,0 0 0,0 1 0,1-1-1,-1 0 1,0 0 0,1-1-1,-1 1 1,1 0 0,-1 0-1,1-1 1,0 1 0,-1-1-1,1 1 1,0-1 0,-1 0 0,1 0-1,0 0 1,-1 1 0,1-2-1,0 1 1,-1 0 0,1 0-1,0 0 1,-1-1 0,3 0-1,10-4 38,0 0 0,-1-1 0,0-1-1,20-13 1,2 0-638,-34 19 559,0 1 0,0-1 1,0 1-1,0-1 0,0 1 0,0 0 1,0-1-1,0 1 0,0 0 1,0 0-1,0 0 0,0 0 0,0 0 1,0 0-1,0 0 0,0 0 1,0 0-1,0 0 0,0 0 0,-1 1 1,1-1-1,0 0 0,0 1 0,0-1 1,0 1-1,0-1 0,0 1 1,0-1-1,-1 1 0,1 0 0,0-1 1,0 1-1,-1 0 0,1 0 0,-1-1 1,1 1-1,0 0 0,-1 0 1,1 0-1,-1 0 0,0 0 0,1 0 1,-1 0-1,0 0 0,0 0 1,1 1-1,-1 0-200,0 0 0,0 0 0,0 0 0,0 0-1,0-1 1,0 1 0,0 0 0,-1 0 0,1 0 0,-1 0 0,1 0 0,-1-1 0,0 1 0,1 0 0,-1 0 0,0-1 0,0 1 0,0-1 0,-1 1 0,1-1-1,0 1 1,-1-1 0,-1 2 0,0-2-3555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15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30 4740,'-8'-3'7597,"-2"0"-6948,0 0 1,0 1-1,0 0 0,0 0 1,-1 1-1,1 1 0,0 0 1,-16 1-1,22 0-584,1-1-1,0 1 1,-1 0-1,1 0 1,-1 0 0,1 0-1,0 1 1,0-1-1,0 1 1,0 0 0,0 0-1,0 0 1,0 0 0,0 1-1,1-1 1,0 1-1,-1-1 1,1 1 0,0 0-1,0 0 1,0 0-1,1 0 1,-1 0 0,1 1-1,-1-1 1,1 0-1,0 1 1,0-1 0,1 1-1,-1-1 1,1 5-1,0-6-46,-1-1-1,1 0 0,0 0 0,0 0 1,1 0-1,-1 0 0,0 0 0,0 0 0,0 0 1,1 0-1,-1 0 0,1 0 0,-1 0 0,1 0 1,-1 0-1,1 0 0,-1 0 0,1 0 0,0 0 1,-1 0-1,1-1 0,0 1 0,0 0 0,0-1 1,0 1-1,1 0 0,1 1 28,0-1 0,1 0-1,-1 0 1,0 0 0,0 0 0,1-1-1,-1 1 1,7-1 0,2 0 33,0-1 1,0-1-1,0 1 1,14-5-1,-11 1-195,0-1 0,0-1 0,0 0-1,14-9 1,-23 13 81,-1 0-1,0-1 0,0 0 1,0 0-1,-1 0 0,1 0 0,-1 0 1,0-1-1,0 0 0,-1 0 1,1 0-1,-1 0 0,4-10 1,-7 14 50,0 1 0,0 0 0,0 0 0,1 0 1,-1 0-1,0 0 0,0 0 0,0-1 0,0 1 0,0 0 1,0 0-1,0 0 0,0 0 0,0-1 0,0 1 0,0 0 1,0 0-1,0 0 0,0 0 0,0 0 0,0-1 0,0 1 1,0 0-1,0 0 0,0 0 0,-1 0 0,1 0 0,0-1 1,0 1-1,0 0 0,0 0 0,0 0 0,0 0 0,0 0 1,0 0-1,-1 0 0,1 0 0,0-1 0,0 1 1,0 0-1,0 0 0,0 0 0,0 0 0,-1 0 0,1 0 1,0 0-1,0 0 0,0 0 0,0 0 0,-1 0 0,1 0 1,-12 4 278,-9 11 161,14-8-313,2 1 1,-1 0 0,1 0-1,0 0 1,0 1-1,1 0 1,0 0 0,1 0-1,0 0 1,0 0 0,1 1-1,0-1 1,1 1-1,0 0 1,0-1 0,2 19-1,-1-26-162,1 0 1,0 0-1,-1-1 0,1 1 0,0 0 0,0 0 0,0-1 1,0 1-1,0 0 0,0-1 0,0 1 0,0-1 0,1 0 0,-1 1 1,1-1-1,-1 0 0,1 0 0,0 0 0,-1 0 0,1 0 1,0 0-1,0 0 0,-1 0 0,1-1 0,0 1 0,0-1 1,0 0-1,0 1 0,0-1 0,0 0 0,0 0 0,0 0 0,0 0 1,-1-1-1,1 1 0,0 0 0,2-1 0,5-1-685,-1 1 1,0-1-1,0 0 0,-1-1 0,1 0 1,0 0-1,11-7 0,10-13-5102,-1-5-2434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30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10826,'0'0'12588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31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175 152 10954,'0'0'6833,"1"-9"-3843,-1-28-849,-1 35-2030,1 0 1,-1 1 0,1-1-1,-1 0 1,1 1 0,-1-1-1,0 0 1,0 1-1,0-1 1,0 1 0,0-1-1,0 1 1,0 0 0,-1-1-1,1 1 1,0 0 0,-1 0-1,1 0 1,-1 0-1,1 0 1,-1 0 0,0 0-1,1 1 1,-1-1 0,0 1-1,0-1 1,1 1 0,-1 0-1,0-1 1,0 1-1,-1 0 1,-1 0-110,1-1 1,0 1-1,-1 0 1,1 0-1,0 1 1,0-1-1,-1 0 0,1 1 1,0 0-1,0 0 1,0 0-1,0 0 1,0 1-1,-5 2 0,6-2-24,0 0 0,-1 0 0,1 1 0,0 0 0,0-1 0,0 1 0,1 0 0,-1 0 0,0 0 0,1 0 0,0 0 0,0 0 0,0 0 0,0 0 0,0 5 0,1-8 1,1 1 0,-1-1 0,1 1 0,0 0 0,-1-1 0,1 1 0,-1-1 0,1 0 0,0 1 0,0-1 0,-1 1 0,1-1 0,0 0 0,-1 0 0,1 1 0,0-1 0,0 0 0,0 0 0,-1 0 1,1 0-1,0 0 0,0 0 0,0 0 0,-1 0 0,1 0 0,0 0 0,0 0 0,-1-1 0,2 1 0,28-6-7,-16 1 5,-10 4-30,0-1 1,0 1-1,0-1 0,1 1 1,-1 0-1,1 1 0,6-1 1,-10 1 37,0 0 0,1 1 0,-1-1 0,0 1 0,1-1-1,-1 1 1,0-1 0,0 1 0,1 0 0,-1 0 0,0-1 0,0 1 0,0 0 0,0 0 0,0 0 0,0 0 0,0 0 0,0 0-1,-1 1 1,1-1 0,0 0 0,-1 0 0,1 1 0,-1-1 0,1 0 0,-1 1 0,1-1 0,-1 0 0,0 2 0,12 53 332,-3 1 1,-3 0 0,-1 98-1,-5-146-235,-1 1 0,0-1 0,-1 0 0,0 0 0,0 0 0,-1 0 0,0 0-1,-1-1 1,0 1 0,0-1 0,-1 0 0,0 0 0,-7 8 0,9-11-54,-1-1 1,0 0-1,0 0 0,0 0 0,0-1 1,0 0-1,-1 1 0,0-1 1,1-1-1,-1 1 0,0-1 0,0 0 1,-1 0-1,1 0 0,0-1 1,-1 1-1,1-2 0,-1 1 0,1 0 1,-1-1-1,1 0 0,-1 0 1,-6-2-1,9 1-14,0 0 0,0 0-1,1 0 1,-1-1 0,0 0 0,1 1 0,-1-1-1,1 0 1,0 0 0,0 0 0,0 0 0,0-1 0,0 1-1,0 0 1,0-1 0,1 0 0,-1 1 0,1-1 0,0 0-1,-1 0 1,1 1 0,1-1 0,-1 0 0,0 0-1,1 0 1,0 0 0,-1 0 0,1-4 0,0-2-25,-1 0 0,1-1 1,1 1-1,0-1 0,0 1 0,1 0 1,0 0-1,4-11 0,1 6-31,0 1 0,0 0 0,1 1 0,1 0 0,0 0 0,1 1 0,0 0 0,0 1 0,13-9 0,20-15-327,53-30-1,-45 31-19,-21 14 116,-5 3-332,-2 0 1,33-29 0,-50 40 541,-1-1 1,0 1-1,0-1 0,0 0 1,-1 0-1,0-1 0,0 1 0,0-1 1,-1 0-1,0 0 0,-1 0 0,1 0 1,-1-1-1,1-10 0,-3 18 69,1-1-1,-1 0 0,0 0 1,0 1-1,0-1 1,0 0-1,0 0 1,0 0-1,0 1 1,0-1-1,0 0 0,0 0 1,0 0-1,-1 1 1,1-1-1,0 0 1,0 0-1,-1 1 0,1-1 1,-1 0-1,1 1 1,-1-1-1,1 0 1,-1 1-1,1-1 0,-1 1 1,1-1-1,-1 1 1,1-1-1,-1 1 1,0-1-1,0 1 1,1 0-1,-1-1 0,0 1 1,1 0-1,-1 0 1,0-1-1,0 1 1,0 0-1,1 0 0,-1 0 1,0 0-1,0 0 1,1 0-1,-3 0 1,1 1 20,-1-1 1,0 1 0,1 0 0,-1 0-1,1 0 1,-1 0 0,1 0 0,-1 0-1,1 1 1,0-1 0,0 1 0,-4 3-1,-2 4 33,0 1-1,1 0 0,0 1 1,1-1-1,0 1 0,1 0 1,0 1-1,1-1 0,0 1 1,1 0-1,0 0 0,-1 16 0,4-27-45,0 0-1,-1 0 0,1 0 1,0 0-1,1 0 0,-1 0 0,0 0 1,0 0-1,0 0 0,1 0 1,-1 0-1,0 0 0,1 0 0,-1 0 1,1 0-1,-1 0 0,1 0 0,0 0 1,-1 0-1,1 0 0,0-1 1,0 1-1,-1 0 0,1 0 0,0-1 1,0 1-1,0-1 0,1 1 1,1 1 26,1-1 0,-1 0 1,1 0-1,-1-1 0,1 1 1,-1-1-1,1 1 1,6-2-1,4 0 49,0-1 0,-1 0 0,23-7 0,-6-3-63,-1 0 0,31-20 0,-7 4 12,-52 27-37,-1 1 1,1-1 0,-1 1-1,1-1 1,0 1-1,-1-1 1,1 1-1,0 0 1,-1-1-1,1 1 1,0 0-1,-1 0 1,1-1-1,0 1 1,0 0-1,-1 0 1,1 0 0,0 0-1,0 0 1,-1 0-1,1 0 1,0 0-1,0 0 1,-1 0-1,1 1 1,0-1-1,0 0 1,-1 0-1,1 1 1,0-1-1,-1 0 1,1 1 0,-1-1-1,1 1 1,0-1-1,-1 1 1,1-1-1,-1 1 1,1-1-1,0 2 1,1 33 389,-3-23-178,-2 10 43,3 7 489,1-29-723,-1 1 0,1 0 1,0 0-1,0 0 1,0-1-1,-1 1 0,1-1 1,0 1-1,0 0 0,0-1 1,0 1-1,0-1 0,0 0 1,0 1-1,0-1 0,0 0 1,0 0-1,0 0 1,0 1-1,0-1 0,1 0 1,-1 0-1,0-1 0,0 1 1,0 0-1,0 0 0,2-1 1,6-1-30,0-1-1,1 0 1,-1-1 0,0 0 0,0 0 0,-1-1-1,1 0 1,-1 0 0,0-1 0,-1 0 0,11-11-1,26-17-885,-43 33 880,-1 1 0,0 0-1,0-1 1,1 1 0,-1 0 0,0 0 0,1-1 0,-1 1 0,0 0 0,1 0 0,-1 0 0,0-1-1,1 1 1,-1 0 0,1 0 0,-1 0 0,0 0 0,1 0 0,-1 0 0,1 0 0,-1 0 0,1 0-1,-1 0 1,0 0 0,1 0 0,-1 0 0,1 0 0,-1 0 0,0 0 0,1 0 0,-1 0 0,1 1-1,-1-1 1,1 0 0,-2 17 3,-17 34 476,12-35-479,5-16-72,1 0-1,0 1 0,0-1 1,0 1-1,-1-1 0,1 1 0,0-1 1,0 1-1,0-1 0,0 1 1,0-1-1,0 1 0,0-1 0,0 1 1,0-1-1,0 1 0,1-1 1,-1 1-1,0-1 0,0 1 0,0-1 1,1 1-1,-1-1 0,0 1 1,0-1-1,1 0 0,-1 1 1,0-1-1,1 1 0,0-1 0,17-1-6668,-4-6-1861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32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43 303 14510,'0'0'12956,"10"-5"-12871,-4 3-74,43-23 82,-47 24-95,1-1 0,-1 1 0,0-1 0,0 0 0,0 1 0,0-1 1,0 0-1,0 0 0,0-1 0,-1 1 0,1 0 0,-1-1 0,0 1 1,0 0-1,1-1 0,-2 0 0,1 1 0,0-1 0,0 1 0,0-4 0,-2 5-2,1 0-1,0 0 0,-1 1 0,1-1 0,-1 0 0,1 1 0,-1-1 0,1 0 0,-1 1 0,1-1 0,-1 1 0,1-1 0,-1 1 0,0-1 1,1 1-1,-1-1 0,0 1 0,0 0 0,1-1 0,-1 1 0,0 0 0,0 0 0,0-1 0,1 1 0,-1 0 0,0 0 0,0 0 1,0 0-1,1 0 0,-1 0 0,0 0 0,0 0 0,0 1 0,1-1 0,-1 0 0,0 0 0,0 1 0,1-1 0,-2 1 0,-34 12-70,-13 30-48,46-40 129,0 0 0,1 0 0,-1 1-1,1-1 1,0 1 0,0-1-1,0 1 1,1 0 0,-1-1 0,1 1-1,0 0 1,0 0 0,-1 7-1,2-10-2,0-1 0,1 1 0,-1 0 0,1 0-1,-1-1 1,1 1 0,-1 0 0,1-1 0,-1 1-1,1-1 1,0 1 0,-1 0 0,1-1-1,0 1 1,-1-1 0,1 0 0,0 1 0,0-1-1,-1 0 1,1 1 0,0-1 0,0 0 0,0 0-1,0 0 1,-1 0 0,1 1 0,0-1-1,0 0 1,1-1 0,34 2 49,-27-1-123,37-2-642,-28 1 409,-1 0 1,0 1 0,0 0 0,0 2 0,0 0 0,23 6 0,-39-8 444,0-1 0,0 1 0,-1 0-1,1-1 1,0 1 0,-1-1 0,1 1 0,0-1 0,-1 1 0,1-1 0,-1 0 0,1 1 0,0-1-1,-1 0 1,0 1 0,1-1 0,-1 0 0,1 0 0,-1 0 0,0 1 0,0-1 0,1 0 0,-1 0-1,0 0 1,0 0 0,0 1 0,0-1 0,0 0 0,0 0 0,0-1 0,3-28-746,-4 13 833,3-15-5671,-1 31 5136,-1 0 1,1 0-1,0 1 1,-1-1-1,1 0 1,0 0-1,0 0 1,0 1-1,-1-1 1,1 0 0,0 1-1,0-1 1,0 0-1,0 1 1,1 0-1,-1-1 1,0 1-1,0 0 1,0-1 0,0 1-1,0 0 1,0 0-1,0 0 1,1 0-1,-1 0 1,2 0-1,68 5-3038,-50-3 2550,-1-1 0,1 0 1,0-1-1,32-5 0,-52 5 950,-1-1 0,1 1-1,0 0 1,-1 0 0,1-1-1,0 1 1,-1 0 0,1-1-1,-1 1 1,1 0 0,0-1-1,-1 1 1,1-1 0,-1 1-1,1-1 1,-1 1 0,0-1-1,1 1 1,-1-1 0,0 0-1,1 1 1,-1-1 0,0 0-1,1 1 1,-1-1 0,0 0-1,0 1 1,0-1 0,0 0-1,0 1 1,0-1-1,0 0 1,0 1 0,0-1-1,0 0 1,0 1 0,0-1-1,0 0 1,-1 1 0,1-1-1,0 0 1,-1 1 0,1-1-1,0 1 1,-1-1 0,1 0-1,0 1 1,-1-1 0,1 1-1,-1-1 1,1 1 0,-1-1-1,1 1 1,-1 0 0,0-1-1,1 1 1,-1 0 0,1-1-1,-1 1 1,0 0 0,1 0-1,-1 0 1,0-1 0,1 1-1,-1 0 1,0 0 0,0 0-1,-1 0 1,-2 1 24,1-1 0,-1 1 0,0 0 1,0 0-1,0 0 0,1 0 0,-1 1 0,1 0 0,-1-1 1,1 1-1,-1 1 0,1-1 0,0 0 0,0 1 0,0-1 1,1 1-1,-1 0 0,0 0 0,1 0 0,-3 5 0,3-4 8,-1-1 0,1 1-1,0 0 1,0 0 0,0 0-1,0 0 1,1 0-1,0 1 1,0-1 0,0 1-1,0-1 1,1 0-1,0 1 1,-1-1 0,2 1-1,-1-1 1,0 1 0,2 5-1,-1-9-162,0 0 0,0 0-1,0 1 1,0-1 0,1 0 0,-1 0 0,0 0-1,0 0 1,1 0 0,-1-1 0,1 1 0,-1 0-1,1-1 1,-1 1 0,1 0 0,-1-1-1,1 0 1,-1 1 0,1-1 0,-1 0 0,1 0-1,0 0 1,-1 0 0,1 0 0,0 0 0,2-1-1,1 0-5,0 1 0,0-1 0,0 0 0,0 0-1,0-1 1,-1 0 0,8-3 0,-3-1-123,-1 0-1,0-1 1,-1 0 0,1 0-1,6-9 1,-11 13 54,0-1 0,0 0 0,-1 0-1,1 0 1,-1 0 0,0-1 0,0 1 0,0-1-1,-1 1 1,1-1 0,-1 1 0,1-9 0,-2 11-115,-2 5-10,-2 2 186,1 0 0,0 0-1,0 1 1,0-1 0,0 1 0,1 0 0,0 0 0,0 0-1,1 0 1,0 0 0,-1 11 0,1-15 16,1 1 0,0-1 0,0 0 0,0 0 0,0 1 0,1-1 1,-1 0-1,1 0 0,-1 0 0,1 0 0,0 1 0,-1-1 0,1 0 0,0 0 0,1 0 0,-1 0 0,0-1 0,0 1 1,1 0-1,-1-1 0,1 1 0,0 0 0,-1-1 0,1 0 0,0 1 0,0-1 0,0 0 0,0 0 0,0 0 0,0 0 1,0 0-1,0-1 0,0 1 0,1-1 0,2 1 0,7 0-5,0-1 0,0 0 0,0-1 0,0 0 0,0-1 0,-1-1 0,1 1 0,-1-2 0,0 0 0,0 0 0,0-1 0,0 0 0,-1-1 0,1 0 0,-2-1 0,1 0 0,-1 0 0,0-1 0,14-16 0,-12 12-86,-1 0 0,0 0 0,-1-1 0,-1-1 0,0 1 0,0-1 0,-2 0 0,0-1 0,0 0 0,-1 0 0,-1 0 0,-1 0 0,0-1 0,1-25 0,-4 39 74,0 1 1,0-1-1,0 1 1,0-1-1,0 1 1,0-1-1,0 1 1,0 0-1,-1-1 1,1 1-1,-1-1 1,1 1-1,-1 0 1,0-1-1,1 1 1,-1 0-1,0 0 1,0-1 0,0 1-1,0 0 1,-1-2-1,1 3-3,-1 0 0,1-1 0,0 1 0,0 0-1,-1-1 1,1 1 0,0 0 0,-1 0 0,1 0 0,0 0 0,0 0 0,-1 1 0,1-1-1,0 0 1,0 0 0,-1 1 0,1-1 0,0 1 0,-2 0 0,-4 3 23,1 0-1,-1 0 1,0 1 0,1 0 0,0 0-1,-7 8 1,5-5 114,2 0-1,-1 1 1,1-1-1,0 2 0,1-1 1,0 0-1,0 1 1,1 0-1,1 0 1,-1 1-1,2-1 1,-3 16-1,4-20-131,1 0 1,0-1-1,0 1 0,1 0 1,-1 0-1,1 0 0,0-1 1,1 1-1,0-1 0,0 1 1,0-1-1,0 1 1,1-1-1,0 0 0,0 0 1,0 0-1,0-1 0,1 1 1,0-1-1,0 0 0,0 0 1,1 0-1,-1 0 0,8 4 1,-3-3-488,-1-1-1,1 1 1,0-1 0,0 0 0,13 2 0,26 2-5518,-6-8-2233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33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1 216 10442,'0'-3'423,"1"-1"1,0 1-1,0-1 1,0 1-1,1-1 1,-1 1-1,1 0 0,0 0 1,0 0-1,0 0 1,0 0-1,0 0 1,1 0-1,-1 1 1,1-1-1,0 1 0,0 0 1,0 0-1,5-3 1,11-7 423,1 2 0,20-9 1,-24 12-152,-15 6-661,58-22 1068,-56 22-1066,0 0 0,0 0 1,1 0-1,-1 0 0,1 1 1,-1-1-1,0 1 0,1 0 1,-1 0-1,1 1 0,-1-1 1,1 1-1,-1-1 0,0 1 1,4 1-1,-6-1-34,0 0 1,0 0-1,0 0 0,0 0 1,0 0-1,-1 0 1,1 1-1,0-1 0,-1 0 1,1 0-1,-1 0 1,1 1-1,-1-1 0,0 0 1,0 0-1,1 1 1,-1-1-1,0 0 0,0 1 1,0-1-1,0 0 0,0 1 1,-1-1-1,1 0 1,-1 3-1,-11 33 261,1-18-112,0-1 0,-18 22 1,17-24-131,0 1 0,-15 31 0,26-48-20,1 1 1,-1-1-1,1 1 0,0-1 0,0 1 0,-1-1 0,1 1 0,0-1 0,0 1 0,0 0 0,-1-1 0,1 1 0,0-1 0,0 1 0,0 0 1,0-1-1,0 1 0,0-1 0,0 1 0,0 0 0,1-1 0,-1 1 0,0-1 0,0 1 0,0 0 0,1-1 0,-1 1 0,0-1 0,1 1 1,-1-1-1,0 1 0,1-1 0,-1 1 0,1 0 0,24 0 402,29-16 369,-24 1-637,-1-1 1,41-27-1,-55 32-122,-1 0 0,-1-1 0,0-1 0,0 0 0,-1-1 0,14-19 0,-31 78-810,3-35 862,-1 1 0,1-1-1,1 1 1,0 0-1,0-1 1,3 16 0,-2-24-15,0-1 1,1 1 0,0-1-1,0 1 1,0-1 0,0 1-1,0-1 1,0 1 0,1-1-1,-1 0 1,1 0 0,-1 0-1,1 0 1,0 0-1,0 0 1,0 0 0,0-1-1,0 1 1,0-1 0,1 1-1,-1-1 1,0 0 0,1 0-1,-1 0 1,1 0 0,-1 0-1,1 0 1,0-1 0,-1 0-1,1 1 1,0-1-1,-1 0 1,4 0 0,1 0 38,0 0 0,0-1-1,0 1 1,0-1 0,0-1 0,0 1 0,0-1 0,-1-1 0,1 1 0,-1-1 0,1 0 0,-1-1-1,0 1 1,0-1 0,-1 0 0,1-1 0,-1 1 0,0-1 0,0 0 0,0 0 0,-1-1 0,0 0-1,5-7 1,-2 1-58,-1-1-1,0 0 1,0 0-1,-2-1 1,1 0-1,-2 0 1,0 0-1,0 0 1,-2 0-1,1-22 0,-6 21-260,-6 17-83,-8 20-1,17-19 309,-1 0 0,1 0 0,0 0 0,0 0 0,1 0 0,-1 0 0,1 1-1,-1-1 1,1 0 0,0 0 0,0 1 0,1-1 0,-1 0 0,1 0 0,-1 0 0,1 1-1,2 5 1,-1-7 25,0 0-1,0-1 1,0 1 0,0 0-1,0-1 1,0 1-1,0-1 1,0 1 0,1-1-1,-1 0 1,0 0-1,1 0 1,-1 0 0,1 0-1,0-1 1,-1 1-1,1-1 1,-1 0 0,1 0-1,0 0 1,3 0-1,12 0-46,-1 0 0,1-1-1,-1-1 1,1-1-1,-1 0 1,0-2-1,0 0 1,0 0 0,0-2-1,-1 0 1,0-1-1,-1 0 1,0-1 0,0-1-1,-1-1 1,0 0-1,-1-1 1,14-15 0,-25 26 24,-1-1 1,0 1 0,0 0 0,0-1 0,0 1 0,0-1 0,0 0-1,0 1 1,0-1 0,-1 0 0,1 1 0,0-1 0,-1 0-1,0 0 1,1 1 0,-1-1 0,0-2 0,0 3-7,0 0 0,-1 0 1,1 0-1,0 1 0,-1-1 0,1 0 1,-1 0-1,1 1 0,-1-1 1,1 0-1,-1 1 0,0-1 0,1 0 1,-1 1-1,0-1 0,1 1 0,-1-1 1,0 1-1,0-1 0,1 1 0,-1 0 1,0-1-1,0 1 0,-1 0 0,-2-1-11,1 1-1,0-1 0,-1 1 0,1 0 0,-1 0 0,1 0 1,-1 1-1,1-1 0,0 1 0,-1 0 0,1 0 0,0 0 1,-1 0-1,1 1 0,0-1 0,0 1 0,-3 2 0,-4 4 34,1 1 0,-1 0-1,2 0 1,-1 1-1,1 0 1,1 1 0,-10 17-1,13-22 38,1 1 0,0 0 0,0 0-1,1 1 1,0-1 0,0 0 0,0 1-1,1-1 1,0 1 0,1-1 0,0 1-1,0 0 1,0-1 0,3 10-1,-2-13-75,1-1-1,-1 1 0,1 0 0,0 0 0,1-1 0,-1 1 0,1-1 0,-1 0 1,1 0-1,0 0 0,0 0 0,0 0 0,1-1 0,-1 1 0,1-1 0,-1 0 1,1 0-1,0 0 0,0-1 0,0 1 0,0-1 0,0 0 0,0 0 0,7 1 1,8 1-1625,-1-1 1,1-1-1,0 0 1,21-3 0,11-4-10283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34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32 13421,'0'-2'324,"1"1"0,0 0 1,-1-1-1,0 1 0,1-1 0,-1 1 1,0-1-1,0 1 0,0-1 1,0 1-1,0-1 0,0 1 1,0-1-1,-1 1 0,1-1 0,0 1 1,-1-1-1,1 1 0,-2-3 1,1 4-198,0 1 0,0-1 1,0 0-1,0 1 1,0-1-1,0 1 1,0-1-1,0 1 0,0-1 1,0 1-1,0 0 1,1-1-1,-1 1 1,0 0-1,0 0 0,1-1 1,-1 1-1,0 0 1,0 2-1,-36 56 555,33-49-603,0 0 0,1 1 0,0 0 0,1 0 0,-2 16 0,3-26-50,1 1-1,-1 0 1,1 0-1,0 0 1,0 0-1,0 0 1,0 0 0,0 0-1,0 0 1,1 0-1,-1 0 1,1 0 0,-1 0-1,1 0 1,0 0-1,0 0 1,0-1 0,0 1-1,0 0 1,0-1-1,0 1 1,0-1-1,1 1 1,-1-1 0,1 1-1,-1-1 1,1 0-1,-1 0 1,1 0 0,0 0-1,0 0 1,-1 0-1,1 0 1,0-1 0,0 1-1,3 0 1,4 0 113,-1-1 0,1-1 0,-1 0 0,1 0 0,-1 0 0,0-1 0,0 0 0,0-1 0,0 0 0,0 0 1,0-1-1,-1 1 0,1-2 0,-1 1 0,0-1 0,-1 0 0,8-8 0,2-1-17,-2-2-1,0 0 1,0 0-1,-2-1 1,19-34-1,-24 39-209,-7 14 27,-14 31 11,-8 21 93,17-42-7,1 1 1,0 0-1,2 0 0,-1 0 1,2 0-1,-1 1 0,2-1 0,0 0 1,0 1-1,4 14 0,-3-26-27,0-1 0,0 1-1,0-1 1,1 0 0,-1 1-1,1-1 1,-1 0 0,1 0-1,-1 0 1,1 0 0,0 0-1,0 0 1,-1 0 0,1 0-1,0-1 1,0 1-1,0-1 1,0 1 0,0-1-1,-1 0 1,1 0 0,0 0-1,0 0 1,3 0 0,1 0-415,1 0 0,0-1 1,0 0-1,0 0 0,12-4 1,6-9-3794,-2-7-2338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34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24 19891,'0'0'2626,"-9"-4"209,1 0-2562,0 1-1,-1 0 1,1 1 0,-1 0 0,1 0-1,-15-1 1,21 3-280,-1 0 1,1 0-1,0 0 1,-1 0-1,1 1 0,0-1 1,-1 1-1,1-1 0,0 1 1,0 0-1,0 0 1,0 0-1,0 0 0,0 0 1,0 1-1,0-1 1,0 1-1,0-1 0,1 1 1,-1 0-1,0-1 0,1 1 1,0 0-1,-1 0 1,1 0-1,0 0 0,0 0 1,0 0-1,0 1 1,1-1-1,-1 0 0,0 0 1,1 1-1,0-1 0,-1 3 1,1-3-14,1 1 0,-1-1 0,0 1 0,1-1 1,0 0-1,-1 1 0,1-1 0,0 0 0,0 1 0,0-1 1,1 0-1,-1 0 0,1 0 0,-1 0 0,1 0 0,-1 0 0,1-1 1,0 1-1,0 0 0,0-1 0,0 1 0,3 1 0,57 31-442,-49-28 164,-5-2 168,5 2-116,-1 1 0,0 0 0,15 11-1,-26-17 275,1 0 0,0 1-1,-1-1 1,1 1 0,-1-1 0,0 1-1,1 0 1,-1-1 0,0 1-1,0 0 1,0 0 0,1 4-1,-2-5 39,0 0 0,0 0 0,0 0-1,0 0 1,0 0 0,0 0-1,-1 0 1,1 0 0,0 0-1,-1 0 1,1 0 0,0 0 0,-1 0-1,1 0 1,-1 0 0,0 0-1,1 0 1,-1 0 0,0-1-1,1 1 1,-1 0 0,0 0 0,0-1-1,0 1 1,0 0 0,-1 0-1,-7 4 45,0 1-1,-1-2 1,0 1-1,0-1 1,0-1-1,0 0 0,0 0 1,-1-1-1,1-1 1,-1 1-1,-13-1 1,23-1-241,0 0 0,0 0 1,-1-1-1,1 1 1,0 0-1,-1 0 1,1-1-1,0 1 0,0-1 1,0 1-1,-1-1 1,1 0-1,0 1 0,0-1 1,0 0-1,0 0 1,0 0-1,0 1 1,0-1-1,0 0 0,1 0 1,-1 0-1,0-1 1,1 1-1,-1 0 0,0 0 1,1 0-1,-1 0 1,0-3-1,0-1-990,1 1 0,-1-1 0,0 1-1,1-1 1,0 1 0,0-1 0,2-6 0,2-8-4746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35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139 103 10826,'10'-4'3337,"-1"-1"-2863,49-24 7389,-56 27-7515,1 1 0,-1-1 0,1 0 0,-1 0 0,0 0 1,0 0-1,0-1 0,0 1 0,0-1 0,0 1 0,-1-1 0,1 1 0,-1-1 0,1 0 0,-1 0 0,0 0 0,0 0 0,-1 0 0,1 0 0,0-3 1,-2 5-354,1 1 0,0-1 1,-1 1-1,1-1 1,-1 1-1,1-1 0,-1 1 1,1-1-1,-1 1 1,1-1-1,-1 1 1,0-1-1,1 1 0,-1 0 1,1-1-1,-1 1 1,0 0-1,1 0 1,-1 0-1,0-1 0,1 1 1,-1 0-1,0 0 1,0 0-1,1 0 1,-1 0-1,-1 0 0,-26 0-120,23 0 106,-6-1 32,0 1-1,0 1 0,0 0 0,0 0 1,1 1-1,-1 1 0,0 0 0,1 0 0,0 1 1,0 0-1,0 1 0,0 0 0,0 0 1,1 1-1,0 1 0,-9 7 0,17-12 7,-1-1 1,1 1-1,-1-1 0,1 1 0,0 0 0,0 0 0,-1-1 0,1 1 0,1 0 0,-1 0 0,0 0 0,0 0 0,1 0 0,-1 0 0,1 0 0,0 0 0,-1 0 0,1 0 0,0 0 0,0 1 0,0-1 0,1 0 0,-1 0 0,0 0 0,1 0 0,-1 0 0,1 0 0,0 0 0,0 0 0,0 0 0,0-1 0,0 1 0,0 0 0,0 0 0,1-1 0,-1 1 0,0-1 0,1 1 0,0-1 0,-1 0 0,1 1 0,0-1 0,-1 0 0,4 1 0,6 5 36,-1-2 0,1 0-1,0 0 1,0-1 0,0 0-1,18 3 1,-5-2-266,0-2-1,35 1 1,-4-10-2582,-50 5 1888,0-1 0,0 0 0,1 0 0,-1 0 1,-1-1-1,1 1 0,6-5 0,17-16-8395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39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58 7015,'4'-19'11050,"-2"30"-6891,-3 49-4323,1-40 1860,-7 298 1464,9-381-3103,0 43-329,-1 0 0,-1-1 0,0 1 0,-2 0 0,-7-37 0,-3 35 99,12 21 166,0 1-1,-1 0 1,1 0-1,0 0 1,0 0-1,0 0 1,-1 0-1,1 0 1,0-1 0,0 1-1,-1 0 1,1 0-1,0 0 1,0 0-1,-1 0 1,1 0-1,0 0 1,0 0-1,-1 0 1,1 0-1,0 0 1,0 1-1,-1-1 1,1 0-1,0 0 1,0 0-1,0 0 1,-1 0-1,1 0 1,0 0-1,0 1 1,0-1-1,-1 0 1,1 0-1,0 0 1,0 1-1,0-1 1,0 0-1,0 0 1,-1 0-1,1 1 1,0-1-1,0 0 1,-1 2-3,1 0-1,0 0 1,-1 0 0,1 0 0,0 0 0,0 0 0,0-1 0,0 1 0,0 0-1,0 0 1,1 0 0,-1 0 0,1 0 0,-1 0 0,1-1 0,0 1-1,-1 0 1,1 0 0,0-1 0,2 3 0,1 0 18,-1 0 0,1 0 0,0 0 0,1-1 0,-1 0 0,1 0 1,-1 0-1,1-1 0,0 1 0,0-1 0,0 0 0,0-1 0,0 1 0,0-1 0,1 0 0,-1 0 0,1-1 1,-1 1-1,0-1 0,1 0 0,7-2 0,-1 1 33,0 0 1,-1-2-1,1 1 0,0-2 1,-1 1-1,0-1 0,0-1 0,19-11 1,-20 10-23,0-2 1,0 1 0,-1-1-1,0-1 1,0 0-1,-1 0 1,0 0-1,-1-1 1,0 0 0,0-1-1,-1 0 1,-1 0-1,0 0 1,0-1-1,-1 1 1,-1-1 0,0 0-1,0 0 1,-1 0-1,0-17 1,-1 28-16,-1 1-1,0-1 1,0 0 0,0 1-1,0-1 1,0 0 0,0 0 0,0 1-1,0-1 1,0 0 0,0 0-1,-1 1 1,1-1 0,0 0-1,0 1 1,-1-1 0,1 0 0,0 1-1,-1-1 1,1 1 0,-1-1-1,1 0 1,-1 1 0,1-1-1,-1 1 1,1-1 0,-1 1 0,1 0-1,-1-1 1,0 1 0,1-1-1,-1 1 1,0 0 0,1 0-1,-1-1 1,0 1 0,1 0 0,-1 0-1,0 0 1,0 0 0,1 0-1,-1 0 1,0 0 0,0 0 0,1 0-1,-1 0 1,0 0 0,0 1-1,-2 0 3,0 0-1,0 0 0,0 0 1,0 1-1,0-1 0,1 1 1,-1 0-1,1 0 0,-1 0 1,-2 3-1,-8 9 73,1 1 0,0 0 1,1 1-1,1 0 0,1 1 0,0 0 0,1 0 0,1 1 1,1 0-1,0 0 0,1 1 0,1 0 0,-1 21 0,5-38-72,0-1 0,0 0 0,0 1 0,0-1 0,0 0 0,0 1 0,1-1 0,-1 0 0,1 0 0,-1 1-1,1-1 1,-1 0 0,1 0 0,-1 0 0,1 0 0,0 0 0,0 0 0,0 0 0,0 0 0,0 0-1,0 0 1,0 0 0,0 0 0,0-1 0,1 2 0,1-1 15,1 0-1,-1 0 1,0 0-1,0-1 1,0 1 0,0-1-1,1 0 1,-1 1-1,0-2 1,4 1-1,5-2-135,-1 0-1,-1 0 0,1-1 0,0-1 0,14-6 1,-5-2-333,-15 8 394,-1 1 1,0 0-1,1 0 1,-1 1 0,1-1-1,0 1 1,0 0-1,0 0 1,0 1-1,0-1 1,1 1 0,-1 1-1,7-2 1,-11 5 92,0-1-1,0 1 1,-1-1 0,1 1 0,-1-1 0,1 1-1,-1-1 1,0 1 0,0 0 0,0-1 0,0 1 0,-1 2-1,0 0 77,1-1-245,0 5 251,0 1 0,1-1 0,0 0 0,3 11 0,-4-19-208,0 0 0,0 0-1,1 0 1,-1 0 0,1 0-1,-1 0 1,1 0 0,-1 0 0,1 0-1,0 0 1,-1 0 0,1 0-1,0 0 1,0 0 0,0-1 0,-1 1-1,1 0 1,2 0 0,-2-1-155,0 1-1,0-1 1,0 0 0,0 0 0,1 0 0,-1 0 0,0-1-1,0 1 1,0 0 0,0 0 0,0-1 0,1 1 0,-1-1-1,0 1 1,0-1 0,0 1 0,0-1 0,0 0 0,0 1-1,-1-1 1,1 0 0,1-1 0,9-12-6031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39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13164,'0'0'6166,"7"7"-4778,-2-2-1149,0-1 0,0 0 0,1-1 0,-1 1 0,1-1-1,0 0 1,0 0 0,10 2 0,-13-4-167,0 0-1,-1 0 1,1-1 0,0 0 0,0 1-1,0-1 1,0 0 0,0 0 0,0-1-1,-1 1 1,1-1 0,0 1 0,0-1-1,0 0 1,-1 0 0,1 0 0,-1 0-1,1-1 1,-1 1 0,1-1 0,-1 1-1,1-1 1,-1 0 0,0 0 0,0 0-1,0 0 1,1-3 0,-2 5-37,0-1 0,0 0 0,0 0 0,0 0 0,0-1 0,-1 1 0,1 0 0,0 0 0,-1 0 0,1 0 0,-1-1 0,0 1 0,1 0 0,-1 0 0,0-1 0,0 1 0,1 0 0,-1-1 0,0 1 0,0 0 0,-1-1 0,1 1 0,0 0 0,-1-2 0,0 2-6,0-1 0,0 1 1,0 0-1,0 0 1,0 1-1,0-1 1,0 0-1,0 0 1,0 0-1,-1 1 1,1-1-1,0 1 1,-1-1-1,1 1 1,0-1-1,-1 1 1,1 0-1,-3-1 1,-1 1-16,0-1 1,-1 1 0,1 0 0,0 0 0,0 1-1,-1 0 1,1 0 0,0 0 0,0 0-1,0 1 1,-6 2 0,7-1-21,0-1 0,0 1 0,1 0 0,-1 0-1,1 0 1,0 0 0,0 1 0,0-1 0,0 1 0,0 0 0,1 0 0,0 0 0,0 0-1,0 0 1,0 1 0,1-1 0,-1 0 0,1 1 0,0-1 0,1 1 0,-1 0 0,1-1-1,0 1 1,0-1 0,0 1 0,1 0 0,-1-1 0,1 1 0,0-1 0,1 1 0,-1-1-1,1 0 1,0 1 0,0-1 0,0 0 0,0 0 0,5 5 0,-4-6-448,0 1 1,1-1-1,-1 1 0,1-1 1,0 0-1,0-1 1,0 1-1,0-1 0,0 0 1,1 0-1,-1 0 1,0 0-1,1-1 0,0 0 1,5 1-1,31 3-9032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40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18 10602,'0'0'7234,"-9"-4"-4805,3 2-2246,1-1 1,-1 1-1,0 0 1,0 1-1,-1 0 1,1 0-1,0 0 1,0 1-1,0 0 1,-1 0-1,1 0 1,0 1 0,0 0-1,0 0 1,0 0-1,0 1 1,0 0-1,0 0 1,0 1-1,-9 5 1,4-1 12,-1 1 0,1 0 0,-11 12 0,19-17-173,0 0 1,0 0-1,0 0 0,1 0 1,0 0-1,-1 1 1,1-1-1,0 1 0,1-1 1,-1 1-1,0 0 1,1 0-1,0 0 0,0 0 1,0 5-1,1-8-18,0 0 0,1 0-1,-1 0 1,0 0 0,1 0 0,-1 0-1,1 0 1,0 0 0,-1 0-1,1 0 1,0 0 0,0-1 0,-1 1-1,1 0 1,0 0 0,0-1-1,0 1 1,0-1 0,0 1 0,0-1-1,0 1 1,0-1 0,0 0-1,0 1 1,0-1 0,2 0 0,35 7 119,-31-6-103,21 3-31,62 10-371,-83-12 347,1 0 1,-1 1-1,0-1 1,0 1-1,0 0 1,0 1-1,-1 0 0,1 0 1,7 7-1,-13-10 57,0-1 0,1 1-1,-1 0 1,0 0-1,0 1 1,0-1-1,0 0 1,0 0-1,0 0 1,0 1-1,0-1 1,0 0-1,-1 1 1,1-1 0,0 1-1,-1-1 1,1 1-1,-1-1 1,0 1-1,0-1 1,1 1-1,-1-1 1,0 1-1,0 0 1,0-1 0,-1 1-1,1-1 1,0 1-1,0-1 1,-1 1-1,1-1 1,-1 1-1,0-1 1,1 1-1,-1-1 1,0 0-1,0 1 1,0-1 0,0 0-1,0 0 1,0 0-1,0 1 1,0-1-1,0 0 1,-1-1-1,1 1 1,0 0-1,-1 0 1,1 0-1,-1-1 1,-1 1 0,-10 6 332,0-1-1,0-1 1,-1 0 0,-17 3 0,27-7-365,-19 3 66,1 0 0,-1-2 0,-40 0 0,63-2-147,0 0 1,1 0-1,-1 0 1,0 0-1,0 0 1,1-1-1,-1 1 1,0 0 0,0 0-1,0 0 1,0-1-1,1 1 1,-1 0-1,0 0 1,0-1-1,0 1 1,0 0-1,0 0 1,0-1-1,0 1 1,0 0-1,1 0 1,-1-1-1,0 1 1,0 0-1,0-1 1,0 1-1,0 0 1,-1 0 0,1-1-1,0 1 1,0 0-1,0 0 1,0-1-1,0 1 1,0 0-1,0 0 1,0-1-1,-1 1 1,1 0-1,0 0 1,0 0-1,0-1 1,0 1-1,-1 0 1,1 0-1,0 0 1,0 0-1,-1-1 1,1 1 0,0 0-1,0 0 1,-1 0-1,1 0 1,0 0-1,0 0 1,-1 0-1,1 0 1,0 0-1,0 0 1,-1 0-1,21-15-3850,11-2-2721,4-4-4052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15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0 14446,'0'0'3347,"-10"2"-1078,-8 2-1829,1 1-1,0 1 1,0 0 0,1 2 0,0-1 0,0 2 0,1 0 0,0 1 0,-26 23-1,41-33-435,-1 0 0,1 0-1,0 1 1,-1-1 0,1 0-1,0 0 1,0 1 0,-1-1-1,1 0 1,0 0 0,0 1-1,0-1 1,-1 0-1,1 1 1,0-1 0,0 0-1,0 0 1,0 1 0,0-1-1,0 0 1,0 1 0,-1-1-1,1 0 1,0 1 0,0-1-1,0 0 1,0 1 0,1-1-1,-1 0 1,0 1-1,0-1 1,0 0 0,0 1-1,0-1 1,0 0 0,0 1-1,1-1 1,-1 0 0,0 1-1,0-1 1,0 0 0,1 0-1,-1 1 1,21 5-190,38-5-1132,-47-2 660,27 0-1216,-27 0 1619,1 0 0,0 1 0,0 0 0,-1 1 0,1 0 0,0 1-1,-1 1 1,19 5 0,-30-7 331,-1-1-1,1 0 0,0 0 1,-1 0-1,1 1 0,-1-1 1,1 0-1,-1 1 0,1-1 0,-1 0 1,1 1-1,-1-1 0,0 1 1,1-1-1,-1 1 0,1-1 1,-1 1-1,0-1 0,0 1 1,1-1-1,-1 1 0,0-1 1,0 1-1,1 0 0,-1-1 1,0 1-1,0-1 0,0 1 1,0 0-1,0-1 0,0 1 0,0 0 1,-14 16 1678,-29 6 859,42-22-2520,-20 8 424,-1-1 0,0-1 0,-1 0 0,0-2 0,0-1 0,-42 3 0,62-10-2514,12-4 111,13-5-1913,6 0-1401,3 1-2188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40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6118,'0'0'16154,"-8"8"-15183,0 0-678,1 0 0,0 0 1,0 1-1,-8 13 0,13-17-209,-1-1 0,1 1 0,0 0 0,0 0 1,1 0-1,-1 0 0,1 0 0,0 0 0,1 0 0,-1 0 1,1 0-1,0 1 0,0-1 0,2 7 0,-2-10-78,1 0 0,0 0 0,0-1 0,0 1 0,0 0 1,0-1-1,1 1 0,-1-1 0,0 1 0,1-1 0,-1 0 0,1 0 0,-1 1 0,1-1 0,0 0 0,-1 0 0,1-1 0,0 1 0,0 0 0,0 0 0,0-1 0,-1 1 0,1-1 0,0 0 0,0 0 0,0 0 0,0 1 1,0-2-1,0 1 0,3-1 0,1 1-12,-1 0 0,1-1 0,0 1 0,-1-2 0,0 1 0,1 0 0,-1-1 0,0 0 0,9-5 0,-3-3-23,-2 0 0,1-1-1,-1 0 1,-1 0 0,0-1-1,-1 0 1,0 0-1,-1-1 1,5-14 0,-16 44 234,0 0 0,1 0 0,1 0 0,-3 34 0,6-50-194,0 0 0,0 0 0,0 1 0,0-1 0,0 0 0,1 0 0,-1 1 0,0-1 0,0 0 0,1 0 0,-1 0 0,1 1 0,-1-1 0,1 0 0,0 0 0,-1 0 0,1 0 0,0 0 0,0 0 0,0 0 0,0 0 0,0-1 0,0 1 0,0 0 0,0-1 0,2 2 0,0-1 11,0 0 0,0-1-1,-1 1 1,1-1-1,0 1 1,0-1 0,0 0-1,0-1 1,0 1-1,0 0 1,4-2 0,1 0-49,1 0 1,-1-1 0,1 0 0,-1-1 0,0 0 0,15-9-1,74-75-848,-97 88 879,1-1 0,-1 1 0,0 0 0,0 0 0,1 0 0,-1-1 0,0 1 0,0 0 0,1 0 0,-1 0 0,0 0 0,1-1 0,-1 1 0,0 0 0,1 0 0,-1 0 0,0 0 0,1 0 0,-1 0 0,0 0-1,1 0 1,-1 0 0,0 0 0,1 0 0,-1 0 0,0 0 0,1 0 0,-1 1 0,0-1 0,1 0 0,-1 0 0,0 0 0,0 0 0,1 1 0,-1-1 0,0 0 0,1 0 0,-1 0 0,0 1 0,0-1 0,0 0 0,1 0 0,-1 1 0,0-1 0,0 0 0,0 1 0,0-1 0,1 0 0,-1 1 0,0-1 0,0 0 0,0 1 0,5 28 434,4 8-9,-6-35-399,0 1-1,0-1 1,-1-1 0,1 1-1,0 0 1,0-1-1,1 0 1,-1 1 0,0-1-1,0 0 1,1-1-1,-1 1 1,0-1 0,1 1-1,-1-1 1,1 0-1,-1 0 1,0 0 0,7-2-1,2 1-4,0-1 0,0-1-1,0 0 1,14-5 0,76-35-1034,-101 43 993,-13 24 822,11-23-790,0 0 0,0 0 1,0 0-1,1 0 0,-1 0 1,0 0-1,0 0 0,1 1 0,-1-1 1,1 0-1,-1 0 0,1 1 1,-1-1-1,1 0 0,0 1 1,-1-1-1,1 0 0,0 1 1,0-1-1,0 0 0,0 1 0,0-1 1,1 3-1,0-3-2,0-1 0,0 1 0,1-1 0,-1 1 0,0-1 0,0 1 0,0-1 0,0 0 0,1 1 0,-1-1-1,0 0 1,0 0 0,0 0 0,1 0 0,-1 0 0,0 0 0,0-1 0,1 1 0,-1 0 0,1-1 0,72-24-4,-71 23-64,11-3-37,-1-2-93,0 2-1,1 0 1,-1 0-1,1 1 1,1 1-1,19-2 1,-33 5 223,-1 0-1,1 1 1,-1-1 0,1 0 0,-1 1 0,1-1 0,-1 1 0,0-1-1,1 1 1,-1-1 0,1 1 0,-1-1 0,0 1 0,0-1-1,1 1 1,-1-1 0,0 1 0,0 0 0,0-1 0,0 1 0,1 0-1,-1-1 1,0 1 0,0-1 0,0 1 0,0 0 0,-1 0 0,1 26-484,0-20-1143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41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183 289 14638,'1'-13'1851,"1"4"-805,-1 0-1,-1-1 1,1 1-1,-1-1 1,-1 1-1,-1-10 1,1 17-972,1 0 1,-1 0-1,0 0 1,0 1 0,1-1-1,-1 0 1,0 1 0,0-1-1,-1 1 1,1-1 0,0 1-1,0-1 1,-1 1-1,1 0 1,-1 0 0,1 0-1,-1 0 1,1 0 0,-1 0-1,0 0 1,0 0 0,1 0-1,-1 1 1,0-1-1,0 1 1,0 0 0,0-1-1,0 1 1,1 0 0,-1 0-1,0 0 1,0 0 0,0 0-1,0 1 1,-3 0-1,-2 1-67,0 0 0,0 0 0,1 1 0,-1 0 0,0 0 0,1 1 0,0-1 0,0 1 0,0 1 0,0-1 0,1 1-1,0 0 1,0 1 0,0-1 0,1 1 0,-1 0 0,1 0 0,1 0 0,-1 0 0,1 1 0,0-1 0,1 1 0,-1 0-1,1 0 1,1 0 0,-2 10 0,3-15-7,0 0-1,0-1 1,0 1-1,0 0 1,0 0-1,0-1 1,0 1-1,1 0 1,-1-1-1,1 1 1,-1 0-1,1-1 1,0 1-1,-1-1 1,1 1 0,0-1-1,0 1 1,0-1-1,0 0 1,0 1-1,1-1 1,-1 0-1,3 2 1,-1-2 6,0 1 0,0-1 1,0 0-1,0 0 0,0 0 1,1 0-1,-1 0 0,0-1 1,1 0-1,-1 1 0,6-2 1,0 1 5,0-1 0,0 0 1,0-1-1,0 0 1,0-1-1,-1 0 1,1 0-1,10-6 0,-4-1-75,0-1-1,0 0 0,-2-1 0,22-23 0,-28 27 50,0-1-1,-1 1 1,0-1-1,0 0 1,-1 0-1,-1-1 1,1 1-1,-1-1 1,3-15-1,-22 55-1099,14-27 1135,-1 0 1,1 0-1,0 0 0,0 1 0,0-1 0,1 0 1,-1 1-1,1-1 0,0 0 0,0 1 1,0-1-1,0 0 0,1 1 0,1 5 1,-1-8 6,0 0 1,0 0 0,0 0 0,0 0-1,1 0 1,-1 0 0,0 0 0,1 0-1,-1 0 1,0-1 0,1 1 0,-1 0-1,1-1 1,-1 1 0,1-1 0,-1 0-1,1 0 1,-1 1 0,1-1 0,0 0-1,-1 0 1,1-1 0,-1 1 0,1 0-1,-1 0 1,1-1 0,-1 1 0,1-1-1,1 0 1,46-18 529,-24 4-440,-1-1 0,0-1 0,30-29 0,-43 36-147,-1-1-1,0 0 1,0 0 0,-1-1-1,-1 0 1,0 0 0,-1-1-1,10-24 1,-17 37 12,0 0 1,0 0 0,0 1-1,-1-1 1,1 0-1,0 0 1,0 0-1,0 0 1,0 0 0,0 0-1,-1 0 1,1 0-1,0 0 1,0 0 0,0 0-1,-1 0 1,1 0-1,0 0 1,0 0 0,0 0-1,0 0 1,-1 0-1,1 0 1,0 0 0,0 0-1,0 0 1,0 0-1,-1 0 1,1 0-1,0 0 1,0 0 0,0 0-1,0-1 1,0 1-1,-1 0 1,1 0 0,0 0-1,0 0 1,0 0-1,0-1 1,0 1 0,0 0-1,0 0 1,0 0-1,-1 0 1,1 0-1,0-1 1,0 1 0,0 0-1,0 0 1,0 0-1,0-1 1,0 1 0,0 0-1,0 0 1,0 0-1,0 0 1,0-1 0,0 1-1,0 0 1,-13 11-441,-1 7 427,2 1 0,0 0 0,2 1 0,0 0 0,1 1-1,-12 41 1,9-18 243,2 1 0,-5 65-1,13-75-130,2 0 0,2 0 0,1 0 0,2 0 0,9 34 0,-13-64-104,0 13-26,-21-57 822,-11-38-530,11 28-82,1-1 1,-13-59 0,31 108-165,0 0 1,1-1-1,0 1 1,-1 0-1,1-1 1,0 1-1,-1-1 1,1 1-1,0 0 1,0-1-1,0 1 1,1-1-1,-1 1 1,0 0-1,0-1 1,1 1-1,-1 0 1,1-1-1,-1 1 1,1 0-1,-1-1 1,1 1-1,0 0 1,0 0-1,0 0 1,0 0-1,-1 0 1,3-2-1,0 2-11,1 0 0,-1 0 0,1 0 0,-1 1 0,1-1 0,-1 1 0,1 0-1,0 0 1,4 1 0,6-1-37,133-1-5694,-90-2-907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42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185 100 8104,'0'0'2786,"-3"-10"508,3 6-3040,-1 0 1,1 1-1,-1-1 0,0 1 1,-1-1-1,1 1 1,0-1-1,-1 1 0,0 0 1,0-1-1,0 1 0,0 0 1,-1 0-1,1 1 0,-1-1 1,1 0-1,-1 1 0,0 0 1,0-1-1,0 1 0,0 1 1,-1-1-1,1 0 0,0 1 1,-1-1-1,1 1 0,-1 0 1,0 0-1,1 1 1,-8-2-1,7 2-220,-1 1 1,0-1-1,1 1 1,-1-1-1,1 1 0,-1 1 1,1-1-1,-1 1 1,1-1-1,0 1 0,0 0 1,0 1-1,0-1 1,0 1-1,0 0 1,-5 5-1,7-6-35,0 0-1,0 0 1,0 1-1,0-1 1,0 1-1,1-1 1,-1 1-1,1-1 1,0 1-1,0 0 1,0 0 0,0 0-1,0 0 1,0-1-1,1 1 1,0 0-1,-1 0 1,1 0-1,0 0 1,0 0 0,1 0-1,-1 0 1,1 0-1,-1 0 1,1 0-1,0 0 1,2 4-1,-1-5 21,-1 0 0,0-1 0,1 1 0,0 0 0,-1-1 0,1 1-1,0-1 1,0 1 0,0-1 0,0 0 0,0 0 0,0 0 0,1 0 0,-1 0-1,0-1 1,0 1 0,1 0 0,-1-1 0,0 0 0,0 0 0,1 1-1,-1-2 1,1 1 0,-1 0 0,0 0 0,4-2 0,2 1 109,0 0-1,0-1 1,0 0 0,0-1 0,-1 0 0,12-6-1,-1-3-37,-1 0 0,-1-1 0,0-1 0,17-19 0,7-7 5,-42 66-544,-6-2 412,1-4 43,1 0 0,0 0 0,2 0 0,0 0 0,2 1 1,-1 26-1,3-46-3,0 1-1,0 0 1,0-1 0,0 1 0,1 0 0,-1-1-1,1 1 1,-1 0 0,1-1 0,-1 1-1,1-1 1,0 1 0,0-1 0,0 1 0,0-1-1,0 0 1,0 1 0,0-1 0,0 0 0,1 0-1,-1 0 1,0 0 0,1 0 0,-1 0-1,1 0 1,-1 0 0,1-1 0,-1 1 0,1 0-1,0-1 1,-1 0 0,1 1 0,0-1 0,-1 0-1,1 0 1,0 0 0,-1 0 0,1 0-1,0 0 1,3-1 0,1 0-57,1 0 1,0-1-1,-1 0 1,1 0-1,-1-1 0,1 0 1,-1 0-1,11-7 0,-5 1-868,-1 0 0,0-1 0,0 0 0,-1-1-1,0 0 1,-1 0 0,15-25 0,-2-10-5265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42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2723,'0'0'6694,"-13"50"-6118,13-30-383,0-4-354,13 0-415,1-7-833,0-1-289,5-6-2434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43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15663,'0'0'2060,"-8"10"-709,-1 1-699,0 2 0,1-1 0,1 1 0,0 0-1,0 1 1,2 0 0,-1 0 0,-5 25 0,3 0 149,2 0-1,2 0 1,1 0 0,4 77 0,-1-115-797,0 1 1,0-1-1,0 0 1,1 0-1,-1 1 1,0-1-1,0 0 0,1 0 1,-1 1-1,1-1 1,-1 0-1,1 0 1,-1 0-1,1 0 1,0 0-1,0 0 1,-1 0-1,1 0 1,0 0-1,0 0 1,0 0-1,0 0 1,0 0-1,0-1 1,0 1-1,0 0 0,1-1 1,1 1-1,-2-1-25,0 0-1,0 0 0,0 0 0,0-1 1,1 1-1,-1-1 0,0 1 0,0 0 1,0-1-1,0 0 0,0 1 0,0-1 1,0 0-1,0 1 0,-1-1 0,1 0 1,0 0-1,0 0 0,-1 0 0,1 0 1,0 0-1,-1 0 0,1 0 0,-1 0 1,1 0-1,-1 0 0,0 0 0,1 0 1,-1-1-1,0 0 0,3-10-965,0-1 0,-1 0 0,0-21-1,-4-14-5040,-7 12-1825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43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15631,'0'0'7746,"-1"11"-7527,-6 59 365,0-11 484,3 0 1,4 91 0,13-101-1746,-12-47 224,0 1 1,1-1-1,-1 0 1,0 1-1,1-1 0,-1 0 1,1 0-1,0 0 1,-1 0-1,1 0 1,0 0-1,0-1 1,0 1-1,1-1 0,-1 1 1,3 0-1,8 0-7255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44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32 9833,'0'0'11360,"-12"-7"-10537,4 2-689,6 3-108,-1 0-1,0 0 1,0 0-1,0 1 1,0-1-1,0 0 1,0 1-1,0 0 1,0 0-1,0 0 1,-1 0 0,1 1-1,0-1 1,-1 1-1,1 0 1,-1 0-1,1 0 1,0 0-1,-1 1 1,1-1-1,0 1 1,-1 0-1,-4 2 1,-1 2 46,-1 0 0,2 1 0,-1 1 0,-13 11 0,19-15-64,1 0 1,-1 0-1,0 0 0,1 0 0,0 0 0,-1 0 0,2 1 1,-1-1-1,0 1 0,0-1 0,1 1 0,0 0 1,0 0-1,0 0 0,0 7 0,1-10-8,0 0 0,0-1 0,0 1 0,1 0 0,-1 0 0,0-1 0,1 1 0,-1 0 0,1-1 0,-1 1 0,1 0 0,-1-1 0,1 1 0,0-1 0,-1 1 0,1-1 1,-1 1-1,1-1 0,0 1 0,0-1 0,-1 0 0,1 1 0,0-1 0,0 0 0,-1 0 0,1 0 0,0 1 0,1-1 0,31 3 12,-21-2-4,15 3-59,-1 0 1,39 13-1,-57-15 44,-1 1 0,1 0 0,0 0 1,-1 1-1,0 0 0,1 0 1,-2 1-1,1 0 0,0 0 0,-1 1 1,0 0-1,6 8 0,-11-13 37,0 0-1,0 0 1,0 0-1,0 0 1,0 1 0,0-1-1,0 0 1,-1 0-1,1 1 1,-1-1-1,1 0 1,-1 1 0,1-1-1,-1 1 1,0-1-1,0 1 1,1-1-1,-1 1 1,0-1-1,0 1 1,-1-1 0,1 0-1,0 1 1,0-1-1,-1 1 1,1-1-1,-1 1 1,1-1 0,-2 3-1,0-3 106,-1 1-1,1 0 1,-1 0-1,1-1 1,-1 0 0,1 1-1,-1-1 1,0 0-1,1 0 1,-1-1 0,0 1-1,0 0 1,-6 0-1,-7 0 212,0-1 0,0 0 0,0-1 0,-25-5-1,-8-14-164,47 19-345,1 1-1,-1-1 1,0 0 0,1 0-1,-1 0 1,1 0-1,-1-1 1,1 1 0,-1 0-1,1-1 1,0 1-1,-1 0 1,1-1 0,0 0-1,0 1 1,0-1-1,0 0 1,1 1 0,-1-1-1,0 0 1,1 0 0,-1 0-1,1 0 1,0-3-1,1 4-280,0-1-1,1 1 0,-1-1 1,1 1-1,-1 0 1,1 0-1,0 0 0,-1 0 1,1 0-1,0 0 0,0 0 1,0 1-1,-1-1 1,1 1-1,0-1 0,0 1 1,0 0-1,0 0 0,0 0 1,0 0-1,0 0 1,3 0-1,1 0-862,27-2-3246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45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58 6887,'0'0'7820,"2"-8"-4083,4-24-1367,-6 32-2340,0-1 1,0 1-1,0 0 0,0-1 0,0 1 0,0-1 0,0 1 0,0-1 0,0 1 0,0-1 0,0 1 0,0 0 1,0-1-1,-1 1 0,1-1 0,0 1 0,0 0 0,0-1 0,-1 1 0,1-1 0,0 1 0,-1 0 1,1-1-1,0 1 0,-1 0 0,1 0 0,0-1 0,-1 1 0,1 0 0,-1 0 0,1-1 0,0 1 0,-1 0 1,1 0-1,-1 0 0,1 0 0,-1 0 0,1 0 0,-1 0 0,1 0 0,0 0 0,-1 0 0,1 0 1,-1 0-1,-19 5 19,13 0-44,1 0-1,-1 1 0,1 0 0,0 0 1,1 1-1,-1-1 0,1 1 1,1 0-1,-1 1 0,1-1 0,-3 9 1,2-5 140,1 0 0,0 1 0,0 0 0,1 0 0,1-1 0,0 2 0,-1 14 0,3-26-128,0 0-1,0 0 1,0 0-1,0 0 1,0 0 0,1 0-1,-1 0 1,0 0-1,0 0 1,1-1 0,-1 1-1,0 0 1,1 0-1,-1 0 1,1 0-1,-1-1 1,1 1 0,-1 0-1,1 0 1,0-1-1,-1 1 1,1 0-1,0-1 1,-1 1 0,1-1-1,0 1 1,0-1-1,1 1 1,1 0 28,0-1 1,-1 1-1,1-1 1,-1 0-1,1 0 1,0 0-1,-1 0 0,1 0 1,0-1-1,3 0 1,5-3 52,-1 1 1,0-1-1,0-1 1,12-6 0,-4 0-76,-1-1 1,0 0-1,-1-1 1,-1-1-1,0 0 0,0-1 1,-2-1-1,0-1 1,15-23-1,-22 29-23,-14 26 7,-1-1-1,-17 25 1,-10 14 304,-38 67 1028,37-62-572,-45 94-1,77-141-879,1 1-1,0-1 1,1 1-1,0 0 0,1 0 1,-2 21-1,5-33-3,0-1 0,0 1 0,0 0-1,0-1 1,0 1 0,0 0 0,0-1 0,0 1-1,0-1 1,-1 1 0,1-1 0,0 0 0,0 1 0,-1-1-1,1 0 1,0 0 0,-1 1 0,1-1 0,0-1 0,41-58-3870,49-94 0,26-39-2549,-27 89 7552,-41 51 2100,-58 67 1592,-19 36-2733,23-39-1482,0 0-1,0 0 1,1 0-1,0 0 1,1 1-1,0 0 1,-1 12-1,4-23-450,0-1 0,1 1 0,-1 0 0,0-1 0,0 1 0,0-1 0,0 1 0,0-1 0,0 1 0,1-1 0,-1 1 0,0-1 0,1 1 0,-1-1 0,0 1 0,1-1 0,-1 1 0,0-1 0,1 0 0,-1 1-1,1-1 1,-1 0 0,1 1 0,-1-1 0,1 0 0,-1 1 0,1-1 0,-1 0 0,1 0 0,0 1 0,25-2 539,22-14-226,-26 4-400,-1-1 0,-1-1 1,0 0-1,-1-2 0,0-1 1,-1 0-1,29-35 0,-36 33 37,-10 18 6,-1-1 0,0 1 0,0 0 0,0 0 0,0 0 0,0 0 0,0 0 0,0 0 0,0 0 0,0-1 0,0 1 0,0 0 0,0 0 0,0 0 0,0 0 0,0 0 0,0 0 0,0-1 0,0 1 1,0 0-1,0 0 0,-1 0 0,1 0 0,0 0 0,0 0 0,0 0 0,0 0 0,0-1 0,0 1 0,0 0 0,0 0 0,0 0 0,0 0 0,0 0 0,-1 0 0,1 0 0,0 0 0,0 0 0,0 0 0,0 0 0,0 0 0,0 0 0,0 0 0,-1 0 0,1 0 0,0 0 0,0 0 0,0 0 0,0 0 0,0 0 0,0 0 0,-1 0 0,1 0 1,0 0-1,0 0 0,0 0 0,0 0 0,0 0 0,0 0 0,0 0 0,-1 0 0,-2 2-12,0-1 0,1 1 1,-1 0-1,0 0 1,1 0-1,-1 1 0,1-1 1,0 0-1,-3 5 0,-12 15-11,-23 41-1,36-55 24,-1 0 1,1 1 0,1-1-1,0 1 1,0 0-1,1 0 1,0 0 0,-2 18-1,4-27-95,1 1 0,-1 0 0,0 0 0,0-1-1,1 1 1,-1 0 0,0-1 0,1 1 0,-1-1 0,0 1-1,1 0 1,-1-1 0,1 1 0,-1-1 0,1 1 0,-1-1 0,1 1-1,0-1 1,-1 1 0,1-1 0,0 0 0,-1 1 0,1-1-1,0 0 1,-1 0 0,1 1 0,0-1 0,-1 0 0,1 0-1,0 0 1,0 0 0,-1 0 0,1 0 0,0 0 0,0 0-1,-1 0 1,1 0 0,0-1 0,-1 1 0,1 0 0,0 0 0,-1-1-1,1 1 1,0 0 0,0-2 0,36-14-8812,-12-3-3396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45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47 12748,'0'0'10805,"-9"-1"-10474,4 0-288,0 1 1,1 0-1,-1 0 0,1 0 1,-1 0-1,0 1 0,1-1 1,-1 1-1,1 1 0,-1-1 1,1 0-1,0 1 0,0 0 1,0 0-1,0 0 1,0 1-1,0-1 0,0 1 1,1 0-1,-1 0 0,1 0 1,0 1-1,0-1 0,-3 5 1,2-3 71,0-1 0,1 1-1,-1-1 1,1 1 0,1 0 0,-1 0 0,1 0 0,-1 1 0,2-1 0,-1 1 0,0-1 0,1 1 0,0-1 0,0 8 0,1-13-106,0 1-1,0 0 1,1 0-1,-1-1 1,0 1 0,0 0-1,1 0 1,-1-1 0,0 1-1,1 0 1,-1 0-1,1-1 1,-1 1 0,1-1-1,-1 1 1,1 0-1,-1-1 1,1 1 0,0-1-1,-1 1 1,1-1 0,0 0-1,-1 1 1,1-1-1,0 0 1,0 1 0,0-1-1,30 2 180,-23-3-155,0 0-1,0-1 1,0 0-1,0 0 1,10-6 0,-6 1-47,-1-1 1,0 0-1,0 0 1,16-18 0,-22 21 0,-1 1 0,0-2 1,1 1-1,-2 0 0,1-1 1,-1 0-1,0 1 0,0-2 1,0 1-1,-1 0 0,3-12 1,-8 16-413,-5 7 255,-7 9 103,10-9 112,1 0 0,-1 1 0,1 0 0,0 0 1,1 1-1,0-1 0,0 0 0,0 1 0,1 0 0,0 0 1,0 0-1,-1 9 0,4-16-35,-1 1 1,1 0-1,-1 0 0,1-1 1,0 1-1,-1 0 1,1-1-1,0 1 0,0-1 1,-1 1-1,1 0 1,0-1-1,0 0 0,0 1 1,0-1-1,-1 0 1,1 1-1,0-1 0,0 0 1,0 0-1,0 0 1,0 0-1,0 0 0,0 0 1,0 0-1,0 0 1,0 0-1,1 0 0,31-2 185,37-15-432,-53 12 137,1 1 0,-1 0 0,1 1 0,21 0 1,-39 3 141,2-2 72,0-1 0,0 0-1,0 0 1,-1 1-1,1-1 1,-1 0 0,0 0-1,0 0 1,0 0-1,0 0 1,-1-1 0,1 1-1,-1 0 1,0 0-1,1 0 1,-2-5-1,1 1-136,1 1 0,0-1-1,0 0 1,0 1-1,1-1 1,2-5-1,-3 11 8,0 0 0,-1 1-1,1-1 1,0 0 0,0 1-1,0-1 1,-1 1 0,1-1-1,0 1 1,0 0 0,0-1-1,0 1 1,0 0 0,0-1-1,0 1 1,0 0-1,0 0 1,0 0 0,0 0-1,0 0 1,0 0 0,-1 0-1,1 0 1,0 1 0,0-1-1,0 0 1,0 1 0,0-1-1,0 0 1,0 1 0,0-1-1,0 1 1,38 20-34,-28-14 41,1-2 23,0 0 0,0 0 0,1-2 0,-1 1-1,1-2 1,0 1 0,0-2 0,0 0 0,0 0-1,0-1 1,13-2 0,-23 1-3,-1 1 1,0 0-1,1-1 0,-1 0 1,0 1-1,0-1 0,0 0 1,0 0-1,0 0 0,0 0 1,0-1-1,0 1 0,0 0 1,0-1-1,-1 0 0,1 1 1,-1-1-1,1 0 1,-1 0-1,0 1 0,1-1 1,-1 0-1,0 0 0,0-1 1,0 1-1,-1 0 0,1 0 1,0 0-1,-1-1 0,0 1 1,1-3-1,-2 4-14,1 1 1,0-1-1,-1 0 0,1 0 0,-1 0 1,1 0-1,-1 1 0,0-1 0,1 0 1,-1 1-1,0-1 0,1 0 1,-1 1-1,0-1 0,0 1 0,0-1 1,1 1-1,-1-1 0,0 1 0,0 0 1,0-1-1,0 1 0,0 0 1,0 0-1,0 0 0,0 0 0,0 0 1,0 0-1,0 0 0,-1 0 0,-37 1-22,36-1 18,-2 1-3,0 0 0,0 0 1,0 0-1,0 1 1,0 0-1,0 0 1,1 0-1,-1 1 1,1-1-1,-1 1 1,1 0-1,0 0 1,0 1-1,0-1 0,-4 6 1,5-6-10,1 0 0,-1 0 0,1 0 0,0 1 0,0-1 0,0 1 0,1-1 1,-1 1-1,1-1 0,0 1 0,0 0 0,0 0 0,0 0 0,1 0 0,-1-1 0,1 1 0,0 0 0,0 0 1,1 0-1,0 7 0,1-9-184,-1 1 1,1-1-1,0 1 1,0-1-1,-1 0 1,1 0-1,1 0 1,-1 0-1,0 0 1,0 0-1,1 0 1,-1-1-1,1 1 1,0-1-1,-1 0 1,1 0-1,0 0 1,0 0-1,-1 0 1,1-1-1,0 1 1,0-1-1,0 0 1,5 0-1,8 1-1697,-1-1 0,1 0 0,19-4 0,10-7-3171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46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168 101 15439,'0'0'3486,"-8"-3"-716,5 1-2630,-1 1 1,1 0-1,-1 0 0,1 0 0,-1 1 1,0-1-1,1 1 0,-1 0 0,0 0 1,1 0-1,-1 0 0,0 0 0,1 1 0,-1 0 1,1 0-1,-1 0 0,1 0 0,-1 1 1,1-1-1,0 1 0,-1 0 0,1-1 1,0 2-1,0-1 0,-3 4 0,-3 1 257,1 1 0,1 1-1,0-1 1,-12 20 0,16-25-337,1 1 0,0 0 0,1 0 0,-1 0 0,1 0 1,0 0-1,-1 0 0,2 0 0,-1 0 0,0 0 0,1 0 0,0 1 0,0-1 0,0 0 1,1 0-1,1 8 0,-1-10-43,0 0-1,0 0 1,1 0 0,-1 0 0,1 0-1,-1 0 1,1 0 0,0-1-1,0 1 1,-1 0 0,1-1 0,0 0-1,1 1 1,-1-1 0,0 0 0,0 0-1,0 0 1,1 0 0,-1-1 0,0 1-1,1-1 1,-1 1 0,1-1 0,-1 0-1,5 0 1,1 0 29,0 0 0,0 0 0,1-1 1,-1 0-1,0 0 0,13-5 0,-3-2-81,-1-1-1,0 0 1,0-2-1,-1 0 1,-1 0 0,0-2-1,0 0 1,-2-1 0,1 0-1,-2-1 1,0 0-1,-1-1 1,0 0 0,-1-1-1,13-31 1,-22 46 40,0 0 0,0 0 0,0 0 1,-1 0-1,1 0 0,-1 0 0,1 0 0,-1 0 0,0-1 0,1 1 0,-1 0 0,0 0 1,-1-4-1,1 6 1,-1 0 0,0 0 0,1 0-1,-1 0 1,1 0 0,-1 0 0,1 0 0,-1 0 0,1 0 0,-1 0 0,1 0 0,-1 0 0,0 0 0,1 0 0,-1 0 0,1 0 0,-1 1-1,1-1 1,-1 0 0,1 0 0,-1 1 0,1-1 0,0 0 0,-1 1 0,1-1 0,-1 1 0,1-1 0,0 0 0,-1 1 0,0 0 0,-6 6 34,0 1 1,0-1 0,1 2-1,-9 11 1,11-10 25,-1-1-1,2 1 1,-1-1 0,1 1-1,0 0 1,1 0-1,1 1 1,-1-1 0,2 0-1,-1 1 1,1-1-1,3 19 1,-2-23-158,0-1 0,1 1 0,-1-1 0,1 0 0,1 0 0,-1 0 0,1 0 0,-1 0 0,1 0 0,8 8 1,-8-10-321,1 1 0,0-1 1,-1 0-1,2 0 1,-1 0-1,0-1 1,0 0-1,1 0 1,0 0-1,-1 0 0,1 0 1,0-1-1,9 1 1,19 0-6908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16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76 7111,'0'0'3400,"1"-8"-255,0 1-2887,1-29 3728,-2 35-3835,0 0-1,0 0 1,-1-1 0,1 1-1,0 0 1,-1 0 0,1 0-1,-1 0 1,0 0-1,1 0 1,-1 0 0,0 0-1,1 0 1,-1 0 0,0 0-1,0 1 1,0-1-1,0 0 1,0 0 0,0 1-1,0-1 1,0 1 0,0-1-1,0 1 1,0-1-1,0 1 1,-1 0 0,1-1-1,0 1 1,0 0 0,-2 0-1,-9 0 35,0 1 0,0 0-1,0 1 1,0 1 0,0 0-1,0 0 1,1 1 0,0 0 0,0 1-1,0 1 1,0-1 0,1 2-1,0 0 1,0 0 0,1 0-1,0 1 1,0 1 0,0 0 0,-8 11-1,16-19-179,0 0 0,1 0 0,-1 0 0,0 1 0,0-1-1,1 0 1,-1 0 0,1 0 0,-1 1 0,1-1 0,-1 0-1,1 1 1,0-1 0,-1 0 0,1 1 0,0-1 0,0 0-1,0 1 1,0-1 0,1 2 0,-1-2-13,1 0-1,-1 0 1,1 0-1,0 0 1,0 0-1,-1 0 1,1-1-1,0 1 1,0 0-1,0 0 1,0-1-1,0 1 1,0-1 0,0 1-1,0-1 1,0 1-1,0-1 1,0 0-1,2 1 1,8 0-244,0 1 1,0-2 0,-1 1-1,14-2 1,-8 0-427,27 0-1049,-22 0 991,0 1 0,0 0 0,0 2 0,30 5 0,-50-7 781,-1 0 1,1 0 0,-1 0 0,0 0 0,1 0-1,-1 0 1,1 1 0,-1-1 0,0 0 0,1 0-1,-1 0 1,1 0 0,-1 1 0,0-1 0,1 0-1,-1 0 1,0 1 0,1-1 0,-1 0 0,0 0-1,0 1 1,1-1 0,-1 0 0,0 1 0,0-1-1,1 1 1,-1-1 0,0 0 0,0 1 0,0-1-1,0 1 1,0-1 0,1 0 0,-1 1 0,0-1 0,0 1-1,-12 13 1519,-24 7 73,10-9-1080,0 0 1,-1-2-1,-1-1 0,-53 11 1,81-20-664,0 0 0,0 0 0,0 0 0,0 0 0,0 0 1,0-1-1,1 1 0,-1 0 0,0 0 0,0 0 0,0 0 1,0 0-1,0 0 0,0 0 0,0 0 0,0 0 0,0 0 1,1-1-1,-1 1 0,0 0 0,0 0 0,0 0 0,0 0 1,0 0-1,0 0 0,0-1 0,0 1 0,0 0 0,0 0 0,0 0 1,0 0-1,0 0 0,0 0 0,0-1 0,0 1 0,0 0 1,0 0-1,0 0 0,0 0 0,0 0 0,0 0 0,0-1 1,-1 1-1,1 0 0,0 0 0,0 0 0,0 0 0,0 0 1,0 0-1,0 0 0,0 0 0,0 0 0,0-1 0,-1 1 1,1 0-1,0 0 0,0 0 0,2-2-1800,14-16-7800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47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195 192 9513,'0'0'5888,"-7"-9"-3256,4 6-2415,1 0-113,0 0-1,0 1 0,1 0 0,-1-1 0,-1 1 0,1 0 0,0 0 0,0 0 0,-1 0 0,1 0 0,-1 1 0,0-1 0,0 1 0,1 0 0,-1 0 0,0 0 0,0 0 0,0 0 0,0 0 0,0 1 0,0 0 0,0-1 0,0 1 0,0 0 0,0 1 0,0-1 0,0 0 0,0 1 0,0 0 0,-4 1 0,0 3-66,-1 0 1,1 1-1,0 0 0,0 1 0,1 0 0,-1 0 0,2 0 0,-1 1 0,1-1 0,0 1 0,0 1 1,1-1-1,1 1 0,-1-1 0,1 1 0,1 0 0,-1 0 0,2 1 0,-2 10 0,3-19-26,0 0 1,-1 0-1,1 0 0,0-1 0,0 1 0,0 0 0,0 0 1,0 0-1,0 0 0,0 0 0,1 0 0,-1-1 0,0 1 1,0 0-1,1 0 0,-1 0 0,0-1 0,1 1 0,-1 0 0,1 0 1,-1-1-1,1 1 0,-1 0 0,1-1 0,0 1 0,-1 0 1,1-1-1,0 1 0,-1-1 0,1 1 0,0-1 0,0 0 0,1 1 1,0-1 35,1 1 0,0-1 0,-1 0 1,1-1-1,0 1 0,-1 0 1,1-1-1,-1 1 0,1-1 0,-1 0 1,4-1-1,6-4 185,0 0 0,0 0-1,17-13 1,-1-3-115,-1-2 0,45-50 1,-62 62-100,0 0 0,-1 0 0,-1-1 1,0 0-1,-1-1 0,0 0 0,-1 0 0,0 0 1,4-22-1,-10 36-17,1-1-1,-1 1 1,0-1 0,1 1 0,-1-1 0,0 1-1,0-1 1,0 0 0,1 1 0,-1-1-1,0 1 1,0-1 0,0 0 0,0 1-1,0-1 1,0 1 0,0-1 0,0 0-1,0 1 1,0-1 0,-1 0 0,1 1-1,0-1 1,0 1 0,0-1 0,-1 1 0,1-1-1,0 1 1,-1-1 0,1 1 0,-1-1-1,1 1 1,0-1 0,-1 1 0,1-1-1,-1 1 1,1 0 0,-1-1 0,1 1-1,-1 0 1,0 0 0,0-1 0,-1 2-11,1-1 0,-1 1 0,1-1 1,-1 1-1,1 0 0,0 0 0,-1 0 0,1 0 1,0 0-1,0 0 0,0 0 0,0 0 1,0 0-1,0 1 0,0-1 0,-1 2 0,-3 7 0,0-1 0,1 1-1,0-1 1,0 1-1,1 1 1,1-1-1,0 0 1,-1 11-1,-2 85 36,5-98-25,0-2 30,0-1-1,0 1 1,1-1-1,0 1 1,0-1-1,0 0 1,0 1-1,1-1 1,0 0-1,0 0 1,0 0 0,1 0-1,0 0 1,0 0-1,0-1 1,0 1-1,7 5 1,-6-7 14,0 0 1,0-1 0,0 0 0,0 1-1,0-2 1,0 1 0,0 0 0,1-1-1,-1 0 1,1 0 0,-1 0 0,1-1-1,0 1 1,-1-1 0,1 0 0,-1 0-1,1-1 1,-1 1 0,1-1 0,-1 0-1,9-3 1,-2-1-50,0-1-1,0 0 0,0 0 1,-1-1-1,0-1 1,-1 1-1,0-2 0,0 1 1,0-1-1,-1 0 1,0-1-1,-1 0 0,0 0 1,-1-1-1,0 0 1,-1 0-1,0 0 1,-1 0-1,0-1 0,4-17 1,-21 100-410,8-49 622,1 1 0,0-1 0,2 0 0,0 1 0,3 39 0,-1-61-207,0 0-1,1 1 1,-1-1-1,0 1 1,1-1-1,-1 0 0,1 1 1,0-1-1,-1 0 1,1 0-1,0 0 1,0 1-1,0-1 1,-1 0-1,1 0 1,1 0-1,-1 0 1,0 0-1,0-1 1,0 1-1,0 0 0,0 0 1,1-1-1,-1 1 1,0-1-1,1 1 1,-1-1-1,0 0 1,1 1-1,-1-1 1,1 0-1,-1 0 1,0 0-1,1 0 1,-1 0-1,1 0 0,-1 0 1,0-1-1,1 1 1,2-1-1,-1 0-399,0 0 0,1 0-1,-1 0 1,0-1 0,0 1-1,0-1 1,0 0 0,0 0-1,0 0 1,-1 0-1,1 0 1,-1-1 0,1 1-1,-1-1 1,4-5 0,4-17-6172,-4-5-3747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47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15439,'0'0'5124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48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23 17136,'0'0'3054,"-9"-3"-593,-5-2-2015,1 1 1,-1 1 0,0 0-1,-1 1 1,-27 0 0,35 2-385,0 0 0,0 0 0,-1 1 0,1 0 0,0 0 0,0 1 0,0 0 0,0 0 0,0 1 0,0-1 0,1 1 0,0 1 0,-1 0 0,1 0 0,-8 6 1,13-9-83,0 0 0,0 0 0,0 0 1,0 0-1,0 0 0,0 0 1,0 0-1,0 0 0,1 0 0,-1 1 1,0-1-1,1 0 0,-1 0 1,1 1-1,-1-1 0,1 0 0,0 1 1,0-1-1,-1 1 0,1-1 1,0 0-1,0 1 0,0-1 1,1 1-1,-1-1 0,0 0 0,0 1 1,1-1-1,-1 1 0,1-1 1,-1 0-1,1 0 0,0 1 0,-1-1 1,1 0-1,0 0 0,0 0 1,0 0-1,0 0 0,0 0 0,0 0 1,0 0-1,0 0 0,0 0 1,0 0-1,0-1 0,1 1 0,-1-1 1,3 2-1,7 3-322,1 0-1,0 0 1,0-1 0,14 3 0,-25-7 305,33 8-799,49 13-571,-77-19 1389,1 0 0,-1 1 0,0 0 0,0 0 0,0 0 0,-1 1 0,1 0 0,-1 0 0,9 9 0,-13-12 82,0 0 1,0 0 0,-1 0 0,1 0 0,0 0-1,0 0 1,-1 0 0,1 0 0,0 1-1,-1-1 1,0 0 0,1 0 0,-1 1-1,0-1 1,1 0 0,-1 1 0,0-1-1,0 0 1,0 1 0,0-1 0,0 0-1,0 1 1,-1-1 0,1 0 0,-1 3 0,-1-2 44,1 0 0,-1 0 0,1 0 0,-1 0 0,0 0 1,0 0-1,0 0 0,0 0 0,0-1 0,0 1 1,0-1-1,-4 2 0,-4 2 174,-1-1-1,0 0 1,1-1 0,-1 0-1,-14 2 1,20-5-293,-2 1 27,0 0 0,0 0 0,-1-1 0,1 0 0,-14-2 0,19 2-210,1 0-1,-1-1 1,1 0-1,-1 1 1,1-1-1,-1 0 1,1 1 0,0-1-1,-1 0 1,1 0-1,0 0 1,0 0-1,-2-2 1,2 1-308,0 1 1,0-1-1,0 0 0,0 1 1,1-1-1,-1 0 0,0 0 1,1 0-1,-1 0 0,1 1 1,0-1-1,0 0 0,0-4 1,0-11-7161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48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 14606,'0'0'5360,"-9"10"-4597,2-3-597,3-4-79,0 2 0,0-1 0,0 0 1,1 1-1,-1 0 0,1 0 0,0 0 0,1 0 0,-1 1 1,1-1-1,0 0 0,0 1 0,1 0 0,-2 8 0,-4 165 2800,8-155-2683,1 1 0,1-1 0,1 0 0,1 0 0,9 29 0,-14-53-212,0 1 1,0-1-1,0 1 1,0-1-1,1 0 0,-1 1 1,0-1-1,0 1 1,0-1-1,0 1 0,0-1 1,0 0-1,1 1 1,-1-1-1,0 0 1,0 1-1,1-1 0,-1 0 1,0 1-1,0-1 1,1 0-1,-1 1 0,0-1 1,1 0-1,-1 0 1,1 1-1,-1-1 0,0 0 1,1 0-1,-1 0 1,1 0-1,-1 1 1,1-1-1,4-14-199,-3-24-108,-3 21 272,-2-1 0,-1 1-1,0 0 1,-1 0-1,0 1 1,-2-1-1,0 1 1,0 1-1,-2-1 1,0 1-1,-1 1 1,0-1-1,-14-13 1,5 9 401,19 19-322,-1-1 0,1 0-1,-1 1 1,0-1 0,1 0 0,-1 1 0,0-1 0,1 1 0,-1-1 0,0 1 0,1 0 0,-1-1 0,0 1 0,0 0 0,0-1 0,1 1-1,-1 0 1,0 0 0,0 0 0,0 0 0,0 0 0,0 0 0,1 0 0,-1 0 0,-1 0 0,3 2-30,0 0-1,0 0 1,1 0 0,-1 0-1,0 0 1,1 0 0,0-1-1,-1 1 1,1-1 0,0 1-1,0-1 1,0 1 0,0-1 0,3 1-1,10 6-405,0-1 0,1 0 0,0-2 0,0 0-1,31 5 1,42-1-7710,-53-9 1576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48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12844,'0'0'2910,"-9"5"-161,-1 0-2163,1 0 0,0 1 0,0 1 0,0-1-1,-14 15 1,20-17-363,-1 0 0,0 0-1,1 1 1,0-1 0,0 1 0,0 0-1,0 0 1,1 0 0,0 0-1,0 1 1,0-1 0,1 0-1,0 1 1,0-1 0,0 10 0,1-14-212,0 1 0,1-1 0,-1 0 0,1 1 0,-1-1 0,1 1 0,0-1 0,-1 0 0,1 0 0,0 1 0,0-1 0,0 0 0,0 0 0,0 0 0,0 0 1,0 0-1,1 0 0,-1 0 0,0-1 0,0 1 0,1 0 0,-1 0 0,1-1 0,-1 1 0,0-1 0,1 0 0,-1 1 0,1-1 0,-1 0 0,1 0 0,-1 0 1,1 0-1,-1 0 0,1 0 0,1-1 0,3 1-75,-1 0 0,0 0 0,0-1 0,0 0 1,0 0-1,0 0 0,0-1 0,0 0 0,9-4 0,1-6-269,-1 0-1,0-1 1,-1-1-1,19-25 1,-24 28 495,-7 52 1738,-1-31-1873,-1-5 133,1 0 0,0 0 0,0 1 0,1-1 0,-1 0 0,1 0 0,0 0 0,4 9 0,-4-12-101,1-1 0,-1 1-1,1-1 1,-1 1 0,1-1 0,0 0 0,-1 1-1,1-1 1,0 0 0,0 0 0,0 0-1,0 0 1,0-1 0,0 1 0,0-1-1,0 1 1,0-1 0,0 0 0,1 1 0,-1-1-1,0 0 1,0 0 0,0-1 0,0 1-1,3-1 1,6-1-68,-1 0 0,0-1 0,0 0 0,0-1 0,-1 0 0,1-1 0,-1 0 0,0 0 0,12-10 0,-11 8-164,0 1 0,0 0 1,0 0-1,1 1 0,0 0 0,0 1 0,12-3 0,-22 7 167,-1 1 1,1-1-1,0 0 1,-1 0 0,1 0-1,-1 1 1,1-1-1,0 0 1,-1 1-1,1-1 1,-1 0 0,1 1-1,-1-1 1,1 1-1,-1-1 1,1 1-1,-1-1 1,0 1-1,1-1 1,-1 1 0,0-1-1,1 1 1,-1 0-1,0-1 1,0 1-1,1 0 1,-1-1 0,0 1-1,0-1 1,0 1-1,0 0 1,0-1-1,0 1 1,0 0-1,0-1 1,0 2 0,-1 34 464,1-26-167,0-10-266,1 1 0,-1-1 1,1 1-1,-1-1 0,1 1 1,-1-1-1,1 1 0,0-1 1,-1 0-1,1 1 0,0-1 1,-1 0-1,1 1 1,0-1-1,-1 0 0,1 0 1,0 0-1,-1 0 0,1 0 1,0 0-1,0 0 0,-1 0 1,1 0-1,0 0 0,-1 0 1,1 0-1,0 0 0,1-1 1,22-3 159,33-21-477,-49 20 128,1 1 0,0 0 0,0 0 1,0 0-1,1 1 0,-1 1 0,1-1 0,-1 2 1,1-1-1,15 1 0,-24 28-1442,-1-25-1717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49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11979,'0'0'11910,"-9"1"-10869,-1 2-921,1-1 0,-1 2-1,1-1 1,0 1 0,0 0-1,0 1 1,1 0 0,-13 10 0,17-13-102,0 1 0,0 1 0,0-1 1,1 0-1,-1 1 0,1 0 0,0 0 1,0 0-1,0 0 0,1 0 0,0 1 1,-1-1-1,1 1 0,1 0 0,-1-1 1,1 1-1,0 0 0,0 0 0,0 0 1,1 0-1,-1 9 0,2-12-12,-1-1 1,1 1-1,-1-1 0,1 1 1,-1-1-1,1 0 0,0 1 1,0-1-1,0 0 0,0 1 0,0-1 1,0 0-1,0 0 0,0 0 1,0 0-1,0 0 0,1 0 1,-1 0-1,0 0 0,1-1 1,-1 1-1,1 0 0,-1-1 1,1 1-1,-1-1 0,1 0 1,-1 1-1,3-1 0,52 2 137,-42-2-127,6-1-427,-1 0 1,0-1 0,-1-1-1,1-1 1,19-6-1,-24 6-1690,-1-1 1,0-1-1,-1 0 0,17-11 0,-7 3-5277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49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10346,'0'0'14905,"6"6"-14286,0-2-569,1 0 1,-1 0 0,1-1-1,-1 1 1,1-1-1,0-1 1,0 0-1,0 0 1,1 0 0,-1-1-1,0 0 1,1 0-1,-1 0 1,1-1-1,-1-1 1,1 1 0,-1-1-1,9-2 1,-7 1-9,-1-1 0,1 1 0,-1-1 0,0-1 1,0 0-1,0 0 0,-1 0 0,13-10 0,-16 12-28,-1-1-1,1 0 1,-1 0-1,0 0 1,0-1-1,0 1 0,0-1 1,-1 1-1,1-1 1,-1 0-1,0 0 1,0 0-1,0 0 1,-1 0-1,1-1 1,-1 1-1,0 0 1,0-7-1,-1 10-12,0 1 1,0-1-1,0 0 0,0 0 1,0 1-1,0-1 0,0 0 1,-1 1-1,1-1 0,0 0 1,0 1-1,-1-1 0,1 0 1,0 1-1,-1-1 1,1 0-1,-1 1 0,1-1 1,-1 1-1,1-1 0,-1 1 1,0-1-1,1 1 0,-1-1 1,1 1-1,-1 0 0,-1-1 1,-25-1 27,20 3-38,-1 1 1,1 0-1,0 0 1,0 0-1,-9 5 1,1 3-7,0 0 0,0 0 0,1 2 0,0 0 1,-13 15-1,20-20 21,1 0 0,0 0 0,0 1 0,1 0 0,0 0 0,1 0 0,-1 1 1,1-1-1,1 1 0,0 0 0,-3 14 0,6-22-69,-1 1-1,1 0 1,0-1-1,0 1 1,1 0 0,-1-1-1,0 1 1,0-1-1,1 1 1,-1 0-1,1-1 1,-1 1 0,1-1-1,0 1 1,0-1-1,0 1 1,-1-1 0,1 1-1,1-1 1,-1 0-1,0 0 1,0 0 0,0 1-1,1-1 1,-1 0-1,0-1 1,1 1-1,-1 0 1,1 0 0,-1 0-1,1-1 1,-1 1-1,1-1 1,0 0 0,2 1-1,5 1-1208,1-1 0,0 0 0,-1-1 0,18-1 0,13-2-4771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50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 15310,'0'0'2600,"-10"0"-779,1-1-1539,0 2 0,0-1 1,0 1-1,0 0 0,0 1 0,-15 5 1,20-6-215,1 0 0,-1 1 0,1-1 1,-1 1-1,1 0 0,0 0 0,0 0 0,0 1 1,0-1-1,0 1 0,0-1 0,1 1 0,-1 0 1,1 0-1,0 0 0,-1 0 0,2 1 0,-1-1 1,0 0-1,1 1 0,-1-1 0,-1 7 0,4-8-65,-1-1 0,0 0 0,1 0 0,-1 0 0,0 0 0,1 0 0,-1 0 0,1 0 0,-1 0 0,1 0 0,0 0 0,-1 0 0,1 0 0,0-1 0,0 1 0,0 0 0,0 0 0,0-1 0,-1 1 0,1-1 0,0 1 0,0-1 0,1 1 0,-1-1 0,0 1 0,0-1 0,0 0 0,0 0 0,0 1 0,2-1 0,46 10-504,-33-8-52,5 2-108,-11-2 506,0-1 1,0 2 0,0-1 0,0 1-1,0 1 1,-1 0 0,1 0 0,10 7 0,-20-11 227,0 0 0,0 1 0,1-1 0,-1 0 0,0 0 0,0 1 0,0-1 1,1 0-1,-1 1 0,0-1 0,0 0 0,0 1 0,0-1 0,0 0 0,0 1 1,0-1-1,0 0 0,0 1 0,0-1 0,0 0 0,0 1 0,0-1 0,0 1 1,0-1-1,0 0 0,0 1 0,0-1 0,0 0 0,0 1 0,0-1 0,-1 0 1,1 1-1,0-1 0,0 0 0,0 0 0,-1 1 0,1-1 0,0 0 1,0 0-1,-1 1 0,1-1 0,0 0 0,-1 0 0,1 0 0,0 1 0,-1-1 1,1 0-1,0 0 0,-1 0 0,1 0 0,0 0 0,-1 0 0,-19 8 884,19-8-884,-31 9 948,1-2 0,-47 4 0,-16-7-3694,88-5-1571,5-5-2210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51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0 14125,'0'0'2952,"-5"10"-1606,-4 11-635,1 0 0,0 0 1,2 0-1,1 1 0,1 0 1,0 0-1,1 24 0,2 95 1089,2-157-2646,0 10 607,-1 0 0,1 0 0,-1-1 0,-1 1 0,1 0 0,-1-1 0,0 1 0,0 0 0,-4-10 0,-3-3 88,3 6 233,-1 0 0,0 0 1,0 1-1,-1 0 0,-1 0 1,0 0-1,-13-14 1,36 34 83,0-1 0,1-1 0,-1-1 0,19 4 1,-19-5-128,11 3-1173,1-2 1,37 4-1,16-6-7498,-32-3-283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51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16 11755,'0'0'4159,"-9"-3"-625,0 0-2896,0 1 0,0 0-1,0 0 1,0 0 0,-15 1 0,20 1-550,1 0 0,-1 0 0,0 1-1,0-1 1,1 1 0,-1 0 0,0 0 0,1 0 0,-1 1-1,1-1 1,0 1 0,0 0 0,-1 0 0,1 0 0,0 1-1,0-1 1,1 1 0,-1-1 0,-4 6 0,3-2 4,1 0 0,-1 0 1,1 0-1,0 0 0,0 1 0,1-1 1,0 1-1,0-1 0,1 1 0,-1 0 1,1 0-1,1 0 0,0 10 1,0-14-75,0 0 1,0 0-1,1 0 1,-1 0 0,1 0-1,0 0 1,0 0-1,0-1 1,0 1 0,1 0-1,-1 0 1,1-1-1,-1 1 1,1-1 0,0 1-1,0-1 1,0 0-1,1 0 1,-1 0 0,0 0-1,1 0 1,-1 0-1,1-1 1,0 1 0,-1-1-1,1 0 1,0 0-1,0 0 1,0 0 0,0 0-1,0-1 1,3 1-1,3 0 12,-1 0-1,0 0 1,1-1-1,-1-1 1,0 1-1,1-1 1,-1-1-1,0 1 1,0-2-1,0 1 1,15-7-1,-19 7-20,0-1-1,0 1 1,-1-1-1,1 1 1,-1-1-1,0 0 1,1-1-1,-1 1 1,-1 0-1,1-1 1,-1 0-1,1 1 1,-1-1-1,0 0 1,0 0-1,-1 0 0,1-1 1,-1 1-1,0 0 1,0-1-1,0 1 1,-1 0-1,1-1 1,-1-5-1,-1 8-37,1 0 0,0-1 0,-1 1 0,1 0 0,-1-1 1,0 1-1,0 0 0,0 0 0,0 0 0,0 0 0,-1 0 0,1 0 0,0 0 0,-1 0 0,0 1 0,1-1 0,-1 0 0,0 1 0,0-1 0,0 1 0,0 0 0,0 0 0,-4-2 0,-25-9-2691,1 5-5091,20 4-266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17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3619,'0'0'16704,"-8"5"-15930,2-1-695,0 1-1,0 0 0,0 0 0,1 0 0,0 0 1,0 1-1,0 0 0,1 0 0,0 1 0,0-1 1,0 1-1,1 0 0,0 0 0,0 0 0,1 0 1,0 0-1,0 0 0,1 1 0,-1 14 0,1-20-53,1 0-1,0 0 0,0 0 0,0 0 0,0 0 0,0 0 0,0 0 0,0 0 0,1 0 0,-1 0 0,1 0 1,0 0-1,-1 0 0,1 0 0,0 0 0,0 0 0,0 0 0,0-1 0,1 1 0,-1 0 0,0-1 0,1 1 0,-1-1 1,2 2-1,1-2 16,0 0 1,0 0 0,0 0 0,-1 0-1,1-1 1,0 1 0,0-1 0,0 0-1,0 0 1,0-1 0,0 1-1,5-2 1,8-3-135,-1 0 0,1-1 0,-1-1-1,-1 0 1,1-1 0,-1-1 0,-1 0 0,1-1 0,-2-1-1,1 0 1,-2 0 0,1-2 0,13-17 0,-14 12 142,-23 26 68,-22 28 152,33-35-264,-26 46 546,25-45-464,-1 1 1,1 0-1,0 0 1,0 0 0,0 0-1,1 1 1,-1-1-1,1 0 1,0 0-1,-1 0 1,1 0 0,1 1-1,-1-1 1,1 3-1,0-5-55,0 0 0,1 0 0,-1 0 0,0-1 0,1 1 0,-1-1 0,1 1 0,-1-1 0,0 0 0,1 1 0,-1-1 0,1 0 0,-1 0 0,1 0 0,-1 0 0,1 0 0,-1-1 0,1 1 0,1-1 0,30-4 134,-10-2-555,0-2 1,-1 0-1,-1-1 0,1-2 0,19-13 0,-12 7-466,50-22-1,-73 41 1630,-10 10-288,-14 15-19,16-22-396,-2 2-10,-3 2 258,1 0 0,1 1 0,0 0 0,-6 13 0,11-21-299,0-1 0,0 0 0,1 1 1,-1-1-1,0 1 0,0-1 1,0 0-1,1 1 0,-1-1 0,0 0 1,0 1-1,1-1 0,-1 0 1,0 1-1,1-1 0,-1 0 0,0 1 1,1-1-1,-1 0 0,0 0 0,1 0 1,-1 1-1,0-1 0,1 0 1,-1 0-1,1 0 0,-1 0 0,1 0 1,-1 0-1,0 0 0,1 0 1,-1 0-1,1 0 0,-1 0 0,0 0 1,1 0-1,-1 0 0,1 0 1,-1 0-1,1 0 0,-1-1 0,0 1 1,1 0-1,-1 0 0,0-1 1,1 1-1,24-7 62,22-12-506,-35 13 63,1 1 1,-1 0 0,1 0 0,0 2 0,0-1-1,1 2 1,13-2 0,-27 5 399,0-1 0,1 0 0,-1 0 0,0 1 0,1-1 0,-1 0 1,0 1-1,1-1 0,-1 0 0,0 1 0,0-1 0,1 0 0,-1 1 0,0-1 0,0 1 0,0-1 0,1 0 0,-1 1 0,0-1 0,0 1 0,0-1 1,0 1-1,0-1 0,0 1 0,0-1 0,0 0 0,0 1 0,0-1 0,0 1 0,0-1 0,0 1 0,-1-1 0,1 0 0,0 1 0,0-1 0,0 1 1,-1-1-1,1 0 0,0 1 0,0-1 0,-1 0 0,1 1 0,0-1 0,-1 1 0,-12 23 765,11-21-655,2-3-129,1 0-1,-1 1 1,0-1-1,0 1 1,1-1 0,-1 0-1,0 1 1,0-1-1,1 0 1,-1 1 0,0-1-1,1 0 1,-1 1-1,1-1 1,-1 0 0,0 0-1,1 1 1,-1-1-1,1 0 1,-1 0 0,0 0-1,1 0 1,-1 0-1,1 0 1,-1 0 0,1 1-1,-1-1 1,1 0-1,-1-1 1,1 1-1,-1 0 1,0 0 0,1 0-1,-1 0 1,1 0-1,-1 0 1,1-1 0,24-2 75,2-5-508,41-19 0,-47 18-603,0 1 0,1 0 0,42-8 0,-64 16 1056,0 0 1,1 0-1,-1-1 0,0 1 0,1 0 0,-1 0 0,1 0 0,-1 0 0,0 0 0,1 0 0,-1 0 1,0 0-1,1 0 0,-1 0 0,1 0 0,-1 0 0,0 0 0,1 1 0,-1-1 0,1 0 0,-1 0 0,0 0 1,1 1-1,-1-1 0,0 0 0,0 0 0,1 0 0,-1 1 0,0-1 0,1 0 0,-1 1 0,0-1 0,0 0 1,0 1-1,1-1 0,-1 1 0,-5 16 861,-26 25 140,25-34-684,-5 4 139,9-10-443,0-1-1,0 1 1,0 0 0,1 0-1,-1 0 1,1 0-1,0 0 1,-1 0-1,1 0 1,0 0-1,0 0 1,0 1-1,-1 3 1,5-5-829,0-1 0,0 1 1,0-1-1,0 0 0,0-1 0,0 1 1,0 0-1,0-1 0,0 1 0,0-1 1,4-2-1,15-8-8704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52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10698,'0'0'11414,"-3"14"-10117,-1 2-858,-6 22 256,2 0-1,2 0 1,1 0 0,0 65 0,5-102-679,0 1 1,0 0 0,1 0-1,-1 0 1,0 0-1,1-1 1,-1 1 0,1 0-1,0-1 1,0 1-1,0 0 1,0-1 0,0 1-1,0-1 1,0 1-1,0-1 1,0 0-1,1 1 1,-1-1 0,1 0-1,-1 0 1,1 0-1,-1 0 1,4 2 0,-1-2 9,0-1 1,0 1 0,0 0 0,0-1 0,-1 0 0,1 0 0,0 0 0,0 0 0,0 0-1,0-1 1,5-1 0,5-2-113,0-1-1,0 0 1,-1-1 0,1 0-1,14-10 1,-19 9-89,-6 5 129,0-1 1,0 1 0,0-1 0,0 1-1,0 0 1,1 0 0,-1 1 0,1-1-1,-1 1 1,1-1 0,0 1 0,6-1-1,-10 3 42,1-1 0,-1 1 0,0 0 0,0-1 0,0 1 0,1 0-1,-1-1 1,0 1 0,0 0 0,0-1 0,0 1 0,0 0 0,0 0 0,-1-1-1,1 1 1,0 0 0,0-1 0,0 1 0,-1 0 0,1-1 0,0 1 0,0-1-1,-1 1 1,1 0 0,-1-1 0,1 1 0,-1-1 0,1 1 0,-1 0-1,-14 18 156,1-9-26,0 0-1,0-1 1,-1 0 0,-1-2-1,1 1 1,-1-2 0,0 0 0,-1-1-1,1 0 1,-1-2 0,0 0-1,0 0 1,-19-1 0,34-2-192,1 0 1,0 0-1,0 0 1,-1 0 0,1 0-1,0 0 1,-1 0-1,1-1 1,0 1 0,0-1-1,-1 1 1,1 0-1,0-1 1,0 0 0,0 1-1,0-1 1,0 0-1,0 0 1,0 1 0,0-1-1,0 0 1,0 0-1,0 0 1,0 0 0,0 0-1,1 0 1,-1-1-1,1 1 1,-1 0 0,0 0-1,1 0 1,0-1-1,-1 1 1,1 0 0,0 0-1,0-1 1,0 1-1,0 0 1,0-1 0,0 1-1,0 0 1,0 0-1,1-3 1,-1 1-553,1 0 1,0 0-1,0-1 1,0 1-1,0 0 1,1 0-1,-1 0 0,1 0 1,0 0-1,0 1 1,0-1-1,0 0 1,0 1-1,1 0 0,-1-1 1,1 1-1,2-2 1,19-8-5356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52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43 115 15791,'0'0'11093,"11"-5"-10959,1-1-123,51-28 47,-59 32-56,-1 0-1,1-1 1,-1 1 0,0-1-1,0 0 1,0 0 0,0 0-1,-1 0 1,1 0 0,-1 0-1,1-1 1,-1 1 0,0-1-1,-1 0 1,3-5 0,-4 9-12,-1-1 1,1 0 0,0 0-1,0 0 1,-1 1 0,1-1 0,0 0-1,-1 0 1,1 1 0,-1-1-1,1 0 1,-1 1 0,1-1 0,-1 0-1,0 1 1,1-1 0,-1 1-1,0-1 1,0 1 0,1-1 0,-1 1-1,0 0 1,0-1 0,1 1-1,-1 0 1,0 0 0,0-1 0,0 1-1,0 0 1,1 0 0,-1 0-1,0 0 1,0 0 0,0 0 0,0 0-1,1 1 1,-1-1 0,-2 1-1,-37 5-102,33-3 102,0 0 0,1 1 1,-1 0-1,1 0 1,-1 0-1,1 1 1,1 0-1,-1 1 0,1-1 1,0 1-1,-8 12 1,9-14 3,1 1 1,0-1-1,1 1 1,-1 0-1,1 0 1,0 0-1,1 0 1,-1 1-1,1-1 1,0 0-1,0 1 1,0-1-1,1 1 1,0-1-1,0 1 1,0-1-1,2 9 1,0-11-77,0 1 1,0-1-1,0 1 1,0-1-1,0 0 1,1 0-1,-1 0 1,1 0-1,0-1 1,0 1-1,0 0 1,0-1-1,0 0 1,0 0-1,1 0 1,-1 0-1,1-1 1,0 1-1,-1-1 0,1 0 1,0 0-1,6 1 1,11 1-1418,-1 0 0,38 0 0,-56-3 1390,48 0-6574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53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12268,'0'0'11109,"1"11"-10212,-4 159 2412,3-169-3296,0 0-1,0 0 0,1-1 0,-1 1 0,0 0 1,0 0-1,1 0 0,-1 0 0,0 0 0,1-1 1,-1 1-1,1 0 0,-1 0 0,1-1 0,-1 1 1,1 0-1,0-1 0,-1 1 0,1 0 0,0-1 1,0 1-1,-1-1 0,1 1 0,0-1 0,0 0 1,0 1-1,-1-1 0,1 0 0,0 1 0,0-1 1,0 0-1,0 0 0,0 0 0,0 0 0,0 0 1,0 0-1,0 0 0,-1 0 0,1 0 0,0 0 1,0-1-1,0 1 0,0 0 0,0-1 0,0 1 0,44-18 276,-27 5-257,-1 0 0,0-1-1,-1-1 1,0-1 0,-1 0-1,14-20 1,4-4 139,-38 70-405,-13 24 223,10-35 32,2 2 0,-6 23 0,12-43-17,1-1 1,-1 0 0,0 1-1,0-1 1,0 1-1,0-1 1,0 1 0,0-1-1,1 0 1,-1 1-1,0-1 1,0 0 0,1 1-1,-1-1 1,0 0-1,0 1 1,1-1 0,-1 0-1,0 0 1,1 1-1,-1-1 1,1 0 0,-1 0-1,0 1 1,1-1-1,-1 0 1,1 0 0,-1 0-1,0 0 1,1 0-1,-1 0 1,1 0 0,-1 0-1,0 0 1,1 0-1,-1 0 1,1 0 0,-1 0-1,1 0 1,-1 0-1,0 0 1,1 0 0,-1-1-1,1 1 1,-1 0-1,1 0 1,23-8 168,-5-2-227,0-2 0,-1 0 0,-1-1 0,0-1 0,18-19 0,15-11-170,-55 72-282,-6-5 526,7-14-36,-1 0 1,1 0 0,1 1-1,-1 0 1,2-1 0,-1 1 0,1 0-1,0 13 1,2-22-119,0-1 1,1 1-1,-1-1 1,0 0-1,1 1 1,-1-1-1,1 1 1,-1-1-1,1 0 1,-1 1-1,1-1 1,-1 0-1,1 0 1,-1 1-1,1-1 1,-1 0-1,1 0 1,-1 0-1,1 0 1,-1 0-1,1 0 1,0 0-1,-1 0 1,1 0-1,-1 0 1,1 0-1,-1 0 1,1 0-1,-1 0 1,1 0-1,0 0 1,-1-1-1,1 1 1,-1 0-1,1 0 1,0-1-1,23-8-5437,-4-6-1474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53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13229,'0'0'8856,"-6"11"-7719,-1-2-775,2 1 0,-1 0 0,1 1 0,1-1 0,0 1 0,0 0 0,1 0 0,1 0 0,0 0 0,-1 17 0,3-27-347,0 1-1,1-1 0,-1 0 0,1 1 1,-1-1-1,1 0 0,0 0 0,0 1 0,-1-1 1,1 0-1,0 0 0,0 0 0,0 0 1,0 0-1,0 0 0,0 0 0,0 0 0,1-1 1,-1 1-1,0 0 0,0-1 0,1 1 1,-1-1-1,0 1 0,1-1 0,-1 0 1,0 1-1,1-1 0,-1 0 0,1 0 0,-1 0 1,0 0-1,1 0 0,-1 0 0,1-1 1,1 0-1,5 1 24,-1-1-1,1 0 1,-1 0 0,0-1-1,13-4 1,-9 0-92,1-1-1,-1 0 0,-1 0 1,1-1-1,17-19 1,15-10-83,-45 66 57,0-19 48,1-7 66,0 1-1,0 0 1,0 0 0,1 1 0,0-1-1,-1 0 1,2 6 0,-1-9-20,0-1 0,0 1 0,0-1 0,1 0 0,-1 1 0,0-1 0,0 1 0,1-1-1,-1 0 1,0 1 0,0-1 0,1 0 0,-1 1 0,0-1 0,1 0 0,-1 1 0,0-1 0,1 0 0,-1 0 0,1 0 0,-1 1 0,1-1 0,-1 0 0,0 0 0,1 0 0,-1 0 0,1 0 0,23-6 558,34-36-353,-49 35-315,-1-1 0,1 1 0,1 1 0,-1 0-1,1 0 1,15-5 0,-25 10 87,1 1 1,-1 0-1,1 0 0,-1 0 0,0 0 1,1 0-1,-1 0 0,1 0 0,-1 0 1,0 0-1,1 0 0,-1 1 0,1-1 1,-1 0-1,0 0 0,1 0 0,-1 0 1,1 1-1,-1-1 0,0 0 1,1 0-1,-1 0 0,0 1 0,0-1 1,1 0-1,-1 1 0,0-1 0,0 0 1,1 1-1,-1-1 0,0 0 0,0 1 1,0-1-1,1 0 0,-1 1 0,0-1 1,0 1-1,3 24 20,-7 24 150,-8-19 794,5-15-3427,5-31-13889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54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9769,'0'0'9769,"23"58"-16463,-12-41-1666</inkml:trace>
  <inkml:trace contextRef="#ctx0" brushRef="#br0" timeOffset="1">203 141 12684,'0'0'13100,"-20"70"-12267,10-44-160,1-1-321,3-4-224,1-4-32,5-4-96,0-2-256,0-7-737,4-4-5125,3-4-1793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54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15887,'0'0'10581,"2"7"-10176,2 11-108,-1 1 0,-1 0 0,-1 0 0,-1 21-1,2-40-270,-1 1-1,1-1 0,-1 1 0,0-1 0,1 1 0,-1-1 0,1 0 0,-1 0 0,1 0 0,-1 0 0,1 0 1,-1 0-1,1 0 0,-1 0 0,1 0 0,-1-1 0,1 1 0,-1-1 0,2 0 0,12-6-102,-1-1 0,0-1 0,0 0 0,-1-1 0,23-22 0,12-8-160,-41 41 265,-5 11 12,-4 23 33,2-23-59,-1-11-1,1 1 0,0-1 0,0 0 0,0 1 0,0-1 0,0 0 0,0 1 0,0-1 0,1 0 0,-1 1 0,0-1 1,1 0-1,-1 1 0,1-1 0,0 0 0,-1 0 0,1 0 0,0 1 0,0-1 0,-1 0 0,1 0 0,0 0 0,0 0 0,0 0 0,0-1 0,1 1 0,1 1 0,0-1 15,0-1-1,0 0 0,0 0 1,0 0-1,0 0 0,0 0 0,0-1 1,0 1-1,-1-1 0,1 0 0,0 0 1,0 0-1,3-2 0,10-4-137,-1-1-1,0-1 1,26-20-1,13-8-200,-54 37 313,0 0 0,1 0-1,-1-1 1,0 1 0,0 0-1,0 0 1,1 0-1,-1 0 1,0 0 0,0 0-1,1 0 1,-1 0 0,0 0-1,0 0 1,0 0 0,1 0-1,-1 1 1,0-1-1,0 0 1,0 0 0,1 0-1,-1 0 1,0 0 0,0 0-1,0 0 1,1 1-1,-1-1 1,0 0 0,0 0-1,0 0 1,0 0 0,0 1-1,1-1 1,-1 0-1,0 0 1,0 0 0,0 0-1,0 1 1,0-1 0,0 0-1,0 0 1,0 1-1,0-1 1,0 0 0,0 0-1,0 0 1,0 1 0,0-1-1,0 0 1,0 0 0,0 1-1,0 22 152,-7 23 58,3-30-151,0 2-370,0-7-7693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56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10282,'5'-7'2594,"-1"4"1154,-3 3-737,-1 3-1282,0 15-832,0 3 128,0 4-224,0 1-385,0-1-224,0-4-128,0-2 0,0-4-31,4-5-354,-4-3-800,0-3-833,-4-17-15086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56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13100,'0'0'9124,"7"-5"-10518,25-14-918,-28 18 1537,1 0 0,-1 0 0,0 1 0,1 0 0,-1-1-1,1 2 1,-1-1 0,1 0 0,-1 1 0,1 0-1,-1 0 1,0 0 0,5 2 0,94 20 3583,-13-4 4484,-88-18-7144,0-1 0,0 1 0,0 0 0,0 0 0,0 0 0,0-1 0,-1 2 0,1-1 1,0 0-1,-1 0 0,1 0 0,-1 1 0,1-1 0,-1 1 0,0-1 0,1 1 0,-1 0 0,0-1 0,0 1 0,0 0 0,-1 0 0,1 0 0,0 0 0,-1 0 0,1 0 0,-1 0 0,1 0 0,-1 0 0,0 0 0,0 0 1,0 0-1,0 0 0,0 0 0,-1 0 0,1 0 0,-1 0 0,1 0 0,-1-1 0,1 1 0,-1 0 0,0 0 0,-2 3 0,-2 5 240,0 0 0,-1 0-1,0-1 1,0 0 0,-1 0 0,-10 10 0,-10 3 338,21-18-603,0 1 0,1-1 0,-1 1-1,1 0 1,0 0 0,1 0-1,-8 12 1,12-17-118,-1 0-1,1 1 1,0-1 0,0 1-1,0-1 1,0 0 0,0 1-1,0-1 1,0 1 0,0-1-1,0 0 1,0 1 0,0-1-1,0 1 1,0-1 0,0 0-1,0 1 1,1-1 0,-1 0-1,0 1 1,0-1 0,0 0-1,0 1 1,1-1 0,-1 0-1,0 1 1,0-1-1,1 0 1,-1 1 0,0-1-1,1 0 1,-1 0 0,0 1-1,1-1 1,20 6 126,28-3-14,-44-3-122,16 1-50,40 0-555,-60-1 393,1 0 1,0-1-1,0 1 0,0 0 0,-1-1 1,1 1-1,0-1 0,0 1 1,-1-1-1,1 0 0,0 0 0,-1 1 1,1-1-1,-1-1 0,1 1 1,-1 0-1,1 0 0,-1 0 0,0-1 1,0 1-1,0-1 0,1 1 1,-2-1-1,1 1 0,1-3 0,-1 3-123,-1 0 0,0 0 0,0 0 0,0 0 0,0 0 0,0 0 0,0 0 0,-1 0 0,1 0 0,0 0 0,0 0 0,-1 0 0,1 0 0,-1 0 0,1 0 0,0 0 0,-1 1 0,0-1 0,1 0 0,-1 0 0,1 1 0,-3-2 0,-13-11-5885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57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12396,'0'0'11403,"62"-17"-10891,-30 13-288,1-1-192,3 2-32,-3 2-1185,-1 0-1634,-9-2-1889,0 3-2851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57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130 122 13581,'0'0'9449,"7"2"-8814,-5-1-545,0 0 0,0 0 1,0-1-1,1 0 0,-1 1 0,0-1 0,0 0 0,1 0 1,-1 0-1,0 0 0,0 0 0,1-1 0,-1 1 0,0-1 1,0 1-1,0-1 0,0 0 0,0 0 0,0 0 1,0 0-1,0 0 0,0 0 0,0-1 0,0 1 0,-1 0 1,1-1-1,0 0 0,-1 1 0,0-1 0,1 0 0,-1 0 1,0 0-1,0 0 0,0 0 0,0 0 0,0 0 0,0 0 1,-1 0-1,1 0 0,-1-1 0,1 1 0,-1 0 1,0 0-1,0 0 0,0-5 0,0 4-76,0-1 0,0 1-1,0-1 1,0 1 0,-1-1 0,1 1 0,-1-1 0,0 1-1,0-1 1,0 1 0,-1 0 0,1-1 0,-1 1 0,-3-5-1,3 6-18,0 1-1,0-1 1,-1 1-1,1 0 1,-1 0-1,1 0 1,0 0-1,-1 0 0,0 0 1,1 1-1,-1-1 1,1 1-1,-1 0 1,0 0-1,1 0 1,-1 0-1,0 0 1,1 0-1,-1 1 0,0-1 1,-2 2-1,-2 1 22,0-1 0,0 1 0,0 0 0,1 1 0,0-1 0,-1 2 0,1-1 0,1 0 0,-1 1 0,1 0 0,0 1 0,-7 7 0,6-6 66,1 0 0,0 0 0,0 0 0,1 1 0,-1-1 0,2 1 1,-1 0-1,1 0 0,0 0 0,-2 12 0,5-18-66,0 1 0,0 0 1,0-1-1,0 1 0,0 0 1,0 0-1,1-1 0,-1 1 1,1 0-1,0-1 0,0 1 1,0-1-1,0 1 0,0-1 1,0 1-1,1-1 0,-1 0 1,1 0-1,0 0 0,2 3 1,1-1-80,-1-1 0,0 0-1,1-1 1,0 1 0,-1-1 0,1 0 0,0 0 0,0 0 0,11 2 0,56 3-2895,-8-8-3678,-29-4 342,-4-6-2375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17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70 14574,'0'0'11445,"8"2"-11135,1 1-309,0-1 0,1-1 0,-1 1 0,1-1 0,-1-1 0,1 0 0,-1 0 0,1-1 0,-1 0 0,1-1 0,-1 0 0,0 0 0,0-1 0,0 0 0,0-1 0,0 0 0,-1 0 0,1-1 0,-1 0 0,8-7 0,-15 11-1,0 1 0,-1-1-1,1 0 1,0 1 0,-1-1-1,1 0 1,0 1 0,-1-1-1,1 0 1,-1 0 0,1 0-1,-1 0 1,0 1 0,1-1-1,-1 0 1,0 0 0,1 0-1,-1 0 1,0 0 0,0 0-1,0 0 1,0-1-1,0 1 2,-1 0 1,1 1-1,-1-1 0,1 0 0,-1 1 0,0-1 0,1 1 0,-1-1 0,0 1 0,1-1 0,-1 1 0,0-1 0,1 1 0,-1 0 0,0-1 0,0 1 0,1 0 0,-1 0 0,0-1 0,-1 1 0,-49-2 56,43 2-53,-2 1 15,1 0 1,0 0-1,0 1 0,0 0 0,0 1 1,0 0-1,0 0 0,1 1 1,0 0-1,-15 10 0,17-10-5,0 0 0,0 0-1,1 1 1,0 0 0,0-1 0,0 2 0,1-1-1,-1 1 1,1-1 0,0 1 0,1 0-1,0 0 1,0 1 0,0-1 0,-2 9-1,4-13-38,1 0 0,0 1 0,-1-1 0,1 0 0,0 1 0,0-1 0,0 0 0,1 0 0,-1 1 0,1-1 0,-1 0 0,1 0 0,-1 1 0,1-1 0,0 0 0,0 0 0,0 0 0,1 0 0,-1 0 0,0 0 0,1 0 0,-1-1 0,1 1 0,0 0 0,-1-1 0,1 1 0,0-1 0,0 0 0,3 2 0,1 0-643,1 0 1,-1-1-1,1 1 1,0-1-1,0-1 1,0 1-1,0-1 1,10 0-1,27 0-6555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57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112 189 13869,'0'0'7250,"-8"-1"-6380,4 2-791,0-1 0,0 0 1,0 1-1,0-1 0,0 1 1,0 0-1,0 1 0,1-1 0,-1 1 1,0-1-1,1 1 0,-1 0 1,1 1-1,-1-1 0,1 0 0,0 1 1,0 0-1,0 0 0,1 0 1,-1 0-1,0 0 0,1 1 0,0-1 1,0 1-1,0-1 0,-2 8 0,1-6 129,1 0-1,0 0 1,0 0-1,1 0 0,0 0 1,0 0-1,0 0 1,0 0-1,1 0 0,0 1 1,0-1-1,1 9 0,0-14-163,0 1-1,0 0 1,0 0-1,0 0 1,0-1-1,0 1 1,0 0-1,0-1 0,1 1 1,-1-1-1,0 0 1,0 1-1,1-1 1,-1 0-1,0 0 1,0 0-1,1 0 0,-1 0 1,0 0-1,1 0 1,-1 0-1,0 0 1,0 0-1,1-1 1,-1 1-1,0-1 0,1 0 1,35-13 501,-24 5-520,0-1 1,-1-1-1,-1 0 1,1-1-1,-2 0 1,0 0-1,0-1 0,10-18 1,-5 2-14,0 0 0,-2 0 0,11-35 1,-19 27 7,-10 28-115,-7 21-71,3 7 187,0-1-1,2 1 0,0 1 0,1-1 0,0 1 0,2 0 0,1 0 0,0 1 1,2-1-1,0 1 0,1-1 0,3 21 0,-2-32-131,0-1 0,1 1 1,0-1-1,0 0 0,1 0 0,0 0 1,7 14-1,-7-18-638,-1 0 1,1 0 0,0 0-1,0 0 1,1-1-1,-1 1 1,1-1-1,-1 0 1,6 4-1,16 3-8555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11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8584,'0'0'13421,"-39"48"-13005,39-32-224,0-1-128,0 2-32,0-2-64,0 2-224,0 2-609,0 0-672,0 0-1122,-2-5-1889,-9-5-1442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11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10186,'0'0'13805,"52"9"-13741,-35-14-993,8-1-993,-11 2-1089,-3 0-1537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11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9129,'0'0'10249,"54"11"-9800,-29-11-321,7 0-96,3-7-1858,-6 1-3042,-6-2-1250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12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0 206 12716,'0'0'7954,"10"-8"-7751,86-76-103,-81 69-66,-1 1-1,0-2 0,-1 0 1,21-35-1,-33 49 106,-5 10 91,0-1 0,0 1 1,1 0-1,0 0 0,1 0 1,-3 17-1,3-15-109,1-1-1,0 1 1,1 0 0,0-1-1,1 1 1,0 0 0,3 13 0,-4-20-227,1-1 1,-1 0-1,1 0 1,0 1-1,0-1 1,0 0-1,1 0 1,-1 0-1,0 0 1,1 0-1,-1 0 1,1 0-1,0-1 1,-1 1-1,4 1 1,-3-2-274,0 0 0,0 0 0,-1-1 0,1 1 0,0-1 0,0 1 0,0-1 0,1 0 0,-1 0 0,0 0 0,0 0 0,0 0 0,0-1 0,0 1 1,0-1-1,0 1 0,0-1 0,-1 0 0,1 1 0,0-1 0,3-2 0,21-17-13453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12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11147,'0'0'9747,"0"10"-9239,3 32-311,-2-41-189,-1 1 0,1-1 0,-1 1-1,1-1 1,0 1 0,0-1 0,-1 0 0,1 1-1,0-1 1,0 0 0,0 0 0,1 0 0,-1 1-1,0-1 1,0 0 0,1 0 0,-1-1 0,0 1-1,1 0 1,-1 0 0,1-1 0,-1 1 0,1-1 0,-1 1-1,1-1 1,-1 0 0,1 1 0,0-1 0,-1 0-1,1 0 1,-1 0 0,4-1 0,2 1 29,1-1 0,-1 0 0,0 0 0,1-1 0,6-2 1,-6 0-129,-1 1 0,0-1 1,0 0-1,12-10 1,26-13-328,-45 27 407,1 0 0,-1 1-1,1-1 1,-1 1 0,1-1 0,-1 1-1,1-1 1,-1 1 0,1-1-1,-1 1 1,0 0 0,0-1-1,1 1 1,-1-1 0,0 1-1,0 0 1,0-1 0,1 1-1,-1 0 1,0-1 0,0 1-1,0 0 1,0-1 0,0 1 0,0 0-1,0-1 1,-1 2 0,2 30 207,-1-23-161,0-8-116,0 1 0,0-1 1,0 0-1,0 0 0,0 0 0,0 0 1,0 0-1,0 0 0,1 0 0,-1 0 0,1 0 1,-1 0-1,0 0 0,1 0 0,0 0 1,-1 0-1,1 0 0,0 0 0,-1 0 0,1 0 1,0 0-1,0-1 0,0 1 0,-1 0 1,1-1-1,0 1 0,0-1 0,0 1 0,0-1 1,0 1-1,0-1 0,0 0 0,1 1 1,-1-1-1,0 0 0,0 0 0,2 0 0,10 1-4680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31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9353,'0'0'2626,"-47"17"-1120,41-10-545,6 3-193,0 2-191,20-3-1,8-1 1,13-3-289,8-1-128,8-4-95,0 0-1,5-4-193,-13-5-1056,-1-6-961,-18-1-1601,-9-5-4293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32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9129,'0'0'6758,"9"0"-6619,30 4-60,1 1-1,-1 2 1,49 15 0,-86-21-77,-1-1 0,0 0 1,1 1-1,-1-1 1,0 1-1,0 0 0,1-1 1,-1 1-1,0 0 0,0 0 1,0 0-1,0 0 0,0 0 1,0 0-1,0 0 0,0 0 1,0 0-1,-1 0 0,1 0 1,0 0-1,-1 1 0,1-1 1,-1 0-1,1 1 0,-1 0 1,0 1 42,0-1 1,0 0-1,-1 0 0,1 0 1,-1 0-1,1 0 1,-1 0-1,0 0 1,0 0-1,0 0 1,0 0-1,0 0 1,-1-1-1,-1 4 0,-9 7 292,0-1 0,-1 0 0,-20 14 0,21-16-345,-22 19 6,1 1 0,-43 48 0,25-13-4407,31-34-2296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58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3716,'0'0'14408,"6"21"-13255,-12 524 2077,14-512-2687,-2-20-1022,-6-13 401,0 0 0,0 0 0,0 0 0,0 0 0,0 0 0,0 0 0,0 0 0,0 0 0,0 0 0,0 0 0,0 0 0,0 0 0,1 0 0,-1 0 0,0 0 0,0 0 0,0 0 0,0 0 0,0 0 0,0 0 0,0 0 0,0 0 0,0 0 0,0 0 0,0 0 0,0 0 0,0 0 0,0 0 0,1 0 0,-1 0 0,0 0 0,0 0 0,0 0 0,0 0 0,0 0 0,0 0 0,0 0 0,0 0 0,0 0 0,0 0 0,0 0 0,0 0 0,0 0 0,0 0 0,0 0 0,0-13-6509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59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7143,'0'0'7329,"-2"9"-6635,-1 13-267,1 0 0,2 0 1,0 1-1,1-1 0,8 41 0,-1-8-16,-2 0 0,-1 73 0,1 7 1308,0-111-1031,1-14-2164,3-12-5963,-7-6 1263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18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9097,'0'0'10666,"-7"11"-9812,-3 5-467,0 1 0,1 0 0,1 1 0,0 0 0,-9 34 0,9-5 244,2 0 1,2 0-1,3 51 0,4-85-309,5-18-58,5-22-60,-7-1-414,-2 0 0,-2 0-1,0-1 1,-3-35 0,0 65 194,1-1 1,0 1 0,0-1 0,0 1 0,0-1 0,0 0 0,-1 1 0,1-1 0,0 1 0,0-1 0,-1 0 0,1 1 0,0-1 0,-1 0 0,1 1 0,0-1 0,-1 0 0,1 0 0,0 1 0,-1-1 0,1 0 0,-1 0 0,1 0 0,0 1 0,-1-1 0,1 0 0,-1 0 0,1 0 0,-1 0 0,1 0 0,-1 0 0,1 0 0,0 0 0,-1 0 0,1 0 0,-1 0 0,1 0 0,-1 0 0,1 0 0,-1-1 0,1 1 0,0 0 0,-1 0 0,1 0 0,-1-1 0,1 1 0,0 0 0,-1-1 0,1 1 0,0 0 0,-1-1 0,1 1 0,0 0-1,0-1 1,-1 1 0,1 0 0,0-1 0,0 0 0,-1 5 16,1-1-1,0 1 1,0-1-1,0 1 1,0-1-1,1 1 1,-1 0-1,1-1 1,0 0-1,0 1 0,0-1 1,1 0-1,-1 1 1,1-1-1,0 0 1,0 0-1,0 0 1,0 0-1,0-1 1,1 1-1,-1-1 1,1 1-1,-1-1 1,1 0-1,0 0 1,0 0-1,0 0 0,1 0 1,-1-1-1,0 0 1,0 1-1,1-1 1,-1 0-1,1-1 1,-1 1-1,8 0 1,1 0 29,0 0 1,0 0-1,1-2 1,-1 1-1,0-1 0,0-1 1,0 0-1,0-1 1,-1-1-1,13-4 1,-15 5 10,0-1 1,0 0-1,-1-1 1,0 0 0,0 0-1,0 0 1,0-1-1,-1-1 1,0 1 0,-1-1-1,1 0 1,-1 0-1,-1-1 1,1 0 0,-1 0-1,0 0 1,-1-1 0,0 0-1,-1 1 1,0-1-1,0-1 1,0 1 0,-1 0-1,-1-1 1,0 1-1,0-1 1,-1 1 0,-1-17-1,1 24-40,0 1 0,0 0 0,0-1 0,0 1 0,0 0 0,-1-1 0,1 1 0,0 0 0,-1-1 0,1 1 0,-1 0 0,0-1 0,1 1 0,-1 0 0,0 0 0,0 0 0,0 0 0,1 0 0,-1 0 0,0 0 0,0 0 0,-1 0 0,1 0 0,0 0 0,0 1 0,0-1 0,0 0-1,-1 1 1,1-1 0,0 1 0,-1 0 0,1-1 0,0 1 0,-1 0 0,1 0 0,-1 0 0,-1 0 0,0 0-10,-1 1 0,1 0 0,-1 0 0,1 0 0,0 0-1,-1 0 1,1 1 0,0-1 0,0 1 0,0 0 0,0 0 0,0 0 0,-3 4-1,-13 14 4,1 0-1,-19 27 0,31-37 25,0-1 0,0 1 0,1 0 0,0 0 0,0 1-1,1 0 1,-5 21 0,9-31-16,0 1 1,0 0-1,0-1 0,0 1 0,0 0 0,0-1 1,1 1-1,-1-1 0,0 1 0,1 0 0,-1-1 0,1 1 1,0-1-1,-1 1 0,1-1 0,0 0 0,0 1 1,0-1-1,0 0 0,0 1 0,0-1 0,1 0 1,-1 0-1,0 0 0,0 0 0,1 0 0,-1 0 0,1-1 1,-1 1-1,1 0 0,-1-1 0,1 1 0,-1-1 1,1 1-1,0-1 0,-1 0 0,4 0 0,8 2-181,1-1-1,0 0 0,24-3 0,-14 1-641,3-1-38,-20 1 676,0 0 0,1 0-1,-1 1 1,1 0-1,0 0 1,-1 1 0,0 0-1,15 4 1,-21-4 213,0 0 1,0 0 0,0 0 0,0 0-1,0 1 1,0-1 0,0 0-1,0 1 1,-1-1 0,1 0-1,0 1 1,-1-1 0,1 1 0,-1-1-1,0 1 1,0-1 0,1 1-1,-1-1 1,0 1 0,0-1 0,0 1-1,0-1 1,-1 1 0,1-1-1,0 1 1,-1 1 0,-16 44 1155,12-36-1199,3 5-150,11-15-2010,17-17-6312,-7-1-1818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09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4420,'-20'2'-2171,"0"0"5128,-4 1 10870,31-1-8765,21 2-5076,138 9 1270,-110-12-3729,0 0-3895,-51-2 1664,-2-5-1867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09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 11755,'0'0'7404,"9"-1"-6539,16-1-210,50 5-1,-69-3-644,0 0 0,1 1 0,-1 0 0,0 1 0,0-1 0,1 1 0,-2 0 0,1 1 0,0-1 0,0 1 0,-1 0 0,1 1 0,-1-1-1,0 1 1,7 7 0,-11-9 6,1 0 0,-1 0-1,0 1 1,0-1 0,0 0 0,0 1-1,0-1 1,-1 1 0,1-1 0,-1 1-1,1 0 1,-1-1 0,0 1-1,0-1 1,0 1 0,-1-1 0,1 1-1,0-1 1,-1 1 0,0-1-1,0 1 1,1-1 0,-1 1 0,-1-1-1,1 0 1,0 0 0,-1 1-1,-1 2 1,-6 7 279,-1-1-1,0 0 1,-21 18 0,16-16 72,-37 33 472,-8 6-714,26-14-3715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14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231 129 3523,'5'-4'1770,"0"-1"0,-1 1 0,1-1 0,-1 1 0,6-12 0,-7 12-1296,-1 0 1,0-1 0,0 1-1,0-1 1,-1 0-1,1 1 1,-1-1 0,0 0-1,-1 0 1,1 0-1,-1 0 1,0-9 0,0 13-436,-1 0 0,1 0 0,0 1 1,0-1-1,0 0 0,-1 0 1,1 0-1,0 0 0,-1 0 1,1 1-1,-1-1 0,1 0 1,-1 0-1,1 1 0,-1-1 1,1 0-1,-1 1 0,0-1 1,1 0-1,-1 1 0,0-1 1,0 1-1,1-1 0,-1 1 0,0 0 1,0-1-1,0 1 0,0 0 1,1 0-1,-1-1 0,0 1 1,0 0-1,0 0 0,0 0 1,0 0-1,0 0 0,0 0 1,0 0-1,1 0 0,-1 1 1,0-1-1,0 0 0,0 0 1,0 1-1,0-1 0,-1 2 0,-1-1 62,0 0 0,-1 0 0,1 1 0,0 0 0,0 0 0,0 0 0,1 0-1,-1 0 1,0 0 0,-3 5 0,-2 8 130,0 1-1,1-1 1,1 1-1,1 0 1,0 1-1,1-1 1,1 1-1,1 0 1,-1 23-1,2-14-147,1 0 0,2 0 0,0 0 0,2-1 0,10 38 0,4-14-45,-13-37-14,-1-1 1,0 1-1,0-1 0,-1 1 0,-1 0 1,2 19-1,-7-30-298,0-1 0,1 0 0,-1 0 0,0 0 0,0 0 0,0-1 1,0 1-1,1-1 0,-1 0 0,0 0 0,0 0 0,-4-2 0,-14-10-2537,1 0-1,0-1 0,1-1 1,-18-18-1,3-4 1234,8 0 4621,25 36-2749,0 0 0,1 0 0,-1 0 0,0 0 0,1 0 0,-1 0 0,1 0 0,-1-1 0,1 1 0,0 0 0,-1 0 0,1 0 0,0-1 0,0 1 0,0 0 0,0-1 0,0 1 0,0 0 0,0 0 0,1-1 0,-1 1 0,0 0 0,1 0 0,0-2 0,0 1-44,0 1 0,1-1 0,-1 1 0,1 0-1,-1 0 1,1-1 0,0 1 0,-1 0 0,1 0 0,0 1 0,0-1 0,0 0-1,0 0 1,2 0 0,11-2 322,1 1 0,-1 1 1,23 0-1,-19 0 150,53 2-87,0-1-2391,-26-7-4869,-29 1 160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15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14798,'0'0'6822,"-6"11"-6208,-4 8-378,1 0 0,1 1 0,0 0-1,2 0 1,-7 37 0,10-38 163,1 0 0,1 0 0,1-1 0,0 1-1,4 23 1,-3-38-577,0 1 0,0-1 0,0 1 0,1-1 0,0 0 0,-1 0 0,2 0 0,-1 0 0,0 0 0,1 0 0,5 6 0,-5-8-451,-1 0-1,1 0 1,0 0 0,0-1-1,-1 1 1,1-1-1,0 0 1,0 0 0,0 0-1,1 0 1,-1 0-1,0-1 1,0 1-1,0-1 1,0 0 0,1 0-1,-1 0 1,6-1-1,9-3-7569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15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3299,'0'0'19389,"3"12"-18919,-2-12-464,0 5 35,1 0 1,-1 0-1,0 1 0,0-1 0,0 0 0,-1 0 0,0 1 0,0-1 0,0 0 0,0 0 0,-1 1 0,0-1 0,0 0 0,-1 0 0,1 0 1,-4 6-1,3-7-11,-15 33 104,-1-1 0,-2-1 0,-35 45-1,49-79-4638,3-11 1507,0-21-1614,2 25 2805,-3-27-4599</inkml:trace>
  <inkml:trace contextRef="#ctx0" brushRef="#br0" timeOffset="1">0 47 3651,'0'0'16048,"15"46"-14959,-1-22-289,3-1-159,5 2-289,1-6-256,0-1-224,1-4-1057,1-4-865,-5-3-544,-1-5-1186,-5-2-2177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15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11243,'0'0'9150,"3"8"-7832,11 20-480,-3-10-628,-2 0-1,-1 1 1,0 0-1,-1 0 0,-1 1 1,-1-1-1,0 1 0,2 33 1,-7-44-202,0-1 0,-1 1 0,0-1 0,0 1 0,-1-1 0,0 0 0,0 0 0,-1 0 0,0 0 0,-1 0 0,0 0 0,0-1 0,0 0 0,-9 11 1,8-12-641,-1-1 0,0 1 0,0-1 1,-1 0-1,1-1 0,-1 0 1,0 0-1,0 0 0,0-1 1,-9 3-1,-7 1-6596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16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2114,'0'0'17916,"8"0"-16475,171-3 2341,-79 1-5089,-2 1-7494,-106 2 1183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17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5445,'0'0'14638,"58"44"-13357,-15-44-544,-1 0-481,1 0-192,-3 0-384,-6 0-1858,-7-1-1890,-6-4-2819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17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0 8584,'0'0'15722,"-4"8"-15269,-19 26-195,-1-1 0,-1-2 0,-48 46-1,40-41-311,33-36-25,0 0 1,0 0-1,0 0 0,0 1 0,0-1 0,-1 0 0,1 0 0,0 0 0,0 1 0,0-1 0,0 0 0,0 0 0,0 0 0,0 0 1,-1 1-1,1-1 0,0 0 0,0 0 0,0 0 0,0 0 0,-1 0 0,1 0 0,0 1 0,0-1 0,0 0 0,-1 0 1,1 0-1,0 0 0,0 0 0,0 0 0,-1 0 0,1 0 0,0 0 0,0 0 0,0 0 0,-1 0 0,1 0 0,0 0 1,0 0-1,0 0 0,-1 0 0,1 0 0,0 0 0,0-1 0,0 1 0,-1 0 0,1 0 0,0 0 0,0 0 0,0 0 1,0 0-1,0-1 0,-1 1 0,1 0 0,0 0 0,0 0 0,0 0 0,0-1 0,0 1 0,0 0 0,0 0 0,-1 0 1,1-1-1,0 1 0,0 0 0,0 0 0,0 0 0,0-1 0,0-17-6352,1 12 5586,-1-19-3874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17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9513,'0'0'13132,"37"46"-12011,-14-22-256,7 2-288,4-1-193,0-3-256,-1-1-96,-3-3-1025,-5-2-1441,-4-7-1410,-5-5-2177,-2-4-3044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28:11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4901,'0'0'13591,"1"9"-13287,-1-1-249,1 0 0,1-1-1,0 1 1,0-1-1,0 1 1,1-1-1,0 0 1,0 0-1,1 0 1,-1-1-1,2 1 1,-1-1-1,10 11 1,52 53 98,-32-35-94,-1 1 1,35 53-1,-57-76 735,-1 2-5819,-10-15 4858,-1 0 1,1 1-1,0-1 1,-1 1-1,1-1 1,0 0-1,-1 1 1,1-1-1,-1 0 1,1 1 0,0-1-1,-1 0 1,1 1-1,-1-1 1,1 0-1,-1 0 1,1 0-1,-1 0 1,1 1-1,-1-1 1,1 0-1,-1 0 1,0 0-1,1 0 1,-1 0 0,1 0-1,-1 0 1,1 0-1,-1-1 1,1 1-1,-1 0 1,1 0-1,-1 0 1,0-1-1,-23-1-5278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19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169 274 14221,'0'0'6092,"-12"-1"-4651,-1 1-1046,0 0 1,1 0-1,-1 1 0,-24 6 1,34-7-306,0 1-1,-1 0 1,1 0 0,0 0 0,-1 0-1,1 0 1,0 1 0,0-1 0,0 1-1,0 0 1,1 0 0,-1 0-1,0 0 1,1 0 0,-1 1 0,1-1-1,0 1 1,0 0 0,0-1 0,0 1-1,0 0 1,1 0 0,-1 0 0,1 0-1,0 1 1,0-1 0,-1 6-1,2-7-84,0-1-1,0 1 1,1-1-1,-1 0 1,1 1-1,-1-1 0,1 0 1,-1 0-1,1 1 1,0-1-1,-1 0 0,1 0 1,0 0-1,0 0 1,0 0-1,0 0 1,0 0-1,0 0 0,0 0 1,0 0-1,0-1 1,1 1-1,-1 0 0,0-1 1,0 1-1,1-1 1,-1 1-1,0-1 1,1 0-1,-1 0 0,1 1 1,-1-1-1,2 0 1,57 2-368,-48-2 10,-4-1 149,-1 0 0,1 0 0,-1 0 1,0-1-1,0 0 0,0 0 1,0-1-1,0 0 0,0 0 0,-1-1 1,1 0-1,-1 0 0,6-5 1,-8 5 157,1 1 1,-1-1 0,0 0 0,-1 0 0,1 0 0,-1-1-1,1 1 1,-1-1 0,-1 0 0,1 0 0,-1 0 0,0 0-1,0 0 1,0-1 0,-1 1 0,1 0 0,-2-1 0,2-6-1,-2 12 55,0 0 0,0 0-1,0-1 1,-1 1-1,1 0 1,0-1 0,0 1-1,0 0 1,0 0-1,0-1 1,0 1 0,-1 0-1,1 0 1,0-1-1,0 1 1,0 0 0,0 0-1,-1 0 1,1-1-1,0 1 1,0 0 0,-1 0-1,1 0 1,0 0-1,0 0 1,-1-1 0,1 1-1,0 0 1,-1 0-1,1 0 1,0 0 0,0 0-1,-1 0 1,1 0-1,0 0 1,-1 0 0,1 0-1,0 0 1,0 0-1,-1 0 1,1 0 0,0 0-1,-1 1 1,1-1-1,0 0 1,0 0 0,-1 0-1,1 0 1,0 0-1,0 1 1,-1-1 0,1 0-1,0 0 1,0 0-1,0 1 1,0-1 0,-1 0-1,1 0 1,0 1-1,0-1 1,0 1 0,-16 13 248,12-9-87,1 1 0,0 0 1,0-1-1,0 1 0,0 0 1,-2 11-1,5-16-148,-1 0 0,1 0 0,0 0-1,0 0 1,0 1 0,0-1 0,0 0-1,0 0 1,0 0 0,0 0 0,0 0 0,1 1-1,-1-1 1,0 0 0,1 0 0,-1 0-1,1 0 1,-1 0 0,1 0 0,0 0 0,-1 0-1,1 0 1,0 0 0,-1 0 0,1-1-1,0 1 1,0 0 0,0 0 0,0-1 0,0 1-1,0-1 1,0 1 0,0-1 0,0 1-1,0-1 1,0 1 0,0-1 0,1 0 0,-1 0-1,0 0 1,0 0 0,0 0 0,0 0-1,2 0 1,10 0-12,0-1-1,0 0 1,0-1 0,0 0-1,-1-1 1,1 0-1,-1-1 1,0-1 0,0 0-1,0-1 1,0 0-1,-1 0 1,0-1-1,19-17 1,-18 14-31,1-1 0,-2-1 0,0 0 1,0 0-1,-1-1 0,-1 0 0,0-1 0,-1 0 0,0-1 0,-1 0 0,8-23 0,-6-18-22,-9 54 39,1 0 1,-1 1 0,0-1-1,-1 0 1,1 0-1,0 1 1,0-1 0,-1 0-1,1 1 1,-1-1 0,0 0-1,1 1 1,-2-2-1,1 2 2,1 1 0,-1-1 0,0 1-1,1-1 1,-1 1 0,0 0 0,1 0-1,-1-1 1,0 1 0,1 0 0,-1 0-1,0 0 1,0 0 0,1-1 0,-1 1-1,0 0 1,0 1 0,1-1 0,-1 0-1,0 0 1,0 0 0,1 0 0,-1 0-1,0 1 1,1-1 0,-1 0 0,0 1-1,1-1 1,-1 1 0,0-1 0,1 0-1,-1 1 1,-4 3 0,0 0 0,1 0 0,0 0 0,0 0 1,0 1-1,0 0 0,1 0 0,0 0 0,0 0 0,0 0 0,1 0 0,-1 1 0,-1 7 0,-2 6 86,0 1 0,-3 31-1,4-20 26,0 60 0,5-85-106,0 1 0,0 0 0,1-1 0,0 1 0,0 0 0,1-1 0,0 1 1,0-1-1,0 0 0,1 1 0,0-1 0,0 0 0,0-1 0,1 1 0,6 7 0,-9-12 4,0 1-1,0-1 1,0 0 0,0 0-1,1 0 1,-1 0-1,0 0 1,1 0 0,-1-1-1,0 1 1,1 0-1,-1-1 1,1 1 0,-1-1-1,1 1 1,-1-1-1,1 0 1,-1 1 0,1-1-1,0 0 1,-1 0-1,1 0 1,-1-1 0,1 1-1,-1 0 1,1 0 0,-1-1-1,1 1 1,-1-1-1,2 0 1,-1 0-1,-1-1 0,0 1 1,0 0-1,0-1 0,0 1 0,0-1 0,-1 1 1,1-1-1,0 1 0,-1-1 0,1 0 1,-1 1-1,1-1 0,-1 0 0,0 1 0,0-1 1,0 0-1,0 0 0,0 1 0,0-1 1,0 0-1,0 0 0,-1 1 0,1-1 0,-1 0 1,1 1-1,-2-2 0,-1-4-6,0 0 0,0 0 0,-1 1 1,0-1-1,0 1 0,-1 0 0,0 0 0,-10-10 0,-55-40-24,2 1 15,59 46 6,7 8 1,0-1 0,0 0-1,-1 0 1,1 0-1,1 0 1,-1 0-1,0 0 1,0 0-1,1-1 1,-1 1-1,1-1 1,0 1-1,-2-6 1,7 7 9,0 1 1,0-1 0,0 0 0,0 1-1,-1 0 1,1 0 0,0 0-1,5 1 1,-9-1-8,85 10 204,-1-1-1875,-28-8-4512,-18-3-5257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18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13741,'0'0'1799,"6"-9"481,-2 4-1970,1-1 0,-1 0 0,1 1 0,0 0 0,0 0 1,1 0-1,-1 1 0,1 0 0,0 0 0,0 0 1,1 1-1,-1 0 0,1 0 0,-1 1 0,1 0 1,0 0-1,0 0 0,11-1 0,-8 2-219,0 0 0,0 1 1,0 0-1,0 1 0,0 0 0,0 0 0,12 4 0,-19-5-91,-1 1-1,1 0 1,-1 0-1,0 0 0,1 1 1,-1-1-1,0 0 1,0 1-1,0 0 0,0-1 1,0 1-1,0 0 1,0 0-1,-1 0 1,1 0-1,-1 0 0,0 0 1,1 1-1,-1-1 1,0 0-1,0 1 0,0-1 1,-1 1-1,1-1 1,0 1-1,-1 0 1,0-1-1,0 1 0,1-1 1,-2 1-1,1 0 1,-1 4-1,0-2 10,0 0-1,0-1 1,-1 1-1,0-1 1,1 1-1,-2-1 1,1 0-1,0 1 1,-1-1-1,0 0 1,0-1-1,0 1 1,-6 5-1,-56 42 281,23-20 611,41-30-879,0-1 1,1 1-1,-1-1 0,0 1 0,0 0 1,1-1-1,-1 1 0,0 0 0,1 0 1,-1-1-1,1 1 0,-1 0 1,1 0-1,-1 0 0,1 0 0,0 0 1,-1 0-1,1 0 0,0 0 0,0 0 1,0 0-1,0 1 0,0-2-8,0 1 0,1 0 0,-1-1 0,1 1-1,-1 0 1,1-1 0,-1 1 0,1-1 0,-1 1 0,1-1-1,0 1 1,-1-1 0,1 1 0,0-1 0,-1 0 0,1 1-1,0-1 1,0 0 0,-1 0 0,3 1 0,48 4 178,-44-5-164,113 2-4810,-77-2-1415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22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5445,'0'0'3993,"2"-8"-2247,-1-3-969,1-10 167,6 2 2983,-7 58-97,1-11-3315,-5 202 1490,5 217-102,-1-257 373,-1-162-9298,0-47 616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23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0 705,'7'0'-160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24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49 199 3267,'0'0'3038,"-8"0"-1560,-6 0-2656,-9 0 5805,20 0 811,29 0-2714,885-73-457,-617 38-2174,214 15-60,29-5 494,-478 20-413,-35 4 155,-1-1 0,1-2 1,36-9-1,-60 13-345,0 0 0,1 0 0,-1 0 0,0 0 0,0 0 0,0 0 0,0 0 0,0 0 0,1 0 0,-1 0 0,0 0 0,0 0 0,0 0 0,0 0 1,0 0-1,0-1 0,0 1 0,1 0 0,-1 0 0,0 0 0,0 0 0,0 0 0,0 0 0,0 0 0,0-1 0,0 1 0,0 0 0,0 0 0,0 0 0,0 0 0,0 0 0,0 0 0,0-1 0,0 1 0,0 0 0,0 0 0,0 0 0,0 0 0,0 0 0,0-1 1,0 1-1,0 0 0,0 0 0,0 0 0,0 0 0,0 0 0,0 0 0,0-1 0,0 1 0,0 0 0,0 0 0,0 0 0,0 0 0,-1 0 0,1 0 0,0 0 0,0-1 0,0 1 0,0 0 0,0 0 0,0 0 0,0 0 0,-1 0 0,1 0 0,0 0 1,0 0-1,-12-7-5342,8 5 2504,-2-4-2365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24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1 128,'0'0'22085,"8"3"-20948,14 5-902,-1-1 0,1-2 0,0 0 0,1-1 0,37 2 0,129-6-336,-93-2 164,-96 2-60,1 0-1,0 0 1,0 0 0,0 0-1,-1 0 1,1 0 0,0 0-1,0 0 1,-1 0-1,1 0 1,0 0 0,0 0-1,0 1 1,-1-1 0,1 0-1,0 1 1,-1-1-1,1 0 1,0 1 0,-1-1-1,1 1 1,0-1 0,-1 1-1,1-1 1,-1 1 0,1-1-1,-1 1 1,1 0-1,-1-1 1,1 1 0,-1 0-1,0-1 1,1 1 0,-1 0-1,0 0 1,0-1 0,0 1-1,1 0 1,-1 0-1,0-1 1,0 1 0,0 0-1,0 0 1,0-1 0,0 1-1,0 0 1,-1 0 0,1 0-1,0-1 1,0 1-1,-1 0 1,1-1 0,0 1-1,-1 0 1,1 0 0,-1-1-1,1 1 1,-1-1 0,1 1-1,-1 0 1,0 0-1,-33 40 566,-70 36 541,76-58-822,0 1 1,1 2-1,-28 28 1,53-49-409,1 1 1,-1 0 0,1-1 0,-1 1 0,1 0 0,0 0 0,0 0 0,0 0 0,0 0-1,0 0 1,0 0 0,1 0 0,-1 0 0,1 0 0,-1 4 0,3-5-3980,12-2-3176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25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27 449 3876,'0'0'8594,"-5"8"-6485,-14 24-288,19-31-1773,0-1 0,0 0 0,0 0 0,-1 0 0,1 0 0,0 1 1,0-1-1,0 0 0,0 0 0,0 1 0,-1-1 0,1 0 0,0 0 1,0 0-1,0 1 0,0-1 0,0 0 0,0 0 0,0 1 0,0-1 1,0 0-1,0 0 0,0 1 0,0-1 0,0 0 0,0 0 0,0 1 1,0-1-1,0 0 0,0 0 0,1 1 0,-1-1 0,0 0 0,0 0 1,0 0-1,0 1 0,0-1 0,1 0 0,-1 0 0,0 0 0,0 0 1,0 1-1,0-1 0,1 0 0,-1 0 0,0 0 0,0 0 0,1 0 1,-1 0-1,0 1 0,0-1 0,0 0 0,1 0 0,-1 0 0,0 0 1,0 0-1,1 0 0,-1 0 0,0 0 0,0 0 0,1 0 0,-1 0 1,1-1-1,13-2 949,1-6-505,0-1 0,0-1-1,-1-1 1,-1 0 0,0 0 0,17-22 0,-18 20-262,114-137 703,-107 126-891,-2-2 0,0 0 0,-2-1-1,14-36 1,-27 58-28,0-1 0,0 0-1,0 1 1,-1-1 0,0 0 0,0-13-1,-18 51-312,13-12 292,1 0 1,1 1-1,0 0 0,1-1 0,2 1 0,0 0 0,5 27 0,-4-34-30,1-1 0,1 0-1,0 0 1,0 0 0,1 0 0,0 0-1,1-1 1,1 0 0,0 0 0,0-1 0,1 0-1,14 14 1,-4-10-1855,-3-9-2414,-1-4-4534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27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10 174 3748,'0'0'13965,"-3"10"-13666,1 6-30,0-1 0,0 0 0,2 1 0,0 0 0,0-1 0,2 1 0,0-1 0,0 0 0,8 22 0,-6-23-219,63 172 1722,-56-163-1539,0-1 0,1 0 0,2-1 0,0 0-1,31 35 1,-27-35-14,0 1 0,21 36 0,-17-24 208,-14-24-305,0-1 1,0 0-1,1 0 1,0-1-1,1 0 0,0 0 1,0-1-1,0-1 0,1 0 1,0 0-1,0-1 1,15 5-1,6 4 534,2 2-492,46 19 495,-74-32-624,0 0 0,0 0 1,0 0-1,0 1 1,-1 0-1,8 7 0,-7-6-4,-1 0-1,1-1 0,0 0 0,0 0 0,1-1 0,7 4 1,25 11 140,-33-14-132,1 0 1,0-1 0,0 0-1,1 0 1,-1-1-1,9 2 1,15 3-22,-25-5 10,0-1 0,0 1 0,0-1 0,0-1-1,1 1 1,-1-1 0,0 0 0,0 0 0,0-1 0,0 0 0,11-2-1,2-4-10,1 0-1,-1-1 0,-1-1 1,0 0-1,0-2 1,0 0-1,-2-1 0,1-1 1,-2 0-1,1-1 0,-2-1 1,0 0-1,-1-1 0,0 0 1,12-24-1,11-9-54,1 2-1,81-77 1,-9 10-7,-17 15 28,55-68 44,-127 141-17,-1-1-1,-1-1 1,-2-1 0,23-55 0,-28 50 50,-9 26-53,0 0 0,1-1-1,-1 2 1,2-1-1,-1 0 1,1 0 0,0 1-1,1 0 1,-1 0-1,10-9 1,-12 15-2115,-4 5 156,-4 7-4841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28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86 4068,'3'-28'10856,"1"-30"-3999,-19 98-6590,4 34 550,3 2 0,4 119 1,4-191-815,0-4-3,2 36 106,-2-35-99,0 0 0,0 0 0,0 0 0,1 0 1,-1 0-1,0 0 0,0 0 0,1 0 0,-1 0 0,0 0 1,1 0-1,-1 0 0,1 0 0,0 0 0,-1 0 0,1-1 0,0 1 1,-1 0-1,1 0 0,0-1 0,0 1 0,0 0 0,-1-1 1,1 1-1,0-1 0,0 1 0,0-1 0,0 0 0,1 1 0,-1-1-16,-1-1 0,1 0-1,-1 1 1,0-1-1,1 1 1,-1-1-1,0 0 1,0 1-1,1-1 1,-1 1-1,0-1 1,0 0-1,0 1 1,0-1-1,0 0 1,0 1-1,0-1 1,0 0-1,0 1 1,0-1-1,-1 0 1,1 1-1,0-1 1,0 0-1,0 1 1,-1-2-1,-7-20-652,-4 3-212,0 2-1,-1 0 1,-20-19 0,16 17 706,-28-39 0,44 57 236,1 1 0,0-1 0,0 1-1,0-1 1,0 1 0,0-1 0,0 1 0,0 0-1,0-1 1,0 1 0,0-1 0,0 1 0,0-1-1,0 1 1,0-1 0,0 1 0,1-1-1,-1 1 1,0 0 0,0-1 0,0 1 0,1-1-1,-1 1 1,0 0 0,1-1 0,-1 1 0,0 0-1,1-1 1,-1 1 0,0 0 0,1 0 0,-1-1-1,1 1 1,-1 0 0,0 0 0,1-1-1,-1 1 1,1 0 0,-1 0 0,1 0 0,-1 0-1,1 0 1,-1 0 0,0 0 0,1 0 0,-1 0-1,1 0 1,-1 0 0,1 0 0,-1 0-1,1 0 1,-1 0 0,1 1 0,39-1 364,-30 0 2,39 2 5,-30-1-871,0 0 1,0-2-1,1 0 1,28-5-1,-46 5-20,-1 1-1,1-1 1,0 1 0,-1-1-1,1 1 1,-1-1-1,0 0 1,1 0-1,-1 0 1,0 0 0,1 0-1,-1 0 1,0 0-1,0 0 1,2-2-1,1-9-6284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29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3972,'0'0'15316,"-8"3"-14361,3 0-901,-1 0 0,1 0 0,0 1 0,1-1 0,-1 1 0,0 0 0,1 0-1,0 1 1,0-1 0,0 1 0,1 0 0,0 0 0,0 0 0,0 1 0,0-1 0,1 1 0,0-1 0,0 1 0,-1 6 0,-1 2 137,0 1 0,1-1 0,0 1 1,2 0-1,-1 0 0,3 28 0,-1-39-247,1-1 0,-1 1-1,1-1 1,0 1 0,0-1-1,1 0 1,-1 0 0,1 1-1,0-1 1,0 0 0,0 0-1,0 0 1,0-1 0,0 1-1,1 0 1,0-1 0,-1 0-1,1 1 1,0-1 0,0 0-1,0 0 1,0-1 0,0 1-1,1-1 1,-1 0 0,0 1-1,1-2 1,-1 1 0,1 0-1,-1-1 1,1 1 0,0-1-1,6 0 1,-3 0-813,1 0-1,0 0 1,-1-1-1,1 0 1,-1 0 0,14-4-1,11-11-3603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29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1 10314,'0'0'9604,"-6"11"-9007,-35 65 53,21-34-495,-2-2 1,-1 0-1,-39 48 0,53-79 421,2-6-3680,7-4 2746,-1 1 1,1 0 0,-1-1 0,0 1 0,1-1 0,-1 1 0,1-1 0,0 1 0,-1-1-1,1 1 1,-1-1 0,1 1 0,0-1 0,-1 1 0,1-1 0,0 0 0,0 1 0,-1-1-1,1 0 1,0 1 0,0-1 0,0 0 0,0 1 0,0-2 0,-3-19-6129</inkml:trace>
  <inkml:trace contextRef="#ctx0" brushRef="#br0" timeOffset="1">1 107 7847,'0'0'14446,"58"21"-14094,-33-4-255,3 2-33,-1-2 0,0-2-673,-8-3-896,2-4-802,-8-4-1248,-3-4-1121,-1 0-4037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21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51 10570,'0'0'8387,"0"12"-7106,-3 105 1084,3 137-785,0-252-1560,0 0 0,0 0 1,0 0-1,1 1 0,-1-1 0,1 0 1,-1 0-1,1 0 0,0 0 0,0 0 0,0 0 1,0 0-1,0 0 0,0 0 0,0 0 1,1 0-1,-1-1 0,1 1 0,2 2 1,-3-4-9,-1 0 0,1 1 0,-1-1 0,1 0 1,0 0-1,-1 0 0,1 0 0,-1 0 0,1 0 0,0 0 1,-1 0-1,1 0 0,-1 0 0,1 0 0,0-1 0,-1 1 1,1 0-1,-1 0 0,1-1 0,0 1 0,-1 0 1,1-1-1,-1 1 0,1-1 0,15-23 122,-10 10-350,-2 0 1,0-1-1,0 1 0,-1-1 0,-1 1 0,0-19 0,-1 26 90,-1-1-1,0 1 0,-1-1 1,1 1-1,-2 0 0,1-1 1,-1 1-1,0 0 0,0 0 1,-1 0-1,0 0 0,0 0 0,-1 0 1,-4-6-1,-1 7-41,7 12 59,3-4 110,-1-1 0,1 0 0,-1 1-1,1-1 1,-1 0 0,1 0 0,0 0-1,-1 1 1,1-1 0,0 0 0,0 0-1,0 0 1,0 0 0,0 0 0,0-1 0,0 1-1,0 0 1,0 0 0,2 0 0,5 1 55,1 0 0,-1 0 1,1-1-1,0 0 0,-1 0 1,1-1-1,0 0 0,-1-1 1,1 0-1,0 0 0,-1-1 1,1 0-1,-1-1 0,0 1 1,0-2-1,0 1 0,12-8 1,-10 6-41,0-1 1,0 0-1,-1-1 0,0 0 1,0-1-1,0 0 1,-1 0-1,0-1 1,-1 0-1,0 0 0,0 0 1,8-19-1,-13 23-12,0 0-1,-1-1 1,0 0-1,0 1 0,0-1 1,-1 0-1,1 1 0,-2-1 1,1 0-1,0 1 1,-3-9-1,3 12-5,0 1 0,-1 0 0,1 0 1,-1-1-1,1 1 0,-1 0 0,1 0 0,-1 0 0,0 0 0,1 0 0,-1 0 1,0 0-1,0 0 0,0 0 0,0 0 0,0 0 0,0 1 0,0-1 0,0 0 1,0 1-1,-2-2 0,1 2-3,0 0 1,0 0-1,0 0 1,0 0-1,0 1 1,0-1-1,1 0 1,-1 1-1,0-1 1,0 1-1,0 0 1,1 0-1,-1 0 1,0 0-1,1 0 1,-1 0-1,1 0 1,-1 0-1,-1 2 1,-6 6-10,0 0 1,0 1-1,1 0 1,1 0-1,-1 1 0,-9 20 1,-29 74 246,46-104-225,-15 54 711,14-53-698,1-1 1,0 0-1,-1 1 1,1-1-1,0 0 1,0 1-1,0-1 1,1 0-1,-1 1 1,0-1-1,0 0 1,1 1-1,-1-1 0,0 0 1,1 0-1,0 1 1,-1-1-1,1 0 1,0 0-1,-1 0 1,1 0-1,0 0 1,0 0-1,0 0 1,0 0-1,0 0 1,0 0-1,0-1 1,0 1-1,0 0 1,0-1-1,1 1 1,-1-1-1,0 1 1,0-1-1,1 1 1,0-1-1,13 1-34,0-1 0,0-1 0,-1 0 0,1-1 0,-1-1 0,1 0 0,-1-1 0,0 0-1,0-2 1,0 1 0,12-8 0,-8 4-292,1 2 1,-1 0-1,1 1 0,0 0 0,25-2 0,-43 8 303,-1 0 1,0 0-1,1 0 0,-1 0 0,1 0 0,-1 0 0,1 0 0,-1 0 1,1 0-1,-1 0 0,0 0 0,1 1 0,-1-1 0,1 0 1,-1 0-1,0 0 0,1 1 0,-1-1 0,1 0 0,-1 1 0,0-1 1,1 0-1,-1 1 0,0-1 0,0 0 0,1 1 0,-1-1 0,0 1 1,0-1-1,0 0 0,1 1 0,-1-1 0,0 1 0,0-1 0,0 1 1,-1 24 321,-14 20 222,12-37-517,0 0 0,0 0 0,1 1 0,0-1 1,0 0-1,0 11 0,2-18-58,0-1 0,0 0 0,0 0 0,0 0 0,1 1 0,-1-1-1,0 0 1,0 0 0,0 0 0,1 0 0,-1 1 0,0-1 0,0 0 0,1 0 0,-1 0 0,0 0 0,0 0 0,1 0 0,-1 0 0,0 0 0,0 0-1,1 0 1,-1 0 0,0 0 0,0 0 0,1 0 0,-1 0 0,0 0 0,0 0 0,1 0 0,-1 0 0,0 0 0,0 0 0,1-1 0,-1 1 0,0 0-1,0 0 1,0 0 0,1 0 0,-1-1 0,0 1 0,0 0 0,0 0 0,0 0 0,1-1 0,-1 1 0,0 0 0,0 0 0,0 0 0,0-1 0,0 1 0,0 0-1,0-1 1,13-11-3060,-3-5-2438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29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13261,'0'0'4286,"0"10"-3389,-1 1-740,1 0 0,0 0 0,1 0-1,1-1 1,0 1 0,0 0 0,5 11 0,-2-8-62,-1 0 0,0 0 0,0 0 0,-1 1 0,1 16 0,-4-27-34,0 1 0,0-1 1,0 0-1,0 0 0,-1 0 1,0 0-1,0 1 0,0-1 1,0 0-1,-1 0 0,1-1 1,-1 1-1,0 0 0,0 0 1,0-1-1,-1 1 0,1-1 1,-1 0-1,0 0 0,0 0 1,0 0-1,-5 3 0,-45 25-193,16-21-5443,31-11-206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30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26 12716,'0'0'11915,"59"-25"-11787,-45 25-96,5 3-32,1 2-736,-2 0-770,-2 2-928,-6-2-769,-1 1-705,-9 0-3523</inkml:trace>
  <inkml:trace contextRef="#ctx0" brushRef="#br0" timeOffset="1">1 145 11691,'0'0'9481,"67"5"-9193,-33-13-192,-1 1-96,1 0-1089,-4 1-1697,-2 0-2531,-3 2 1665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30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1 12492,'0'0'7207,"-64"46"-6503,38-19-544,-1 5-31,4 2-1,2-2-32,3-3-64,6-3 0,1-8-32,4-5-577,4-6-1088,-3-7-1186,6-13-9865</inkml:trace>
  <inkml:trace contextRef="#ctx0" brushRef="#br0" timeOffset="1">11 22 13229,'0'0'7655,"39"62"-7335,-18-42-192,4-4-96,3-1-961,2-4-1409,-5-4-2018,-2-3-1153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30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10442,'0'0'3491,"9"-5"-896,3-1-2000,0 1 0,0 0 0,1 1 1,0 0-1,0 1 0,0 0 0,0 1 0,0 0 1,16 1-1,-21 1-485,1 0-1,-1 1 1,0 0 0,0 0 0,0 1-1,14 4 1,-20-5-109,0-1 0,-1 1 0,1 0 0,-1 0-1,1 0 1,-1 0 0,1 0 0,-1 0 0,0 0 0,0 0-1,1 1 1,-1-1 0,0 0 0,0 1 0,0-1 0,0 1-1,0-1 1,-1 1 0,1 0 0,0-1 0,-1 1 0,1 0-1,-1-1 1,0 1 0,1 0 0,-1 0 0,0-1 0,0 1-1,0 0 1,0 0 0,-1-1 0,1 1 0,0 0 0,-1 0-1,1-1 1,-1 1 0,0 0 0,-1 2 0,-2 3 107,-1 0 1,0 0-1,0-1 1,-1 1 0,0-1-1,0-1 1,0 1-1,-1-1 1,1 0-1,-1-1 1,-1 1 0,-10 4-1,-30 22 840,47-30-922,1-1 1,-1 1-1,0-1 0,0 1 0,0 0 0,1-1 0,-1 1 0,0 0 1,1 0-1,-1-1 0,1 1 0,-1 0 0,1 0 0,-1 0 0,1 0 1,-1 0-1,1 0 0,0 0 0,0 0 0,-1 0 0,1 1 0,1-2-13,-1 1-1,0-1 0,1 1 0,-1 0 0,0-1 1,1 1-1,-1-1 0,1 1 0,-1-1 0,1 1 0,-1-1 1,1 1-1,0-1 0,-1 0 0,1 1 0,-1-1 1,1 0-1,0 1 0,-1-1 0,1 0 0,1 0 1,47 5 121,-43-5-103,140 4-1051,-48-5-7927,-51-2-4820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31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7 216 1954,'0'0'470,"10"-4"-6,46-26 28,-37 18 1454,1-2 1,32-30-1,-17 6 1410,-20 22-401,1-1-1,31-23 1,-53 50-167,-17 28-2362,-215 267 113,230-296-1514,6-11-2025,8-20-3937,-3 12 5581,5-23-4297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32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8648,'0'0'10858,"-32"57"-9544,32-27-257,10 2-32,17-1 32,8-1-321,10-3-447,6-4-161,5-2-96,3-3-801,-11-2-1954,-6-1-3971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42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794 49 1986,'0'0'4612,"9"-5"-2914,-9 5-1436,30-16 130,-12 3 1463,-9-2 5779,-25 20-5616,6 2-1823,0 1 0,1 1 1,1-1-1,-1 1 0,-12 18 1,-6 6 46,-4-1 36,-2-1-1,-1-2 0,-1-1 0,-1-2 1,-2-2-1,-72 36 0,42-30 87,0-3-1,-2-2 1,-98 20 0,111-38-391,57-8-44,-1 1 0,1-1 0,0 1 1,0 0-1,0-1 0,0 1 0,0-1 0,-1 1 1,1-1-1,0 1 0,0-1 0,0 1 0,0-1 1,0 1-1,1-1 0,-1 1 0,0-1 0,0 1 1,0-1-1,0 1 0,0-1 0,1 1 0,-1-1 0,0 1 1,0-1-1,1 1 0,-1 0 0,0-1 0,1 1 1,-1-1-1,0 1 0,2-1 0,9-15-1729,28-23-6550,-12 14-303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42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13325,'0'0'5541,"9"-5"-4399,0 0-957,1 1-1,-1 1 1,1 0-1,0 0 1,-1 1-1,1 0 1,0 0-1,16 1 1,253 14 274,-278-12-424,-1-1 1,1 1-1,0 0 0,0 0 1,-1 0-1,1 0 1,-1 0-1,1 0 1,-1 0-1,1 0 1,-1 0-1,1 0 1,-1 0-1,0 1 0,0-1 1,0 0-1,1 0 1,-1 0-1,0 0 1,-1 0-1,1 1 1,0 0-1,-1 39 183,1-34-77,-3 27 361,-9 45 0,-2 21-853,15-35-3564,2-56-2256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43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3235,'0'0'1073,"6"-7"3064,8-15-2246,9-13 2051,-6 13 1842,-32 72-3339,-19 54-2332,32-95-107,0 0 1,0 1-1,1-1 0,0 1 0,1 0 1,0-1-1,0 1 0,1-1 1,3 13-1,-3-19 16,1-1 0,-1 1 0,1 0 1,0-1-1,0 1 0,0-1 0,0 0 0,0 0 1,0 0-1,1 0 0,-1 0 0,1 0 1,-1 0-1,1-1 0,0 1 0,0-1 0,0 0 1,-1 0-1,1 0 0,0 0 0,0-1 0,1 1 1,-1-1-1,0 0 0,0 0 0,3 0 0,5 1 41,-1-1-1,0-1 1,0 0-1,0 0 1,0-1-1,0 0 1,9-4 0,-11 4-46,-1-1 0,0 0 0,0 0 0,0-1 1,0 0-1,-1 0 0,0-1 0,0 1 1,0-2-1,0 1 0,-1 0 0,1-1 1,-1 0-1,-1 0 0,1-1 0,-1 1 1,-1-1-1,1 0 0,-1 0 0,0 0 1,0-1-1,-1 1 0,0-1 0,-1 1 1,2-15-1,-3 20-6,0 1 1,0 0-1,0 0 1,0-1 0,0 1-1,0 0 1,0 0-1,-1 0 1,1-1-1,0 1 1,-1 0-1,1 0 1,-1 0-1,0 0 1,1 0-1,-1 0 1,0 0-1,1 0 1,-1 0-1,0 0 1,0 0-1,0 0 1,0 0-1,0 0 1,0 1-1,0-1 1,0 1-1,0-1 1,0 0-1,-1 1 1,1 0-1,0-1 1,0 1-1,0 0 1,-1 0-1,1-1 1,0 1 0,0 0-1,-1 0 1,1 0-1,0 1 1,-2-1-1,-1 1 2,1-1 0,0 1-1,-1 0 1,1 0 0,0 0 0,0 1-1,0-1 1,0 1 0,0 0 0,0-1-1,0 1 1,0 1 0,1-1 0,-1 0-1,-1 3 1,2-3 8,0 0 0,1 0 0,-1 0 0,1 1 0,-1-1 0,1 0-1,0 1 1,0-1 0,0 1 0,0-1 0,1 1 0,-1-1 0,1 1 0,-1-1-1,1 1 1,0 0 0,0-1 0,0 1 0,0 0 0,1-1 0,-1 1 0,1-1-1,0 1 1,1 3 0,-1-4-2,1 1 1,0 0-1,1-1 0,-1 0 0,0 1 0,1-1 0,-1 0 1,1 0-1,0-1 0,0 1 0,-1 0 0,1-1 0,0 0 1,0 0-1,0 0 0,1 0 0,-1 0 0,5 0 0,2 1 28,1-1 0,0 0-1,0-1 1,-1 0-1,1-1 1,0 0 0,-1 0-1,1-2 1,-1 1-1,1-1 1,18-8 0,-25 9 5,0 0 1,-1 0-1,1 0 1,-1 0-1,0-1 1,1 0-1,-1 1 1,0-1-1,-1 0 1,1 0-1,0 0 1,-1-1-1,0 1 1,0-1-1,0 1 1,0-1-1,0 0 1,-1 0-1,0 0 1,0 0-1,0 0 1,0 0-1,0 0 1,-1 0-1,0 0 1,0 0-1,0 0 1,0 0-1,0 0 1,-1 0-1,0 0 1,0 0-1,0 0 1,-3-5-1,-17-25 428,20 33-484,0-1-1,0 1 1,0 0 0,0 0 0,-1 0 0,1 0 0,0 0 0,-1 0 0,1 0 0,-1 0 0,1 0 0,-1 1 0,1-1 0,-1 1 0,1-1-1,-1 1 1,0-1 0,1 1 0,-1 0 0,0 0 0,-2 0 0,3 1-57,1 0 0,-1-1 0,1 1 1,0 0-1,-1 0 0,1 0 0,-1 0 0,1-1 0,0 1 0,0 0 0,0 0 0,0 0 1,-1 0-1,1 0 0,0 0 0,0 0 0,1 0 0,-1 0 0,0 0 0,0-1 0,0 1 1,1 0-1,-1 0 0,1 1 0,7 23-1780,-6-21 1055,1 0 1,0 0-1,0 0 1,0 0-1,0-1 0,1 1 1,0-1-1,-1 0 1,1 0-1,0 0 1,1-1-1,8 5 1,10 2-6524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44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8648,'0'0'13891,"-1"8"-13523,-8 55-945,-1 64 1,10-126 484,0-1 0,0 0 0,0 0 0,0 0 0,0 0 0,0 1 1,0-1-1,0 0 0,0 0 0,0 0 0,0 0 0,0 1 0,0-1 0,0 0 0,0 0 0,0 0 0,0 0 1,0 1-1,1-1 0,-1 0 0,0 0 0,0 0 0,0 0 0,0 0 0,0 1 0,0-1 0,0 0 0,0 0 1,1 0-1,-1 0 0,0 0 0,0 0 0,0 0 0,0 0 0,0 0 0,1 1 0,-1-1 0,0 0 0,0 0 1,0 0-1,0 0 0,1 0 0,-1 0 0,0 0 0,0 0 0,0 0 0,0 0 0,1 0 0,-1 0 0,0 0 1,0 0-43,4 0-5140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21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0 148 11851,'0'0'4655,"10"2"-2712,-2-2-1700,-1 1-1,1-1 1,-1-1 0,0 1-1,1-1 1,-1 0-1,0-1 1,0 0-1,0 0 1,0-1-1,0 1 1,0-1-1,12-8 1,-11 6-91,59-42 478,-62 44-590,-1-1 0,0 1 1,0-1-1,0 0 0,-1-1 0,1 1 1,-1-1-1,0 1 0,0-1 0,-1 0 1,4-10-1,-5 15-35,-1 0 1,0-1 0,0 1-1,0-1 1,-1 1 0,1 0-1,0-1 1,0 1 0,0-1-1,0 1 1,0 0 0,0-1-1,0 1 1,-1 0-1,1-1 1,0 1 0,0 0-1,-1-1 1,1 1 0,0 0-1,0 0 1,-1-1 0,1 1-1,0 0 1,-1 0-1,1-1 1,0 1 0,-1 0-1,1 0 1,0 0 0,-1 0-1,1 0 1,0-1 0,-1 1-1,1 0 1,-1 0-1,1 0 1,0 0 0,-1 0-1,1 0 1,-1 0 0,1 0-1,0 0 1,-1 1 0,0-1-1,-20 3 40,11 2-42,0 0 1,0 0-1,1 1 0,0 1 1,0 0-1,0 0 0,1 0 1,0 1-1,0 0 0,1 1 1,0 0-1,1 0 0,0 0 0,0 1 1,1 0-1,0 0 0,1 0 1,0 0-1,0 1 0,-3 20 1,7-28-4,-1 0 0,1 0 1,0 0-1,0 0 0,0 0 1,0 0-1,1 0 1,-1 0-1,1 0 0,0 0 1,0-1-1,0 1 0,0 0 1,0 0-1,0-1 0,1 1 1,0-1-1,-1 1 1,1-1-1,0 0 0,0 0 1,4 4-1,-1-4-128,0 1-1,1-1 1,-1 0-1,1 0 1,0 0 0,0-1-1,-1 0 1,1 0-1,0-1 1,10 1 0,30-2-2867,4-7-2605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44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19 8488,'0'0'14355,"0"11"-13522,-22 142 679,12-102-1329,2 1-1,-1 55 1,27-152-55,-8 12-465,-8 24 270,0 1 1,0-1-1,1 1 0,-1 0 1,2 0-1,-1 0 0,1 1 1,1-1-1,-1 1 1,1 0-1,9-10 0,-10 16 49,-1-1-1,1 0 0,0 1 0,1 0 0,-1-1 0,0 2 0,0-1 0,0 0 0,1 1 1,-1 0-1,7 0 0,31-4 48,-36 2-26,1 0 1,-1-1-1,0 1 1,0-1-1,0-1 1,-1 1-1,1-1 0,-1 0 1,0 0-1,0-1 1,0 0-1,-1 1 1,1-2-1,-1 1 1,0 0-1,-1-1 0,1 0 1,-1 1-1,0-1 1,-1-1-1,0 1 1,0 0-1,0-1 1,0 1-1,-1-1 0,0 1 1,-1-1-1,1 0 1,-1 1-1,-2-12 1,2 17-3,0-1 0,0 1 0,-1 0 0,1-1 0,-1 1 0,0 0 0,1-1 0,-1 1 0,0 0 0,0-1 0,0 1 0,0 0 0,0 0 0,0 0 0,0 0 0,0 0 0,0 0 0,0 0 0,0 1 0,-1-1 0,1 0 0,0 1 0,-1-1 1,1 0-1,-1 1 0,1 0 0,0-1 0,-1 1 0,1 0 0,-1 0 0,1 0 0,-1 0 0,1 0 0,-1 0 0,1 0 0,-1 0 0,1 1 0,-1-1 0,1 0 0,-2 2 0,-2-1-16,1 1 0,-1-1 0,1 1 0,-1 0 0,1 0 0,0 1 0,0 0 0,0-1 0,0 1 0,-6 7 0,5-4 34,0 1 0,0-1 0,1 1 0,-1 0 0,2 0 0,-1 0 0,1 1 0,0-1 0,1 1 0,-1 0 0,2 0 0,-1 0 0,1 0 0,0 0 0,1 0 0,0 0 0,1 15 0,2-18-100,0-1 1,0 1 0,0-1 0,0 0 0,1 0 0,-1 0 0,1 0-1,0-1 1,0 1 0,0-1 0,1 0 0,-1 0 0,1-1 0,0 0 0,9 4-1,34 24-1231,-45-27 1298,-1-1 1,0 1-1,0 0 0,0 0 0,0 0 1,0 1-1,0-1 0,-1 0 0,0 1 1,1-1-1,-1 1 0,-1-1 0,1 1 1,0-1-1,-1 1 0,0 5 1,-8 60 1125,1-31-10,5-31-1380,2-7 122,0 0 0,0 0 1,0 1-1,-1-1 1,1 0-1,0 0 0,0 0 1,0 0-1,0 0 0,-1 0 1,1 0-1,0 0 1,0 0-1,0 0 0,-1 0 1,1 0-1,0 0 1,0 0-1,0 0 0,-1 0 1,1 0-1,0 0 0,0 0 1,0 0-1,-1 0 1,1 0-1,0 0 0,0-1 1,0 1-1,0 0 0,-1 0 1,1 0-1,0 0 1,0 0-1,0 0 0,0-1 1,0 1-1,-1 0 0,1 0 1,0 0-1,0 0 1,0-1-1,0 1 0,0 0 1,0 0-1,0 0 0,0-1 1,0 1-1,0 0 1,0 0-1,0 0 0,0-1 1,0 1-1,0 0 0,0 0 1,0 0-1,0-1 1,0 1-1,-5-15-6618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45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12139,'0'0'6663,"50"-21"-6855,-31 30-2659,8 3-3779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45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14926,'0'0'10031,"0"11"-9529,0-8-477,0 3 26,0 1-1,0-1 0,1 0 0,-1 1 0,2-1 0,-1 0 1,4 10-1,-4-14-35,0 0 0,0 0-1,1 0 1,-1 0 0,1 0 0,-1 0 0,1 0-1,0 0 1,0-1 0,0 1 0,0-1 0,0 1 0,0-1-1,1 0 1,-1 0 0,0 0 0,0 0 0,1 0 0,-1 0-1,1-1 1,-1 1 0,1-1 0,-1 0 0,1 0 0,-1 0-1,5 0 1,-1 0 4,0-1 1,0 0-1,0 0 0,1-1 1,-1 1-1,-1-1 0,1 0 1,0-1-1,8-4 0,27-10-73,-41 17 48,0-1 1,0 1-1,1 0 1,-1 0-1,0 0 0,1 0 1,-1 0-1,0 0 1,1 0-1,-1 0 0,0 0 1,1 0-1,-1 0 0,0 0 1,1 0-1,-1 0 1,0 0-1,1 0 0,-1 1 1,0-1-1,1 0 1,-1 0-1,0 0 0,0 0 1,1 1-1,-1-1 1,0 0-1,0 0 0,1 1 1,-1-1-1,0 0 1,0 0-1,0 1 0,0-1 1,1 0-1,-1 1 0,0-1 1,0 1-1,3 18 341,-4-17-295,1-1-1,0 1 0,0-1 1,0 1-1,0 0 0,0-1 0,0 1 1,0 0-1,1-1 0,-1 1 1,0-1-1,1 1 0,-1-1 1,1 1-1,0-1 0,0 1 1,-1-1-1,1 1 0,0-1 1,0 0-1,0 0 0,1 1 1,-1-1-1,0 0 0,0 0 1,1 0-1,2 1 0,8 0-187,1-1 0,0 0-1,21-2 1,-4 0-6893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45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13229,'0'0'7334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46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16 9641,'0'0'13084,"-4"11"-12037,-5 21-415,2 0 1,1 0-1,-2 47 0,3 112 282,5-190-890,0-1-1,0 1 0,0-1 1,0 1-1,0-1 1,0 1-1,0-1 1,1 1-1,-1-1 1,0 1-1,0-1 0,1 1 1,-1-1-1,0 1 1,0-1-1,1 0 1,-1 1-1,0-1 0,1 0 1,-1 1-1,1-1 1,-1 0-1,0 0 1,1 1-1,-1-1 1,1 0-1,-1 0 0,1 0 1,-1 1-1,1-1 1,-1 0-1,1 0 1,-1 0-1,1 0 1,-1 0-1,1 0 0,-1 0 1,1 0-1,-1 0 1,1 0-1,-1 0 1,1 0-1,-1-1 1,1 1-1,-1 0 0,1 0 1,-1 0-1,0-1 1,1 1-1,-1 0 1,1-1-1,-1 1 1,0 0-1,1-1 0,-1 1 1,0 0-1,1-1 1,-1 1-1,0-1 1,0 1-1,1-1 1,-1 1-1,0-1 0,0 1 1,0 0-1,0-1 1,1 1-1,-1-2 1,5-11-176,0 0 1,-1 0 0,-1-1 0,0 0-1,-1 1 1,0-1 0,-1 0 0,-1-21-1,0 33 97,1 1 1,0 0-1,0-1 0,0 1 0,0 0 0,0 0 0,0 0 1,0 0-1,0 0 0,0 0 0,0 0 0,1 0 0,-1 0 1,0 0-1,1 1 0,-1-1 0,1 0 0,-1 1 0,1 0 1,-1-1-1,1 1 0,-1 0 0,1 0 0,-1-1 0,1 1 1,2 1-1,-2-2-82,1 1 0,-1 0 0,1-1 0,-1 1 0,0 0 0,1 1 0,-1-1 0,1 0 1,-1 1-1,0-1 0,1 1 0,-1 0 0,0 0 0,1 0 0,-1 0 0,0 0 0,3 2 0,-5-9 31,1 1-1,0 0 1,0-1 0,1 1-1,-1 0 1,1 0-1,0 0 1,1 0 0,-1 0-1,4-4 1,-4 5-42,6-8-333,0-1 1,1 2-1,12-13 0,-15 18 483,-1 1 0,1-1 0,-1 0 0,0-1-1,-1 1 1,1-1 0,-1 0 0,-1 0 0,1-1-1,-1 1 1,-1-1 0,1 1 0,-1-1 0,1-9 0,-5 17 81,1-1 1,-1 1-1,0-1 1,0 1 0,1 0-1,-1 0 1,0-1 0,0 1-1,0 1 1,0-1 0,1 0-1,-1 0 1,0 1-1,-2 0 1,-3 2-28,0 0-1,0 1 1,1 0 0,-1 1 0,1-1-1,0 1 1,0 0 0,1 1-1,0-1 1,0 1 0,0 0-1,0 1 1,-5 9 0,-2 6 405,0 1-1,-15 40 1,25-57-340,-16 47 500,17-50-591,1 1 1,-1-1-1,0 0 1,1 0-1,0 1 1,0-1 0,0 0-1,0 0 1,0 1-1,1-1 1,-1 0-1,1 0 1,2 6-1,-1-7 5,0-1 0,-1 0 0,1 1 0,1-1 0,-1 0 1,0 0-1,0 0 0,0-1 0,0 1 0,1 0 0,-1-1 0,0 1 0,1-1 0,-1 0 0,0 0 0,1 0 0,-1 0 0,0 0 0,1-1 0,3 0 0,50-10 233,-14-6-218,-32 13-47,0-1-1,0 2 1,0-1 0,0 1 0,0 1-1,19-2 1,-29 4 1,1 1 0,0-1-1,0 1 1,-1-1-1,1 1 1,-1 0 0,1 0-1,-1-1 1,1 1 0,-1 0-1,1 0 1,-1 0-1,0-1 1,1 1 0,-1 0-1,0 0 1,0 0 0,0 0-1,0 0 1,0-1-1,1 1 1,-2 0 0,1 0-1,0 0 1,0 0 0,0 0-1,0 0 1,0 0 0,-1-1-1,1 1 1,0 0-1,-2 1 1,-7 32 570,9-34-572,-2 3 39,0 0 1,1 0-1,0 0 1,0 0-1,0 1 1,0-1-1,0 0 1,0 0 0,1 1-1,0-1 1,0 1-1,0-1 1,0 0-1,1 4 1,-1-6-131,1-1 0,-1 0 0,1 1-1,0-1 1,-1 0 0,1 1 0,0-1 0,-1 0 0,1 0 0,0 0 0,-1 1 0,1-1 0,0 0 0,0 0 0,-1 0 0,1 0-1,0 0 1,-1 0 0,1-1 0,0 1 0,0 0 0,-1 0 0,1 0 0,0-1 0,-1 1 0,1 0 0,-1-1 0,2 0-1,19-9-4149,-4-6-864,-7-5-1901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47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10442,'0'0'12417,"11"5"-11360,-4-2-983,-1 0 1,1-1-1,0 1 0,0-2 0,0 1 1,0-1-1,0 0 0,0 0 0,1 0 1,-1-1-1,0-1 0,0 1 1,0-1-1,1 0 0,-1-1 0,0 1 1,0-2-1,-1 1 0,1-1 0,0 0 1,-1 0-1,10-7 0,-13 8-60,0-1 0,0 1 0,0-1 0,0 0 0,-1 1 0,1-1 0,-1-1 0,0 1 0,0 0 0,0 0 0,2-7 0,-4 9-7,0 0 1,1 0-1,-1 0 0,0 1 1,0-1-1,0 0 0,0 0 0,0 0 1,0 1-1,0-1 0,0 0 0,-1 0 1,1 0-1,0 1 0,0-1 0,-1 0 1,1 0-1,0 1 0,-1-1 1,1 0-1,-1 1 0,0-2 0,0 1 5,-1 0 0,1 0 0,-1 0-1,1 0 1,-1 1 0,0-1 0,1 1-1,-1-1 1,0 1 0,1-1 0,-1 1-1,0 0 1,0 0 0,1 0 0,-3 0-1,-3 0 2,1 1 0,-1 0 0,0 0 0,1 0 0,-1 1 0,1 0 0,0 1 0,-1-1 0,1 1 0,0 1 0,1-1 0,-1 1 0,0 0 0,1 0 0,-7 7 0,8-8 9,1 0 0,0 1 0,0 0-1,0-1 1,0 1 0,0 0 0,1 1 0,0-1 0,0 0-1,0 1 1,0-1 0,0 1 0,1-1 0,0 1 0,0 0 0,1 0-1,-1-1 1,1 1 0,0 0 0,0 0 0,1 0 0,0 7-1,1-9-15,0 1 0,0-1-1,0 0 1,0 1-1,1-1 1,-1 0-1,1 0 1,0-1-1,0 1 1,0-1 0,0 1-1,0-1 1,1 0-1,-1 0 1,0 0-1,1 0 1,0-1-1,-1 0 1,1 0 0,6 2-1,7 1-912,0 0-1,1-1 1,21 0 0,9-2-4309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47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5125,'0'0'18951,"-1"8"-18609,0 2-200,1-1-1,-1 1 1,2-1 0,0 1 0,0-1 0,0 0 0,6 16 0,-7-23-116,1 1 0,0-1 0,0 0 1,0 0-1,0 0 0,1 0 0,-1 0 1,0-1-1,1 1 0,-1 0 0,1-1 1,0 1-1,0-1 0,-1 1 0,1-1 1,0 0-1,2 1 0,-1-1 0,0 0 0,0-1 0,-1 0 1,1 1-1,0-1 0,0 0 0,0 0 0,-1-1 0,1 1 0,0-1 0,0 1 0,-1-1 0,1 0 1,0 0-1,-1 0 0,1 0 0,-1 0 0,3-2 0,59-43 149,-51 36-149,0 0-1,0 1 1,24-13 0,-37 22-26,0 0 1,0 0 0,0 0-1,1 0 1,-1 0-1,0 0 1,0 0 0,0 0-1,0 0 1,1 0-1,-1 0 1,0 0 0,0 0-1,0 0 1,1 0-1,-1 0 1,0 0 0,0 0-1,0 0 1,0 0-1,1 1 1,-1-1 0,0 0-1,0 0 1,0 0-1,0 0 1,0 0 0,0 0-1,1 1 1,-1-1-1,0 0 1,0 0 0,0 0-1,0 0 1,0 1-1,0-1 1,0 0 0,0 0-1,0 0 1,0 0 0,0 1-1,0-1 1,0 0-1,0 0 1,0 0 0,0 0-1,0 1 1,0 15 74,-6 14 141,5-26-165,0 0-1,0 1 1,0-1-1,0 0 1,1 0-1,-1 0 1,1 8-1,1-11-30,-1 0-1,0-1 1,0 1 0,1 0-1,-1 0 1,0-1-1,1 1 1,-1 0-1,1-1 1,-1 1-1,1 0 1,-1-1 0,1 1-1,-1-1 1,1 1-1,0-1 1,-1 1-1,1-1 1,0 1 0,0-1-1,-1 0 1,1 1-1,0-1 1,0 0-1,-1 0 1,1 0 0,0 1-1,0-1 1,0 0-1,-1 0 1,1 0-1,0 0 1,0 0 0,0-1-1,-1 1 1,1 0-1,0 0 1,0 0-1,-1-1 1,1 1 0,0 0-1,0-1 1,0 0-1,11-4 64,0 0-1,-1-1 1,1-1-1,-1 0 1,-1 0-1,0-1 1,18-17-1,28-21-592,-56 71-147,-13 18 619,10-38 39,1-1 0,0 1 0,0 0 0,1 0 0,-1 0 1,1 0-1,0 0 0,0 0 0,1 0 0,0 0 0,-1 0 0,2 1 0,-1-1 1,2 8-1,-1-12-114,1 1 0,-1-1 0,1 0 0,-1 0 0,1 1 0,0-1 0,-1 0 0,1 0 1,0-1-1,0 1 0,-1 0 0,1-1 0,0 1 0,0-1 0,0 1 0,0-1 0,0 0 0,0 0 0,0 0 1,0 0-1,0 0 0,3-1 0,46-8-7604,-23-5 200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48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15214,'0'0'3011,"-8"6"59,3-2-2692,1-3-133,1 1-1,-1 0 1,1 0-1,0 1 0,0-1 1,0 1-1,0 0 1,0-1-1,0 1 1,1 0-1,0 1 1,-1-1-1,1 0 1,0 1-1,1-1 1,-1 1-1,1 0 1,-3 6-1,5-9-239,-1 0 0,1 0-1,0 0 1,-1 0 0,1 0 0,0 0-1,-1-1 1,1 1 0,0 0 0,0 0-1,0-1 1,0 1 0,0 0 0,-1-1-1,1 1 1,0-1 0,1 0 0,-1 1-1,0-1 1,0 0 0,0 1 0,0-1-1,0 0 1,0 0 0,0 0 0,0 0-1,0 0 1,2 0 0,43 0-77,-37 0-4,108-12-736,-75 29 1202,-26-17-330,0-1 0,-1-1 1,1 0-1,0-1 0,16-5 0,-5 1-47,-26 6-14,0 1 0,0-1 0,0 1 1,0-1-1,0 1 0,0 0 0,0-1 1,0 1-1,1 0 0,-1 0 0,0 0 1,0 0-1,0 0 0,0 0 0,0 0 1,1 0-1,-1 0 0,0 1 1,0-1-1,0 0 0,0 1 0,0-1 1,0 1-1,0-1 0,0 1 0,0-1 1,0 1-1,0 0 0,0-1 0,-1 1 1,1 0-1,0 0 0,0 0 1,1 2-1,-2 0 40,0 1 0,0 0 0,0-1 1,0 1-1,0 0 0,-1-1 0,1 1 0,-3 6 0,-3 22-307,6-41-8134,0-6 1344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48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16015,'0'0'8296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49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9033,'0'0'11829,"0"9"-11620,-1-3-170,3 38 146,-2-42-173,0-1 1,0 1-1,1-1 1,-1 1-1,1-1 1,-1 1-1,1-1 1,0 1-1,0-1 1,0 1-1,-1-1 1,1 0-1,0 0 1,1 1-1,-1-1 1,0 0 0,0 0-1,0 0 1,1 0-1,-1 0 1,0 0-1,1-1 1,-1 1-1,1 0 1,-1-1-1,1 1 1,-1-1-1,3 1 1,3-1 68,1 0 0,-1-1-1,0 1 1,0-2 0,0 1 0,0-1 0,0 0 0,0 0-1,0-1 1,-1 0 0,1 0 0,-1-1 0,6-4 0,-5 4 0,-1 0 1,1 1 0,0-1-1,0 1 1,0 1 0,1-1-1,-1 1 1,1 0 0,14-1-1,-22 4-60,1-1-1,0 1 0,0-1 1,0 1-1,-1-1 0,1 1 0,0 0 1,0-1-1,-1 1 0,1 0 1,-1 0-1,1-1 0,-1 1 1,1 0-1,-1 0 0,1 0 0,-1 0 1,0 0-1,1-1 0,-1 1 1,0 0-1,0 0 0,0 0 0,0 0 1,0 0-1,0 0 0,0 0 1,0 2-1,0 40 993,0-27-682,0-15-294,0 0 0,1 0 0,-1 0 0,0 0 0,1 0 0,-1 0-1,1 0 1,0 0 0,-1 0 0,1 0 0,0 0 0,-1 0 0,1 0 0,0 0 0,0-1 0,0 1 0,0 0 0,0-1 0,0 1 0,0-1 0,0 1 0,0-1 0,0 1 0,0-1 0,0 1 0,1-1 0,-1 0-1,0 0 1,0 0 0,0 0 0,0 0 0,1 0 0,-1 0 0,0 0 0,0 0 0,0 0 0,0-1 0,0 1 0,2-1 0,47-15 594,-37 8-703,1 1 0,0 1 0,0 0 0,0 1 1,1 0-1,0 1 0,0 1 0,20-2 1,-34 5 58,0 1 1,0-1 0,0 0 0,1 1 0,-1-1 0,0 1 0,0 0 0,0-1-1,0 1 1,0 0 0,0-1 0,0 1 0,0 0 0,0 0 0,0 0 0,-1 0-1,1 0 1,0 0 0,-1 0 0,1 0 0,0 0 0,-1 1 0,0-1 0,1 0-1,-1 0 1,1 0 0,-1 1 0,0-1 0,0 2 0,0-2 14,1 1 0,-1 0-1,0-1 1,1 1 0,-1-1 0,1 1 0,0-1 0,-1 1 0,1-1 0,0 1-1,0-1 1,0 1 0,0-1 0,0 0 0,0 0 0,0 1 0,1-1 0,-1 0-1,0 0 1,1 0 0,-1-1 0,1 1 0,-1 0 0,1 0 0,1 0 0,8-1-31,-1 0 0,1 0 0,-1-1 0,1-1 0,-1 0 1,0 0-1,1-1 0,-1 0 0,16-9 0,-11 6-729,0 1 0,0 0 0,23-3 0,-35 7 710,-1 0 0,1 1 1,-1 0-1,1-1 0,-1 1 0,1 0 0,-1 0 1,1 1-1,-1-1 0,1 1 0,0-1 0,-1 1 0,0 0 1,1-1-1,-1 1 0,1 0 0,-1 1 0,0-1 0,0 0 1,0 1-1,0-1 0,0 1 0,2 2 0,-2-3-40,1 1 0,-1-1 0,0 0 0,1 0 0,-1 0 0,1 0-1,-1-1 1,0 1 0,1-1 0,0 1 0,-1-1 0,1 0 0,-1 0-1,1 0 1,-1 0 0,1 0 0,0-1 0,-1 1 0,5-2 0,51-21-5669,-41 16 3737,2-1-1173,-2 2-1649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21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11179,'0'0'6496,"-10"13"-4809,-5 7-869,1 0-1,1 1 0,-12 25 0,20-35-518,0-1-1,1 1 0,0 0 0,1 0 1,0 0-1,1 0 0,0 1 1,0-1-1,2 1 0,0 19 1,0-29-285,1 0 1,0 0 0,0 0 0,0-1 0,0 1 0,0 0-1,0-1 1,1 1 0,-1-1 0,0 1 0,1-1 0,-1 1-1,1-1 1,0 0 0,-1 0 0,1 0 0,0 0 0,0 0-1,0 0 1,0-1 0,-1 1 0,1 0 0,0-1 0,0 0-1,0 1 1,0-1 0,0 0 0,0 0 0,4 0 0,6 0-2,0 0-1,1-1 1,20-4 0,-16 1-639,-1-1 1,1 0-1,-1-1 0,28-16 0,-35 17 174,0 0 0,-1 0 0,1-1 0,-1-1 0,-1 0 0,1 0-1,-1 0 1,0-1 0,9-13 0,-10 6 1405,-18 22 22,-17 23 423,24-24-1113,1 0-1,-1 1 1,1-1 0,0 1-1,1 0 1,-1 0 0,2 1 0,-1-1-1,1 0 1,0 1 0,-2 14-1,4-21-268,1-1-1,-1 1 0,0 0 0,0 0 0,1 0 0,-1 0 0,1-1 0,-1 1 0,1 0 0,-1 0 0,1-1 0,0 1 0,-1 0 0,1-1 0,0 1 1,-1-1-1,1 1 0,0-1 0,0 1 0,0-1 0,-1 1 0,1-1 0,0 0 0,0 1 0,0-1 0,0 0 0,0 0 0,0 0 0,0 0 0,-1 0 1,1 0-1,0 0 0,0 0 0,0 0 0,0 0 0,0 0 0,1-1 0,38-8-70,-29 3-164,0 0 0,-1 0 0,0-1-1,-1 0 1,0-1 0,0 0 0,0-1-1,-1 0 1,-1 0 0,1 0 0,-1-1 0,-1 0-1,0-1 1,5-12 0,-10 22 432,-10 17 588,3-4-603,0 1-1,1-1 1,0 1-1,1 1 1,0-1-1,1 1 1,1-1-1,-2 27 1,4-38-211,1-1 0,-1 1 0,0-1 0,1 0 0,-1 1 0,1-1 0,0 0 0,-1 1 1,1-1-1,0 0 0,0 0 0,-1 0 0,1 1 0,0-1 0,0 0 0,1 0 0,-1-1 0,0 1 0,0 0 0,0 0 0,0 0 1,1-1-1,-1 1 0,0-1 0,1 1 0,-1-1 0,0 1 0,1-1 0,-1 0 0,3 0 0,-3 0-277,0 0-1,0 0 1,0 0 0,0 0-1,0 0 1,0 0-1,0-1 1,0 1 0,0 0-1,-1-1 1,1 1-1,0-1 1,0 1 0,0-1-1,-1 0 1,1 1-1,0-1 1,0 1 0,0-2-1,8-11-5955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50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88 6374,'0'0'9123,"8"-4"-9512,-6 3 984,33-17-3875,-34 17 3269,-1 0 0,1 0 0,0 0-1,0 0 1,0 0 0,-1 0-1,1 0 1,0-1 0,-1 1-1,1 0 1,-1 0 0,0 0-1,1-1 1,-1 1 0,0 0-1,0 0 1,0-3 0,-7-17 4836,6 20-4608,-14-18 4484,3 36-2482,6-5-2362,5-10 192,-4 7 316,0 0 0,0 1 1,1-1-1,0 1 0,1 0 0,0 0 1,1 1-1,-2 19 0,4-30-355,0 1 0,1 0 1,-1 0-1,1 0 0,-1-1 0,1 1 0,-1 0 0,1-1 0,0 1 0,-1 0 0,1-1 1,0 1-1,-1-1 0,1 1 0,0-1 0,0 1 0,0-1 0,0 0 0,-1 1 0,1-1 0,0 0 1,0 0-1,0 1 0,0-1 0,0 0 0,0 0 0,0 0 0,0 0 0,-1 0 0,1-1 1,1 1-1,34-3 141,-19-2-308,0 0-1,0-1 0,-1-1 1,0-1-1,0 0 1,24-18-1,44-20-746,-84 49 938,1 0-1,0 1 1,-1-1-1,0 1 1,0-1-1,0 1 1,-1-1-1,1 1 0,-1-1 1,-1 5-1,2-6-8,-1-1-1,0 0 0,1 0 0,-1 1 1,1-1-1,0 0 0,-1 0 0,1 1 1,0-1-1,0 1 0,0-1 0,0 0 1,0 1-1,0-1 0,0 0 0,0 1 1,1-1-1,-1 0 0,0 1 0,1-1 1,-1 0-1,1 0 0,-1 1 0,1-1 1,0 0-1,0 0 0,-1 0 0,1 0 1,0 0-1,0 0 0,0 0 0,0 0 1,0 0-1,0 0 0,1-1 0,-1 1 1,0 0-1,0-1 0,0 1 0,1-1 1,0 1-1,7 0 12,-1 0 0,0-1 0,0 0 0,0 0 0,16-3 0,-10 1-11,115-11-2112,-128 22-1254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51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10922,'0'0'9225,"-4"9"-7917,-5 15-581,0 1 0,2-1 0,1 1 0,-5 40 0,1 114 1249,13-164-1852,4-14 177,-5-2-271,-1 0 0,1-1 0,-1 1 1,0 0-1,0-1 0,1 1 0,-1-1 0,0 1 0,0-1 0,-1 1 0,1-1 0,1-2 0,3-10-120,0 0-1,-2 0 0,1 0 0,-2-1 1,0 1-1,0-1 0,-2 1 0,0-1 1,-2-21-1,2 36 86,-1 0 0,1 0 1,0 1-1,0-1 0,0 0 0,0 0 1,0 1-1,0-1 0,-1 0 0,1 0 1,0 1-1,0-1 0,0 0 1,-1 0-1,1 0 0,0 1 0,0-1 1,-1 0-1,1 0 0,0 0 0,0 0 1,-1 0-1,1 1 0,0-1 0,-1 0 1,1 0-1,0 0 0,0 0 0,-1 0 1,1 0-1,0 0 0,-1 0 0,1 0 1,0 0-1,-1 0 0,1 0 1,0-1-1,0 1 0,-1 0 0,1 0 1,0 0-1,0 0 0,-1 0 0,1 0 1,0-1-1,0 1 0,-1 0 0,1 0 1,0 0-1,0-1 0,0 1 0,-1 0 1,1 0-1,0-1 0,0 1 1,0 0-1,0 0 0,0-1 0,0 1 1,-1 0-1,1-1 0,0 1 0,0 0 1,0 0-1,0-1 0,0 1 0,0 0 1,0-1-1,-10 20-218,10-17 224,-1 1 0,0-1 0,1 1 0,-1-1 0,1 1 0,0-1 0,0 1 0,0-1 0,0 1 0,0-1 0,1 1 0,-1-1 0,1 1 0,-1-1 0,1 0-1,0 1 1,0-1 0,0 0 0,0 1 0,1-1 0,-1 0 0,1 0 0,-1 0 0,1 0 0,-1 0 0,1-1 0,0 1 0,2 1 0,1-1 8,0 0 0,0 0 0,1-1 0,-1 0 0,0 0 0,0 0 0,1 0-1,-1-1 1,0 0 0,1 0 0,-1-1 0,10-1 0,-3-1 23,1-1 0,-1 1 0,-1-2 0,1 0 0,-1 0 0,0-1 1,0 0-1,0-1 0,-1 0 0,0-1 0,12-12 0,-10 9-20,-1-1-1,0 0 1,-1-1 0,0 0 0,-1-1 0,0 0 0,-2 0-1,9-20 1,-15 33-14,0-1-1,-1 0 1,1 1 0,0-1-1,-1 0 1,1 0 0,-1 0-1,0 0 1,1 1-1,-1-1 1,0 0 0,0 0-1,0 0 1,-1 0-1,1 0 1,0 0 0,-1-2-1,0 3-1,0 1 1,1-1-1,-1 1 0,0-1 0,1 1 1,-1 0-1,0-1 0,1 1 0,-1 0 1,0 0-1,0-1 0,0 1 0,1 0 1,-1 0-1,0 0 0,0 0 0,1 0 1,-1 0-1,0 0 0,0 0 0,0 0 1,1 1-1,-1-1 0,0 0 0,0 0 1,1 1-1,-2 0 0,-5 2-18,-1 0 0,1 1-1,0 1 1,1-1 0,-1 1-1,-8 8 1,1 1 131,0 1 1,1 0-1,-21 33 1,30-41-72,0 1 1,0-1 0,0 1-1,1-1 1,1 1-1,-1 0 1,1 0 0,1 0-1,-1 0 1,1 1-1,1-1 1,0 12 0,1-17-30,-1 0 0,1 0 0,0 1 0,1-1 0,-1-1 0,0 1 1,1 0-1,0 0 0,0 0 0,0-1 0,0 1 0,0-1 1,0 0-1,0 1 0,1-1 0,-1 0 0,1 0 0,0-1 0,0 1 1,-1 0-1,1-1 0,0 0 0,0 0 0,0 0 0,1 0 0,-1 0 1,6 0-1,10 3 16,1-2 0,-1 0 0,27-2 0,-38 0-24,1 0-12,0-1 0,-1 0-1,1-1 1,-1 0 0,1 0-1,-1-1 1,0 0 0,0-1-1,0 0 1,-1 0 0,13-8-1,-16 9 15,-1 1 0,1-1 0,-1 0-1,0 0 1,0 0 0,0 0 0,0 0-1,-1-1 1,1 1 0,-1-1 0,0 0-1,0 0 1,0 1 0,0-1 0,-1-1 0,1 1-1,-1 0 1,0 0 0,-1 0 0,1-1-1,-1 1 1,1 0 0,-1-1 0,-1 1-1,0-6 1,1 9-6,-1 0 1,0 0-1,0 0 0,1 0 1,-1 0-1,0 0 0,0 0 1,0 0-1,0 0 0,0 1 1,0-1-1,0 0 0,0 1 1,0-1-1,-1 1 0,1-1 1,0 1-1,0-1 0,0 1 1,-1 0-1,1 0 0,0 0 1,0 0-1,-1 0 0,1 0 1,0 0-1,0 0 0,-1 0 1,1 0-1,0 1 0,0-1 1,-1 0-1,1 1 0,0-1 0,0 1 1,-1 0-1,-4 1-15,0 0 0,0 0 0,0 1-1,0 0 1,-9 6 0,11-6 38,0 1-1,1-1 1,-1 1 0,1 0 0,0 0-1,0 0 1,0 1 0,1-1 0,-1 1-1,1-1 1,0 1 0,1 0 0,-1 0 0,1-1-1,0 1 1,-1 6 0,2-8-7,0 0 0,0 0 1,1 0-1,-1 0 0,1 0 0,0 0 1,-1 0-1,1 0 0,1 0 0,-1 0 1,0 0-1,1-1 0,-1 1 0,1-1 1,0 1-1,0-1 0,0 1 1,0-1-1,1 0 0,-1 0 0,0 0 1,1 0-1,-1-1 0,1 1 0,0 0 1,4 1-1,11 5-365,-1-1 0,1-1 0,32 6 1,21-4-4429,-26-8-2294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52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135 227 3748,'0'0'10628,"2"-8"-8759,-1-1-1787,0 5 240,0 1 0,-1-1-1,1 0 1,-1 1 0,0-1-1,0 0 1,0 0 0,-2-4-1,2 7-227,-1-1 0,1 1 0,-1 0-1,0 0 1,0 0 0,1-1-1,-1 1 1,0 0 0,0 0 0,0 0-1,0 1 1,0-1 0,-1 0-1,1 0 1,0 0 0,0 1 0,0-1-1,-1 1 1,1-1 0,0 1-1,-1-1 1,1 1 0,0 0 0,-1 0-1,1-1 1,-1 1 0,1 0-1,0 0 1,-1 1 0,-1-1 0,0 1-61,-1-1 1,0 1 0,0 1-1,0-1 1,1 0 0,-1 1-1,1 0 1,-1 0 0,1 0-1,-1 0 1,1 0 0,0 1-1,0-1 1,0 1 0,1 0-1,-1 0 1,1 0 0,-1 0-1,1 1 1,0-1 0,-3 7-1,0 0 12,0 0 1,1 0-1,0 0 0,1 1 0,0 0 0,-3 17 1,5-23-34,1 0 1,-1 0 0,1 0-1,0 1 1,0-1 0,1 0-1,1 5 1,-2-9-8,1 1 1,-1-1-1,1 0 0,0 0 1,-1 0-1,1 0 0,0 0 1,0 0-1,0 0 0,-1 0 1,1 0-1,0-1 0,0 1 1,0 0-1,1 0 0,-1-1 1,0 1-1,0-1 0,0 1 1,0-1-1,1 0 0,-1 1 1,0-1-1,0 0 0,1 0 1,-1 0-1,0 0 0,0 0 1,1 0-1,-1 0 1,0 0-1,2-1 0,5 0 31,0-1-1,1 0 0,-1-1 1,0 0-1,0 0 0,0-1 1,-1 0-1,1 0 1,-1-1-1,0 0 0,-1 0 1,11-10-1,4-6-1,0-1-1,22-31 1,-32 39 42,-1 0 0,0-1 1,-1 0-1,0 0 0,-1-1 1,-1 0-1,-1 0 0,0-1 1,6-34-1,-11 50-57,-1 0 0,0 1 1,0-1-1,0 0 0,1 0 0,-1 1 0,0-1 0,0 0 1,0 0-1,0 0 0,0 0 0,-1 1 0,1-1 0,0 0 1,0 0-1,0 1 0,-1-1 0,1 0 0,0 0 0,-1 1 1,1-1-1,-1 0 0,0 0 0,-12 7 338,-14 29-90,21-20-154,0 0 0,1 1-1,0-1 1,1 1 0,1 1 0,1-1 0,-1 23 0,3-34-171,0 0 1,0 0-1,1 0 1,0 0-1,0 0 1,0 0-1,1 0 1,0 0-1,-1 0 1,2-1-1,-1 1 1,4 4-1,-4-6-235,0-1 0,1 1 0,-1-1 0,1 1 0,0-1 0,0 0-1,0 0 1,0 0 0,0-1 0,1 1 0,-1-1 0,0 0 0,1 1 0,-1-2 0,1 1 0,-1 0-1,1-1 1,-1 1 0,5-1 0,12 0-5008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53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0 154 7911,'0'0'16966,"9"2"-16283,0-1-625,-1-1 0,0 1 0,1-2-1,-1 1 1,0-1 0,0-1 0,1 1-1,-1-1 1,0-1 0,-1 0 0,1 0 0,0 0-1,-1-1 1,0 0 0,0 0 0,12-10-1,-11 8-38,-1 0 0,0-1-1,0 0 1,9-10-1,-14 14-11,0 1-1,-1-1 1,1 1-1,0-1 0,-1 1 1,0-1-1,0 0 1,1 0-1,-1 0 0,-1 0 1,1 0-1,0 0 1,-1 0-1,0 0 0,0 0 1,1 0-1,-2-6 1,0 8-6,0 0 1,1 0-1,-1 0 0,0 0 1,0 1-1,0-1 1,0 0-1,0 0 1,0 1-1,0-1 0,0 0 1,0 1-1,0-1 1,0 1-1,0 0 1,0-1-1,-1 1 0,1 0 1,0-1-1,0 1 1,0 0-1,-1 0 1,1 0-1,0 0 0,0 0 1,-1 1-1,1-1 1,0 0-1,0 0 1,0 1-1,-2 0 1,-38 13-54,29-7 42,1 2 0,0-1 0,1 1 0,0 1 0,-17 20 0,22-24 20,0 0-1,1 0 0,0 0 0,0 0 0,1 1 0,-1-1 0,1 1 0,1 0 1,-1 0-1,2 0 0,-1 1 0,-1 11 0,3-18-5,0 0-1,1 0 1,-1-1 0,1 1-1,-1 0 1,1 0 0,-1 0 0,1 0-1,-1 0 1,1 0 0,-1-1-1,1 1 1,0 0 0,0 0-1,-1-1 1,1 1 0,0-1-1,0 1 1,0-1 0,0 1-1,0-1 1,0 1 0,0-1 0,0 0-1,0 1 1,0-1 0,0 0-1,0 0 1,0 0 0,0 0-1,0 0 1,0 0 0,2 0-1,41-3 90,-41 3-87,86-19-200,-69 13-156,-1 1 0,1 1 1,-1 1-1,33-1 0,-51 4 345,0 0 0,0 0 0,0 0 0,0 0-1,0 0 1,0 0 0,0 0 0,0 1 0,0-1 0,0 0 0,-1 1 0,1-1 0,0 0-1,0 1 1,0-1 0,0 1 0,-1-1 0,1 1 0,0-1 0,0 1 0,-1 0-1,1-1 1,0 1 0,-1 0 0,1 0 0,-1 0 0,2 1 0,-2 24 383,-1-24-298,1 0 1,0-1-1,0 1 0,-1 0 1,1 0-1,0 0 1,0-1-1,0 1 1,1 0-1,-1 0 0,0 0 1,1-1-1,-1 1 1,1 0-1,1 2 1,-1-3-52,-1-1 1,1 0 0,0 0 0,-1 1-1,1-1 1,-1 0 0,1 0 0,0 0 0,-1 0-1,1 0 1,0 0 0,-1 0 0,1 0-1,0 0 1,-1 0 0,1 0 0,0-1 0,-1 1-1,1 0 1,-1 0 0,1-1 0,-1 1-1,1 0 1,0-1 0,-1 1 0,1 0 0,-1-1-1,1 1 1,-1-1 0,0 1 0,1-1 0,-1 1-1,1-1 1,-1 1 0,0-1 0,1 0-1,-1 1 1,0-1 0,0 1 0,1-2 0,13-24 323,-9 13-350,-1 1 0,0-1-1,-1 0 1,-1 0 0,0 0-1,-1-1 1,0-19 0,-1 33-12,0 0 1,0 1 0,-1-1-1,1 0 1,0 0 0,0 1-1,0-1 1,0 0 0,0 0 0,0 1-1,-1-1 1,1 0 0,0 0-1,0 1 1,0-1 0,-1 0-1,1 0 1,0 0 0,0 1-1,-1-1 1,1 0 0,0 0-1,0 0 1,-1 0 0,1 0 0,0 0-1,0 0 1,-1 0 0,1 0-1,0 1 1,-1-1 0,1 0-1,0 0 1,0 0 0,-1-1-1,1 1 1,0 0 0,-1 0 0,1 0-1,0 0 1,0 0 0,-1 0-1,1 0 1,0 0 0,0-1-1,-1 1 1,1 0 0,0 0-1,0 0 1,-1 0 0,1-1-1,0 1 1,0 0 0,0 0 0,0-1-1,-1 1 1,1 0 0,0 0-1,0-1 1,0 1 0,0 0-1,0 0 1,0-1 0,-1 2 7,1-1 0,-1 1 0,1 0 0,0 0 0,-1 0 0,1 0 0,0 0 0,0 0 0,0 0 1,-1 0-1,1 0 0,0-1 0,0 1 0,1 0 0,-1 0 0,0 0 0,0 0 0,0 0 0,1 0 0,-1 0 0,0 0 1,1 0-1,-1-1 0,1 1 0,-1 0 0,1 0 0,-1 0 0,1-1 0,-1 1 0,1 0 0,0-1 0,0 1 0,-1-1 1,1 1-1,0-1 0,1 1 0,2 2 3,1-1-1,0 0 1,0 0 0,0-1 0,0 0 0,0 0-1,0 0 1,0 0 0,1-1 0,-1 0 0,0 0 0,0 0-1,0 0 1,1-1 0,-1 0 0,0 0 0,0-1-1,7-2 1,0-1 7,1 0 0,-2-1 0,1-1-1,-1 0 1,0 0 0,12-11 0,7-13-37,-14 14-463,-27 45 257,3-14 318,2 1 1,-1 0-1,2 0 0,0 1 0,1-1 1,1 1-1,0 0 0,-1 22 0,4-37-124,0 0 0,0 0 0,0 0 0,0 0 0,1-1 0,-1 1 1,0 0-1,0 0 0,1 0 0,-1 0 0,0-1 0,1 1 0,-1 0 0,1 0 0,-1-1 0,1 1 0,-1 0 0,1-1 0,0 1 0,-1-1 0,1 1 0,0 0 0,-1-1 0,1 0 0,0 1 0,0-1 0,0 1 0,-1-1 0,1 0 1,0 0-1,0 1 0,0-1 0,1 0 0,-1 0-257,1 0 0,-1 0 0,0 0 1,1 0-1,-1 0 0,0 0 0,0 0 1,1-1-1,-1 1 0,0-1 0,1 1 1,-1-1-1,0 1 0,0-1 0,0 0 1,0 1-1,0-1 0,0 0 0,0 0 1,0 0-1,0 0 0,2-2 0,7-16-5868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53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14414,'0'0'6918,"-10"50"-14605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54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13068,'0'0'6252,"10"0"-4149,34-1-736,-42 1-1325,-1 1 0,1-1 0,0 0 0,0 0 0,-1 1 0,1-1 0,0 1 0,-1-1 0,1 1 0,-1 0 0,1 0 0,-1 0 0,1 0 0,-1 0 0,1 0 0,-1 0 0,0 0 0,1 0 0,-1 1 0,0-1 0,0 1 0,0-1 0,0 1 0,0-1 0,-1 1 0,1-1 0,0 1 0,-1 0 0,1-1 0,-1 1 0,1 0 0,-1 0 0,0-1 0,0 1 0,0 0 0,0 0 0,0-1 0,0 1 0,0 0 0,-1 0 0,1-1 0,-1 3 0,-1 5 138,0 0-1,-1 0 1,1 0 0,-2 0-1,1-1 1,-6 10 0,-5 3 313,10-16-382,0 1-1,0 0 1,0 0-1,1 0 1,0 0 0,0 0-1,1 1 1,-1 0-1,2-1 1,-1 1 0,-1 7-1,4-14-104,-1 1 1,1-1-1,-1 1 0,0-1 0,1 1 1,-1-1-1,1 1 0,-1-1 0,1 1 1,-1-1-1,1 0 0,0 1 0,-1-1 1,1 0-1,-1 0 0,1 1 0,0-1 1,-1 0-1,1 0 0,0 0 0,-1 0 1,1 0-1,0 0 0,-1 0 0,1 0 1,0 0-1,-1 0 0,1 0 0,0 0 1,-1 0-1,1 0 0,0-1 0,-1 1 1,1 0-1,0-1 0,28-10 111,-18 3-70,0 0 1,-1-2-1,0 1 0,17-21 1,-23 25-194,0 0 1,0-1-1,-1 1 1,1-1-1,-1 1 1,-1-1-1,1 0 1,-1-1-1,0 1 1,0 0-1,-1 0 0,1-11 1,-2 16 13,0 1 0,-1-1-1,1 1 1,-1-1 0,1 1 0,0-1 0,-1 1-1,1 0 1,-1-1 0,1 1 0,-1 0 0,1-1-1,-1 1 1,0 0 0,1 0 0,-1-1 0,1 1 0,-1 0-1,1 0 1,-1 0 0,0 0 0,1 0 0,-1 0-1,1 0 1,-1 0 0,0 0 0,1 0 0,-1 0-1,0 0 1,1 0 0,-1 0 0,0 1 0,1-1 87,-1 0 1,1 0-1,-1 0 0,1 1 1,0-1-1,-1 0 1,1 0-1,0 0 0,-1 0 1,1 1-1,0-1 1,-1 0-1,1 0 1,0 1-1,-1-1 0,1 0 1,0 1-1,0-1 1,0 0-1,-1 1 0,1-1 1,0 0-1,0 1 1,0-1-1,0 1 1,-1-1-1,1 0 0,0 1 1,0-1-1,0 1 1,0-1-1,0 0 0,0 1 1,0-1-1,0 1 1,0-1-1,1 0 1,-1 1-1,0-1 0,0 1 1,0-1-1,0 0 1,0 1-1,1-1 0,-1 0 1,0 1-1,0-1 1,1 0-1,-1 1 1,0-1-1,0 0 0,1 0 1,-1 1-1,0-1 1,1 0-1,-1 0 0,1 0 1,-1 1-1,0-1 1,1 0-1,-1 0 1,0 0-1,1 0 0,0 0 1,5 3-625,1 0 1,-1 0-1,1-1 1,0 0 0,0 0-1,0-1 1,0 0-1,0 0 1,0 0 0,0-1-1,14-1 1,-9 0-664,25 1-3259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54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135 293 5990,'0'0'9038,"1"-8"-5873,0 6-2946,0 0-1,-1 0 1,1 0-1,-1-1 0,0 1 1,0 0-1,1 0 1,-2-1-1,1 1 1,0 0-1,0 0 0,-1-1 1,0-1-1,0 3-72,0-1 1,0 1-1,-1 0 0,1 0 0,-1 0 0,1 0 0,-1 0 1,1 0-1,-1 0 0,1 0 0,-1 0 0,0 1 1,1-1-1,-1 1 0,0-1 0,0 1 0,1 0 0,-1 0 1,0 0-1,0 0 0,1 0 0,-1 0 0,-2 1 0,-1-1-71,1 1-1,-1 0 1,1 0-1,0 1 0,0 0 1,-1-1-1,1 1 1,0 0-1,1 1 0,-1-1 1,0 1-1,1 0 1,-1 0-1,1 0 0,0 0 1,0 1-1,-4 4 1,4-5-10,1 0 0,0 0 1,0 1-1,-1-1 0,2 1 1,-1-1-1,0 1 1,1-1-1,0 1 0,0 0 1,0 0-1,0 0 0,0 0 1,1 0-1,0 0 0,0-1 1,0 1-1,0 0 1,0 0-1,3 7 0,-2-9-60,0 0-1,0 0 0,1 0 1,-1-1-1,1 1 0,-1-1 1,1 1-1,0-1 0,0 0 1,0 0-1,0 1 0,0-1 1,0 0-1,0-1 0,0 1 1,0 0-1,0-1 0,0 1 1,0-1-1,0 1 0,1-1 1,-1 0-1,0 0 0,0 0 1,0 0-1,1-1 0,-1 1 1,3-2-1,2 2-58,0-2 0,-1 1-1,1-1 1,-1 0 0,0 0-1,1-1 1,-1 0 0,7-5-1,-2 0-166,-1 0-1,-1-1 0,14-15 0,-20 21 179,0-1 0,-1 1 0,1-1 0,-1 0 0,0 0 0,1 0 0,-2-1 0,1 1 0,0 0 0,-1-1 0,0 1 0,0-1 0,0-5 0,-1 10 38,0 0-1,-1 0 1,1-1 0,0 1-1,0 0 1,0 0 0,-1-1-1,1 1 1,0 0 0,-1 0 0,1 0-1,0 0 1,0 0 0,-1 0-1,1-1 1,0 1 0,-1 0-1,1 0 1,0 0 0,-1 0 0,1 0-1,0 0 1,-1 0 0,1 0-1,0 0 1,-1 0 0,1 0-1,0 1 1,-1-1 0,1 0-1,0 0 1,0 0 0,-1 0 0,1 0-1,0 1 1,-1-1 0,1 0-1,0 0 1,0 0 0,0 1-1,-1-1 1,1 1 0,-14 7-66,10-3 93,0 0 1,0 0-1,0 1 0,1-1 1,0 1-1,0 0 0,0 0 1,1 0-1,0 0 0,0 0 1,0 0-1,1 1 1,0-1-1,0 1 0,1 10 1,0-16-20,0 0 1,0 0-1,0 0 0,0-1 1,0 1-1,0 0 1,0 0-1,1 0 1,-1-1-1,0 1 1,1 0-1,-1-1 1,0 1-1,1 0 1,-1-1-1,1 1 0,-1 0 1,1-1-1,-1 1 1,1-1-1,0 1 1,-1-1-1,1 1 1,0-1-1,-1 1 1,1-1-1,0 0 1,1 1-1,28 1 82,-22-3-95,-1-1 1,0 0-1,0 0 0,0 0 1,0-1-1,8-4 0,5-7-159,-1-2 0,-1 0 0,0-2-1,-1 1 1,-1-2 0,-1 0 0,-1-1 0,0-1 0,-2 0-1,0-1 1,-1 0 0,-1-1 0,-2 0 0,0 0 0,6-33 0,-14 55 219,1 1 1,-1-1 0,0 0-1,1 1 1,-1-1 0,0 0 0,0 1-1,1-1 1,-1 0 0,0 1 0,0-1-1,0 0 1,0 0 0,0 1 0,0-1-1,0 0 1,0 1 0,-1-1 0,1 0-1,0 1 1,0-1 0,0 0 0,-1 1-1,1-1 1,0 0 0,-1 0 0,-12 14 518,-13 31-362,13-15-22,1 0 1,1 1 0,2 1 0,1 0-1,2 0 1,1 0 0,1 1 0,2 0 0,1 33-1,1-65-182,0 1-1,0-1 0,0 0 0,0 1 0,-1-1 1,1 0-1,0 0 0,0 1 0,0-1 1,0 0-1,0 1 0,0-1 0,0 0 1,0 0-1,0 1 0,0-1 0,0 0 1,0 1-1,0-1 0,0 0 0,0 1 1,0-1-1,1 0 0,-1 0 0,0 1 1,0-1-1,0 0 0,0 0 0,1 1 1,-1-1-1,0 0 0,0 0 0,0 1 0,1-1 1,-1 0-1,0 0 0,0 0 0,1 0 1,-1 1-1,0-1 0,0 0 0,1 0 1,-1 0-1,0 0 0,1 0 0,-1 0 1,0 0-1,1 0 0,-1 0 0,0 0 1,0 0-1,1 0 0,8-15 205,1-36-104,-4 27-139,-2-1 0,3-39 0,-7 66 24,1 0 1,-1 0-1,1 0 1,0 0-1,0 0 1,0 0-1,0 0 1,0 0-1,0 0 1,1 0-1,-1 0 1,0-1-1,1 1 1,0-1-1,-1 1 1,1-1 0,0 1-1,0-1 1,0 0-1,2 1 1,1 1 13,0 0 1,0-1 0,0 0 0,0 0-1,0 0 1,1 0 0,5 0 0,-5-1 3,0-1 1,1 0 0,-1-1-1,0 1 1,-1-1 0,1 0-1,0 0 1,0-1 0,0 0-1,-1 0 1,1 0 0,-1-1-1,1 0 1,-1 0 0,0 0 0,0-1-1,-1 1 1,1-1 0,-1-1-1,1 1 1,-1 0 0,-1-1-1,1 0 1,-1 0 0,1 0-1,-1 0 1,4-11 0,-52 90 206,43-69-162,0 0-1,0 0 0,0 0 1,1 1-1,0-1 1,0 1-1,1-1 0,-1 1 1,1-1-1,0 0 1,2 8-1,-2-11-57,1 0 0,-1 0-1,1 0 1,0 0 0,0 0 0,0-1 0,0 1-1,0 0 1,0-1 0,1 1 0,-1-1-1,0 1 1,1-1 0,-1 1 0,1-1-1,0 0 1,-1 0 0,1 0 0,0 0 0,0 0-1,0 0 1,-1-1 0,1 1 0,0-1-1,0 1 1,0-1 0,0 1 0,0-1 0,0 0-1,0 0 1,4-1 0,-2 2-364,-1-1 0,1-1 0,-1 1 1,1 0-1,-1-1 0,1 0 0,-1 0 0,0 0 1,1 0-1,5-3 0,-6 1-558,0 1-1,0-1 1,0 0-1,0 0 1,0 0-1,0 0 1,-1 0-1,5-8 1,8-14-6043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55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11499,'0'0'12043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55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29 174 5285,'0'0'6870,"-5"-8"-4163,-15-27-395,19 34-2204,1 0 1,-1-1-1,1 1 1,-1-1-1,1 1 1,0-1-1,0 1 1,-1 0 0,1-1-1,0 1 1,0-1-1,0 1 1,1-1-1,-1 1 1,0-1-1,0 1 1,1-1 0,-1 1-1,1 0 1,-1-1-1,1 1 1,0 0-1,-1-1 1,1 1-1,0 0 1,0 0 0,0 0-1,0 0 1,0 0-1,2-2 1,37-19 1493,-36 20-1391,6-2 124,1 1 0,-1-1 0,0 2-1,1-1 1,17 0 0,-26 2-318,0 1 0,0 0 1,0-1-1,0 1 0,0 0 0,0 0 0,0 1 0,0-1 0,0 0 0,0 1 0,0-1 1,-1 1-1,1-1 0,0 1 0,0 0 0,0 0 0,0 0 0,-1 0 0,1 0 0,0 0 1,-1 1-1,1-1 0,-1 0 0,0 1 0,1-1 0,-1 1 0,0 0 0,0-1 0,0 1 1,0 0-1,0 0 0,0-1 0,0 1 0,-1 0 0,1 0 0,0 3 0,-1 6 10,0 0 1,-1 0-1,0 0 0,0 0 0,-1 0 0,-1 0 0,0 0 0,-6 15 0,-1 2-25,10-26 0,-1-1 0,0 1 1,1 0-1,-1 0 0,1-1 0,0 1 1,-1 0-1,1 0 0,0 0 0,0 0 0,0 0 1,0-1-1,0 1 0,1 0 0,-1 0 1,1 0-1,-1-1 0,1 1 0,-1 0 1,1 0-1,1 1 0,-1-2 4,1 0 0,-1 0 1,0 0-1,1 0 0,-1 0 0,1-1 1,-1 1-1,1 0 0,-1-1 0,1 0 1,-1 1-1,1-1 0,0 0 0,-1 0 0,1 1 1,0-1-1,-1-1 0,4 1 0,7-2 15,-1-1-1,1 0 0,-1 0 0,0-1 0,14-7 0,-9 3 0,0 0 0,0-2 0,25-19 0,-37 26-28,1 0 0,-2-1 0,1 1 0,0-1 0,-1 0 0,0 0 0,0 0 0,0-1 0,0 1 0,0-1 0,-1 1 0,0-1 0,0 0 0,-1 0 0,1 0 0,-1 0 0,1-11 0,-2 15 5,-1-1 0,1 1 0,-1 0-1,1-1 1,-1 1 0,0-1 0,0 1 0,0 0-1,0 0 1,0-1 0,0 1 0,0 0 0,0 0 0,0 0-1,0 0 1,-1 0 0,1 0 0,0 1 0,-1-1 0,1 0-1,-1 1 1,1-1 0,-1 1 0,1-1 0,-1 1-1,1 0 1,-1-1 0,1 1 0,-1 0 0,1 0 0,-1 0-1,0 0 1,1 1 0,-1-1 0,1 0 0,-1 1-1,1-1 1,-1 1 0,-2 1 0,3-2 2,0 0 0,0 0 0,0 1 0,0-1 1,0 1-1,0-1 0,0 1 0,0-1 0,0 1 0,0 0 0,0-1 0,0 1 1,1 0-1,-1 0 0,0-1 0,0 1 0,1 0 0,-1 0 0,1 0 0,-1 0 1,0 0-1,1 0 0,-1 2 0,1-2 3,1 1-1,-1-1 1,0 1 0,1-1 0,-1 1-1,1-1 1,0 1 0,-1-1-1,1 1 1,0-1 0,0 0 0,0 0-1,0 1 1,0-1 0,0 0 0,0 0-1,0 0 1,1 0 0,-1 0-1,0 0 1,1 0 0,-1-1 0,3 2-1,5 3 1,0-1-1,1 0 1,-1 0-1,1-1 1,0 0-1,0-1 1,0 0-1,0-1 1,1 0-1,-1 0 1,0-1-1,1-1 1,-1 1-1,0-2 1,18-3-1,-21 3 2,0 0-1,0 0 0,-1 0 1,1-1-1,0 0 1,-1 0-1,1 0 1,-1-1-1,0 0 1,0-1-1,-1 1 0,1-1 1,-1 0-1,0 0 1,0-1-1,-1 1 1,0-1-1,0 0 1,0-1-1,-1 1 1,1 0-1,3-14 0,-6 20 4,-1-1-1,1-1 1,-1 1-1,1 0 1,-1 0 0,0 0-1,0 0 1,1 0-1,-1 0 1,0 0-1,0 0 1,0-1-1,0 1 1,0 0-1,0 0 1,0 0-1,0 0 1,-1 0-1,1 0 1,0 0-1,-1-1 1,1 1-1,-1 0 1,1 0-1,-1 0 1,0 0-1,1 1 1,-1-1 0,0 0-1,1 0 1,-1 0-1,0 0 1,0 1-1,0-1 1,0 0-1,0 1 1,0-1-1,0 1 1,0-1-1,0 1 1,0-1-1,0 1 1,0 0-1,0 0 1,0-1-1,-1 1 1,1 0-1,0 0 1,0 0-1,0 0 1,-2 1 0,-3-1 14,0 2 0,-1-1 0,1 0 1,0 1-1,0 0 0,1 1 1,-1-1-1,-6 5 0,2-1 31,2 0-1,-1 0 0,1 1 1,0 0-1,0 1 1,0 0-1,1 0 1,1 0-1,-1 1 0,2 0 1,-1 0-1,1 1 1,0 0-1,1 0 0,0 0 1,1 0-1,-4 17 1,7-25-45,0 0 1,0 0 0,0 0 0,1 0-1,-1 1 1,0-1 0,1 0-1,0 0 1,-1 0 0,1 0 0,0 0-1,0 0 1,0-1 0,0 1-1,0 0 1,1 0 0,-1-1 0,0 1-1,3 2 1,1-1 14,-1 0 1,1 0-1,-1 0 1,1 0-1,0-1 1,0 0-1,9 3 0,3-1-743,1 0 0,1-1-1,29 1 1,-8-3-3527,-6-1-3978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56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7 155 9865,'0'1'275,"-1"-1"1,0 1-1,1 0 0,-1-1 0,1 1 0,-1 0 0,1 0 0,-1-1 0,1 1 0,0 0 0,-1 0 1,1 0-1,0 0 0,0 0 0,0-1 0,0 1 0,-1 0 0,1 0 0,0 0 0,1 0 0,-1 0 0,0 0 1,0 0-1,0 0 0,0-1 0,1 1 0,-1 0 0,0 0 0,1 0 0,-1 0 0,1-1 0,-1 1 1,1 0-1,0 0 0,1 0-88,0 0 1,0 0 0,1-1-1,-1 1 1,0-1 0,0 1-1,1-1 1,-1 0 0,0 0 0,0 0-1,1 0 1,-1 0 0,3-1-1,7-1-13,0-1 1,0 0-1,-1-1 0,19-8 0,-14 3 148,-1-1-1,0 0 0,21-19 0,-32 25-263,0 0 0,0 1 0,-1-1 0,1-1 0,-1 1 0,0 0-1,0-1 1,0 0 0,-1 1 0,1-1 0,-1 0 0,-1 0 0,1 0 0,-1-1-1,1 1 1,-1-7 0,-1 11-49,0 0 0,0 1 0,0-1 0,0 0 0,0 0 0,0 0 0,-1 1 0,1-1 0,0 0 0,-1 0 0,1 1 0,0-1 0,-1 0 0,1 0 0,-1 1 0,1-1 0,-1 0 0,1 1 0,-1-1 0,0 1 0,1-1 0,-1 1 0,0-1 0,1 1 0,-1 0 0,0-1 0,0 1 0,0 0 0,0-1 0,-34-1 38,26 4-57,0-1 1,0 1 0,0 1 0,0 0 0,-10 5 0,8-2 2,0 1 0,0 1 0,1 0 0,0 0 0,0 1 1,1 0-1,-13 17 0,18-20 18,0-1-1,1 1 1,0 0 0,-1 0 0,2 0-1,-1 0 1,1 0 0,0 1 0,0-1 0,1 1-1,0 0 1,0-1 0,0 1 0,1 0-1,0 0 1,1 9 0,0-13-7,0 0 1,0 0-1,0 0 0,1-1 1,-1 1-1,1 0 0,-1-1 1,1 1-1,0-1 0,0 0 1,0 0-1,0 0 0,0 0 1,1 0-1,-1 0 0,1 0 1,-1-1-1,1 1 0,0-1 1,-1 1-1,1-1 0,0 0 1,0-1-1,0 1 0,3 0 1,11 3-251,-1-2 0,0 0 0,22-1 1,-29 0-86,9-1-1183,1 0 1,-1-1 0,22-4-1,5-8-4646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22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12300,'0'0'9352,"-14"54"-17872,28-41-2786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57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309 0 13645,'0'0'7911,"-67"42"-7494,38-13-289,-2 2-96,0 2 32,0-3-64,0-1 0,3-3-224,5-9-289,4-4-576,8-9-384,4-4-481,7-9-1025,0-12-1921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57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13293,'0'0'10506,"10"47"-9866,3-26 1,3 1-353,10-1-160,4 0-224,4-1-1570,0-4-1312,-1-5-2403,1-5-4421</inkml:trace>
  <inkml:trace contextRef="#ctx0" brushRef="#br0" timeOffset="1">387 129 12748,'0'0'5766,"-45"3"-4870,28 18-319,4 4-161,3 2-256,4 2 1,6 0-65,0-7-64,2-4-64,7-4-1025,3-8-705,-1-6-736,-4 0-994,4-16-2113</inkml:trace>
  <inkml:trace contextRef="#ctx0" brushRef="#br0" timeOffset="2">374 1 11050,'0'0'8296,"46"44"-14958,-24-34 1057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57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 1922,'0'0'16490,"-9"3"-14984,7-2-1432,-65 30 1577,61-28-1543,1 0 0,-1 0 0,1 1 0,0 0 1,0 0-1,0 0 0,0 0 0,1 1 0,0 0 0,-7 8 0,11-12-114,0-1 0,0 1 0,0 0 0,0-1 0,0 1 0,0-1 0,-1 1 0,1-1 0,0 1 0,1-1 0,-1 1 0,0-1-1,0 1 1,0-1 0,0 1 0,0-1 0,0 1 0,1-1 0,-1 1 0,0-1 0,0 1 0,1-1 0,-1 1 0,0-1 0,1 1 0,-1-1 0,0 0 0,1 1-1,-1-1 1,1 0 0,-1 1 0,0-1 0,1 0 0,-1 0 0,1 1 0,-1-1 0,1 0 0,-1 0 0,1 0 0,-1 0 0,1 1 0,1-1 0,29 5-827,-22-3 437,39 6-1760,-17-3 1523,-1 1 0,1 2 1,42 16-1,-72-24 690,-1 0 1,1 0 0,0 0-1,-1 0 1,1 1 0,0-1-1,-1 0 1,1 1-1,0-1 1,-1 0 0,1 1-1,-1-1 1,1 1 0,0-1-1,-1 1 1,1-1 0,-1 1-1,0-1 1,1 1 0,-1 0-1,1-1 1,-1 1-1,0-1 1,1 1 0,-1 0-1,0-1 1,0 1 0,0 0-1,1 0 1,-1-1 0,0 1-1,0 0 1,0 0-1,-1 1 51,0-1-1,0 1 0,0-1 1,0 0-1,0 0 0,0 1 0,-1-1 1,1 0-1,0 0 0,-1 0 0,1 0 1,-1 0-1,-1 0 0,-52 20 1535,30-15-989,0-2 1,-32 3-1,48-6-731,0 0 1,0-1-1,1 0 1,-1-1 0,0 0-1,0-1 1,1 1-1,-1-2 1,-15-5-1,22 7-221,1 0 1,-1 0-1,0 0 0,1 0 0,-1-1 0,1 1 0,-1 0 0,1-1 0,-1 1 0,1-1 0,0 0 0,-2-3 0,0-22-7538,7 6-181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58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 14029,'0'0'4565,"-9"8"-2809,7-6-1720,-4 3 166,1 0-1,-1 1 1,1 0-1,0 0 0,0 0 1,0 0-1,1 1 1,0 0-1,1 0 0,-1 0 1,1 1-1,1-1 1,-4 12-1,3 7-177,1 1 0,2-1 0,0 0 0,1 1 0,2-1 0,1 0 0,1 0 0,1 0 0,10 28 0,-11-42-1777,-4-19-2235,-8-21-8,-11-6 3197,-34-46 0,5 7 5685,47 73-4758,-1 0 0,1-1 0,0 1 0,-1 0 0,1-1 0,0 1-1,-1 0 1,1-1 0,0 1 0,0-1 0,0 1 0,-1 0 0,1-1-1,0 1 1,0-1 0,0 1 0,0-1 0,0 1 0,0-1 0,0 1-1,0 0 1,0-1 0,0 1 0,0-1 0,0 1 0,0-1 0,0 1-1,0 0 1,0-1 0,0 1 0,1-1 0,-1 1 0,0-1 0,0 1-1,1 0 1,-1-1 0,0 1 0,0 0 0,1-1 0,-1 1 0,0 0-1,1-1 1,0 1 0,25 1 1526,44 23-3094,-58-20 1467,65 15-6118,-39-13-400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58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3 12844,'0'0'9844,"-10"-1"-9038,8 1-754,-3-1-1,0 1-1,0 0 1,0 0 0,0 0 0,0 1-1,0-1 1,-5 2 0,8-1-47,0 0 1,1-1 0,-1 1-1,0 0 1,1 0 0,-1 0-1,0 0 1,1 0 0,0 0-1,-1 1 1,1-1 0,0 1-1,-1-1 1,1 1 0,0-1-1,0 1 1,0-1 0,0 1-1,0 0 1,1 0 0,-1-1-1,1 1 1,-1 0-1,1 0 1,-1 0 0,1 0-1,0 0 1,0 2 0,0-2-22,-1 1 0,1 0 1,0 0-1,1 0 0,-1-1 0,0 1 1,1 0-1,-1 0 0,1-1 0,0 1 1,0 0-1,0-1 0,0 1 0,1-1 1,-1 1-1,1-1 0,-1 0 0,1 1 1,0-1-1,0 0 0,0 0 0,0 0 1,3 1-1,3 2-97,0-1 0,0 0 0,1-1-1,-1 1 1,16 2 0,-16-4 83,0 0-1,1 1 1,-1 0-1,-1 1 0,15 7 1,-22-10 75,1-1 0,-1 0 0,0 0 0,1 1 0,-1-1 0,0 0 0,0 0-1,1 1 1,-1-1 0,0 0 0,0 1 0,0-1 0,1 0 0,-1 1 0,0-1 0,0 0 0,0 1 0,0-1 0,0 1 0,0-1 0,0 0 0,0 1 0,0-1 0,0 0 0,0 1 0,0-1-1,0 1 1,0-1 0,0 0 0,0 1 0,0-1 0,-1 0 0,1 1 0,0-1 0,0 0 0,0 1 0,-1-1 0,1 0 0,0 1 0,0-1 0,-1 0 0,1 0 0,0 1 0,-1-1-1,1 0 1,0 0 0,0 0 0,-1 1 0,1-1 0,-1 0 0,1 0 0,-1 0 0,-23 11 522,20-9-311,-21 6 228,0 0 0,0-2 0,-1 0 0,-38 2 1,28-6-3530,1-1-3462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07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59 3876,'0'0'15679,"3"-9"-14153,0 3-1326,2-21 850,-5 26-1002,0 0 0,-1 0-1,1 0 1,-1 0 0,0 1 0,1-1 0,-1 0 0,0 0 0,1 0-1,-1 0 1,0 1 0,0-1 0,0 0 0,0 1 0,1-1 0,-1 1-1,0-1 1,0 1 0,0-1 0,0 1 0,0 0 0,0-1 0,-1 1 0,1 0-1,0 0 1,0 0 0,0 0 0,0 0 0,0 0 0,-2 0 0,-7 0 110,0 0 0,1 1 1,-1 0-1,0 1 0,1 0 1,-1 0-1,1 1 1,0 0-1,0 1 0,0 0 1,0 0-1,0 1 0,1 0 1,-13 11-1,15-12-92,0 2 0,1-1-1,0 0 1,0 1 0,0 0-1,0 0 1,1 1-1,0-1 1,0 1 0,1 0-1,0 0 1,0 0 0,1 0-1,-1 1 1,2-1 0,-1 1-1,1-1 1,0 1 0,1 9-1,0-15-61,0 1-1,0-1 1,1 1-1,-1-1 1,1 1-1,0-1 1,-1 0-1,1 1 1,0-1-1,1 0 1,-1 0-1,0 0 1,1 0-1,-1 0 1,1 0-1,-1 0 1,1 0-1,3 2 1,-1-1-142,1 0 0,0 0 1,-1 0-1,1-1 0,1 0 1,-1 0-1,0 0 0,6 1 1,11 0-1758,-1 0 0,1-1 0,27-1 0,-43-1 1097,42 0-6137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08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71 3043,'0'0'2327,"2"-9"2382,1 2-3484,-1 4-891,-1 0 0,0 0 0,0 0 0,0 0-1,0 0 1,0 0 0,0 0 0,-1 0 0,0 0 0,0 0-1,0 0 1,0 0 0,-1-5 0,1 7-263,0 1 0,-1-1 0,1 1 0,-1-1 0,1 1 0,-1-1 0,1 1 0,-1-1 0,1 1-1,-1 0 1,0-1 0,1 1 0,-1 0 0,0-1 0,1 1 0,-1 0 0,0 0 0,1 0 0,-1-1 0,0 1 0,1 0 0,-1 0 0,0 0 0,0 0 0,1 0 0,-1 0 0,0 1 0,1-1 0,-1 0 0,0 0 0,1 0 0,-1 1 0,0-1 0,1 0 0,-1 1 0,0-1 0,1 0 0,-1 1 0,1-1 0,-1 1 0,-25 16-29,18-9 184,1 0 0,0 0 1,1 1-1,0 0 0,0 0 0,1 1 0,0-1 1,1 1-1,0 0 0,0 0 0,1 1 0,0-1 1,1 1-1,0-1 0,0 14 0,2-23-200,0 0-1,0 0 1,1 0-1,-1 0 0,0 0 1,0 0-1,0 0 1,1 0-1,-1 0 1,0 0-1,1 0 1,-1 0-1,1 0 0,-1 0 1,1-1-1,0 1 1,-1 0-1,1 0 1,0-1-1,0 1 0,-1 0 1,1-1-1,0 1 1,0 0-1,0-1 1,1 1-1,1 0 18,0 0 0,0 0 0,0 0 1,0-1-1,1 0 0,-1 1 0,0-1 0,6-1 1,1 0 14,-1 0 0,1-1 1,-1-1-1,0 1 0,11-6 1,6-5 39,-1-2-1,-1-1 1,-1 0 0,0-2 0,24-24 0,-46 41 388,-2 30 859,-5 30-5,7-58-1325,-1-1 1,1 1-1,-1 0 1,1-1-1,-1 1 1,1 0-1,0-1 1,-1 1-1,1-1 1,0 1-1,-1-1 1,1 1-1,0-1 1,0 0-1,-1 1 0,1-1 1,0 0-1,0 0 1,0 1-1,0-1 1,-1 0-1,1 0 1,0 0-1,0 0 1,0 0-1,0 0 1,-1 0-1,2-1 1,32 0 138,-30 1-133,70-13-237,-58 9-126,0 0 0,0 2 0,1 0 0,30 0-1,-46 3 338,0-1-1,0 0 0,0 0 0,0 0 0,-1 1 1,1-1-1,0 1 0,0-1 0,0 0 0,-1 1 1,1-1-1,0 1 0,-1 0 0,1-1 0,0 1 1,-1-1-1,1 1 0,-1 0 0,1 0 0,-1-1 1,1 1-1,-1 0 0,0 0 0,1 0 1,-1-1-1,0 1 0,1 0 0,-1 0 0,0 0 1,0 0-1,0 0 0,0 0 0,0-1 0,0 1 1,0 0-1,-1 1 0,1-1 7,0 0 0,0 0 1,0 0-1,0 0 0,0 0 0,0 0 1,0 0-1,0 0 0,1 0 0,-1 0 0,0 0 1,1 0-1,-1 0 0,0 0 0,1 0 1,-1 0-1,1 0 0,-1 0 0,1 0 0,0-1 1,-1 1-1,1 0 0,0 0 0,0-1 1,0 1-1,-1 0 0,1-1 0,0 1 0,0-1 1,0 1-1,0-1 0,0 0 0,0 1 1,0-1-1,0 0 0,0 0 0,0 0 0,0 1 1,1-1-1,14-1-345,-1 0 0,0-1 0,1 0 0,19-6 0,-5 1-4328,0 2-4514,-14 3-1501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08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12812,'0'0'7954,"-3"8"-6480,-20 44-831,2 1 0,3 1 1,3 0-1,1 1 0,-8 81 0,16-105-588,2-45 419,5-53 380,3 34-873,2 1 1,1 0-1,2 1 0,1 0 1,1 0-1,1 1 0,30-50 1,-39 75 6,1 0 0,-1 1 0,1-1 0,0 1 1,0 0-1,0 0 0,1 0 0,0 0 0,-1 1 1,1 0-1,0 0 0,0 0 0,1 1 0,-1 0 1,1 0-1,-1 0 0,8-1 0,-10 3-1,0-1-1,0 1 0,-1 1 1,1-1-1,0 0 0,0 1 0,0-1 1,0 1-1,-1 0 0,1 0 1,0 0-1,0 0 0,-1 1 1,1-1-1,-1 1 0,0-1 1,1 1-1,-1 0 0,0 0 1,0 0-1,0 0 0,0 0 1,0 0-1,-1 1 0,1-1 1,0 1-1,-1-1 0,0 1 1,0 0-1,0-1 0,0 1 1,0 0-1,-1 0 0,1 0 1,0 4-1,0-3 16,0 0 1,0 0-1,-1 1 0,1-1 1,-1 0-1,0 1 1,0-1-1,0 0 0,-1 1 1,0-1-1,1 0 0,-1 0 1,-1 0-1,1 1 1,-1-1-1,0 0 0,1-1 1,-2 1-1,-3 6 0,2-7 89,1 1-1,-1-1 1,0 0-1,-1 0 1,1-1-1,0 1 1,-1-1-1,1 0 1,-1 0-1,0 0 1,1-1-1,-1 0 1,0 0-1,0 0 1,0 0-1,0-1 1,-5 0-1,-34-4 339,28-8-2326,16 11 1559,0 0-1,-1 0 1,1 0 0,0 0-1,0 0 1,0 0 0,0 0-1,0 0 1,0 0 0,0 0-1,0 0 1,0 0 0,0 0-1,1 0 1,-1 0-1,0 0 1,1 0 0,-1 0-1,1 0 1,0-2 0,9-7-6495,8 3-3727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09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98 13261,'0'0'10078,"-10"-5"-9085,-33-11-475,40 15-495,1 1 0,-1 0-1,0 0 1,1 0 0,-1 0 0,0 0-1,0 0 1,1 1 0,-1 0-1,1-1 1,-1 1 0,0 0 0,1 0-1,0 1 1,-1-1 0,1 0-1,0 1 1,-1-1 0,1 1 0,0 0-1,0 0 1,0 0 0,1 0 0,-1 0-1,-2 3 1,1-1 46,1 0 0,-1-1 0,1 1 1,0 0-1,0 0 0,0 1 0,0-1 0,1 0 0,-1 1 0,1-1 1,1 0-1,-1 1 0,0 4 0,2-8-57,-1 0-1,1 0 1,0 0-1,0 0 1,0 0 0,0 0-1,0-1 1,0 1 0,0 0-1,0-1 1,0 1 0,0-1-1,0 1 1,0-1-1,0 0 1,0 1 0,0-1-1,0 0 1,1 0 0,-1 1-1,0-1 1,0 0-1,0 0 1,1-1 0,-1 1-1,1 0 1,36-3 128,-25 0-381,0 0 1,0-1 0,18-8-1,-20 7-67,0 1-1,0 0 1,1 1-1,19-4 1,-31 8 342,1-1 0,-1 0-1,1 0 1,-1 0 0,1 1 0,-1-1 0,1 0-1,-1 1 1,0-1 0,1 0 0,-1 1 0,0-1-1,1 1 1,-1-1 0,0 1 0,1-1 0,-1 0-1,0 1 1,0-1 0,0 1 0,1-1 0,-1 1-1,0-1 1,0 1 0,0-1 0,0 1 0,0 0-1,0-1 1,0 1 0,0-1 0,0 1 0,0-1 0,0 1-1,0-1 1,0 1 0,-1-1 0,1 1 0,0-1-1,-1 2 1,-7 30 817,6-22-476,1-10-359,1 1 0,0-1-1,0 0 1,0 1-1,-1-1 1,1 1-1,0-1 1,0 0-1,0 1 1,0-1-1,0 1 1,0-1-1,0 0 1,0 1-1,0-1 1,0 1-1,0-1 1,0 1-1,0-1 1,0 0-1,0 1 1,0-1 0,0 1-1,1-1 1,-1 0-1,0 1 1,0-1-1,0 0 1,1 1-1,-1-1 1,0 0-1,1 1 1,-1-1-1,0 0 1,1 0-1,-1 1 1,0-1-1,1 0 1,14-10 233,12-28-116,-3-26-234,-23 64 94,-1-1 0,1 1 1,-1-1-1,1 0 0,0 1 1,-1-1-1,1 1 1,0 0-1,-1-1 0,1 1 1,0 0-1,-1-1 0,1 1 1,0 0-1,0 0 0,0-1 1,-1 1-1,1 0 0,0 0 1,0 0-1,0 0 1,-1 0-1,1 0 0,0 0 1,0 0-1,0 1 0,-1-1 1,1 0-1,0 0 0,0 1 1,-1-1-1,2 1 0,29 13-207,-24-10 189,3 0 3,0-1 0,0 0 0,0 0 0,0-1 0,0 0 0,0-1 0,1 0 0,-1-1 0,0 0 0,1 0 1,19-5-1,-23 4 7,1-1 1,-1 0 0,0 0 0,0-1 0,0 0 0,-1 0 0,1 0-1,-1-1 1,1 0 0,-1 0 0,-1-1 0,1 0 0,0 0-1,-1 0 1,0-1 0,-1 1 0,5-8 0,-8 12 23,0 0 0,0 0 0,0-1 0,0 1 1,0 0-1,-1 0 0,1-1 0,-1 1 0,1-1 0,-1 1 0,1-1 1,-1 1-1,0-1 0,0 1 0,0-1 0,0 1 0,0-1 1,0 1-1,0-1 0,0 1 0,0 0 0,-1-1 0,1 1 0,-2-3 1,1 3 3,0 0 1,0 0-1,-1 0 1,1 0-1,0 0 1,-1 0-1,1 0 1,-1 1-1,1-1 1,-1 1-1,0-1 1,1 1-1,-1 0 1,1-1-1,-1 1 1,0 0-1,1 0 1,-3 0-1,-5 1 25,1 0-1,0 0 0,-1 0 1,1 1-1,0 0 1,0 1-1,-12 5 0,13-4 99,1 1 0,0 0 0,-1 0 0,2 1 0,-1 0 0,1 0 0,-1 0 0,2 1 0,-1-1 0,-6 14 0,9-17-105,1 0 1,-1-1-1,1 1 1,0 0-1,0 0 1,0 0-1,0 0 1,1 0-1,-1 0 1,1 0-1,0 0 1,-1 0-1,1 0 1,1 1-1,-1-1 1,0 0-1,1 0 1,0 0-1,0 0 1,0 0-1,0 0 1,0-1-1,0 1 1,1 0-1,-1 0 1,1-1-1,0 1 1,0-1-1,0 1 1,3 2-1,2 0-212,1 0-1,-1 0 0,1-1 1,0 0-1,0-1 1,0 0-1,0 0 1,17 3-1,40 0-8903,-29-6-1651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10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3523,'0'0'19544,"0"11"-18439,5 256 3150,-5-190-3502,3-74-350,4-11-189,4-14-47,-6 2-137,-1 0-1,-1 0 0,-1 0 0,-1-26 0,0 36-102,-2 0-1,0 0 1,0 0-1,0 0 1,-2 1 0,1-1-1,-1 0 1,0 1-1,-1 0 1,-8-14-1,8 21-331,3 11 275,7 15 73,-2-19 61,0-1 0,0 0 0,0 0 0,1 0 0,0-1 0,-1 1 0,1-1 0,1 0 0,-1-1 0,0 1 0,1-1 0,-1 0 0,1 0 0,0-1 0,-1 1 1,1-1-1,0-1 0,9 1 0,-3 0 14,0-1 0,0 0 0,1-1 0,-1 0 0,0 0 1,0-2-1,0 0 0,13-4 0,-18 4-11,0-1 0,0 1 0,0-1 0,-1 0 0,0-1 0,0 1 0,0-1 0,0-1 0,-1 1 0,1-1 0,-1 0 0,-1 0 0,1 0 0,-1-1 0,0 1 0,-1-1 0,0 0 0,0 0 0,0 0 0,-1-1 0,0 1 0,0-1 0,-1 1 0,0-1 0,0 0 0,-1 1 0,0-1 0,-1-9 0,1 16-10,0 0 0,0-1 0,0 1 0,-1 0 0,1 0 1,0-1-1,-1 1 0,1 0 0,-1 0 0,1-1 0,-1 1 0,1 0 0,-1 0 0,0 0 0,0 0 0,1 0 1,-1 0-1,0 0 0,0 0 0,0 0 0,0 0 0,0 1 0,0-1 0,-1 0 0,1 1 0,0-1 1,0 0-1,0 1 0,-1 0 0,1-1 0,0 1 0,-1 0 0,1 0 0,0-1 0,0 1 0,-1 0 1,1 0-1,0 1 0,-2-1 0,-1 1-6,1-1 0,-1 1 0,1 0 0,0 1 0,0-1 1,-1 0-1,1 1 0,0 0 0,0 0 0,1 0 0,-1 0 0,0 0 1,-4 5-1,-1 3 67,1 0 0,0 0 0,1 0 0,0 1 0,1 0 0,0 0 0,0 1 0,1-1 0,1 1 0,0 0 0,1 0 0,0 0 0,0 1 0,2-1 1,0 23-1,1-32-47,-1 0 1,1-1 0,-1 1-1,1 0 1,0 0 0,0 0-1,0-1 1,1 1 0,-1 0-1,1-1 1,-1 1 0,1-1-1,0 0 1,0 0 0,0 1-1,0-1 1,0-1 0,4 4-1,0-2 8,-1 0 0,1 0 0,-1 0 0,1-1 0,0 0 0,0 0 0,0 0 0,11 1 0,-9-2-39,0 0-1,1-1 1,-1 1-1,0-2 1,0 1-1,1-1 1,-1 0-1,0-1 1,0 0-1,0 0 1,0-1-1,-1 0 1,1 0-1,7-5 1,23-33-152,-36 39 169,0 0 0,-1 0 0,1 0-1,-1-1 1,0 1 0,0 0 0,0-1 0,0 1 0,0-1 0,0 1-1,-1-1 1,1 1 0,-1-1 0,0 1 0,0-1 0,1 0 0,-2 1-1,1-1 1,-1-2 0,-17 30 78,15-20-40,1-1 0,0 1 0,0 0-1,0 0 1,1 0 0,0 0 0,0 0 0,0 0 0,1 1 0,0-1 0,0 0 0,0 0 0,0 0 0,1 0-1,2 8 1,-2-10-17,0 0 0,0 0 0,0 0 0,1 0 0,0-1 0,-1 1-1,1-1 1,0 1 0,0-1 0,0 1 0,1-1 0,-1 0 0,1 0 0,-1 0-1,1-1 1,0 1 0,-1-1 0,1 1 0,0-1 0,0 0 0,0 0-1,0 0 1,0 0 0,0-1 0,0 1 0,5-1 0,-2 1-190,-1 0 0,1-1 1,0 0-1,0 0 0,-1 0 1,1-1-1,10-2 0,-15 3-171,1-1 1,-1 0-1,1 0 0,-1 0 0,1 0 0,-1 0 0,0-1 0,1 1 0,-1 0 0,0-1 1,0 1-1,0 0 0,0-1 0,0 0 0,0 1 0,0-1 0,-1 1 0,1-1 0,-1 0 0,1 1 1,-1-1-1,1 0 0,-1 0 0,0 0 0,0 1 0,0-1 0,0 0 0,-1-2 0,1-21-7168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23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213 242 7239,'0'0'13410,"-11"-1"-12647,9 0-728,-1 0 0,1 1 0,-1-1 0,0 1 0,1-1 0,-1 1 0,0 0 0,1 0-1,-1 1 1,0-1 0,1 0 0,-1 1 0,1 0 0,-1-1 0,1 1 0,-1 0 0,1 0 0,-1 1-1,1-1 1,0 0 0,0 1 0,-1 0 0,1-1 0,0 1 0,0 0 0,1 0 0,-1 0 0,0 0 0,1 0-1,-1 1 1,1-1 0,0 0 0,0 1 0,0-1 0,0 1 0,0-1 0,0 1 0,0 3 0,-5 14 233,1 0 0,0 1 1,2-1-1,0 1 0,2 0 1,1 26-1,2-1-73,17 80 0,-17-114-132,0 0 0,-1 0 0,-1 0 0,0 0 0,0 1 0,-1-1-1,-5 22 1,5-31-19,1 0 0,-1 0 0,0 0-1,0-1 1,0 1 0,0 0 0,-1-1-1,1 1 1,-1-1 0,1 1 0,-1-1 0,0 0-1,0 1 1,0-1 0,0 0 0,0 0-1,-1 0 1,1-1 0,0 1 0,-1-1 0,0 1-1,1-1 1,-1 0 0,0 0 0,1 0-1,-1 0 1,0 0 0,0-1 0,0 1-1,0-1 1,0 0 0,0 0 0,0 0 0,0 0-1,0-1 1,0 1 0,1-1 0,-5 0-1,5-1-33,0 1 0,0 0-1,0-1 1,0 1 0,0-1-1,1 0 1,-1 1 0,1-1-1,-1 0 1,1 0 0,0 0-1,-1 0 1,1 0 0,0 0-1,0 0 1,0-1 0,1 1-1,-1 0 1,1-1 0,-1 1-1,1 0 1,0-1-1,0 1 1,0-4 0,1-62-187,1 56 89,1 1 0,0-1 1,1 1-1,0 0 1,1 0-1,0 1 1,1-1-1,0 1 1,1 0-1,12-14 1,12-12-970,47-41 1,-46 46-171,-5 5-203,-2-1-1,-1-1 1,-1-1 0,25-42-1,-39 54 851,0 0 0,-1-1 0,-1 1 0,0-2 0,-1 1 0,-1 0-1,-1-1 1,-1 0 0,-1 0 0,1-22 0,-4 42 669,1-1 1,0 1-1,0-1 0,0 0 1,-1 1-1,1-1 0,0 0 0,-1 0 1,1 1-1,0-1 0,-1 0 1,1 1-1,0-1 0,-1 0 1,1 0-1,0 0 0,-1 0 1,1 1-1,-1-1 0,1 0 1,0 0-1,-1 0 0,1 0 0,-1 0 1,1 0-1,0 0 0,-1 0 1,1 0-1,-1 0 0,1 0 1,0 0-1,-1 0 0,1 0 1,-1-1-1,1 1 0,0 0 1,-1 0-1,1 0 0,0-1 0,-1 1 1,1 0-1,0 0 0,-1-1 1,1 1-1,0 0 0,-1 0 1,1-1-1,0 1 0,0-1 1,-1 1-1,1 0 0,0-1 0,0 1 1,0 0-1,0-1 0,0 1 1,-1-1-1,1 1 0,0 0 1,0-1-1,0 1 0,0-1 1,-23 75 5104,11-44-4343,2 2-1,1-1 1,2 1-1,1 1 1,-2 47-1,8-78-831,0-1 0,-1 1 0,2-1 0,-1 1 0,0-1-1,0 1 1,0-1 0,1 1 0,-1-1 0,1 1 0,-1-1 0,1 0-1,-1 1 1,1-1 0,0 0 0,0 1 0,0-1 0,0 0-1,0 0 1,0 0 0,0 0 0,0 0 0,0 0 0,0 0 0,1 0-1,0 1 1,1-1-7,0-1-1,1 1 1,-1 0-1,0-1 1,0 0-1,0 1 1,0-1-1,0-1 1,0 1-1,0 0 1,0-1-1,4 0 1,5-3-581,0 0 0,-1 0 0,1-1 0,-1 0 1,16-11-1,-17 10-274,-5 3 612,-1 1-1,1-1 1,-1 0-1,0 0 0,0-1 1,0 1-1,-1-1 1,1 0-1,-1 0 0,5-7 1,-39 46 3076,27-30-2663,1 0 0,1 0 0,-1 0 0,1 1 0,0-1 0,0 0 0,0 1 0,1 0 0,0-1 0,0 1 0,0 6 0,2-11-163,-1 0 1,1 0-1,-1 0 1,1 0 0,0 0-1,-1 0 1,1-1-1,0 1 1,-1 0 0,1 0-1,0-1 1,0 1-1,0 0 1,0-1 0,0 1-1,0-1 1,0 1 0,0-1-1,0 0 1,0 1-1,0-1 1,0 0 0,0 0-1,0 0 1,0 0-1,0 0 1,0 0 0,0 0-1,1 0 1,-1 0-1,0 0 1,1-1 0,40-6 123,-34 3-176,0 0 0,-1-1 0,0 0 1,0 0-1,0-1 0,0 0 0,-1 0 0,0-1 1,-1 0-1,1 0 0,-1 0 0,0 0 0,-1-1 1,0 0-1,0 0 0,-1 0 0,0 0 0,0-1 1,-1 1-1,2-17 0,-4 25 54,-4 25-133,3-19 112,0-1 1,0 1-1,1 0 0,0-1 0,0 1 0,0 0 0,1-1 0,0 1 0,0 0 0,0-1 1,1 1-1,0-1 0,0 0 0,0 0 0,0 1 0,7 8 0,-6-10 1,1-1-1,0 1 1,-1-1-1,1 0 0,1 0 1,-1 0-1,0-1 1,1 1-1,-1-1 1,1 0-1,0 0 1,-1-1-1,1 1 1,0-1-1,0 0 1,0 0-1,0-1 1,10 0-1,-10 1 38,0-1 1,0 0-1,0-1 1,0 1-1,0-1 0,0 0 1,-1 0-1,1 0 1,0-1-1,-1 0 0,1 0 1,-1 0-1,1 0 1,4-5-1,-6 5 42,0-1 0,-1 0 0,1 0 0,-1-1 0,0 1 1,0 0-1,0-1 0,0 1 0,-1-1 0,1 0 0,-1 0 0,0 1 0,0-1 0,0 0 1,-1 0-1,1 0 0,-1 0 0,-1-6 0,1-6-59,-1 0 1,-1 1-1,0-1 0,-1 1 1,-1 0-1,-8-21 0,59 39-6096,-9 1 1057,8-4-4489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10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11115,'0'0'13612,"39"50"-14028,-11-38-1986,-1-1-1762,-2 1-3363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11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10025,'0'0'12615,"-11"0"-10576,11 0-1974,-13 0 524,1 1 0,0 0-1,-18 4 1,27-4-485,0 0 0,-1 0 0,1 0 0,0 0 0,0 1 0,0-1 0,1 1 0,-1 0 0,-5 4 0,7-5-88,1 0 1,-1 0 0,0 0-1,0 0 1,0 0-1,1 0 1,-1 1 0,1-1-1,-1 0 1,1 0 0,-1 1-1,1-1 1,0 0-1,0 1 1,-1-1 0,1 0-1,0 1 1,0-1 0,0 1-1,1-1 1,-1 0 0,0 1-1,0-1 1,1 0-1,0 2 1,0-1-52,0-1 0,0 1 0,1 0 0,-1-1 0,0 1 0,1-1-1,-1 1 1,1-1 0,0 0 0,-1 1 0,1-1 0,0 0 0,0 0 0,0-1 0,0 1 0,0 0 0,3 0 0,43 11-1144,-32-9 768,8 2-425,-12-3 682,-1 0-1,0 1 1,0 0 0,0 1-1,-1 0 1,1 1-1,11 7 1,-21-12 214,-1 0 0,1 1 0,-1-1 1,1 0-1,-1 0 0,1 1 0,-1-1 0,0 0 0,1 1 0,-1-1 0,0 1 1,1-1-1,-1 0 0,0 1 0,1-1 0,-1 1 0,0-1 0,0 1 1,1-1-1,-1 1 0,0-1 0,0 1 0,0-1 0,0 1 0,0-1 0,0 1 1,0 0-1,0-1 0,0 1 0,0-1 0,0 1 0,0-1 0,0 1 0,0-1 1,-1 1-1,-17 13 1236,-33 3-165,50-17-1089,-92 16 394,52-15-7535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13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11979,'0'0'7939,"7"-8"-7342,0 0-472,1 0 0,0 1 0,1 0-1,16-10 1,-21 15-116,-1 0 0,1 0 1,-1 0-1,1 0 0,0 1 0,0-1 0,-1 1 0,1 0 0,0 0 0,0 1 0,0-1 1,1 1-1,-1 0 0,0 0 0,0 0 0,0 0 0,0 1 0,0 0 0,5 1 1,-7 0-14,-1-1 0,0 1 0,0-1 0,1 1 0,-1-1 0,0 1 0,0 0 0,-1 0 0,1 0 0,0-1 0,0 1 0,-1 0 0,1 0 0,-1 0 0,0 0 0,0 0 0,0 0 0,0 0 0,0 0 0,0 0 0,0 0 0,0 0 0,-1 0 0,0 2 0,-12 50 55,3-28-6,4-12 54,0 0-1,1 0 0,-5 29 0,10-42-85,0-1-1,-1 0 1,1 1-1,0-1 1,0 0 0,0 1-1,0-1 1,0 0-1,0 1 1,0-1-1,0 0 1,0 1 0,0-1-1,1 1 1,-1-1-1,0 0 1,0 1-1,0-1 1,0 0 0,0 1-1,1-1 1,-1 0-1,0 0 1,0 1-1,1-1 1,-1 0 0,0 0-1,0 1 1,1-1-1,-1 0 1,0 0-1,1 1 1,-1-1 0,0 0-1,1 0 1,15-2 592,14-15 451,47-52 148,-70 61-1153,1 0 0,-2 0 0,1-1 0,-1 0 0,0-1 0,-1 1 0,6-15 0,-12 28-23,0 0-1,0 0 1,1 0 0,-1 0-1,1 0 1,0 0-1,0 0 1,0 0-1,0-1 1,1 1-1,0 0 1,0 0-1,0 0 1,0 0-1,1-1 1,-1 1-1,1 0 1,0-1 0,0 1-1,0-1 1,0 0-1,1 0 1,-1 0-1,1 0 1,0 0-1,0-1 1,0 1-1,0-1 1,0 1-1,1-1 1,-1 0 0,1-1-1,-1 1 1,1-1-1,0 1 1,0-1-1,7 1 1,-4-2 83,1 0 1,-1-1-1,0 0 1,1 0-1,-1 0 1,0-1-1,0 0 1,0-1 0,0 0-1,-1 0 1,1 0-1,-1-1 1,1 0-1,7-7 1,-9 8-93,-1-1-1,0 1 1,0-1 0,-1 0 0,1-1 0,-1 1 0,0-1 0,0 1-1,0-1 1,-1 0 0,0 0 0,0 0 0,0 0 0,0-1-1,-1 1 1,0 0 0,0-1 0,0 1 0,-1-12 0,0 16-20,0 0 0,0 0 0,-1 0 1,1 0-1,0 0 0,-1 0 1,1 0-1,-1 0 0,1 1 0,-1-1 1,1 0-1,-1 0 0,1 0 0,-1 0 1,0 1-1,0-1 0,1 0 0,-1 1 1,0-1-1,0 1 0,0-1 1,0 1-1,0-1 0,0 1 0,0-1 1,0 1-1,0 0 0,0-1 0,0 1 1,0 0-1,0 0 0,0 0 0,0 0 1,0 0-1,0 0 0,0 0 0,0 0 1,0 1-1,0-1 0,0 0 1,0 0-1,-1 1 0,-1 0-12,0 0 1,0 0-1,0 0 1,0 0-1,0 0 0,0 1 1,1-1-1,-1 1 1,0 0-1,1-1 0,0 1 1,-1 1-1,-2 2 0,3-3 11,1 1 0,-1-1-1,1 1 1,-1 0-1,1-1 1,0 1 0,0 0-1,0 0 1,1-1-1,-1 1 1,1 0-1,-1 0 1,1 0 0,0 0-1,0 3 1,1-4 5,0-1 0,-1 0 0,1 1 0,0-1 0,0 0 0,0 0 0,0 0 0,0 0 0,0 0-1,0 0 1,0 0 0,0 0 0,0 0 0,1 0 0,-1-1 0,0 1 0,1 0 0,-1-1 0,0 1 0,1-1 0,-1 1 0,1-1 0,-1 0 0,0 0 0,1 0 0,-1 0 0,1 0 0,-1 0 0,1 0 0,1 0 0,7-1 13,0 0 0,0 0 0,0-1 0,0 0 0,0 0 0,0-1 0,-1-1 0,11-4 0,-16 6-11,0 0 0,0 0 0,0-1 0,0 1 0,-1-1 1,1 0-1,-1 0 0,1 0 0,-1 0 0,0 0 0,0-1 0,-1 1 0,1-1 0,-1 0 0,0 0 1,0 0-1,0 0 0,0 0 0,-1 0 0,1-1 0,0-4 0,-8 23 69,-13 39 262,17-49-318,1-1 0,0 1 0,1-1 0,-1 1 0,1-1 0,-1 1 0,1-1 0,0 1 0,1-1 0,-1 1 0,0-1 0,1 1 0,1 4 0,1-5-2,-1-1 0,1 1 0,0-1 0,-1 0 0,1 0 0,0 0 1,0 0-1,1 0 0,-1-1 0,0 1 0,0-1 0,1 0 0,-1 0 0,5 0 0,31 15-1474,-35-13 602,8 6-1744,-2-7-5096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13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6374,'0'0'13373,"-1"8"-12242,-10 48-96,3-1-1,2 1 0,3 78 1,2-133-1022,1 0 0,0 0 0,0-1 0,0 1 0,0 0 0,0-1 0,0 1 0,0 0 0,0 0 0,0-1 0,0 1 0,1 0 0,-1-1 0,0 1 0,0 0 0,1-1-1,-1 1 1,0 0 0,1-1 0,-1 1 0,1-1 0,-1 1 0,0 0 0,1-1 0,-1 1 0,1-1 0,0 0 0,-1 1 0,1-1 0,-1 1 0,1-1 0,0 0 0,-1 1 0,1-1 0,0 0 0,-1 0 0,1 0 0,0 1 0,0-1 0,-1 0 0,1 0 0,0 0 0,0 0 0,-1 0 0,1 0 0,0-1 0,-1 1 0,1 0 0,0 0 0,-1 0 0,1-1 0,0 1 0,-1 0 0,1-1 0,0 1 0,0-1 0,2-1 27,0 0-1,0 0 0,0 0 1,0 0-1,0-1 1,-1 1-1,1-1 1,-1 0-1,1 0 1,1-3-1,2-8-38,0 0-1,-2-1 1,1 1-1,-2-1 1,0 0 0,-1 0-1,0 0 1,-1-28-1,-2 52-248,0-7 254,1 0 1,-1 1 0,1-1-1,0 0 1,-1 1 0,1-1-1,0 1 1,1-1 0,-1 0 0,0 1-1,1-1 1,-1 0 0,1 1-1,0-1 1,0 0 0,-1 0-1,2 1 1,-1-1 0,0 0-1,0 0 1,1 0 0,-1-1 0,1 1-1,-1 0 1,1 0 0,0-1-1,0 1 1,0-1 0,0 1-1,0-1 1,0 0 0,0 0-1,4 1 1,0 0 5,-1-1 1,1 0-1,-1 0 0,1 0 0,0-1 1,-1 0-1,1 0 0,0 0 0,0-1 0,-1 0 1,1 0-1,-1-1 0,1 1 0,-1-1 1,0 0-1,1-1 0,-1 1 0,0-1 1,0 0-1,-1 0 0,1-1 0,-1 1 1,1-1-1,-1 0 0,0 0 0,-1-1 1,1 1-1,-1-1 0,0 1 0,0-1 1,0 0-1,-1-1 0,1 1 0,-1 0 0,-1-1 1,1 1-1,-1-1 0,0 1 0,0-1 1,0-10-1,-1 12-12,0-1 0,-1 1 0,1-1 0,-1 1-1,0 0 1,-1-1 0,1 1 0,-1 0 0,0 0 0,0 0 0,0 0 0,0 0 0,-1 0 0,-4-6 0,5 9-6,1 0 1,0 0 0,-1 0 0,1 0 0,-1 0 0,1 0 0,-1 0 0,1 1 0,-1-1 0,0 1 0,1-1 0,-1 1 0,0-1 0,1 1 0,-1 0 0,0 0 0,0 0 0,1 0 0,-1 0-1,0 0 1,0 0 0,1 1 0,-1-1 0,0 1 0,1-1 0,-1 1 0,1 0 0,-1-1 0,1 1 0,-1 0 0,1 0 0,-1 0 0,1 0 0,0 0 0,-1 1 0,1-1 0,0 0 0,0 0 0,0 1-1,0-1 1,-1 2 0,-3 4 19,0-1 0,1 1 0,-1 0 0,2 0 0,-1 0 0,1 1 0,0-1 0,0 1 0,1 0 0,0 0 1,0 0-1,1 0 0,0 0 0,1 0 0,-1 8 0,2-14-11,0 0 0,-1 0 0,1 0 1,0 0-1,0-1 0,-1 1 0,2 0 1,-1-1-1,0 1 0,0 0 0,0-1 0,1 0 1,-1 1-1,1-1 0,-1 0 0,1 0 1,-1 0-1,1 0 0,0 0 0,-1 0 1,1 0-1,0 0 0,0-1 0,0 1 1,0-1-1,0 1 0,0-1 0,2 0 1,10 2-244,0-1 0,0-1 0,14-1 1,-7 0-786,-9 1 273,-7 0 421,0 0 0,0 0-1,0 0 1,0 0 0,0 1 0,-1 0 0,1 0 0,8 2 0,-12-2 361,0 1 0,0-1 0,1 0 0,-1 0 1,0 0-1,0 1 0,0-1 0,0 1 0,-1-1 0,1 0 0,0 1 1,-1-1-1,1 1 0,0 0 0,-1-1 0,0 1 0,1 0 0,-1-1 1,0 1-1,0 0 0,0-1 0,0 1 0,0 0 0,-1-1 1,1 1-1,0-1 0,-1 1 0,1 0 0,-1-1 0,-1 3 0,-1 8 218,0-1-1,-2 0 0,1 1 0,-2-1 0,1-1 0,-13 18 0,18-28-399,-1 1 0,0 0 0,0-1-1,1 1 1,-1-1 0,0 1 0,0-1 0,0 1 0,0-1-1,1 0 1,-1 1 0,0-1 0,0 0 0,0 0 0,0 1-1,0-1 1,0 0 0,-2 0 0,-9-7-6635,3-9-4926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14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11915,'0'0'224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15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40 13933,'0'0'4452,"-1"9"-2925,-4 35-684,2 1-1,2 0 1,2 0-1,1 0 1,17 78 0,-19-120-799,1 0 1,0 0-1,0-1 0,1 1 1,-1-1-1,0 1 1,1-1-1,0 1 1,-1-1-1,1 0 1,0 0-1,2 2 1,-3-3-16,0-1 1,-1 0 0,1 1 0,0-1 0,0 0 0,-1 0 0,1 0 0,0 1 0,0-1-1,-1 0 1,1 0 0,0 0 0,0 0 0,0 0 0,-1 0 0,1 0 0,0-1 0,0 1-1,-1 0 1,1 0 0,0 0 0,-1-1 0,1 1 0,0-1 0,-1 1 0,1 0 0,0-1-1,-1 1 1,1-1 0,-1 1 0,1-1 0,0 1 0,-1-1 0,0 0 0,1 1-1,-1-1 1,1 0 0,-1 1 0,0-1 0,1 0 0,-1 0 0,0 1 0,0-1 0,0 0-1,0 0 1,1 1 0,-1-2 0,4-12-89,0 0 1,-1 0-1,0 0 0,-1 0 1,-1 0-1,0-1 0,-1 1 0,-1 0 1,0 0-1,-1-1 0,-4-15 1,-6 10-358,12 20 401,-1 0 1,1-1-1,-1 1 0,1 0 1,0 0-1,-1 0 0,1 0 0,-1 0 1,1 0-1,-1 0 0,1 0 1,-1 0-1,1 0 0,0 0 1,-1 0-1,1 0 0,-1 0 1,1 0-1,-1 0 0,1 0 1,0 1-1,-1-1 0,1 0 1,0 0-1,-1 0 0,1 1 1,-1-1-1,1 0 0,-1 1 1,0 1-6,-1 0 1,1 0 0,-1 1-1,1-1 1,0 0 0,0 1-1,0-1 1,0 1 0,0-1-1,0 1 1,1 0 0,-1-1-1,1 6 1,0-6 25,-1 0 1,2 0-1,-1 0 0,0 0 0,0 0 1,1-1-1,-1 1 0,1 0 0,-1 0 1,1 0-1,0 0 0,0 0 0,0-1 0,0 1 1,0 0-1,0-1 0,0 1 0,1-1 1,-1 1-1,0-1 0,1 0 0,-1 1 1,1-1-1,0 0 0,-1 0 0,1 0 1,0 0-1,0 0 0,-1-1 0,1 1 1,0-1-1,0 1 0,0-1 0,0 1 1,0-1-1,0 0 0,0 0 0,0 0 1,0 0-1,0 0 0,3-1 0,5 0 85,0 0 0,0-1-1,0 0 1,0-1 0,-1 0-1,1 0 1,11-6 0,-10 4-79,0-1-1,0 0 1,-1 0 0,0-1 0,0-1-1,-1 1 1,0-2 0,0 1 0,-1-1 0,0 0-1,0-1 1,-1 0 0,-1 0 0,0-1 0,0 1-1,-1-1 1,0-1 0,-1 1 0,0-1 0,-1 1-1,0-1 1,-1 0 0,1-23 0,-2 34-17,-1 0 0,0 0 1,0 0-1,0-1 1,0 1-1,0 0 1,0 0-1,0 0 0,-1 0 1,1 0-1,0 0 1,-1-1-1,1 1 0,-1 0 1,1 0-1,-1 0 1,1 0-1,-1 0 0,0 1 1,1-1-1,-1 0 1,0 0-1,-1-1 1,1 2-6,0-1 1,-1 1-1,1 0 1,0 0-1,0 0 1,0 0-1,0 0 0,0 0 1,0 1-1,0-1 1,-1 0-1,1 1 1,0-1-1,0 0 1,0 1-1,0-1 1,0 1-1,0-1 1,0 2-1,-6 3-42,0 0 0,0 0 0,1 1 0,-11 13 0,2 0 94,4-7 68,0 0 1,1 1-1,0 1 1,2-1 0,-1 2-1,2-1 1,0 1 0,0 0-1,-8 30 1,15-44-105,0 0 0,0 0 0,0 0 0,0-1 0,0 1 0,0 0 0,0 0 0,1 0 0,-1 0 0,0-1 0,0 1 0,1 0 0,-1 0-1,0 0 1,1-1 0,-1 1 0,1 0 0,-1 0 0,1-1 0,-1 1 0,1-1 0,-1 1 0,1 0 0,0-1 0,-1 1 0,1-1 0,0 1 0,0-1 0,-1 0 0,3 1 0,33 4 126,-22-5-132,0-2 1,-1 0 0,19-5 0,-23 4-74,-1 0-89,0 0 1,0 1-1,0 0 1,14-1 0,-21 3 146,0 0 0,1 0 1,-1 0-1,0 0 1,0 0-1,1 0 0,-1 1 1,0-1-1,0 0 0,0 1 1,1-1-1,-1 1 1,0-1-1,0 1 0,0-1 1,0 1-1,0 0 1,0 0-1,0-1 0,0 1 1,0 0-1,0 0 0,-1 0 1,1 0-1,0 0 1,-1 0-1,1 0 0,0 0 1,-1 0-1,1 1 0,-1-1 1,0 0-1,1 0 1,-1 0-1,0 1 0,0-1 1,0 2-1,1 8 5,0 6 85,1 0 0,0-1 0,1 1 0,9 29 0,-11-44-63,0 0 1,0 1-1,-1-1 0,2 0 0,-1 0 0,0 0 0,0 1 0,1-1 1,-1 0-1,1 0 0,-1-1 0,1 1 0,0 0 0,0-1 1,0 1-1,0-1 0,0 1 0,0-1 0,0 0 0,0 0 0,1 0 1,-1 0-1,0 0 0,1-1 0,-1 1 0,0-1 0,1 1 1,-1-1-1,1 0 0,-1 0 0,1 0 0,-1 0 0,1 0 0,-1-1 1,1 1-1,-1-1 0,0 0 0,1 0 0,-1 1 0,0-1 1,4-2-1,-2 0-130,1 1 0,0-1 1,-1 0-1,0 0 1,0 0-1,0-1 0,0 1 1,0-1-1,-1 0 1,1 0-1,-1 0 0,0-1 1,0 1-1,-1-1 1,1 0-1,2-7 0,-2 1-216,0-1 0,0 0-1,-1 1 1,0-1-1,-1 0 1,-1-14 0,0 25 377,0 0 1,0 0 0,0-1 0,0 1-1,0 0 1,0 0 0,0 0 0,0-1-1,-1 1 1,1 0 0,0 0 0,-1 0 0,1 0-1,-1 0 1,1 0 0,-1 0 0,0 0-1,0 0 1,1 0 0,-1 0 0,0 0-1,0 0 1,0 0 0,0 1 0,0-1 0,0 0-1,0 1 1,0-1 0,0 0 0,0 1-1,0 0 1,0-1 0,0 1 0,-1 0-1,1-1 1,0 1 0,0 0 0,0 0 0,-1 0-1,1 0 1,0 0 0,0 0 0,0 0-1,-1 1 1,1-1 0,0 0 0,-2 2-1,-2-1 22,1 0 0,0 1 0,0 0-1,-1 0 1,1 0 0,1 0-1,-1 1 1,0-1 0,1 1 0,-1 0-1,-5 6 1,7-7-31,0 0 1,1 0-1,-1 1 0,0-1 0,1 1 1,0-1-1,-1 1 0,1 0 1,0 0-1,0-1 0,0 1 1,1 0-1,-1 0 0,1 0 0,0 0 1,-1 0-1,1 0 0,1 0 1,-1 0-1,0 0 0,1 0 1,-1-1-1,1 1 0,0 0 0,0 0 1,0 0-1,0-1 0,1 1 1,-1-1-1,1 1 0,-1-1 1,5 5-1,-1-2-73,0-1 1,1 0-1,0 0 1,-1 0-1,2-1 1,-1 1-1,0-2 1,1 1-1,-1-1 1,1 1-1,0-2 1,-1 1-1,9 0 1,6 0-1502,1 0 1,26-3 0,-6-3-4590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16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82 5189,'2'-3'913,"0"-1"0,0 1 0,0-1 1,0 0-1,-1 0 0,0 1 0,1-1 0,-1 0 1,-1 0-1,1 0 0,-1 0 0,1-5 0,-1 7-634,0 1 0,-1 0 0,1 0 0,0 0-1,-1 0 1,1 0 0,-1 0 0,1 0 0,-1 0-1,1 0 1,-1 0 0,0 0 0,1 0 0,-1 0-1,0 0 1,0 0 0,-1-1 0,0 1-150,0 0 1,0 0-1,0 0 0,0 1 1,0-1-1,-1 0 1,1 1-1,0 0 0,0-1 1,0 1-1,-1 0 1,-1 0-1,0 0-79,0 1 1,0-1-1,0 1 0,0 0 1,0 0-1,0 0 0,0 1 1,0-1-1,0 1 1,1 0-1,-1 0 0,1 0 1,0 1-1,-1-1 0,1 1 1,0 0-1,0 0 0,1 0 1,-1 0-1,1 0 0,-1 0 1,-2 7-1,1-2-18,0 0 0,0 0 0,1 0 0,0 1 0,1-1 0,0 1 1,0 0-1,1-1 0,0 16 0,1-23-26,0-1 0,0 1 0,0 0 0,0 0 0,0 0 0,0 0 0,0 0 0,0 0 0,1 0 0,-1-1 0,0 1 1,1 0-1,-1 0 0,1 0 0,-1-1 0,1 1 0,-1 0 0,1-1 0,-1 1 0,1 0 0,0-1 0,-1 1 0,1-1 0,0 1 0,0-1 0,-1 1 0,1-1 0,1 1 0,1 0 34,-1-1 0,1 1 0,-1-1 0,1 0 0,-1 0-1,1 0 1,-1 0 0,1 0 0,0 0 0,2-2 0,3 0 93,0 0 1,-1 0-1,1-1 1,-1-1-1,1 1 1,7-6-1,-3 0-92,0 0 0,0 0-1,-1-1 1,0-1 0,0 0 0,-2 0-1,1-1 1,-1-1 0,-1 1 0,7-16-1,-21 70-322,2-30-83,2 1 0,-1 0 1,1 0-1,1 0 1,1 1-1,0 18 1,0-31 219,1 0 0,-1 0 1,0 0-1,0 0 0,0 0 0,1 0 1,-1 0-1,1 0 0,-1 0 0,1 0 1,-1 0-1,1 0 0,-1 0 0,1-1 1,0 1-1,-1 0 0,1 0 0,0 0 1,0-1-1,0 1 0,0-1 0,-1 1 1,1 0-1,0-1 0,0 0 0,0 1 1,0-1-1,0 1 0,0-1 1,0 0-1,0 0 0,1 0 0,-1 0 1,0 0-1,0 0 0,0 0 0,0 0 1,0 0-1,0 0 0,0 0 0,0-1 1,0 1-1,0 0 0,0-1 0,0 1 1,0-1-1,1 0 0,4-1-769,0-1 0,-1 0 0,0 0 1,1 0-1,-1 0 0,0-1 0,4-4 0,15-19-4200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16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9865,'0'0'7479,"-7"13"-5664,6-11-1748,-45 95 2122,42-88-1896,1 0 0,0 0 1,0 0-1,1 0 1,1 1-1,-1-1 0,1 0 1,1 1-1,0-1 1,2 18-1,-1-26-279,0 1-1,0-1 1,0 0-1,0 0 1,1 1-1,-1-1 1,0 0-1,1 0 1,-1 0-1,0-1 1,1 1-1,-1 0 1,1 0-1,0-1 1,-1 1-1,1-1 1,-1 1 0,1-1-1,0 0 1,-1 0-1,1 0 1,0 0-1,0 0 1,-1 0-1,1 0 1,0 0-1,2-2 1,48-7 119,-45 7-325,-1 0 0,1 1-1,0 0 1,0 0 0,-1 1-1,13 0 1,-18 0 179,0 0 0,0 0-1,1 0 1,-1 0 0,0 1 0,0-1 0,0 1-1,0-1 1,0 0 0,0 1 0,0 0 0,0-1-1,0 1 1,0 0 0,0-1 0,0 1 0,-1 0-1,1 0 1,0 0 0,0 0 0,-1 0-1,1 0 1,-1 0 0,1 0 0,-1 0 0,1 0-1,-1 0 1,0 0 0,1 0 0,-1 0 0,0 0-1,0 0 1,0 1 0,0-1 0,0 0-1,0 0 1,0 0 0,0 0 0,0 0 0,0 0-1,-1 1 1,1-1 0,0 0 0,-1 0 0,1 0-1,-1 0 1,0 1 0,-1 2 184,0-1 0,0 0 0,0 1 0,-1-1 1,1 0-1,-1 0 0,0 0 0,0 0 0,0-1 0,0 1 0,0-1 0,0 0 0,-1 0 1,1 0-1,-1 0 0,0 0 0,1-1 0,-1 0 0,-6 2 0,-3 0 201,-1 0-1,1-1 1,-1 0-1,-19 0 1,29-3-430,-1 1 0,0-1 0,0 0 0,1 0 1,-1 0-1,0-1 0,1 1 0,0-1 0,-1-1 1,1 1-1,-7-5 0,9 6-132,1 0 0,0 0 0,0 0 0,0 0 1,0 0-1,0 0 0,1 0 0,-1 0 0,0-1 0,0 1 0,1 0 0,-1 0 0,1-1 0,-1 1 1,1-1-1,-1 1 0,1-3 0,0 2-179,0 1 1,1-1-1,-1 0 1,0 1-1,1-1 1,0 1-1,-1-1 0,1 1 1,0-1-1,0 1 1,0-1-1,0 1 1,0 0-1,0 0 1,0-1-1,0 1 0,0 0 1,1 0-1,1-1 1,16-11-5937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16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33 17489,'0'0'8424,"-9"-6"-7448,6 3-951,-1 0 0,1 1 0,-1-1 0,0 1 0,0 0 0,0 0-1,0 0 1,0 1 0,0-1 0,0 1 0,-1 0 0,1 0 0,0 1-1,-1-1 1,1 1 0,0 0 0,-1 0 0,1 0 0,-1 1-1,1 0 1,0-1 0,-1 2 0,1-1 0,0 0 0,0 1 0,0 0-1,0 0 1,-4 2 0,-31 26-38,37-29 11,0 1 0,0 0 1,0 0-1,1 0 0,-1 0 0,1 0 1,-1 1-1,1-1 0,0 0 1,0 1-1,0-1 0,0 1 0,0-1 1,1 1-1,-1-1 0,0 4 0,2-5 0,-1 0-1,0 0 0,1 0 1,-1 0-1,1 0 0,-1 0 1,1 0-1,-1 0 0,1-1 1,0 1-1,-1 0 0,1 0 1,0-1-1,0 1 1,0 0-1,-1-1 0,1 1 1,0-1-1,0 1 0,0-1 1,0 1-1,0-1 0,0 0 1,0 1-1,2-1 0,33 8-15,-27-6 4,-6-2 7,16 4-205,1 0-1,-1 1 1,0 1 0,-1 0-1,27 14 1,-43-19 223,-1-1 0,0 1 0,0 0 0,1-1 0,-1 1 1,0 0-1,0 0 0,0 0 0,1 0 0,-1 0 0,0 0 0,-1 0 0,1 0 1,0 0-1,0 1 0,0-1 0,-1 0 0,1 1 0,0-1 0,-1 0 0,0 1 1,1-1-1,-1 1 0,0-1 0,1 0 0,-1 1 0,0-1 0,0 1 0,0-1 1,0 1-1,-1-1 0,1 1 0,0-1 0,-1 0 0,1 1 0,-1-1 0,1 1 0,-1-1 1,1 0-1,-1 0 0,0 1 0,0-1 0,0 0 0,0 0 0,0 0 0,0 0 1,0 0-1,0 0 0,0 0 0,0 0 0,0 0 0,-1-1 0,0 2 0,-6 3 338,-1 1 0,1-1 0,-1-1 0,1 0 0,-1 0 0,-16 4 0,14-5-185,1-2 0,-1 0 1,0 0-1,-12-1 1,21 0-242,0 0 1,0 1 0,0-1 0,0 0-1,0-1 1,0 1 0,0 0-1,0-1 1,0 1 0,0-1 0,1 1-1,-1-1 1,0 0 0,0 0-1,1 0 1,-1 0 0,0 0 0,1 0-1,-1 0 1,1-1 0,-1 1-1,1-1 1,0 1 0,0-1 0,0 1-1,-1-1 1,1 1 0,1-1-1,-1 0 1,-1-2 0,2 3-138,0 0 1,0 0-1,1 0 0,-1 1 1,0-1-1,0 0 0,1 0 1,-1 1-1,1-1 0,-1 0 1,0 1-1,1-1 1,-1 0-1,1 1 0,-1-1 1,1 1-1,0-1 0,-1 1 1,1-1-1,0 1 0,-1-1 1,1 1-1,0 0 1,-1-1-1,1 1 0,0 0 1,1-1-1,27-7-4755,-20 6 2723,19-7-3690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18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148 300 13997,'0'0'9898,"-10"-6"-9279,7 4-597,1 1-14,0-1 0,-1 0 0,1 1 0,0-1 0,-1 1 0,1 0 0,-1 0 0,1 0 0,-1 0 0,0 0 0,1 1 0,-1-1 0,0 1 0,0 0 0,1 0 0,-1 0 0,0 0 0,0 0 0,1 0 0,-1 1 0,0 0 0,0-1 0,1 1 0,-1 0 0,1 0 0,-1 0 0,1 1 0,-1-1 0,1 0 0,0 1 0,0 0 0,-1 0 0,1-1 0,0 1 0,-2 4-1,-28 41 811,30-44-739,1 0 0,0 0 0,-1 0-1,1 0 1,0 1 0,1-1 0,-1 0 0,0 1 0,1-1 0,0 0 0,0 1 0,0-1 0,0 1 0,2 5 0,-1-8-56,-1 0-1,1 0 0,0 0 0,1 0 0,-1 0 1,0 0-1,0 0 0,0-1 0,0 1 0,1 0 1,-1-1-1,0 1 0,1-1 0,-1 1 0,1-1 1,-1 0-1,0 1 0,1-1 0,-1 0 1,1 0-1,-1 0 0,1 0 0,-1 0 0,2-1 1,38-4 265,-33 1-284,0 1 0,-1-1 0,0-1 0,1 1 0,-2-1-1,1-1 1,-1 1 0,1-1 0,-1 0 0,7-11 0,-9 13-18,-1 0 1,0 0-1,0-1 0,0 1 1,0-1-1,-1 0 0,0 1 1,0-1-1,0 0 0,-1 0 1,1-1-1,-1 1 0,0 0 1,-1 0-1,1-1 0,-1 1 1,-1-10-1,1 15 11,-1-1-1,1 1 1,0-1 0,0 1 0,-1-1-1,1 1 1,-1 0 0,1-1-1,0 1 1,-1 0 0,1-1 0,-1 1-1,1 0 1,-1-1 0,1 1-1,-1 0 1,1 0 0,-1 0 0,1 0-1,-1-1 1,1 1 0,-1 0-1,1 0 1,-1 0 0,0 0 0,1 0-1,-1 0 1,1 0 0,-1 0-1,1 1 1,-1-1 0,1 0 0,-1 0-1,1 0 1,-1 1 0,1-1 0,-1 0-1,1 0 1,-1 1 0,1-1-1,0 0 1,-1 1 0,1-1 0,-1 1-1,1-1 1,0 0 0,-1 1-1,1-1 1,-1 2 0,-20 19-137,17-13 191,-1 1 0,1-1 0,1 1 0,-1-1 0,-2 16 1,5-23-43,1 0 0,-1 1 0,1-1 0,-1 1 0,1-1 0,0 1 0,0-1 0,0 0 0,0 1 0,0-1 0,0 1 0,0-1 0,0 1 0,1-1 0,-1 1 0,0-1 0,1 1 0,-1-1 0,1 0 0,0 1 0,-1-1 0,1 0 0,0 0 0,0 1 0,0-1 0,0 0 0,0 0 0,0 0 0,0 0 0,0 0 0,1 0 0,-1-1 0,0 1 0,0 0 0,1-1 0,-1 1 0,1 0 0,-1-1 0,0 0 0,1 1 0,-1-1 0,3 0 0,3 0 23,0 0-1,0-1 1,0 0 0,0-1 0,-1 1 0,1-1 0,0 0-1,-1-1 1,1 0 0,-1 0 0,0 0 0,0-1 0,0 0-1,10-9 1,-11 9-64,0 1 1,-1-2-1,1 1 0,-1 0 0,0-1 0,0 0 0,-1 0 0,0 0 0,1-1 1,-2 1-1,1-1 0,-1 1 0,1-1 0,-2 0 0,1 0 0,-1 0 0,1-7 1,-6 12-16,9 0 179,1-1-94,0 0 0,-1-1 0,0 1 0,0-1 0,0 0 0,0-1 0,0 1 0,0-1 0,-1 0 0,0 0 0,1-1 0,5-8 0,-5 7-31,0-1-1,0 1 1,-1-1 0,0 0-1,-1 0 1,1-1 0,-1 1-1,-1-1 1,3-9 0,-4 15-16,-1-1 1,0 1-1,1 0 1,-1-1-1,0 1 1,0 0-1,0-1 1,-1 1 0,1 0-1,-1 0 1,1-1-1,-1 1 1,0 0-1,1 0 1,-1 0 0,0 0-1,-1 0 1,1 0-1,0 0 1,-2-2-1,1 3-2,0 0-1,1 0 1,-1 0-1,0 1 1,0-1-1,0 1 1,0-1-1,0 1 1,0 0-1,0-1 1,0 1 0,0 0-1,0 0 1,0 1-1,0-1 1,0 0-1,0 1 1,0-1-1,0 1 1,0 0-1,1-1 1,-1 1-1,0 0 1,-3 2-1,-7 4 42,0 0 1,1 1-1,-1 1 1,1-1-1,1 2 0,0-1 1,0 2-1,1-1 0,-11 17 1,13-17 80,0 0 1,1 0 0,1 1 0,0-1-1,0 1 1,1 0 0,0 1-1,1-1 1,1 1 0,-1-1 0,0 18-1,4-25-104,-1 0-1,1-1 0,0 1 0,0-1 1,0 1-1,0-1 0,1 1 1,-1-1-1,1 0 0,0 1 1,0-1-1,0 0 0,0 0 0,1-1 1,-1 1-1,1 0 0,0-1 1,-1 0-1,1 1 0,0-1 0,1 0 1,-1 0-1,0-1 0,0 1 1,1-1-1,-1 0 0,1 0 0,-1 0 1,1 0-1,6 0 0,-2 1-42,1-1 0,-1 0-1,1 0 1,-1-1 0,1 0-1,-1 0 1,1-1-1,0 0 1,-1-1 0,0 0-1,1 0 1,12-6 0,-12 2 2,0 1 1,0-1-1,-1 0 1,0-1-1,8-8 1,-13 12 33,0 0 0,0 0 0,0 0 0,-1-1 1,1 1-1,-1-1 0,0 0 0,0 0 1,-1 1-1,1-1 0,-1-1 0,0 1 1,0 0-1,0 0 0,0-5 0,-24 38-277,20-23 289,0-1 0,0 1 1,1 0-1,0 0 1,0 0-1,0 0 0,1 0 1,-1 0-1,1 9 0,1-14-5,0 0 0,0 0 0,0 0 0,0 1 0,1-1-1,-1 0 1,0 0 0,1 0 0,-1 0 0,1 0-1,-1 0 1,1 0 0,0 0 0,-1 0 0,1 0-1,0-1 1,-1 1 0,1 0 0,0 0 0,0-1 0,1 2-1,0-1 4,1 0 0,-1 0 0,1-1 0,-1 1-1,1 0 1,-1-1 0,1 0 0,0 0 0,-1 0-1,1 0 1,-1 0 0,1 0 0,2-1 0,3-1-6,-1 0 0,0-1 1,0 0-1,0 0 0,0 0 1,0-1-1,-1 0 0,1 0 1,-1-1-1,0 0 0,6-6 1,-4 3-39,1-1-1,-2 0 1,1 0 0,-1-1 0,0 0 0,7-16 0,-31 45-664,-8 19 718,23-34-14,1 0 1,-1 0-1,1 0 0,0 0 1,1 0-1,-1 1 1,0-1-1,1 0 1,0 7-1,1-10 1,-1 0 1,0-1-1,1 1 0,-1 0 1,0 0-1,1 0 1,-1 0-1,1 0 0,-1 0 1,1 0-1,0 0 0,-1-1 1,1 1-1,0 0 1,0-1-1,0 1 0,-1 0 1,1-1-1,0 1 0,0-1 1,0 1-1,0-1 0,0 0 1,0 1-1,0-1 1,0 0-1,0 0 0,0 1 1,0-1-1,0 0 0,0 0 1,0 0-1,0 0 1,0-1-1,0 1 0,0 0 1,0 0-1,0-1 0,0 1 1,0 0-1,1-1 1,5-2-6,0 0 1,-1 0 0,1 0-1,-1-1 1,0 1 0,0-2-1,0 1 1,0-1 0,-1 1-1,6-9 1,49-58-1227,-58 68 1111,11-14-700,-1-1 0,-1-1 0,11-23 0,-15 26-376,-1 0 0,0-1 0,-2 1 0,0-1 0,0 0 0,-2 0 0,2-29 0,-4 46 1211,0 0 0,0 0 1,0-1-1,0 1 0,0 0 1,0 0-1,0 0 0,0-1 1,0 1-1,0 0 1,0 0-1,0 0 0,0 0 1,0-1-1,0 1 0,0 0 1,0 0-1,0 0 0,0-1 1,0 1-1,0 0 1,0 0-1,0 0 0,0 0 1,0-1-1,0 1 0,-1 0 1,1 0-1,0 0 0,0 0 1,0 0-1,0-1 0,0 1 1,-1 0-1,1 0 1,0 0-1,0 0 0,0 0 1,0 0-1,-1 0 0,1 0 1,0 0-1,0 0 0,0-1 1,0 1-1,-1 0 1,1 0-1,0 0 0,0 0 1,0 0-1,-1 0 0,1 1 1,0-1-1,0 0 0,0 0 1,-1 0-1,1 0 1,0 0-1,-14 13 805,-8 19-213,6 4 10,2 1 0,1 0 1,-10 52-1,-1 0 589,23-85-1079,-10 47 1659,15-47-721,3-10-717,6-9-239,-6 2 35,-1 0 1,-1-1-1,0 1 1,-1-1 0,-1 0-1,0 0 1,-1 0 0,0-1-1,-1-20 1,19 51-62,-12-8-79,1 0 0,-1-1-1,1 0 1,1 0-1,0-1 1,0-1-1,0 0 1,0 0-1,1 0 1,0-2-1,0 1 1,17 2-1,-22-5-1,1 0-1,-1 0 1,1-1-1,-1 0 1,1 0-1,0-1 0,-1 0 1,1 0-1,-1 0 1,9-4-1,-12 4-1,1-1 0,0 0 0,-1 0-1,0 0 1,0 0 0,1-1-1,-1 1 1,-1-1 0,1 0 0,0 0-1,-1 0 1,1 0 0,-1 0 0,0 0-1,0-1 1,0 1 0,0-1-1,1-4 1,-3 7-4,1 0 0,-1 0-1,0 0 1,1 0 0,-1 0-1,0 0 1,1 0 0,-1 0-1,0 0 1,0 0 0,0 0-1,0 0 1,0-1 0,0 1-1,-1 0 1,1 0 0,0 0 0,0 0-1,-1 0 1,1 0 0,-1 0-1,1 0 1,-1 0 0,1 0-1,-1 1 1,1-1 0,-1 0-1,-1-1 1,0 1-3,0 0 1,0 0-1,0 0 0,0 0 1,0 0-1,-1 1 1,1-1-1,0 1 0,0-1 1,0 1-1,-1 0 0,1 0 1,-3 0-1,-2 1-3,0 0 1,0 0-1,0 0 0,0 1 1,0-1-1,0 2 0,1-1 1,-9 5-1,8-2 148,0 1 1,0 0 0,1 0-1,0 0 1,0 1-1,1-1 1,-1 1-1,2 1 1,-7 11-1,9-16-97,1 0 0,-1 0-1,1 0 1,0 0-1,0 0 1,0 0-1,0 0 1,1 0-1,-1 1 1,1-1 0,0 0-1,0 0 1,0 1-1,1-1 1,-1 0-1,1 0 1,-1 0-1,1 1 1,0-1 0,0 0-1,0 0 1,1 0-1,-1 0 1,1-1-1,0 1 1,0 0-1,0-1 1,2 3 0,3 1-179,-1 0 1,1-1-1,0 0 1,1 0-1,-1-1 1,1 0-1,0 0 1,0-1-1,10 3 1,47 5-8319,-30-11-2051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24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13741,'1'0'218,"0"1"-1,0 0 1,0-1-1,0 1 1,-1 0-1,1-1 1,0 1-1,-1 0 1,1 0-1,0 0 1,-1-1-1,1 1 1,-1 0-1,0 0 1,1 0-1,-1 0 1,1 0-1,-1 0 1,0 0-1,0 0 1,0 0-1,0 0 1,0 0-1,0 0 1,0 0-1,0 0 1,0 2-1,-1 42 945,1-30-358,-4 98 895,3 73 226,7-163-1757,4-17 160,-9-7-311,0 0 0,0 0 0,1 0 0,-1 0 0,0 0 0,0 0 0,0 0 0,0 0 0,0-1 0,0 1 0,-1 0 0,1-1 0,0 1 0,-1 0 0,1-1 0,-1 1 0,1-1 0,-1 1 0,0-1 0,1 1 1,-1-3-1,4-22-419,-1 1 0,-1-1 0,-1 0 0,-1 0 0,-2 0 0,-7-44 0,9 69 274,-1 3 118,2 0 0,-1 0-1,0 0 1,0 0 0,1 0 0,-1 0-1,1 0 1,-1 0 0,1 0-1,0 0 1,0 0 0,0-1 0,0 1-1,0 0 1,0-1 0,0 1 0,1-1-1,-1 1 1,0-1 0,1 1 0,-1-1-1,1 0 1,0 0 0,0 0 0,-1 0-1,1 0 1,0 0 0,3 1-1,1 1 49,2 0-1,-1 0 0,0 0 0,0-1 0,1 0 1,8 0-1,-6-1-20,0 0-1,0-1 1,0 0 0,0-1 0,0 0 0,0-1-1,0 0 1,0-1 0,-1 0 0,1 0 0,-1-1-1,0 0 1,0 0 0,0-1 0,0-1 0,-1 1-1,0-1 1,0-1 0,-1 0 0,0 0 0,0 0-1,0-1 1,-1 0 0,0 0 0,-1 0 0,7-14-1,-5 1-11,-7 20-8,0 1 1,0 0-1,0 0 1,0 0-1,0 0 0,0 0 1,0-1-1,0 1 1,0 0-1,0 0 1,0 0-1,-1 0 0,1 0 1,0 0-1,0-1 1,0 1-1,0 0 0,0 0 1,0 0-1,-1 0 1,1 0-1,0 0 1,0 0-1,0 0 0,0 0 1,0 0-1,-1 0 1,1-1-1,0 1 1,0 0-1,0 0 0,0 0 1,-1 0-1,1 0 1,0 0-1,0 0 0,0 0 1,0 1-1,0-1 1,-1 0-1,1 0 1,0 0-1,0 0 0,0 0 1,0 0-1,0 0 1,-1 0-1,1 0 1,0 0-1,0 0 0,0 1 1,0-1-1,0 0 1,-3 2-10,0 0 0,0 1 1,1-1-1,-1 1 1,1 0-1,0-1 0,-1 1 1,1 0-1,-1 4 1,-5 9 18,2 1 0,0-1 1,0 1-1,-2 20 0,5-27 69,2 0-1,0 0 0,0 1 1,0-1-1,2 1 1,-1-1-1,1 0 1,4 16-1,-4-23-57,1 0-1,-1 0 1,1 0-1,0 0 1,0 0 0,1-1-1,-1 1 1,1 0 0,-1-1-1,1 0 1,0 0-1,-1 0 1,1 0 0,0 0-1,1 0 1,-1-1 0,0 1-1,0-1 1,1 0 0,-1 0-1,0 0 1,1-1-1,-1 1 1,1-1 0,-1 0-1,1 0 1,-1 0 0,5-1-1,3 1-1,0-1-1,-1 0 1,1-1-1,0 0 1,-1 0 0,1-1-1,-1-1 1,10-5-1,-12 5-12,-1 0-1,1-1 1,-1 0 0,0 0-1,-1-1 1,0 0-1,9-10 1,-12 12 21,-1 1 0,0 0 0,1 0 0,-1-1-1,-1 0 1,1 1 0,-1-1 0,1 0 0,-1 0 0,0 0 0,0 0 0,-1 1 0,1-1 0,-1-1 0,0 1 0,0 0 0,0 0-1,-1-5 1,0 8-11,0-1-1,0 1 0,0 0 0,0-1 0,0 1 1,-1 0-1,1 0 0,0-1 0,0 1 0,-1 0 1,1 0-1,-1 1 0,1-1 0,-1 0 1,1 0-1,-1 1 0,0-1 0,1 1 0,-1-1 1,0 1-1,0 0 0,1 0 0,-1 0 1,0 0-1,-3 0 0,-45 5 161,48-5-173,0 1 0,-1 0 0,1 0 0,0 0 0,0 0 0,0 0 0,0 0 0,0 0 0,0 1 0,0-1 0,0 1 0,1 0 0,-1-1 0,0 1 0,1 0 0,0 0 0,-1 0 0,1 0 0,0 0 0,0 0 0,0 0 0,0 0 0,0 1 0,1-1 0,-1 0 0,1 1 0,-1-1 0,1 0 0,0 4 0,0-3-21,1 0-1,-1 0 0,1 0 0,0 0 0,0 0 0,0 0 1,0 0-1,1 0 0,-1-1 0,1 1 0,-1 0 0,1-1 1,0 1-1,0-1 0,0 0 0,0 0 0,1 0 0,-1 0 1,1 0-1,-1 0 0,6 2 0,4 2-859,0-1 0,1-1 0,-1 0 1,1 0-1,20 2 0,29-1-4276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19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28 6406,'-36'4'3296,"10"-4"3957,26-1-7104,0 0 0,0 0 0,0-1 1,1 1-1,-1 0 0,0-1 0,1 1 0,-1 0 1,0 0-1,1-1 0,0 1 0,-1 0 0,1 0 1,0 0-1,-1 0 0,1 0 0,0 0 0,0 0 1,2-2-1,-2 2-113,0 1 0,1-1 1,-1 0-1,1 0 0,-1 1 1,1-1-1,-1 1 0,1-1 0,-1 1 1,1 0-1,0-1 0,-1 1 0,1 0 1,-1 0-1,1 0 0,0 0 1,-1 0-1,1 1 0,-1-1 0,1 0 1,0 1-1,-1 0 0,1-1 0,2 2 1,-2 0-17,0 0 1,-1 0 0,1 0-1,0 0 1,-1 1-1,1-1 1,-1 0 0,0 1-1,0-1 1,0 1-1,0-1 1,0 1 0,1 4-1,1 12-21,-1 1 0,-1-1 0,-1 29 0,-1-30 107,1-13-100,0 0 0,0 0 0,1 0-1,0 0 1,0 0 0,0 0 0,0 0 0,1 0-1,0 0 1,0 0 0,3 6 0,-3-10-2,-1 1 1,0-1 0,1 0 0,-1 1-1,1-1 1,-1 0 0,1 0-1,-1 0 1,1 0 0,0 0-1,0 0 1,-1-1 0,1 1 0,0-1-1,0 1 1,0-1 0,0 0-1,0 1 1,0-1 0,-1 0-1,1 0 1,0 0 0,0-1 0,0 1-1,0 0 1,0-1 0,0 1-1,-1-1 1,1 0 0,0 1 0,0-1-1,-1 0 1,4-2 0,3-2-3,0 0 1,0 0-1,-1-1 1,0 0 0,0 0-1,0-1 1,-1 0-1,1 0 1,-2 0-1,6-9 1,-7 10 93,-1 0 1,1 0-1,-1-1 0,0 1 1,-1-1-1,1 0 0,-1 0 1,-1 0-1,1 0 1,-1 0-1,-1 0 0,1 0 1,-2-13-1,1 20-95,0 1 0,0-1-1,-1 1 1,1-1 0,0 0 0,0 1 0,-1-1-1,1 0 1,0 1 0,0-1 0,-1 0 0,1 1 0,0-1-1,-1 0 1,1 1 0,-1-1 0,1 0 0,0 0-1,-1 0 1,1 1 0,-1-1 0,1 0 0,-1 0-1,1 0 1,-1 0 0,1 0 0,0 0 0,-1 0 0,1 0-1,-1 0 1,1 0 0,-1 0 0,1 0 0,-1 0-1,1 0 1,-1-1 0,1 1 0,0 0 0,-1 0 0,1 0-1,-1-1 1,1 1 0,0 0 0,-1 0 0,1-1-1,0 1 1,-1 0 0,1-1 0,0 1 0,0 0-1,-1-1 1,1 1 0,0-1 0,0 1 0,-1 0 0,1-1-1,0 1 1,0-1 0,-1 4-52,1 0 0,0 0 0,0 1 0,0-1 0,1 0 0,-1 1 0,1-1 0,-1 0 0,1 0 0,0 0 0,0 0 0,1 0 0,-1 0 0,1 0 0,-1 0 0,1 0 0,0 0 0,0-1 0,0 1 0,3 2 0,0-2-352,-1 0 0,0-1 1,0 0-1,1 0 0,-1 0 0,1-1 0,0 1 1,0-1-1,-1 0 0,1 0 0,0-1 0,0 1 0,8-2 1,-5 2-706,-1-2-1,1 1 1,-1-1 0,1 0 0,-1-1 0,11-3 0,12-8-5907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20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131 187 9513,'0'0'2279,"-10"1"247,4-1-2346,1 0 0,0 0 0,0 1 0,0 0 1,0 0-1,0 0 0,0 1 0,0 0 0,1 0 1,-1 0-1,1 0 0,-1 1 0,1-1 1,0 1-1,0 0 0,0 1 0,0-1 0,0 1 1,1 0-1,0 0 0,-1 0 0,1 0 1,1 0-1,-1 1 0,1-1 0,0 1 0,0-1 1,-2 9-1,3-11-144,0 0-1,1 0 1,-1 0 0,1 0-1,-1 0 1,1 0 0,0 0-1,0 0 1,0 0 0,0 0 0,0 1-1,0-1 1,1 0 0,-1 0-1,1 0 1,-1 0 0,1 0 0,0 0-1,0 0 1,0 0 0,0 0-1,0-1 1,0 1 0,1 0 0,-1-1-1,3 3 1,0-2 7,-1 0 0,1-1 0,0 0-1,0 1 1,0-1 0,0-1 0,0 1 0,0-1 0,1 1 0,-1-1 0,0 0-1,8-2 1,-6 1-20,1 0 0,-1-1-1,1 0 1,-1 0-1,0-1 1,0 0 0,0 0-1,0 0 1,0-1 0,0 1-1,-1-1 1,0-1 0,0 1-1,0-1 1,-1 0 0,1 0-1,-1 0 1,0-1-1,0 1 1,-1-1 0,0 0-1,0 0 1,0 0 0,-1-1-1,0 1 1,0-1 0,-1 1-1,2-9 1,-4 15-20,1 0 1,0 1-1,0-1 1,0 0-1,-1 1 1,1-1-1,0 0 0,-1 0 1,1 1-1,0-1 1,0 0-1,-1 0 1,1 0-1,0 0 1,-1 1-1,1-1 1,0 0-1,-1 0 0,1 0 1,0 0-1,-1 0 1,1 0-1,-1 0 1,1 0-1,0 0 1,-1 0-1,1 0 1,0 0-1,-1 0 0,1 0 1,0 0-1,-1 0 1,1-1-1,0 1 1,-1 0-1,1 0 1,0 0-1,-1 0 0,1-1 1,0 1-1,-1 0 1,1 0-1,0-1 1,0 1-1,0 0 1,-1-1-1,1 1 1,0 0-1,0-1 0,0 1 1,-1 0-1,1-1 1,0 1-1,0 0 1,0-1-1,0 1 1,0 0-1,0-1 0,0 1 1,0 0-1,0-1 1,0 1-1,0-1 1,0 1-1,0 0 1,0-1-1,1 1 1,-19 24 44,16-19-17,0 0 1,1 0-1,0 0 1,0 0-1,0 0 1,1 0-1,-1 0 1,1 0-1,1 0 1,-1 0-1,1 0 0,0 0 1,2 9-1,-2-12 11,0 1-1,1-1 0,-1 0 0,1 1 1,-1-1-1,1 0 0,0 0 1,0 0-1,0-1 0,0 1 0,0 0 1,0-1-1,0 1 0,0-1 0,1 0 1,-1 1-1,1-1 0,-1 0 1,1-1-1,-1 1 0,1 0 0,0-1 1,-1 1-1,1-1 0,0 0 0,-1 0 1,4 0-1,4-1 26,0-1 0,-1 1 0,1-2 0,0 1-1,-1-1 1,0-1 0,1 0 0,-1 0 0,-1 0 0,1-1 0,-1-1 0,0 0 0,0 0-1,0 0 1,-1-1 0,0 0 0,0 0 0,-1-1 0,11-16 0,-9 12-69,0 0-1,-1-1 1,-1 0 0,0 0 0,0 0 0,-1-1 0,-1 1 0,-1-1 0,0-1-1,0 1 1,-1 0 0,-1 0 0,-1-18 0,0 31-5,0 1-1,0-1 1,0 0 0,0 0 0,0 0-1,-1 1 1,1-1 0,0 0-1,0 0 1,-1 1 0,1-1 0,0 0-1,-1 0 1,1 1 0,-1-1 0,1 1-1,-1-1 1,1 0 0,-1 1 0,1-1-1,-1 1 1,0-1 0,1 1-1,-1-1 1,0 1 0,1 0 0,-1-1-1,0 1 1,0 0 0,1-1 0,-1 1-1,0 0 1,0 0 0,0 0 0,1 0-1,-1 0 1,0 0 0,0 0-1,0 0 1,1 0 0,-1 0 0,-1 1-1,-1-1-3,1 1-1,-1 0 0,1 0 1,0 0-1,-1 0 0,1 0 1,0 0-1,0 1 0,0-1 1,0 1-1,0 0 0,-3 2 0,-5 10 23,0 1 0,1 0 0,0 0 0,1 0 0,1 1 0,-6 18 0,10-24 61,0 1 0,0-1-1,1 0 1,0 1 0,1 0 0,0-1 0,1 1 0,0 0 0,1-1 0,0 1 0,3 12 0,-3-20-64,1-1 0,-1 1 0,1 0-1,0-1 1,0 1 0,0-1 0,0 0 0,0 1 0,1-1 0,-1 0-1,1 0 1,-1-1 0,1 1 0,0 0 0,-1-1 0,1 0 0,0 1-1,0-1 1,0 0 0,0-1 0,0 1 0,1-1 0,-1 1 0,4-1-1,6 1 15,-1 0 0,1-1-1,-1 0 1,25-4-1,-26 1-44,0 0-1,0-1 1,-1 0-1,1 0 1,-1-1-1,0 0 1,0-1-1,12-10 1,-17 13 11,-1-1 0,1 0-1,-1 1 1,0-2 0,0 1 0,-1 0 0,1-1-1,-1 1 1,0-1 0,0 0 0,-1 0 0,0 0-1,1 0 1,-1-1 0,-1 1 0,1-1 0,-1 1-1,1-10 1,-2 15 11,0-1 1,0 1-1,0 0 0,0-1 0,0 1 1,0 0-1,0-1 0,0 1 0,0 0 0,0-1 1,0 1-1,0 0 0,0 0 0,-1-1 0,1 1 1,0 0-1,0-1 0,0 1 0,0 0 1,-1 0-1,1-1 0,0 1 0,0 0 0,0 0 1,-1 0-1,1-1 0,0 1 0,0 0 1,-1 0-1,1 0 0,0 0 0,0-1 0,-1 1 1,1 0-1,0 0 0,-1 0 0,1 0 0,-1 0 1,-13 5-55,-11 17-41,20-17 160,0 2 0,1-1 0,0 1 0,1-1 0,-1 1 0,1 0 0,1 0 0,-1 0 0,1 1 0,0-1 0,1 1 0,0-1 0,0 1 1,0-1-1,1 1 0,1 12 0,0-19-52,1 1 0,-1 0 0,0-1 0,0 1 0,1 0 0,-1-1 1,1 1-1,-1-1 0,1 0 0,0 0 0,-1 1 0,1-1 0,0 0 0,0-1 0,0 1 1,0 0-1,0 0 0,0-1 0,0 1 0,0-1 0,0 0 0,0 1 0,0-1 0,0 0 1,0 0-1,0-1 0,0 1 0,3-1 0,3 1 8,0-1 0,0 0 0,-1 0 0,1-1 0,0 0 0,11-5 0,-6 0-18,-1-1-1,0 0 1,0-1 0,0 0-1,-1-1 1,-1 0 0,1-1-1,-2 0 1,1-1 0,-2 1-1,0-2 1,0 1 0,-1-1-1,0-1 1,5-15 0,-29 76-409,-6 23 967,21-65-454,1 1 1,0-1-1,1 0 1,-1 1-1,1-1 1,0 1-1,1-1 0,-1 0 1,1 1-1,0-1 1,2 6-1,-1-9-121,-1 0 1,1 0-1,0 0 0,-1 0 0,1-1 0,0 1 0,0 0 1,0-1-1,1 0 0,-1 1 0,0-1 0,0 0 0,1 0 1,-1 0-1,1 0 0,-1-1 0,1 1 0,-1-1 0,1 1 1,-1-1-1,6 0 0,55-1-7271,-46-2 634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20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12139,'0'0'7634,"8"7"-6641,-3-3-942,0 0-1,-1 0 0,1-1 0,0 0 1,1 0-1,-1 0 0,1 0 0,-1-1 1,1 0-1,0 0 0,0-1 1,-1 0-1,1 0 0,0 0 0,0-1 1,0 1-1,0-2 0,1 1 0,-1 0 1,-1-1-1,1 0 0,0-1 1,8-2-1,-3 0-31,-1 0 0,0-1 0,0 0 0,0-1 0,9-7 0,-16 11 27,0 0 1,0-1-1,0 1 1,-1-1-1,1 1 1,-1-1 0,1 0-1,-1 0 1,0 0-1,0 0 1,0 0-1,-1-1 1,1 1-1,-1-1 1,0 1-1,0-1 1,0 1 0,1-7-1,-2 9-35,0 1-1,0-1 1,0 0 0,0 1-1,0-1 1,0 1-1,-1-1 1,1 0 0,0 1-1,0-1 1,-1 1 0,1-1-1,0 1 1,-1-1-1,1 1 1,0-1 0,-1 1-1,1-1 1,-1 1 0,1-1-1,-1 1 1,1 0-1,-1-1 1,1 1 0,-1 0-1,1-1 1,-1 1 0,1 0-1,-1 0 1,0-1-1,-26 1 71,21 1-75,0 1 1,0 0-1,-1 0 0,1 0 0,1 0 1,-8 5-1,1 1 204,1 1 1,0 0-1,0 1 0,-16 20 1,23-25-68,1 0 0,-1 0 0,1 1 0,0-1 0,0 1 0,1 0 0,0 0 0,0 0-1,0 0 1,1 0 0,0 0 0,0 0 0,0 9 0,1-13-140,1 0-1,-1 0 1,1 0-1,-1 0 1,1 0-1,0 0 1,0 0-1,0 0 1,0 0-1,0 0 1,0-1-1,1 1 1,-1 0-1,1-1 1,-1 1 0,1-1-1,-1 0 1,1 1-1,0-1 1,0 0-1,0 0 1,-1 0-1,1 0 1,0-1-1,0 1 1,0 0-1,1-1 1,-1 1-1,0-1 1,4 0-1,10 3-746,0-1 0,31-1-1,-36-2-78,37-1-3448,1-11-3299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21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10346,'0'0'5813,"-7"10"-3576,-3 6-1717,0 0 0,1 1 1,1 0-1,1 0 0,0 1 0,1 0 0,1 0 1,-5 36-1,7-29 4,-1 0-51,1 1-1,1-1 1,1 0 0,1 1-1,1-1 1,8 42 0,-7-62-406,0 1 0,0-1 1,0 0-1,1-1 0,0 1 0,0 0 1,4 4-1,-6-7-36,0 0-1,1-1 1,-1 1 0,1-1 0,0 1 0,-1-1 0,1 0-1,0 0 1,0 0 0,0 0 0,0 0 0,0 0-1,0 0 1,0-1 0,0 1 0,0-1 0,0 1-1,0-1 1,1 0 0,2 0 0,-4 0-21,0-1 1,0 1-1,0-1 1,0 1-1,0-1 1,-1 1-1,1-1 0,0 0 1,0 1-1,-1-1 1,1 0-1,0 1 1,-1-1-1,1 0 1,-1 0-1,1 0 0,-1 0 1,1 0-1,-1 0 1,0 1-1,1-1 1,-1 0-1,0 0 0,0 0 1,0 0-1,0 0 1,0-2-1,1-35 25,-1 29-15,0-6-121,0 1 0,-2-1 0,0 1 0,0-1 0,-1 1 0,-1 0 0,0 0 0,-1 0 0,-1 0 0,0 1 0,-1 0 0,-10-14 0,17 26 89,0 0 1,-1 0 0,1 0 0,-1 1-1,1-1 1,-1 0 0,0 0 0,1 1-1,-1-1 1,0 0 0,1 1-1,-1-1 1,0 1 0,0-1 0,0 1-1,0-1 1,1 1 0,-1 0 0,0-1-1,-1 1 1,-2 13-196,4-10 195,1 1 0,-1-1 0,1 1 0,0-1 0,0 1-1,0-1 1,0 1 0,1-1 0,-1 0 0,4 5 0,0-4 23,0 1 1,0-1-1,0 0 0,0 0 0,1-1 0,-1 0 1,1 0-1,0 0 0,0-1 0,0 1 1,0-1-1,1-1 0,-1 1 0,0-1 0,1 0 1,-1-1-1,1 0 0,-1 0 0,1 0 1,-1-1-1,1 1 0,-1-2 0,1 1 0,-1-1 1,0 0-1,0 0 0,0 0 0,0-1 1,0 0-1,-1-1 0,1 1 0,-1-1 0,0 0 1,0 0-1,0 0 0,0-1 0,-1 0 1,0 0-1,0 0 0,0 0 0,-1-1 0,1 0 1,-1 1-1,-1-1 0,1 0 0,-1 0 1,0-1-1,1-6 0,-2-39 50,-8 32-93,6 20 26,1 0-1,-1 0 1,0 0-1,1 0 0,-1 1 1,0-1-1,1 0 1,-1 0-1,0 0 1,1 1-1,-1-1 0,0 0 1,1 0-1,-1 1 1,1-1-1,-1 1 0,1-1 1,-1 1-1,1-1 1,-1 1-1,1-1 0,-1 1 1,1-1-1,-1 1 1,1-1-1,0 1 0,0 0 1,-1-1-1,1 1 1,0-1-1,-1 2 0,-3 8 21,0 1-1,1-1 0,0 0 0,1 1 0,0 0 0,1-1 0,0 1 0,0 0 0,1 0 1,2 18-1,-1-28 4,-1 0 0,0 1 1,0-1-1,0 0 0,1 0 1,-1 0-1,1 1 0,-1-1 1,1 0-1,-1 0 0,1 0 1,0 0-1,-1 0 1,1 0-1,0 0 0,0 0 1,0 0-1,0 0 0,0-1 1,0 1-1,0 0 0,0 0 1,2 0-1,0 0 11,0 0 0,0 0 0,1 0 0,-1-1 0,0 1 0,1-1 0,-1 0-1,0 0 1,4 0 0,2-1 5,-1 0-1,1-1 1,-1 0 0,1-1-1,-1 1 1,10-6-1,-4-1-17,0 0 1,0-1-1,12-13 0,-14 12-142,0 1 0,27-16 0,-39 26 109,1 0 1,-1 0-1,1 0 1,-1 0-1,1 0 1,-1 1-1,1-1 1,-1 0-1,1 0 0,-1 1 1,1-1-1,-1 0 1,1 0-1,-1 1 1,1-1-1,-1 0 1,1 1-1,-1-1 1,0 1-1,1-1 0,-1 1 1,0-1-1,0 1 1,1-1-1,-1 1 1,0-1-1,0 1 1,1-1-1,-1 1 1,0-1-1,0 1 0,0-1 1,0 1-1,0-1 1,0 1-1,0 1 1,7 33 105,-4-17 24,-2-16-67,0 1-1,0-1 1,0 1-1,1-1 1,-1 0-1,0 0 1,1 1-1,0-1 1,-1 0-1,1 0 1,0-1-1,0 1 1,0 0-1,0-1 1,1 1-1,-1-1 1,0 1-1,1-1 1,-1 0-1,0 0 1,1 0-1,-1-1 1,1 1-1,0-1 1,-1 1-1,1-1 1,0 0-1,-1 0 1,1 0-1,-1 0 1,4-1-1,11-1 57,-1-1-1,0 0 1,1-2-1,15-6 0,15-3-525,-42 13-44,28-3-240,-21 9-1677,-7 8-3959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21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8488,'0'0'1762,"18"46"-1666,-5-35-865,2-5-6502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22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31 5285,'0'0'15759,"-10"-4"-13907,-2-2-1534,-1 2 0,0-1 0,-25-3-1,34 7-305,-1 0 0,0 0 0,1 1 0,-1 0-1,0 0 1,1 0 0,-1 1 0,0-1 0,1 1 0,-1 0 0,1 1-1,-1-1 1,1 1 0,-1 0 0,1 0 0,0 0 0,-7 5-1,7-3 91,0 0-1,-1 0 0,2 0 0,-1 1 0,0 0 0,1 0 0,0 0 1,0 0-1,0 0 0,-2 10 0,4-14-58,1 1 0,-1 0-1,1 0 1,0-1 0,0 1 0,0 0-1,0 0 1,0 0 0,0 0 0,0-1 0,1 1-1,-1 0 1,0 0 0,1-1 0,0 1 0,-1 0-1,1-1 1,0 1 0,0 0 0,0-1 0,0 1-1,0-1 1,0 0 0,1 1 0,-1-1-1,0 0 1,1 0 0,-1 1 0,1-1 0,-1 0-1,1-1 1,-1 1 0,1 0 0,0 0 0,-1-1-1,1 1 1,0-1 0,2 1 0,16 4-267,1 0 0,0-1 0,-1-2 0,34 1 0,-41-3-1364,0-1 0,0 0 0,1-1 0,21-6 0,-4-4-5399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22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16047,'0'0'4143,"-2"11"-2915,-4 21-407,2 1 0,1-1 0,2 47 0,2-56-676,0 0 1,2 0-1,1-1 1,0 1-1,2-1 1,10 27-1,-9-41 100,-3-18-102,-3-25-55,-1 31-89,-1-7-57,0 0 0,0 0 0,-1 0 0,-1 0 0,1 0-1,-2 1 1,1-1 0,-2 1 0,-9-17 0,6 18 23,4 12 70,9 16 103,0-13-119,-1-1-1,1-1 1,0 1-1,0-1 1,1 0-1,-1 0 1,1 0-1,0-1 1,0 0-1,0 0 1,1 0-1,-1-1 1,1 0-1,-1 0 0,1-1 1,0 0-1,-1 0 1,11 0-1,-8-1-22,0 1 0,0-1 0,0-1 0,0 0 0,0 0 0,0-1 0,0 0 0,-1 0-1,1-1 1,-1 0 0,1 0 0,-1-1 0,12-8 0,-12 5 13,1-1-1,-1 0 1,-1 0-1,0-1 1,0 0-1,0-1 1,8-17-1,-2 5-1,-17 59 190,1-29-116,0 4 116,0 0 1,1 1 0,0-1 0,0 1 0,1 18 0,2-29-191,-1 0 1,0 1-1,0-1 0,1 0 1,-1 0-1,1 0 1,0 0-1,0 0 0,-1 0 1,1 0-1,0 0 1,1-1-1,-1 1 1,0 0-1,1 0 0,-1-1 1,0 1-1,1-1 1,0 1-1,-1-1 0,1 0 1,0 0-1,0 0 1,0 0-1,0 0 1,0 0-1,0 0 0,0-1 1,0 1-1,0-1 1,0 1-1,0-1 0,0 0 1,0 0-1,0 0 1,1 0-1,-1 0 1,0 0-1,3-1 0,-3 1-252,1-1 0,-1 1-1,0-1 1,0 1-1,0-1 1,0 0 0,0 0-1,0 0 1,0 0 0,0 0-1,0 0 1,-1 0-1,1-1 1,0 1 0,-1-1-1,1 1 1,2-4 0,-2 2-902,0-1 0,1 0 0,-1 0 0,0 0 0,-1 0 0,1 0 0,-1 0 0,1-5 0,4-22-9049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22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4901,'0'0'16719,"16"61"-23669,7-44-1602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23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3 7143,'0'0'14371,"-8"-1"-12978,4 0-1261,0 1 0,0 0 0,0 0 0,0 0 0,0 0 0,1 0 0,-1 1 0,0 0 0,0 0 0,0 0 1,1 0-1,-1 1 0,1 0 0,-1-1 0,1 1 0,-1 0 0,1 1 0,0-1 0,0 1 0,0-1 0,0 1 0,1 0 0,-1 0 0,1 0 0,-1 0 0,1 0 0,0 1 0,1-1 0,-1 1 0,0-1 0,1 1 1,0 0-1,-1 4 0,1-7-118,1 1 0,0-1 0,-1 0 0,1 1 1,0-1-1,0 1 0,0-1 0,0 1 0,0-1 1,0 1-1,0-1 0,1 0 0,-1 1 0,0-1 0,1 1 1,-1-1-1,1 0 0,-1 1 0,1-1 0,0 0 1,0 0-1,0 0 0,-1 1 0,1-1 0,0 0 1,0 0-1,1 0 0,1 1 0,0 0-2,1-1-1,0 0 0,-1 1 1,1-1-1,0-1 0,-1 1 1,1-1-1,0 1 0,0-1 0,7-1 1,10-1-342,0-1-1,-1-1 1,22-8 0,-26 7 137,1 1-1,0 1 1,0 0 0,26-1 0,-42 4 191,-1 0 1,1 0-1,0 0 1,0 1-1,0-1 1,-1 0-1,1 0 1,0 0-1,0 1 1,-1-1-1,1 0 1,0 1-1,0-1 1,-1 1-1,1-1 1,0 1-1,-1-1 1,1 1-1,-1-1 1,1 1-1,-1 0 1,1-1-1,-1 1 1,1 0-1,-1-1 1,0 1-1,1 0 1,-1 0-1,0-1 1,0 1-1,1 0 1,-1 0-1,0 1 1,0 37 605,-1-3 99,1-35-685,0 0 0,1 0 1,-1 0-1,0-1 0,0 1 0,0 0 0,1 0 0,-1 0 0,0 0 0,1 0 0,-1-1 1,0 1-1,1 0 0,-1 0 0,1-1 0,0 1 0,-1 0 0,1-1 0,0 1 0,-1 0 1,1-1-1,0 1 0,-1-1 0,1 1 0,0-1 0,1 1 0,6 0 20,0 0-1,1 0 0,-1-1 1,0 0-1,0 0 1,1-1-1,-1 0 0,0-1 1,0 0-1,0 0 1,11-5-1,19-3-2269,1 5-4024,-38 9-1149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24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96 3491,'18'-31'12038,"-14"-5"-5488,-4 35-6401,0-1 0,0 1 0,-1 0 0,1-1 0,0 1 0,-1 0 0,1-1 0,-1 1 0,1 0 0,-1 0-1,0 0 1,1-1 0,-1 1 0,0 0 0,0 0 0,0 0 0,0 0 0,0 1 0,-2-3 0,1 3-126,1-1-1,-1 0 1,0 1 0,0 0 0,0-1 0,0 1-1,0 0 1,0 0 0,1 0 0,-1 0 0,0 0-1,0 1 1,0-1 0,0 0 0,0 1-1,1-1 1,-1 1 0,-2 1 0,0 0-18,1 1 1,-1-1-1,1 1 1,0 0-1,0 0 1,0 0 0,1 0-1,-1 0 1,1 1-1,0-1 1,0 1-1,0 0 1,0 0-1,-2 5 1,-17 57 327,16-46-194,1 0 1,1 0-1,0 0 0,2 1 1,0-1-1,5 38 0,1-27-80,1 0 1,2-1-1,19 51 0,-24-74 14,3 7 250,0 2 1,-1-1-1,-1 1 0,0-1 0,1 18 1,-7-37-318,1 1 0,-1 0 0,0 0 0,-1 0 0,1 0 0,0 0 0,-1 0 0,0 0 0,-4-2 0,-3-6-435,-123-171-12968,86 98 11206,61 83 7300,18 2-3096,56 13 818,-8-1-2811,-26-8-4318,-38-4-1484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25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14221,'0'0'3822,"0"7"-2449,-10 57 1676,2-11-1999,2 1-1,0 76 1,6-129-1042,0 0 1,0 0 0,0 0-1,0 0 1,0 0 0,0 0-1,0 0 1,1 0 0,-1 0 0,0 0-1,0 0 1,1 0 0,-1 0-1,1 0 1,-1 0 0,1 0-1,-1 0 1,1 0 0,0 0-1,-1 0 1,1-1 0,0 1 0,-1 0-1,1-1 1,0 1 0,0 0-1,2 0 1,-2-1 10,1 0-1,-1 0 1,1 0 0,0 0-1,-1 0 1,1 0 0,0-1-1,-1 1 1,1-1 0,-1 1-1,1-1 1,-1 0 0,1 1-1,-1-1 1,3-2 0,6-4 45,0-1 1,0 0 0,10-13-1,39-47-88,-40 45-60,0 0 0,2 1 1,0 1-1,35-26 0,-55 46 78,-1 1 0,0-1 1,1 1-1,-1-1 0,1 1 0,-1 0 0,1-1 0,-1 1 0,1 0 0,-1 0 0,1-1 0,0 1 0,-1 0 0,1 0 1,-1 0-1,1 0 0,-1-1 0,1 1 0,0 0 0,-1 0 0,1 0 0,-1 0 0,1 1 0,0-1 0,-1 0 0,1 0 1,-1 0-1,1 0 0,-1 0 0,1 1 0,0-1 0,-1 0 0,1 1 0,0-1 0,2 22-98,-15 30 100,-2-18 37,-11 28 388,24-58-378,0 0 0,0 1-1,0-1 1,0 1 0,0-1-1,1 1 1,0-1 0,0 1-1,0-1 1,2 8 0,-2-11-83,1-1-1,0 1 1,-1-1 0,1 0 0,-1 1 0,1-1-1,0 0 1,-1 0 0,1 1 0,0-1 0,0 0-1,-1 0 1,1 0 0,0 0 0,-1 0-1,1 0 1,0 0 0,0 0 0,-1 0 0,1 0-1,0 0 1,-1-1 0,1 1 0,0 0 0,-1 0-1,1-1 1,0 1 0,0-1 0,20-8-1928,-16 6 784,0-1-1,-1-1 1,1 1-1,-1 0 1,0-1-1,0 0 1,4-6 0,7-16-7886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24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3 9801,'0'0'9535,"-8"-1"-7678,5 0-1768,0 1-1,0-1 0,1 1 0,-1 0 0,0 0 0,0 0 0,0 0 0,1 1 1,-1-1-1,0 1 0,0 0 0,1-1 0,-1 1 0,0 0 0,-2 2 0,1 0-4,1-1 0,0 1 0,0 0-1,0 0 1,1 0 0,-1 1-1,1-1 1,0 1 0,-1-1 0,2 1-1,-1 0 1,-2 6 0,-2 4 71,2 0 1,-1 1 0,2 0-1,-1-1 1,2 1-1,0 1 1,1-1 0,1 0-1,1 20 1,0-30-205,0 0 1,-1 0-1,1 0 0,1 0 1,-1 0-1,1-1 0,0 1 1,0 0-1,0-1 1,1 0-1,-1 1 0,1-1 1,0 0-1,1 0 0,-1-1 1,1 1-1,-1-1 1,1 0-1,0 1 0,0-2 1,0 1-1,1 0 0,-1-1 1,1 0-1,-1 0 1,1 0-1,0-1 0,0 1 1,0-1-1,-1 0 0,8 0 1,26 1-3802,-12-6-1578,7-11-4758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25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 9737,'0'0'13058,"-4"10"-11953,-5 19-837,-2-1-1,-2 0 1,0-1-1,-2 0 1,0-1-1,-2-1 1,-29 33 0,32-47-1161,6-12-3024,5-27-5191,3 0 1533</inkml:trace>
  <inkml:trace contextRef="#ctx0" brushRef="#br0" timeOffset="1">0 19 11179,'0'0'14061,"55"50"-13453,-32-29-351,4-3-225,-3 2 0,-1-2-545,2-5-1216,-5-1-930,-3-5-1601,-1-5-3171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25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11115,'0'0'8231,"6"63"-7078,3-34-576,1 3-33,-6 5-127,1 0-65,-5 1-128,0 0-95,0-1-65,-9-1-32,-12-2 0,-2-4 32,-2-4-897,0-7-2402,4-12-4292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25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13581,'0'0'9801,"57"-6"-8584,-26 5-736,1 0-321,2 1-128,-1 0-96,-8 0-961,-7 2-769,-4 3-1089,-9-1-1537,-5 0-1025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26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11915,'0'0'10794,"76"25"-10313,-42-25-385,5 0-32,-6 0-32,-1 0-576,-4-4-1987,-5-4-5060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26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9961,'0'0'12882,"1"9"-11419,4 86 703,-5-60-2237,2 1 0,1 0 0,2 0 0,1-1 0,13 39 0,-14-65-2311,0-6-3414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27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 12556,'0'0'9769,"-27"65"-8488,11-33-448,-7 1-96,4 1-385,-1-5-256,3-2-64,1-6 32,3-5-544,3-8-929,-1-5-417,6-3-416,-2-7-1282,2-13-1825,-1-6-3107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27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8264,'0'0'11883,"48"28"-9961,-27-10-481,8 2-320,-1 2-576,4-1-353,-2 0-128,2-3-128,-6-3-1121,-1-4-801,-7-4-1185,-2-7-2755,-6 0-4323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27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14478,'0'0'9865,"14"71"-9769,-5-34-64,5 3 32,2-1-32,-4 4-352,1-6-1506,-1-4-2114,-1-7-6533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29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13357,'-1'2'424,"0"1"1,0-1 0,1 1 0,-1-1 0,1 1-1,-1 0 1,1-1 0,0 1 0,0-1 0,0 1-1,1 4 1,-1-1 264,3 46 1389,2 0-1,16 66 0,1 13-760,62 661 2121,-83-761-3384,-2-23-60,1 0 0,0 0-1,1 0 1,0 0 0,1 0 0,3 12 0,-5-19-55,0-1 0,0 0 0,1 1 0,-1-1 1,0 1-1,1-1 0,-1 0 0,0 1 0,1-1 1,-1 0-1,0 1 0,1-1 0,-1 0 0,0 1 1,1-1-1,-1 0 0,1 0 0,-1 0 0,1 1 1,-1-1-1,1 0 0,-1 0 0,1 0 0,-1 0 1,1 0-1,-1 0 0,0 0 0,1 0 0,-1 0 1,1 0-1,-1 0 0,1 0 0,-1 0 0,1-1 1,-1 1-1,1 0 0,-1 0 0,1 0 0,-1-1 1,0 1-1,1 0 0,-1 0 0,1-1 0,-1 1 1,0 0-1,1-1 0,-1 1 0,0-1 0,0 1 1,1 0-1,-1-1 0,0 1 0,0-1 0,0 1 1,1-1-1,-1 1 0,0-1 0,15-26-7121,-7 0-3314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25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1 448,'0'0'19235,"-8"5"-18333,5-4-827,0 1 1,0 0-1,0 0 1,1 0 0,-1 0-1,1 0 1,-1 1-1,1-1 1,0 1-1,0 0 1,0-1 0,0 1-1,1 0 1,-1 0-1,1 0 1,0 0-1,-1 0 1,2 0-1,-1 1 1,0-1 0,0 0-1,1 1 1,0-1-1,0 0 1,0 5-1,0-2 98,0 0 0,0 0 0,1 1-1,-1-1 1,2 0 0,-1 0 0,1 0-1,0 0 1,3 7 0,-4-11-143,0 0-1,1 0 1,-1 0-1,1-1 1,-1 1 0,1 0-1,0-1 1,-1 0-1,1 1 1,0-1 0,0 0-1,0 0 1,0 0-1,0 0 1,0 0 0,1 0-1,-1-1 1,0 1 0,0-1-1,1 0 1,-1 1-1,0-1 1,0 0 0,1 0-1,-1-1 1,0 1-1,0 0 1,1-1 0,2 0-1,-1-1-13,1 0 0,-1 0-1,0-1 1,0 1 0,0-1-1,0 0 1,0 0 0,-1 0-1,1-1 1,-1 1 0,0-1 0,0 0-1,0 0 1,0 0 0,3-8-1,1 0-44,-1 0 1,0-1-1,-1 0 0,5-19 0,-5 4-190,-7 25 70,-5 16 106,2 0 140,0 1 0,1-1 0,1 1 0,0 0 1,1 0-1,0 0 0,1 0 0,1 0 0,1 16 0,-1-28-83,0 0 0,0-1 0,1 1-1,-1 0 1,0 0 0,1-1 0,-1 1-1,1 0 1,-1-1 0,1 1 0,0-1-1,0 1 1,0-1 0,0 1 0,0-1-1,0 0 1,0 1 0,0-1 0,0 0-1,1 0 1,-1 0 0,0 0 0,3 2-1,-1-2 2,0 0-1,0-1 0,0 1 0,0-1 1,0 1-1,-1-1 0,1 0 0,0 0 1,0 0-1,0-1 0,0 1 0,5-2 0,3-1-104,-1-1 0,0 0-1,0 0 1,0-1 0,-1 0-1,15-10 1,-11 4-196,0 1 0,-1-2 0,0 1-1,0-2 1,-1 0 0,-1 0 0,0 0 0,-1-2 0,13-25 0,-40 80 229,14-32 286,0 1 0,0 0 1,0 0-1,1 0 0,1 0 1,-1 1-1,2-1 1,-2 11-1,3-20-214,0 1 0,0-1-1,0 1 1,0-1 0,0 1 0,0-1 0,0 1-1,1-1 1,-1 1 0,0-1 0,0 1 0,0-1 0,1 0-1,-1 1 1,0-1 0,1 1 0,-1-1 0,0 0 0,1 1-1,-1-1 1,0 1 0,1-1 0,-1 0 0,1 0 0,-1 1-1,0-1 1,1 0 0,-1 0 0,1 1 0,-1-1 0,1 0-1,-1 0 1,1 0 0,0 0 0,24-3 145,21-15-540,14-17-1485,-37 20 1120,0 2 0,30-12 0,-53 25 777,1-1 0,-1 1 0,1 0 0,-1 0 0,0 0 0,1 0 0,-1 0 0,0 0 0,1 0 0,-1 0 0,0 0 1,1 0-1,-1 0 0,1 0 0,-1 0 0,0 0 0,1 1 0,-1-1 0,0 0 0,1 0 0,-1 0 0,0 0 0,1 1 0,-1-1 0,0 0 0,0 0 0,1 1 0,-1-1 0,0 0 0,0 0 0,1 1 1,-1-1-1,0 0 0,0 1 0,0-1 0,1 0 0,-1 1 0,0-1 0,0 0 0,0 1 0,0-1 0,0 1 0,0-1 0,0 0 0,0 1 0,0-1 0,0 0 0,0 1 0,0-1 0,0 0 0,0 1 1,0-1-1,0 1 0,-1-1 0,1 0 0,0 1 0,0-1 0,-9 36 841,4-10 489,8-26-1306,0 1-1,0-1 0,0 0 1,0 0-1,0 0 0,0 0 1,0-1-1,0 1 0,0-1 1,6-2-1,50-23-334,-50 21-33,1 0-1,0 0 1,0 1-1,0 0 1,0 1 0,0 0-1,1 1 1,17-2-1,-28 4 362,1 1 1,-1-1-1,1 1 0,-1 0 1,1-1-1,-1 1 0,1-1 1,-1 1-1,0 0 0,1 0 0,-1-1 1,0 1-1,0 0 0,1-1 1,-1 1-1,0 0 0,0 0 1,0-1-1,0 1 0,0 0 0,0 0 1,0-1-1,0 1 0,-1 0 1,1 0-1,0-1 0,0 1 1,0 0-1,-1 0 0,0 1 0,-7 26 1215,7-28-1247,1 0 0,0 1 0,0-1 0,-1 0 0,1 1 0,0-1 0,0 0 1,-1 1-1,1-1 0,0 1 0,0-1 0,0 1 0,0-1 0,0 0 0,0 1 0,0-1 0,0 1 0,0-1 0,0 1 0,0-1 0,0 1 0,0-1 0,0 0 0,0 1 1,0-1-1,0 1 0,0-1 0,1 0 0,-1 1 0,0-1 0,0 1 0,1-1 0,-1 0 0,0 1 0,0-1 0,1 0 0,-1 1 0,0-1 0,1 1 0,0-1-295,0-1 0,0 1 0,0 0 0,-1 0 0,1 0 0,0-1 0,0 1 0,0 0 0,-1-1 0,1 1 0,0-1 0,-1 1 0,1 0 0,0-1 0,-1 0 0,1 1 0,-1-1 0,1 1 0,-1-1 0,1 0 0,-1 1 0,1-3 0,5-7-7078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30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1 267 8520,'0'0'8803,"7"0"-7639,87-2 514,153-23 0,-112 8-1297,1535-170 1962,-1471 169-2332,1 9 0,252 19-1,63 0 1352,-494-17-3508,-13-5-2937,-8 2-1029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30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15086,'0'0'7885,"10"1"-7367,25 7-385,0 1 1,0 2-1,-1 1 1,61 32-1,-93-43-91,-1 1 0,1-1 0,-1 0 0,0 1 0,0-1 0,1 1-1,-1 0 1,0-1 0,-1 1 0,1 0 0,0-1 0,0 1 0,-1 0 0,1 0 0,-1 0-1,1 0 1,-1 0 0,0 0 0,0 0 0,0 0 0,0-1 0,0 1 0,0 0 0,-1 0 0,1 0-1,-1 0 1,1 0 0,-1 0 0,0-1 0,1 1 0,-1 0 0,-2 3 0,-4 9 447,-1 0 0,-17 24 0,19-29-435,-12 17 68,-1 4-356,-2-1-1,-33 36 0,42-56-2738,2-5-2403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31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0 336 3523,'0'0'16421,"9"-3"-15113,5-4-1108,-1 0 0,0-2 0,0 1-1,-1-1 1,0-1 0,-1 0 0,0-1 0,17-20-1,-13 12-41,0 0 0,-2-1-1,0-1 1,-1 0-1,11-27 1,-20 42-134,-1 0 0,0 0 0,0 0 0,0 0 0,-1 0 0,0 0 0,0 0 0,0 0 0,-1-1 0,0 1 0,-1-10 0,-9 56-317,10-28 339,0 1-1,0 0 1,2-1 0,0 1 0,0-1 0,1 1 0,0-1 0,1 0 0,1 0 0,11 21 0,-13-27-160,1 0 1,-1-1 0,1 1 0,0-1 0,0 0 0,1 0-1,0 0 1,-1-1 0,2 0 0,-1 0 0,0 0 0,1-1-1,0 1 1,-1-1 0,1-1 0,1 1 0,-1-1 0,0 0-1,1 0 1,-1-1 0,1 0 0,10 1 0,-7-4-4644,1-8-3699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31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17 9801,'0'0'9956,"-8"-5"-9443,6 4-478,0-1 0,0 1 0,-1 0 0,1 0 1,0 0-1,0 0 0,-1 0 0,1 0 0,-1 1 0,1-1 1,-1 1-1,1 0 0,-3 0 0,3 0-2,0 1 0,0 0 1,0 0-1,0 0 0,1 1 0,-1-1 0,0 0 1,1 1-1,-1-1 0,1 1 0,-1-1 0,1 1 1,0 0-1,0 0 0,0-1 0,0 1 0,0 0 1,0 0-1,0 0 0,1 0 0,-2 4 0,-1 6 176,-1 0 0,1 0-1,1 0 1,0 0 0,1 0 0,0 0-1,1 1 1,0-1 0,1 0-1,4 23 1,4-1-15,2 0 1,20 46-1,-29-75-217,1 1-307,-1 1 0,1 0-1,-1-1 1,-1 1 0,1 0-1,-1 0 1,0 10 0,-11-32-4296,4 7 3583,-11-18-421,0 0 0,-42-46 1,48 61 2607,0 1 0,0 0 0,-2 0 0,-20-12 0,54 22 2636,16 1-3503,4 6-243,48 7 94,-28-11-5516,-44-5 669,-1-7-1122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32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12172,'0'0'3363,"-46"14"-1698,34 10-864,0 5 64,-3 6-32,5 1 160,5 0-65,5-6-351,0-2-289,5-6-96,11-6-63,7-5-65,5-2-225,4-5-1312,2-2-1410,-1-2-2658,1-4-3523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32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0 12075,'0'0'5894,"-47"6"-4292,20 14-353,-1 3-224,1 5-417,2 3 33,4-1-193,3-2-288,10-5-128,1-3 33,3-6-674,4-8-160,5-17-8488,1-7 994</inkml:trace>
  <inkml:trace contextRef="#ctx0" brushRef="#br0" timeOffset="1">22 56 10250,'0'0'13260,"46"52"-13132,-16-39-64,-5 0-512,3-4-1282,-1-3-1441,-9-5-2818,-1-1-2499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32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12139,'0'0'7522,"-2"10"-7276,1 1-220,1-1 0,-1 1-1,2 0 1,0-1 0,0 1 0,0 0 0,2-1 0,-1 0 0,1 1 0,1-1-1,0 0 1,5 9 0,-9-18-47,8 16 112,-1 0-1,0 0 0,6 31 1,-12-44-81,-1 0 0,1 0 1,-1 0-1,0 1 0,0-1 0,0 0 1,-1 0-1,1 1 0,-3 6 0,2-9-61,0 0 0,0 0 0,0 0 0,0 0 0,0-1 0,0 1 0,-1 0 0,1-1-1,0 1 1,-1-1 0,0 0 0,1 1 0,-1-1 0,0 0 0,1 0 0,-1 0 0,0 0 0,0 0-1,0 0 1,-4 0 0,-1 0-2799,0-1-2382</inkml:trace>
  <inkml:trace contextRef="#ctx0" brushRef="#br0" timeOffset="1">284 122 16976,'0'0'7815,"55"-11"-7590,-37 11-193,6 3-257,-4 0-1312,-2 0-673,-3 0-256,-4-2-417,-7-1-1185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33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12204,'0'0'9609,"62"0"-8584,-31-5-769,3-2-160,-4 1-96,-2 3-929,-5-2-1441,-1 0-2627,-10-2-2818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33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12172,'0'0'5381,"-5"50"-3588,5-22-319,0 2-545,-2 3-289,0 0-63,-3 1-353,5-3-160,0-3-64,0-6-577,0-6-800,5-6-993,-1-6-2595,7-4-4740</inkml:trace>
  <inkml:trace contextRef="#ctx0" brushRef="#br0" timeOffset="1">333 57 5445,'0'0'16175,"-34"55"-15406,17-27-160,-10 1-97,4 1-63,-5-3-289,6-2-96,-1-3 0,6-7-64,1-5-769,5-5-864,9-5-962,-1 0-1665,3-14-1345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33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0 162 7271,'0'0'15374,"39"55"-14573,-23-32-416,2-2-193,0-1-160,3-4 0,0-3-224,-3-6-897,0-3-1122,-4-4-1312,-4 0-2210</inkml:trace>
  <inkml:trace contextRef="#ctx0" brushRef="#br0" timeOffset="1">273 1 13164,'0'0'5253,"0"55"-3299,0-25-640,2 2-322,3 2-639,-5-2-129,4 1-192,-3 0 32,-1-2-640,0-6-1667,0-2-2849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26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13837,'0'0'4693,"-1"8"-3535,-9 56 505,3-25 55,-3 61-1,10-98-1742,0-1 0,0 1 0,0-1 0,0 1 0,1-1 0,-1 1 0,1-1 0,-1 0 0,1 1 0,-1-1 0,1 0 0,0 1 0,0-1 0,-1 0 0,1 0 0,0 0 0,0 0 0,0 1 0,0-2 0,1 1 0,-1 0 0,0 0 0,0 0 0,1 0 0,-1-1 0,0 1 0,1-1 0,-1 1 0,0-1 0,1 1 0,-1-1 0,1 0 0,-1 0 0,1 1 0,-1-1 0,1 0-1,-1-1 1,1 1 0,-1 0 0,2 0 0,12-2-1658,0 0-1,-1-1 1,21-6-1,-5 2-2749,-5 8 5528,-25-1-956,0 0 0,1 1 1,-1-1-1,0 0 0,0 1 1,0-1-1,1 1 1,-1-1-1,0 0 0,0 1 1,0-1-1,0 0 0,0 1 1,0-1-1,0 1 0,0-1 1,0 0-1,0 1 0,0-1 1,0 1-1,0-1 0,0 0 1,0 1-1,0-1 0,0 1 1,0-1-1,-1 0 0,1 1 1,0-1-1,0 0 0,0 1 1,-1-1-1,-16 22 4536,3-8-5176,13-13 313,-7 6 574,1-1 1,-1 0 0,0 0-1,-1-1 1,-9 5-1,15-8-311,-1 0-1,1-1 0,-1 1 0,0-1 1,1 0-1,-1 0 0,0 0 0,0-1 1,0 1-1,0-1 0,1 0 0,-1 0 1,0 0-1,0-1 0,0 0 1,-4 0-1,7 0-309,0 0 1,0 0 0,0 0 0,0-1-1,1 1 1,-1 0 0,0 0-1,0-1 1,1 1 0,-1 0-1,1-1 1,-1 1 0,1 0 0,0-1-1,-1 1 1,1-1 0,0 1-1,0-1 1,0 1 0,0-1-1,0 1 1,0-1 0,1-1 0,-1-3-1532,0-12-5424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35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3908,'0'0'17771,"0"10"-16735,1-1-804,0 0-1,1 0 1,-1-1 0,2 1-1,-1-1 1,1 1 0,1-1-1,-1 0 1,1 0 0,1-1-1,-1 1 1,1-1 0,1 0-1,6 7 1,9 8 221,1-2 0,1-1 1,0-1-1,2 0 0,0-2 0,0-1 0,2-1 0,29 11 1,-38-16-434,-1 1 0,-1 1 1,27 22-1,-26-19 47,1-1 0,38 22 1,-34-23-48,0 0 1,-1 1 0,-1 1-1,0 1 1,-1 1 0,0 1-1,23 27 1,-30-34-8,1 0 0,0-1 1,0-1-1,0 0 0,1-1 0,0 0 0,1-1 0,21 6 1,-8-1-5,-8-3 8,0 1 0,-1 1 0,-1 1 0,1 1 0,18 15 0,-29-22 18,0 0 1,1-1-1,0 0 1,0 0-1,0-1 0,0 0 1,16 2-1,-16-4-10,-1 1 0,0 0 0,0 1 0,0-1 0,0 1 0,-1 1 0,1-1 0,-1 1 0,11 9 0,-6-4-36,0 0 0,0-1 0,16 8 0,32 23-35,-59-38 13,0 0 0,-1-1 0,1 1 0,0 0-1,0 0 1,-1-1 0,1 1 0,0-1 0,0 1 0,0-1 0,0 1 0,0-1 0,0 0 0,0 1 0,0-1 0,0 0 0,0 0 0,0 1 0,0-1 0,0 0 0,0 0 0,0 0 0,0 0 0,0-1 0,0 1 0,0 0-1,0 0 1,0-1 0,0 1 0,0 0 0,0-1 0,0 1 0,0-1 0,-1 1 0,1-1 0,0 1 0,0-1 0,0 0 0,-1 0 0,1 1 0,0-1 0,-1 0 0,1 0 0,-1 0 0,1 1 0,-1-1 0,1 0 0,-1 0-1,1 0 1,-1 0 0,0 0 0,1-2 0,6-28-4214,-5 5-4237,-2 8-1633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36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15 888 11275,'0'0'214,"0"0"1,-1 0 0,1 1-1,0-1 1,-1 0-1,1 0 1,-1 0 0,1 0-1,0 1 1,-1-1 0,1 0-1,-1 0 1,1 0 0,0 0-1,-1 0 1,1 0 0,-1 0-1,1 0 1,0 0-1,-1 0 1,1-1 0,-1 1-1,1 0 1,0 0 0,-1 0-1,1 0 1,-1-1 0,1 1-1,0 0 1,-1 0-1,1-1 1,0 1 0,0 0-1,-1 0 1,1-1 0,0 1-1,0 0 1,-1-1 0,1 1-1,0-1 1,0 1-1,11-18 3690,39-26-2340,-42 37-768,127-101 1018,36-31-1695,322-237-69,-379 295-47,-80 55-6,-15 12 0,0 0-1,1 0 0,0 2 0,34-15 1,-54 27-1,0-1 0,1 1 1,-1 0-1,0 0 0,0 0 0,0-1 1,0 1-1,1 0 0,-1 0 1,0 0-1,0 0 0,0 0 1,1-1-1,-1 1 0,0 0 0,0 0 1,1 0-1,-1 0 0,0 0 1,0 0-1,1 0 0,-1 0 1,0 0-1,0 0 0,1 0 0,-1 0 1,0 0-1,0 0 0,1 0 1,-1 0-1,0 0 0,0 0 1,1 0-1,-1 0 0,0 0 0,0 0 1,0 1-1,1-1 0,-1 0 1,0 0-1,0 0 0,0 0 1,1 1-1,-1-1 0,0 0 0,0 0 1,0 0-1,0 1 0,1-1 1,-1 0-1,0 0 0,0 0 0,0 1 1,0-1-1,0 0 0,0 0 1,0 1-1,0-1 0,0 0 1,0 0-1,0 1 0,0-1 0,0 1 1,-13 20-582,-26 22-878,30-35 736,6-5-25,0 0-1,0 0 0,0 0 1,0 0-1,-1-1 0,1 0 1,-1 1-1,-5 1 0,1-3-5423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47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658 20 4324,'0'0'14873,"2"-4"-14451,4-5-269,-2 2 259,-10 14 202,-4 5-267,-1-1-1,-1 0 1,0-1 0,0 0-1,-1-1 1,-17 9-1,-87 42 780,112-58-1085,-38 20 179,-2-3 0,0-2-1,-1-1 1,0-3 0,-67 11 0,104-23-159,-1 0-1,1 1 1,0 0 0,0 0 0,-1 1 0,2 0 0,-1 0 0,0 1-1,-13 9 1,54-18-7599,-13-6 3097,2-4-1090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48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29 3075,'0'0'15657,"-8"-2"-14124,-38-3 901,45 4-2396,1 1 0,0 0-1,0 0 1,0 0 0,0 0 0,0 0 0,-1 0 0,1 0 0,0 0 0,0 0 0,0 0 0,0 0-1,-1 0 1,1 0 0,0 0 0,0 0 0,0 0 0,0 0 0,-1 0 0,1 0 0,0 0 0,0 0-1,0 0 1,0 0 0,-1 0 0,1 0 0,0 0 0,0 1 0,0-1 0,0 0 0,0 0-1,-1 0 1,1 0 0,0 0 0,0 0 0,0 1 0,0-1 0,0 0 0,0 0 0,0 0 0,0 0-1,0 0 1,-1 1 0,1-1 0,0 0 0,0 0 0,0 0 0,0 0 0,0 1 0,0-1-1,0 0 1,0 0 0,0 0 0,0 1 0,0-1 0,0 0 0,1 0 0,-1 0 0,0 0 0,0 1-1,0-1 1,0 0 0,0 0 0,0 0 0,0 0 0,0 0 0,0 1 0,1-1 0,13 6 619,24-6-476,0-2 0,69-12 1,-64 7-35,76-4 0,-117 12-137,0-1-1,0 0 1,0 1-1,0 0 1,0-1-1,0 1 1,-1 0-1,1 0 1,0 0-1,-1 0 1,1 0-1,0 0 1,-1 0-1,1 1 1,-1-1-1,0 1 1,1-1-1,-1 1 1,0-1-1,0 1 1,0 0-1,0-1 0,0 1 1,0 0-1,-1 0 1,1 0-1,-1 0 1,1 0-1,-1 0 1,0-1-1,1 1 1,-1 4-1,1 8 103,0 1 0,-1 0 0,-2 18-1,2-26-81,-1 1 11,-1 0 0,0 0-1,0 0 1,-1 0 0,1 0-1,-2-1 1,1 1 0,-1-1-1,0 0 1,-1 0-1,-5 7 1,3-5-336,1 1 0,0-1 0,0 1 0,-5 17 0,10-23-1345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54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3716,'0'0'15780,"2"8"-15011,8 45 483,-2 0 1,2 103 0,-9-183 767,2 2-1951,-1 0 0,-2 0 0,-1 0 0,0 0 0,-8-33 0,7 59-257,0 8 123,2-7 64,0-1-1,0 1 1,0-1-1,0 1 0,0-1 1,1 0-1,-1 1 1,0-1-1,1 1 0,-1-1 1,1 0-1,0 1 1,-1-1-1,1 0 0,0 0 1,0 0-1,0 0 1,1 2-1,1 0 6,1-1-1,-1 1 1,1-1 0,0 0-1,0 0 1,0 0 0,0-1-1,0 1 1,0-1 0,0 0-1,0 0 1,0 0 0,1-1-1,-1 1 1,0-1 0,0 0-1,1 0 1,-1-1 0,0 1-1,1-1 1,-1 0 0,0 0-1,0-1 1,6-2 0,-4 2 4,-1-1 0,0 0 0,0 0 1,0-1-1,-1 0 0,1 1 0,-1-1 1,0-1-1,0 1 0,0-1 0,-1 1 1,1-1-1,-1 0 0,-1 0 1,1-1-1,0 1 0,1-8 0,6-35 40,-24 71-16,9-9 65,1 1 0,0 0 0,1 0-1,1 0 1,1 0 0,0 0 0,2 28-1,0-39-43,1-1-1,-1 0 1,1 0-1,-1 0 1,1 0-1,0 0 1,1 0-1,-1 0 1,0-1-1,1 1 1,-1-1-1,1 1 1,0-1-1,0 0 1,0 0-1,0-1 1,0 1-1,0 0 1,1-1-1,3 1 0,36 12-2283,-8-11-9286,-29-4 2821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54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12011,'0'0'10410,"-3"9"-18674,12-1 97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54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102 133 10954,'0'0'2659,"2"-9"63,0 3-2193,14-49 2531,-15 52-2903,0 0 0,0 1 1,-1-1-1,0 0 0,1 1 1,-1-1-1,0 0 0,0 1 0,0-1 1,-1 0-1,1 0 0,-1 1 1,1-1-1,-1 0 0,0 1 0,0-1 1,0 1-1,-2-4 0,2 5-131,0 0-1,0 1 1,0-1-1,0 0 1,0 0-1,0 1 0,0-1 1,0 1-1,0-1 1,0 1-1,0-1 1,0 1-1,0 0 1,0-1-1,0 1 0,-1 0 1,1 0-1,0 0 1,0 0-1,0 0 1,0 0-1,0 0 0,-1 1 1,1-1-1,-1 1 1,-1 0-4,1 0 1,0 0 0,-1 1-1,1 0 1,0-1-1,0 1 1,0 0 0,0 0-1,0 0 1,-2 3-1,-2 4 35,1 0-1,-1 0 0,2 0 0,-6 16 0,8-21-45,0 2 5,0 0 1,0 0-1,0 0 0,0 0 1,1 0-1,0 0 1,1 1-1,-1-1 1,1 0-1,0 1 1,2 11-1,-1-17-11,0 0 0,0 0 0,0 0 0,0 0 1,0 0-1,1 0 0,-1 0 0,0 0 0,0-1 0,1 1 0,-1 0 0,1-1 0,-1 1 1,0-1-1,1 0 0,-1 1 0,1-1 0,-1 0 0,1 0 0,-1 0 0,1 0 1,-1 0-1,1 0 0,-1 0 0,1-1 0,-1 1 0,0 0 0,1-1 0,1 0 0,42-17 157,-44 18-157,3-4-47,0 1 0,1 1 0,-1-1-1,1 1 1,-1-1 0,1 1 0,10-2 0,-15 4 32,1 0-1,0 0 1,-1 0 0,1 0 0,-1 0-1,1 0 1,0 0 0,-1 0-1,1 0 1,-1 1 0,1-1-1,-1 0 1,1 0 0,0 1 0,-1-1-1,1 1 1,-1-1 0,0 0-1,1 1 1,-1-1 0,1 1-1,-1-1 1,0 1 0,1-1 0,0 2-1,4 27-51,-4 9 136,0-16-21,0 1 0,-5 37-1,3-55 47,1-1 0,-1 1-1,0-1 1,0 0-1,-1 1 1,1-1 0,-1 0-1,0 0 1,0 0 0,0 0-1,-1 0 1,0 0-1,1-1 1,-1 1 0,0-1-1,-1 0 1,1 0 0,-1 0-1,-3 3 1,5-5-56,0 0 1,0 0 0,0 0-1,0-1 1,0 1-1,0-1 1,0 1 0,0-1-1,0 0 1,0 1 0,0-1-1,0 0 1,0-1-1,0 1 1,0 0 0,0 0-1,0-1 1,0 1-1,0-1 1,0 0 0,-4-1-1,2-1-11,0 0-1,0 1 0,1-2 0,-1 1 1,0 0-1,1-1 0,0 1 0,0-1 1,-3-5-1,0 0-27,2 1 0,-1 0 0,1-1 0,1 0 0,-1 1 1,2-2-1,-1 1 0,1 0 0,-1-14 0,3 21-43,0-1 0,0 1 1,0-1-1,1 1 0,-1 0 0,1-1 0,0 1 0,0-1 1,0 1-1,0 0 0,0 0 0,0 0 0,0-1 1,1 1-1,-1 0 0,1 0 0,0 1 0,2-4 0,41-21-3529,-37 22 1382,0 0 0,0 0 0,-1-1 0,14-10 0,-2-5-7241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55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9289,'0'0'9011,"-1"12"-7463,-12 57 185,2-11 606,-6 107 1,17-164-2329,-1 1 1,1-1 0,0 1 0,0-1 0,0 1 0,1-1 0,-1 1 0,0-1 0,0 1 0,1-1 0,-1 1 0,1-1 0,0 0 0,-1 1-1,1-1 1,0 0 0,0 1 0,-1-1 0,1 0 0,0 0 0,0 0 0,2 2 0,-2-3 0,1 1 1,-1-1-1,1 0 0,-1 0 1,0 1-1,1-1 0,-1 0 1,1 0-1,-1 0 1,1 0-1,-1-1 0,1 1 1,-1 0-1,1 0 0,-1-1 1,0 1-1,1-1 0,1 0 1,8-5 8,-1-1 1,0 1 0,0-1-1,10-10 1,-16 14-52,-1 1 9,34-23-239,-36 24 258,-1 1 0,1 0 0,-1 0 0,1 0 0,0-1 1,-1 1-1,1 0 0,0 0 0,-1 0 0,1 0 0,0 0 0,-1 0 1,1 0-1,0 0 0,-1 1 0,1-1 0,0 0 0,-1 0 0,1 0 1,0 1-1,-1-1 0,2 1 0,-2 0 8,1 0 0,0 0 0,-1 0 1,1 0-1,-1 0 0,1 0 0,-1 0 0,1 0 0,-1 0 0,0 1 0,1-1 0,-1 0 1,0 0-1,0 0 0,0 1 0,0-1 0,0 2 0,-8 77 1868,2-39-881,6-40-1073,0-1-1,0 0 1,0 0 0,0 1-1,0-1 1,0 0 0,0 1 0,0-1-1,0 0 1,0 0 0,0 1-1,0-1 1,0 0 0,0 0-1,0 1 1,1-1 0,-1 0 0,0 0-1,0 1 1,0-1 0,0 0-1,0 0 1,1 0 0,-1 1 0,0-1-1,0 0 1,0 0 0,1 0-1,-1 0 1,0 1 0,0-1-1,1 0 1,-1 0 0,0 0 0,0 0-1,1 0 1,-1 0 0,0 0-1,0 0 1,1 0 0,-1 0-1,0 0 1,0 0 0,1 0 0,-1 0-1,0 0 1,1 0 0,-1 0-1,0 0 1,0 0 0,1 0 0,-1 0-1,0-1 1,6 1-3821,2 0-3621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55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13004,'0'0'6860,"-5"12"-5344,0 0-1098,0 0 0,1 1-1,0 0 1,1-1 0,0 1 0,1 0-1,0 25 1,2-12-31,2 0 0,6 32 0,-6-47-398,0 0 0,1 0 0,1 0 0,0 0 0,0 0 0,1-1 0,10 16 0,-27-45-7020,-26-36 2878,-5 10 3434,-13-14 5266,63 56 369,30 2-3613,69 15-250,-30-1-7161,-53-11-587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56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2 8936,'0'0'12418,"-9"-1"-11265,7 1-1104,-1-1 0,0 1 0,0 0 1,1 0-1,-1 0 0,0 1 0,0-1 1,1 0-1,-1 1 0,0 0 1,1 0-1,-1 0 0,0 0 0,1 0 1,0 0-1,-1 1 0,1-1 0,0 1 1,-1 0-1,1-1 0,0 1 0,0 0 1,1 0-1,-1 1 0,0-1 1,1 0-1,-1 0 0,1 1 0,-1-1 1,1 1-1,0-1 0,0 1 0,1 0 1,-2 3-1,0-1 70,0 0 0,0 0 0,1 1-1,0-1 1,0 0 0,0 1 0,1-1 0,-1 1 0,1-1 0,2 10 0,-2-14-83,0 0 1,1 0-1,-1 1 1,1-1-1,-1 0 1,1 0 0,-1 0-1,1 0 1,0 0-1,0 0 1,0 0 0,-1 0-1,1 0 1,0 0-1,0 0 1,0-1 0,0 1-1,3 1 1,-2-1 3,1 0 0,-1-1 0,1 1 0,0-1 1,-1 0-1,1 1 0,0-1 0,-1 0 0,1 0 0,0-1 1,-1 1-1,5-2 0,3-1-16,0-2 0,0 1 0,0-1 0,-1-1 0,0 0 0,0 0 0,0-1 0,-1 0 0,0 0 0,0-1 0,7-10 0,3 0 3,-18 18-22,1-1 0,-1 1 1,0 0-1,0 0 0,0 0 0,0-1 0,0 1 0,1 0 1,-1 0-1,0 0 0,0-1 0,0 1 0,1 0 1,-1 0-1,0 0 0,0 0 0,0 0 0,1 0 0,-1-1 1,0 1-1,0 0 0,1 0 0,-1 0 0,0 0 1,0 0-1,1 0 0,-1 0 0,0 0 0,0 0 1,1 0-1,-1 0 0,0 0 0,0 0 0,1 1 0,-1-1 1,0 0-1,0 0 0,1 0 0,-1 0 0,0 0 1,0 0-1,0 0 0,1 1 0,-1-1 0,3 16 307,-5 35 311,0-34-424,2-16-175,0 0 1,0-1-1,0 1 1,0 0 0,0 0-1,0-1 1,0 1-1,0 0 1,0-1 0,1 1-1,-1 0 1,0-1-1,0 1 1,1 0 0,-1-1-1,0 1 1,1-1-1,-1 1 1,0-1 0,1 1-1,-1 0 1,1-1-1,-1 0 1,1 1 0,0-1-1,-1 1 1,1-1-1,-1 0 1,1 1 0,0-1-1,0 1 1,27-6 362,37-32-274,-48 27-125,-11 6-16,38-18-134,-41 21 142,-1 0 1,0 0-1,0 0 0,0 1 0,0-1 1,0 1-1,1-1 0,-1 1 0,0 0 1,1 0-1,-1 0 0,0 0 0,0 0 0,1 1 1,-1-1-1,0 1 0,0-1 0,2 2 1,-2 0 14,-1 0 1,0 0 0,0 0 0,0 1-1,0-1 1,0 0 0,-1 1 0,1-1-1,-1 0 1,0 1 0,1-1 0,-1 1-1,0-1 1,0 0 0,-1 1 0,0 3 0,-6 42-21,4-39-1266,-1 3-5713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FFCA2-0A1F-4760-ADFA-59A1765278F7}" type="datetimeFigureOut">
              <a:rPr lang="de-DE" smtClean="0"/>
              <a:t>17.10.2023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826E3-5B33-4C67-9B4E-7CF7ACDD5A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528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17.10.2023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74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17.10.2023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77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17.10.2023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863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9035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17.10.2023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72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17.10.2023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46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17.10.2023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17.10.2023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1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17.10.2023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9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17.10.2023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82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17.10.2023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44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17.10.2023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13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4C2F-5BEB-4907-856B-1C3F84EA353E}" type="datetimeFigureOut">
              <a:rPr lang="de-DE" smtClean="0"/>
              <a:t>17.10.2023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54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customXml" Target="../ink/ink4.xml"/><Relationship Id="rId3" Type="http://schemas.openxmlformats.org/officeDocument/2006/relationships/image" Target="../media/image1.jpeg"/><Relationship Id="rId7" Type="http://schemas.openxmlformats.org/officeDocument/2006/relationships/customXml" Target="../ink/ink1.xml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support.microsoft.com/en-us/office/excel-functions-translator-f262d0c0-991c-485b-89b6-32cc8d326889" TargetMode="External"/><Relationship Id="rId11" Type="http://schemas.openxmlformats.org/officeDocument/2006/relationships/customXml" Target="../ink/ink3.xml"/><Relationship Id="rId5" Type="http://schemas.openxmlformats.org/officeDocument/2006/relationships/hyperlink" Target="https://en.excel-translator.de/translator/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2.xml"/><Relationship Id="rId1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140.png"/><Relationship Id="rId21" Type="http://schemas.openxmlformats.org/officeDocument/2006/relationships/customXml" Target="../ink/ink2201.xml"/><Relationship Id="rId42" Type="http://schemas.openxmlformats.org/officeDocument/2006/relationships/image" Target="../media/image2070.png"/><Relationship Id="rId63" Type="http://schemas.openxmlformats.org/officeDocument/2006/relationships/customXml" Target="../ink/ink2222.xml"/><Relationship Id="rId84" Type="http://schemas.openxmlformats.org/officeDocument/2006/relationships/customXml" Target="../ink/ink2233.xml"/><Relationship Id="rId138" Type="http://schemas.openxmlformats.org/officeDocument/2006/relationships/customXml" Target="../ink/ink2261.xml"/><Relationship Id="rId159" Type="http://schemas.openxmlformats.org/officeDocument/2006/relationships/image" Target="../media/image2160.png"/><Relationship Id="rId170" Type="http://schemas.openxmlformats.org/officeDocument/2006/relationships/customXml" Target="../ink/ink2277.xml"/><Relationship Id="rId191" Type="http://schemas.openxmlformats.org/officeDocument/2006/relationships/image" Target="../media/image2174.png"/><Relationship Id="rId107" Type="http://schemas.openxmlformats.org/officeDocument/2006/relationships/image" Target="../media/image2135.png"/><Relationship Id="rId11" Type="http://schemas.openxmlformats.org/officeDocument/2006/relationships/customXml" Target="../ink/ink2196.xml"/><Relationship Id="rId32" Type="http://schemas.openxmlformats.org/officeDocument/2006/relationships/image" Target="../media/image2065.png"/><Relationship Id="rId53" Type="http://schemas.openxmlformats.org/officeDocument/2006/relationships/customXml" Target="../ink/ink2217.xml"/><Relationship Id="rId74" Type="http://schemas.openxmlformats.org/officeDocument/2006/relationships/customXml" Target="../ink/ink2228.xml"/><Relationship Id="rId128" Type="http://schemas.openxmlformats.org/officeDocument/2006/relationships/customXml" Target="../ink/ink2256.xml"/><Relationship Id="rId149" Type="http://schemas.openxmlformats.org/officeDocument/2006/relationships/image" Target="../media/image2155.png"/><Relationship Id="rId5" Type="http://schemas.openxmlformats.org/officeDocument/2006/relationships/customXml" Target="../ink/ink2193.xml"/><Relationship Id="rId95" Type="http://schemas.openxmlformats.org/officeDocument/2006/relationships/image" Target="../media/image2129.png"/><Relationship Id="rId160" Type="http://schemas.openxmlformats.org/officeDocument/2006/relationships/customXml" Target="../ink/ink2272.xml"/><Relationship Id="rId181" Type="http://schemas.openxmlformats.org/officeDocument/2006/relationships/image" Target="../media/image477.png"/><Relationship Id="rId22" Type="http://schemas.openxmlformats.org/officeDocument/2006/relationships/image" Target="../media/image2061.png"/><Relationship Id="rId43" Type="http://schemas.openxmlformats.org/officeDocument/2006/relationships/customXml" Target="../ink/ink2212.xml"/><Relationship Id="rId64" Type="http://schemas.openxmlformats.org/officeDocument/2006/relationships/image" Target="../media/image2081.png"/><Relationship Id="rId118" Type="http://schemas.openxmlformats.org/officeDocument/2006/relationships/customXml" Target="../ink/ink2251.xml"/><Relationship Id="rId139" Type="http://schemas.openxmlformats.org/officeDocument/2006/relationships/image" Target="../media/image1519.png"/><Relationship Id="rId85" Type="http://schemas.openxmlformats.org/officeDocument/2006/relationships/image" Target="../media/image2125.png"/><Relationship Id="rId150" Type="http://schemas.openxmlformats.org/officeDocument/2006/relationships/customXml" Target="../ink/ink2267.xml"/><Relationship Id="rId171" Type="http://schemas.openxmlformats.org/officeDocument/2006/relationships/image" Target="../media/image1279.png"/><Relationship Id="rId192" Type="http://schemas.openxmlformats.org/officeDocument/2006/relationships/customXml" Target="../ink/ink2288.xml"/><Relationship Id="rId12" Type="http://schemas.openxmlformats.org/officeDocument/2006/relationships/image" Target="../media/image2056.png"/><Relationship Id="rId33" Type="http://schemas.openxmlformats.org/officeDocument/2006/relationships/customXml" Target="../ink/ink2207.xml"/><Relationship Id="rId108" Type="http://schemas.openxmlformats.org/officeDocument/2006/relationships/customXml" Target="../ink/ink2246.xml"/><Relationship Id="rId129" Type="http://schemas.openxmlformats.org/officeDocument/2006/relationships/image" Target="../media/image2146.png"/><Relationship Id="rId54" Type="http://schemas.openxmlformats.org/officeDocument/2006/relationships/image" Target="../media/image2075.png"/><Relationship Id="rId75" Type="http://schemas.openxmlformats.org/officeDocument/2006/relationships/image" Target="../media/image2086.png"/><Relationship Id="rId96" Type="http://schemas.openxmlformats.org/officeDocument/2006/relationships/customXml" Target="../ink/ink2240.xml"/><Relationship Id="rId140" Type="http://schemas.openxmlformats.org/officeDocument/2006/relationships/customXml" Target="../ink/ink2262.xml"/><Relationship Id="rId161" Type="http://schemas.openxmlformats.org/officeDocument/2006/relationships/image" Target="../media/image2161.png"/><Relationship Id="rId182" Type="http://schemas.openxmlformats.org/officeDocument/2006/relationships/customXml" Target="../ink/ink2283.xml"/><Relationship Id="rId6" Type="http://schemas.openxmlformats.org/officeDocument/2006/relationships/image" Target="../media/image2016.png"/><Relationship Id="rId23" Type="http://schemas.openxmlformats.org/officeDocument/2006/relationships/customXml" Target="../ink/ink2202.xml"/><Relationship Id="rId119" Type="http://schemas.openxmlformats.org/officeDocument/2006/relationships/image" Target="../media/image2141.png"/><Relationship Id="rId44" Type="http://schemas.openxmlformats.org/officeDocument/2006/relationships/image" Target="../media/image2071.png"/><Relationship Id="rId65" Type="http://schemas.openxmlformats.org/officeDocument/2006/relationships/customXml" Target="../ink/ink2223.xml"/><Relationship Id="rId86" Type="http://schemas.openxmlformats.org/officeDocument/2006/relationships/customXml" Target="../ink/ink2234.xml"/><Relationship Id="rId130" Type="http://schemas.openxmlformats.org/officeDocument/2006/relationships/customXml" Target="../ink/ink2257.xml"/><Relationship Id="rId151" Type="http://schemas.openxmlformats.org/officeDocument/2006/relationships/image" Target="../media/image2156.png"/><Relationship Id="rId172" Type="http://schemas.openxmlformats.org/officeDocument/2006/relationships/customXml" Target="../ink/ink2278.xml"/><Relationship Id="rId193" Type="http://schemas.openxmlformats.org/officeDocument/2006/relationships/image" Target="../media/image2175.png"/><Relationship Id="rId13" Type="http://schemas.openxmlformats.org/officeDocument/2006/relationships/customXml" Target="../ink/ink2197.xml"/><Relationship Id="rId109" Type="http://schemas.openxmlformats.org/officeDocument/2006/relationships/image" Target="../media/image2136.png"/><Relationship Id="rId34" Type="http://schemas.openxmlformats.org/officeDocument/2006/relationships/image" Target="../media/image2066.png"/><Relationship Id="rId50" Type="http://schemas.openxmlformats.org/officeDocument/2006/relationships/image" Target="../media/image2073.png"/><Relationship Id="rId55" Type="http://schemas.openxmlformats.org/officeDocument/2006/relationships/customXml" Target="../ink/ink2218.xml"/><Relationship Id="rId76" Type="http://schemas.openxmlformats.org/officeDocument/2006/relationships/customXml" Target="../ink/ink2229.xml"/><Relationship Id="rId97" Type="http://schemas.openxmlformats.org/officeDocument/2006/relationships/image" Target="../media/image2130.png"/><Relationship Id="rId104" Type="http://schemas.openxmlformats.org/officeDocument/2006/relationships/customXml" Target="../ink/ink2244.xml"/><Relationship Id="rId120" Type="http://schemas.openxmlformats.org/officeDocument/2006/relationships/customXml" Target="../ink/ink2252.xml"/><Relationship Id="rId125" Type="http://schemas.openxmlformats.org/officeDocument/2006/relationships/image" Target="../media/image2144.png"/><Relationship Id="rId141" Type="http://schemas.openxmlformats.org/officeDocument/2006/relationships/image" Target="../media/image2151.png"/><Relationship Id="rId146" Type="http://schemas.openxmlformats.org/officeDocument/2006/relationships/customXml" Target="../ink/ink2265.xml"/><Relationship Id="rId167" Type="http://schemas.openxmlformats.org/officeDocument/2006/relationships/image" Target="../media/image2164.png"/><Relationship Id="rId188" Type="http://schemas.openxmlformats.org/officeDocument/2006/relationships/customXml" Target="../ink/ink2286.xml"/><Relationship Id="rId7" Type="http://schemas.openxmlformats.org/officeDocument/2006/relationships/customXml" Target="../ink/ink2194.xml"/><Relationship Id="rId71" Type="http://schemas.openxmlformats.org/officeDocument/2006/relationships/image" Target="../media/image2084.png"/><Relationship Id="rId92" Type="http://schemas.openxmlformats.org/officeDocument/2006/relationships/customXml" Target="../ink/ink2237.xml"/><Relationship Id="rId162" Type="http://schemas.openxmlformats.org/officeDocument/2006/relationships/customXml" Target="../ink/ink2273.xml"/><Relationship Id="rId183" Type="http://schemas.openxmlformats.org/officeDocument/2006/relationships/image" Target="../media/image2170.png"/><Relationship Id="rId2" Type="http://schemas.openxmlformats.org/officeDocument/2006/relationships/image" Target="../media/image2124.png"/><Relationship Id="rId29" Type="http://schemas.openxmlformats.org/officeDocument/2006/relationships/customXml" Target="../ink/ink2205.xml"/><Relationship Id="rId24" Type="http://schemas.openxmlformats.org/officeDocument/2006/relationships/image" Target="../media/image2062.png"/><Relationship Id="rId40" Type="http://schemas.openxmlformats.org/officeDocument/2006/relationships/image" Target="../media/image2069.png"/><Relationship Id="rId45" Type="http://schemas.openxmlformats.org/officeDocument/2006/relationships/customXml" Target="../ink/ink2213.xml"/><Relationship Id="rId66" Type="http://schemas.openxmlformats.org/officeDocument/2006/relationships/image" Target="../media/image2082.png"/><Relationship Id="rId87" Type="http://schemas.openxmlformats.org/officeDocument/2006/relationships/image" Target="../media/image2126.png"/><Relationship Id="rId110" Type="http://schemas.openxmlformats.org/officeDocument/2006/relationships/customXml" Target="../ink/ink2247.xml"/><Relationship Id="rId115" Type="http://schemas.openxmlformats.org/officeDocument/2006/relationships/image" Target="../media/image2139.png"/><Relationship Id="rId131" Type="http://schemas.openxmlformats.org/officeDocument/2006/relationships/image" Target="../media/image2147.png"/><Relationship Id="rId136" Type="http://schemas.openxmlformats.org/officeDocument/2006/relationships/customXml" Target="../ink/ink2260.xml"/><Relationship Id="rId157" Type="http://schemas.openxmlformats.org/officeDocument/2006/relationships/image" Target="../media/image2159.png"/><Relationship Id="rId178" Type="http://schemas.openxmlformats.org/officeDocument/2006/relationships/customXml" Target="../ink/ink2281.xml"/><Relationship Id="rId61" Type="http://schemas.openxmlformats.org/officeDocument/2006/relationships/customXml" Target="../ink/ink2221.xml"/><Relationship Id="rId82" Type="http://schemas.openxmlformats.org/officeDocument/2006/relationships/customXml" Target="../ink/ink2232.xml"/><Relationship Id="rId152" Type="http://schemas.openxmlformats.org/officeDocument/2006/relationships/customXml" Target="../ink/ink2268.xml"/><Relationship Id="rId173" Type="http://schemas.openxmlformats.org/officeDocument/2006/relationships/image" Target="../media/image2166.png"/><Relationship Id="rId194" Type="http://schemas.openxmlformats.org/officeDocument/2006/relationships/customXml" Target="../ink/ink2289.xml"/><Relationship Id="rId19" Type="http://schemas.openxmlformats.org/officeDocument/2006/relationships/customXml" Target="../ink/ink2200.xml"/><Relationship Id="rId14" Type="http://schemas.openxmlformats.org/officeDocument/2006/relationships/image" Target="../media/image2057.png"/><Relationship Id="rId30" Type="http://schemas.openxmlformats.org/officeDocument/2006/relationships/image" Target="../media/image2064.png"/><Relationship Id="rId35" Type="http://schemas.openxmlformats.org/officeDocument/2006/relationships/customXml" Target="../ink/ink2208.xml"/><Relationship Id="rId56" Type="http://schemas.openxmlformats.org/officeDocument/2006/relationships/image" Target="../media/image2076.png"/><Relationship Id="rId77" Type="http://schemas.openxmlformats.org/officeDocument/2006/relationships/image" Target="../media/image2087.png"/><Relationship Id="rId100" Type="http://schemas.openxmlformats.org/officeDocument/2006/relationships/customXml" Target="../ink/ink2242.xml"/><Relationship Id="rId105" Type="http://schemas.openxmlformats.org/officeDocument/2006/relationships/image" Target="../media/image2134.png"/><Relationship Id="rId126" Type="http://schemas.openxmlformats.org/officeDocument/2006/relationships/customXml" Target="../ink/ink2255.xml"/><Relationship Id="rId147" Type="http://schemas.openxmlformats.org/officeDocument/2006/relationships/image" Target="../media/image2154.png"/><Relationship Id="rId168" Type="http://schemas.openxmlformats.org/officeDocument/2006/relationships/customXml" Target="../ink/ink2276.xml"/><Relationship Id="rId8" Type="http://schemas.openxmlformats.org/officeDocument/2006/relationships/image" Target="../media/image2022.png"/><Relationship Id="rId51" Type="http://schemas.openxmlformats.org/officeDocument/2006/relationships/customXml" Target="../ink/ink2216.xml"/><Relationship Id="rId72" Type="http://schemas.openxmlformats.org/officeDocument/2006/relationships/customXml" Target="../ink/ink2227.xml"/><Relationship Id="rId93" Type="http://schemas.openxmlformats.org/officeDocument/2006/relationships/customXml" Target="../ink/ink2238.xml"/><Relationship Id="rId98" Type="http://schemas.openxmlformats.org/officeDocument/2006/relationships/customXml" Target="../ink/ink2241.xml"/><Relationship Id="rId121" Type="http://schemas.openxmlformats.org/officeDocument/2006/relationships/image" Target="../media/image2142.png"/><Relationship Id="rId142" Type="http://schemas.openxmlformats.org/officeDocument/2006/relationships/customXml" Target="../ink/ink2263.xml"/><Relationship Id="rId163" Type="http://schemas.openxmlformats.org/officeDocument/2006/relationships/image" Target="../media/image2162.png"/><Relationship Id="rId184" Type="http://schemas.openxmlformats.org/officeDocument/2006/relationships/customXml" Target="../ink/ink2284.xml"/><Relationship Id="rId189" Type="http://schemas.openxmlformats.org/officeDocument/2006/relationships/image" Target="../media/image2173.png"/><Relationship Id="rId3" Type="http://schemas.openxmlformats.org/officeDocument/2006/relationships/customXml" Target="../ink/ink2192.xml"/><Relationship Id="rId25" Type="http://schemas.openxmlformats.org/officeDocument/2006/relationships/customXml" Target="../ink/ink2203.xml"/><Relationship Id="rId46" Type="http://schemas.openxmlformats.org/officeDocument/2006/relationships/image" Target="../media/image1494.png"/><Relationship Id="rId67" Type="http://schemas.openxmlformats.org/officeDocument/2006/relationships/customXml" Target="../ink/ink2224.xml"/><Relationship Id="rId116" Type="http://schemas.openxmlformats.org/officeDocument/2006/relationships/customXml" Target="../ink/ink2250.xml"/><Relationship Id="rId137" Type="http://schemas.openxmlformats.org/officeDocument/2006/relationships/image" Target="../media/image2150.png"/><Relationship Id="rId158" Type="http://schemas.openxmlformats.org/officeDocument/2006/relationships/customXml" Target="../ink/ink2271.xml"/><Relationship Id="rId20" Type="http://schemas.openxmlformats.org/officeDocument/2006/relationships/image" Target="../media/image2060.png"/><Relationship Id="rId41" Type="http://schemas.openxmlformats.org/officeDocument/2006/relationships/customXml" Target="../ink/ink2211.xml"/><Relationship Id="rId62" Type="http://schemas.openxmlformats.org/officeDocument/2006/relationships/image" Target="../media/image2080.png"/><Relationship Id="rId83" Type="http://schemas.openxmlformats.org/officeDocument/2006/relationships/image" Target="../media/image2117.png"/><Relationship Id="rId88" Type="http://schemas.openxmlformats.org/officeDocument/2006/relationships/customXml" Target="../ink/ink2235.xml"/><Relationship Id="rId111" Type="http://schemas.openxmlformats.org/officeDocument/2006/relationships/image" Target="../media/image2137.png"/><Relationship Id="rId132" Type="http://schemas.openxmlformats.org/officeDocument/2006/relationships/customXml" Target="../ink/ink2258.xml"/><Relationship Id="rId153" Type="http://schemas.openxmlformats.org/officeDocument/2006/relationships/image" Target="../media/image2157.png"/><Relationship Id="rId174" Type="http://schemas.openxmlformats.org/officeDocument/2006/relationships/customXml" Target="../ink/ink2279.xml"/><Relationship Id="rId179" Type="http://schemas.openxmlformats.org/officeDocument/2006/relationships/image" Target="../media/image2169.png"/><Relationship Id="rId195" Type="http://schemas.openxmlformats.org/officeDocument/2006/relationships/image" Target="../media/image2176.png"/><Relationship Id="rId190" Type="http://schemas.openxmlformats.org/officeDocument/2006/relationships/customXml" Target="../ink/ink2287.xml"/><Relationship Id="rId15" Type="http://schemas.openxmlformats.org/officeDocument/2006/relationships/customXml" Target="../ink/ink2198.xml"/><Relationship Id="rId36" Type="http://schemas.openxmlformats.org/officeDocument/2006/relationships/image" Target="../media/image2067.png"/><Relationship Id="rId57" Type="http://schemas.openxmlformats.org/officeDocument/2006/relationships/customXml" Target="../ink/ink2219.xml"/><Relationship Id="rId106" Type="http://schemas.openxmlformats.org/officeDocument/2006/relationships/customXml" Target="../ink/ink2245.xml"/><Relationship Id="rId127" Type="http://schemas.openxmlformats.org/officeDocument/2006/relationships/image" Target="../media/image2145.png"/><Relationship Id="rId10" Type="http://schemas.openxmlformats.org/officeDocument/2006/relationships/image" Target="../media/image2045.png"/><Relationship Id="rId31" Type="http://schemas.openxmlformats.org/officeDocument/2006/relationships/customXml" Target="../ink/ink2206.xml"/><Relationship Id="rId52" Type="http://schemas.openxmlformats.org/officeDocument/2006/relationships/image" Target="../media/image2074.png"/><Relationship Id="rId73" Type="http://schemas.openxmlformats.org/officeDocument/2006/relationships/image" Target="../media/image2085.png"/><Relationship Id="rId78" Type="http://schemas.openxmlformats.org/officeDocument/2006/relationships/customXml" Target="../ink/ink2230.xml"/><Relationship Id="rId94" Type="http://schemas.openxmlformats.org/officeDocument/2006/relationships/customXml" Target="../ink/ink2239.xml"/><Relationship Id="rId99" Type="http://schemas.openxmlformats.org/officeDocument/2006/relationships/image" Target="../media/image2131.png"/><Relationship Id="rId101" Type="http://schemas.openxmlformats.org/officeDocument/2006/relationships/image" Target="../media/image2132.png"/><Relationship Id="rId122" Type="http://schemas.openxmlformats.org/officeDocument/2006/relationships/customXml" Target="../ink/ink2253.xml"/><Relationship Id="rId143" Type="http://schemas.openxmlformats.org/officeDocument/2006/relationships/image" Target="../media/image2152.png"/><Relationship Id="rId148" Type="http://schemas.openxmlformats.org/officeDocument/2006/relationships/customXml" Target="../ink/ink2266.xml"/><Relationship Id="rId164" Type="http://schemas.openxmlformats.org/officeDocument/2006/relationships/customXml" Target="../ink/ink2274.xml"/><Relationship Id="rId169" Type="http://schemas.openxmlformats.org/officeDocument/2006/relationships/image" Target="../media/image2165.png"/><Relationship Id="rId185" Type="http://schemas.openxmlformats.org/officeDocument/2006/relationships/image" Target="../media/image2171.png"/><Relationship Id="rId4" Type="http://schemas.openxmlformats.org/officeDocument/2006/relationships/image" Target="../media/image2078.png"/><Relationship Id="rId9" Type="http://schemas.openxmlformats.org/officeDocument/2006/relationships/customXml" Target="../ink/ink2195.xml"/><Relationship Id="rId180" Type="http://schemas.openxmlformats.org/officeDocument/2006/relationships/customXml" Target="../ink/ink2282.xml"/><Relationship Id="rId26" Type="http://schemas.openxmlformats.org/officeDocument/2006/relationships/image" Target="../media/image70.png"/><Relationship Id="rId47" Type="http://schemas.openxmlformats.org/officeDocument/2006/relationships/customXml" Target="../ink/ink2214.xml"/><Relationship Id="rId68" Type="http://schemas.openxmlformats.org/officeDocument/2006/relationships/customXml" Target="../ink/ink2225.xml"/><Relationship Id="rId89" Type="http://schemas.openxmlformats.org/officeDocument/2006/relationships/image" Target="../media/image2127.png"/><Relationship Id="rId112" Type="http://schemas.openxmlformats.org/officeDocument/2006/relationships/customXml" Target="../ink/ink2248.xml"/><Relationship Id="rId133" Type="http://schemas.openxmlformats.org/officeDocument/2006/relationships/image" Target="../media/image2148.png"/><Relationship Id="rId154" Type="http://schemas.openxmlformats.org/officeDocument/2006/relationships/customXml" Target="../ink/ink2269.xml"/><Relationship Id="rId175" Type="http://schemas.openxmlformats.org/officeDocument/2006/relationships/image" Target="../media/image2167.png"/><Relationship Id="rId16" Type="http://schemas.openxmlformats.org/officeDocument/2006/relationships/image" Target="../media/image2058.png"/><Relationship Id="rId37" Type="http://schemas.openxmlformats.org/officeDocument/2006/relationships/customXml" Target="../ink/ink2209.xml"/><Relationship Id="rId58" Type="http://schemas.openxmlformats.org/officeDocument/2006/relationships/image" Target="../media/image2077.png"/><Relationship Id="rId79" Type="http://schemas.openxmlformats.org/officeDocument/2006/relationships/image" Target="../media/image2089.png"/><Relationship Id="rId102" Type="http://schemas.openxmlformats.org/officeDocument/2006/relationships/customXml" Target="../ink/ink2243.xml"/><Relationship Id="rId123" Type="http://schemas.openxmlformats.org/officeDocument/2006/relationships/image" Target="../media/image2143.png"/><Relationship Id="rId144" Type="http://schemas.openxmlformats.org/officeDocument/2006/relationships/customXml" Target="../ink/ink2264.xml"/><Relationship Id="rId90" Type="http://schemas.openxmlformats.org/officeDocument/2006/relationships/customXml" Target="../ink/ink2236.xml"/><Relationship Id="rId165" Type="http://schemas.openxmlformats.org/officeDocument/2006/relationships/image" Target="../media/image2163.png"/><Relationship Id="rId186" Type="http://schemas.openxmlformats.org/officeDocument/2006/relationships/customXml" Target="../ink/ink2285.xml"/><Relationship Id="rId27" Type="http://schemas.openxmlformats.org/officeDocument/2006/relationships/customXml" Target="../ink/ink2204.xml"/><Relationship Id="rId48" Type="http://schemas.openxmlformats.org/officeDocument/2006/relationships/image" Target="../media/image2072.png"/><Relationship Id="rId69" Type="http://schemas.openxmlformats.org/officeDocument/2006/relationships/image" Target="../media/image2083.png"/><Relationship Id="rId113" Type="http://schemas.openxmlformats.org/officeDocument/2006/relationships/image" Target="../media/image2138.png"/><Relationship Id="rId134" Type="http://schemas.openxmlformats.org/officeDocument/2006/relationships/customXml" Target="../ink/ink2259.xml"/><Relationship Id="rId80" Type="http://schemas.openxmlformats.org/officeDocument/2006/relationships/customXml" Target="../ink/ink2231.xml"/><Relationship Id="rId155" Type="http://schemas.openxmlformats.org/officeDocument/2006/relationships/image" Target="../media/image2158.png"/><Relationship Id="rId176" Type="http://schemas.openxmlformats.org/officeDocument/2006/relationships/customXml" Target="../ink/ink2280.xml"/><Relationship Id="rId17" Type="http://schemas.openxmlformats.org/officeDocument/2006/relationships/customXml" Target="../ink/ink2199.xml"/><Relationship Id="rId38" Type="http://schemas.openxmlformats.org/officeDocument/2006/relationships/image" Target="../media/image2068.png"/><Relationship Id="rId59" Type="http://schemas.openxmlformats.org/officeDocument/2006/relationships/customXml" Target="../ink/ink2220.xml"/><Relationship Id="rId103" Type="http://schemas.openxmlformats.org/officeDocument/2006/relationships/image" Target="../media/image2133.png"/><Relationship Id="rId124" Type="http://schemas.openxmlformats.org/officeDocument/2006/relationships/customXml" Target="../ink/ink2254.xml"/><Relationship Id="rId70" Type="http://schemas.openxmlformats.org/officeDocument/2006/relationships/customXml" Target="../ink/ink2226.xml"/><Relationship Id="rId91" Type="http://schemas.openxmlformats.org/officeDocument/2006/relationships/image" Target="../media/image2128.png"/><Relationship Id="rId145" Type="http://schemas.openxmlformats.org/officeDocument/2006/relationships/image" Target="../media/image2153.png"/><Relationship Id="rId166" Type="http://schemas.openxmlformats.org/officeDocument/2006/relationships/customXml" Target="../ink/ink2275.xml"/><Relationship Id="rId187" Type="http://schemas.openxmlformats.org/officeDocument/2006/relationships/image" Target="../media/image2172.png"/><Relationship Id="rId1" Type="http://schemas.openxmlformats.org/officeDocument/2006/relationships/slideLayout" Target="../slideLayouts/slideLayout1.xml"/><Relationship Id="rId28" Type="http://schemas.openxmlformats.org/officeDocument/2006/relationships/image" Target="../media/image2063.png"/><Relationship Id="rId49" Type="http://schemas.openxmlformats.org/officeDocument/2006/relationships/customXml" Target="../ink/ink2215.xml"/><Relationship Id="rId114" Type="http://schemas.openxmlformats.org/officeDocument/2006/relationships/customXml" Target="../ink/ink2249.xml"/><Relationship Id="rId60" Type="http://schemas.openxmlformats.org/officeDocument/2006/relationships/image" Target="../media/image2079.png"/><Relationship Id="rId81" Type="http://schemas.openxmlformats.org/officeDocument/2006/relationships/image" Target="../media/image2116.png"/><Relationship Id="rId135" Type="http://schemas.openxmlformats.org/officeDocument/2006/relationships/image" Target="../media/image2149.png"/><Relationship Id="rId156" Type="http://schemas.openxmlformats.org/officeDocument/2006/relationships/customXml" Target="../ink/ink2270.xml"/><Relationship Id="rId177" Type="http://schemas.openxmlformats.org/officeDocument/2006/relationships/image" Target="../media/image2168.png"/><Relationship Id="rId18" Type="http://schemas.openxmlformats.org/officeDocument/2006/relationships/image" Target="../media/image2059.png"/><Relationship Id="rId39" Type="http://schemas.openxmlformats.org/officeDocument/2006/relationships/customXml" Target="../ink/ink22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10.png"/><Relationship Id="rId2" Type="http://schemas.openxmlformats.org/officeDocument/2006/relationships/image" Target="../media/image217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2.xml"/><Relationship Id="rId299" Type="http://schemas.openxmlformats.org/officeDocument/2006/relationships/customXml" Target="../ink/ink153.xml"/><Relationship Id="rId21" Type="http://schemas.openxmlformats.org/officeDocument/2006/relationships/customXml" Target="../ink/ink14.xml"/><Relationship Id="rId63" Type="http://schemas.openxmlformats.org/officeDocument/2006/relationships/customXml" Target="../ink/ink35.xml"/><Relationship Id="rId159" Type="http://schemas.openxmlformats.org/officeDocument/2006/relationships/customXml" Target="../ink/ink83.xml"/><Relationship Id="rId324" Type="http://schemas.openxmlformats.org/officeDocument/2006/relationships/customXml" Target="../ink/ink166.xml"/><Relationship Id="rId366" Type="http://schemas.openxmlformats.org/officeDocument/2006/relationships/customXml" Target="../ink/ink187.xml"/><Relationship Id="rId170" Type="http://schemas.openxmlformats.org/officeDocument/2006/relationships/image" Target="../media/image90.png"/><Relationship Id="rId226" Type="http://schemas.openxmlformats.org/officeDocument/2006/relationships/image" Target="../media/image118.png"/><Relationship Id="rId268" Type="http://schemas.openxmlformats.org/officeDocument/2006/relationships/image" Target="../media/image139.png"/><Relationship Id="rId32" Type="http://schemas.openxmlformats.org/officeDocument/2006/relationships/image" Target="../media/image21.png"/><Relationship Id="rId74" Type="http://schemas.openxmlformats.org/officeDocument/2006/relationships/image" Target="../media/image42.png"/><Relationship Id="rId128" Type="http://schemas.openxmlformats.org/officeDocument/2006/relationships/image" Target="../media/image69.png"/><Relationship Id="rId335" Type="http://schemas.openxmlformats.org/officeDocument/2006/relationships/image" Target="../media/image172.png"/><Relationship Id="rId377" Type="http://schemas.openxmlformats.org/officeDocument/2006/relationships/customXml" Target="../ink/ink193.xml"/><Relationship Id="rId5" Type="http://schemas.openxmlformats.org/officeDocument/2006/relationships/customXml" Target="../ink/ink6.xml"/><Relationship Id="rId181" Type="http://schemas.openxmlformats.org/officeDocument/2006/relationships/customXml" Target="../ink/ink94.xml"/><Relationship Id="rId237" Type="http://schemas.openxmlformats.org/officeDocument/2006/relationships/customXml" Target="../ink/ink122.xml"/><Relationship Id="rId402" Type="http://schemas.openxmlformats.org/officeDocument/2006/relationships/customXml" Target="../ink/ink206.xml"/><Relationship Id="rId279" Type="http://schemas.openxmlformats.org/officeDocument/2006/relationships/customXml" Target="../ink/ink143.xml"/><Relationship Id="rId43" Type="http://schemas.openxmlformats.org/officeDocument/2006/relationships/customXml" Target="../ink/ink25.xml"/><Relationship Id="rId139" Type="http://schemas.openxmlformats.org/officeDocument/2006/relationships/customXml" Target="../ink/ink73.xml"/><Relationship Id="rId290" Type="http://schemas.openxmlformats.org/officeDocument/2006/relationships/image" Target="../media/image150.png"/><Relationship Id="rId304" Type="http://schemas.openxmlformats.org/officeDocument/2006/relationships/image" Target="../media/image157.png"/><Relationship Id="rId346" Type="http://schemas.openxmlformats.org/officeDocument/2006/relationships/customXml" Target="../ink/ink177.xml"/><Relationship Id="rId388" Type="http://schemas.openxmlformats.org/officeDocument/2006/relationships/image" Target="../media/image198.png"/><Relationship Id="rId85" Type="http://schemas.openxmlformats.org/officeDocument/2006/relationships/customXml" Target="../ink/ink46.xml"/><Relationship Id="rId150" Type="http://schemas.openxmlformats.org/officeDocument/2006/relationships/image" Target="../media/image80.png"/><Relationship Id="rId192" Type="http://schemas.openxmlformats.org/officeDocument/2006/relationships/image" Target="../media/image101.png"/><Relationship Id="rId206" Type="http://schemas.openxmlformats.org/officeDocument/2006/relationships/image" Target="../media/image108.png"/><Relationship Id="rId413" Type="http://schemas.openxmlformats.org/officeDocument/2006/relationships/image" Target="../media/image210.png"/><Relationship Id="rId248" Type="http://schemas.openxmlformats.org/officeDocument/2006/relationships/image" Target="../media/image129.png"/><Relationship Id="rId12" Type="http://schemas.openxmlformats.org/officeDocument/2006/relationships/image" Target="../media/image11.png"/><Relationship Id="rId108" Type="http://schemas.openxmlformats.org/officeDocument/2006/relationships/image" Target="../media/image59.png"/><Relationship Id="rId315" Type="http://schemas.openxmlformats.org/officeDocument/2006/relationships/customXml" Target="../ink/ink161.xml"/><Relationship Id="rId357" Type="http://schemas.openxmlformats.org/officeDocument/2006/relationships/image" Target="../media/image183.png"/><Relationship Id="rId54" Type="http://schemas.openxmlformats.org/officeDocument/2006/relationships/image" Target="../media/image32.png"/><Relationship Id="rId96" Type="http://schemas.openxmlformats.org/officeDocument/2006/relationships/image" Target="../media/image53.png"/><Relationship Id="rId161" Type="http://schemas.openxmlformats.org/officeDocument/2006/relationships/customXml" Target="../ink/ink84.xml"/><Relationship Id="rId217" Type="http://schemas.openxmlformats.org/officeDocument/2006/relationships/customXml" Target="../ink/ink112.xml"/><Relationship Id="rId399" Type="http://schemas.openxmlformats.org/officeDocument/2006/relationships/image" Target="../media/image203.png"/><Relationship Id="rId259" Type="http://schemas.openxmlformats.org/officeDocument/2006/relationships/customXml" Target="../ink/ink133.xml"/><Relationship Id="rId23" Type="http://schemas.openxmlformats.org/officeDocument/2006/relationships/customXml" Target="../ink/ink15.xml"/><Relationship Id="rId119" Type="http://schemas.openxmlformats.org/officeDocument/2006/relationships/customXml" Target="../ink/ink63.xml"/><Relationship Id="rId270" Type="http://schemas.openxmlformats.org/officeDocument/2006/relationships/image" Target="../media/image140.png"/><Relationship Id="rId326" Type="http://schemas.openxmlformats.org/officeDocument/2006/relationships/customXml" Target="../ink/ink167.xml"/><Relationship Id="rId65" Type="http://schemas.openxmlformats.org/officeDocument/2006/relationships/customXml" Target="../ink/ink36.xml"/><Relationship Id="rId130" Type="http://schemas.openxmlformats.org/officeDocument/2006/relationships/image" Target="../media/image70.png"/><Relationship Id="rId368" Type="http://schemas.openxmlformats.org/officeDocument/2006/relationships/customXml" Target="../ink/ink188.xml"/><Relationship Id="rId172" Type="http://schemas.openxmlformats.org/officeDocument/2006/relationships/image" Target="../media/image91.png"/><Relationship Id="rId228" Type="http://schemas.openxmlformats.org/officeDocument/2006/relationships/image" Target="../media/image119.png"/><Relationship Id="rId281" Type="http://schemas.openxmlformats.org/officeDocument/2006/relationships/customXml" Target="../ink/ink144.xml"/><Relationship Id="rId337" Type="http://schemas.openxmlformats.org/officeDocument/2006/relationships/image" Target="../media/image173.png"/><Relationship Id="rId34" Type="http://schemas.openxmlformats.org/officeDocument/2006/relationships/image" Target="../media/image22.png"/><Relationship Id="rId76" Type="http://schemas.openxmlformats.org/officeDocument/2006/relationships/image" Target="../media/image43.png"/><Relationship Id="rId141" Type="http://schemas.openxmlformats.org/officeDocument/2006/relationships/customXml" Target="../ink/ink74.xml"/><Relationship Id="rId379" Type="http://schemas.openxmlformats.org/officeDocument/2006/relationships/customXml" Target="../ink/ink194.xml"/><Relationship Id="rId7" Type="http://schemas.openxmlformats.org/officeDocument/2006/relationships/customXml" Target="../ink/ink7.xml"/><Relationship Id="rId183" Type="http://schemas.openxmlformats.org/officeDocument/2006/relationships/customXml" Target="../ink/ink95.xml"/><Relationship Id="rId239" Type="http://schemas.openxmlformats.org/officeDocument/2006/relationships/customXml" Target="../ink/ink123.xml"/><Relationship Id="rId390" Type="http://schemas.openxmlformats.org/officeDocument/2006/relationships/customXml" Target="../ink/ink200.xml"/><Relationship Id="rId404" Type="http://schemas.openxmlformats.org/officeDocument/2006/relationships/customXml" Target="../ink/ink207.xml"/><Relationship Id="rId250" Type="http://schemas.openxmlformats.org/officeDocument/2006/relationships/image" Target="../media/image130.png"/><Relationship Id="rId292" Type="http://schemas.openxmlformats.org/officeDocument/2006/relationships/image" Target="../media/image151.png"/><Relationship Id="rId306" Type="http://schemas.openxmlformats.org/officeDocument/2006/relationships/image" Target="../media/image158.png"/><Relationship Id="rId45" Type="http://schemas.openxmlformats.org/officeDocument/2006/relationships/customXml" Target="../ink/ink26.xml"/><Relationship Id="rId87" Type="http://schemas.openxmlformats.org/officeDocument/2006/relationships/customXml" Target="../ink/ink47.xml"/><Relationship Id="rId110" Type="http://schemas.openxmlformats.org/officeDocument/2006/relationships/image" Target="../media/image60.png"/><Relationship Id="rId348" Type="http://schemas.openxmlformats.org/officeDocument/2006/relationships/customXml" Target="../ink/ink178.xml"/><Relationship Id="rId152" Type="http://schemas.openxmlformats.org/officeDocument/2006/relationships/image" Target="../media/image81.png"/><Relationship Id="rId194" Type="http://schemas.openxmlformats.org/officeDocument/2006/relationships/image" Target="../media/image102.png"/><Relationship Id="rId208" Type="http://schemas.openxmlformats.org/officeDocument/2006/relationships/image" Target="../media/image109.png"/><Relationship Id="rId415" Type="http://schemas.openxmlformats.org/officeDocument/2006/relationships/image" Target="../media/image211.png"/><Relationship Id="rId261" Type="http://schemas.openxmlformats.org/officeDocument/2006/relationships/customXml" Target="../ink/ink134.xml"/><Relationship Id="rId14" Type="http://schemas.openxmlformats.org/officeDocument/2006/relationships/image" Target="../media/image12.png"/><Relationship Id="rId56" Type="http://schemas.openxmlformats.org/officeDocument/2006/relationships/image" Target="../media/image33.png"/><Relationship Id="rId317" Type="http://schemas.openxmlformats.org/officeDocument/2006/relationships/customXml" Target="../ink/ink162.xml"/><Relationship Id="rId359" Type="http://schemas.openxmlformats.org/officeDocument/2006/relationships/image" Target="../media/image184.png"/><Relationship Id="rId98" Type="http://schemas.openxmlformats.org/officeDocument/2006/relationships/image" Target="../media/image54.png"/><Relationship Id="rId121" Type="http://schemas.openxmlformats.org/officeDocument/2006/relationships/customXml" Target="../ink/ink64.xml"/><Relationship Id="rId163" Type="http://schemas.openxmlformats.org/officeDocument/2006/relationships/customXml" Target="../ink/ink85.xml"/><Relationship Id="rId219" Type="http://schemas.openxmlformats.org/officeDocument/2006/relationships/customXml" Target="../ink/ink113.xml"/><Relationship Id="rId370" Type="http://schemas.openxmlformats.org/officeDocument/2006/relationships/customXml" Target="../ink/ink189.xml"/><Relationship Id="rId230" Type="http://schemas.openxmlformats.org/officeDocument/2006/relationships/image" Target="../media/image120.png"/><Relationship Id="rId25" Type="http://schemas.openxmlformats.org/officeDocument/2006/relationships/customXml" Target="../ink/ink16.xml"/><Relationship Id="rId67" Type="http://schemas.openxmlformats.org/officeDocument/2006/relationships/customXml" Target="../ink/ink37.xml"/><Relationship Id="rId272" Type="http://schemas.openxmlformats.org/officeDocument/2006/relationships/image" Target="../media/image141.png"/><Relationship Id="rId328" Type="http://schemas.openxmlformats.org/officeDocument/2006/relationships/customXml" Target="../ink/ink168.xml"/><Relationship Id="rId132" Type="http://schemas.openxmlformats.org/officeDocument/2006/relationships/image" Target="../media/image71.png"/><Relationship Id="rId174" Type="http://schemas.openxmlformats.org/officeDocument/2006/relationships/image" Target="../media/image92.png"/><Relationship Id="rId381" Type="http://schemas.openxmlformats.org/officeDocument/2006/relationships/customXml" Target="../ink/ink195.xml"/><Relationship Id="rId241" Type="http://schemas.openxmlformats.org/officeDocument/2006/relationships/customXml" Target="../ink/ink124.xml"/><Relationship Id="rId36" Type="http://schemas.openxmlformats.org/officeDocument/2006/relationships/image" Target="../media/image23.png"/><Relationship Id="rId283" Type="http://schemas.openxmlformats.org/officeDocument/2006/relationships/customXml" Target="../ink/ink145.xml"/><Relationship Id="rId339" Type="http://schemas.openxmlformats.org/officeDocument/2006/relationships/image" Target="../media/image174.png"/><Relationship Id="rId78" Type="http://schemas.openxmlformats.org/officeDocument/2006/relationships/image" Target="../media/image44.png"/><Relationship Id="rId101" Type="http://schemas.openxmlformats.org/officeDocument/2006/relationships/customXml" Target="../ink/ink54.xml"/><Relationship Id="rId143" Type="http://schemas.openxmlformats.org/officeDocument/2006/relationships/customXml" Target="../ink/ink75.xml"/><Relationship Id="rId185" Type="http://schemas.openxmlformats.org/officeDocument/2006/relationships/customXml" Target="../ink/ink96.xml"/><Relationship Id="rId350" Type="http://schemas.openxmlformats.org/officeDocument/2006/relationships/customXml" Target="../ink/ink179.xml"/><Relationship Id="rId406" Type="http://schemas.openxmlformats.org/officeDocument/2006/relationships/customXml" Target="../ink/ink208.xml"/><Relationship Id="rId9" Type="http://schemas.openxmlformats.org/officeDocument/2006/relationships/customXml" Target="../ink/ink8.xml"/><Relationship Id="rId210" Type="http://schemas.openxmlformats.org/officeDocument/2006/relationships/image" Target="../media/image110.png"/><Relationship Id="rId392" Type="http://schemas.openxmlformats.org/officeDocument/2006/relationships/customXml" Target="../ink/ink201.xml"/><Relationship Id="rId252" Type="http://schemas.openxmlformats.org/officeDocument/2006/relationships/image" Target="../media/image131.png"/><Relationship Id="rId294" Type="http://schemas.openxmlformats.org/officeDocument/2006/relationships/image" Target="../media/image152.png"/><Relationship Id="rId308" Type="http://schemas.openxmlformats.org/officeDocument/2006/relationships/image" Target="../media/image159.png"/><Relationship Id="rId47" Type="http://schemas.openxmlformats.org/officeDocument/2006/relationships/customXml" Target="../ink/ink27.xml"/><Relationship Id="rId89" Type="http://schemas.openxmlformats.org/officeDocument/2006/relationships/customXml" Target="../ink/ink48.xml"/><Relationship Id="rId112" Type="http://schemas.openxmlformats.org/officeDocument/2006/relationships/image" Target="../media/image61.png"/><Relationship Id="rId154" Type="http://schemas.openxmlformats.org/officeDocument/2006/relationships/image" Target="../media/image82.png"/><Relationship Id="rId361" Type="http://schemas.openxmlformats.org/officeDocument/2006/relationships/image" Target="../media/image185.png"/><Relationship Id="rId196" Type="http://schemas.openxmlformats.org/officeDocument/2006/relationships/image" Target="../media/image103.png"/><Relationship Id="rId417" Type="http://schemas.openxmlformats.org/officeDocument/2006/relationships/image" Target="../media/image212.png"/><Relationship Id="rId16" Type="http://schemas.openxmlformats.org/officeDocument/2006/relationships/image" Target="../media/image13.png"/><Relationship Id="rId221" Type="http://schemas.openxmlformats.org/officeDocument/2006/relationships/customXml" Target="../ink/ink114.xml"/><Relationship Id="rId263" Type="http://schemas.openxmlformats.org/officeDocument/2006/relationships/customXml" Target="../ink/ink135.xml"/><Relationship Id="rId319" Type="http://schemas.openxmlformats.org/officeDocument/2006/relationships/customXml" Target="../ink/ink163.xml"/><Relationship Id="rId58" Type="http://schemas.openxmlformats.org/officeDocument/2006/relationships/image" Target="../media/image34.png"/><Relationship Id="rId123" Type="http://schemas.openxmlformats.org/officeDocument/2006/relationships/customXml" Target="../ink/ink65.xml"/><Relationship Id="rId330" Type="http://schemas.openxmlformats.org/officeDocument/2006/relationships/customXml" Target="../ink/ink169.xml"/><Relationship Id="rId165" Type="http://schemas.openxmlformats.org/officeDocument/2006/relationships/customXml" Target="../ink/ink86.xml"/><Relationship Id="rId372" Type="http://schemas.openxmlformats.org/officeDocument/2006/relationships/image" Target="../media/image190.png"/><Relationship Id="rId232" Type="http://schemas.openxmlformats.org/officeDocument/2006/relationships/image" Target="../media/image121.png"/><Relationship Id="rId274" Type="http://schemas.openxmlformats.org/officeDocument/2006/relationships/image" Target="../media/image142.png"/><Relationship Id="rId27" Type="http://schemas.openxmlformats.org/officeDocument/2006/relationships/customXml" Target="../ink/ink17.xml"/><Relationship Id="rId69" Type="http://schemas.openxmlformats.org/officeDocument/2006/relationships/customXml" Target="../ink/ink38.xml"/><Relationship Id="rId134" Type="http://schemas.openxmlformats.org/officeDocument/2006/relationships/image" Target="../media/image72.png"/><Relationship Id="rId80" Type="http://schemas.openxmlformats.org/officeDocument/2006/relationships/image" Target="../media/image45.png"/><Relationship Id="rId176" Type="http://schemas.openxmlformats.org/officeDocument/2006/relationships/image" Target="../media/image93.png"/><Relationship Id="rId341" Type="http://schemas.openxmlformats.org/officeDocument/2006/relationships/image" Target="../media/image175.png"/><Relationship Id="rId383" Type="http://schemas.openxmlformats.org/officeDocument/2006/relationships/customXml" Target="../ink/ink196.xml"/><Relationship Id="rId201" Type="http://schemas.openxmlformats.org/officeDocument/2006/relationships/customXml" Target="../ink/ink104.xml"/><Relationship Id="rId222" Type="http://schemas.openxmlformats.org/officeDocument/2006/relationships/image" Target="../media/image116.png"/><Relationship Id="rId243" Type="http://schemas.openxmlformats.org/officeDocument/2006/relationships/customXml" Target="../ink/ink125.xml"/><Relationship Id="rId264" Type="http://schemas.openxmlformats.org/officeDocument/2006/relationships/image" Target="../media/image137.png"/><Relationship Id="rId285" Type="http://schemas.openxmlformats.org/officeDocument/2006/relationships/customXml" Target="../ink/ink146.xml"/><Relationship Id="rId17" Type="http://schemas.openxmlformats.org/officeDocument/2006/relationships/customXml" Target="../ink/ink12.xml"/><Relationship Id="rId38" Type="http://schemas.openxmlformats.org/officeDocument/2006/relationships/image" Target="../media/image24.png"/><Relationship Id="rId59" Type="http://schemas.openxmlformats.org/officeDocument/2006/relationships/customXml" Target="../ink/ink33.xml"/><Relationship Id="rId103" Type="http://schemas.openxmlformats.org/officeDocument/2006/relationships/customXml" Target="../ink/ink55.xml"/><Relationship Id="rId124" Type="http://schemas.openxmlformats.org/officeDocument/2006/relationships/image" Target="../media/image67.png"/><Relationship Id="rId310" Type="http://schemas.openxmlformats.org/officeDocument/2006/relationships/image" Target="../media/image160.png"/><Relationship Id="rId70" Type="http://schemas.openxmlformats.org/officeDocument/2006/relationships/image" Target="../media/image40.png"/><Relationship Id="rId91" Type="http://schemas.openxmlformats.org/officeDocument/2006/relationships/customXml" Target="../ink/ink49.xml"/><Relationship Id="rId145" Type="http://schemas.openxmlformats.org/officeDocument/2006/relationships/customXml" Target="../ink/ink76.xml"/><Relationship Id="rId166" Type="http://schemas.openxmlformats.org/officeDocument/2006/relationships/image" Target="../media/image88.png"/><Relationship Id="rId187" Type="http://schemas.openxmlformats.org/officeDocument/2006/relationships/customXml" Target="../ink/ink97.xml"/><Relationship Id="rId331" Type="http://schemas.openxmlformats.org/officeDocument/2006/relationships/image" Target="../media/image170.png"/><Relationship Id="rId352" Type="http://schemas.openxmlformats.org/officeDocument/2006/relationships/customXml" Target="../ink/ink180.xml"/><Relationship Id="rId373" Type="http://schemas.openxmlformats.org/officeDocument/2006/relationships/customXml" Target="../ink/ink191.xml"/><Relationship Id="rId394" Type="http://schemas.openxmlformats.org/officeDocument/2006/relationships/customXml" Target="../ink/ink202.xml"/><Relationship Id="rId408" Type="http://schemas.openxmlformats.org/officeDocument/2006/relationships/customXml" Target="../ink/ink209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11.png"/><Relationship Id="rId233" Type="http://schemas.openxmlformats.org/officeDocument/2006/relationships/customXml" Target="../ink/ink120.xml"/><Relationship Id="rId254" Type="http://schemas.openxmlformats.org/officeDocument/2006/relationships/image" Target="../media/image132.png"/><Relationship Id="rId28" Type="http://schemas.openxmlformats.org/officeDocument/2006/relationships/image" Target="../media/image19.png"/><Relationship Id="rId49" Type="http://schemas.openxmlformats.org/officeDocument/2006/relationships/customXml" Target="../ink/ink28.xml"/><Relationship Id="rId114" Type="http://schemas.openxmlformats.org/officeDocument/2006/relationships/image" Target="../media/image62.png"/><Relationship Id="rId275" Type="http://schemas.openxmlformats.org/officeDocument/2006/relationships/customXml" Target="../ink/ink141.xml"/><Relationship Id="rId296" Type="http://schemas.openxmlformats.org/officeDocument/2006/relationships/image" Target="../media/image153.png"/><Relationship Id="rId300" Type="http://schemas.openxmlformats.org/officeDocument/2006/relationships/image" Target="../media/image155.png"/><Relationship Id="rId60" Type="http://schemas.openxmlformats.org/officeDocument/2006/relationships/image" Target="../media/image35.png"/><Relationship Id="rId81" Type="http://schemas.openxmlformats.org/officeDocument/2006/relationships/customXml" Target="../ink/ink44.xml"/><Relationship Id="rId135" Type="http://schemas.openxmlformats.org/officeDocument/2006/relationships/customXml" Target="../ink/ink71.xml"/><Relationship Id="rId156" Type="http://schemas.openxmlformats.org/officeDocument/2006/relationships/image" Target="../media/image83.png"/><Relationship Id="rId177" Type="http://schemas.openxmlformats.org/officeDocument/2006/relationships/customXml" Target="../ink/ink92.xml"/><Relationship Id="rId198" Type="http://schemas.openxmlformats.org/officeDocument/2006/relationships/image" Target="../media/image104.png"/><Relationship Id="rId321" Type="http://schemas.openxmlformats.org/officeDocument/2006/relationships/customXml" Target="../ink/ink164.xml"/><Relationship Id="rId342" Type="http://schemas.openxmlformats.org/officeDocument/2006/relationships/customXml" Target="../ink/ink175.xml"/><Relationship Id="rId363" Type="http://schemas.openxmlformats.org/officeDocument/2006/relationships/image" Target="../media/image186.png"/><Relationship Id="rId384" Type="http://schemas.openxmlformats.org/officeDocument/2006/relationships/image" Target="../media/image196.png"/><Relationship Id="rId202" Type="http://schemas.openxmlformats.org/officeDocument/2006/relationships/image" Target="../media/image106.png"/><Relationship Id="rId223" Type="http://schemas.openxmlformats.org/officeDocument/2006/relationships/customXml" Target="../ink/ink115.xml"/><Relationship Id="rId244" Type="http://schemas.openxmlformats.org/officeDocument/2006/relationships/image" Target="../media/image127.png"/><Relationship Id="rId18" Type="http://schemas.openxmlformats.org/officeDocument/2006/relationships/image" Target="../media/image14.png"/><Relationship Id="rId39" Type="http://schemas.openxmlformats.org/officeDocument/2006/relationships/customXml" Target="../ink/ink23.xml"/><Relationship Id="rId265" Type="http://schemas.openxmlformats.org/officeDocument/2006/relationships/customXml" Target="../ink/ink136.xml"/><Relationship Id="rId286" Type="http://schemas.openxmlformats.org/officeDocument/2006/relationships/image" Target="../media/image148.png"/><Relationship Id="rId50" Type="http://schemas.openxmlformats.org/officeDocument/2006/relationships/image" Target="../media/image30.png"/><Relationship Id="rId104" Type="http://schemas.openxmlformats.org/officeDocument/2006/relationships/image" Target="../media/image57.png"/><Relationship Id="rId125" Type="http://schemas.openxmlformats.org/officeDocument/2006/relationships/customXml" Target="../ink/ink66.xml"/><Relationship Id="rId146" Type="http://schemas.openxmlformats.org/officeDocument/2006/relationships/image" Target="../media/image78.png"/><Relationship Id="rId167" Type="http://schemas.openxmlformats.org/officeDocument/2006/relationships/customXml" Target="../ink/ink87.xml"/><Relationship Id="rId188" Type="http://schemas.openxmlformats.org/officeDocument/2006/relationships/image" Target="../media/image99.png"/><Relationship Id="rId311" Type="http://schemas.openxmlformats.org/officeDocument/2006/relationships/customXml" Target="../ink/ink159.xml"/><Relationship Id="rId332" Type="http://schemas.openxmlformats.org/officeDocument/2006/relationships/customXml" Target="../ink/ink170.xml"/><Relationship Id="rId353" Type="http://schemas.openxmlformats.org/officeDocument/2006/relationships/image" Target="../media/image181.png"/><Relationship Id="rId374" Type="http://schemas.openxmlformats.org/officeDocument/2006/relationships/image" Target="../media/image191.png"/><Relationship Id="rId395" Type="http://schemas.openxmlformats.org/officeDocument/2006/relationships/image" Target="../media/image201.png"/><Relationship Id="rId409" Type="http://schemas.openxmlformats.org/officeDocument/2006/relationships/image" Target="../media/image208.png"/><Relationship Id="rId71" Type="http://schemas.openxmlformats.org/officeDocument/2006/relationships/customXml" Target="../ink/ink39.xml"/><Relationship Id="rId92" Type="http://schemas.openxmlformats.org/officeDocument/2006/relationships/image" Target="../media/image51.png"/><Relationship Id="rId213" Type="http://schemas.openxmlformats.org/officeDocument/2006/relationships/customXml" Target="../ink/ink110.xml"/><Relationship Id="rId234" Type="http://schemas.openxmlformats.org/officeDocument/2006/relationships/image" Target="../media/image122.png"/><Relationship Id="rId2" Type="http://schemas.openxmlformats.org/officeDocument/2006/relationships/image" Target="../media/image6.png"/><Relationship Id="rId29" Type="http://schemas.openxmlformats.org/officeDocument/2006/relationships/customXml" Target="../ink/ink18.xml"/><Relationship Id="rId255" Type="http://schemas.openxmlformats.org/officeDocument/2006/relationships/customXml" Target="../ink/ink131.xml"/><Relationship Id="rId276" Type="http://schemas.openxmlformats.org/officeDocument/2006/relationships/image" Target="../media/image143.png"/><Relationship Id="rId297" Type="http://schemas.openxmlformats.org/officeDocument/2006/relationships/customXml" Target="../ink/ink152.xml"/><Relationship Id="rId40" Type="http://schemas.openxmlformats.org/officeDocument/2006/relationships/image" Target="../media/image25.png"/><Relationship Id="rId115" Type="http://schemas.openxmlformats.org/officeDocument/2006/relationships/customXml" Target="../ink/ink61.xml"/><Relationship Id="rId136" Type="http://schemas.openxmlformats.org/officeDocument/2006/relationships/image" Target="../media/image73.png"/><Relationship Id="rId157" Type="http://schemas.openxmlformats.org/officeDocument/2006/relationships/customXml" Target="../ink/ink82.xml"/><Relationship Id="rId178" Type="http://schemas.openxmlformats.org/officeDocument/2006/relationships/image" Target="../media/image94.png"/><Relationship Id="rId301" Type="http://schemas.openxmlformats.org/officeDocument/2006/relationships/customXml" Target="../ink/ink154.xml"/><Relationship Id="rId322" Type="http://schemas.openxmlformats.org/officeDocument/2006/relationships/image" Target="../media/image166.png"/><Relationship Id="rId343" Type="http://schemas.openxmlformats.org/officeDocument/2006/relationships/image" Target="../media/image176.png"/><Relationship Id="rId364" Type="http://schemas.openxmlformats.org/officeDocument/2006/relationships/customXml" Target="../ink/ink186.xml"/><Relationship Id="rId61" Type="http://schemas.openxmlformats.org/officeDocument/2006/relationships/customXml" Target="../ink/ink34.xml"/><Relationship Id="rId82" Type="http://schemas.openxmlformats.org/officeDocument/2006/relationships/image" Target="../media/image46.png"/><Relationship Id="rId199" Type="http://schemas.openxmlformats.org/officeDocument/2006/relationships/customXml" Target="../ink/ink103.xml"/><Relationship Id="rId203" Type="http://schemas.openxmlformats.org/officeDocument/2006/relationships/customXml" Target="../ink/ink105.xml"/><Relationship Id="rId385" Type="http://schemas.openxmlformats.org/officeDocument/2006/relationships/customXml" Target="../ink/ink197.xml"/><Relationship Id="rId19" Type="http://schemas.openxmlformats.org/officeDocument/2006/relationships/customXml" Target="../ink/ink13.xml"/><Relationship Id="rId224" Type="http://schemas.openxmlformats.org/officeDocument/2006/relationships/image" Target="../media/image117.png"/><Relationship Id="rId245" Type="http://schemas.openxmlformats.org/officeDocument/2006/relationships/customXml" Target="../ink/ink126.xml"/><Relationship Id="rId266" Type="http://schemas.openxmlformats.org/officeDocument/2006/relationships/image" Target="../media/image138.png"/><Relationship Id="rId287" Type="http://schemas.openxmlformats.org/officeDocument/2006/relationships/customXml" Target="../ink/ink147.xml"/><Relationship Id="rId410" Type="http://schemas.openxmlformats.org/officeDocument/2006/relationships/customXml" Target="../ink/ink210.xml"/><Relationship Id="rId30" Type="http://schemas.openxmlformats.org/officeDocument/2006/relationships/image" Target="../media/image20.png"/><Relationship Id="rId105" Type="http://schemas.openxmlformats.org/officeDocument/2006/relationships/customXml" Target="../ink/ink56.xml"/><Relationship Id="rId126" Type="http://schemas.openxmlformats.org/officeDocument/2006/relationships/image" Target="../media/image68.png"/><Relationship Id="rId147" Type="http://schemas.openxmlformats.org/officeDocument/2006/relationships/customXml" Target="../ink/ink77.xml"/><Relationship Id="rId168" Type="http://schemas.openxmlformats.org/officeDocument/2006/relationships/image" Target="../media/image89.png"/><Relationship Id="rId312" Type="http://schemas.openxmlformats.org/officeDocument/2006/relationships/image" Target="../media/image161.png"/><Relationship Id="rId333" Type="http://schemas.openxmlformats.org/officeDocument/2006/relationships/image" Target="../media/image171.png"/><Relationship Id="rId354" Type="http://schemas.openxmlformats.org/officeDocument/2006/relationships/customXml" Target="../ink/ink181.xml"/><Relationship Id="rId51" Type="http://schemas.openxmlformats.org/officeDocument/2006/relationships/customXml" Target="../ink/ink29.xml"/><Relationship Id="rId72" Type="http://schemas.openxmlformats.org/officeDocument/2006/relationships/image" Target="../media/image41.png"/><Relationship Id="rId93" Type="http://schemas.openxmlformats.org/officeDocument/2006/relationships/customXml" Target="../ink/ink50.xml"/><Relationship Id="rId189" Type="http://schemas.openxmlformats.org/officeDocument/2006/relationships/customXml" Target="../ink/ink98.xml"/><Relationship Id="rId375" Type="http://schemas.openxmlformats.org/officeDocument/2006/relationships/customXml" Target="../ink/ink192.xml"/><Relationship Id="rId396" Type="http://schemas.openxmlformats.org/officeDocument/2006/relationships/customXml" Target="../ink/ink203.xml"/><Relationship Id="rId3" Type="http://schemas.openxmlformats.org/officeDocument/2006/relationships/customXml" Target="../ink/ink5.xml"/><Relationship Id="rId214" Type="http://schemas.openxmlformats.org/officeDocument/2006/relationships/image" Target="../media/image112.png"/><Relationship Id="rId235" Type="http://schemas.openxmlformats.org/officeDocument/2006/relationships/customXml" Target="../ink/ink121.xml"/><Relationship Id="rId256" Type="http://schemas.openxmlformats.org/officeDocument/2006/relationships/image" Target="../media/image133.png"/><Relationship Id="rId277" Type="http://schemas.openxmlformats.org/officeDocument/2006/relationships/customXml" Target="../ink/ink142.xml"/><Relationship Id="rId298" Type="http://schemas.openxmlformats.org/officeDocument/2006/relationships/image" Target="../media/image154.png"/><Relationship Id="rId400" Type="http://schemas.openxmlformats.org/officeDocument/2006/relationships/customXml" Target="../ink/ink205.xml"/><Relationship Id="rId116" Type="http://schemas.openxmlformats.org/officeDocument/2006/relationships/image" Target="../media/image63.png"/><Relationship Id="rId137" Type="http://schemas.openxmlformats.org/officeDocument/2006/relationships/customXml" Target="../ink/ink72.xml"/><Relationship Id="rId158" Type="http://schemas.openxmlformats.org/officeDocument/2006/relationships/image" Target="../media/image84.png"/><Relationship Id="rId302" Type="http://schemas.openxmlformats.org/officeDocument/2006/relationships/image" Target="../media/image156.png"/><Relationship Id="rId323" Type="http://schemas.openxmlformats.org/officeDocument/2006/relationships/customXml" Target="../ink/ink165.xml"/><Relationship Id="rId344" Type="http://schemas.openxmlformats.org/officeDocument/2006/relationships/customXml" Target="../ink/ink176.xml"/><Relationship Id="rId20" Type="http://schemas.openxmlformats.org/officeDocument/2006/relationships/image" Target="../media/image15.png"/><Relationship Id="rId41" Type="http://schemas.openxmlformats.org/officeDocument/2006/relationships/customXml" Target="../ink/ink24.xml"/><Relationship Id="rId62" Type="http://schemas.openxmlformats.org/officeDocument/2006/relationships/image" Target="../media/image36.png"/><Relationship Id="rId83" Type="http://schemas.openxmlformats.org/officeDocument/2006/relationships/customXml" Target="../ink/ink45.xml"/><Relationship Id="rId179" Type="http://schemas.openxmlformats.org/officeDocument/2006/relationships/customXml" Target="../ink/ink93.xml"/><Relationship Id="rId365" Type="http://schemas.openxmlformats.org/officeDocument/2006/relationships/image" Target="../media/image187.png"/><Relationship Id="rId386" Type="http://schemas.openxmlformats.org/officeDocument/2006/relationships/image" Target="../media/image197.png"/><Relationship Id="rId190" Type="http://schemas.openxmlformats.org/officeDocument/2006/relationships/image" Target="../media/image100.png"/><Relationship Id="rId204" Type="http://schemas.openxmlformats.org/officeDocument/2006/relationships/image" Target="../media/image107.png"/><Relationship Id="rId225" Type="http://schemas.openxmlformats.org/officeDocument/2006/relationships/customXml" Target="../ink/ink116.xml"/><Relationship Id="rId246" Type="http://schemas.openxmlformats.org/officeDocument/2006/relationships/image" Target="../media/image128.png"/><Relationship Id="rId267" Type="http://schemas.openxmlformats.org/officeDocument/2006/relationships/customXml" Target="../ink/ink137.xml"/><Relationship Id="rId288" Type="http://schemas.openxmlformats.org/officeDocument/2006/relationships/image" Target="../media/image149.png"/><Relationship Id="rId411" Type="http://schemas.openxmlformats.org/officeDocument/2006/relationships/image" Target="../media/image209.png"/><Relationship Id="rId106" Type="http://schemas.openxmlformats.org/officeDocument/2006/relationships/image" Target="../media/image58.png"/><Relationship Id="rId127" Type="http://schemas.openxmlformats.org/officeDocument/2006/relationships/customXml" Target="../ink/ink67.xml"/><Relationship Id="rId313" Type="http://schemas.openxmlformats.org/officeDocument/2006/relationships/customXml" Target="../ink/ink160.xml"/><Relationship Id="rId10" Type="http://schemas.openxmlformats.org/officeDocument/2006/relationships/image" Target="../media/image10.png"/><Relationship Id="rId31" Type="http://schemas.openxmlformats.org/officeDocument/2006/relationships/customXml" Target="../ink/ink19.xml"/><Relationship Id="rId52" Type="http://schemas.openxmlformats.org/officeDocument/2006/relationships/image" Target="../media/image31.png"/><Relationship Id="rId73" Type="http://schemas.openxmlformats.org/officeDocument/2006/relationships/customXml" Target="../ink/ink40.xml"/><Relationship Id="rId94" Type="http://schemas.openxmlformats.org/officeDocument/2006/relationships/image" Target="../media/image52.png"/><Relationship Id="rId148" Type="http://schemas.openxmlformats.org/officeDocument/2006/relationships/image" Target="../media/image79.png"/><Relationship Id="rId169" Type="http://schemas.openxmlformats.org/officeDocument/2006/relationships/customXml" Target="../ink/ink88.xml"/><Relationship Id="rId334" Type="http://schemas.openxmlformats.org/officeDocument/2006/relationships/customXml" Target="../ink/ink171.xml"/><Relationship Id="rId355" Type="http://schemas.openxmlformats.org/officeDocument/2006/relationships/image" Target="../media/image182.png"/><Relationship Id="rId376" Type="http://schemas.openxmlformats.org/officeDocument/2006/relationships/image" Target="../media/image192.png"/><Relationship Id="rId397" Type="http://schemas.openxmlformats.org/officeDocument/2006/relationships/image" Target="../media/image202.png"/><Relationship Id="rId4" Type="http://schemas.openxmlformats.org/officeDocument/2006/relationships/image" Target="../media/image7.png"/><Relationship Id="rId180" Type="http://schemas.openxmlformats.org/officeDocument/2006/relationships/image" Target="../media/image95.png"/><Relationship Id="rId215" Type="http://schemas.openxmlformats.org/officeDocument/2006/relationships/customXml" Target="../ink/ink111.xml"/><Relationship Id="rId236" Type="http://schemas.openxmlformats.org/officeDocument/2006/relationships/image" Target="../media/image123.png"/><Relationship Id="rId257" Type="http://schemas.openxmlformats.org/officeDocument/2006/relationships/customXml" Target="../ink/ink132.xml"/><Relationship Id="rId278" Type="http://schemas.openxmlformats.org/officeDocument/2006/relationships/image" Target="../media/image144.png"/><Relationship Id="rId401" Type="http://schemas.openxmlformats.org/officeDocument/2006/relationships/image" Target="../media/image204.png"/><Relationship Id="rId303" Type="http://schemas.openxmlformats.org/officeDocument/2006/relationships/customXml" Target="../ink/ink155.xml"/><Relationship Id="rId42" Type="http://schemas.openxmlformats.org/officeDocument/2006/relationships/image" Target="../media/image26.png"/><Relationship Id="rId84" Type="http://schemas.openxmlformats.org/officeDocument/2006/relationships/image" Target="../media/image47.png"/><Relationship Id="rId138" Type="http://schemas.openxmlformats.org/officeDocument/2006/relationships/image" Target="../media/image74.png"/><Relationship Id="rId345" Type="http://schemas.openxmlformats.org/officeDocument/2006/relationships/image" Target="../media/image177.png"/><Relationship Id="rId387" Type="http://schemas.openxmlformats.org/officeDocument/2006/relationships/customXml" Target="../ink/ink198.xml"/><Relationship Id="rId191" Type="http://schemas.openxmlformats.org/officeDocument/2006/relationships/customXml" Target="../ink/ink99.xml"/><Relationship Id="rId205" Type="http://schemas.openxmlformats.org/officeDocument/2006/relationships/customXml" Target="../ink/ink106.xml"/><Relationship Id="rId247" Type="http://schemas.openxmlformats.org/officeDocument/2006/relationships/customXml" Target="../ink/ink127.xml"/><Relationship Id="rId412" Type="http://schemas.openxmlformats.org/officeDocument/2006/relationships/customXml" Target="../ink/ink211.xml"/><Relationship Id="rId107" Type="http://schemas.openxmlformats.org/officeDocument/2006/relationships/customXml" Target="../ink/ink57.xml"/><Relationship Id="rId289" Type="http://schemas.openxmlformats.org/officeDocument/2006/relationships/customXml" Target="../ink/ink148.xml"/><Relationship Id="rId11" Type="http://schemas.openxmlformats.org/officeDocument/2006/relationships/customXml" Target="../ink/ink9.xml"/><Relationship Id="rId53" Type="http://schemas.openxmlformats.org/officeDocument/2006/relationships/customXml" Target="../ink/ink30.xml"/><Relationship Id="rId149" Type="http://schemas.openxmlformats.org/officeDocument/2006/relationships/customXml" Target="../ink/ink78.xml"/><Relationship Id="rId314" Type="http://schemas.openxmlformats.org/officeDocument/2006/relationships/image" Target="../media/image162.png"/><Relationship Id="rId356" Type="http://schemas.openxmlformats.org/officeDocument/2006/relationships/customXml" Target="../ink/ink182.xml"/><Relationship Id="rId398" Type="http://schemas.openxmlformats.org/officeDocument/2006/relationships/customXml" Target="../ink/ink204.xml"/><Relationship Id="rId95" Type="http://schemas.openxmlformats.org/officeDocument/2006/relationships/customXml" Target="../ink/ink51.xml"/><Relationship Id="rId160" Type="http://schemas.openxmlformats.org/officeDocument/2006/relationships/image" Target="../media/image85.png"/><Relationship Id="rId216" Type="http://schemas.openxmlformats.org/officeDocument/2006/relationships/image" Target="../media/image113.png"/><Relationship Id="rId258" Type="http://schemas.openxmlformats.org/officeDocument/2006/relationships/image" Target="../media/image134.png"/><Relationship Id="rId22" Type="http://schemas.openxmlformats.org/officeDocument/2006/relationships/image" Target="../media/image16.png"/><Relationship Id="rId64" Type="http://schemas.openxmlformats.org/officeDocument/2006/relationships/image" Target="../media/image37.png"/><Relationship Id="rId118" Type="http://schemas.openxmlformats.org/officeDocument/2006/relationships/image" Target="../media/image64.png"/><Relationship Id="rId325" Type="http://schemas.openxmlformats.org/officeDocument/2006/relationships/image" Target="../media/image167.png"/><Relationship Id="rId367" Type="http://schemas.openxmlformats.org/officeDocument/2006/relationships/image" Target="../media/image188.png"/><Relationship Id="rId171" Type="http://schemas.openxmlformats.org/officeDocument/2006/relationships/customXml" Target="../ink/ink89.xml"/><Relationship Id="rId227" Type="http://schemas.openxmlformats.org/officeDocument/2006/relationships/customXml" Target="../ink/ink117.xml"/><Relationship Id="rId269" Type="http://schemas.openxmlformats.org/officeDocument/2006/relationships/customXml" Target="../ink/ink138.xml"/><Relationship Id="rId33" Type="http://schemas.openxmlformats.org/officeDocument/2006/relationships/customXml" Target="../ink/ink20.xml"/><Relationship Id="rId129" Type="http://schemas.openxmlformats.org/officeDocument/2006/relationships/customXml" Target="../ink/ink68.xml"/><Relationship Id="rId280" Type="http://schemas.openxmlformats.org/officeDocument/2006/relationships/image" Target="../media/image145.png"/><Relationship Id="rId336" Type="http://schemas.openxmlformats.org/officeDocument/2006/relationships/customXml" Target="../ink/ink172.xml"/><Relationship Id="rId75" Type="http://schemas.openxmlformats.org/officeDocument/2006/relationships/customXml" Target="../ink/ink41.xml"/><Relationship Id="rId140" Type="http://schemas.openxmlformats.org/officeDocument/2006/relationships/image" Target="../media/image75.png"/><Relationship Id="rId182" Type="http://schemas.openxmlformats.org/officeDocument/2006/relationships/image" Target="../media/image96.png"/><Relationship Id="rId378" Type="http://schemas.openxmlformats.org/officeDocument/2006/relationships/image" Target="../media/image193.png"/><Relationship Id="rId403" Type="http://schemas.openxmlformats.org/officeDocument/2006/relationships/image" Target="../media/image205.png"/><Relationship Id="rId6" Type="http://schemas.openxmlformats.org/officeDocument/2006/relationships/image" Target="../media/image8.png"/><Relationship Id="rId238" Type="http://schemas.openxmlformats.org/officeDocument/2006/relationships/image" Target="../media/image124.png"/><Relationship Id="rId291" Type="http://schemas.openxmlformats.org/officeDocument/2006/relationships/customXml" Target="../ink/ink149.xml"/><Relationship Id="rId305" Type="http://schemas.openxmlformats.org/officeDocument/2006/relationships/customXml" Target="../ink/ink156.xml"/><Relationship Id="rId347" Type="http://schemas.openxmlformats.org/officeDocument/2006/relationships/image" Target="../media/image178.png"/><Relationship Id="rId44" Type="http://schemas.openxmlformats.org/officeDocument/2006/relationships/image" Target="../media/image27.png"/><Relationship Id="rId86" Type="http://schemas.openxmlformats.org/officeDocument/2006/relationships/image" Target="../media/image48.png"/><Relationship Id="rId151" Type="http://schemas.openxmlformats.org/officeDocument/2006/relationships/customXml" Target="../ink/ink79.xml"/><Relationship Id="rId389" Type="http://schemas.openxmlformats.org/officeDocument/2006/relationships/customXml" Target="../ink/ink199.xml"/><Relationship Id="rId193" Type="http://schemas.openxmlformats.org/officeDocument/2006/relationships/customXml" Target="../ink/ink100.xml"/><Relationship Id="rId207" Type="http://schemas.openxmlformats.org/officeDocument/2006/relationships/customXml" Target="../ink/ink107.xml"/><Relationship Id="rId249" Type="http://schemas.openxmlformats.org/officeDocument/2006/relationships/customXml" Target="../ink/ink128.xml"/><Relationship Id="rId414" Type="http://schemas.openxmlformats.org/officeDocument/2006/relationships/customXml" Target="../ink/ink212.xml"/><Relationship Id="rId13" Type="http://schemas.openxmlformats.org/officeDocument/2006/relationships/customXml" Target="../ink/ink10.xml"/><Relationship Id="rId109" Type="http://schemas.openxmlformats.org/officeDocument/2006/relationships/customXml" Target="../ink/ink58.xml"/><Relationship Id="rId260" Type="http://schemas.openxmlformats.org/officeDocument/2006/relationships/image" Target="../media/image135.png"/><Relationship Id="rId316" Type="http://schemas.openxmlformats.org/officeDocument/2006/relationships/image" Target="../media/image163.png"/><Relationship Id="rId55" Type="http://schemas.openxmlformats.org/officeDocument/2006/relationships/customXml" Target="../ink/ink31.xml"/><Relationship Id="rId97" Type="http://schemas.openxmlformats.org/officeDocument/2006/relationships/customXml" Target="../ink/ink52.xml"/><Relationship Id="rId120" Type="http://schemas.openxmlformats.org/officeDocument/2006/relationships/image" Target="../media/image65.png"/><Relationship Id="rId358" Type="http://schemas.openxmlformats.org/officeDocument/2006/relationships/customXml" Target="../ink/ink183.xml"/><Relationship Id="rId162" Type="http://schemas.openxmlformats.org/officeDocument/2006/relationships/image" Target="../media/image86.png"/><Relationship Id="rId218" Type="http://schemas.openxmlformats.org/officeDocument/2006/relationships/image" Target="../media/image114.png"/><Relationship Id="rId271" Type="http://schemas.openxmlformats.org/officeDocument/2006/relationships/customXml" Target="../ink/ink139.xml"/><Relationship Id="rId24" Type="http://schemas.openxmlformats.org/officeDocument/2006/relationships/image" Target="../media/image17.png"/><Relationship Id="rId66" Type="http://schemas.openxmlformats.org/officeDocument/2006/relationships/image" Target="../media/image38.png"/><Relationship Id="rId131" Type="http://schemas.openxmlformats.org/officeDocument/2006/relationships/customXml" Target="../ink/ink69.xml"/><Relationship Id="rId327" Type="http://schemas.openxmlformats.org/officeDocument/2006/relationships/image" Target="../media/image168.png"/><Relationship Id="rId369" Type="http://schemas.openxmlformats.org/officeDocument/2006/relationships/image" Target="../media/image189.png"/><Relationship Id="rId173" Type="http://schemas.openxmlformats.org/officeDocument/2006/relationships/customXml" Target="../ink/ink90.xml"/><Relationship Id="rId229" Type="http://schemas.openxmlformats.org/officeDocument/2006/relationships/customXml" Target="../ink/ink118.xml"/><Relationship Id="rId380" Type="http://schemas.openxmlformats.org/officeDocument/2006/relationships/image" Target="../media/image194.png"/><Relationship Id="rId240" Type="http://schemas.openxmlformats.org/officeDocument/2006/relationships/image" Target="../media/image125.png"/><Relationship Id="rId35" Type="http://schemas.openxmlformats.org/officeDocument/2006/relationships/customXml" Target="../ink/ink21.xml"/><Relationship Id="rId77" Type="http://schemas.openxmlformats.org/officeDocument/2006/relationships/customXml" Target="../ink/ink42.xml"/><Relationship Id="rId100" Type="http://schemas.openxmlformats.org/officeDocument/2006/relationships/image" Target="../media/image55.png"/><Relationship Id="rId282" Type="http://schemas.openxmlformats.org/officeDocument/2006/relationships/image" Target="../media/image146.png"/><Relationship Id="rId338" Type="http://schemas.openxmlformats.org/officeDocument/2006/relationships/customXml" Target="../ink/ink173.xml"/><Relationship Id="rId8" Type="http://schemas.openxmlformats.org/officeDocument/2006/relationships/image" Target="../media/image9.png"/><Relationship Id="rId142" Type="http://schemas.openxmlformats.org/officeDocument/2006/relationships/image" Target="../media/image76.png"/><Relationship Id="rId184" Type="http://schemas.openxmlformats.org/officeDocument/2006/relationships/image" Target="../media/image97.png"/><Relationship Id="rId391" Type="http://schemas.openxmlformats.org/officeDocument/2006/relationships/image" Target="../media/image199.png"/><Relationship Id="rId405" Type="http://schemas.openxmlformats.org/officeDocument/2006/relationships/image" Target="../media/image206.png"/><Relationship Id="rId251" Type="http://schemas.openxmlformats.org/officeDocument/2006/relationships/customXml" Target="../ink/ink129.xml"/><Relationship Id="rId46" Type="http://schemas.openxmlformats.org/officeDocument/2006/relationships/image" Target="../media/image28.png"/><Relationship Id="rId293" Type="http://schemas.openxmlformats.org/officeDocument/2006/relationships/customXml" Target="../ink/ink150.xml"/><Relationship Id="rId307" Type="http://schemas.openxmlformats.org/officeDocument/2006/relationships/customXml" Target="../ink/ink157.xml"/><Relationship Id="rId349" Type="http://schemas.openxmlformats.org/officeDocument/2006/relationships/image" Target="../media/image179.png"/><Relationship Id="rId88" Type="http://schemas.openxmlformats.org/officeDocument/2006/relationships/image" Target="../media/image49.png"/><Relationship Id="rId111" Type="http://schemas.openxmlformats.org/officeDocument/2006/relationships/customXml" Target="../ink/ink59.xml"/><Relationship Id="rId153" Type="http://schemas.openxmlformats.org/officeDocument/2006/relationships/customXml" Target="../ink/ink80.xml"/><Relationship Id="rId195" Type="http://schemas.openxmlformats.org/officeDocument/2006/relationships/customXml" Target="../ink/ink101.xml"/><Relationship Id="rId209" Type="http://schemas.openxmlformats.org/officeDocument/2006/relationships/customXml" Target="../ink/ink108.xml"/><Relationship Id="rId360" Type="http://schemas.openxmlformats.org/officeDocument/2006/relationships/customXml" Target="../ink/ink184.xml"/><Relationship Id="rId416" Type="http://schemas.openxmlformats.org/officeDocument/2006/relationships/customXml" Target="../ink/ink213.xml"/><Relationship Id="rId220" Type="http://schemas.openxmlformats.org/officeDocument/2006/relationships/image" Target="../media/image115.png"/><Relationship Id="rId15" Type="http://schemas.openxmlformats.org/officeDocument/2006/relationships/customXml" Target="../ink/ink11.xml"/><Relationship Id="rId57" Type="http://schemas.openxmlformats.org/officeDocument/2006/relationships/customXml" Target="../ink/ink32.xml"/><Relationship Id="rId262" Type="http://schemas.openxmlformats.org/officeDocument/2006/relationships/image" Target="../media/image136.png"/><Relationship Id="rId318" Type="http://schemas.openxmlformats.org/officeDocument/2006/relationships/image" Target="../media/image164.png"/><Relationship Id="rId99" Type="http://schemas.openxmlformats.org/officeDocument/2006/relationships/customXml" Target="../ink/ink53.xml"/><Relationship Id="rId122" Type="http://schemas.openxmlformats.org/officeDocument/2006/relationships/image" Target="../media/image66.png"/><Relationship Id="rId164" Type="http://schemas.openxmlformats.org/officeDocument/2006/relationships/image" Target="../media/image87.png"/><Relationship Id="rId371" Type="http://schemas.openxmlformats.org/officeDocument/2006/relationships/customXml" Target="../ink/ink190.xml"/><Relationship Id="rId26" Type="http://schemas.openxmlformats.org/officeDocument/2006/relationships/image" Target="../media/image18.png"/><Relationship Id="rId231" Type="http://schemas.openxmlformats.org/officeDocument/2006/relationships/customXml" Target="../ink/ink119.xml"/><Relationship Id="rId273" Type="http://schemas.openxmlformats.org/officeDocument/2006/relationships/customXml" Target="../ink/ink140.xml"/><Relationship Id="rId329" Type="http://schemas.openxmlformats.org/officeDocument/2006/relationships/image" Target="../media/image169.png"/><Relationship Id="rId68" Type="http://schemas.openxmlformats.org/officeDocument/2006/relationships/image" Target="../media/image39.png"/><Relationship Id="rId133" Type="http://schemas.openxmlformats.org/officeDocument/2006/relationships/customXml" Target="../ink/ink70.xml"/><Relationship Id="rId175" Type="http://schemas.openxmlformats.org/officeDocument/2006/relationships/customXml" Target="../ink/ink91.xml"/><Relationship Id="rId340" Type="http://schemas.openxmlformats.org/officeDocument/2006/relationships/customXml" Target="../ink/ink174.xml"/><Relationship Id="rId200" Type="http://schemas.openxmlformats.org/officeDocument/2006/relationships/image" Target="../media/image105.png"/><Relationship Id="rId382" Type="http://schemas.openxmlformats.org/officeDocument/2006/relationships/image" Target="../media/image195.png"/><Relationship Id="rId242" Type="http://schemas.openxmlformats.org/officeDocument/2006/relationships/image" Target="../media/image126.png"/><Relationship Id="rId284" Type="http://schemas.openxmlformats.org/officeDocument/2006/relationships/image" Target="../media/image147.png"/><Relationship Id="rId37" Type="http://schemas.openxmlformats.org/officeDocument/2006/relationships/customXml" Target="../ink/ink22.xml"/><Relationship Id="rId79" Type="http://schemas.openxmlformats.org/officeDocument/2006/relationships/customXml" Target="../ink/ink43.xml"/><Relationship Id="rId102" Type="http://schemas.openxmlformats.org/officeDocument/2006/relationships/image" Target="../media/image56.png"/><Relationship Id="rId144" Type="http://schemas.openxmlformats.org/officeDocument/2006/relationships/image" Target="../media/image77.png"/><Relationship Id="rId90" Type="http://schemas.openxmlformats.org/officeDocument/2006/relationships/image" Target="../media/image50.png"/><Relationship Id="rId186" Type="http://schemas.openxmlformats.org/officeDocument/2006/relationships/image" Target="../media/image98.png"/><Relationship Id="rId351" Type="http://schemas.openxmlformats.org/officeDocument/2006/relationships/image" Target="../media/image180.png"/><Relationship Id="rId393" Type="http://schemas.openxmlformats.org/officeDocument/2006/relationships/image" Target="../media/image200.png"/><Relationship Id="rId407" Type="http://schemas.openxmlformats.org/officeDocument/2006/relationships/image" Target="../media/image207.png"/><Relationship Id="rId211" Type="http://schemas.openxmlformats.org/officeDocument/2006/relationships/customXml" Target="../ink/ink109.xml"/><Relationship Id="rId253" Type="http://schemas.openxmlformats.org/officeDocument/2006/relationships/customXml" Target="../ink/ink130.xml"/><Relationship Id="rId295" Type="http://schemas.openxmlformats.org/officeDocument/2006/relationships/customXml" Target="../ink/ink151.xml"/><Relationship Id="rId309" Type="http://schemas.openxmlformats.org/officeDocument/2006/relationships/customXml" Target="../ink/ink158.xml"/><Relationship Id="rId48" Type="http://schemas.openxmlformats.org/officeDocument/2006/relationships/image" Target="../media/image29.png"/><Relationship Id="rId113" Type="http://schemas.openxmlformats.org/officeDocument/2006/relationships/customXml" Target="../ink/ink60.xml"/><Relationship Id="rId320" Type="http://schemas.openxmlformats.org/officeDocument/2006/relationships/image" Target="../media/image165.png"/><Relationship Id="rId155" Type="http://schemas.openxmlformats.org/officeDocument/2006/relationships/customXml" Target="../ink/ink81.xml"/><Relationship Id="rId197" Type="http://schemas.openxmlformats.org/officeDocument/2006/relationships/customXml" Target="../ink/ink102.xml"/><Relationship Id="rId362" Type="http://schemas.openxmlformats.org/officeDocument/2006/relationships/customXml" Target="../ink/ink185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24.png"/><Relationship Id="rId21" Type="http://schemas.openxmlformats.org/officeDocument/2006/relationships/customXml" Target="../ink/ink222.xml"/><Relationship Id="rId42" Type="http://schemas.openxmlformats.org/officeDocument/2006/relationships/image" Target="../media/image232.png"/><Relationship Id="rId47" Type="http://schemas.openxmlformats.org/officeDocument/2006/relationships/customXml" Target="../ink/ink235.xml"/><Relationship Id="rId63" Type="http://schemas.openxmlformats.org/officeDocument/2006/relationships/customXml" Target="../ink/ink243.xml"/><Relationship Id="rId68" Type="http://schemas.openxmlformats.org/officeDocument/2006/relationships/image" Target="../media/image245.png"/><Relationship Id="rId7" Type="http://schemas.openxmlformats.org/officeDocument/2006/relationships/customXml" Target="../ink/ink215.xml"/><Relationship Id="rId71" Type="http://schemas.openxmlformats.org/officeDocument/2006/relationships/customXml" Target="../ink/ink247.xml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19.png"/><Relationship Id="rId29" Type="http://schemas.openxmlformats.org/officeDocument/2006/relationships/customXml" Target="../ink/ink226.xml"/><Relationship Id="rId11" Type="http://schemas.openxmlformats.org/officeDocument/2006/relationships/customXml" Target="../ink/ink217.xml"/><Relationship Id="rId24" Type="http://schemas.openxmlformats.org/officeDocument/2006/relationships/image" Target="../media/image223.png"/><Relationship Id="rId32" Type="http://schemas.openxmlformats.org/officeDocument/2006/relationships/image" Target="../media/image227.png"/><Relationship Id="rId37" Type="http://schemas.openxmlformats.org/officeDocument/2006/relationships/customXml" Target="../ink/ink230.xml"/><Relationship Id="rId40" Type="http://schemas.openxmlformats.org/officeDocument/2006/relationships/image" Target="../media/image231.png"/><Relationship Id="rId45" Type="http://schemas.openxmlformats.org/officeDocument/2006/relationships/customXml" Target="../ink/ink234.xml"/><Relationship Id="rId53" Type="http://schemas.openxmlformats.org/officeDocument/2006/relationships/customXml" Target="../ink/ink238.xml"/><Relationship Id="rId58" Type="http://schemas.openxmlformats.org/officeDocument/2006/relationships/image" Target="../media/image240.png"/><Relationship Id="rId66" Type="http://schemas.openxmlformats.org/officeDocument/2006/relationships/image" Target="../media/image244.png"/><Relationship Id="rId5" Type="http://schemas.openxmlformats.org/officeDocument/2006/relationships/customXml" Target="../ink/ink214.xml"/><Relationship Id="rId61" Type="http://schemas.openxmlformats.org/officeDocument/2006/relationships/customXml" Target="../ink/ink242.xml"/><Relationship Id="rId19" Type="http://schemas.openxmlformats.org/officeDocument/2006/relationships/customXml" Target="../ink/ink221.xml"/><Relationship Id="rId14" Type="http://schemas.openxmlformats.org/officeDocument/2006/relationships/image" Target="../media/image218.png"/><Relationship Id="rId22" Type="http://schemas.openxmlformats.org/officeDocument/2006/relationships/image" Target="../media/image222.png"/><Relationship Id="rId27" Type="http://schemas.openxmlformats.org/officeDocument/2006/relationships/customXml" Target="../ink/ink225.xml"/><Relationship Id="rId30" Type="http://schemas.openxmlformats.org/officeDocument/2006/relationships/image" Target="../media/image226.png"/><Relationship Id="rId35" Type="http://schemas.openxmlformats.org/officeDocument/2006/relationships/customXml" Target="../ink/ink229.xml"/><Relationship Id="rId43" Type="http://schemas.openxmlformats.org/officeDocument/2006/relationships/customXml" Target="../ink/ink233.xml"/><Relationship Id="rId48" Type="http://schemas.openxmlformats.org/officeDocument/2006/relationships/image" Target="../media/image235.png"/><Relationship Id="rId56" Type="http://schemas.openxmlformats.org/officeDocument/2006/relationships/image" Target="../media/image239.png"/><Relationship Id="rId64" Type="http://schemas.openxmlformats.org/officeDocument/2006/relationships/image" Target="../media/image243.png"/><Relationship Id="rId69" Type="http://schemas.openxmlformats.org/officeDocument/2006/relationships/customXml" Target="../ink/ink246.xml"/><Relationship Id="rId8" Type="http://schemas.openxmlformats.org/officeDocument/2006/relationships/image" Target="../media/image215.png"/><Relationship Id="rId51" Type="http://schemas.openxmlformats.org/officeDocument/2006/relationships/customXml" Target="../ink/ink237.xml"/><Relationship Id="rId72" Type="http://schemas.openxmlformats.org/officeDocument/2006/relationships/image" Target="../media/image247.png"/><Relationship Id="rId3" Type="http://schemas.openxmlformats.org/officeDocument/2006/relationships/package" Target="../embeddings/Microsoft_Excel_Worksheet.xlsx"/><Relationship Id="rId12" Type="http://schemas.openxmlformats.org/officeDocument/2006/relationships/image" Target="../media/image217.png"/><Relationship Id="rId17" Type="http://schemas.openxmlformats.org/officeDocument/2006/relationships/customXml" Target="../ink/ink220.xml"/><Relationship Id="rId25" Type="http://schemas.openxmlformats.org/officeDocument/2006/relationships/customXml" Target="../ink/ink224.xml"/><Relationship Id="rId33" Type="http://schemas.openxmlformats.org/officeDocument/2006/relationships/customXml" Target="../ink/ink228.xml"/><Relationship Id="rId38" Type="http://schemas.openxmlformats.org/officeDocument/2006/relationships/image" Target="../media/image230.png"/><Relationship Id="rId46" Type="http://schemas.openxmlformats.org/officeDocument/2006/relationships/image" Target="../media/image234.png"/><Relationship Id="rId59" Type="http://schemas.openxmlformats.org/officeDocument/2006/relationships/customXml" Target="../ink/ink241.xml"/><Relationship Id="rId67" Type="http://schemas.openxmlformats.org/officeDocument/2006/relationships/customXml" Target="../ink/ink245.xml"/><Relationship Id="rId20" Type="http://schemas.openxmlformats.org/officeDocument/2006/relationships/image" Target="../media/image221.png"/><Relationship Id="rId41" Type="http://schemas.openxmlformats.org/officeDocument/2006/relationships/customXml" Target="../ink/ink232.xml"/><Relationship Id="rId54" Type="http://schemas.openxmlformats.org/officeDocument/2006/relationships/image" Target="../media/image238.png"/><Relationship Id="rId62" Type="http://schemas.openxmlformats.org/officeDocument/2006/relationships/image" Target="../media/image242.png"/><Relationship Id="rId70" Type="http://schemas.openxmlformats.org/officeDocument/2006/relationships/image" Target="../media/image246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4.png"/><Relationship Id="rId15" Type="http://schemas.openxmlformats.org/officeDocument/2006/relationships/customXml" Target="../ink/ink219.xml"/><Relationship Id="rId23" Type="http://schemas.openxmlformats.org/officeDocument/2006/relationships/customXml" Target="../ink/ink223.xml"/><Relationship Id="rId28" Type="http://schemas.openxmlformats.org/officeDocument/2006/relationships/image" Target="../media/image225.png"/><Relationship Id="rId36" Type="http://schemas.openxmlformats.org/officeDocument/2006/relationships/image" Target="../media/image229.png"/><Relationship Id="rId49" Type="http://schemas.openxmlformats.org/officeDocument/2006/relationships/customXml" Target="../ink/ink236.xml"/><Relationship Id="rId57" Type="http://schemas.openxmlformats.org/officeDocument/2006/relationships/customXml" Target="../ink/ink240.xml"/><Relationship Id="rId10" Type="http://schemas.openxmlformats.org/officeDocument/2006/relationships/image" Target="../media/image216.png"/><Relationship Id="rId31" Type="http://schemas.openxmlformats.org/officeDocument/2006/relationships/customXml" Target="../ink/ink227.xml"/><Relationship Id="rId44" Type="http://schemas.openxmlformats.org/officeDocument/2006/relationships/image" Target="../media/image233.png"/><Relationship Id="rId52" Type="http://schemas.openxmlformats.org/officeDocument/2006/relationships/image" Target="../media/image237.png"/><Relationship Id="rId60" Type="http://schemas.openxmlformats.org/officeDocument/2006/relationships/image" Target="../media/image241.png"/><Relationship Id="rId65" Type="http://schemas.openxmlformats.org/officeDocument/2006/relationships/customXml" Target="../ink/ink244.xml"/><Relationship Id="rId4" Type="http://schemas.openxmlformats.org/officeDocument/2006/relationships/image" Target="../media/image213.emf"/><Relationship Id="rId9" Type="http://schemas.openxmlformats.org/officeDocument/2006/relationships/customXml" Target="../ink/ink216.xml"/><Relationship Id="rId13" Type="http://schemas.openxmlformats.org/officeDocument/2006/relationships/customXml" Target="../ink/ink218.xml"/><Relationship Id="rId18" Type="http://schemas.openxmlformats.org/officeDocument/2006/relationships/image" Target="../media/image220.png"/><Relationship Id="rId39" Type="http://schemas.openxmlformats.org/officeDocument/2006/relationships/customXml" Target="../ink/ink231.xml"/><Relationship Id="rId34" Type="http://schemas.openxmlformats.org/officeDocument/2006/relationships/image" Target="../media/image228.png"/><Relationship Id="rId50" Type="http://schemas.openxmlformats.org/officeDocument/2006/relationships/image" Target="../media/image236.png"/><Relationship Id="rId55" Type="http://schemas.openxmlformats.org/officeDocument/2006/relationships/customXml" Target="../ink/ink239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06.xml"/><Relationship Id="rId21" Type="http://schemas.openxmlformats.org/officeDocument/2006/relationships/image" Target="../media/image257.png"/><Relationship Id="rId42" Type="http://schemas.openxmlformats.org/officeDocument/2006/relationships/customXml" Target="../ink/ink268.xml"/><Relationship Id="rId63" Type="http://schemas.openxmlformats.org/officeDocument/2006/relationships/customXml" Target="../ink/ink279.xml"/><Relationship Id="rId84" Type="http://schemas.openxmlformats.org/officeDocument/2006/relationships/image" Target="../media/image287.png"/><Relationship Id="rId138" Type="http://schemas.openxmlformats.org/officeDocument/2006/relationships/customXml" Target="../ink/ink317.xml"/><Relationship Id="rId159" Type="http://schemas.openxmlformats.org/officeDocument/2006/relationships/image" Target="../media/image324.png"/><Relationship Id="rId170" Type="http://schemas.openxmlformats.org/officeDocument/2006/relationships/customXml" Target="../ink/ink333.xml"/><Relationship Id="rId191" Type="http://schemas.openxmlformats.org/officeDocument/2006/relationships/image" Target="../media/image340.png"/><Relationship Id="rId205" Type="http://schemas.openxmlformats.org/officeDocument/2006/relationships/image" Target="../media/image347.png"/><Relationship Id="rId107" Type="http://schemas.openxmlformats.org/officeDocument/2006/relationships/customXml" Target="../ink/ink301.xml"/><Relationship Id="rId11" Type="http://schemas.openxmlformats.org/officeDocument/2006/relationships/image" Target="../media/image252.png"/><Relationship Id="rId32" Type="http://schemas.openxmlformats.org/officeDocument/2006/relationships/customXml" Target="../ink/ink263.xml"/><Relationship Id="rId53" Type="http://schemas.openxmlformats.org/officeDocument/2006/relationships/image" Target="../media/image272.png"/><Relationship Id="rId74" Type="http://schemas.openxmlformats.org/officeDocument/2006/relationships/image" Target="../media/image282.png"/><Relationship Id="rId128" Type="http://schemas.openxmlformats.org/officeDocument/2006/relationships/customXml" Target="../ink/ink312.xml"/><Relationship Id="rId149" Type="http://schemas.openxmlformats.org/officeDocument/2006/relationships/image" Target="../media/image319.png"/><Relationship Id="rId5" Type="http://schemas.openxmlformats.org/officeDocument/2006/relationships/image" Target="../media/image249.png"/><Relationship Id="rId95" Type="http://schemas.openxmlformats.org/officeDocument/2006/relationships/customXml" Target="../ink/ink295.xml"/><Relationship Id="rId160" Type="http://schemas.openxmlformats.org/officeDocument/2006/relationships/customXml" Target="../ink/ink328.xml"/><Relationship Id="rId181" Type="http://schemas.openxmlformats.org/officeDocument/2006/relationships/image" Target="../media/image335.png"/><Relationship Id="rId216" Type="http://schemas.openxmlformats.org/officeDocument/2006/relationships/customXml" Target="../ink/ink356.xml"/><Relationship Id="rId22" Type="http://schemas.openxmlformats.org/officeDocument/2006/relationships/customXml" Target="../ink/ink258.xml"/><Relationship Id="rId43" Type="http://schemas.openxmlformats.org/officeDocument/2006/relationships/image" Target="../media/image267.png"/><Relationship Id="rId64" Type="http://schemas.openxmlformats.org/officeDocument/2006/relationships/image" Target="../media/image277.png"/><Relationship Id="rId118" Type="http://schemas.openxmlformats.org/officeDocument/2006/relationships/customXml" Target="../ink/ink307.xml"/><Relationship Id="rId139" Type="http://schemas.openxmlformats.org/officeDocument/2006/relationships/image" Target="../media/image314.png"/><Relationship Id="rId85" Type="http://schemas.openxmlformats.org/officeDocument/2006/relationships/customXml" Target="../ink/ink290.xml"/><Relationship Id="rId150" Type="http://schemas.openxmlformats.org/officeDocument/2006/relationships/customXml" Target="../ink/ink323.xml"/><Relationship Id="rId171" Type="http://schemas.openxmlformats.org/officeDocument/2006/relationships/image" Target="../media/image330.png"/><Relationship Id="rId192" Type="http://schemas.openxmlformats.org/officeDocument/2006/relationships/customXml" Target="../ink/ink344.xml"/><Relationship Id="rId206" Type="http://schemas.openxmlformats.org/officeDocument/2006/relationships/customXml" Target="../ink/ink351.xml"/><Relationship Id="rId12" Type="http://schemas.openxmlformats.org/officeDocument/2006/relationships/customXml" Target="../ink/ink253.xml"/><Relationship Id="rId33" Type="http://schemas.openxmlformats.org/officeDocument/2006/relationships/image" Target="../media/image262.png"/><Relationship Id="rId108" Type="http://schemas.openxmlformats.org/officeDocument/2006/relationships/image" Target="../media/image299.png"/><Relationship Id="rId129" Type="http://schemas.openxmlformats.org/officeDocument/2006/relationships/image" Target="../media/image309.png"/><Relationship Id="rId54" Type="http://schemas.openxmlformats.org/officeDocument/2006/relationships/customXml" Target="../ink/ink274.xml"/><Relationship Id="rId75" Type="http://schemas.openxmlformats.org/officeDocument/2006/relationships/customXml" Target="../ink/ink285.xml"/><Relationship Id="rId96" Type="http://schemas.openxmlformats.org/officeDocument/2006/relationships/image" Target="../media/image293.png"/><Relationship Id="rId140" Type="http://schemas.openxmlformats.org/officeDocument/2006/relationships/customXml" Target="../ink/ink318.xml"/><Relationship Id="rId161" Type="http://schemas.openxmlformats.org/officeDocument/2006/relationships/image" Target="../media/image325.png"/><Relationship Id="rId182" Type="http://schemas.openxmlformats.org/officeDocument/2006/relationships/customXml" Target="../ink/ink339.xml"/><Relationship Id="rId217" Type="http://schemas.openxmlformats.org/officeDocument/2006/relationships/image" Target="../media/image353.png"/><Relationship Id="rId6" Type="http://schemas.openxmlformats.org/officeDocument/2006/relationships/customXml" Target="../ink/ink250.xml"/><Relationship Id="rId23" Type="http://schemas.openxmlformats.org/officeDocument/2006/relationships/image" Target="../media/image258.png"/><Relationship Id="rId119" Type="http://schemas.openxmlformats.org/officeDocument/2006/relationships/image" Target="../media/image304.png"/><Relationship Id="rId44" Type="http://schemas.openxmlformats.org/officeDocument/2006/relationships/customXml" Target="../ink/ink269.xml"/><Relationship Id="rId65" Type="http://schemas.openxmlformats.org/officeDocument/2006/relationships/customXml" Target="../ink/ink280.xml"/><Relationship Id="rId86" Type="http://schemas.openxmlformats.org/officeDocument/2006/relationships/image" Target="../media/image288.png"/><Relationship Id="rId130" Type="http://schemas.openxmlformats.org/officeDocument/2006/relationships/customXml" Target="../ink/ink313.xml"/><Relationship Id="rId151" Type="http://schemas.openxmlformats.org/officeDocument/2006/relationships/image" Target="../media/image320.png"/><Relationship Id="rId172" Type="http://schemas.openxmlformats.org/officeDocument/2006/relationships/customXml" Target="../ink/ink334.xml"/><Relationship Id="rId193" Type="http://schemas.openxmlformats.org/officeDocument/2006/relationships/image" Target="../media/image341.png"/><Relationship Id="rId207" Type="http://schemas.openxmlformats.org/officeDocument/2006/relationships/image" Target="../media/image348.png"/><Relationship Id="rId13" Type="http://schemas.openxmlformats.org/officeDocument/2006/relationships/image" Target="../media/image253.png"/><Relationship Id="rId109" Type="http://schemas.openxmlformats.org/officeDocument/2006/relationships/customXml" Target="../ink/ink302.xml"/><Relationship Id="rId34" Type="http://schemas.openxmlformats.org/officeDocument/2006/relationships/customXml" Target="../ink/ink264.xml"/><Relationship Id="rId55" Type="http://schemas.openxmlformats.org/officeDocument/2006/relationships/image" Target="../media/image273.png"/><Relationship Id="rId76" Type="http://schemas.openxmlformats.org/officeDocument/2006/relationships/image" Target="../media/image283.png"/><Relationship Id="rId97" Type="http://schemas.openxmlformats.org/officeDocument/2006/relationships/customXml" Target="../ink/ink296.xml"/><Relationship Id="rId120" Type="http://schemas.openxmlformats.org/officeDocument/2006/relationships/customXml" Target="../ink/ink308.xml"/><Relationship Id="rId141" Type="http://schemas.openxmlformats.org/officeDocument/2006/relationships/image" Target="../media/image315.png"/><Relationship Id="rId7" Type="http://schemas.openxmlformats.org/officeDocument/2006/relationships/image" Target="../media/image250.png"/><Relationship Id="rId162" Type="http://schemas.openxmlformats.org/officeDocument/2006/relationships/customXml" Target="../ink/ink329.xml"/><Relationship Id="rId183" Type="http://schemas.openxmlformats.org/officeDocument/2006/relationships/image" Target="../media/image336.png"/><Relationship Id="rId218" Type="http://schemas.openxmlformats.org/officeDocument/2006/relationships/customXml" Target="../ink/ink357.xml"/><Relationship Id="rId24" Type="http://schemas.openxmlformats.org/officeDocument/2006/relationships/customXml" Target="../ink/ink259.xml"/><Relationship Id="rId45" Type="http://schemas.openxmlformats.org/officeDocument/2006/relationships/image" Target="../media/image268.png"/><Relationship Id="rId66" Type="http://schemas.openxmlformats.org/officeDocument/2006/relationships/image" Target="../media/image278.png"/><Relationship Id="rId87" Type="http://schemas.openxmlformats.org/officeDocument/2006/relationships/customXml" Target="../ink/ink291.xml"/><Relationship Id="rId110" Type="http://schemas.openxmlformats.org/officeDocument/2006/relationships/image" Target="../media/image300.png"/><Relationship Id="rId131" Type="http://schemas.openxmlformats.org/officeDocument/2006/relationships/image" Target="../media/image310.png"/><Relationship Id="rId152" Type="http://schemas.openxmlformats.org/officeDocument/2006/relationships/customXml" Target="../ink/ink324.xml"/><Relationship Id="rId173" Type="http://schemas.openxmlformats.org/officeDocument/2006/relationships/image" Target="../media/image331.png"/><Relationship Id="rId194" Type="http://schemas.openxmlformats.org/officeDocument/2006/relationships/customXml" Target="../ink/ink345.xml"/><Relationship Id="rId208" Type="http://schemas.openxmlformats.org/officeDocument/2006/relationships/customXml" Target="../ink/ink352.xml"/><Relationship Id="rId14" Type="http://schemas.openxmlformats.org/officeDocument/2006/relationships/customXml" Target="../ink/ink254.xml"/><Relationship Id="rId35" Type="http://schemas.openxmlformats.org/officeDocument/2006/relationships/image" Target="../media/image263.png"/><Relationship Id="rId56" Type="http://schemas.openxmlformats.org/officeDocument/2006/relationships/customXml" Target="../ink/ink275.xml"/><Relationship Id="rId77" Type="http://schemas.openxmlformats.org/officeDocument/2006/relationships/customXml" Target="../ink/ink286.xml"/><Relationship Id="rId100" Type="http://schemas.openxmlformats.org/officeDocument/2006/relationships/image" Target="../media/image295.png"/><Relationship Id="rId8" Type="http://schemas.openxmlformats.org/officeDocument/2006/relationships/customXml" Target="../ink/ink251.xml"/><Relationship Id="rId98" Type="http://schemas.openxmlformats.org/officeDocument/2006/relationships/image" Target="../media/image294.png"/><Relationship Id="rId121" Type="http://schemas.openxmlformats.org/officeDocument/2006/relationships/image" Target="../media/image305.png"/><Relationship Id="rId142" Type="http://schemas.openxmlformats.org/officeDocument/2006/relationships/customXml" Target="../ink/ink319.xml"/><Relationship Id="rId163" Type="http://schemas.openxmlformats.org/officeDocument/2006/relationships/image" Target="../media/image326.png"/><Relationship Id="rId184" Type="http://schemas.openxmlformats.org/officeDocument/2006/relationships/customXml" Target="../ink/ink340.xml"/><Relationship Id="rId219" Type="http://schemas.openxmlformats.org/officeDocument/2006/relationships/image" Target="../media/image354.png"/><Relationship Id="rId3" Type="http://schemas.openxmlformats.org/officeDocument/2006/relationships/image" Target="../media/image248.png"/><Relationship Id="rId214" Type="http://schemas.openxmlformats.org/officeDocument/2006/relationships/customXml" Target="../ink/ink355.xml"/><Relationship Id="rId25" Type="http://schemas.openxmlformats.org/officeDocument/2006/relationships/image" Target="../media/image259.png"/><Relationship Id="rId46" Type="http://schemas.openxmlformats.org/officeDocument/2006/relationships/customXml" Target="../ink/ink270.xml"/><Relationship Id="rId67" Type="http://schemas.openxmlformats.org/officeDocument/2006/relationships/customXml" Target="../ink/ink281.xml"/><Relationship Id="rId116" Type="http://schemas.openxmlformats.org/officeDocument/2006/relationships/image" Target="../media/image303.png"/><Relationship Id="rId137" Type="http://schemas.openxmlformats.org/officeDocument/2006/relationships/image" Target="../media/image313.png"/><Relationship Id="rId158" Type="http://schemas.openxmlformats.org/officeDocument/2006/relationships/customXml" Target="../ink/ink327.xml"/><Relationship Id="rId20" Type="http://schemas.openxmlformats.org/officeDocument/2006/relationships/customXml" Target="../ink/ink257.xml"/><Relationship Id="rId41" Type="http://schemas.openxmlformats.org/officeDocument/2006/relationships/image" Target="../media/image266.png"/><Relationship Id="rId62" Type="http://schemas.openxmlformats.org/officeDocument/2006/relationships/customXml" Target="../ink/ink278.xml"/><Relationship Id="rId83" Type="http://schemas.openxmlformats.org/officeDocument/2006/relationships/customXml" Target="../ink/ink289.xml"/><Relationship Id="rId88" Type="http://schemas.openxmlformats.org/officeDocument/2006/relationships/image" Target="../media/image289.png"/><Relationship Id="rId111" Type="http://schemas.openxmlformats.org/officeDocument/2006/relationships/customXml" Target="../ink/ink303.xml"/><Relationship Id="rId132" Type="http://schemas.openxmlformats.org/officeDocument/2006/relationships/customXml" Target="../ink/ink314.xml"/><Relationship Id="rId153" Type="http://schemas.openxmlformats.org/officeDocument/2006/relationships/image" Target="../media/image321.png"/><Relationship Id="rId174" Type="http://schemas.openxmlformats.org/officeDocument/2006/relationships/customXml" Target="../ink/ink335.xml"/><Relationship Id="rId179" Type="http://schemas.openxmlformats.org/officeDocument/2006/relationships/image" Target="../media/image334.png"/><Relationship Id="rId195" Type="http://schemas.openxmlformats.org/officeDocument/2006/relationships/image" Target="../media/image342.png"/><Relationship Id="rId209" Type="http://schemas.openxmlformats.org/officeDocument/2006/relationships/image" Target="../media/image349.png"/><Relationship Id="rId190" Type="http://schemas.openxmlformats.org/officeDocument/2006/relationships/customXml" Target="../ink/ink343.xml"/><Relationship Id="rId204" Type="http://schemas.openxmlformats.org/officeDocument/2006/relationships/customXml" Target="../ink/ink350.xml"/><Relationship Id="rId220" Type="http://schemas.openxmlformats.org/officeDocument/2006/relationships/customXml" Target="../ink/ink358.xml"/><Relationship Id="rId225" Type="http://schemas.openxmlformats.org/officeDocument/2006/relationships/image" Target="../media/image357.png"/><Relationship Id="rId15" Type="http://schemas.openxmlformats.org/officeDocument/2006/relationships/image" Target="../media/image254.png"/><Relationship Id="rId36" Type="http://schemas.openxmlformats.org/officeDocument/2006/relationships/customXml" Target="../ink/ink265.xml"/><Relationship Id="rId57" Type="http://schemas.openxmlformats.org/officeDocument/2006/relationships/image" Target="../media/image274.png"/><Relationship Id="rId106" Type="http://schemas.openxmlformats.org/officeDocument/2006/relationships/image" Target="../media/image298.png"/><Relationship Id="rId127" Type="http://schemas.openxmlformats.org/officeDocument/2006/relationships/image" Target="../media/image308.png"/><Relationship Id="rId10" Type="http://schemas.openxmlformats.org/officeDocument/2006/relationships/customXml" Target="../ink/ink252.xml"/><Relationship Id="rId31" Type="http://schemas.openxmlformats.org/officeDocument/2006/relationships/image" Target="../media/image261.png"/><Relationship Id="rId52" Type="http://schemas.openxmlformats.org/officeDocument/2006/relationships/customXml" Target="../ink/ink273.xml"/><Relationship Id="rId73" Type="http://schemas.openxmlformats.org/officeDocument/2006/relationships/customXml" Target="../ink/ink284.xml"/><Relationship Id="rId78" Type="http://schemas.openxmlformats.org/officeDocument/2006/relationships/image" Target="../media/image284.png"/><Relationship Id="rId94" Type="http://schemas.openxmlformats.org/officeDocument/2006/relationships/image" Target="../media/image292.png"/><Relationship Id="rId99" Type="http://schemas.openxmlformats.org/officeDocument/2006/relationships/customXml" Target="../ink/ink297.xml"/><Relationship Id="rId101" Type="http://schemas.openxmlformats.org/officeDocument/2006/relationships/customXml" Target="../ink/ink298.xml"/><Relationship Id="rId122" Type="http://schemas.openxmlformats.org/officeDocument/2006/relationships/customXml" Target="../ink/ink309.xml"/><Relationship Id="rId143" Type="http://schemas.openxmlformats.org/officeDocument/2006/relationships/image" Target="../media/image316.png"/><Relationship Id="rId148" Type="http://schemas.openxmlformats.org/officeDocument/2006/relationships/customXml" Target="../ink/ink322.xml"/><Relationship Id="rId164" Type="http://schemas.openxmlformats.org/officeDocument/2006/relationships/customXml" Target="../ink/ink330.xml"/><Relationship Id="rId169" Type="http://schemas.openxmlformats.org/officeDocument/2006/relationships/image" Target="../media/image329.png"/><Relationship Id="rId185" Type="http://schemas.openxmlformats.org/officeDocument/2006/relationships/image" Target="../media/image337.png"/><Relationship Id="rId4" Type="http://schemas.openxmlformats.org/officeDocument/2006/relationships/customXml" Target="../ink/ink249.xml"/><Relationship Id="rId9" Type="http://schemas.openxmlformats.org/officeDocument/2006/relationships/image" Target="../media/image251.png"/><Relationship Id="rId180" Type="http://schemas.openxmlformats.org/officeDocument/2006/relationships/customXml" Target="../ink/ink338.xml"/><Relationship Id="rId210" Type="http://schemas.openxmlformats.org/officeDocument/2006/relationships/customXml" Target="../ink/ink353.xml"/><Relationship Id="rId215" Type="http://schemas.openxmlformats.org/officeDocument/2006/relationships/image" Target="../media/image352.png"/><Relationship Id="rId26" Type="http://schemas.openxmlformats.org/officeDocument/2006/relationships/customXml" Target="../ink/ink260.xml"/><Relationship Id="rId47" Type="http://schemas.openxmlformats.org/officeDocument/2006/relationships/image" Target="../media/image269.png"/><Relationship Id="rId68" Type="http://schemas.openxmlformats.org/officeDocument/2006/relationships/image" Target="../media/image279.png"/><Relationship Id="rId89" Type="http://schemas.openxmlformats.org/officeDocument/2006/relationships/customXml" Target="../ink/ink292.xml"/><Relationship Id="rId112" Type="http://schemas.openxmlformats.org/officeDocument/2006/relationships/image" Target="../media/image301.png"/><Relationship Id="rId133" Type="http://schemas.openxmlformats.org/officeDocument/2006/relationships/image" Target="../media/image311.png"/><Relationship Id="rId154" Type="http://schemas.openxmlformats.org/officeDocument/2006/relationships/customXml" Target="../ink/ink325.xml"/><Relationship Id="rId175" Type="http://schemas.openxmlformats.org/officeDocument/2006/relationships/image" Target="../media/image332.png"/><Relationship Id="rId196" Type="http://schemas.openxmlformats.org/officeDocument/2006/relationships/customXml" Target="../ink/ink346.xml"/><Relationship Id="rId200" Type="http://schemas.openxmlformats.org/officeDocument/2006/relationships/customXml" Target="../ink/ink348.xml"/><Relationship Id="rId16" Type="http://schemas.openxmlformats.org/officeDocument/2006/relationships/customXml" Target="../ink/ink255.xml"/><Relationship Id="rId221" Type="http://schemas.openxmlformats.org/officeDocument/2006/relationships/image" Target="../media/image355.png"/><Relationship Id="rId37" Type="http://schemas.openxmlformats.org/officeDocument/2006/relationships/image" Target="../media/image264.png"/><Relationship Id="rId58" Type="http://schemas.openxmlformats.org/officeDocument/2006/relationships/customXml" Target="../ink/ink276.xml"/><Relationship Id="rId79" Type="http://schemas.openxmlformats.org/officeDocument/2006/relationships/customXml" Target="../ink/ink287.xml"/><Relationship Id="rId102" Type="http://schemas.openxmlformats.org/officeDocument/2006/relationships/image" Target="../media/image296.png"/><Relationship Id="rId123" Type="http://schemas.openxmlformats.org/officeDocument/2006/relationships/image" Target="../media/image306.png"/><Relationship Id="rId144" Type="http://schemas.openxmlformats.org/officeDocument/2006/relationships/customXml" Target="../ink/ink320.xml"/><Relationship Id="rId90" Type="http://schemas.openxmlformats.org/officeDocument/2006/relationships/image" Target="../media/image290.png"/><Relationship Id="rId165" Type="http://schemas.openxmlformats.org/officeDocument/2006/relationships/image" Target="../media/image327.png"/><Relationship Id="rId186" Type="http://schemas.openxmlformats.org/officeDocument/2006/relationships/customXml" Target="../ink/ink341.xml"/><Relationship Id="rId211" Type="http://schemas.openxmlformats.org/officeDocument/2006/relationships/image" Target="../media/image350.png"/><Relationship Id="rId27" Type="http://schemas.openxmlformats.org/officeDocument/2006/relationships/image" Target="../media/image70.png"/><Relationship Id="rId48" Type="http://schemas.openxmlformats.org/officeDocument/2006/relationships/customXml" Target="../ink/ink271.xml"/><Relationship Id="rId69" Type="http://schemas.openxmlformats.org/officeDocument/2006/relationships/customXml" Target="../ink/ink282.xml"/><Relationship Id="rId113" Type="http://schemas.openxmlformats.org/officeDocument/2006/relationships/customXml" Target="../ink/ink304.xml"/><Relationship Id="rId134" Type="http://schemas.openxmlformats.org/officeDocument/2006/relationships/customXml" Target="../ink/ink315.xml"/><Relationship Id="rId80" Type="http://schemas.openxmlformats.org/officeDocument/2006/relationships/image" Target="../media/image285.png"/><Relationship Id="rId155" Type="http://schemas.openxmlformats.org/officeDocument/2006/relationships/image" Target="../media/image322.png"/><Relationship Id="rId176" Type="http://schemas.openxmlformats.org/officeDocument/2006/relationships/customXml" Target="../ink/ink336.xml"/><Relationship Id="rId197" Type="http://schemas.openxmlformats.org/officeDocument/2006/relationships/image" Target="../media/image343.png"/><Relationship Id="rId201" Type="http://schemas.openxmlformats.org/officeDocument/2006/relationships/image" Target="../media/image345.png"/><Relationship Id="rId222" Type="http://schemas.openxmlformats.org/officeDocument/2006/relationships/customXml" Target="../ink/ink359.xml"/><Relationship Id="rId17" Type="http://schemas.openxmlformats.org/officeDocument/2006/relationships/image" Target="../media/image255.png"/><Relationship Id="rId38" Type="http://schemas.openxmlformats.org/officeDocument/2006/relationships/customXml" Target="../ink/ink266.xml"/><Relationship Id="rId59" Type="http://schemas.openxmlformats.org/officeDocument/2006/relationships/image" Target="../media/image275.png"/><Relationship Id="rId103" Type="http://schemas.openxmlformats.org/officeDocument/2006/relationships/customXml" Target="../ink/ink299.xml"/><Relationship Id="rId124" Type="http://schemas.openxmlformats.org/officeDocument/2006/relationships/customXml" Target="../ink/ink310.xml"/><Relationship Id="rId70" Type="http://schemas.openxmlformats.org/officeDocument/2006/relationships/image" Target="../media/image280.png"/><Relationship Id="rId91" Type="http://schemas.openxmlformats.org/officeDocument/2006/relationships/customXml" Target="../ink/ink293.xml"/><Relationship Id="rId145" Type="http://schemas.openxmlformats.org/officeDocument/2006/relationships/image" Target="../media/image317.png"/><Relationship Id="rId166" Type="http://schemas.openxmlformats.org/officeDocument/2006/relationships/customXml" Target="../ink/ink331.xml"/><Relationship Id="rId187" Type="http://schemas.openxmlformats.org/officeDocument/2006/relationships/image" Target="../media/image338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354.xml"/><Relationship Id="rId28" Type="http://schemas.openxmlformats.org/officeDocument/2006/relationships/customXml" Target="../ink/ink261.xml"/><Relationship Id="rId49" Type="http://schemas.openxmlformats.org/officeDocument/2006/relationships/image" Target="../media/image270.png"/><Relationship Id="rId114" Type="http://schemas.openxmlformats.org/officeDocument/2006/relationships/image" Target="../media/image302.png"/><Relationship Id="rId60" Type="http://schemas.openxmlformats.org/officeDocument/2006/relationships/customXml" Target="../ink/ink277.xml"/><Relationship Id="rId81" Type="http://schemas.openxmlformats.org/officeDocument/2006/relationships/customXml" Target="../ink/ink288.xml"/><Relationship Id="rId135" Type="http://schemas.openxmlformats.org/officeDocument/2006/relationships/image" Target="../media/image312.png"/><Relationship Id="rId156" Type="http://schemas.openxmlformats.org/officeDocument/2006/relationships/customXml" Target="../ink/ink326.xml"/><Relationship Id="rId177" Type="http://schemas.openxmlformats.org/officeDocument/2006/relationships/image" Target="../media/image333.png"/><Relationship Id="rId198" Type="http://schemas.openxmlformats.org/officeDocument/2006/relationships/customXml" Target="../ink/ink347.xml"/><Relationship Id="rId202" Type="http://schemas.openxmlformats.org/officeDocument/2006/relationships/customXml" Target="../ink/ink349.xml"/><Relationship Id="rId223" Type="http://schemas.openxmlformats.org/officeDocument/2006/relationships/image" Target="../media/image356.png"/><Relationship Id="rId18" Type="http://schemas.openxmlformats.org/officeDocument/2006/relationships/customXml" Target="../ink/ink256.xml"/><Relationship Id="rId39" Type="http://schemas.openxmlformats.org/officeDocument/2006/relationships/image" Target="../media/image265.png"/><Relationship Id="rId50" Type="http://schemas.openxmlformats.org/officeDocument/2006/relationships/customXml" Target="../ink/ink272.xml"/><Relationship Id="rId104" Type="http://schemas.openxmlformats.org/officeDocument/2006/relationships/image" Target="../media/image297.png"/><Relationship Id="rId125" Type="http://schemas.openxmlformats.org/officeDocument/2006/relationships/image" Target="../media/image307.png"/><Relationship Id="rId146" Type="http://schemas.openxmlformats.org/officeDocument/2006/relationships/customXml" Target="../ink/ink321.xml"/><Relationship Id="rId167" Type="http://schemas.openxmlformats.org/officeDocument/2006/relationships/image" Target="../media/image328.png"/><Relationship Id="rId188" Type="http://schemas.openxmlformats.org/officeDocument/2006/relationships/customXml" Target="../ink/ink342.xml"/><Relationship Id="rId71" Type="http://schemas.openxmlformats.org/officeDocument/2006/relationships/customXml" Target="../ink/ink283.xml"/><Relationship Id="rId92" Type="http://schemas.openxmlformats.org/officeDocument/2006/relationships/image" Target="../media/image291.png"/><Relationship Id="rId213" Type="http://schemas.openxmlformats.org/officeDocument/2006/relationships/image" Target="../media/image351.png"/><Relationship Id="rId2" Type="http://schemas.openxmlformats.org/officeDocument/2006/relationships/customXml" Target="../ink/ink248.xml"/><Relationship Id="rId29" Type="http://schemas.openxmlformats.org/officeDocument/2006/relationships/image" Target="../media/image260.png"/><Relationship Id="rId40" Type="http://schemas.openxmlformats.org/officeDocument/2006/relationships/customXml" Target="../ink/ink267.xml"/><Relationship Id="rId115" Type="http://schemas.openxmlformats.org/officeDocument/2006/relationships/customXml" Target="../ink/ink305.xml"/><Relationship Id="rId136" Type="http://schemas.openxmlformats.org/officeDocument/2006/relationships/customXml" Target="../ink/ink316.xml"/><Relationship Id="rId157" Type="http://schemas.openxmlformats.org/officeDocument/2006/relationships/image" Target="../media/image323.png"/><Relationship Id="rId178" Type="http://schemas.openxmlformats.org/officeDocument/2006/relationships/customXml" Target="../ink/ink337.xml"/><Relationship Id="rId61" Type="http://schemas.openxmlformats.org/officeDocument/2006/relationships/image" Target="../media/image276.png"/><Relationship Id="rId82" Type="http://schemas.openxmlformats.org/officeDocument/2006/relationships/image" Target="../media/image286.png"/><Relationship Id="rId199" Type="http://schemas.openxmlformats.org/officeDocument/2006/relationships/image" Target="../media/image344.png"/><Relationship Id="rId203" Type="http://schemas.openxmlformats.org/officeDocument/2006/relationships/image" Target="../media/image346.png"/><Relationship Id="rId19" Type="http://schemas.openxmlformats.org/officeDocument/2006/relationships/image" Target="../media/image256.png"/><Relationship Id="rId224" Type="http://schemas.openxmlformats.org/officeDocument/2006/relationships/customXml" Target="../ink/ink360.xml"/><Relationship Id="rId30" Type="http://schemas.openxmlformats.org/officeDocument/2006/relationships/customXml" Target="../ink/ink262.xml"/><Relationship Id="rId105" Type="http://schemas.openxmlformats.org/officeDocument/2006/relationships/customXml" Target="../ink/ink300.xml"/><Relationship Id="rId126" Type="http://schemas.openxmlformats.org/officeDocument/2006/relationships/customXml" Target="../ink/ink311.xml"/><Relationship Id="rId147" Type="http://schemas.openxmlformats.org/officeDocument/2006/relationships/image" Target="../media/image318.png"/><Relationship Id="rId168" Type="http://schemas.openxmlformats.org/officeDocument/2006/relationships/customXml" Target="../ink/ink332.xml"/><Relationship Id="rId51" Type="http://schemas.openxmlformats.org/officeDocument/2006/relationships/image" Target="../media/image271.png"/><Relationship Id="rId72" Type="http://schemas.openxmlformats.org/officeDocument/2006/relationships/image" Target="../media/image281.png"/><Relationship Id="rId93" Type="http://schemas.openxmlformats.org/officeDocument/2006/relationships/customXml" Target="../ink/ink294.xml"/><Relationship Id="rId189" Type="http://schemas.openxmlformats.org/officeDocument/2006/relationships/image" Target="../media/image339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70.png"/><Relationship Id="rId117" Type="http://schemas.openxmlformats.org/officeDocument/2006/relationships/customXml" Target="../ink/ink418.xml"/><Relationship Id="rId21" Type="http://schemas.openxmlformats.org/officeDocument/2006/relationships/customXml" Target="../ink/ink370.xml"/><Relationship Id="rId42" Type="http://schemas.openxmlformats.org/officeDocument/2006/relationships/image" Target="../media/image378.png"/><Relationship Id="rId47" Type="http://schemas.openxmlformats.org/officeDocument/2006/relationships/customXml" Target="../ink/ink383.xml"/><Relationship Id="rId63" Type="http://schemas.openxmlformats.org/officeDocument/2006/relationships/customXml" Target="../ink/ink391.xml"/><Relationship Id="rId68" Type="http://schemas.openxmlformats.org/officeDocument/2006/relationships/image" Target="../media/image391.png"/><Relationship Id="rId84" Type="http://schemas.openxmlformats.org/officeDocument/2006/relationships/image" Target="../media/image399.png"/><Relationship Id="rId89" Type="http://schemas.openxmlformats.org/officeDocument/2006/relationships/customXml" Target="../ink/ink404.xml"/><Relationship Id="rId112" Type="http://schemas.openxmlformats.org/officeDocument/2006/relationships/image" Target="../media/image412.png"/><Relationship Id="rId16" Type="http://schemas.openxmlformats.org/officeDocument/2006/relationships/image" Target="../media/image365.png"/><Relationship Id="rId107" Type="http://schemas.openxmlformats.org/officeDocument/2006/relationships/customXml" Target="../ink/ink413.xml"/><Relationship Id="rId11" Type="http://schemas.openxmlformats.org/officeDocument/2006/relationships/customXml" Target="../ink/ink365.xml"/><Relationship Id="rId32" Type="http://schemas.openxmlformats.org/officeDocument/2006/relationships/image" Target="../media/image373.png"/><Relationship Id="rId37" Type="http://schemas.openxmlformats.org/officeDocument/2006/relationships/customXml" Target="../ink/ink378.xml"/><Relationship Id="rId53" Type="http://schemas.openxmlformats.org/officeDocument/2006/relationships/customXml" Target="../ink/ink386.xml"/><Relationship Id="rId58" Type="http://schemas.openxmlformats.org/officeDocument/2006/relationships/image" Target="../media/image386.png"/><Relationship Id="rId74" Type="http://schemas.openxmlformats.org/officeDocument/2006/relationships/image" Target="../media/image394.png"/><Relationship Id="rId79" Type="http://schemas.openxmlformats.org/officeDocument/2006/relationships/customXml" Target="../ink/ink399.xml"/><Relationship Id="rId102" Type="http://schemas.openxmlformats.org/officeDocument/2006/relationships/image" Target="../media/image407.png"/><Relationship Id="rId123" Type="http://schemas.openxmlformats.org/officeDocument/2006/relationships/customXml" Target="../ink/ink421.xml"/><Relationship Id="rId5" Type="http://schemas.openxmlformats.org/officeDocument/2006/relationships/customXml" Target="../ink/ink362.xml"/><Relationship Id="rId90" Type="http://schemas.openxmlformats.org/officeDocument/2006/relationships/image" Target="../media/image402.png"/><Relationship Id="rId95" Type="http://schemas.openxmlformats.org/officeDocument/2006/relationships/customXml" Target="../ink/ink407.xml"/><Relationship Id="rId22" Type="http://schemas.openxmlformats.org/officeDocument/2006/relationships/image" Target="../media/image368.png"/><Relationship Id="rId27" Type="http://schemas.openxmlformats.org/officeDocument/2006/relationships/customXml" Target="../ink/ink373.xml"/><Relationship Id="rId43" Type="http://schemas.openxmlformats.org/officeDocument/2006/relationships/customXml" Target="../ink/ink381.xml"/><Relationship Id="rId48" Type="http://schemas.openxmlformats.org/officeDocument/2006/relationships/image" Target="../media/image381.png"/><Relationship Id="rId64" Type="http://schemas.openxmlformats.org/officeDocument/2006/relationships/image" Target="../media/image389.png"/><Relationship Id="rId69" Type="http://schemas.openxmlformats.org/officeDocument/2006/relationships/customXml" Target="../ink/ink394.xml"/><Relationship Id="rId113" Type="http://schemas.openxmlformats.org/officeDocument/2006/relationships/customXml" Target="../ink/ink416.xml"/><Relationship Id="rId118" Type="http://schemas.openxmlformats.org/officeDocument/2006/relationships/image" Target="../media/image415.png"/><Relationship Id="rId80" Type="http://schemas.openxmlformats.org/officeDocument/2006/relationships/image" Target="../media/image397.png"/><Relationship Id="rId85" Type="http://schemas.openxmlformats.org/officeDocument/2006/relationships/customXml" Target="../ink/ink402.xml"/><Relationship Id="rId12" Type="http://schemas.openxmlformats.org/officeDocument/2006/relationships/image" Target="../media/image363.png"/><Relationship Id="rId17" Type="http://schemas.openxmlformats.org/officeDocument/2006/relationships/customXml" Target="../ink/ink368.xml"/><Relationship Id="rId33" Type="http://schemas.openxmlformats.org/officeDocument/2006/relationships/customXml" Target="../ink/ink376.xml"/><Relationship Id="rId38" Type="http://schemas.openxmlformats.org/officeDocument/2006/relationships/image" Target="../media/image376.png"/><Relationship Id="rId59" Type="http://schemas.openxmlformats.org/officeDocument/2006/relationships/customXml" Target="../ink/ink389.xml"/><Relationship Id="rId103" Type="http://schemas.openxmlformats.org/officeDocument/2006/relationships/customXml" Target="../ink/ink411.xml"/><Relationship Id="rId108" Type="http://schemas.openxmlformats.org/officeDocument/2006/relationships/image" Target="../media/image410.png"/><Relationship Id="rId124" Type="http://schemas.openxmlformats.org/officeDocument/2006/relationships/image" Target="../media/image418.png"/><Relationship Id="rId54" Type="http://schemas.openxmlformats.org/officeDocument/2006/relationships/image" Target="../media/image384.png"/><Relationship Id="rId70" Type="http://schemas.openxmlformats.org/officeDocument/2006/relationships/image" Target="../media/image392.png"/><Relationship Id="rId75" Type="http://schemas.openxmlformats.org/officeDocument/2006/relationships/customXml" Target="../ink/ink397.xml"/><Relationship Id="rId91" Type="http://schemas.openxmlformats.org/officeDocument/2006/relationships/customXml" Target="../ink/ink405.xml"/><Relationship Id="rId96" Type="http://schemas.openxmlformats.org/officeDocument/2006/relationships/image" Target="../media/image40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0.png"/><Relationship Id="rId23" Type="http://schemas.openxmlformats.org/officeDocument/2006/relationships/customXml" Target="../ink/ink371.xml"/><Relationship Id="rId28" Type="http://schemas.openxmlformats.org/officeDocument/2006/relationships/image" Target="../media/image371.png"/><Relationship Id="rId49" Type="http://schemas.openxmlformats.org/officeDocument/2006/relationships/customXml" Target="../ink/ink384.xml"/><Relationship Id="rId114" Type="http://schemas.openxmlformats.org/officeDocument/2006/relationships/image" Target="../media/image413.png"/><Relationship Id="rId119" Type="http://schemas.openxmlformats.org/officeDocument/2006/relationships/customXml" Target="../ink/ink419.xml"/><Relationship Id="rId44" Type="http://schemas.openxmlformats.org/officeDocument/2006/relationships/image" Target="../media/image379.png"/><Relationship Id="rId60" Type="http://schemas.openxmlformats.org/officeDocument/2006/relationships/image" Target="../media/image387.png"/><Relationship Id="rId65" Type="http://schemas.openxmlformats.org/officeDocument/2006/relationships/customXml" Target="../ink/ink392.xml"/><Relationship Id="rId81" Type="http://schemas.openxmlformats.org/officeDocument/2006/relationships/customXml" Target="../ink/ink400.xml"/><Relationship Id="rId86" Type="http://schemas.openxmlformats.org/officeDocument/2006/relationships/image" Target="../media/image400.png"/><Relationship Id="rId13" Type="http://schemas.openxmlformats.org/officeDocument/2006/relationships/customXml" Target="../ink/ink366.xml"/><Relationship Id="rId18" Type="http://schemas.openxmlformats.org/officeDocument/2006/relationships/image" Target="../media/image366.png"/><Relationship Id="rId39" Type="http://schemas.openxmlformats.org/officeDocument/2006/relationships/customXml" Target="../ink/ink379.xml"/><Relationship Id="rId109" Type="http://schemas.openxmlformats.org/officeDocument/2006/relationships/customXml" Target="../ink/ink414.xml"/><Relationship Id="rId34" Type="http://schemas.openxmlformats.org/officeDocument/2006/relationships/image" Target="../media/image374.png"/><Relationship Id="rId50" Type="http://schemas.openxmlformats.org/officeDocument/2006/relationships/image" Target="../media/image382.png"/><Relationship Id="rId55" Type="http://schemas.openxmlformats.org/officeDocument/2006/relationships/customXml" Target="../ink/ink387.xml"/><Relationship Id="rId76" Type="http://schemas.openxmlformats.org/officeDocument/2006/relationships/image" Target="../media/image395.png"/><Relationship Id="rId97" Type="http://schemas.openxmlformats.org/officeDocument/2006/relationships/customXml" Target="../ink/ink408.xml"/><Relationship Id="rId104" Type="http://schemas.openxmlformats.org/officeDocument/2006/relationships/image" Target="../media/image408.png"/><Relationship Id="rId120" Type="http://schemas.openxmlformats.org/officeDocument/2006/relationships/image" Target="../media/image416.png"/><Relationship Id="rId125" Type="http://schemas.openxmlformats.org/officeDocument/2006/relationships/customXml" Target="../ink/ink422.xml"/><Relationship Id="rId7" Type="http://schemas.openxmlformats.org/officeDocument/2006/relationships/customXml" Target="../ink/ink363.xml"/><Relationship Id="rId71" Type="http://schemas.openxmlformats.org/officeDocument/2006/relationships/customXml" Target="../ink/ink395.xml"/><Relationship Id="rId92" Type="http://schemas.openxmlformats.org/officeDocument/2006/relationships/image" Target="../media/image403.png"/><Relationship Id="rId2" Type="http://schemas.openxmlformats.org/officeDocument/2006/relationships/image" Target="../media/image358.emf"/><Relationship Id="rId29" Type="http://schemas.openxmlformats.org/officeDocument/2006/relationships/customXml" Target="../ink/ink374.xml"/><Relationship Id="rId24" Type="http://schemas.openxmlformats.org/officeDocument/2006/relationships/image" Target="../media/image369.png"/><Relationship Id="rId40" Type="http://schemas.openxmlformats.org/officeDocument/2006/relationships/image" Target="../media/image377.png"/><Relationship Id="rId45" Type="http://schemas.openxmlformats.org/officeDocument/2006/relationships/customXml" Target="../ink/ink382.xml"/><Relationship Id="rId66" Type="http://schemas.openxmlformats.org/officeDocument/2006/relationships/image" Target="../media/image390.png"/><Relationship Id="rId87" Type="http://schemas.openxmlformats.org/officeDocument/2006/relationships/customXml" Target="../ink/ink403.xml"/><Relationship Id="rId110" Type="http://schemas.openxmlformats.org/officeDocument/2006/relationships/image" Target="../media/image411.png"/><Relationship Id="rId115" Type="http://schemas.openxmlformats.org/officeDocument/2006/relationships/customXml" Target="../ink/ink417.xml"/><Relationship Id="rId61" Type="http://schemas.openxmlformats.org/officeDocument/2006/relationships/customXml" Target="../ink/ink390.xml"/><Relationship Id="rId82" Type="http://schemas.openxmlformats.org/officeDocument/2006/relationships/image" Target="../media/image398.png"/><Relationship Id="rId19" Type="http://schemas.openxmlformats.org/officeDocument/2006/relationships/customXml" Target="../ink/ink369.xml"/><Relationship Id="rId14" Type="http://schemas.openxmlformats.org/officeDocument/2006/relationships/image" Target="../media/image364.png"/><Relationship Id="rId30" Type="http://schemas.openxmlformats.org/officeDocument/2006/relationships/image" Target="../media/image372.png"/><Relationship Id="rId35" Type="http://schemas.openxmlformats.org/officeDocument/2006/relationships/customXml" Target="../ink/ink377.xml"/><Relationship Id="rId56" Type="http://schemas.openxmlformats.org/officeDocument/2006/relationships/image" Target="../media/image385.png"/><Relationship Id="rId77" Type="http://schemas.openxmlformats.org/officeDocument/2006/relationships/customXml" Target="../ink/ink398.xml"/><Relationship Id="rId100" Type="http://schemas.openxmlformats.org/officeDocument/2006/relationships/image" Target="../media/image70.png"/><Relationship Id="rId105" Type="http://schemas.openxmlformats.org/officeDocument/2006/relationships/customXml" Target="../ink/ink412.xml"/><Relationship Id="rId126" Type="http://schemas.openxmlformats.org/officeDocument/2006/relationships/image" Target="../media/image419.png"/><Relationship Id="rId8" Type="http://schemas.openxmlformats.org/officeDocument/2006/relationships/image" Target="../media/image361.png"/><Relationship Id="rId51" Type="http://schemas.openxmlformats.org/officeDocument/2006/relationships/customXml" Target="../ink/ink385.xml"/><Relationship Id="rId72" Type="http://schemas.openxmlformats.org/officeDocument/2006/relationships/image" Target="../media/image393.png"/><Relationship Id="rId93" Type="http://schemas.openxmlformats.org/officeDocument/2006/relationships/customXml" Target="../ink/ink406.xml"/><Relationship Id="rId98" Type="http://schemas.openxmlformats.org/officeDocument/2006/relationships/image" Target="../media/image406.png"/><Relationship Id="rId121" Type="http://schemas.openxmlformats.org/officeDocument/2006/relationships/customXml" Target="../ink/ink420.xml"/><Relationship Id="rId3" Type="http://schemas.openxmlformats.org/officeDocument/2006/relationships/customXml" Target="../ink/ink361.xml"/><Relationship Id="rId25" Type="http://schemas.openxmlformats.org/officeDocument/2006/relationships/customXml" Target="../ink/ink372.xml"/><Relationship Id="rId46" Type="http://schemas.openxmlformats.org/officeDocument/2006/relationships/image" Target="../media/image380.png"/><Relationship Id="rId67" Type="http://schemas.openxmlformats.org/officeDocument/2006/relationships/customXml" Target="../ink/ink393.xml"/><Relationship Id="rId116" Type="http://schemas.openxmlformats.org/officeDocument/2006/relationships/image" Target="../media/image414.png"/><Relationship Id="rId20" Type="http://schemas.openxmlformats.org/officeDocument/2006/relationships/image" Target="../media/image367.png"/><Relationship Id="rId41" Type="http://schemas.openxmlformats.org/officeDocument/2006/relationships/customXml" Target="../ink/ink380.xml"/><Relationship Id="rId62" Type="http://schemas.openxmlformats.org/officeDocument/2006/relationships/image" Target="../media/image388.png"/><Relationship Id="rId83" Type="http://schemas.openxmlformats.org/officeDocument/2006/relationships/customXml" Target="../ink/ink401.xml"/><Relationship Id="rId88" Type="http://schemas.openxmlformats.org/officeDocument/2006/relationships/image" Target="../media/image401.png"/><Relationship Id="rId111" Type="http://schemas.openxmlformats.org/officeDocument/2006/relationships/customXml" Target="../ink/ink415.xml"/><Relationship Id="rId15" Type="http://schemas.openxmlformats.org/officeDocument/2006/relationships/customXml" Target="../ink/ink367.xml"/><Relationship Id="rId36" Type="http://schemas.openxmlformats.org/officeDocument/2006/relationships/image" Target="../media/image375.png"/><Relationship Id="rId57" Type="http://schemas.openxmlformats.org/officeDocument/2006/relationships/customXml" Target="../ink/ink388.xml"/><Relationship Id="rId106" Type="http://schemas.openxmlformats.org/officeDocument/2006/relationships/image" Target="../media/image409.png"/><Relationship Id="rId10" Type="http://schemas.openxmlformats.org/officeDocument/2006/relationships/image" Target="../media/image362.png"/><Relationship Id="rId31" Type="http://schemas.openxmlformats.org/officeDocument/2006/relationships/customXml" Target="../ink/ink375.xml"/><Relationship Id="rId52" Type="http://schemas.openxmlformats.org/officeDocument/2006/relationships/image" Target="../media/image383.png"/><Relationship Id="rId73" Type="http://schemas.openxmlformats.org/officeDocument/2006/relationships/customXml" Target="../ink/ink396.xml"/><Relationship Id="rId78" Type="http://schemas.openxmlformats.org/officeDocument/2006/relationships/image" Target="../media/image396.png"/><Relationship Id="rId94" Type="http://schemas.openxmlformats.org/officeDocument/2006/relationships/image" Target="../media/image404.png"/><Relationship Id="rId99" Type="http://schemas.openxmlformats.org/officeDocument/2006/relationships/customXml" Target="../ink/ink409.xml"/><Relationship Id="rId101" Type="http://schemas.openxmlformats.org/officeDocument/2006/relationships/customXml" Target="../ink/ink410.xml"/><Relationship Id="rId122" Type="http://schemas.openxmlformats.org/officeDocument/2006/relationships/image" Target="../media/image417.png"/><Relationship Id="rId4" Type="http://schemas.openxmlformats.org/officeDocument/2006/relationships/image" Target="../media/image359.png"/><Relationship Id="rId9" Type="http://schemas.openxmlformats.org/officeDocument/2006/relationships/customXml" Target="../ink/ink364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81.xml"/><Relationship Id="rId299" Type="http://schemas.openxmlformats.org/officeDocument/2006/relationships/customXml" Target="../ink/ink573.xml"/><Relationship Id="rId21" Type="http://schemas.openxmlformats.org/officeDocument/2006/relationships/image" Target="../media/image429.png"/><Relationship Id="rId63" Type="http://schemas.openxmlformats.org/officeDocument/2006/relationships/image" Target="../media/image449.png"/><Relationship Id="rId159" Type="http://schemas.openxmlformats.org/officeDocument/2006/relationships/customXml" Target="../ink/ink502.xml"/><Relationship Id="rId324" Type="http://schemas.openxmlformats.org/officeDocument/2006/relationships/image" Target="../media/image577.png"/><Relationship Id="rId366" Type="http://schemas.openxmlformats.org/officeDocument/2006/relationships/image" Target="../media/image598.png"/><Relationship Id="rId170" Type="http://schemas.openxmlformats.org/officeDocument/2006/relationships/image" Target="../media/image501.png"/><Relationship Id="rId226" Type="http://schemas.openxmlformats.org/officeDocument/2006/relationships/customXml" Target="../ink/ink536.xml"/><Relationship Id="rId433" Type="http://schemas.openxmlformats.org/officeDocument/2006/relationships/customXml" Target="../ink/ink640.xml"/><Relationship Id="rId268" Type="http://schemas.openxmlformats.org/officeDocument/2006/relationships/image" Target="../media/image549.png"/><Relationship Id="rId32" Type="http://schemas.openxmlformats.org/officeDocument/2006/relationships/customXml" Target="../ink/ink438.xml"/><Relationship Id="rId74" Type="http://schemas.openxmlformats.org/officeDocument/2006/relationships/customXml" Target="../ink/ink459.xml"/><Relationship Id="rId128" Type="http://schemas.openxmlformats.org/officeDocument/2006/relationships/image" Target="../media/image480.png"/><Relationship Id="rId335" Type="http://schemas.openxmlformats.org/officeDocument/2006/relationships/customXml" Target="../ink/ink591.xml"/><Relationship Id="rId377" Type="http://schemas.openxmlformats.org/officeDocument/2006/relationships/customXml" Target="../ink/ink612.xml"/><Relationship Id="rId5" Type="http://schemas.openxmlformats.org/officeDocument/2006/relationships/customXml" Target="../ink/ink424.xml"/><Relationship Id="rId181" Type="http://schemas.openxmlformats.org/officeDocument/2006/relationships/image" Target="../media/image506.png"/><Relationship Id="rId237" Type="http://schemas.openxmlformats.org/officeDocument/2006/relationships/customXml" Target="../ink/ink542.xml"/><Relationship Id="rId402" Type="http://schemas.openxmlformats.org/officeDocument/2006/relationships/image" Target="../media/image616.png"/><Relationship Id="rId279" Type="http://schemas.openxmlformats.org/officeDocument/2006/relationships/customXml" Target="../ink/ink563.xml"/><Relationship Id="rId444" Type="http://schemas.openxmlformats.org/officeDocument/2006/relationships/image" Target="../media/image637.png"/><Relationship Id="rId43" Type="http://schemas.openxmlformats.org/officeDocument/2006/relationships/image" Target="../media/image439.png"/><Relationship Id="rId139" Type="http://schemas.openxmlformats.org/officeDocument/2006/relationships/customXml" Target="../ink/ink492.xml"/><Relationship Id="rId290" Type="http://schemas.openxmlformats.org/officeDocument/2006/relationships/image" Target="../media/image560.png"/><Relationship Id="rId304" Type="http://schemas.openxmlformats.org/officeDocument/2006/relationships/image" Target="../media/image567.png"/><Relationship Id="rId346" Type="http://schemas.openxmlformats.org/officeDocument/2006/relationships/image" Target="../media/image588.png"/><Relationship Id="rId388" Type="http://schemas.openxmlformats.org/officeDocument/2006/relationships/image" Target="../media/image609.png"/><Relationship Id="rId85" Type="http://schemas.openxmlformats.org/officeDocument/2006/relationships/image" Target="../media/image460.png"/><Relationship Id="rId150" Type="http://schemas.openxmlformats.org/officeDocument/2006/relationships/image" Target="../media/image491.png"/><Relationship Id="rId192" Type="http://schemas.openxmlformats.org/officeDocument/2006/relationships/customXml" Target="../ink/ink519.xml"/><Relationship Id="rId206" Type="http://schemas.openxmlformats.org/officeDocument/2006/relationships/customXml" Target="../ink/ink526.xml"/><Relationship Id="rId413" Type="http://schemas.openxmlformats.org/officeDocument/2006/relationships/customXml" Target="../ink/ink630.xml"/><Relationship Id="rId248" Type="http://schemas.openxmlformats.org/officeDocument/2006/relationships/image" Target="../media/image539.png"/><Relationship Id="rId12" Type="http://schemas.openxmlformats.org/officeDocument/2006/relationships/image" Target="../media/image425.png"/><Relationship Id="rId108" Type="http://schemas.openxmlformats.org/officeDocument/2006/relationships/image" Target="../media/image471.png"/><Relationship Id="rId315" Type="http://schemas.openxmlformats.org/officeDocument/2006/relationships/customXml" Target="../ink/ink581.xml"/><Relationship Id="rId357" Type="http://schemas.openxmlformats.org/officeDocument/2006/relationships/customXml" Target="../ink/ink602.xml"/><Relationship Id="rId54" Type="http://schemas.openxmlformats.org/officeDocument/2006/relationships/customXml" Target="../ink/ink449.xml"/><Relationship Id="rId96" Type="http://schemas.openxmlformats.org/officeDocument/2006/relationships/image" Target="../media/image465.png"/><Relationship Id="rId161" Type="http://schemas.openxmlformats.org/officeDocument/2006/relationships/customXml" Target="../ink/ink503.xml"/><Relationship Id="rId217" Type="http://schemas.openxmlformats.org/officeDocument/2006/relationships/image" Target="../media/image524.png"/><Relationship Id="rId399" Type="http://schemas.openxmlformats.org/officeDocument/2006/relationships/customXml" Target="../ink/ink623.xml"/><Relationship Id="rId259" Type="http://schemas.openxmlformats.org/officeDocument/2006/relationships/customXml" Target="../ink/ink553.xml"/><Relationship Id="rId424" Type="http://schemas.openxmlformats.org/officeDocument/2006/relationships/image" Target="../media/image627.png"/><Relationship Id="rId23" Type="http://schemas.openxmlformats.org/officeDocument/2006/relationships/image" Target="../media/image430.png"/><Relationship Id="rId119" Type="http://schemas.openxmlformats.org/officeDocument/2006/relationships/customXml" Target="../ink/ink482.xml"/><Relationship Id="rId270" Type="http://schemas.openxmlformats.org/officeDocument/2006/relationships/image" Target="../media/image550.png"/><Relationship Id="rId326" Type="http://schemas.openxmlformats.org/officeDocument/2006/relationships/image" Target="../media/image578.png"/><Relationship Id="rId65" Type="http://schemas.openxmlformats.org/officeDocument/2006/relationships/image" Target="../media/image450.png"/><Relationship Id="rId130" Type="http://schemas.openxmlformats.org/officeDocument/2006/relationships/image" Target="../media/image481.png"/><Relationship Id="rId368" Type="http://schemas.openxmlformats.org/officeDocument/2006/relationships/image" Target="../media/image599.png"/><Relationship Id="rId172" Type="http://schemas.openxmlformats.org/officeDocument/2006/relationships/image" Target="../media/image502.png"/><Relationship Id="rId228" Type="http://schemas.openxmlformats.org/officeDocument/2006/relationships/customXml" Target="../ink/ink537.xml"/><Relationship Id="rId435" Type="http://schemas.openxmlformats.org/officeDocument/2006/relationships/customXml" Target="../ink/ink641.xml"/><Relationship Id="rId281" Type="http://schemas.openxmlformats.org/officeDocument/2006/relationships/customXml" Target="../ink/ink564.xml"/><Relationship Id="rId337" Type="http://schemas.openxmlformats.org/officeDocument/2006/relationships/customXml" Target="../ink/ink592.xml"/><Relationship Id="rId34" Type="http://schemas.openxmlformats.org/officeDocument/2006/relationships/customXml" Target="../ink/ink439.xml"/><Relationship Id="rId76" Type="http://schemas.openxmlformats.org/officeDocument/2006/relationships/customXml" Target="../ink/ink460.xml"/><Relationship Id="rId141" Type="http://schemas.openxmlformats.org/officeDocument/2006/relationships/customXml" Target="../ink/ink493.xml"/><Relationship Id="rId379" Type="http://schemas.openxmlformats.org/officeDocument/2006/relationships/customXml" Target="../ink/ink613.xml"/><Relationship Id="rId7" Type="http://schemas.openxmlformats.org/officeDocument/2006/relationships/customXml" Target="../ink/ink425.xml"/><Relationship Id="rId183" Type="http://schemas.openxmlformats.org/officeDocument/2006/relationships/image" Target="../media/image507.png"/><Relationship Id="rId239" Type="http://schemas.openxmlformats.org/officeDocument/2006/relationships/customXml" Target="../ink/ink543.xml"/><Relationship Id="rId390" Type="http://schemas.openxmlformats.org/officeDocument/2006/relationships/image" Target="../media/image610.png"/><Relationship Id="rId404" Type="http://schemas.openxmlformats.org/officeDocument/2006/relationships/image" Target="../media/image617.png"/><Relationship Id="rId446" Type="http://schemas.openxmlformats.org/officeDocument/2006/relationships/image" Target="../media/image638.png"/><Relationship Id="rId250" Type="http://schemas.openxmlformats.org/officeDocument/2006/relationships/image" Target="../media/image540.png"/><Relationship Id="rId292" Type="http://schemas.openxmlformats.org/officeDocument/2006/relationships/image" Target="../media/image561.png"/><Relationship Id="rId306" Type="http://schemas.openxmlformats.org/officeDocument/2006/relationships/image" Target="../media/image568.png"/><Relationship Id="rId45" Type="http://schemas.openxmlformats.org/officeDocument/2006/relationships/image" Target="../media/image440.png"/><Relationship Id="rId87" Type="http://schemas.openxmlformats.org/officeDocument/2006/relationships/image" Target="../media/image461.png"/><Relationship Id="rId110" Type="http://schemas.openxmlformats.org/officeDocument/2006/relationships/image" Target="../media/image472.png"/><Relationship Id="rId348" Type="http://schemas.openxmlformats.org/officeDocument/2006/relationships/image" Target="../media/image589.png"/><Relationship Id="rId152" Type="http://schemas.openxmlformats.org/officeDocument/2006/relationships/image" Target="../media/image492.png"/><Relationship Id="rId194" Type="http://schemas.openxmlformats.org/officeDocument/2006/relationships/customXml" Target="../ink/ink520.xml"/><Relationship Id="rId208" Type="http://schemas.openxmlformats.org/officeDocument/2006/relationships/customXml" Target="../ink/ink527.xml"/><Relationship Id="rId415" Type="http://schemas.openxmlformats.org/officeDocument/2006/relationships/customXml" Target="../ink/ink631.xml"/><Relationship Id="rId261" Type="http://schemas.openxmlformats.org/officeDocument/2006/relationships/customXml" Target="../ink/ink554.xml"/><Relationship Id="rId14" Type="http://schemas.openxmlformats.org/officeDocument/2006/relationships/image" Target="../media/image426.png"/><Relationship Id="rId56" Type="http://schemas.openxmlformats.org/officeDocument/2006/relationships/customXml" Target="../ink/ink450.xml"/><Relationship Id="rId317" Type="http://schemas.openxmlformats.org/officeDocument/2006/relationships/customXml" Target="../ink/ink582.xml"/><Relationship Id="rId359" Type="http://schemas.openxmlformats.org/officeDocument/2006/relationships/customXml" Target="../ink/ink603.xml"/><Relationship Id="rId98" Type="http://schemas.openxmlformats.org/officeDocument/2006/relationships/image" Target="../media/image466.png"/><Relationship Id="rId121" Type="http://schemas.openxmlformats.org/officeDocument/2006/relationships/customXml" Target="../ink/ink483.xml"/><Relationship Id="rId163" Type="http://schemas.openxmlformats.org/officeDocument/2006/relationships/customXml" Target="../ink/ink504.xml"/><Relationship Id="rId219" Type="http://schemas.openxmlformats.org/officeDocument/2006/relationships/image" Target="../media/image525.png"/><Relationship Id="rId370" Type="http://schemas.openxmlformats.org/officeDocument/2006/relationships/image" Target="../media/image600.png"/><Relationship Id="rId426" Type="http://schemas.openxmlformats.org/officeDocument/2006/relationships/image" Target="../media/image628.png"/><Relationship Id="rId230" Type="http://schemas.openxmlformats.org/officeDocument/2006/relationships/image" Target="../media/image530.png"/><Relationship Id="rId25" Type="http://schemas.openxmlformats.org/officeDocument/2006/relationships/image" Target="../media/image431.png"/><Relationship Id="rId67" Type="http://schemas.openxmlformats.org/officeDocument/2006/relationships/image" Target="../media/image451.png"/><Relationship Id="rId272" Type="http://schemas.openxmlformats.org/officeDocument/2006/relationships/image" Target="../media/image551.png"/><Relationship Id="rId328" Type="http://schemas.openxmlformats.org/officeDocument/2006/relationships/image" Target="../media/image579.png"/><Relationship Id="rId132" Type="http://schemas.openxmlformats.org/officeDocument/2006/relationships/image" Target="../media/image482.png"/><Relationship Id="rId174" Type="http://schemas.openxmlformats.org/officeDocument/2006/relationships/image" Target="../media/image503.png"/><Relationship Id="rId381" Type="http://schemas.openxmlformats.org/officeDocument/2006/relationships/customXml" Target="../ink/ink614.xml"/><Relationship Id="rId241" Type="http://schemas.openxmlformats.org/officeDocument/2006/relationships/customXml" Target="../ink/ink544.xml"/><Relationship Id="rId437" Type="http://schemas.openxmlformats.org/officeDocument/2006/relationships/customXml" Target="../ink/ink642.xml"/><Relationship Id="rId36" Type="http://schemas.openxmlformats.org/officeDocument/2006/relationships/customXml" Target="../ink/ink440.xml"/><Relationship Id="rId283" Type="http://schemas.openxmlformats.org/officeDocument/2006/relationships/customXml" Target="../ink/ink565.xml"/><Relationship Id="rId339" Type="http://schemas.openxmlformats.org/officeDocument/2006/relationships/customXml" Target="../ink/ink593.xml"/><Relationship Id="rId78" Type="http://schemas.openxmlformats.org/officeDocument/2006/relationships/customXml" Target="../ink/ink461.xml"/><Relationship Id="rId101" Type="http://schemas.openxmlformats.org/officeDocument/2006/relationships/customXml" Target="../ink/ink473.xml"/><Relationship Id="rId143" Type="http://schemas.openxmlformats.org/officeDocument/2006/relationships/customXml" Target="../ink/ink494.xml"/><Relationship Id="rId185" Type="http://schemas.openxmlformats.org/officeDocument/2006/relationships/image" Target="../media/image508.png"/><Relationship Id="rId350" Type="http://schemas.openxmlformats.org/officeDocument/2006/relationships/image" Target="../media/image590.png"/><Relationship Id="rId406" Type="http://schemas.openxmlformats.org/officeDocument/2006/relationships/image" Target="../media/image618.png"/><Relationship Id="rId9" Type="http://schemas.openxmlformats.org/officeDocument/2006/relationships/customXml" Target="../ink/ink426.xml"/><Relationship Id="rId210" Type="http://schemas.openxmlformats.org/officeDocument/2006/relationships/customXml" Target="../ink/ink528.xml"/><Relationship Id="rId392" Type="http://schemas.openxmlformats.org/officeDocument/2006/relationships/image" Target="../media/image611.png"/><Relationship Id="rId448" Type="http://schemas.openxmlformats.org/officeDocument/2006/relationships/image" Target="../media/image639.png"/><Relationship Id="rId252" Type="http://schemas.openxmlformats.org/officeDocument/2006/relationships/image" Target="../media/image541.png"/><Relationship Id="rId294" Type="http://schemas.openxmlformats.org/officeDocument/2006/relationships/image" Target="../media/image562.png"/><Relationship Id="rId308" Type="http://schemas.openxmlformats.org/officeDocument/2006/relationships/image" Target="../media/image569.png"/><Relationship Id="rId47" Type="http://schemas.openxmlformats.org/officeDocument/2006/relationships/image" Target="../media/image441.png"/><Relationship Id="rId89" Type="http://schemas.openxmlformats.org/officeDocument/2006/relationships/image" Target="../media/image462.png"/><Relationship Id="rId112" Type="http://schemas.openxmlformats.org/officeDocument/2006/relationships/image" Target="../media/image473.png"/><Relationship Id="rId154" Type="http://schemas.openxmlformats.org/officeDocument/2006/relationships/image" Target="../media/image493.png"/><Relationship Id="rId361" Type="http://schemas.openxmlformats.org/officeDocument/2006/relationships/customXml" Target="../ink/ink604.xml"/><Relationship Id="rId196" Type="http://schemas.openxmlformats.org/officeDocument/2006/relationships/customXml" Target="../ink/ink521.xml"/><Relationship Id="rId417" Type="http://schemas.openxmlformats.org/officeDocument/2006/relationships/customXml" Target="../ink/ink632.xml"/><Relationship Id="rId16" Type="http://schemas.openxmlformats.org/officeDocument/2006/relationships/image" Target="../media/image427.png"/><Relationship Id="rId221" Type="http://schemas.openxmlformats.org/officeDocument/2006/relationships/image" Target="../media/image526.png"/><Relationship Id="rId263" Type="http://schemas.openxmlformats.org/officeDocument/2006/relationships/customXml" Target="../ink/ink555.xml"/><Relationship Id="rId319" Type="http://schemas.openxmlformats.org/officeDocument/2006/relationships/customXml" Target="../ink/ink583.xml"/><Relationship Id="rId58" Type="http://schemas.openxmlformats.org/officeDocument/2006/relationships/customXml" Target="../ink/ink451.xml"/><Relationship Id="rId123" Type="http://schemas.openxmlformats.org/officeDocument/2006/relationships/customXml" Target="../ink/ink484.xml"/><Relationship Id="rId330" Type="http://schemas.openxmlformats.org/officeDocument/2006/relationships/image" Target="../media/image580.png"/><Relationship Id="rId165" Type="http://schemas.openxmlformats.org/officeDocument/2006/relationships/customXml" Target="../ink/ink505.xml"/><Relationship Id="rId372" Type="http://schemas.openxmlformats.org/officeDocument/2006/relationships/image" Target="../media/image601.png"/><Relationship Id="rId428" Type="http://schemas.openxmlformats.org/officeDocument/2006/relationships/image" Target="../media/image629.png"/><Relationship Id="rId232" Type="http://schemas.openxmlformats.org/officeDocument/2006/relationships/image" Target="../media/image531.png"/><Relationship Id="rId274" Type="http://schemas.openxmlformats.org/officeDocument/2006/relationships/image" Target="../media/image552.png"/><Relationship Id="rId27" Type="http://schemas.openxmlformats.org/officeDocument/2006/relationships/image" Target="../media/image432.png"/><Relationship Id="rId69" Type="http://schemas.openxmlformats.org/officeDocument/2006/relationships/image" Target="../media/image452.png"/><Relationship Id="rId134" Type="http://schemas.openxmlformats.org/officeDocument/2006/relationships/image" Target="../media/image483.png"/><Relationship Id="rId80" Type="http://schemas.openxmlformats.org/officeDocument/2006/relationships/customXml" Target="../ink/ink462.xml"/><Relationship Id="rId176" Type="http://schemas.openxmlformats.org/officeDocument/2006/relationships/image" Target="../media/image504.png"/><Relationship Id="rId341" Type="http://schemas.openxmlformats.org/officeDocument/2006/relationships/customXml" Target="../ink/ink594.xml"/><Relationship Id="rId383" Type="http://schemas.openxmlformats.org/officeDocument/2006/relationships/customXml" Target="../ink/ink615.xml"/><Relationship Id="rId439" Type="http://schemas.openxmlformats.org/officeDocument/2006/relationships/customXml" Target="../ink/ink643.xml"/><Relationship Id="rId201" Type="http://schemas.openxmlformats.org/officeDocument/2006/relationships/image" Target="../media/image516.png"/><Relationship Id="rId243" Type="http://schemas.openxmlformats.org/officeDocument/2006/relationships/customXml" Target="../ink/ink545.xml"/><Relationship Id="rId285" Type="http://schemas.openxmlformats.org/officeDocument/2006/relationships/customXml" Target="../ink/ink566.xml"/><Relationship Id="rId38" Type="http://schemas.openxmlformats.org/officeDocument/2006/relationships/customXml" Target="../ink/ink441.xml"/><Relationship Id="rId103" Type="http://schemas.openxmlformats.org/officeDocument/2006/relationships/customXml" Target="../ink/ink474.xml"/><Relationship Id="rId310" Type="http://schemas.openxmlformats.org/officeDocument/2006/relationships/image" Target="../media/image570.png"/><Relationship Id="rId91" Type="http://schemas.openxmlformats.org/officeDocument/2006/relationships/customXml" Target="../ink/ink468.xml"/><Relationship Id="rId145" Type="http://schemas.openxmlformats.org/officeDocument/2006/relationships/customXml" Target="../ink/ink495.xml"/><Relationship Id="rId187" Type="http://schemas.openxmlformats.org/officeDocument/2006/relationships/image" Target="../media/image509.png"/><Relationship Id="rId352" Type="http://schemas.openxmlformats.org/officeDocument/2006/relationships/image" Target="../media/image591.png"/><Relationship Id="rId394" Type="http://schemas.openxmlformats.org/officeDocument/2006/relationships/image" Target="../media/image612.png"/><Relationship Id="rId408" Type="http://schemas.openxmlformats.org/officeDocument/2006/relationships/image" Target="../media/image619.png"/><Relationship Id="rId212" Type="http://schemas.openxmlformats.org/officeDocument/2006/relationships/customXml" Target="../ink/ink529.xml"/><Relationship Id="rId254" Type="http://schemas.openxmlformats.org/officeDocument/2006/relationships/image" Target="../media/image542.png"/><Relationship Id="rId49" Type="http://schemas.openxmlformats.org/officeDocument/2006/relationships/image" Target="../media/image442.png"/><Relationship Id="rId114" Type="http://schemas.openxmlformats.org/officeDocument/2006/relationships/image" Target="../media/image474.png"/><Relationship Id="rId296" Type="http://schemas.openxmlformats.org/officeDocument/2006/relationships/image" Target="../media/image563.png"/><Relationship Id="rId60" Type="http://schemas.openxmlformats.org/officeDocument/2006/relationships/customXml" Target="../ink/ink452.xml"/><Relationship Id="rId156" Type="http://schemas.openxmlformats.org/officeDocument/2006/relationships/image" Target="../media/image494.png"/><Relationship Id="rId198" Type="http://schemas.openxmlformats.org/officeDocument/2006/relationships/customXml" Target="../ink/ink522.xml"/><Relationship Id="rId321" Type="http://schemas.openxmlformats.org/officeDocument/2006/relationships/customXml" Target="../ink/ink584.xml"/><Relationship Id="rId363" Type="http://schemas.openxmlformats.org/officeDocument/2006/relationships/customXml" Target="../ink/ink605.xml"/><Relationship Id="rId419" Type="http://schemas.openxmlformats.org/officeDocument/2006/relationships/customXml" Target="../ink/ink633.xml"/><Relationship Id="rId223" Type="http://schemas.openxmlformats.org/officeDocument/2006/relationships/image" Target="../media/image527.png"/><Relationship Id="rId430" Type="http://schemas.openxmlformats.org/officeDocument/2006/relationships/image" Target="../media/image630.png"/><Relationship Id="rId18" Type="http://schemas.openxmlformats.org/officeDocument/2006/relationships/image" Target="../media/image428.png"/><Relationship Id="rId39" Type="http://schemas.openxmlformats.org/officeDocument/2006/relationships/image" Target="../media/image437.png"/><Relationship Id="rId265" Type="http://schemas.openxmlformats.org/officeDocument/2006/relationships/customXml" Target="../ink/ink556.xml"/><Relationship Id="rId286" Type="http://schemas.openxmlformats.org/officeDocument/2006/relationships/image" Target="../media/image558.png"/><Relationship Id="rId50" Type="http://schemas.openxmlformats.org/officeDocument/2006/relationships/customXml" Target="../ink/ink447.xml"/><Relationship Id="rId104" Type="http://schemas.openxmlformats.org/officeDocument/2006/relationships/image" Target="../media/image469.png"/><Relationship Id="rId125" Type="http://schemas.openxmlformats.org/officeDocument/2006/relationships/customXml" Target="../ink/ink485.xml"/><Relationship Id="rId146" Type="http://schemas.openxmlformats.org/officeDocument/2006/relationships/image" Target="../media/image489.png"/><Relationship Id="rId167" Type="http://schemas.openxmlformats.org/officeDocument/2006/relationships/customXml" Target="../ink/ink506.xml"/><Relationship Id="rId188" Type="http://schemas.openxmlformats.org/officeDocument/2006/relationships/customXml" Target="../ink/ink517.xml"/><Relationship Id="rId311" Type="http://schemas.openxmlformats.org/officeDocument/2006/relationships/customXml" Target="../ink/ink579.xml"/><Relationship Id="rId332" Type="http://schemas.openxmlformats.org/officeDocument/2006/relationships/image" Target="../media/image581.png"/><Relationship Id="rId353" Type="http://schemas.openxmlformats.org/officeDocument/2006/relationships/customXml" Target="../ink/ink600.xml"/><Relationship Id="rId374" Type="http://schemas.openxmlformats.org/officeDocument/2006/relationships/image" Target="../media/image602.png"/><Relationship Id="rId395" Type="http://schemas.openxmlformats.org/officeDocument/2006/relationships/customXml" Target="../ink/ink621.xml"/><Relationship Id="rId409" Type="http://schemas.openxmlformats.org/officeDocument/2006/relationships/customXml" Target="../ink/ink628.xml"/><Relationship Id="rId71" Type="http://schemas.openxmlformats.org/officeDocument/2006/relationships/image" Target="../media/image453.png"/><Relationship Id="rId92" Type="http://schemas.openxmlformats.org/officeDocument/2006/relationships/image" Target="../media/image463.png"/><Relationship Id="rId213" Type="http://schemas.openxmlformats.org/officeDocument/2006/relationships/image" Target="../media/image522.png"/><Relationship Id="rId234" Type="http://schemas.openxmlformats.org/officeDocument/2006/relationships/image" Target="../media/image532.png"/><Relationship Id="rId420" Type="http://schemas.openxmlformats.org/officeDocument/2006/relationships/image" Target="../media/image625.png"/><Relationship Id="rId2" Type="http://schemas.openxmlformats.org/officeDocument/2006/relationships/image" Target="../media/image420.png"/><Relationship Id="rId29" Type="http://schemas.openxmlformats.org/officeDocument/2006/relationships/image" Target="../media/image433.png"/><Relationship Id="rId255" Type="http://schemas.openxmlformats.org/officeDocument/2006/relationships/customXml" Target="../ink/ink551.xml"/><Relationship Id="rId276" Type="http://schemas.openxmlformats.org/officeDocument/2006/relationships/image" Target="../media/image553.png"/><Relationship Id="rId297" Type="http://schemas.openxmlformats.org/officeDocument/2006/relationships/customXml" Target="../ink/ink572.xml"/><Relationship Id="rId441" Type="http://schemas.openxmlformats.org/officeDocument/2006/relationships/customXml" Target="../ink/ink644.xml"/><Relationship Id="rId40" Type="http://schemas.openxmlformats.org/officeDocument/2006/relationships/customXml" Target="../ink/ink442.xml"/><Relationship Id="rId115" Type="http://schemas.openxmlformats.org/officeDocument/2006/relationships/customXml" Target="../ink/ink480.xml"/><Relationship Id="rId136" Type="http://schemas.openxmlformats.org/officeDocument/2006/relationships/image" Target="../media/image484.png"/><Relationship Id="rId157" Type="http://schemas.openxmlformats.org/officeDocument/2006/relationships/customXml" Target="../ink/ink501.xml"/><Relationship Id="rId178" Type="http://schemas.openxmlformats.org/officeDocument/2006/relationships/customXml" Target="../ink/ink512.xml"/><Relationship Id="rId301" Type="http://schemas.openxmlformats.org/officeDocument/2006/relationships/customXml" Target="../ink/ink574.xml"/><Relationship Id="rId322" Type="http://schemas.openxmlformats.org/officeDocument/2006/relationships/image" Target="../media/image576.png"/><Relationship Id="rId343" Type="http://schemas.openxmlformats.org/officeDocument/2006/relationships/customXml" Target="../ink/ink595.xml"/><Relationship Id="rId364" Type="http://schemas.openxmlformats.org/officeDocument/2006/relationships/image" Target="../media/image597.png"/><Relationship Id="rId61" Type="http://schemas.openxmlformats.org/officeDocument/2006/relationships/image" Target="../media/image448.png"/><Relationship Id="rId82" Type="http://schemas.openxmlformats.org/officeDocument/2006/relationships/customXml" Target="../ink/ink463.xml"/><Relationship Id="rId199" Type="http://schemas.openxmlformats.org/officeDocument/2006/relationships/image" Target="../media/image515.png"/><Relationship Id="rId203" Type="http://schemas.openxmlformats.org/officeDocument/2006/relationships/image" Target="../media/image517.png"/><Relationship Id="rId385" Type="http://schemas.openxmlformats.org/officeDocument/2006/relationships/customXml" Target="../ink/ink616.xml"/><Relationship Id="rId19" Type="http://schemas.openxmlformats.org/officeDocument/2006/relationships/customXml" Target="../ink/ink431.xml"/><Relationship Id="rId224" Type="http://schemas.openxmlformats.org/officeDocument/2006/relationships/customXml" Target="../ink/ink535.xml"/><Relationship Id="rId245" Type="http://schemas.openxmlformats.org/officeDocument/2006/relationships/customXml" Target="../ink/ink546.xml"/><Relationship Id="rId266" Type="http://schemas.openxmlformats.org/officeDocument/2006/relationships/image" Target="../media/image548.png"/><Relationship Id="rId287" Type="http://schemas.openxmlformats.org/officeDocument/2006/relationships/customXml" Target="../ink/ink567.xml"/><Relationship Id="rId410" Type="http://schemas.openxmlformats.org/officeDocument/2006/relationships/image" Target="../media/image620.png"/><Relationship Id="rId431" Type="http://schemas.openxmlformats.org/officeDocument/2006/relationships/customXml" Target="../ink/ink639.xml"/><Relationship Id="rId30" Type="http://schemas.openxmlformats.org/officeDocument/2006/relationships/customXml" Target="../ink/ink437.xml"/><Relationship Id="rId105" Type="http://schemas.openxmlformats.org/officeDocument/2006/relationships/customXml" Target="../ink/ink475.xml"/><Relationship Id="rId126" Type="http://schemas.openxmlformats.org/officeDocument/2006/relationships/image" Target="../media/image479.png"/><Relationship Id="rId147" Type="http://schemas.openxmlformats.org/officeDocument/2006/relationships/customXml" Target="../ink/ink496.xml"/><Relationship Id="rId168" Type="http://schemas.openxmlformats.org/officeDocument/2006/relationships/image" Target="../media/image500.png"/><Relationship Id="rId312" Type="http://schemas.openxmlformats.org/officeDocument/2006/relationships/image" Target="../media/image571.png"/><Relationship Id="rId333" Type="http://schemas.openxmlformats.org/officeDocument/2006/relationships/customXml" Target="../ink/ink590.xml"/><Relationship Id="rId354" Type="http://schemas.openxmlformats.org/officeDocument/2006/relationships/image" Target="../media/image592.png"/><Relationship Id="rId51" Type="http://schemas.openxmlformats.org/officeDocument/2006/relationships/image" Target="../media/image443.png"/><Relationship Id="rId72" Type="http://schemas.openxmlformats.org/officeDocument/2006/relationships/customXml" Target="../ink/ink458.xml"/><Relationship Id="rId93" Type="http://schemas.openxmlformats.org/officeDocument/2006/relationships/customXml" Target="../ink/ink469.xml"/><Relationship Id="rId189" Type="http://schemas.openxmlformats.org/officeDocument/2006/relationships/image" Target="../media/image510.png"/><Relationship Id="rId375" Type="http://schemas.openxmlformats.org/officeDocument/2006/relationships/customXml" Target="../ink/ink611.xml"/><Relationship Id="rId396" Type="http://schemas.openxmlformats.org/officeDocument/2006/relationships/image" Target="../media/image613.png"/><Relationship Id="rId3" Type="http://schemas.openxmlformats.org/officeDocument/2006/relationships/customXml" Target="../ink/ink423.xml"/><Relationship Id="rId214" Type="http://schemas.openxmlformats.org/officeDocument/2006/relationships/customXml" Target="../ink/ink530.xml"/><Relationship Id="rId235" Type="http://schemas.openxmlformats.org/officeDocument/2006/relationships/customXml" Target="../ink/ink541.xml"/><Relationship Id="rId256" Type="http://schemas.openxmlformats.org/officeDocument/2006/relationships/image" Target="../media/image543.png"/><Relationship Id="rId277" Type="http://schemas.openxmlformats.org/officeDocument/2006/relationships/customXml" Target="../ink/ink562.xml"/><Relationship Id="rId298" Type="http://schemas.openxmlformats.org/officeDocument/2006/relationships/image" Target="../media/image564.png"/><Relationship Id="rId400" Type="http://schemas.openxmlformats.org/officeDocument/2006/relationships/image" Target="../media/image615.png"/><Relationship Id="rId421" Type="http://schemas.openxmlformats.org/officeDocument/2006/relationships/customXml" Target="../ink/ink634.xml"/><Relationship Id="rId442" Type="http://schemas.openxmlformats.org/officeDocument/2006/relationships/image" Target="../media/image636.png"/><Relationship Id="rId116" Type="http://schemas.openxmlformats.org/officeDocument/2006/relationships/image" Target="../media/image475.png"/><Relationship Id="rId137" Type="http://schemas.openxmlformats.org/officeDocument/2006/relationships/customXml" Target="../ink/ink491.xml"/><Relationship Id="rId158" Type="http://schemas.openxmlformats.org/officeDocument/2006/relationships/image" Target="../media/image495.png"/><Relationship Id="rId302" Type="http://schemas.openxmlformats.org/officeDocument/2006/relationships/image" Target="../media/image566.png"/><Relationship Id="rId323" Type="http://schemas.openxmlformats.org/officeDocument/2006/relationships/customXml" Target="../ink/ink585.xml"/><Relationship Id="rId344" Type="http://schemas.openxmlformats.org/officeDocument/2006/relationships/image" Target="../media/image587.png"/><Relationship Id="rId20" Type="http://schemas.openxmlformats.org/officeDocument/2006/relationships/customXml" Target="../ink/ink432.xml"/><Relationship Id="rId41" Type="http://schemas.openxmlformats.org/officeDocument/2006/relationships/image" Target="../media/image438.png"/><Relationship Id="rId62" Type="http://schemas.openxmlformats.org/officeDocument/2006/relationships/customXml" Target="../ink/ink453.xml"/><Relationship Id="rId83" Type="http://schemas.openxmlformats.org/officeDocument/2006/relationships/image" Target="../media/image459.png"/><Relationship Id="rId179" Type="http://schemas.openxmlformats.org/officeDocument/2006/relationships/image" Target="../media/image505.png"/><Relationship Id="rId365" Type="http://schemas.openxmlformats.org/officeDocument/2006/relationships/customXml" Target="../ink/ink606.xml"/><Relationship Id="rId386" Type="http://schemas.openxmlformats.org/officeDocument/2006/relationships/image" Target="../media/image608.png"/><Relationship Id="rId190" Type="http://schemas.openxmlformats.org/officeDocument/2006/relationships/customXml" Target="../ink/ink518.xml"/><Relationship Id="rId204" Type="http://schemas.openxmlformats.org/officeDocument/2006/relationships/customXml" Target="../ink/ink525.xml"/><Relationship Id="rId225" Type="http://schemas.openxmlformats.org/officeDocument/2006/relationships/image" Target="../media/image528.png"/><Relationship Id="rId246" Type="http://schemas.openxmlformats.org/officeDocument/2006/relationships/image" Target="../media/image538.png"/><Relationship Id="rId267" Type="http://schemas.openxmlformats.org/officeDocument/2006/relationships/customXml" Target="../ink/ink557.xml"/><Relationship Id="rId288" Type="http://schemas.openxmlformats.org/officeDocument/2006/relationships/image" Target="../media/image559.png"/><Relationship Id="rId411" Type="http://schemas.openxmlformats.org/officeDocument/2006/relationships/customXml" Target="../ink/ink629.xml"/><Relationship Id="rId432" Type="http://schemas.openxmlformats.org/officeDocument/2006/relationships/image" Target="../media/image631.png"/><Relationship Id="rId106" Type="http://schemas.openxmlformats.org/officeDocument/2006/relationships/image" Target="../media/image470.png"/><Relationship Id="rId127" Type="http://schemas.openxmlformats.org/officeDocument/2006/relationships/customXml" Target="../ink/ink486.xml"/><Relationship Id="rId313" Type="http://schemas.openxmlformats.org/officeDocument/2006/relationships/customXml" Target="../ink/ink580.xml"/><Relationship Id="rId10" Type="http://schemas.openxmlformats.org/officeDocument/2006/relationships/image" Target="../media/image424.png"/><Relationship Id="rId31" Type="http://schemas.openxmlformats.org/officeDocument/2006/relationships/image" Target="../media/image70.png"/><Relationship Id="rId52" Type="http://schemas.openxmlformats.org/officeDocument/2006/relationships/customXml" Target="../ink/ink448.xml"/><Relationship Id="rId73" Type="http://schemas.openxmlformats.org/officeDocument/2006/relationships/image" Target="../media/image454.png"/><Relationship Id="rId94" Type="http://schemas.openxmlformats.org/officeDocument/2006/relationships/image" Target="../media/image464.png"/><Relationship Id="rId148" Type="http://schemas.openxmlformats.org/officeDocument/2006/relationships/image" Target="../media/image490.png"/><Relationship Id="rId169" Type="http://schemas.openxmlformats.org/officeDocument/2006/relationships/customXml" Target="../ink/ink507.xml"/><Relationship Id="rId334" Type="http://schemas.openxmlformats.org/officeDocument/2006/relationships/image" Target="../media/image582.png"/><Relationship Id="rId355" Type="http://schemas.openxmlformats.org/officeDocument/2006/relationships/customXml" Target="../ink/ink601.xml"/><Relationship Id="rId376" Type="http://schemas.openxmlformats.org/officeDocument/2006/relationships/image" Target="../media/image603.png"/><Relationship Id="rId397" Type="http://schemas.openxmlformats.org/officeDocument/2006/relationships/customXml" Target="../ink/ink622.xml"/><Relationship Id="rId4" Type="http://schemas.openxmlformats.org/officeDocument/2006/relationships/image" Target="../media/image421.png"/><Relationship Id="rId180" Type="http://schemas.openxmlformats.org/officeDocument/2006/relationships/customXml" Target="../ink/ink513.xml"/><Relationship Id="rId215" Type="http://schemas.openxmlformats.org/officeDocument/2006/relationships/image" Target="../media/image523.png"/><Relationship Id="rId236" Type="http://schemas.openxmlformats.org/officeDocument/2006/relationships/image" Target="../media/image533.png"/><Relationship Id="rId257" Type="http://schemas.openxmlformats.org/officeDocument/2006/relationships/customXml" Target="../ink/ink552.xml"/><Relationship Id="rId278" Type="http://schemas.openxmlformats.org/officeDocument/2006/relationships/image" Target="../media/image554.png"/><Relationship Id="rId401" Type="http://schemas.openxmlformats.org/officeDocument/2006/relationships/customXml" Target="../ink/ink624.xml"/><Relationship Id="rId422" Type="http://schemas.openxmlformats.org/officeDocument/2006/relationships/image" Target="../media/image626.png"/><Relationship Id="rId443" Type="http://schemas.openxmlformats.org/officeDocument/2006/relationships/customXml" Target="../ink/ink645.xml"/><Relationship Id="rId303" Type="http://schemas.openxmlformats.org/officeDocument/2006/relationships/customXml" Target="../ink/ink575.xml"/><Relationship Id="rId42" Type="http://schemas.openxmlformats.org/officeDocument/2006/relationships/customXml" Target="../ink/ink443.xml"/><Relationship Id="rId84" Type="http://schemas.openxmlformats.org/officeDocument/2006/relationships/customXml" Target="../ink/ink464.xml"/><Relationship Id="rId138" Type="http://schemas.openxmlformats.org/officeDocument/2006/relationships/image" Target="../media/image485.png"/><Relationship Id="rId345" Type="http://schemas.openxmlformats.org/officeDocument/2006/relationships/customXml" Target="../ink/ink596.xml"/><Relationship Id="rId387" Type="http://schemas.openxmlformats.org/officeDocument/2006/relationships/customXml" Target="../ink/ink617.xml"/><Relationship Id="rId191" Type="http://schemas.openxmlformats.org/officeDocument/2006/relationships/image" Target="../media/image511.png"/><Relationship Id="rId205" Type="http://schemas.openxmlformats.org/officeDocument/2006/relationships/image" Target="../media/image518.png"/><Relationship Id="rId247" Type="http://schemas.openxmlformats.org/officeDocument/2006/relationships/customXml" Target="../ink/ink547.xml"/><Relationship Id="rId412" Type="http://schemas.openxmlformats.org/officeDocument/2006/relationships/image" Target="../media/image621.png"/><Relationship Id="rId107" Type="http://schemas.openxmlformats.org/officeDocument/2006/relationships/customXml" Target="../ink/ink476.xml"/><Relationship Id="rId289" Type="http://schemas.openxmlformats.org/officeDocument/2006/relationships/customXml" Target="../ink/ink568.xml"/><Relationship Id="rId11" Type="http://schemas.openxmlformats.org/officeDocument/2006/relationships/customXml" Target="../ink/ink427.xml"/><Relationship Id="rId53" Type="http://schemas.openxmlformats.org/officeDocument/2006/relationships/image" Target="../media/image444.png"/><Relationship Id="rId149" Type="http://schemas.openxmlformats.org/officeDocument/2006/relationships/customXml" Target="../ink/ink497.xml"/><Relationship Id="rId314" Type="http://schemas.openxmlformats.org/officeDocument/2006/relationships/image" Target="../media/image572.png"/><Relationship Id="rId356" Type="http://schemas.openxmlformats.org/officeDocument/2006/relationships/image" Target="../media/image593.png"/><Relationship Id="rId398" Type="http://schemas.openxmlformats.org/officeDocument/2006/relationships/image" Target="../media/image614.png"/><Relationship Id="rId95" Type="http://schemas.openxmlformats.org/officeDocument/2006/relationships/customXml" Target="../ink/ink470.xml"/><Relationship Id="rId160" Type="http://schemas.openxmlformats.org/officeDocument/2006/relationships/image" Target="../media/image496.png"/><Relationship Id="rId216" Type="http://schemas.openxmlformats.org/officeDocument/2006/relationships/customXml" Target="../ink/ink531.xml"/><Relationship Id="rId423" Type="http://schemas.openxmlformats.org/officeDocument/2006/relationships/customXml" Target="../ink/ink635.xml"/><Relationship Id="rId258" Type="http://schemas.openxmlformats.org/officeDocument/2006/relationships/image" Target="../media/image544.png"/><Relationship Id="rId22" Type="http://schemas.openxmlformats.org/officeDocument/2006/relationships/customXml" Target="../ink/ink433.xml"/><Relationship Id="rId64" Type="http://schemas.openxmlformats.org/officeDocument/2006/relationships/customXml" Target="../ink/ink454.xml"/><Relationship Id="rId118" Type="http://schemas.openxmlformats.org/officeDocument/2006/relationships/image" Target="../media/image476.png"/><Relationship Id="rId325" Type="http://schemas.openxmlformats.org/officeDocument/2006/relationships/customXml" Target="../ink/ink586.xml"/><Relationship Id="rId367" Type="http://schemas.openxmlformats.org/officeDocument/2006/relationships/customXml" Target="../ink/ink607.xml"/><Relationship Id="rId171" Type="http://schemas.openxmlformats.org/officeDocument/2006/relationships/customXml" Target="../ink/ink508.xml"/><Relationship Id="rId227" Type="http://schemas.openxmlformats.org/officeDocument/2006/relationships/image" Target="../media/image529.png"/><Relationship Id="rId269" Type="http://schemas.openxmlformats.org/officeDocument/2006/relationships/customXml" Target="../ink/ink558.xml"/><Relationship Id="rId434" Type="http://schemas.openxmlformats.org/officeDocument/2006/relationships/image" Target="../media/image632.png"/><Relationship Id="rId33" Type="http://schemas.openxmlformats.org/officeDocument/2006/relationships/image" Target="../media/image434.png"/><Relationship Id="rId129" Type="http://schemas.openxmlformats.org/officeDocument/2006/relationships/customXml" Target="../ink/ink487.xml"/><Relationship Id="rId280" Type="http://schemas.openxmlformats.org/officeDocument/2006/relationships/image" Target="../media/image555.png"/><Relationship Id="rId336" Type="http://schemas.openxmlformats.org/officeDocument/2006/relationships/image" Target="../media/image583.png"/><Relationship Id="rId75" Type="http://schemas.openxmlformats.org/officeDocument/2006/relationships/image" Target="../media/image455.png"/><Relationship Id="rId140" Type="http://schemas.openxmlformats.org/officeDocument/2006/relationships/image" Target="../media/image486.png"/><Relationship Id="rId182" Type="http://schemas.openxmlformats.org/officeDocument/2006/relationships/customXml" Target="../ink/ink514.xml"/><Relationship Id="rId378" Type="http://schemas.openxmlformats.org/officeDocument/2006/relationships/image" Target="../media/image604.png"/><Relationship Id="rId403" Type="http://schemas.openxmlformats.org/officeDocument/2006/relationships/customXml" Target="../ink/ink625.xml"/><Relationship Id="rId6" Type="http://schemas.openxmlformats.org/officeDocument/2006/relationships/image" Target="../media/image422.png"/><Relationship Id="rId238" Type="http://schemas.openxmlformats.org/officeDocument/2006/relationships/image" Target="../media/image534.png"/><Relationship Id="rId445" Type="http://schemas.openxmlformats.org/officeDocument/2006/relationships/customXml" Target="../ink/ink646.xml"/><Relationship Id="rId291" Type="http://schemas.openxmlformats.org/officeDocument/2006/relationships/customXml" Target="../ink/ink569.xml"/><Relationship Id="rId305" Type="http://schemas.openxmlformats.org/officeDocument/2006/relationships/customXml" Target="../ink/ink576.xml"/><Relationship Id="rId347" Type="http://schemas.openxmlformats.org/officeDocument/2006/relationships/customXml" Target="../ink/ink597.xml"/><Relationship Id="rId44" Type="http://schemas.openxmlformats.org/officeDocument/2006/relationships/customXml" Target="../ink/ink444.xml"/><Relationship Id="rId86" Type="http://schemas.openxmlformats.org/officeDocument/2006/relationships/customXml" Target="../ink/ink465.xml"/><Relationship Id="rId151" Type="http://schemas.openxmlformats.org/officeDocument/2006/relationships/customXml" Target="../ink/ink498.xml"/><Relationship Id="rId389" Type="http://schemas.openxmlformats.org/officeDocument/2006/relationships/customXml" Target="../ink/ink618.xml"/><Relationship Id="rId193" Type="http://schemas.openxmlformats.org/officeDocument/2006/relationships/image" Target="../media/image512.png"/><Relationship Id="rId207" Type="http://schemas.openxmlformats.org/officeDocument/2006/relationships/image" Target="../media/image519.png"/><Relationship Id="rId249" Type="http://schemas.openxmlformats.org/officeDocument/2006/relationships/customXml" Target="../ink/ink548.xml"/><Relationship Id="rId414" Type="http://schemas.openxmlformats.org/officeDocument/2006/relationships/image" Target="../media/image622.png"/><Relationship Id="rId13" Type="http://schemas.openxmlformats.org/officeDocument/2006/relationships/customXml" Target="../ink/ink428.xml"/><Relationship Id="rId109" Type="http://schemas.openxmlformats.org/officeDocument/2006/relationships/customXml" Target="../ink/ink477.xml"/><Relationship Id="rId260" Type="http://schemas.openxmlformats.org/officeDocument/2006/relationships/image" Target="../media/image545.png"/><Relationship Id="rId316" Type="http://schemas.openxmlformats.org/officeDocument/2006/relationships/image" Target="../media/image573.png"/><Relationship Id="rId55" Type="http://schemas.openxmlformats.org/officeDocument/2006/relationships/image" Target="../media/image445.png"/><Relationship Id="rId97" Type="http://schemas.openxmlformats.org/officeDocument/2006/relationships/customXml" Target="../ink/ink471.xml"/><Relationship Id="rId120" Type="http://schemas.openxmlformats.org/officeDocument/2006/relationships/image" Target="../media/image477.png"/><Relationship Id="rId358" Type="http://schemas.openxmlformats.org/officeDocument/2006/relationships/image" Target="../media/image594.png"/><Relationship Id="rId162" Type="http://schemas.openxmlformats.org/officeDocument/2006/relationships/image" Target="../media/image497.png"/><Relationship Id="rId218" Type="http://schemas.openxmlformats.org/officeDocument/2006/relationships/customXml" Target="../ink/ink532.xml"/><Relationship Id="rId425" Type="http://schemas.openxmlformats.org/officeDocument/2006/relationships/customXml" Target="../ink/ink636.xml"/><Relationship Id="rId271" Type="http://schemas.openxmlformats.org/officeDocument/2006/relationships/customXml" Target="../ink/ink559.xml"/><Relationship Id="rId24" Type="http://schemas.openxmlformats.org/officeDocument/2006/relationships/customXml" Target="../ink/ink434.xml"/><Relationship Id="rId66" Type="http://schemas.openxmlformats.org/officeDocument/2006/relationships/customXml" Target="../ink/ink455.xml"/><Relationship Id="rId131" Type="http://schemas.openxmlformats.org/officeDocument/2006/relationships/customXml" Target="../ink/ink488.xml"/><Relationship Id="rId327" Type="http://schemas.openxmlformats.org/officeDocument/2006/relationships/customXml" Target="../ink/ink587.xml"/><Relationship Id="rId369" Type="http://schemas.openxmlformats.org/officeDocument/2006/relationships/customXml" Target="../ink/ink608.xml"/><Relationship Id="rId173" Type="http://schemas.openxmlformats.org/officeDocument/2006/relationships/customXml" Target="../ink/ink509.xml"/><Relationship Id="rId229" Type="http://schemas.openxmlformats.org/officeDocument/2006/relationships/customXml" Target="../ink/ink538.xml"/><Relationship Id="rId380" Type="http://schemas.openxmlformats.org/officeDocument/2006/relationships/image" Target="../media/image605.png"/><Relationship Id="rId436" Type="http://schemas.openxmlformats.org/officeDocument/2006/relationships/image" Target="../media/image633.png"/><Relationship Id="rId240" Type="http://schemas.openxmlformats.org/officeDocument/2006/relationships/image" Target="../media/image535.png"/><Relationship Id="rId35" Type="http://schemas.openxmlformats.org/officeDocument/2006/relationships/image" Target="../media/image435.png"/><Relationship Id="rId77" Type="http://schemas.openxmlformats.org/officeDocument/2006/relationships/image" Target="../media/image456.png"/><Relationship Id="rId100" Type="http://schemas.openxmlformats.org/officeDocument/2006/relationships/image" Target="../media/image467.png"/><Relationship Id="rId282" Type="http://schemas.openxmlformats.org/officeDocument/2006/relationships/image" Target="../media/image556.png"/><Relationship Id="rId338" Type="http://schemas.openxmlformats.org/officeDocument/2006/relationships/image" Target="../media/image584.png"/><Relationship Id="rId8" Type="http://schemas.openxmlformats.org/officeDocument/2006/relationships/image" Target="../media/image423.png"/><Relationship Id="rId142" Type="http://schemas.openxmlformats.org/officeDocument/2006/relationships/image" Target="../media/image487.png"/><Relationship Id="rId184" Type="http://schemas.openxmlformats.org/officeDocument/2006/relationships/customXml" Target="../ink/ink515.xml"/><Relationship Id="rId391" Type="http://schemas.openxmlformats.org/officeDocument/2006/relationships/customXml" Target="../ink/ink619.xml"/><Relationship Id="rId405" Type="http://schemas.openxmlformats.org/officeDocument/2006/relationships/customXml" Target="../ink/ink626.xml"/><Relationship Id="rId447" Type="http://schemas.openxmlformats.org/officeDocument/2006/relationships/customXml" Target="../ink/ink647.xml"/><Relationship Id="rId251" Type="http://schemas.openxmlformats.org/officeDocument/2006/relationships/customXml" Target="../ink/ink549.xml"/><Relationship Id="rId46" Type="http://schemas.openxmlformats.org/officeDocument/2006/relationships/customXml" Target="../ink/ink445.xml"/><Relationship Id="rId293" Type="http://schemas.openxmlformats.org/officeDocument/2006/relationships/customXml" Target="../ink/ink570.xml"/><Relationship Id="rId307" Type="http://schemas.openxmlformats.org/officeDocument/2006/relationships/customXml" Target="../ink/ink577.xml"/><Relationship Id="rId349" Type="http://schemas.openxmlformats.org/officeDocument/2006/relationships/customXml" Target="../ink/ink598.xml"/><Relationship Id="rId88" Type="http://schemas.openxmlformats.org/officeDocument/2006/relationships/customXml" Target="../ink/ink466.xml"/><Relationship Id="rId111" Type="http://schemas.openxmlformats.org/officeDocument/2006/relationships/customXml" Target="../ink/ink478.xml"/><Relationship Id="rId153" Type="http://schemas.openxmlformats.org/officeDocument/2006/relationships/customXml" Target="../ink/ink499.xml"/><Relationship Id="rId195" Type="http://schemas.openxmlformats.org/officeDocument/2006/relationships/image" Target="../media/image513.png"/><Relationship Id="rId209" Type="http://schemas.openxmlformats.org/officeDocument/2006/relationships/image" Target="../media/image520.png"/><Relationship Id="rId360" Type="http://schemas.openxmlformats.org/officeDocument/2006/relationships/image" Target="../media/image595.png"/><Relationship Id="rId416" Type="http://schemas.openxmlformats.org/officeDocument/2006/relationships/image" Target="../media/image623.png"/><Relationship Id="rId220" Type="http://schemas.openxmlformats.org/officeDocument/2006/relationships/customXml" Target="../ink/ink533.xml"/><Relationship Id="rId15" Type="http://schemas.openxmlformats.org/officeDocument/2006/relationships/customXml" Target="../ink/ink429.xml"/><Relationship Id="rId57" Type="http://schemas.openxmlformats.org/officeDocument/2006/relationships/image" Target="../media/image446.png"/><Relationship Id="rId262" Type="http://schemas.openxmlformats.org/officeDocument/2006/relationships/image" Target="../media/image546.png"/><Relationship Id="rId318" Type="http://schemas.openxmlformats.org/officeDocument/2006/relationships/image" Target="../media/image574.png"/><Relationship Id="rId99" Type="http://schemas.openxmlformats.org/officeDocument/2006/relationships/customXml" Target="../ink/ink472.xml"/><Relationship Id="rId122" Type="http://schemas.openxmlformats.org/officeDocument/2006/relationships/image" Target="../media/image343.png"/><Relationship Id="rId164" Type="http://schemas.openxmlformats.org/officeDocument/2006/relationships/image" Target="../media/image498.png"/><Relationship Id="rId371" Type="http://schemas.openxmlformats.org/officeDocument/2006/relationships/customXml" Target="../ink/ink609.xml"/><Relationship Id="rId427" Type="http://schemas.openxmlformats.org/officeDocument/2006/relationships/customXml" Target="../ink/ink637.xml"/><Relationship Id="rId26" Type="http://schemas.openxmlformats.org/officeDocument/2006/relationships/customXml" Target="../ink/ink435.xml"/><Relationship Id="rId231" Type="http://schemas.openxmlformats.org/officeDocument/2006/relationships/customXml" Target="../ink/ink539.xml"/><Relationship Id="rId273" Type="http://schemas.openxmlformats.org/officeDocument/2006/relationships/customXml" Target="../ink/ink560.xml"/><Relationship Id="rId329" Type="http://schemas.openxmlformats.org/officeDocument/2006/relationships/customXml" Target="../ink/ink588.xml"/><Relationship Id="rId68" Type="http://schemas.openxmlformats.org/officeDocument/2006/relationships/customXml" Target="../ink/ink456.xml"/><Relationship Id="rId133" Type="http://schemas.openxmlformats.org/officeDocument/2006/relationships/customXml" Target="../ink/ink489.xml"/><Relationship Id="rId175" Type="http://schemas.openxmlformats.org/officeDocument/2006/relationships/customXml" Target="../ink/ink510.xml"/><Relationship Id="rId340" Type="http://schemas.openxmlformats.org/officeDocument/2006/relationships/image" Target="../media/image585.png"/><Relationship Id="rId200" Type="http://schemas.openxmlformats.org/officeDocument/2006/relationships/customXml" Target="../ink/ink523.xml"/><Relationship Id="rId382" Type="http://schemas.openxmlformats.org/officeDocument/2006/relationships/image" Target="../media/image606.png"/><Relationship Id="rId438" Type="http://schemas.openxmlformats.org/officeDocument/2006/relationships/image" Target="../media/image634.png"/><Relationship Id="rId242" Type="http://schemas.openxmlformats.org/officeDocument/2006/relationships/image" Target="../media/image536.png"/><Relationship Id="rId284" Type="http://schemas.openxmlformats.org/officeDocument/2006/relationships/image" Target="../media/image557.png"/><Relationship Id="rId37" Type="http://schemas.openxmlformats.org/officeDocument/2006/relationships/image" Target="../media/image436.png"/><Relationship Id="rId79" Type="http://schemas.openxmlformats.org/officeDocument/2006/relationships/image" Target="../media/image457.png"/><Relationship Id="rId102" Type="http://schemas.openxmlformats.org/officeDocument/2006/relationships/image" Target="../media/image468.png"/><Relationship Id="rId144" Type="http://schemas.openxmlformats.org/officeDocument/2006/relationships/image" Target="../media/image488.png"/><Relationship Id="rId90" Type="http://schemas.openxmlformats.org/officeDocument/2006/relationships/customXml" Target="../ink/ink467.xml"/><Relationship Id="rId186" Type="http://schemas.openxmlformats.org/officeDocument/2006/relationships/customXml" Target="../ink/ink516.xml"/><Relationship Id="rId351" Type="http://schemas.openxmlformats.org/officeDocument/2006/relationships/customXml" Target="../ink/ink599.xml"/><Relationship Id="rId393" Type="http://schemas.openxmlformats.org/officeDocument/2006/relationships/customXml" Target="../ink/ink620.xml"/><Relationship Id="rId407" Type="http://schemas.openxmlformats.org/officeDocument/2006/relationships/customXml" Target="../ink/ink627.xml"/><Relationship Id="rId211" Type="http://schemas.openxmlformats.org/officeDocument/2006/relationships/image" Target="../media/image521.png"/><Relationship Id="rId253" Type="http://schemas.openxmlformats.org/officeDocument/2006/relationships/customXml" Target="../ink/ink550.xml"/><Relationship Id="rId295" Type="http://schemas.openxmlformats.org/officeDocument/2006/relationships/customXml" Target="../ink/ink571.xml"/><Relationship Id="rId309" Type="http://schemas.openxmlformats.org/officeDocument/2006/relationships/customXml" Target="../ink/ink578.xml"/><Relationship Id="rId48" Type="http://schemas.openxmlformats.org/officeDocument/2006/relationships/customXml" Target="../ink/ink446.xml"/><Relationship Id="rId113" Type="http://schemas.openxmlformats.org/officeDocument/2006/relationships/customXml" Target="../ink/ink479.xml"/><Relationship Id="rId320" Type="http://schemas.openxmlformats.org/officeDocument/2006/relationships/image" Target="../media/image575.png"/><Relationship Id="rId155" Type="http://schemas.openxmlformats.org/officeDocument/2006/relationships/customXml" Target="../ink/ink500.xml"/><Relationship Id="rId197" Type="http://schemas.openxmlformats.org/officeDocument/2006/relationships/image" Target="../media/image514.png"/><Relationship Id="rId362" Type="http://schemas.openxmlformats.org/officeDocument/2006/relationships/image" Target="../media/image596.png"/><Relationship Id="rId418" Type="http://schemas.openxmlformats.org/officeDocument/2006/relationships/image" Target="../media/image624.png"/><Relationship Id="rId222" Type="http://schemas.openxmlformats.org/officeDocument/2006/relationships/customXml" Target="../ink/ink534.xml"/><Relationship Id="rId264" Type="http://schemas.openxmlformats.org/officeDocument/2006/relationships/image" Target="../media/image547.png"/><Relationship Id="rId17" Type="http://schemas.openxmlformats.org/officeDocument/2006/relationships/customXml" Target="../ink/ink430.xml"/><Relationship Id="rId59" Type="http://schemas.openxmlformats.org/officeDocument/2006/relationships/image" Target="../media/image447.png"/><Relationship Id="rId124" Type="http://schemas.openxmlformats.org/officeDocument/2006/relationships/image" Target="../media/image478.png"/><Relationship Id="rId70" Type="http://schemas.openxmlformats.org/officeDocument/2006/relationships/customXml" Target="../ink/ink457.xml"/><Relationship Id="rId166" Type="http://schemas.openxmlformats.org/officeDocument/2006/relationships/image" Target="../media/image499.png"/><Relationship Id="rId331" Type="http://schemas.openxmlformats.org/officeDocument/2006/relationships/customXml" Target="../ink/ink589.xml"/><Relationship Id="rId373" Type="http://schemas.openxmlformats.org/officeDocument/2006/relationships/customXml" Target="../ink/ink610.xml"/><Relationship Id="rId429" Type="http://schemas.openxmlformats.org/officeDocument/2006/relationships/customXml" Target="../ink/ink638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540.xml"/><Relationship Id="rId440" Type="http://schemas.openxmlformats.org/officeDocument/2006/relationships/image" Target="../media/image635.png"/><Relationship Id="rId28" Type="http://schemas.openxmlformats.org/officeDocument/2006/relationships/customXml" Target="../ink/ink436.xml"/><Relationship Id="rId275" Type="http://schemas.openxmlformats.org/officeDocument/2006/relationships/customXml" Target="../ink/ink561.xml"/><Relationship Id="rId300" Type="http://schemas.openxmlformats.org/officeDocument/2006/relationships/image" Target="../media/image565.png"/><Relationship Id="rId81" Type="http://schemas.openxmlformats.org/officeDocument/2006/relationships/image" Target="../media/image458.png"/><Relationship Id="rId135" Type="http://schemas.openxmlformats.org/officeDocument/2006/relationships/customXml" Target="../ink/ink490.xml"/><Relationship Id="rId177" Type="http://schemas.openxmlformats.org/officeDocument/2006/relationships/customXml" Target="../ink/ink511.xml"/><Relationship Id="rId342" Type="http://schemas.openxmlformats.org/officeDocument/2006/relationships/image" Target="../media/image586.png"/><Relationship Id="rId384" Type="http://schemas.openxmlformats.org/officeDocument/2006/relationships/image" Target="../media/image607.png"/><Relationship Id="rId202" Type="http://schemas.openxmlformats.org/officeDocument/2006/relationships/customXml" Target="../ink/ink524.xml"/><Relationship Id="rId244" Type="http://schemas.openxmlformats.org/officeDocument/2006/relationships/image" Target="../media/image537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05.xml"/><Relationship Id="rId671" Type="http://schemas.openxmlformats.org/officeDocument/2006/relationships/customXml" Target="../ink/ink987.xml"/><Relationship Id="rId769" Type="http://schemas.openxmlformats.org/officeDocument/2006/relationships/image" Target="../media/image1012.png"/><Relationship Id="rId21" Type="http://schemas.openxmlformats.org/officeDocument/2006/relationships/customXml" Target="../ink/ink657.xml"/><Relationship Id="rId324" Type="http://schemas.openxmlformats.org/officeDocument/2006/relationships/image" Target="../media/image796.png"/><Relationship Id="rId531" Type="http://schemas.openxmlformats.org/officeDocument/2006/relationships/customXml" Target="../ink/ink915.xml"/><Relationship Id="rId629" Type="http://schemas.openxmlformats.org/officeDocument/2006/relationships/customXml" Target="../ink/ink966.xml"/><Relationship Id="rId170" Type="http://schemas.openxmlformats.org/officeDocument/2006/relationships/customXml" Target="../ink/ink732.xml"/><Relationship Id="rId836" Type="http://schemas.openxmlformats.org/officeDocument/2006/relationships/image" Target="../media/image1045.png"/><Relationship Id="rId268" Type="http://schemas.openxmlformats.org/officeDocument/2006/relationships/image" Target="../media/image768.png"/><Relationship Id="rId475" Type="http://schemas.openxmlformats.org/officeDocument/2006/relationships/customXml" Target="../ink/ink887.xml"/><Relationship Id="rId682" Type="http://schemas.openxmlformats.org/officeDocument/2006/relationships/image" Target="../media/image969.png"/><Relationship Id="rId903" Type="http://schemas.openxmlformats.org/officeDocument/2006/relationships/customXml" Target="../ink/ink1104.xml"/><Relationship Id="rId32" Type="http://schemas.openxmlformats.org/officeDocument/2006/relationships/image" Target="../media/image654.png"/><Relationship Id="rId128" Type="http://schemas.openxmlformats.org/officeDocument/2006/relationships/image" Target="../media/image701.png"/><Relationship Id="rId335" Type="http://schemas.openxmlformats.org/officeDocument/2006/relationships/customXml" Target="../ink/ink815.xml"/><Relationship Id="rId542" Type="http://schemas.openxmlformats.org/officeDocument/2006/relationships/image" Target="../media/image901.png"/><Relationship Id="rId181" Type="http://schemas.openxmlformats.org/officeDocument/2006/relationships/image" Target="../media/image727.png"/><Relationship Id="rId402" Type="http://schemas.openxmlformats.org/officeDocument/2006/relationships/customXml" Target="../ink/ink850.xml"/><Relationship Id="rId847" Type="http://schemas.openxmlformats.org/officeDocument/2006/relationships/customXml" Target="../ink/ink1076.xml"/><Relationship Id="rId279" Type="http://schemas.openxmlformats.org/officeDocument/2006/relationships/customXml" Target="../ink/ink787.xml"/><Relationship Id="rId486" Type="http://schemas.openxmlformats.org/officeDocument/2006/relationships/image" Target="../media/image873.png"/><Relationship Id="rId693" Type="http://schemas.openxmlformats.org/officeDocument/2006/relationships/image" Target="../media/image974.png"/><Relationship Id="rId707" Type="http://schemas.openxmlformats.org/officeDocument/2006/relationships/image" Target="../media/image981.png"/><Relationship Id="rId914" Type="http://schemas.openxmlformats.org/officeDocument/2006/relationships/image" Target="../media/image1084.png"/><Relationship Id="rId43" Type="http://schemas.openxmlformats.org/officeDocument/2006/relationships/customXml" Target="../ink/ink668.xml"/><Relationship Id="rId139" Type="http://schemas.openxmlformats.org/officeDocument/2006/relationships/image" Target="../media/image706.png"/><Relationship Id="rId346" Type="http://schemas.openxmlformats.org/officeDocument/2006/relationships/image" Target="../media/image806.png"/><Relationship Id="rId553" Type="http://schemas.openxmlformats.org/officeDocument/2006/relationships/image" Target="../media/image906.png"/><Relationship Id="rId760" Type="http://schemas.openxmlformats.org/officeDocument/2006/relationships/customXml" Target="../ink/ink1032.xml"/><Relationship Id="rId192" Type="http://schemas.openxmlformats.org/officeDocument/2006/relationships/customXml" Target="../ink/ink743.xml"/><Relationship Id="rId206" Type="http://schemas.openxmlformats.org/officeDocument/2006/relationships/customXml" Target="../ink/ink750.xml"/><Relationship Id="rId413" Type="http://schemas.openxmlformats.org/officeDocument/2006/relationships/image" Target="../media/image837.png"/><Relationship Id="rId858" Type="http://schemas.openxmlformats.org/officeDocument/2006/relationships/image" Target="../media/image1056.png"/><Relationship Id="rId497" Type="http://schemas.openxmlformats.org/officeDocument/2006/relationships/customXml" Target="../ink/ink898.xml"/><Relationship Id="rId620" Type="http://schemas.openxmlformats.org/officeDocument/2006/relationships/image" Target="../media/image938.png"/><Relationship Id="rId718" Type="http://schemas.openxmlformats.org/officeDocument/2006/relationships/customXml" Target="../ink/ink1011.xml"/><Relationship Id="rId925" Type="http://schemas.openxmlformats.org/officeDocument/2006/relationships/image" Target="../media/image1089.png"/><Relationship Id="rId357" Type="http://schemas.openxmlformats.org/officeDocument/2006/relationships/customXml" Target="../ink/ink826.xml"/><Relationship Id="rId54" Type="http://schemas.openxmlformats.org/officeDocument/2006/relationships/image" Target="../media/image665.png"/><Relationship Id="rId217" Type="http://schemas.openxmlformats.org/officeDocument/2006/relationships/image" Target="../media/image744.png"/><Relationship Id="rId564" Type="http://schemas.openxmlformats.org/officeDocument/2006/relationships/image" Target="../media/image911.png"/><Relationship Id="rId771" Type="http://schemas.openxmlformats.org/officeDocument/2006/relationships/image" Target="../media/image1013.png"/><Relationship Id="rId869" Type="http://schemas.openxmlformats.org/officeDocument/2006/relationships/customXml" Target="../ink/ink1087.xml"/><Relationship Id="rId424" Type="http://schemas.openxmlformats.org/officeDocument/2006/relationships/customXml" Target="../ink/ink861.xml"/><Relationship Id="rId631" Type="http://schemas.openxmlformats.org/officeDocument/2006/relationships/customXml" Target="../ink/ink967.xml"/><Relationship Id="rId729" Type="http://schemas.openxmlformats.org/officeDocument/2006/relationships/image" Target="../media/image992.png"/><Relationship Id="rId270" Type="http://schemas.openxmlformats.org/officeDocument/2006/relationships/image" Target="../media/image769.png"/><Relationship Id="rId936" Type="http://schemas.openxmlformats.org/officeDocument/2006/relationships/customXml" Target="../ink/ink1121.xml"/><Relationship Id="rId65" Type="http://schemas.openxmlformats.org/officeDocument/2006/relationships/customXml" Target="../ink/ink679.xml"/><Relationship Id="rId130" Type="http://schemas.openxmlformats.org/officeDocument/2006/relationships/image" Target="../media/image702.png"/><Relationship Id="rId368" Type="http://schemas.openxmlformats.org/officeDocument/2006/relationships/image" Target="../media/image815.png"/><Relationship Id="rId575" Type="http://schemas.openxmlformats.org/officeDocument/2006/relationships/image" Target="../media/image916.png"/><Relationship Id="rId782" Type="http://schemas.openxmlformats.org/officeDocument/2006/relationships/image" Target="../media/image1018.png"/><Relationship Id="rId228" Type="http://schemas.openxmlformats.org/officeDocument/2006/relationships/customXml" Target="../ink/ink761.xml"/><Relationship Id="rId435" Type="http://schemas.openxmlformats.org/officeDocument/2006/relationships/customXml" Target="../ink/ink867.xml"/><Relationship Id="rId642" Type="http://schemas.openxmlformats.org/officeDocument/2006/relationships/image" Target="../media/image949.png"/><Relationship Id="rId281" Type="http://schemas.openxmlformats.org/officeDocument/2006/relationships/customXml" Target="../ink/ink788.xml"/><Relationship Id="rId502" Type="http://schemas.openxmlformats.org/officeDocument/2006/relationships/image" Target="../media/image881.png"/><Relationship Id="rId76" Type="http://schemas.openxmlformats.org/officeDocument/2006/relationships/image" Target="../media/image676.png"/><Relationship Id="rId141" Type="http://schemas.openxmlformats.org/officeDocument/2006/relationships/image" Target="../media/image707.png"/><Relationship Id="rId379" Type="http://schemas.openxmlformats.org/officeDocument/2006/relationships/customXml" Target="../ink/ink838.xml"/><Relationship Id="rId586" Type="http://schemas.openxmlformats.org/officeDocument/2006/relationships/customXml" Target="../ink/ink944.xml"/><Relationship Id="rId793" Type="http://schemas.openxmlformats.org/officeDocument/2006/relationships/customXml" Target="../ink/ink1049.xml"/><Relationship Id="rId807" Type="http://schemas.openxmlformats.org/officeDocument/2006/relationships/customXml" Target="../ink/ink1056.xml"/><Relationship Id="rId7" Type="http://schemas.openxmlformats.org/officeDocument/2006/relationships/customXml" Target="../ink/ink650.xml"/><Relationship Id="rId239" Type="http://schemas.openxmlformats.org/officeDocument/2006/relationships/image" Target="../media/image754.png"/><Relationship Id="rId446" Type="http://schemas.openxmlformats.org/officeDocument/2006/relationships/image" Target="../media/image853.png"/><Relationship Id="rId653" Type="http://schemas.openxmlformats.org/officeDocument/2006/relationships/customXml" Target="../ink/ink978.xml"/><Relationship Id="rId292" Type="http://schemas.openxmlformats.org/officeDocument/2006/relationships/image" Target="../media/image780.png"/><Relationship Id="rId306" Type="http://schemas.openxmlformats.org/officeDocument/2006/relationships/image" Target="../media/image787.png"/><Relationship Id="rId860" Type="http://schemas.openxmlformats.org/officeDocument/2006/relationships/image" Target="../media/image1057.png"/><Relationship Id="rId87" Type="http://schemas.openxmlformats.org/officeDocument/2006/relationships/customXml" Target="../ink/ink690.xml"/><Relationship Id="rId513" Type="http://schemas.openxmlformats.org/officeDocument/2006/relationships/customXml" Target="../ink/ink906.xml"/><Relationship Id="rId597" Type="http://schemas.openxmlformats.org/officeDocument/2006/relationships/image" Target="../media/image927.png"/><Relationship Id="rId720" Type="http://schemas.openxmlformats.org/officeDocument/2006/relationships/customXml" Target="../ink/ink1012.xml"/><Relationship Id="rId818" Type="http://schemas.openxmlformats.org/officeDocument/2006/relationships/image" Target="../media/image1036.png"/><Relationship Id="rId152" Type="http://schemas.openxmlformats.org/officeDocument/2006/relationships/customXml" Target="../ink/ink723.xml"/><Relationship Id="rId457" Type="http://schemas.openxmlformats.org/officeDocument/2006/relationships/customXml" Target="../ink/ink878.xml"/><Relationship Id="rId664" Type="http://schemas.openxmlformats.org/officeDocument/2006/relationships/image" Target="../media/image960.png"/><Relationship Id="rId871" Type="http://schemas.openxmlformats.org/officeDocument/2006/relationships/customXml" Target="../ink/ink1088.xml"/><Relationship Id="rId14" Type="http://schemas.openxmlformats.org/officeDocument/2006/relationships/image" Target="../media/image645.png"/><Relationship Id="rId317" Type="http://schemas.openxmlformats.org/officeDocument/2006/relationships/customXml" Target="../ink/ink806.xml"/><Relationship Id="rId524" Type="http://schemas.openxmlformats.org/officeDocument/2006/relationships/image" Target="../media/image892.png"/><Relationship Id="rId731" Type="http://schemas.openxmlformats.org/officeDocument/2006/relationships/image" Target="../media/image993.png"/><Relationship Id="rId98" Type="http://schemas.openxmlformats.org/officeDocument/2006/relationships/image" Target="../media/image686.png"/><Relationship Id="rId163" Type="http://schemas.openxmlformats.org/officeDocument/2006/relationships/image" Target="../media/image718.png"/><Relationship Id="rId370" Type="http://schemas.openxmlformats.org/officeDocument/2006/relationships/image" Target="../media/image816.png"/><Relationship Id="rId829" Type="http://schemas.openxmlformats.org/officeDocument/2006/relationships/customXml" Target="../ink/ink1067.xml"/><Relationship Id="rId230" Type="http://schemas.openxmlformats.org/officeDocument/2006/relationships/customXml" Target="../ink/ink762.xml"/><Relationship Id="rId468" Type="http://schemas.openxmlformats.org/officeDocument/2006/relationships/image" Target="../media/image864.png"/><Relationship Id="rId675" Type="http://schemas.openxmlformats.org/officeDocument/2006/relationships/customXml" Target="../ink/ink989.xml"/><Relationship Id="rId882" Type="http://schemas.openxmlformats.org/officeDocument/2006/relationships/image" Target="../media/image1068.png"/><Relationship Id="rId25" Type="http://schemas.openxmlformats.org/officeDocument/2006/relationships/customXml" Target="../ink/ink659.xml"/><Relationship Id="rId328" Type="http://schemas.openxmlformats.org/officeDocument/2006/relationships/image" Target="../media/image798.png"/><Relationship Id="rId535" Type="http://schemas.openxmlformats.org/officeDocument/2006/relationships/customXml" Target="../ink/ink917.xml"/><Relationship Id="rId742" Type="http://schemas.openxmlformats.org/officeDocument/2006/relationships/customXml" Target="../ink/ink1023.xml"/><Relationship Id="rId174" Type="http://schemas.openxmlformats.org/officeDocument/2006/relationships/customXml" Target="../ink/ink734.xml"/><Relationship Id="rId381" Type="http://schemas.openxmlformats.org/officeDocument/2006/relationships/customXml" Target="../ink/ink839.xml"/><Relationship Id="rId602" Type="http://schemas.openxmlformats.org/officeDocument/2006/relationships/customXml" Target="../ink/ink952.xml"/><Relationship Id="rId241" Type="http://schemas.openxmlformats.org/officeDocument/2006/relationships/customXml" Target="../ink/ink768.xml"/><Relationship Id="rId479" Type="http://schemas.openxmlformats.org/officeDocument/2006/relationships/customXml" Target="../ink/ink889.xml"/><Relationship Id="rId686" Type="http://schemas.openxmlformats.org/officeDocument/2006/relationships/image" Target="../media/image971.png"/><Relationship Id="rId893" Type="http://schemas.openxmlformats.org/officeDocument/2006/relationships/customXml" Target="../ink/ink1099.xml"/><Relationship Id="rId907" Type="http://schemas.openxmlformats.org/officeDocument/2006/relationships/customXml" Target="../ink/ink1106.xml"/><Relationship Id="rId36" Type="http://schemas.openxmlformats.org/officeDocument/2006/relationships/image" Target="../media/image656.png"/><Relationship Id="rId339" Type="http://schemas.openxmlformats.org/officeDocument/2006/relationships/customXml" Target="../ink/ink817.xml"/><Relationship Id="rId546" Type="http://schemas.openxmlformats.org/officeDocument/2006/relationships/image" Target="../media/image903.png"/><Relationship Id="rId753" Type="http://schemas.openxmlformats.org/officeDocument/2006/relationships/image" Target="../media/image1004.png"/><Relationship Id="rId101" Type="http://schemas.openxmlformats.org/officeDocument/2006/relationships/customXml" Target="../ink/ink697.xml"/><Relationship Id="rId185" Type="http://schemas.openxmlformats.org/officeDocument/2006/relationships/image" Target="../media/image729.png"/><Relationship Id="rId406" Type="http://schemas.openxmlformats.org/officeDocument/2006/relationships/customXml" Target="../ink/ink852.xml"/><Relationship Id="rId392" Type="http://schemas.openxmlformats.org/officeDocument/2006/relationships/customXml" Target="../ink/ink845.xml"/><Relationship Id="rId613" Type="http://schemas.openxmlformats.org/officeDocument/2006/relationships/customXml" Target="../ink/ink958.xml"/><Relationship Id="rId697" Type="http://schemas.openxmlformats.org/officeDocument/2006/relationships/image" Target="../media/image976.png"/><Relationship Id="rId820" Type="http://schemas.openxmlformats.org/officeDocument/2006/relationships/image" Target="../media/image1037.png"/><Relationship Id="rId918" Type="http://schemas.openxmlformats.org/officeDocument/2006/relationships/image" Target="../media/image1086.png"/><Relationship Id="rId252" Type="http://schemas.openxmlformats.org/officeDocument/2006/relationships/image" Target="../media/image760.png"/><Relationship Id="rId47" Type="http://schemas.openxmlformats.org/officeDocument/2006/relationships/customXml" Target="../ink/ink670.xml"/><Relationship Id="rId112" Type="http://schemas.openxmlformats.org/officeDocument/2006/relationships/image" Target="../media/image693.png"/><Relationship Id="rId557" Type="http://schemas.openxmlformats.org/officeDocument/2006/relationships/customXml" Target="../ink/ink929.xml"/><Relationship Id="rId764" Type="http://schemas.openxmlformats.org/officeDocument/2006/relationships/customXml" Target="../ink/ink1034.xml"/><Relationship Id="rId196" Type="http://schemas.openxmlformats.org/officeDocument/2006/relationships/customXml" Target="../ink/ink745.xml"/><Relationship Id="rId417" Type="http://schemas.openxmlformats.org/officeDocument/2006/relationships/image" Target="../media/image839.png"/><Relationship Id="rId624" Type="http://schemas.openxmlformats.org/officeDocument/2006/relationships/image" Target="../media/image940.png"/><Relationship Id="rId831" Type="http://schemas.openxmlformats.org/officeDocument/2006/relationships/customXml" Target="../ink/ink1068.xml"/><Relationship Id="rId263" Type="http://schemas.openxmlformats.org/officeDocument/2006/relationships/customXml" Target="../ink/ink779.xml"/><Relationship Id="rId470" Type="http://schemas.openxmlformats.org/officeDocument/2006/relationships/image" Target="../media/image865.png"/><Relationship Id="rId929" Type="http://schemas.openxmlformats.org/officeDocument/2006/relationships/image" Target="../media/image1091.png"/><Relationship Id="rId58" Type="http://schemas.openxmlformats.org/officeDocument/2006/relationships/image" Target="../media/image667.png"/><Relationship Id="rId123" Type="http://schemas.openxmlformats.org/officeDocument/2006/relationships/customXml" Target="../ink/ink708.xml"/><Relationship Id="rId330" Type="http://schemas.openxmlformats.org/officeDocument/2006/relationships/image" Target="../media/image799.png"/><Relationship Id="rId568" Type="http://schemas.openxmlformats.org/officeDocument/2006/relationships/image" Target="../media/image913.png"/><Relationship Id="rId775" Type="http://schemas.openxmlformats.org/officeDocument/2006/relationships/customXml" Target="../ink/ink1040.xml"/><Relationship Id="rId428" Type="http://schemas.openxmlformats.org/officeDocument/2006/relationships/image" Target="../media/image844.png"/><Relationship Id="rId635" Type="http://schemas.openxmlformats.org/officeDocument/2006/relationships/customXml" Target="../ink/ink969.xml"/><Relationship Id="rId842" Type="http://schemas.openxmlformats.org/officeDocument/2006/relationships/image" Target="../media/image1048.png"/><Relationship Id="rId274" Type="http://schemas.openxmlformats.org/officeDocument/2006/relationships/image" Target="../media/image771.png"/><Relationship Id="rId481" Type="http://schemas.openxmlformats.org/officeDocument/2006/relationships/customXml" Target="../ink/ink890.xml"/><Relationship Id="rId702" Type="http://schemas.openxmlformats.org/officeDocument/2006/relationships/customXml" Target="../ink/ink1003.xml"/><Relationship Id="rId69" Type="http://schemas.openxmlformats.org/officeDocument/2006/relationships/customXml" Target="../ink/ink681.xml"/><Relationship Id="rId134" Type="http://schemas.openxmlformats.org/officeDocument/2006/relationships/customXml" Target="../ink/ink714.xml"/><Relationship Id="rId579" Type="http://schemas.openxmlformats.org/officeDocument/2006/relationships/image" Target="../media/image918.png"/><Relationship Id="rId786" Type="http://schemas.openxmlformats.org/officeDocument/2006/relationships/image" Target="../media/image1020.png"/><Relationship Id="rId341" Type="http://schemas.openxmlformats.org/officeDocument/2006/relationships/customXml" Target="../ink/ink818.xml"/><Relationship Id="rId439" Type="http://schemas.openxmlformats.org/officeDocument/2006/relationships/customXml" Target="../ink/ink869.xml"/><Relationship Id="rId646" Type="http://schemas.openxmlformats.org/officeDocument/2006/relationships/image" Target="../media/image951.png"/><Relationship Id="rId201" Type="http://schemas.openxmlformats.org/officeDocument/2006/relationships/image" Target="../media/image737.png"/><Relationship Id="rId285" Type="http://schemas.openxmlformats.org/officeDocument/2006/relationships/customXml" Target="../ink/ink790.xml"/><Relationship Id="rId506" Type="http://schemas.openxmlformats.org/officeDocument/2006/relationships/image" Target="../media/image883.png"/><Relationship Id="rId853" Type="http://schemas.openxmlformats.org/officeDocument/2006/relationships/customXml" Target="../ink/ink1079.xml"/><Relationship Id="rId492" Type="http://schemas.openxmlformats.org/officeDocument/2006/relationships/image" Target="../media/image876.png"/><Relationship Id="rId713" Type="http://schemas.openxmlformats.org/officeDocument/2006/relationships/image" Target="../media/image984.png"/><Relationship Id="rId797" Type="http://schemas.openxmlformats.org/officeDocument/2006/relationships/customXml" Target="../ink/ink1051.xml"/><Relationship Id="rId920" Type="http://schemas.openxmlformats.org/officeDocument/2006/relationships/image" Target="../media/image1087.png"/><Relationship Id="rId145" Type="http://schemas.openxmlformats.org/officeDocument/2006/relationships/image" Target="../media/image709.png"/><Relationship Id="rId352" Type="http://schemas.openxmlformats.org/officeDocument/2006/relationships/image" Target="../media/image809.png"/><Relationship Id="rId212" Type="http://schemas.openxmlformats.org/officeDocument/2006/relationships/customXml" Target="../ink/ink753.xml"/><Relationship Id="rId657" Type="http://schemas.openxmlformats.org/officeDocument/2006/relationships/customXml" Target="../ink/ink980.xml"/><Relationship Id="rId864" Type="http://schemas.openxmlformats.org/officeDocument/2006/relationships/image" Target="../media/image1059.png"/><Relationship Id="rId296" Type="http://schemas.openxmlformats.org/officeDocument/2006/relationships/image" Target="../media/image782.png"/><Relationship Id="rId517" Type="http://schemas.openxmlformats.org/officeDocument/2006/relationships/customXml" Target="../ink/ink908.xml"/><Relationship Id="rId724" Type="http://schemas.openxmlformats.org/officeDocument/2006/relationships/customXml" Target="../ink/ink1014.xml"/><Relationship Id="rId931" Type="http://schemas.openxmlformats.org/officeDocument/2006/relationships/image" Target="../media/image1092.png"/><Relationship Id="rId60" Type="http://schemas.openxmlformats.org/officeDocument/2006/relationships/image" Target="../media/image668.png"/><Relationship Id="rId156" Type="http://schemas.openxmlformats.org/officeDocument/2006/relationships/customXml" Target="../ink/ink725.xml"/><Relationship Id="rId363" Type="http://schemas.openxmlformats.org/officeDocument/2006/relationships/customXml" Target="../ink/ink829.xml"/><Relationship Id="rId570" Type="http://schemas.openxmlformats.org/officeDocument/2006/relationships/image" Target="../media/image914.png"/><Relationship Id="rId223" Type="http://schemas.openxmlformats.org/officeDocument/2006/relationships/image" Target="../media/image747.png"/><Relationship Id="rId430" Type="http://schemas.openxmlformats.org/officeDocument/2006/relationships/image" Target="../media/image845.png"/><Relationship Id="rId668" Type="http://schemas.openxmlformats.org/officeDocument/2006/relationships/image" Target="../media/image962.png"/><Relationship Id="rId875" Type="http://schemas.openxmlformats.org/officeDocument/2006/relationships/customXml" Target="../ink/ink1090.xml"/><Relationship Id="rId18" Type="http://schemas.openxmlformats.org/officeDocument/2006/relationships/image" Target="../media/image647.png"/><Relationship Id="rId528" Type="http://schemas.openxmlformats.org/officeDocument/2006/relationships/image" Target="../media/image894.png"/><Relationship Id="rId735" Type="http://schemas.openxmlformats.org/officeDocument/2006/relationships/image" Target="../media/image995.png"/><Relationship Id="rId167" Type="http://schemas.openxmlformats.org/officeDocument/2006/relationships/image" Target="../media/image720.png"/><Relationship Id="rId374" Type="http://schemas.openxmlformats.org/officeDocument/2006/relationships/image" Target="../media/image818.png"/><Relationship Id="rId581" Type="http://schemas.openxmlformats.org/officeDocument/2006/relationships/image" Target="../media/image919.png"/><Relationship Id="rId71" Type="http://schemas.openxmlformats.org/officeDocument/2006/relationships/customXml" Target="../ink/ink682.xml"/><Relationship Id="rId234" Type="http://schemas.openxmlformats.org/officeDocument/2006/relationships/customXml" Target="../ink/ink764.xml"/><Relationship Id="rId679" Type="http://schemas.openxmlformats.org/officeDocument/2006/relationships/customXml" Target="../ink/ink991.xml"/><Relationship Id="rId802" Type="http://schemas.openxmlformats.org/officeDocument/2006/relationships/image" Target="../media/image1028.png"/><Relationship Id="rId886" Type="http://schemas.openxmlformats.org/officeDocument/2006/relationships/image" Target="../media/image1070.png"/><Relationship Id="rId2" Type="http://schemas.openxmlformats.org/officeDocument/2006/relationships/image" Target="../media/image6310.png"/><Relationship Id="rId29" Type="http://schemas.openxmlformats.org/officeDocument/2006/relationships/customXml" Target="../ink/ink661.xml"/><Relationship Id="rId441" Type="http://schemas.openxmlformats.org/officeDocument/2006/relationships/customXml" Target="../ink/ink870.xml"/><Relationship Id="rId539" Type="http://schemas.openxmlformats.org/officeDocument/2006/relationships/customXml" Target="../ink/ink919.xml"/><Relationship Id="rId746" Type="http://schemas.openxmlformats.org/officeDocument/2006/relationships/customXml" Target="../ink/ink1025.xml"/><Relationship Id="rId178" Type="http://schemas.openxmlformats.org/officeDocument/2006/relationships/customXml" Target="../ink/ink736.xml"/><Relationship Id="rId301" Type="http://schemas.openxmlformats.org/officeDocument/2006/relationships/customXml" Target="../ink/ink798.xml"/><Relationship Id="rId82" Type="http://schemas.openxmlformats.org/officeDocument/2006/relationships/image" Target="../media/image679.png"/><Relationship Id="rId385" Type="http://schemas.openxmlformats.org/officeDocument/2006/relationships/image" Target="../media/image823.png"/><Relationship Id="rId592" Type="http://schemas.openxmlformats.org/officeDocument/2006/relationships/customXml" Target="../ink/ink947.xml"/><Relationship Id="rId606" Type="http://schemas.openxmlformats.org/officeDocument/2006/relationships/customXml" Target="../ink/ink954.xml"/><Relationship Id="rId813" Type="http://schemas.openxmlformats.org/officeDocument/2006/relationships/customXml" Target="../ink/ink1059.xml"/><Relationship Id="rId245" Type="http://schemas.openxmlformats.org/officeDocument/2006/relationships/customXml" Target="../ink/ink770.xml"/><Relationship Id="rId452" Type="http://schemas.openxmlformats.org/officeDocument/2006/relationships/image" Target="../media/image856.png"/><Relationship Id="rId897" Type="http://schemas.openxmlformats.org/officeDocument/2006/relationships/customXml" Target="../ink/ink1101.xml"/><Relationship Id="rId105" Type="http://schemas.openxmlformats.org/officeDocument/2006/relationships/customXml" Target="../ink/ink699.xml"/><Relationship Id="rId312" Type="http://schemas.openxmlformats.org/officeDocument/2006/relationships/image" Target="../media/image790.png"/><Relationship Id="rId757" Type="http://schemas.openxmlformats.org/officeDocument/2006/relationships/image" Target="../media/image1006.png"/><Relationship Id="rId93" Type="http://schemas.openxmlformats.org/officeDocument/2006/relationships/customXml" Target="../ink/ink693.xml"/><Relationship Id="rId189" Type="http://schemas.openxmlformats.org/officeDocument/2006/relationships/image" Target="../media/image731.png"/><Relationship Id="rId396" Type="http://schemas.openxmlformats.org/officeDocument/2006/relationships/customXml" Target="../ink/ink847.xml"/><Relationship Id="rId617" Type="http://schemas.openxmlformats.org/officeDocument/2006/relationships/customXml" Target="../ink/ink960.xml"/><Relationship Id="rId824" Type="http://schemas.openxmlformats.org/officeDocument/2006/relationships/image" Target="../media/image1039.png"/><Relationship Id="rId256" Type="http://schemas.openxmlformats.org/officeDocument/2006/relationships/image" Target="../media/image762.png"/><Relationship Id="rId463" Type="http://schemas.openxmlformats.org/officeDocument/2006/relationships/customXml" Target="../ink/ink881.xml"/><Relationship Id="rId670" Type="http://schemas.openxmlformats.org/officeDocument/2006/relationships/image" Target="../media/image963.png"/><Relationship Id="rId116" Type="http://schemas.openxmlformats.org/officeDocument/2006/relationships/image" Target="../media/image695.png"/><Relationship Id="rId323" Type="http://schemas.openxmlformats.org/officeDocument/2006/relationships/customXml" Target="../ink/ink809.xml"/><Relationship Id="rId530" Type="http://schemas.openxmlformats.org/officeDocument/2006/relationships/image" Target="../media/image895.png"/><Relationship Id="rId768" Type="http://schemas.openxmlformats.org/officeDocument/2006/relationships/customXml" Target="../ink/ink1036.xml"/><Relationship Id="rId20" Type="http://schemas.openxmlformats.org/officeDocument/2006/relationships/image" Target="../media/image648.png"/><Relationship Id="rId628" Type="http://schemas.openxmlformats.org/officeDocument/2006/relationships/image" Target="../media/image942.png"/><Relationship Id="rId835" Type="http://schemas.openxmlformats.org/officeDocument/2006/relationships/customXml" Target="../ink/ink1070.xml"/><Relationship Id="rId267" Type="http://schemas.openxmlformats.org/officeDocument/2006/relationships/customXml" Target="../ink/ink781.xml"/><Relationship Id="rId474" Type="http://schemas.openxmlformats.org/officeDocument/2006/relationships/image" Target="../media/image867.png"/><Relationship Id="rId127" Type="http://schemas.openxmlformats.org/officeDocument/2006/relationships/customXml" Target="../ink/ink710.xml"/><Relationship Id="rId681" Type="http://schemas.openxmlformats.org/officeDocument/2006/relationships/customXml" Target="../ink/ink992.xml"/><Relationship Id="rId779" Type="http://schemas.openxmlformats.org/officeDocument/2006/relationships/customXml" Target="../ink/ink1042.xml"/><Relationship Id="rId902" Type="http://schemas.openxmlformats.org/officeDocument/2006/relationships/image" Target="../media/image1078.png"/><Relationship Id="rId31" Type="http://schemas.openxmlformats.org/officeDocument/2006/relationships/customXml" Target="../ink/ink662.xml"/><Relationship Id="rId334" Type="http://schemas.openxmlformats.org/officeDocument/2006/relationships/image" Target="../media/image801.png"/><Relationship Id="rId541" Type="http://schemas.openxmlformats.org/officeDocument/2006/relationships/customXml" Target="../ink/ink920.xml"/><Relationship Id="rId639" Type="http://schemas.openxmlformats.org/officeDocument/2006/relationships/customXml" Target="../ink/ink971.xml"/><Relationship Id="rId180" Type="http://schemas.openxmlformats.org/officeDocument/2006/relationships/customXml" Target="../ink/ink737.xml"/><Relationship Id="rId278" Type="http://schemas.openxmlformats.org/officeDocument/2006/relationships/image" Target="../media/image773.png"/><Relationship Id="rId401" Type="http://schemas.openxmlformats.org/officeDocument/2006/relationships/image" Target="../media/image831.png"/><Relationship Id="rId846" Type="http://schemas.openxmlformats.org/officeDocument/2006/relationships/image" Target="../media/image1050.png"/><Relationship Id="rId485" Type="http://schemas.openxmlformats.org/officeDocument/2006/relationships/customXml" Target="../ink/ink892.xml"/><Relationship Id="rId692" Type="http://schemas.openxmlformats.org/officeDocument/2006/relationships/customXml" Target="../ink/ink998.xml"/><Relationship Id="rId706" Type="http://schemas.openxmlformats.org/officeDocument/2006/relationships/customXml" Target="../ink/ink1005.xml"/><Relationship Id="rId913" Type="http://schemas.openxmlformats.org/officeDocument/2006/relationships/customXml" Target="../ink/ink1109.xml"/><Relationship Id="rId42" Type="http://schemas.openxmlformats.org/officeDocument/2006/relationships/image" Target="../media/image659.png"/><Relationship Id="rId138" Type="http://schemas.openxmlformats.org/officeDocument/2006/relationships/customXml" Target="../ink/ink716.xml"/><Relationship Id="rId345" Type="http://schemas.openxmlformats.org/officeDocument/2006/relationships/customXml" Target="../ink/ink820.xml"/><Relationship Id="rId552" Type="http://schemas.openxmlformats.org/officeDocument/2006/relationships/customXml" Target="../ink/ink926.xml"/><Relationship Id="rId191" Type="http://schemas.openxmlformats.org/officeDocument/2006/relationships/image" Target="../media/image732.png"/><Relationship Id="rId205" Type="http://schemas.openxmlformats.org/officeDocument/2006/relationships/image" Target="../media/image738.png"/><Relationship Id="rId412" Type="http://schemas.openxmlformats.org/officeDocument/2006/relationships/customXml" Target="../ink/ink855.xml"/><Relationship Id="rId857" Type="http://schemas.openxmlformats.org/officeDocument/2006/relationships/customXml" Target="../ink/ink1081.xml"/><Relationship Id="rId289" Type="http://schemas.openxmlformats.org/officeDocument/2006/relationships/customXml" Target="../ink/ink792.xml"/><Relationship Id="rId496" Type="http://schemas.openxmlformats.org/officeDocument/2006/relationships/image" Target="../media/image878.png"/><Relationship Id="rId717" Type="http://schemas.openxmlformats.org/officeDocument/2006/relationships/image" Target="../media/image986.png"/><Relationship Id="rId924" Type="http://schemas.openxmlformats.org/officeDocument/2006/relationships/customXml" Target="../ink/ink1115.xml"/><Relationship Id="rId53" Type="http://schemas.openxmlformats.org/officeDocument/2006/relationships/customXml" Target="../ink/ink673.xml"/><Relationship Id="rId149" Type="http://schemas.openxmlformats.org/officeDocument/2006/relationships/image" Target="../media/image711.png"/><Relationship Id="rId356" Type="http://schemas.openxmlformats.org/officeDocument/2006/relationships/image" Target="../media/image811.png"/><Relationship Id="rId563" Type="http://schemas.openxmlformats.org/officeDocument/2006/relationships/customXml" Target="../ink/ink932.xml"/><Relationship Id="rId770" Type="http://schemas.openxmlformats.org/officeDocument/2006/relationships/customXml" Target="../ink/ink1037.xml"/><Relationship Id="rId216" Type="http://schemas.openxmlformats.org/officeDocument/2006/relationships/customXml" Target="../ink/ink755.xml"/><Relationship Id="rId423" Type="http://schemas.openxmlformats.org/officeDocument/2006/relationships/image" Target="../media/image842.png"/><Relationship Id="rId868" Type="http://schemas.openxmlformats.org/officeDocument/2006/relationships/image" Target="../media/image1061.png"/><Relationship Id="rId630" Type="http://schemas.openxmlformats.org/officeDocument/2006/relationships/image" Target="../media/image943.png"/><Relationship Id="rId728" Type="http://schemas.openxmlformats.org/officeDocument/2006/relationships/customXml" Target="../ink/ink1016.xml"/><Relationship Id="rId935" Type="http://schemas.openxmlformats.org/officeDocument/2006/relationships/image" Target="../media/image1094.png"/><Relationship Id="rId64" Type="http://schemas.openxmlformats.org/officeDocument/2006/relationships/image" Target="../media/image670.png"/><Relationship Id="rId367" Type="http://schemas.openxmlformats.org/officeDocument/2006/relationships/customXml" Target="../ink/ink832.xml"/><Relationship Id="rId574" Type="http://schemas.openxmlformats.org/officeDocument/2006/relationships/customXml" Target="../ink/ink938.xml"/><Relationship Id="rId227" Type="http://schemas.openxmlformats.org/officeDocument/2006/relationships/image" Target="../media/image748.png"/><Relationship Id="rId781" Type="http://schemas.openxmlformats.org/officeDocument/2006/relationships/customXml" Target="../ink/ink1043.xml"/><Relationship Id="rId879" Type="http://schemas.openxmlformats.org/officeDocument/2006/relationships/customXml" Target="../ink/ink1092.xml"/><Relationship Id="rId434" Type="http://schemas.openxmlformats.org/officeDocument/2006/relationships/image" Target="../media/image847.png"/><Relationship Id="rId641" Type="http://schemas.openxmlformats.org/officeDocument/2006/relationships/customXml" Target="../ink/ink972.xml"/><Relationship Id="rId739" Type="http://schemas.openxmlformats.org/officeDocument/2006/relationships/image" Target="../media/image997.png"/><Relationship Id="rId280" Type="http://schemas.openxmlformats.org/officeDocument/2006/relationships/image" Target="../media/image774.png"/><Relationship Id="rId501" Type="http://schemas.openxmlformats.org/officeDocument/2006/relationships/customXml" Target="../ink/ink900.xml"/><Relationship Id="rId75" Type="http://schemas.openxmlformats.org/officeDocument/2006/relationships/customXml" Target="../ink/ink684.xml"/><Relationship Id="rId140" Type="http://schemas.openxmlformats.org/officeDocument/2006/relationships/customXml" Target="../ink/ink717.xml"/><Relationship Id="rId378" Type="http://schemas.openxmlformats.org/officeDocument/2006/relationships/image" Target="../media/image820.png"/><Relationship Id="rId585" Type="http://schemas.openxmlformats.org/officeDocument/2006/relationships/image" Target="../media/image921.png"/><Relationship Id="rId792" Type="http://schemas.openxmlformats.org/officeDocument/2006/relationships/image" Target="../media/image1023.png"/><Relationship Id="rId806" Type="http://schemas.openxmlformats.org/officeDocument/2006/relationships/image" Target="../media/image1030.png"/><Relationship Id="rId6" Type="http://schemas.openxmlformats.org/officeDocument/2006/relationships/image" Target="../media/image641.png"/><Relationship Id="rId238" Type="http://schemas.openxmlformats.org/officeDocument/2006/relationships/customXml" Target="../ink/ink766.xml"/><Relationship Id="rId445" Type="http://schemas.openxmlformats.org/officeDocument/2006/relationships/customXml" Target="../ink/ink872.xml"/><Relationship Id="rId652" Type="http://schemas.openxmlformats.org/officeDocument/2006/relationships/image" Target="../media/image954.png"/><Relationship Id="rId291" Type="http://schemas.openxmlformats.org/officeDocument/2006/relationships/customXml" Target="../ink/ink793.xml"/><Relationship Id="rId305" Type="http://schemas.openxmlformats.org/officeDocument/2006/relationships/customXml" Target="../ink/ink800.xml"/><Relationship Id="rId512" Type="http://schemas.openxmlformats.org/officeDocument/2006/relationships/image" Target="../media/image886.png"/><Relationship Id="rId86" Type="http://schemas.openxmlformats.org/officeDocument/2006/relationships/image" Target="../media/image70.png"/><Relationship Id="rId151" Type="http://schemas.openxmlformats.org/officeDocument/2006/relationships/image" Target="../media/image712.png"/><Relationship Id="rId389" Type="http://schemas.openxmlformats.org/officeDocument/2006/relationships/image" Target="../media/image825.png"/><Relationship Id="rId596" Type="http://schemas.openxmlformats.org/officeDocument/2006/relationships/customXml" Target="../ink/ink949.xml"/><Relationship Id="rId817" Type="http://schemas.openxmlformats.org/officeDocument/2006/relationships/customXml" Target="../ink/ink1061.xml"/><Relationship Id="rId249" Type="http://schemas.openxmlformats.org/officeDocument/2006/relationships/customXml" Target="../ink/ink772.xml"/><Relationship Id="rId456" Type="http://schemas.openxmlformats.org/officeDocument/2006/relationships/image" Target="../media/image858.png"/><Relationship Id="rId663" Type="http://schemas.openxmlformats.org/officeDocument/2006/relationships/customXml" Target="../ink/ink983.xml"/><Relationship Id="rId870" Type="http://schemas.openxmlformats.org/officeDocument/2006/relationships/image" Target="../media/image1062.png"/><Relationship Id="rId13" Type="http://schemas.openxmlformats.org/officeDocument/2006/relationships/customXml" Target="../ink/ink653.xml"/><Relationship Id="rId109" Type="http://schemas.openxmlformats.org/officeDocument/2006/relationships/customXml" Target="../ink/ink701.xml"/><Relationship Id="rId316" Type="http://schemas.openxmlformats.org/officeDocument/2006/relationships/image" Target="../media/image792.png"/><Relationship Id="rId523" Type="http://schemas.openxmlformats.org/officeDocument/2006/relationships/customXml" Target="../ink/ink911.xml"/><Relationship Id="rId97" Type="http://schemas.openxmlformats.org/officeDocument/2006/relationships/customXml" Target="../ink/ink695.xml"/><Relationship Id="rId730" Type="http://schemas.openxmlformats.org/officeDocument/2006/relationships/customXml" Target="../ink/ink1017.xml"/><Relationship Id="rId828" Type="http://schemas.openxmlformats.org/officeDocument/2006/relationships/image" Target="../media/image1041.png"/><Relationship Id="rId162" Type="http://schemas.openxmlformats.org/officeDocument/2006/relationships/customXml" Target="../ink/ink728.xml"/><Relationship Id="rId467" Type="http://schemas.openxmlformats.org/officeDocument/2006/relationships/customXml" Target="../ink/ink883.xml"/><Relationship Id="rId674" Type="http://schemas.openxmlformats.org/officeDocument/2006/relationships/image" Target="../media/image965.png"/><Relationship Id="rId881" Type="http://schemas.openxmlformats.org/officeDocument/2006/relationships/customXml" Target="../ink/ink1093.xml"/><Relationship Id="rId24" Type="http://schemas.openxmlformats.org/officeDocument/2006/relationships/image" Target="../media/image650.png"/><Relationship Id="rId327" Type="http://schemas.openxmlformats.org/officeDocument/2006/relationships/customXml" Target="../ink/ink811.xml"/><Relationship Id="rId534" Type="http://schemas.openxmlformats.org/officeDocument/2006/relationships/image" Target="../media/image897.png"/><Relationship Id="rId741" Type="http://schemas.openxmlformats.org/officeDocument/2006/relationships/image" Target="../media/image998.png"/><Relationship Id="rId839" Type="http://schemas.openxmlformats.org/officeDocument/2006/relationships/customXml" Target="../ink/ink1072.xml"/><Relationship Id="rId173" Type="http://schemas.openxmlformats.org/officeDocument/2006/relationships/image" Target="../media/image723.png"/><Relationship Id="rId380" Type="http://schemas.openxmlformats.org/officeDocument/2006/relationships/image" Target="../media/image821.png"/><Relationship Id="rId601" Type="http://schemas.openxmlformats.org/officeDocument/2006/relationships/image" Target="../media/image929.png"/><Relationship Id="rId240" Type="http://schemas.openxmlformats.org/officeDocument/2006/relationships/customXml" Target="../ink/ink767.xml"/><Relationship Id="rId478" Type="http://schemas.openxmlformats.org/officeDocument/2006/relationships/image" Target="../media/image869.png"/><Relationship Id="rId685" Type="http://schemas.openxmlformats.org/officeDocument/2006/relationships/customXml" Target="../ink/ink994.xml"/><Relationship Id="rId892" Type="http://schemas.openxmlformats.org/officeDocument/2006/relationships/image" Target="../media/image1073.png"/><Relationship Id="rId906" Type="http://schemas.openxmlformats.org/officeDocument/2006/relationships/image" Target="../media/image1080.png"/><Relationship Id="rId35" Type="http://schemas.openxmlformats.org/officeDocument/2006/relationships/customXml" Target="../ink/ink664.xml"/><Relationship Id="rId100" Type="http://schemas.openxmlformats.org/officeDocument/2006/relationships/image" Target="../media/image687.png"/><Relationship Id="rId338" Type="http://schemas.openxmlformats.org/officeDocument/2006/relationships/image" Target="../media/image803.png"/><Relationship Id="rId545" Type="http://schemas.openxmlformats.org/officeDocument/2006/relationships/customXml" Target="../ink/ink922.xml"/><Relationship Id="rId752" Type="http://schemas.openxmlformats.org/officeDocument/2006/relationships/customXml" Target="../ink/ink1028.xml"/><Relationship Id="rId184" Type="http://schemas.openxmlformats.org/officeDocument/2006/relationships/customXml" Target="../ink/ink739.xml"/><Relationship Id="rId391" Type="http://schemas.openxmlformats.org/officeDocument/2006/relationships/image" Target="../media/image826.png"/><Relationship Id="rId405" Type="http://schemas.openxmlformats.org/officeDocument/2006/relationships/image" Target="../media/image833.png"/><Relationship Id="rId612" Type="http://schemas.openxmlformats.org/officeDocument/2006/relationships/image" Target="../media/image934.png"/><Relationship Id="rId251" Type="http://schemas.openxmlformats.org/officeDocument/2006/relationships/customXml" Target="../ink/ink773.xml"/><Relationship Id="rId489" Type="http://schemas.openxmlformats.org/officeDocument/2006/relationships/customXml" Target="../ink/ink894.xml"/><Relationship Id="rId696" Type="http://schemas.openxmlformats.org/officeDocument/2006/relationships/customXml" Target="../ink/ink1000.xml"/><Relationship Id="rId917" Type="http://schemas.openxmlformats.org/officeDocument/2006/relationships/customXml" Target="../ink/ink1111.xml"/><Relationship Id="rId46" Type="http://schemas.openxmlformats.org/officeDocument/2006/relationships/image" Target="../media/image661.png"/><Relationship Id="rId349" Type="http://schemas.openxmlformats.org/officeDocument/2006/relationships/customXml" Target="../ink/ink822.xml"/><Relationship Id="rId556" Type="http://schemas.openxmlformats.org/officeDocument/2006/relationships/customXml" Target="../ink/ink928.xml"/><Relationship Id="rId763" Type="http://schemas.openxmlformats.org/officeDocument/2006/relationships/image" Target="../media/image1009.png"/><Relationship Id="rId111" Type="http://schemas.openxmlformats.org/officeDocument/2006/relationships/customXml" Target="../ink/ink702.xml"/><Relationship Id="rId195" Type="http://schemas.openxmlformats.org/officeDocument/2006/relationships/image" Target="../media/image734.png"/><Relationship Id="rId209" Type="http://schemas.openxmlformats.org/officeDocument/2006/relationships/image" Target="../media/image740.png"/><Relationship Id="rId416" Type="http://schemas.openxmlformats.org/officeDocument/2006/relationships/customXml" Target="../ink/ink857.xml"/><Relationship Id="rId623" Type="http://schemas.openxmlformats.org/officeDocument/2006/relationships/customXml" Target="../ink/ink963.xml"/><Relationship Id="rId830" Type="http://schemas.openxmlformats.org/officeDocument/2006/relationships/image" Target="../media/image1042.png"/><Relationship Id="rId928" Type="http://schemas.openxmlformats.org/officeDocument/2006/relationships/customXml" Target="../ink/ink1117.xml"/><Relationship Id="rId57" Type="http://schemas.openxmlformats.org/officeDocument/2006/relationships/customXml" Target="../ink/ink675.xml"/><Relationship Id="rId262" Type="http://schemas.openxmlformats.org/officeDocument/2006/relationships/image" Target="../media/image765.png"/><Relationship Id="rId567" Type="http://schemas.openxmlformats.org/officeDocument/2006/relationships/customXml" Target="../ink/ink934.xml"/><Relationship Id="rId122" Type="http://schemas.openxmlformats.org/officeDocument/2006/relationships/image" Target="../media/image698.png"/><Relationship Id="rId774" Type="http://schemas.openxmlformats.org/officeDocument/2006/relationships/image" Target="../media/image1014.png"/><Relationship Id="rId427" Type="http://schemas.openxmlformats.org/officeDocument/2006/relationships/customXml" Target="../ink/ink863.xml"/><Relationship Id="rId634" Type="http://schemas.openxmlformats.org/officeDocument/2006/relationships/image" Target="../media/image945.png"/><Relationship Id="rId841" Type="http://schemas.openxmlformats.org/officeDocument/2006/relationships/customXml" Target="../ink/ink1073.xml"/><Relationship Id="rId273" Type="http://schemas.openxmlformats.org/officeDocument/2006/relationships/customXml" Target="../ink/ink784.xml"/><Relationship Id="rId480" Type="http://schemas.openxmlformats.org/officeDocument/2006/relationships/image" Target="../media/image870.png"/><Relationship Id="rId701" Type="http://schemas.openxmlformats.org/officeDocument/2006/relationships/image" Target="../media/image978.png"/><Relationship Id="rId68" Type="http://schemas.openxmlformats.org/officeDocument/2006/relationships/image" Target="../media/image672.png"/><Relationship Id="rId133" Type="http://schemas.openxmlformats.org/officeDocument/2006/relationships/image" Target="../media/image703.png"/><Relationship Id="rId340" Type="http://schemas.openxmlformats.org/officeDocument/2006/relationships/image" Target="../media/image477.png"/><Relationship Id="rId578" Type="http://schemas.openxmlformats.org/officeDocument/2006/relationships/customXml" Target="../ink/ink940.xml"/><Relationship Id="rId785" Type="http://schemas.openxmlformats.org/officeDocument/2006/relationships/customXml" Target="../ink/ink1045.xml"/><Relationship Id="rId200" Type="http://schemas.openxmlformats.org/officeDocument/2006/relationships/customXml" Target="../ink/ink747.xml"/><Relationship Id="rId438" Type="http://schemas.openxmlformats.org/officeDocument/2006/relationships/image" Target="../media/image849.png"/><Relationship Id="rId645" Type="http://schemas.openxmlformats.org/officeDocument/2006/relationships/customXml" Target="../ink/ink974.xml"/><Relationship Id="rId852" Type="http://schemas.openxmlformats.org/officeDocument/2006/relationships/image" Target="../media/image1053.png"/><Relationship Id="rId284" Type="http://schemas.openxmlformats.org/officeDocument/2006/relationships/image" Target="../media/image776.png"/><Relationship Id="rId491" Type="http://schemas.openxmlformats.org/officeDocument/2006/relationships/customXml" Target="../ink/ink895.xml"/><Relationship Id="rId505" Type="http://schemas.openxmlformats.org/officeDocument/2006/relationships/customXml" Target="../ink/ink902.xml"/><Relationship Id="rId712" Type="http://schemas.openxmlformats.org/officeDocument/2006/relationships/customXml" Target="../ink/ink1008.xml"/><Relationship Id="rId79" Type="http://schemas.openxmlformats.org/officeDocument/2006/relationships/customXml" Target="../ink/ink686.xml"/><Relationship Id="rId144" Type="http://schemas.openxmlformats.org/officeDocument/2006/relationships/customXml" Target="../ink/ink719.xml"/><Relationship Id="rId589" Type="http://schemas.openxmlformats.org/officeDocument/2006/relationships/image" Target="../media/image923.png"/><Relationship Id="rId796" Type="http://schemas.openxmlformats.org/officeDocument/2006/relationships/image" Target="../media/image1025.png"/><Relationship Id="rId351" Type="http://schemas.openxmlformats.org/officeDocument/2006/relationships/customXml" Target="../ink/ink823.xml"/><Relationship Id="rId449" Type="http://schemas.openxmlformats.org/officeDocument/2006/relationships/customXml" Target="../ink/ink874.xml"/><Relationship Id="rId656" Type="http://schemas.openxmlformats.org/officeDocument/2006/relationships/image" Target="../media/image956.png"/><Relationship Id="rId863" Type="http://schemas.openxmlformats.org/officeDocument/2006/relationships/customXml" Target="../ink/ink1084.xml"/><Relationship Id="rId211" Type="http://schemas.openxmlformats.org/officeDocument/2006/relationships/image" Target="../media/image741.png"/><Relationship Id="rId295" Type="http://schemas.openxmlformats.org/officeDocument/2006/relationships/customXml" Target="../ink/ink795.xml"/><Relationship Id="rId309" Type="http://schemas.openxmlformats.org/officeDocument/2006/relationships/customXml" Target="../ink/ink802.xml"/><Relationship Id="rId516" Type="http://schemas.openxmlformats.org/officeDocument/2006/relationships/image" Target="../media/image888.png"/><Relationship Id="rId723" Type="http://schemas.openxmlformats.org/officeDocument/2006/relationships/image" Target="../media/image989.png"/><Relationship Id="rId930" Type="http://schemas.openxmlformats.org/officeDocument/2006/relationships/customXml" Target="../ink/ink1118.xml"/><Relationship Id="rId155" Type="http://schemas.openxmlformats.org/officeDocument/2006/relationships/image" Target="../media/image714.png"/><Relationship Id="rId362" Type="http://schemas.openxmlformats.org/officeDocument/2006/relationships/image" Target="../media/image813.png"/><Relationship Id="rId222" Type="http://schemas.openxmlformats.org/officeDocument/2006/relationships/customXml" Target="../ink/ink758.xml"/><Relationship Id="rId667" Type="http://schemas.openxmlformats.org/officeDocument/2006/relationships/customXml" Target="../ink/ink985.xml"/><Relationship Id="rId874" Type="http://schemas.openxmlformats.org/officeDocument/2006/relationships/image" Target="../media/image1064.png"/><Relationship Id="rId17" Type="http://schemas.openxmlformats.org/officeDocument/2006/relationships/customXml" Target="../ink/ink655.xml"/><Relationship Id="rId527" Type="http://schemas.openxmlformats.org/officeDocument/2006/relationships/customXml" Target="../ink/ink913.xml"/><Relationship Id="rId734" Type="http://schemas.openxmlformats.org/officeDocument/2006/relationships/customXml" Target="../ink/ink1019.xml"/><Relationship Id="rId70" Type="http://schemas.openxmlformats.org/officeDocument/2006/relationships/image" Target="../media/image673.png"/><Relationship Id="rId166" Type="http://schemas.openxmlformats.org/officeDocument/2006/relationships/customXml" Target="../ink/ink730.xml"/><Relationship Id="rId331" Type="http://schemas.openxmlformats.org/officeDocument/2006/relationships/customXml" Target="../ink/ink813.xml"/><Relationship Id="rId373" Type="http://schemas.openxmlformats.org/officeDocument/2006/relationships/customXml" Target="../ink/ink835.xml"/><Relationship Id="rId429" Type="http://schemas.openxmlformats.org/officeDocument/2006/relationships/customXml" Target="../ink/ink864.xml"/><Relationship Id="rId580" Type="http://schemas.openxmlformats.org/officeDocument/2006/relationships/customXml" Target="../ink/ink941.xml"/><Relationship Id="rId636" Type="http://schemas.openxmlformats.org/officeDocument/2006/relationships/image" Target="../media/image946.png"/><Relationship Id="rId801" Type="http://schemas.openxmlformats.org/officeDocument/2006/relationships/customXml" Target="../ink/ink1053.xml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751.png"/><Relationship Id="rId440" Type="http://schemas.openxmlformats.org/officeDocument/2006/relationships/image" Target="../media/image850.png"/><Relationship Id="rId678" Type="http://schemas.openxmlformats.org/officeDocument/2006/relationships/image" Target="../media/image967.png"/><Relationship Id="rId843" Type="http://schemas.openxmlformats.org/officeDocument/2006/relationships/customXml" Target="../ink/ink1074.xml"/><Relationship Id="rId885" Type="http://schemas.openxmlformats.org/officeDocument/2006/relationships/customXml" Target="../ink/ink1095.xml"/><Relationship Id="rId28" Type="http://schemas.openxmlformats.org/officeDocument/2006/relationships/image" Target="../media/image652.png"/><Relationship Id="rId275" Type="http://schemas.openxmlformats.org/officeDocument/2006/relationships/customXml" Target="../ink/ink785.xml"/><Relationship Id="rId300" Type="http://schemas.openxmlformats.org/officeDocument/2006/relationships/image" Target="../media/image784.png"/><Relationship Id="rId482" Type="http://schemas.openxmlformats.org/officeDocument/2006/relationships/image" Target="../media/image871.png"/><Relationship Id="rId538" Type="http://schemas.openxmlformats.org/officeDocument/2006/relationships/image" Target="../media/image899.png"/><Relationship Id="rId703" Type="http://schemas.openxmlformats.org/officeDocument/2006/relationships/image" Target="../media/image979.png"/><Relationship Id="rId745" Type="http://schemas.openxmlformats.org/officeDocument/2006/relationships/image" Target="../media/image1000.png"/><Relationship Id="rId910" Type="http://schemas.openxmlformats.org/officeDocument/2006/relationships/image" Target="../media/image1082.png"/><Relationship Id="rId81" Type="http://schemas.openxmlformats.org/officeDocument/2006/relationships/customXml" Target="../ink/ink687.xml"/><Relationship Id="rId135" Type="http://schemas.openxmlformats.org/officeDocument/2006/relationships/image" Target="../media/image704.png"/><Relationship Id="rId177" Type="http://schemas.openxmlformats.org/officeDocument/2006/relationships/image" Target="../media/image725.png"/><Relationship Id="rId342" Type="http://schemas.openxmlformats.org/officeDocument/2006/relationships/image" Target="../media/image804.png"/><Relationship Id="rId384" Type="http://schemas.openxmlformats.org/officeDocument/2006/relationships/customXml" Target="../ink/ink841.xml"/><Relationship Id="rId591" Type="http://schemas.openxmlformats.org/officeDocument/2006/relationships/image" Target="../media/image924.png"/><Relationship Id="rId605" Type="http://schemas.openxmlformats.org/officeDocument/2006/relationships/image" Target="../media/image931.png"/><Relationship Id="rId787" Type="http://schemas.openxmlformats.org/officeDocument/2006/relationships/customXml" Target="../ink/ink1046.xml"/><Relationship Id="rId812" Type="http://schemas.openxmlformats.org/officeDocument/2006/relationships/image" Target="../media/image1033.png"/><Relationship Id="rId202" Type="http://schemas.openxmlformats.org/officeDocument/2006/relationships/customXml" Target="../ink/ink748.xml"/><Relationship Id="rId244" Type="http://schemas.openxmlformats.org/officeDocument/2006/relationships/image" Target="../media/image756.png"/><Relationship Id="rId647" Type="http://schemas.openxmlformats.org/officeDocument/2006/relationships/customXml" Target="../ink/ink975.xml"/><Relationship Id="rId689" Type="http://schemas.openxmlformats.org/officeDocument/2006/relationships/image" Target="../media/image972.png"/><Relationship Id="rId854" Type="http://schemas.openxmlformats.org/officeDocument/2006/relationships/image" Target="../media/image1054.png"/><Relationship Id="rId896" Type="http://schemas.openxmlformats.org/officeDocument/2006/relationships/image" Target="../media/image1075.png"/><Relationship Id="rId39" Type="http://schemas.openxmlformats.org/officeDocument/2006/relationships/customXml" Target="../ink/ink666.xml"/><Relationship Id="rId286" Type="http://schemas.openxmlformats.org/officeDocument/2006/relationships/image" Target="../media/image777.png"/><Relationship Id="rId451" Type="http://schemas.openxmlformats.org/officeDocument/2006/relationships/customXml" Target="../ink/ink875.xml"/><Relationship Id="rId493" Type="http://schemas.openxmlformats.org/officeDocument/2006/relationships/customXml" Target="../ink/ink896.xml"/><Relationship Id="rId507" Type="http://schemas.openxmlformats.org/officeDocument/2006/relationships/customXml" Target="../ink/ink903.xml"/><Relationship Id="rId549" Type="http://schemas.openxmlformats.org/officeDocument/2006/relationships/image" Target="../media/image904.png"/><Relationship Id="rId714" Type="http://schemas.openxmlformats.org/officeDocument/2006/relationships/customXml" Target="../ink/ink1009.xml"/><Relationship Id="rId756" Type="http://schemas.openxmlformats.org/officeDocument/2006/relationships/customXml" Target="../ink/ink1030.xml"/><Relationship Id="rId921" Type="http://schemas.openxmlformats.org/officeDocument/2006/relationships/customXml" Target="../ink/ink1113.xml"/><Relationship Id="rId50" Type="http://schemas.openxmlformats.org/officeDocument/2006/relationships/image" Target="../media/image663.png"/><Relationship Id="rId104" Type="http://schemas.openxmlformats.org/officeDocument/2006/relationships/image" Target="../media/image689.png"/><Relationship Id="rId146" Type="http://schemas.openxmlformats.org/officeDocument/2006/relationships/customXml" Target="../ink/ink720.xml"/><Relationship Id="rId188" Type="http://schemas.openxmlformats.org/officeDocument/2006/relationships/customXml" Target="../ink/ink741.xml"/><Relationship Id="rId311" Type="http://schemas.openxmlformats.org/officeDocument/2006/relationships/customXml" Target="../ink/ink803.xml"/><Relationship Id="rId353" Type="http://schemas.openxmlformats.org/officeDocument/2006/relationships/customXml" Target="../ink/ink824.xml"/><Relationship Id="rId395" Type="http://schemas.openxmlformats.org/officeDocument/2006/relationships/image" Target="../media/image828.png"/><Relationship Id="rId409" Type="http://schemas.openxmlformats.org/officeDocument/2006/relationships/image" Target="../media/image835.png"/><Relationship Id="rId560" Type="http://schemas.openxmlformats.org/officeDocument/2006/relationships/image" Target="../media/image909.png"/><Relationship Id="rId798" Type="http://schemas.openxmlformats.org/officeDocument/2006/relationships/image" Target="../media/image1026.png"/><Relationship Id="rId92" Type="http://schemas.openxmlformats.org/officeDocument/2006/relationships/image" Target="../media/image683.png"/><Relationship Id="rId213" Type="http://schemas.openxmlformats.org/officeDocument/2006/relationships/image" Target="../media/image742.png"/><Relationship Id="rId420" Type="http://schemas.openxmlformats.org/officeDocument/2006/relationships/customXml" Target="../ink/ink859.xml"/><Relationship Id="rId616" Type="http://schemas.openxmlformats.org/officeDocument/2006/relationships/image" Target="../media/image936.png"/><Relationship Id="rId658" Type="http://schemas.openxmlformats.org/officeDocument/2006/relationships/image" Target="../media/image957.png"/><Relationship Id="rId823" Type="http://schemas.openxmlformats.org/officeDocument/2006/relationships/customXml" Target="../ink/ink1064.xml"/><Relationship Id="rId865" Type="http://schemas.openxmlformats.org/officeDocument/2006/relationships/customXml" Target="../ink/ink1085.xml"/><Relationship Id="rId255" Type="http://schemas.openxmlformats.org/officeDocument/2006/relationships/customXml" Target="../ink/ink775.xml"/><Relationship Id="rId297" Type="http://schemas.openxmlformats.org/officeDocument/2006/relationships/customXml" Target="../ink/ink796.xml"/><Relationship Id="rId462" Type="http://schemas.openxmlformats.org/officeDocument/2006/relationships/image" Target="../media/image861.png"/><Relationship Id="rId518" Type="http://schemas.openxmlformats.org/officeDocument/2006/relationships/image" Target="../media/image889.png"/><Relationship Id="rId725" Type="http://schemas.openxmlformats.org/officeDocument/2006/relationships/image" Target="../media/image990.png"/><Relationship Id="rId932" Type="http://schemas.openxmlformats.org/officeDocument/2006/relationships/customXml" Target="../ink/ink1119.xml"/><Relationship Id="rId115" Type="http://schemas.openxmlformats.org/officeDocument/2006/relationships/customXml" Target="../ink/ink704.xml"/><Relationship Id="rId157" Type="http://schemas.openxmlformats.org/officeDocument/2006/relationships/image" Target="../media/image715.png"/><Relationship Id="rId322" Type="http://schemas.openxmlformats.org/officeDocument/2006/relationships/image" Target="../media/image795.png"/><Relationship Id="rId364" Type="http://schemas.openxmlformats.org/officeDocument/2006/relationships/customXml" Target="../ink/ink830.xml"/><Relationship Id="rId767" Type="http://schemas.openxmlformats.org/officeDocument/2006/relationships/image" Target="../media/image1011.png"/><Relationship Id="rId61" Type="http://schemas.openxmlformats.org/officeDocument/2006/relationships/customXml" Target="../ink/ink677.xml"/><Relationship Id="rId199" Type="http://schemas.openxmlformats.org/officeDocument/2006/relationships/image" Target="../media/image736.png"/><Relationship Id="rId571" Type="http://schemas.openxmlformats.org/officeDocument/2006/relationships/customXml" Target="../ink/ink936.xml"/><Relationship Id="rId627" Type="http://schemas.openxmlformats.org/officeDocument/2006/relationships/customXml" Target="../ink/ink965.xml"/><Relationship Id="rId669" Type="http://schemas.openxmlformats.org/officeDocument/2006/relationships/customXml" Target="../ink/ink986.xml"/><Relationship Id="rId834" Type="http://schemas.openxmlformats.org/officeDocument/2006/relationships/image" Target="../media/image1044.png"/><Relationship Id="rId876" Type="http://schemas.openxmlformats.org/officeDocument/2006/relationships/image" Target="../media/image1065.png"/><Relationship Id="rId19" Type="http://schemas.openxmlformats.org/officeDocument/2006/relationships/customXml" Target="../ink/ink656.xml"/><Relationship Id="rId224" Type="http://schemas.openxmlformats.org/officeDocument/2006/relationships/customXml" Target="../ink/ink759.xml"/><Relationship Id="rId266" Type="http://schemas.openxmlformats.org/officeDocument/2006/relationships/image" Target="../media/image767.png"/><Relationship Id="rId431" Type="http://schemas.openxmlformats.org/officeDocument/2006/relationships/customXml" Target="../ink/ink865.xml"/><Relationship Id="rId473" Type="http://schemas.openxmlformats.org/officeDocument/2006/relationships/customXml" Target="../ink/ink886.xml"/><Relationship Id="rId529" Type="http://schemas.openxmlformats.org/officeDocument/2006/relationships/customXml" Target="../ink/ink914.xml"/><Relationship Id="rId680" Type="http://schemas.openxmlformats.org/officeDocument/2006/relationships/image" Target="../media/image968.png"/><Relationship Id="rId736" Type="http://schemas.openxmlformats.org/officeDocument/2006/relationships/customXml" Target="../ink/ink1020.xml"/><Relationship Id="rId901" Type="http://schemas.openxmlformats.org/officeDocument/2006/relationships/customXml" Target="../ink/ink1103.xml"/><Relationship Id="rId30" Type="http://schemas.openxmlformats.org/officeDocument/2006/relationships/image" Target="../media/image653.png"/><Relationship Id="rId126" Type="http://schemas.openxmlformats.org/officeDocument/2006/relationships/image" Target="../media/image700.png"/><Relationship Id="rId168" Type="http://schemas.openxmlformats.org/officeDocument/2006/relationships/customXml" Target="../ink/ink731.xml"/><Relationship Id="rId333" Type="http://schemas.openxmlformats.org/officeDocument/2006/relationships/customXml" Target="../ink/ink814.xml"/><Relationship Id="rId540" Type="http://schemas.openxmlformats.org/officeDocument/2006/relationships/image" Target="../media/image900.png"/><Relationship Id="rId778" Type="http://schemas.openxmlformats.org/officeDocument/2006/relationships/image" Target="../media/image1016.png"/><Relationship Id="rId72" Type="http://schemas.openxmlformats.org/officeDocument/2006/relationships/image" Target="../media/image674.png"/><Relationship Id="rId375" Type="http://schemas.openxmlformats.org/officeDocument/2006/relationships/customXml" Target="../ink/ink836.xml"/><Relationship Id="rId582" Type="http://schemas.openxmlformats.org/officeDocument/2006/relationships/customXml" Target="../ink/ink942.xml"/><Relationship Id="rId638" Type="http://schemas.openxmlformats.org/officeDocument/2006/relationships/image" Target="../media/image947.png"/><Relationship Id="rId803" Type="http://schemas.openxmlformats.org/officeDocument/2006/relationships/customXml" Target="../ink/ink1054.xml"/><Relationship Id="rId845" Type="http://schemas.openxmlformats.org/officeDocument/2006/relationships/customXml" Target="../ink/ink1075.xml"/><Relationship Id="rId3" Type="http://schemas.openxmlformats.org/officeDocument/2006/relationships/customXml" Target="../ink/ink648.xml"/><Relationship Id="rId235" Type="http://schemas.openxmlformats.org/officeDocument/2006/relationships/image" Target="../media/image752.png"/><Relationship Id="rId277" Type="http://schemas.openxmlformats.org/officeDocument/2006/relationships/customXml" Target="../ink/ink786.xml"/><Relationship Id="rId400" Type="http://schemas.openxmlformats.org/officeDocument/2006/relationships/customXml" Target="../ink/ink849.xml"/><Relationship Id="rId442" Type="http://schemas.openxmlformats.org/officeDocument/2006/relationships/image" Target="../media/image851.png"/><Relationship Id="rId484" Type="http://schemas.openxmlformats.org/officeDocument/2006/relationships/image" Target="../media/image872.png"/><Relationship Id="rId705" Type="http://schemas.openxmlformats.org/officeDocument/2006/relationships/image" Target="../media/image980.png"/><Relationship Id="rId887" Type="http://schemas.openxmlformats.org/officeDocument/2006/relationships/customXml" Target="../ink/ink1096.xml"/><Relationship Id="rId137" Type="http://schemas.openxmlformats.org/officeDocument/2006/relationships/image" Target="../media/image705.png"/><Relationship Id="rId302" Type="http://schemas.openxmlformats.org/officeDocument/2006/relationships/image" Target="../media/image785.png"/><Relationship Id="rId344" Type="http://schemas.openxmlformats.org/officeDocument/2006/relationships/image" Target="../media/image805.png"/><Relationship Id="rId691" Type="http://schemas.openxmlformats.org/officeDocument/2006/relationships/image" Target="../media/image973.png"/><Relationship Id="rId747" Type="http://schemas.openxmlformats.org/officeDocument/2006/relationships/image" Target="../media/image1001.png"/><Relationship Id="rId789" Type="http://schemas.openxmlformats.org/officeDocument/2006/relationships/customXml" Target="../ink/ink1047.xml"/><Relationship Id="rId912" Type="http://schemas.openxmlformats.org/officeDocument/2006/relationships/image" Target="../media/image1083.png"/><Relationship Id="rId41" Type="http://schemas.openxmlformats.org/officeDocument/2006/relationships/customXml" Target="../ink/ink667.xml"/><Relationship Id="rId83" Type="http://schemas.openxmlformats.org/officeDocument/2006/relationships/customXml" Target="../ink/ink688.xml"/><Relationship Id="rId179" Type="http://schemas.openxmlformats.org/officeDocument/2006/relationships/image" Target="../media/image726.png"/><Relationship Id="rId386" Type="http://schemas.openxmlformats.org/officeDocument/2006/relationships/customXml" Target="../ink/ink842.xml"/><Relationship Id="rId551" Type="http://schemas.openxmlformats.org/officeDocument/2006/relationships/image" Target="../media/image905.png"/><Relationship Id="rId593" Type="http://schemas.openxmlformats.org/officeDocument/2006/relationships/image" Target="../media/image925.png"/><Relationship Id="rId607" Type="http://schemas.openxmlformats.org/officeDocument/2006/relationships/customXml" Target="../ink/ink955.xml"/><Relationship Id="rId649" Type="http://schemas.openxmlformats.org/officeDocument/2006/relationships/customXml" Target="../ink/ink976.xml"/><Relationship Id="rId814" Type="http://schemas.openxmlformats.org/officeDocument/2006/relationships/image" Target="../media/image1034.png"/><Relationship Id="rId856" Type="http://schemas.openxmlformats.org/officeDocument/2006/relationships/image" Target="../media/image1055.png"/><Relationship Id="rId190" Type="http://schemas.openxmlformats.org/officeDocument/2006/relationships/customXml" Target="../ink/ink742.xml"/><Relationship Id="rId204" Type="http://schemas.openxmlformats.org/officeDocument/2006/relationships/customXml" Target="../ink/ink749.xml"/><Relationship Id="rId246" Type="http://schemas.openxmlformats.org/officeDocument/2006/relationships/image" Target="../media/image757.png"/><Relationship Id="rId288" Type="http://schemas.openxmlformats.org/officeDocument/2006/relationships/image" Target="../media/image778.png"/><Relationship Id="rId411" Type="http://schemas.openxmlformats.org/officeDocument/2006/relationships/image" Target="../media/image836.png"/><Relationship Id="rId453" Type="http://schemas.openxmlformats.org/officeDocument/2006/relationships/customXml" Target="../ink/ink876.xml"/><Relationship Id="rId509" Type="http://schemas.openxmlformats.org/officeDocument/2006/relationships/customXml" Target="../ink/ink904.xml"/><Relationship Id="rId660" Type="http://schemas.openxmlformats.org/officeDocument/2006/relationships/image" Target="../media/image958.png"/><Relationship Id="rId898" Type="http://schemas.openxmlformats.org/officeDocument/2006/relationships/image" Target="../media/image1076.png"/><Relationship Id="rId106" Type="http://schemas.openxmlformats.org/officeDocument/2006/relationships/image" Target="../media/image690.png"/><Relationship Id="rId313" Type="http://schemas.openxmlformats.org/officeDocument/2006/relationships/customXml" Target="../ink/ink804.xml"/><Relationship Id="rId495" Type="http://schemas.openxmlformats.org/officeDocument/2006/relationships/customXml" Target="../ink/ink897.xml"/><Relationship Id="rId716" Type="http://schemas.openxmlformats.org/officeDocument/2006/relationships/customXml" Target="../ink/ink1010.xml"/><Relationship Id="rId758" Type="http://schemas.openxmlformats.org/officeDocument/2006/relationships/customXml" Target="../ink/ink1031.xml"/><Relationship Id="rId923" Type="http://schemas.openxmlformats.org/officeDocument/2006/relationships/image" Target="../media/image1088.png"/><Relationship Id="rId10" Type="http://schemas.openxmlformats.org/officeDocument/2006/relationships/image" Target="../media/image643.png"/><Relationship Id="rId52" Type="http://schemas.openxmlformats.org/officeDocument/2006/relationships/image" Target="../media/image664.png"/><Relationship Id="rId94" Type="http://schemas.openxmlformats.org/officeDocument/2006/relationships/image" Target="../media/image684.png"/><Relationship Id="rId148" Type="http://schemas.openxmlformats.org/officeDocument/2006/relationships/customXml" Target="../ink/ink721.xml"/><Relationship Id="rId355" Type="http://schemas.openxmlformats.org/officeDocument/2006/relationships/customXml" Target="../ink/ink825.xml"/><Relationship Id="rId397" Type="http://schemas.openxmlformats.org/officeDocument/2006/relationships/image" Target="../media/image829.png"/><Relationship Id="rId520" Type="http://schemas.openxmlformats.org/officeDocument/2006/relationships/image" Target="../media/image890.png"/><Relationship Id="rId562" Type="http://schemas.openxmlformats.org/officeDocument/2006/relationships/image" Target="../media/image910.png"/><Relationship Id="rId618" Type="http://schemas.openxmlformats.org/officeDocument/2006/relationships/image" Target="../media/image937.png"/><Relationship Id="rId825" Type="http://schemas.openxmlformats.org/officeDocument/2006/relationships/customXml" Target="../ink/ink1065.xml"/><Relationship Id="rId215" Type="http://schemas.openxmlformats.org/officeDocument/2006/relationships/image" Target="../media/image743.png"/><Relationship Id="rId257" Type="http://schemas.openxmlformats.org/officeDocument/2006/relationships/customXml" Target="../ink/ink776.xml"/><Relationship Id="rId422" Type="http://schemas.openxmlformats.org/officeDocument/2006/relationships/customXml" Target="../ink/ink860.xml"/><Relationship Id="rId464" Type="http://schemas.openxmlformats.org/officeDocument/2006/relationships/image" Target="../media/image862.png"/><Relationship Id="rId867" Type="http://schemas.openxmlformats.org/officeDocument/2006/relationships/customXml" Target="../ink/ink1086.xml"/><Relationship Id="rId299" Type="http://schemas.openxmlformats.org/officeDocument/2006/relationships/customXml" Target="../ink/ink797.xml"/><Relationship Id="rId727" Type="http://schemas.openxmlformats.org/officeDocument/2006/relationships/image" Target="../media/image991.png"/><Relationship Id="rId934" Type="http://schemas.openxmlformats.org/officeDocument/2006/relationships/customXml" Target="../ink/ink1120.xml"/><Relationship Id="rId63" Type="http://schemas.openxmlformats.org/officeDocument/2006/relationships/customXml" Target="../ink/ink678.xml"/><Relationship Id="rId159" Type="http://schemas.openxmlformats.org/officeDocument/2006/relationships/image" Target="../media/image716.png"/><Relationship Id="rId366" Type="http://schemas.openxmlformats.org/officeDocument/2006/relationships/image" Target="../media/image814.png"/><Relationship Id="rId573" Type="http://schemas.openxmlformats.org/officeDocument/2006/relationships/customXml" Target="../ink/ink937.xml"/><Relationship Id="rId780" Type="http://schemas.openxmlformats.org/officeDocument/2006/relationships/image" Target="../media/image1017.png"/><Relationship Id="rId226" Type="http://schemas.openxmlformats.org/officeDocument/2006/relationships/customXml" Target="../ink/ink760.xml"/><Relationship Id="rId433" Type="http://schemas.openxmlformats.org/officeDocument/2006/relationships/customXml" Target="../ink/ink866.xml"/><Relationship Id="rId878" Type="http://schemas.openxmlformats.org/officeDocument/2006/relationships/image" Target="../media/image1066.png"/><Relationship Id="rId640" Type="http://schemas.openxmlformats.org/officeDocument/2006/relationships/image" Target="../media/image948.png"/><Relationship Id="rId738" Type="http://schemas.openxmlformats.org/officeDocument/2006/relationships/customXml" Target="../ink/ink1021.xml"/><Relationship Id="rId74" Type="http://schemas.openxmlformats.org/officeDocument/2006/relationships/image" Target="../media/image675.png"/><Relationship Id="rId377" Type="http://schemas.openxmlformats.org/officeDocument/2006/relationships/customXml" Target="../ink/ink837.xml"/><Relationship Id="rId500" Type="http://schemas.openxmlformats.org/officeDocument/2006/relationships/image" Target="../media/image880.png"/><Relationship Id="rId584" Type="http://schemas.openxmlformats.org/officeDocument/2006/relationships/customXml" Target="../ink/ink943.xml"/><Relationship Id="rId805" Type="http://schemas.openxmlformats.org/officeDocument/2006/relationships/customXml" Target="../ink/ink1055.xml"/><Relationship Id="rId5" Type="http://schemas.openxmlformats.org/officeDocument/2006/relationships/customXml" Target="../ink/ink649.xml"/><Relationship Id="rId237" Type="http://schemas.openxmlformats.org/officeDocument/2006/relationships/image" Target="../media/image753.png"/><Relationship Id="rId791" Type="http://schemas.openxmlformats.org/officeDocument/2006/relationships/customXml" Target="../ink/ink1048.xml"/><Relationship Id="rId889" Type="http://schemas.openxmlformats.org/officeDocument/2006/relationships/customXml" Target="../ink/ink1097.xml"/><Relationship Id="rId444" Type="http://schemas.openxmlformats.org/officeDocument/2006/relationships/image" Target="../media/image852.png"/><Relationship Id="rId651" Type="http://schemas.openxmlformats.org/officeDocument/2006/relationships/customXml" Target="../ink/ink977.xml"/><Relationship Id="rId749" Type="http://schemas.openxmlformats.org/officeDocument/2006/relationships/image" Target="../media/image1002.png"/><Relationship Id="rId290" Type="http://schemas.openxmlformats.org/officeDocument/2006/relationships/image" Target="../media/image779.png"/><Relationship Id="rId304" Type="http://schemas.openxmlformats.org/officeDocument/2006/relationships/image" Target="../media/image786.png"/><Relationship Id="rId388" Type="http://schemas.openxmlformats.org/officeDocument/2006/relationships/customXml" Target="../ink/ink843.xml"/><Relationship Id="rId511" Type="http://schemas.openxmlformats.org/officeDocument/2006/relationships/customXml" Target="../ink/ink905.xml"/><Relationship Id="rId609" Type="http://schemas.openxmlformats.org/officeDocument/2006/relationships/customXml" Target="../ink/ink956.xml"/><Relationship Id="rId85" Type="http://schemas.openxmlformats.org/officeDocument/2006/relationships/customXml" Target="../ink/ink689.xml"/><Relationship Id="rId150" Type="http://schemas.openxmlformats.org/officeDocument/2006/relationships/customXml" Target="../ink/ink722.xml"/><Relationship Id="rId595" Type="http://schemas.openxmlformats.org/officeDocument/2006/relationships/image" Target="../media/image926.png"/><Relationship Id="rId816" Type="http://schemas.openxmlformats.org/officeDocument/2006/relationships/image" Target="../media/image1035.png"/><Relationship Id="rId248" Type="http://schemas.openxmlformats.org/officeDocument/2006/relationships/image" Target="../media/image758.png"/><Relationship Id="rId455" Type="http://schemas.openxmlformats.org/officeDocument/2006/relationships/customXml" Target="../ink/ink877.xml"/><Relationship Id="rId662" Type="http://schemas.openxmlformats.org/officeDocument/2006/relationships/image" Target="../media/image959.png"/><Relationship Id="rId12" Type="http://schemas.openxmlformats.org/officeDocument/2006/relationships/image" Target="../media/image644.png"/><Relationship Id="rId108" Type="http://schemas.openxmlformats.org/officeDocument/2006/relationships/image" Target="../media/image691.png"/><Relationship Id="rId315" Type="http://schemas.openxmlformats.org/officeDocument/2006/relationships/customXml" Target="../ink/ink805.xml"/><Relationship Id="rId522" Type="http://schemas.openxmlformats.org/officeDocument/2006/relationships/image" Target="../media/image891.png"/><Relationship Id="rId96" Type="http://schemas.openxmlformats.org/officeDocument/2006/relationships/image" Target="../media/image685.png"/><Relationship Id="rId161" Type="http://schemas.openxmlformats.org/officeDocument/2006/relationships/image" Target="../media/image717.png"/><Relationship Id="rId399" Type="http://schemas.openxmlformats.org/officeDocument/2006/relationships/image" Target="../media/image830.png"/><Relationship Id="rId827" Type="http://schemas.openxmlformats.org/officeDocument/2006/relationships/customXml" Target="../ink/ink1066.xml"/><Relationship Id="rId259" Type="http://schemas.openxmlformats.org/officeDocument/2006/relationships/customXml" Target="../ink/ink777.xml"/><Relationship Id="rId466" Type="http://schemas.openxmlformats.org/officeDocument/2006/relationships/image" Target="../media/image863.png"/><Relationship Id="rId673" Type="http://schemas.openxmlformats.org/officeDocument/2006/relationships/customXml" Target="../ink/ink988.xml"/><Relationship Id="rId880" Type="http://schemas.openxmlformats.org/officeDocument/2006/relationships/image" Target="../media/image1067.png"/><Relationship Id="rId23" Type="http://schemas.openxmlformats.org/officeDocument/2006/relationships/customXml" Target="../ink/ink658.xml"/><Relationship Id="rId119" Type="http://schemas.openxmlformats.org/officeDocument/2006/relationships/customXml" Target="../ink/ink706.xml"/><Relationship Id="rId326" Type="http://schemas.openxmlformats.org/officeDocument/2006/relationships/image" Target="../media/image797.png"/><Relationship Id="rId533" Type="http://schemas.openxmlformats.org/officeDocument/2006/relationships/customXml" Target="../ink/ink916.xml"/><Relationship Id="rId740" Type="http://schemas.openxmlformats.org/officeDocument/2006/relationships/customXml" Target="../ink/ink1022.xml"/><Relationship Id="rId838" Type="http://schemas.openxmlformats.org/officeDocument/2006/relationships/image" Target="../media/image1046.png"/><Relationship Id="rId172" Type="http://schemas.openxmlformats.org/officeDocument/2006/relationships/customXml" Target="../ink/ink733.xml"/><Relationship Id="rId477" Type="http://schemas.openxmlformats.org/officeDocument/2006/relationships/customXml" Target="../ink/ink888.xml"/><Relationship Id="rId600" Type="http://schemas.openxmlformats.org/officeDocument/2006/relationships/customXml" Target="../ink/ink951.xml"/><Relationship Id="rId684" Type="http://schemas.openxmlformats.org/officeDocument/2006/relationships/image" Target="../media/image970.png"/><Relationship Id="rId337" Type="http://schemas.openxmlformats.org/officeDocument/2006/relationships/customXml" Target="../ink/ink816.xml"/><Relationship Id="rId891" Type="http://schemas.openxmlformats.org/officeDocument/2006/relationships/customXml" Target="../ink/ink1098.xml"/><Relationship Id="rId905" Type="http://schemas.openxmlformats.org/officeDocument/2006/relationships/customXml" Target="../ink/ink1105.xml"/><Relationship Id="rId34" Type="http://schemas.openxmlformats.org/officeDocument/2006/relationships/image" Target="../media/image655.png"/><Relationship Id="rId544" Type="http://schemas.openxmlformats.org/officeDocument/2006/relationships/image" Target="../media/image902.png"/><Relationship Id="rId751" Type="http://schemas.openxmlformats.org/officeDocument/2006/relationships/image" Target="../media/image1003.png"/><Relationship Id="rId849" Type="http://schemas.openxmlformats.org/officeDocument/2006/relationships/customXml" Target="../ink/ink1077.xml"/><Relationship Id="rId183" Type="http://schemas.openxmlformats.org/officeDocument/2006/relationships/image" Target="../media/image728.png"/><Relationship Id="rId390" Type="http://schemas.openxmlformats.org/officeDocument/2006/relationships/customXml" Target="../ink/ink844.xml"/><Relationship Id="rId404" Type="http://schemas.openxmlformats.org/officeDocument/2006/relationships/customXml" Target="../ink/ink851.xml"/><Relationship Id="rId611" Type="http://schemas.openxmlformats.org/officeDocument/2006/relationships/customXml" Target="../ink/ink957.xml"/><Relationship Id="rId250" Type="http://schemas.openxmlformats.org/officeDocument/2006/relationships/image" Target="../media/image759.png"/><Relationship Id="rId488" Type="http://schemas.openxmlformats.org/officeDocument/2006/relationships/image" Target="../media/image874.png"/><Relationship Id="rId695" Type="http://schemas.openxmlformats.org/officeDocument/2006/relationships/image" Target="../media/image975.png"/><Relationship Id="rId709" Type="http://schemas.openxmlformats.org/officeDocument/2006/relationships/image" Target="../media/image982.png"/><Relationship Id="rId916" Type="http://schemas.openxmlformats.org/officeDocument/2006/relationships/image" Target="../media/image1085.png"/><Relationship Id="rId45" Type="http://schemas.openxmlformats.org/officeDocument/2006/relationships/customXml" Target="../ink/ink669.xml"/><Relationship Id="rId110" Type="http://schemas.openxmlformats.org/officeDocument/2006/relationships/image" Target="../media/image692.png"/><Relationship Id="rId348" Type="http://schemas.openxmlformats.org/officeDocument/2006/relationships/image" Target="../media/image807.png"/><Relationship Id="rId555" Type="http://schemas.openxmlformats.org/officeDocument/2006/relationships/image" Target="../media/image907.png"/><Relationship Id="rId762" Type="http://schemas.openxmlformats.org/officeDocument/2006/relationships/customXml" Target="../ink/ink1033.xml"/><Relationship Id="rId194" Type="http://schemas.openxmlformats.org/officeDocument/2006/relationships/customXml" Target="../ink/ink744.xml"/><Relationship Id="rId208" Type="http://schemas.openxmlformats.org/officeDocument/2006/relationships/customXml" Target="../ink/ink751.xml"/><Relationship Id="rId415" Type="http://schemas.openxmlformats.org/officeDocument/2006/relationships/image" Target="../media/image838.png"/><Relationship Id="rId622" Type="http://schemas.openxmlformats.org/officeDocument/2006/relationships/image" Target="../media/image939.png"/><Relationship Id="rId261" Type="http://schemas.openxmlformats.org/officeDocument/2006/relationships/customXml" Target="../ink/ink778.xml"/><Relationship Id="rId499" Type="http://schemas.openxmlformats.org/officeDocument/2006/relationships/customXml" Target="../ink/ink899.xml"/><Relationship Id="rId927" Type="http://schemas.openxmlformats.org/officeDocument/2006/relationships/image" Target="../media/image1090.png"/><Relationship Id="rId56" Type="http://schemas.openxmlformats.org/officeDocument/2006/relationships/image" Target="../media/image666.png"/><Relationship Id="rId359" Type="http://schemas.openxmlformats.org/officeDocument/2006/relationships/customXml" Target="../ink/ink827.xml"/><Relationship Id="rId566" Type="http://schemas.openxmlformats.org/officeDocument/2006/relationships/image" Target="../media/image912.png"/><Relationship Id="rId773" Type="http://schemas.openxmlformats.org/officeDocument/2006/relationships/customXml" Target="../ink/ink1039.xml"/><Relationship Id="rId121" Type="http://schemas.openxmlformats.org/officeDocument/2006/relationships/customXml" Target="../ink/ink707.xml"/><Relationship Id="rId219" Type="http://schemas.openxmlformats.org/officeDocument/2006/relationships/image" Target="../media/image745.png"/><Relationship Id="rId426" Type="http://schemas.openxmlformats.org/officeDocument/2006/relationships/image" Target="../media/image843.png"/><Relationship Id="rId633" Type="http://schemas.openxmlformats.org/officeDocument/2006/relationships/customXml" Target="../ink/ink968.xml"/><Relationship Id="rId840" Type="http://schemas.openxmlformats.org/officeDocument/2006/relationships/image" Target="../media/image1047.png"/><Relationship Id="rId67" Type="http://schemas.openxmlformats.org/officeDocument/2006/relationships/customXml" Target="../ink/ink680.xml"/><Relationship Id="rId272" Type="http://schemas.openxmlformats.org/officeDocument/2006/relationships/image" Target="../media/image770.png"/><Relationship Id="rId577" Type="http://schemas.openxmlformats.org/officeDocument/2006/relationships/image" Target="../media/image917.png"/><Relationship Id="rId700" Type="http://schemas.openxmlformats.org/officeDocument/2006/relationships/customXml" Target="../ink/ink1002.xml"/><Relationship Id="rId132" Type="http://schemas.openxmlformats.org/officeDocument/2006/relationships/customXml" Target="../ink/ink713.xml"/><Relationship Id="rId784" Type="http://schemas.openxmlformats.org/officeDocument/2006/relationships/image" Target="../media/image1019.png"/><Relationship Id="rId437" Type="http://schemas.openxmlformats.org/officeDocument/2006/relationships/customXml" Target="../ink/ink868.xml"/><Relationship Id="rId644" Type="http://schemas.openxmlformats.org/officeDocument/2006/relationships/image" Target="../media/image950.png"/><Relationship Id="rId851" Type="http://schemas.openxmlformats.org/officeDocument/2006/relationships/customXml" Target="../ink/ink1078.xml"/><Relationship Id="rId283" Type="http://schemas.openxmlformats.org/officeDocument/2006/relationships/customXml" Target="../ink/ink789.xml"/><Relationship Id="rId490" Type="http://schemas.openxmlformats.org/officeDocument/2006/relationships/image" Target="../media/image875.png"/><Relationship Id="rId504" Type="http://schemas.openxmlformats.org/officeDocument/2006/relationships/image" Target="../media/image882.png"/><Relationship Id="rId711" Type="http://schemas.openxmlformats.org/officeDocument/2006/relationships/image" Target="../media/image983.png"/><Relationship Id="rId78" Type="http://schemas.openxmlformats.org/officeDocument/2006/relationships/image" Target="../media/image677.png"/><Relationship Id="rId143" Type="http://schemas.openxmlformats.org/officeDocument/2006/relationships/image" Target="../media/image708.png"/><Relationship Id="rId350" Type="http://schemas.openxmlformats.org/officeDocument/2006/relationships/image" Target="../media/image808.png"/><Relationship Id="rId588" Type="http://schemas.openxmlformats.org/officeDocument/2006/relationships/customXml" Target="../ink/ink945.xml"/><Relationship Id="rId795" Type="http://schemas.openxmlformats.org/officeDocument/2006/relationships/customXml" Target="../ink/ink1050.xml"/><Relationship Id="rId809" Type="http://schemas.openxmlformats.org/officeDocument/2006/relationships/customXml" Target="../ink/ink1057.xml"/><Relationship Id="rId9" Type="http://schemas.openxmlformats.org/officeDocument/2006/relationships/customXml" Target="../ink/ink651.xml"/><Relationship Id="rId210" Type="http://schemas.openxmlformats.org/officeDocument/2006/relationships/customXml" Target="../ink/ink752.xml"/><Relationship Id="rId448" Type="http://schemas.openxmlformats.org/officeDocument/2006/relationships/image" Target="../media/image854.png"/><Relationship Id="rId655" Type="http://schemas.openxmlformats.org/officeDocument/2006/relationships/customXml" Target="../ink/ink979.xml"/><Relationship Id="rId862" Type="http://schemas.openxmlformats.org/officeDocument/2006/relationships/image" Target="../media/image1058.png"/><Relationship Id="rId294" Type="http://schemas.openxmlformats.org/officeDocument/2006/relationships/image" Target="../media/image781.png"/><Relationship Id="rId308" Type="http://schemas.openxmlformats.org/officeDocument/2006/relationships/image" Target="../media/image788.png"/><Relationship Id="rId515" Type="http://schemas.openxmlformats.org/officeDocument/2006/relationships/customXml" Target="../ink/ink907.xml"/><Relationship Id="rId722" Type="http://schemas.openxmlformats.org/officeDocument/2006/relationships/customXml" Target="../ink/ink1013.xml"/><Relationship Id="rId89" Type="http://schemas.openxmlformats.org/officeDocument/2006/relationships/customXml" Target="../ink/ink691.xml"/><Relationship Id="rId154" Type="http://schemas.openxmlformats.org/officeDocument/2006/relationships/customXml" Target="../ink/ink724.xml"/><Relationship Id="rId361" Type="http://schemas.openxmlformats.org/officeDocument/2006/relationships/customXml" Target="../ink/ink828.xml"/><Relationship Id="rId599" Type="http://schemas.openxmlformats.org/officeDocument/2006/relationships/image" Target="../media/image928.png"/><Relationship Id="rId459" Type="http://schemas.openxmlformats.org/officeDocument/2006/relationships/customXml" Target="../ink/ink879.xml"/><Relationship Id="rId666" Type="http://schemas.openxmlformats.org/officeDocument/2006/relationships/image" Target="../media/image961.png"/><Relationship Id="rId873" Type="http://schemas.openxmlformats.org/officeDocument/2006/relationships/customXml" Target="../ink/ink1089.xml"/><Relationship Id="rId16" Type="http://schemas.openxmlformats.org/officeDocument/2006/relationships/image" Target="../media/image646.png"/><Relationship Id="rId221" Type="http://schemas.openxmlformats.org/officeDocument/2006/relationships/image" Target="../media/image746.png"/><Relationship Id="rId319" Type="http://schemas.openxmlformats.org/officeDocument/2006/relationships/customXml" Target="../ink/ink807.xml"/><Relationship Id="rId526" Type="http://schemas.openxmlformats.org/officeDocument/2006/relationships/image" Target="../media/image893.png"/><Relationship Id="rId733" Type="http://schemas.openxmlformats.org/officeDocument/2006/relationships/image" Target="../media/image994.png"/><Relationship Id="rId165" Type="http://schemas.openxmlformats.org/officeDocument/2006/relationships/image" Target="../media/image719.png"/><Relationship Id="rId372" Type="http://schemas.openxmlformats.org/officeDocument/2006/relationships/image" Target="../media/image817.png"/><Relationship Id="rId677" Type="http://schemas.openxmlformats.org/officeDocument/2006/relationships/customXml" Target="../ink/ink990.xml"/><Relationship Id="rId800" Type="http://schemas.openxmlformats.org/officeDocument/2006/relationships/image" Target="../media/image1027.png"/><Relationship Id="rId232" Type="http://schemas.openxmlformats.org/officeDocument/2006/relationships/customXml" Target="../ink/ink763.xml"/><Relationship Id="rId884" Type="http://schemas.openxmlformats.org/officeDocument/2006/relationships/image" Target="../media/image1069.png"/><Relationship Id="rId27" Type="http://schemas.openxmlformats.org/officeDocument/2006/relationships/customXml" Target="../ink/ink660.xml"/><Relationship Id="rId537" Type="http://schemas.openxmlformats.org/officeDocument/2006/relationships/customXml" Target="../ink/ink918.xml"/><Relationship Id="rId744" Type="http://schemas.openxmlformats.org/officeDocument/2006/relationships/customXml" Target="../ink/ink1024.xml"/><Relationship Id="rId80" Type="http://schemas.openxmlformats.org/officeDocument/2006/relationships/image" Target="../media/image678.png"/><Relationship Id="rId176" Type="http://schemas.openxmlformats.org/officeDocument/2006/relationships/customXml" Target="../ink/ink735.xml"/><Relationship Id="rId383" Type="http://schemas.openxmlformats.org/officeDocument/2006/relationships/customXml" Target="../ink/ink840.xml"/><Relationship Id="rId590" Type="http://schemas.openxmlformats.org/officeDocument/2006/relationships/customXml" Target="../ink/ink946.xml"/><Relationship Id="rId604" Type="http://schemas.openxmlformats.org/officeDocument/2006/relationships/customXml" Target="../ink/ink953.xml"/><Relationship Id="rId811" Type="http://schemas.openxmlformats.org/officeDocument/2006/relationships/customXml" Target="../ink/ink1058.xml"/><Relationship Id="rId243" Type="http://schemas.openxmlformats.org/officeDocument/2006/relationships/customXml" Target="../ink/ink769.xml"/><Relationship Id="rId450" Type="http://schemas.openxmlformats.org/officeDocument/2006/relationships/image" Target="../media/image855.png"/><Relationship Id="rId688" Type="http://schemas.openxmlformats.org/officeDocument/2006/relationships/customXml" Target="../ink/ink996.xml"/><Relationship Id="rId895" Type="http://schemas.openxmlformats.org/officeDocument/2006/relationships/customXml" Target="../ink/ink1100.xml"/><Relationship Id="rId909" Type="http://schemas.openxmlformats.org/officeDocument/2006/relationships/customXml" Target="../ink/ink1107.xml"/><Relationship Id="rId38" Type="http://schemas.openxmlformats.org/officeDocument/2006/relationships/image" Target="../media/image657.png"/><Relationship Id="rId103" Type="http://schemas.openxmlformats.org/officeDocument/2006/relationships/customXml" Target="../ink/ink698.xml"/><Relationship Id="rId310" Type="http://schemas.openxmlformats.org/officeDocument/2006/relationships/image" Target="../media/image789.png"/><Relationship Id="rId548" Type="http://schemas.openxmlformats.org/officeDocument/2006/relationships/customXml" Target="../ink/ink924.xml"/><Relationship Id="rId755" Type="http://schemas.openxmlformats.org/officeDocument/2006/relationships/image" Target="../media/image1005.png"/><Relationship Id="rId91" Type="http://schemas.openxmlformats.org/officeDocument/2006/relationships/customXml" Target="../ink/ink692.xml"/><Relationship Id="rId187" Type="http://schemas.openxmlformats.org/officeDocument/2006/relationships/image" Target="../media/image730.png"/><Relationship Id="rId394" Type="http://schemas.openxmlformats.org/officeDocument/2006/relationships/customXml" Target="../ink/ink846.xml"/><Relationship Id="rId408" Type="http://schemas.openxmlformats.org/officeDocument/2006/relationships/customXml" Target="../ink/ink853.xml"/><Relationship Id="rId615" Type="http://schemas.openxmlformats.org/officeDocument/2006/relationships/customXml" Target="../ink/ink959.xml"/><Relationship Id="rId822" Type="http://schemas.openxmlformats.org/officeDocument/2006/relationships/image" Target="../media/image1038.png"/><Relationship Id="rId254" Type="http://schemas.openxmlformats.org/officeDocument/2006/relationships/image" Target="../media/image761.png"/><Relationship Id="rId699" Type="http://schemas.openxmlformats.org/officeDocument/2006/relationships/image" Target="../media/image977.png"/><Relationship Id="rId49" Type="http://schemas.openxmlformats.org/officeDocument/2006/relationships/customXml" Target="../ink/ink671.xml"/><Relationship Id="rId114" Type="http://schemas.openxmlformats.org/officeDocument/2006/relationships/image" Target="../media/image694.png"/><Relationship Id="rId461" Type="http://schemas.openxmlformats.org/officeDocument/2006/relationships/customXml" Target="../ink/ink880.xml"/><Relationship Id="rId559" Type="http://schemas.openxmlformats.org/officeDocument/2006/relationships/customXml" Target="../ink/ink930.xml"/><Relationship Id="rId766" Type="http://schemas.openxmlformats.org/officeDocument/2006/relationships/customXml" Target="../ink/ink1035.xml"/><Relationship Id="rId198" Type="http://schemas.openxmlformats.org/officeDocument/2006/relationships/customXml" Target="../ink/ink746.xml"/><Relationship Id="rId321" Type="http://schemas.openxmlformats.org/officeDocument/2006/relationships/customXml" Target="../ink/ink808.xml"/><Relationship Id="rId419" Type="http://schemas.openxmlformats.org/officeDocument/2006/relationships/image" Target="../media/image840.png"/><Relationship Id="rId626" Type="http://schemas.openxmlformats.org/officeDocument/2006/relationships/image" Target="../media/image941.png"/><Relationship Id="rId833" Type="http://schemas.openxmlformats.org/officeDocument/2006/relationships/customXml" Target="../ink/ink1069.xml"/><Relationship Id="rId265" Type="http://schemas.openxmlformats.org/officeDocument/2006/relationships/customXml" Target="../ink/ink780.xml"/><Relationship Id="rId472" Type="http://schemas.openxmlformats.org/officeDocument/2006/relationships/image" Target="../media/image866.png"/><Relationship Id="rId900" Type="http://schemas.openxmlformats.org/officeDocument/2006/relationships/image" Target="../media/image1077.png"/><Relationship Id="rId125" Type="http://schemas.openxmlformats.org/officeDocument/2006/relationships/customXml" Target="../ink/ink709.xml"/><Relationship Id="rId332" Type="http://schemas.openxmlformats.org/officeDocument/2006/relationships/image" Target="../media/image800.png"/><Relationship Id="rId777" Type="http://schemas.openxmlformats.org/officeDocument/2006/relationships/customXml" Target="../ink/ink1041.xml"/><Relationship Id="rId637" Type="http://schemas.openxmlformats.org/officeDocument/2006/relationships/customXml" Target="../ink/ink970.xml"/><Relationship Id="rId844" Type="http://schemas.openxmlformats.org/officeDocument/2006/relationships/image" Target="../media/image1049.png"/><Relationship Id="rId276" Type="http://schemas.openxmlformats.org/officeDocument/2006/relationships/image" Target="../media/image772.png"/><Relationship Id="rId483" Type="http://schemas.openxmlformats.org/officeDocument/2006/relationships/customXml" Target="../ink/ink891.xml"/><Relationship Id="rId690" Type="http://schemas.openxmlformats.org/officeDocument/2006/relationships/customXml" Target="../ink/ink997.xml"/><Relationship Id="rId704" Type="http://schemas.openxmlformats.org/officeDocument/2006/relationships/customXml" Target="../ink/ink1004.xml"/><Relationship Id="rId911" Type="http://schemas.openxmlformats.org/officeDocument/2006/relationships/customXml" Target="../ink/ink1108.xml"/><Relationship Id="rId40" Type="http://schemas.openxmlformats.org/officeDocument/2006/relationships/image" Target="../media/image658.png"/><Relationship Id="rId136" Type="http://schemas.openxmlformats.org/officeDocument/2006/relationships/customXml" Target="../ink/ink715.xml"/><Relationship Id="rId343" Type="http://schemas.openxmlformats.org/officeDocument/2006/relationships/customXml" Target="../ink/ink819.xml"/><Relationship Id="rId550" Type="http://schemas.openxmlformats.org/officeDocument/2006/relationships/customXml" Target="../ink/ink925.xml"/><Relationship Id="rId788" Type="http://schemas.openxmlformats.org/officeDocument/2006/relationships/image" Target="../media/image1021.png"/><Relationship Id="rId203" Type="http://schemas.openxmlformats.org/officeDocument/2006/relationships/image" Target="../media/image205.png"/><Relationship Id="rId648" Type="http://schemas.openxmlformats.org/officeDocument/2006/relationships/image" Target="../media/image952.png"/><Relationship Id="rId855" Type="http://schemas.openxmlformats.org/officeDocument/2006/relationships/customXml" Target="../ink/ink1080.xml"/><Relationship Id="rId287" Type="http://schemas.openxmlformats.org/officeDocument/2006/relationships/customXml" Target="../ink/ink791.xml"/><Relationship Id="rId410" Type="http://schemas.openxmlformats.org/officeDocument/2006/relationships/customXml" Target="../ink/ink854.xml"/><Relationship Id="rId494" Type="http://schemas.openxmlformats.org/officeDocument/2006/relationships/image" Target="../media/image877.png"/><Relationship Id="rId508" Type="http://schemas.openxmlformats.org/officeDocument/2006/relationships/image" Target="../media/image884.png"/><Relationship Id="rId715" Type="http://schemas.openxmlformats.org/officeDocument/2006/relationships/image" Target="../media/image985.png"/><Relationship Id="rId922" Type="http://schemas.openxmlformats.org/officeDocument/2006/relationships/customXml" Target="../ink/ink1114.xml"/><Relationship Id="rId147" Type="http://schemas.openxmlformats.org/officeDocument/2006/relationships/image" Target="../media/image710.png"/><Relationship Id="rId354" Type="http://schemas.openxmlformats.org/officeDocument/2006/relationships/image" Target="../media/image810.png"/><Relationship Id="rId799" Type="http://schemas.openxmlformats.org/officeDocument/2006/relationships/customXml" Target="../ink/ink1052.xml"/><Relationship Id="rId51" Type="http://schemas.openxmlformats.org/officeDocument/2006/relationships/customXml" Target="../ink/ink672.xml"/><Relationship Id="rId561" Type="http://schemas.openxmlformats.org/officeDocument/2006/relationships/customXml" Target="../ink/ink931.xml"/><Relationship Id="rId659" Type="http://schemas.openxmlformats.org/officeDocument/2006/relationships/customXml" Target="../ink/ink981.xml"/><Relationship Id="rId866" Type="http://schemas.openxmlformats.org/officeDocument/2006/relationships/image" Target="../media/image1060.png"/><Relationship Id="rId214" Type="http://schemas.openxmlformats.org/officeDocument/2006/relationships/customXml" Target="../ink/ink754.xml"/><Relationship Id="rId298" Type="http://schemas.openxmlformats.org/officeDocument/2006/relationships/image" Target="../media/image783.png"/><Relationship Id="rId421" Type="http://schemas.openxmlformats.org/officeDocument/2006/relationships/image" Target="../media/image841.png"/><Relationship Id="rId519" Type="http://schemas.openxmlformats.org/officeDocument/2006/relationships/customXml" Target="../ink/ink909.xml"/><Relationship Id="rId158" Type="http://schemas.openxmlformats.org/officeDocument/2006/relationships/customXml" Target="../ink/ink726.xml"/><Relationship Id="rId726" Type="http://schemas.openxmlformats.org/officeDocument/2006/relationships/customXml" Target="../ink/ink1015.xml"/><Relationship Id="rId933" Type="http://schemas.openxmlformats.org/officeDocument/2006/relationships/image" Target="../media/image1093.png"/><Relationship Id="rId62" Type="http://schemas.openxmlformats.org/officeDocument/2006/relationships/image" Target="../media/image669.png"/><Relationship Id="rId365" Type="http://schemas.openxmlformats.org/officeDocument/2006/relationships/customXml" Target="../ink/ink831.xml"/><Relationship Id="rId572" Type="http://schemas.openxmlformats.org/officeDocument/2006/relationships/image" Target="../media/image915.png"/><Relationship Id="rId225" Type="http://schemas.openxmlformats.org/officeDocument/2006/relationships/image" Target="../media/image528.png"/><Relationship Id="rId432" Type="http://schemas.openxmlformats.org/officeDocument/2006/relationships/image" Target="../media/image846.png"/><Relationship Id="rId877" Type="http://schemas.openxmlformats.org/officeDocument/2006/relationships/customXml" Target="../ink/ink1091.xml"/><Relationship Id="rId737" Type="http://schemas.openxmlformats.org/officeDocument/2006/relationships/image" Target="../media/image996.png"/><Relationship Id="rId73" Type="http://schemas.openxmlformats.org/officeDocument/2006/relationships/customXml" Target="../ink/ink683.xml"/><Relationship Id="rId169" Type="http://schemas.openxmlformats.org/officeDocument/2006/relationships/image" Target="../media/image721.png"/><Relationship Id="rId376" Type="http://schemas.openxmlformats.org/officeDocument/2006/relationships/image" Target="../media/image819.png"/><Relationship Id="rId583" Type="http://schemas.openxmlformats.org/officeDocument/2006/relationships/image" Target="../media/image920.png"/><Relationship Id="rId790" Type="http://schemas.openxmlformats.org/officeDocument/2006/relationships/image" Target="../media/image1022.png"/><Relationship Id="rId804" Type="http://schemas.openxmlformats.org/officeDocument/2006/relationships/image" Target="../media/image1029.png"/><Relationship Id="rId4" Type="http://schemas.openxmlformats.org/officeDocument/2006/relationships/image" Target="../media/image640.png"/><Relationship Id="rId236" Type="http://schemas.openxmlformats.org/officeDocument/2006/relationships/customXml" Target="../ink/ink765.xml"/><Relationship Id="rId443" Type="http://schemas.openxmlformats.org/officeDocument/2006/relationships/customXml" Target="../ink/ink871.xml"/><Relationship Id="rId650" Type="http://schemas.openxmlformats.org/officeDocument/2006/relationships/image" Target="../media/image953.png"/><Relationship Id="rId888" Type="http://schemas.openxmlformats.org/officeDocument/2006/relationships/image" Target="../media/image1071.png"/><Relationship Id="rId303" Type="http://schemas.openxmlformats.org/officeDocument/2006/relationships/customXml" Target="../ink/ink799.xml"/><Relationship Id="rId748" Type="http://schemas.openxmlformats.org/officeDocument/2006/relationships/customXml" Target="../ink/ink1026.xml"/><Relationship Id="rId84" Type="http://schemas.openxmlformats.org/officeDocument/2006/relationships/image" Target="../media/image680.png"/><Relationship Id="rId387" Type="http://schemas.openxmlformats.org/officeDocument/2006/relationships/image" Target="../media/image824.png"/><Relationship Id="rId510" Type="http://schemas.openxmlformats.org/officeDocument/2006/relationships/image" Target="../media/image885.png"/><Relationship Id="rId594" Type="http://schemas.openxmlformats.org/officeDocument/2006/relationships/customXml" Target="../ink/ink948.xml"/><Relationship Id="rId608" Type="http://schemas.openxmlformats.org/officeDocument/2006/relationships/image" Target="../media/image932.png"/><Relationship Id="rId815" Type="http://schemas.openxmlformats.org/officeDocument/2006/relationships/customXml" Target="../ink/ink1060.xml"/><Relationship Id="rId247" Type="http://schemas.openxmlformats.org/officeDocument/2006/relationships/customXml" Target="../ink/ink771.xml"/><Relationship Id="rId899" Type="http://schemas.openxmlformats.org/officeDocument/2006/relationships/customXml" Target="../ink/ink1102.xml"/><Relationship Id="rId107" Type="http://schemas.openxmlformats.org/officeDocument/2006/relationships/customXml" Target="../ink/ink700.xml"/><Relationship Id="rId454" Type="http://schemas.openxmlformats.org/officeDocument/2006/relationships/image" Target="../media/image857.png"/><Relationship Id="rId661" Type="http://schemas.openxmlformats.org/officeDocument/2006/relationships/customXml" Target="../ink/ink982.xml"/><Relationship Id="rId759" Type="http://schemas.openxmlformats.org/officeDocument/2006/relationships/image" Target="../media/image1007.png"/><Relationship Id="rId11" Type="http://schemas.openxmlformats.org/officeDocument/2006/relationships/customXml" Target="../ink/ink652.xml"/><Relationship Id="rId314" Type="http://schemas.openxmlformats.org/officeDocument/2006/relationships/image" Target="../media/image791.png"/><Relationship Id="rId398" Type="http://schemas.openxmlformats.org/officeDocument/2006/relationships/customXml" Target="../ink/ink848.xml"/><Relationship Id="rId521" Type="http://schemas.openxmlformats.org/officeDocument/2006/relationships/customXml" Target="../ink/ink910.xml"/><Relationship Id="rId619" Type="http://schemas.openxmlformats.org/officeDocument/2006/relationships/customXml" Target="../ink/ink961.xml"/><Relationship Id="rId95" Type="http://schemas.openxmlformats.org/officeDocument/2006/relationships/customXml" Target="../ink/ink694.xml"/><Relationship Id="rId160" Type="http://schemas.openxmlformats.org/officeDocument/2006/relationships/customXml" Target="../ink/ink727.xml"/><Relationship Id="rId826" Type="http://schemas.openxmlformats.org/officeDocument/2006/relationships/image" Target="../media/image1040.png"/><Relationship Id="rId258" Type="http://schemas.openxmlformats.org/officeDocument/2006/relationships/image" Target="../media/image763.png"/><Relationship Id="rId465" Type="http://schemas.openxmlformats.org/officeDocument/2006/relationships/customXml" Target="../ink/ink882.xml"/><Relationship Id="rId672" Type="http://schemas.openxmlformats.org/officeDocument/2006/relationships/image" Target="../media/image964.png"/><Relationship Id="rId22" Type="http://schemas.openxmlformats.org/officeDocument/2006/relationships/image" Target="../media/image649.png"/><Relationship Id="rId118" Type="http://schemas.openxmlformats.org/officeDocument/2006/relationships/image" Target="../media/image696.png"/><Relationship Id="rId325" Type="http://schemas.openxmlformats.org/officeDocument/2006/relationships/customXml" Target="../ink/ink810.xml"/><Relationship Id="rId532" Type="http://schemas.openxmlformats.org/officeDocument/2006/relationships/image" Target="../media/image896.png"/><Relationship Id="rId171" Type="http://schemas.openxmlformats.org/officeDocument/2006/relationships/image" Target="../media/image722.png"/><Relationship Id="rId837" Type="http://schemas.openxmlformats.org/officeDocument/2006/relationships/customXml" Target="../ink/ink1071.xml"/><Relationship Id="rId269" Type="http://schemas.openxmlformats.org/officeDocument/2006/relationships/customXml" Target="../ink/ink782.xml"/><Relationship Id="rId476" Type="http://schemas.openxmlformats.org/officeDocument/2006/relationships/image" Target="../media/image868.png"/><Relationship Id="rId683" Type="http://schemas.openxmlformats.org/officeDocument/2006/relationships/customXml" Target="../ink/ink993.xml"/><Relationship Id="rId890" Type="http://schemas.openxmlformats.org/officeDocument/2006/relationships/image" Target="../media/image1072.png"/><Relationship Id="rId904" Type="http://schemas.openxmlformats.org/officeDocument/2006/relationships/image" Target="../media/image1079.png"/><Relationship Id="rId33" Type="http://schemas.openxmlformats.org/officeDocument/2006/relationships/customXml" Target="../ink/ink663.xml"/><Relationship Id="rId129" Type="http://schemas.openxmlformats.org/officeDocument/2006/relationships/customXml" Target="../ink/ink711.xml"/><Relationship Id="rId336" Type="http://schemas.openxmlformats.org/officeDocument/2006/relationships/image" Target="../media/image802.png"/><Relationship Id="rId543" Type="http://schemas.openxmlformats.org/officeDocument/2006/relationships/customXml" Target="../ink/ink921.xml"/><Relationship Id="rId182" Type="http://schemas.openxmlformats.org/officeDocument/2006/relationships/customXml" Target="../ink/ink738.xml"/><Relationship Id="rId403" Type="http://schemas.openxmlformats.org/officeDocument/2006/relationships/image" Target="../media/image832.png"/><Relationship Id="rId750" Type="http://schemas.openxmlformats.org/officeDocument/2006/relationships/customXml" Target="../ink/ink1027.xml"/><Relationship Id="rId848" Type="http://schemas.openxmlformats.org/officeDocument/2006/relationships/image" Target="../media/image1051.png"/><Relationship Id="rId487" Type="http://schemas.openxmlformats.org/officeDocument/2006/relationships/customXml" Target="../ink/ink893.xml"/><Relationship Id="rId610" Type="http://schemas.openxmlformats.org/officeDocument/2006/relationships/image" Target="../media/image933.png"/><Relationship Id="rId694" Type="http://schemas.openxmlformats.org/officeDocument/2006/relationships/customXml" Target="../ink/ink999.xml"/><Relationship Id="rId708" Type="http://schemas.openxmlformats.org/officeDocument/2006/relationships/customXml" Target="../ink/ink1006.xml"/><Relationship Id="rId915" Type="http://schemas.openxmlformats.org/officeDocument/2006/relationships/customXml" Target="../ink/ink1110.xml"/><Relationship Id="rId347" Type="http://schemas.openxmlformats.org/officeDocument/2006/relationships/customXml" Target="../ink/ink821.xml"/><Relationship Id="rId44" Type="http://schemas.openxmlformats.org/officeDocument/2006/relationships/image" Target="../media/image660.png"/><Relationship Id="rId554" Type="http://schemas.openxmlformats.org/officeDocument/2006/relationships/customXml" Target="../ink/ink927.xml"/><Relationship Id="rId761" Type="http://schemas.openxmlformats.org/officeDocument/2006/relationships/image" Target="../media/image1008.png"/><Relationship Id="rId859" Type="http://schemas.openxmlformats.org/officeDocument/2006/relationships/customXml" Target="../ink/ink1082.xml"/><Relationship Id="rId193" Type="http://schemas.openxmlformats.org/officeDocument/2006/relationships/image" Target="../media/image733.png"/><Relationship Id="rId207" Type="http://schemas.openxmlformats.org/officeDocument/2006/relationships/image" Target="../media/image739.png"/><Relationship Id="rId414" Type="http://schemas.openxmlformats.org/officeDocument/2006/relationships/customXml" Target="../ink/ink856.xml"/><Relationship Id="rId498" Type="http://schemas.openxmlformats.org/officeDocument/2006/relationships/image" Target="../media/image879.png"/><Relationship Id="rId621" Type="http://schemas.openxmlformats.org/officeDocument/2006/relationships/customXml" Target="../ink/ink962.xml"/><Relationship Id="rId260" Type="http://schemas.openxmlformats.org/officeDocument/2006/relationships/image" Target="../media/image764.png"/><Relationship Id="rId719" Type="http://schemas.openxmlformats.org/officeDocument/2006/relationships/image" Target="../media/image987.png"/><Relationship Id="rId926" Type="http://schemas.openxmlformats.org/officeDocument/2006/relationships/customXml" Target="../ink/ink1116.xml"/><Relationship Id="rId55" Type="http://schemas.openxmlformats.org/officeDocument/2006/relationships/customXml" Target="../ink/ink674.xml"/><Relationship Id="rId120" Type="http://schemas.openxmlformats.org/officeDocument/2006/relationships/image" Target="../media/image697.png"/><Relationship Id="rId358" Type="http://schemas.openxmlformats.org/officeDocument/2006/relationships/image" Target="../media/image812.png"/><Relationship Id="rId565" Type="http://schemas.openxmlformats.org/officeDocument/2006/relationships/customXml" Target="../ink/ink933.xml"/><Relationship Id="rId772" Type="http://schemas.openxmlformats.org/officeDocument/2006/relationships/customXml" Target="../ink/ink1038.xml"/><Relationship Id="rId218" Type="http://schemas.openxmlformats.org/officeDocument/2006/relationships/customXml" Target="../ink/ink756.xml"/><Relationship Id="rId425" Type="http://schemas.openxmlformats.org/officeDocument/2006/relationships/customXml" Target="../ink/ink862.xml"/><Relationship Id="rId632" Type="http://schemas.openxmlformats.org/officeDocument/2006/relationships/image" Target="../media/image944.png"/><Relationship Id="rId271" Type="http://schemas.openxmlformats.org/officeDocument/2006/relationships/customXml" Target="../ink/ink783.xml"/><Relationship Id="rId937" Type="http://schemas.openxmlformats.org/officeDocument/2006/relationships/image" Target="../media/image1095.png"/><Relationship Id="rId66" Type="http://schemas.openxmlformats.org/officeDocument/2006/relationships/image" Target="../media/image671.png"/><Relationship Id="rId131" Type="http://schemas.openxmlformats.org/officeDocument/2006/relationships/customXml" Target="../ink/ink712.xml"/><Relationship Id="rId369" Type="http://schemas.openxmlformats.org/officeDocument/2006/relationships/customXml" Target="../ink/ink833.xml"/><Relationship Id="rId576" Type="http://schemas.openxmlformats.org/officeDocument/2006/relationships/customXml" Target="../ink/ink939.xml"/><Relationship Id="rId783" Type="http://schemas.openxmlformats.org/officeDocument/2006/relationships/customXml" Target="../ink/ink1044.xml"/><Relationship Id="rId229" Type="http://schemas.openxmlformats.org/officeDocument/2006/relationships/image" Target="../media/image749.png"/><Relationship Id="rId436" Type="http://schemas.openxmlformats.org/officeDocument/2006/relationships/image" Target="../media/image848.png"/><Relationship Id="rId643" Type="http://schemas.openxmlformats.org/officeDocument/2006/relationships/customXml" Target="../ink/ink973.xml"/><Relationship Id="rId850" Type="http://schemas.openxmlformats.org/officeDocument/2006/relationships/image" Target="../media/image1052.png"/><Relationship Id="rId77" Type="http://schemas.openxmlformats.org/officeDocument/2006/relationships/customXml" Target="../ink/ink685.xml"/><Relationship Id="rId282" Type="http://schemas.openxmlformats.org/officeDocument/2006/relationships/image" Target="../media/image775.png"/><Relationship Id="rId503" Type="http://schemas.openxmlformats.org/officeDocument/2006/relationships/customXml" Target="../ink/ink901.xml"/><Relationship Id="rId587" Type="http://schemas.openxmlformats.org/officeDocument/2006/relationships/image" Target="../media/image922.png"/><Relationship Id="rId710" Type="http://schemas.openxmlformats.org/officeDocument/2006/relationships/customXml" Target="../ink/ink1007.xml"/><Relationship Id="rId808" Type="http://schemas.openxmlformats.org/officeDocument/2006/relationships/image" Target="../media/image1031.png"/><Relationship Id="rId8" Type="http://schemas.openxmlformats.org/officeDocument/2006/relationships/image" Target="../media/image642.png"/><Relationship Id="rId142" Type="http://schemas.openxmlformats.org/officeDocument/2006/relationships/customXml" Target="../ink/ink718.xml"/><Relationship Id="rId447" Type="http://schemas.openxmlformats.org/officeDocument/2006/relationships/customXml" Target="../ink/ink873.xml"/><Relationship Id="rId794" Type="http://schemas.openxmlformats.org/officeDocument/2006/relationships/image" Target="../media/image1024.png"/><Relationship Id="rId654" Type="http://schemas.openxmlformats.org/officeDocument/2006/relationships/image" Target="../media/image955.png"/><Relationship Id="rId861" Type="http://schemas.openxmlformats.org/officeDocument/2006/relationships/customXml" Target="../ink/ink1083.xml"/><Relationship Id="rId293" Type="http://schemas.openxmlformats.org/officeDocument/2006/relationships/customXml" Target="../ink/ink794.xml"/><Relationship Id="rId307" Type="http://schemas.openxmlformats.org/officeDocument/2006/relationships/customXml" Target="../ink/ink801.xml"/><Relationship Id="rId514" Type="http://schemas.openxmlformats.org/officeDocument/2006/relationships/image" Target="../media/image887.png"/><Relationship Id="rId721" Type="http://schemas.openxmlformats.org/officeDocument/2006/relationships/image" Target="../media/image988.png"/><Relationship Id="rId88" Type="http://schemas.openxmlformats.org/officeDocument/2006/relationships/image" Target="../media/image681.png"/><Relationship Id="rId153" Type="http://schemas.openxmlformats.org/officeDocument/2006/relationships/image" Target="../media/image713.png"/><Relationship Id="rId360" Type="http://schemas.openxmlformats.org/officeDocument/2006/relationships/image" Target="../media/image476.png"/><Relationship Id="rId598" Type="http://schemas.openxmlformats.org/officeDocument/2006/relationships/customXml" Target="../ink/ink950.xml"/><Relationship Id="rId819" Type="http://schemas.openxmlformats.org/officeDocument/2006/relationships/customXml" Target="../ink/ink1062.xml"/><Relationship Id="rId220" Type="http://schemas.openxmlformats.org/officeDocument/2006/relationships/customXml" Target="../ink/ink757.xml"/><Relationship Id="rId458" Type="http://schemas.openxmlformats.org/officeDocument/2006/relationships/image" Target="../media/image859.png"/><Relationship Id="rId665" Type="http://schemas.openxmlformats.org/officeDocument/2006/relationships/customXml" Target="../ink/ink984.xml"/><Relationship Id="rId872" Type="http://schemas.openxmlformats.org/officeDocument/2006/relationships/image" Target="../media/image1063.png"/><Relationship Id="rId15" Type="http://schemas.openxmlformats.org/officeDocument/2006/relationships/customXml" Target="../ink/ink654.xml"/><Relationship Id="rId318" Type="http://schemas.openxmlformats.org/officeDocument/2006/relationships/image" Target="../media/image793.png"/><Relationship Id="rId525" Type="http://schemas.openxmlformats.org/officeDocument/2006/relationships/customXml" Target="../ink/ink912.xml"/><Relationship Id="rId732" Type="http://schemas.openxmlformats.org/officeDocument/2006/relationships/customXml" Target="../ink/ink1018.xml"/><Relationship Id="rId99" Type="http://schemas.openxmlformats.org/officeDocument/2006/relationships/customXml" Target="../ink/ink696.xml"/><Relationship Id="rId164" Type="http://schemas.openxmlformats.org/officeDocument/2006/relationships/customXml" Target="../ink/ink729.xml"/><Relationship Id="rId371" Type="http://schemas.openxmlformats.org/officeDocument/2006/relationships/customXml" Target="../ink/ink834.xml"/><Relationship Id="rId469" Type="http://schemas.openxmlformats.org/officeDocument/2006/relationships/customXml" Target="../ink/ink884.xml"/><Relationship Id="rId676" Type="http://schemas.openxmlformats.org/officeDocument/2006/relationships/image" Target="../media/image966.png"/><Relationship Id="rId883" Type="http://schemas.openxmlformats.org/officeDocument/2006/relationships/customXml" Target="../ink/ink1094.xml"/><Relationship Id="rId26" Type="http://schemas.openxmlformats.org/officeDocument/2006/relationships/image" Target="../media/image651.png"/><Relationship Id="rId231" Type="http://schemas.openxmlformats.org/officeDocument/2006/relationships/image" Target="../media/image750.png"/><Relationship Id="rId329" Type="http://schemas.openxmlformats.org/officeDocument/2006/relationships/customXml" Target="../ink/ink812.xml"/><Relationship Id="rId536" Type="http://schemas.openxmlformats.org/officeDocument/2006/relationships/image" Target="../media/image898.png"/><Relationship Id="rId175" Type="http://schemas.openxmlformats.org/officeDocument/2006/relationships/image" Target="../media/image724.png"/><Relationship Id="rId743" Type="http://schemas.openxmlformats.org/officeDocument/2006/relationships/image" Target="../media/image999.png"/><Relationship Id="rId382" Type="http://schemas.openxmlformats.org/officeDocument/2006/relationships/image" Target="../media/image822.png"/><Relationship Id="rId603" Type="http://schemas.openxmlformats.org/officeDocument/2006/relationships/image" Target="../media/image930.png"/><Relationship Id="rId687" Type="http://schemas.openxmlformats.org/officeDocument/2006/relationships/customXml" Target="../ink/ink995.xml"/><Relationship Id="rId810" Type="http://schemas.openxmlformats.org/officeDocument/2006/relationships/image" Target="../media/image1032.png"/><Relationship Id="rId908" Type="http://schemas.openxmlformats.org/officeDocument/2006/relationships/image" Target="../media/image1081.png"/><Relationship Id="rId242" Type="http://schemas.openxmlformats.org/officeDocument/2006/relationships/image" Target="../media/image755.png"/><Relationship Id="rId894" Type="http://schemas.openxmlformats.org/officeDocument/2006/relationships/image" Target="../media/image1074.png"/><Relationship Id="rId37" Type="http://schemas.openxmlformats.org/officeDocument/2006/relationships/customXml" Target="../ink/ink665.xml"/><Relationship Id="rId102" Type="http://schemas.openxmlformats.org/officeDocument/2006/relationships/image" Target="../media/image688.png"/><Relationship Id="rId547" Type="http://schemas.openxmlformats.org/officeDocument/2006/relationships/customXml" Target="../ink/ink923.xml"/><Relationship Id="rId754" Type="http://schemas.openxmlformats.org/officeDocument/2006/relationships/customXml" Target="../ink/ink1029.xml"/><Relationship Id="rId90" Type="http://schemas.openxmlformats.org/officeDocument/2006/relationships/image" Target="../media/image682.png"/><Relationship Id="rId186" Type="http://schemas.openxmlformats.org/officeDocument/2006/relationships/customXml" Target="../ink/ink740.xml"/><Relationship Id="rId393" Type="http://schemas.openxmlformats.org/officeDocument/2006/relationships/image" Target="../media/image827.png"/><Relationship Id="rId407" Type="http://schemas.openxmlformats.org/officeDocument/2006/relationships/image" Target="../media/image834.png"/><Relationship Id="rId614" Type="http://schemas.openxmlformats.org/officeDocument/2006/relationships/image" Target="../media/image935.png"/><Relationship Id="rId821" Type="http://schemas.openxmlformats.org/officeDocument/2006/relationships/customXml" Target="../ink/ink1063.xml"/><Relationship Id="rId253" Type="http://schemas.openxmlformats.org/officeDocument/2006/relationships/customXml" Target="../ink/ink774.xml"/><Relationship Id="rId460" Type="http://schemas.openxmlformats.org/officeDocument/2006/relationships/image" Target="../media/image860.png"/><Relationship Id="rId698" Type="http://schemas.openxmlformats.org/officeDocument/2006/relationships/customXml" Target="../ink/ink1001.xml"/><Relationship Id="rId919" Type="http://schemas.openxmlformats.org/officeDocument/2006/relationships/customXml" Target="../ink/ink1112.xml"/><Relationship Id="rId48" Type="http://schemas.openxmlformats.org/officeDocument/2006/relationships/image" Target="../media/image662.png"/><Relationship Id="rId113" Type="http://schemas.openxmlformats.org/officeDocument/2006/relationships/customXml" Target="../ink/ink703.xml"/><Relationship Id="rId320" Type="http://schemas.openxmlformats.org/officeDocument/2006/relationships/image" Target="../media/image794.png"/><Relationship Id="rId558" Type="http://schemas.openxmlformats.org/officeDocument/2006/relationships/image" Target="../media/image908.png"/><Relationship Id="rId765" Type="http://schemas.openxmlformats.org/officeDocument/2006/relationships/image" Target="../media/image1010.png"/><Relationship Id="rId197" Type="http://schemas.openxmlformats.org/officeDocument/2006/relationships/image" Target="../media/image735.png"/><Relationship Id="rId418" Type="http://schemas.openxmlformats.org/officeDocument/2006/relationships/customXml" Target="../ink/ink858.xml"/><Relationship Id="rId625" Type="http://schemas.openxmlformats.org/officeDocument/2006/relationships/customXml" Target="../ink/ink964.xml"/><Relationship Id="rId832" Type="http://schemas.openxmlformats.org/officeDocument/2006/relationships/image" Target="../media/image1043.png"/><Relationship Id="rId264" Type="http://schemas.openxmlformats.org/officeDocument/2006/relationships/image" Target="../media/image766.png"/><Relationship Id="rId471" Type="http://schemas.openxmlformats.org/officeDocument/2006/relationships/customXml" Target="../ink/ink885.xml"/><Relationship Id="rId59" Type="http://schemas.openxmlformats.org/officeDocument/2006/relationships/customXml" Target="../ink/ink676.xml"/><Relationship Id="rId124" Type="http://schemas.openxmlformats.org/officeDocument/2006/relationships/image" Target="../media/image699.png"/><Relationship Id="rId569" Type="http://schemas.openxmlformats.org/officeDocument/2006/relationships/customXml" Target="../ink/ink935.xml"/><Relationship Id="rId776" Type="http://schemas.openxmlformats.org/officeDocument/2006/relationships/image" Target="../media/image1015.png"/></Relationships>
</file>

<file path=ppt/slides/_rels/slide8.xml.rels><?xml version="1.0" encoding="UTF-8" standalone="yes"?>
<Relationships xmlns="http://schemas.openxmlformats.org/package/2006/relationships"><Relationship Id="rId1827" Type="http://schemas.openxmlformats.org/officeDocument/2006/relationships/customXml" Target="../ink/ink2046.xml"/><Relationship Id="rId170" Type="http://schemas.openxmlformats.org/officeDocument/2006/relationships/customXml" Target="../ink/ink1204.xml"/><Relationship Id="rId987" Type="http://schemas.openxmlformats.org/officeDocument/2006/relationships/customXml" Target="../ink/ink1617.xml"/><Relationship Id="rId847" Type="http://schemas.openxmlformats.org/officeDocument/2006/relationships/image" Target="../media/image1513.png"/><Relationship Id="rId1477" Type="http://schemas.openxmlformats.org/officeDocument/2006/relationships/customXml" Target="../ink/ink1866.xml"/><Relationship Id="rId1684" Type="http://schemas.openxmlformats.org/officeDocument/2006/relationships/customXml" Target="../ink/ink1973.xml"/><Relationship Id="rId1891" Type="http://schemas.openxmlformats.org/officeDocument/2006/relationships/customXml" Target="../ink/ink2080.xml"/><Relationship Id="rId707" Type="http://schemas.openxmlformats.org/officeDocument/2006/relationships/customXml" Target="../ink/ink1475.xml"/><Relationship Id="rId914" Type="http://schemas.openxmlformats.org/officeDocument/2006/relationships/image" Target="../media/image1545.png"/><Relationship Id="rId1337" Type="http://schemas.openxmlformats.org/officeDocument/2006/relationships/image" Target="../media/image1753.png"/><Relationship Id="rId1544" Type="http://schemas.openxmlformats.org/officeDocument/2006/relationships/customXml" Target="../ink/ink1901.xml"/><Relationship Id="rId1751" Type="http://schemas.openxmlformats.org/officeDocument/2006/relationships/image" Target="../media/image1952.png"/><Relationship Id="rId43" Type="http://schemas.openxmlformats.org/officeDocument/2006/relationships/image" Target="../media/image1118.png"/><Relationship Id="rId1404" Type="http://schemas.openxmlformats.org/officeDocument/2006/relationships/image" Target="../media/image1785.png"/><Relationship Id="rId1611" Type="http://schemas.openxmlformats.org/officeDocument/2006/relationships/customXml" Target="../ink/ink1935.xml"/><Relationship Id="rId497" Type="http://schemas.openxmlformats.org/officeDocument/2006/relationships/customXml" Target="../ink/ink1369.xml"/><Relationship Id="rId357" Type="http://schemas.openxmlformats.org/officeDocument/2006/relationships/image" Target="../media/image1273.png"/><Relationship Id="rId1194" Type="http://schemas.openxmlformats.org/officeDocument/2006/relationships/image" Target="../media/image1685.png"/><Relationship Id="rId2038" Type="http://schemas.openxmlformats.org/officeDocument/2006/relationships/customXml" Target="../ink/ink2157.xml"/><Relationship Id="rId217" Type="http://schemas.openxmlformats.org/officeDocument/2006/relationships/customXml" Target="../ink/ink1228.xml"/><Relationship Id="rId564" Type="http://schemas.openxmlformats.org/officeDocument/2006/relationships/customXml" Target="../ink/ink1403.xml"/><Relationship Id="rId771" Type="http://schemas.openxmlformats.org/officeDocument/2006/relationships/customXml" Target="../ink/ink1507.xml"/><Relationship Id="rId424" Type="http://schemas.openxmlformats.org/officeDocument/2006/relationships/image" Target="../media/image1306.png"/><Relationship Id="rId631" Type="http://schemas.openxmlformats.org/officeDocument/2006/relationships/customXml" Target="../ink/ink1437.xml"/><Relationship Id="rId1054" Type="http://schemas.openxmlformats.org/officeDocument/2006/relationships/image" Target="../media/image1615.png"/><Relationship Id="rId1261" Type="http://schemas.openxmlformats.org/officeDocument/2006/relationships/customXml" Target="../ink/ink1755.xml"/><Relationship Id="rId2105" Type="http://schemas.openxmlformats.org/officeDocument/2006/relationships/image" Target="../media/image2121.png"/><Relationship Id="rId1121" Type="http://schemas.openxmlformats.org/officeDocument/2006/relationships/customXml" Target="../ink/ink1684.xml"/><Relationship Id="rId1700" Type="http://schemas.openxmlformats.org/officeDocument/2006/relationships/image" Target="../media/image1927.png"/><Relationship Id="rId1938" Type="http://schemas.openxmlformats.org/officeDocument/2006/relationships/image" Target="../media/image2040.png"/><Relationship Id="rId281" Type="http://schemas.openxmlformats.org/officeDocument/2006/relationships/image" Target="../media/image1235.png"/><Relationship Id="rId141" Type="http://schemas.openxmlformats.org/officeDocument/2006/relationships/image" Target="../media/image1166.png"/><Relationship Id="rId379" Type="http://schemas.openxmlformats.org/officeDocument/2006/relationships/customXml" Target="../ink/ink1310.xml"/><Relationship Id="rId586" Type="http://schemas.openxmlformats.org/officeDocument/2006/relationships/customXml" Target="../ink/ink1414.xml"/><Relationship Id="rId793" Type="http://schemas.openxmlformats.org/officeDocument/2006/relationships/customXml" Target="../ink/ink1518.xml"/><Relationship Id="rId7" Type="http://schemas.openxmlformats.org/officeDocument/2006/relationships/image" Target="../media/image1100.png"/><Relationship Id="rId239" Type="http://schemas.openxmlformats.org/officeDocument/2006/relationships/customXml" Target="../ink/ink1239.xml"/><Relationship Id="rId446" Type="http://schemas.openxmlformats.org/officeDocument/2006/relationships/image" Target="../media/image1022.png"/><Relationship Id="rId653" Type="http://schemas.openxmlformats.org/officeDocument/2006/relationships/customXml" Target="../ink/ink1448.xml"/><Relationship Id="rId1076" Type="http://schemas.openxmlformats.org/officeDocument/2006/relationships/image" Target="../media/image1626.png"/><Relationship Id="rId1283" Type="http://schemas.openxmlformats.org/officeDocument/2006/relationships/customXml" Target="../ink/ink1766.xml"/><Relationship Id="rId1490" Type="http://schemas.openxmlformats.org/officeDocument/2006/relationships/customXml" Target="../ink/ink1873.xml"/><Relationship Id="rId306" Type="http://schemas.openxmlformats.org/officeDocument/2006/relationships/customXml" Target="../ink/ink1273.xml"/><Relationship Id="rId860" Type="http://schemas.openxmlformats.org/officeDocument/2006/relationships/customXml" Target="../ink/ink1552.xml"/><Relationship Id="rId958" Type="http://schemas.openxmlformats.org/officeDocument/2006/relationships/image" Target="../media/image1567.png"/><Relationship Id="rId1143" Type="http://schemas.openxmlformats.org/officeDocument/2006/relationships/customXml" Target="../ink/ink1695.xml"/><Relationship Id="rId1588" Type="http://schemas.openxmlformats.org/officeDocument/2006/relationships/image" Target="../media/image1873.png"/><Relationship Id="rId1795" Type="http://schemas.openxmlformats.org/officeDocument/2006/relationships/customXml" Target="../ink/ink2030.xml"/><Relationship Id="rId87" Type="http://schemas.openxmlformats.org/officeDocument/2006/relationships/image" Target="../media/image1140.png"/><Relationship Id="rId513" Type="http://schemas.openxmlformats.org/officeDocument/2006/relationships/image" Target="../media/image1349.png"/><Relationship Id="rId720" Type="http://schemas.openxmlformats.org/officeDocument/2006/relationships/image" Target="../media/image1450.png"/><Relationship Id="rId818" Type="http://schemas.openxmlformats.org/officeDocument/2006/relationships/image" Target="../media/image1499.png"/><Relationship Id="rId1350" Type="http://schemas.openxmlformats.org/officeDocument/2006/relationships/customXml" Target="../ink/ink1800.xml"/><Relationship Id="rId1448" Type="http://schemas.openxmlformats.org/officeDocument/2006/relationships/customXml" Target="../ink/ink1851.xml"/><Relationship Id="rId1655" Type="http://schemas.openxmlformats.org/officeDocument/2006/relationships/image" Target="../media/image1906.png"/><Relationship Id="rId1003" Type="http://schemas.openxmlformats.org/officeDocument/2006/relationships/customXml" Target="../ink/ink1625.xml"/><Relationship Id="rId1210" Type="http://schemas.openxmlformats.org/officeDocument/2006/relationships/image" Target="../media/image1692.png"/><Relationship Id="rId1308" Type="http://schemas.openxmlformats.org/officeDocument/2006/relationships/customXml" Target="../ink/ink1779.xml"/><Relationship Id="rId1862" Type="http://schemas.openxmlformats.org/officeDocument/2006/relationships/customXml" Target="../ink/ink2065.xml"/><Relationship Id="rId1515" Type="http://schemas.openxmlformats.org/officeDocument/2006/relationships/image" Target="../media/image1839.png"/><Relationship Id="rId1722" Type="http://schemas.openxmlformats.org/officeDocument/2006/relationships/image" Target="../media/image1938.png"/><Relationship Id="rId14" Type="http://schemas.openxmlformats.org/officeDocument/2006/relationships/customXml" Target="../ink/ink1126.xml"/><Relationship Id="rId163" Type="http://schemas.openxmlformats.org/officeDocument/2006/relationships/image" Target="../media/image1177.png"/><Relationship Id="rId370" Type="http://schemas.openxmlformats.org/officeDocument/2006/relationships/customXml" Target="../ink/ink1305.xml"/><Relationship Id="rId2051" Type="http://schemas.openxmlformats.org/officeDocument/2006/relationships/image" Target="../media/image2094.png"/><Relationship Id="rId230" Type="http://schemas.openxmlformats.org/officeDocument/2006/relationships/image" Target="../media/image1210.png"/><Relationship Id="rId468" Type="http://schemas.openxmlformats.org/officeDocument/2006/relationships/image" Target="../media/image1327.png"/><Relationship Id="rId675" Type="http://schemas.openxmlformats.org/officeDocument/2006/relationships/customXml" Target="../ink/ink1459.xml"/><Relationship Id="rId882" Type="http://schemas.openxmlformats.org/officeDocument/2006/relationships/customXml" Target="../ink/ink1563.xml"/><Relationship Id="rId1098" Type="http://schemas.openxmlformats.org/officeDocument/2006/relationships/image" Target="../media/image1637.png"/><Relationship Id="rId328" Type="http://schemas.openxmlformats.org/officeDocument/2006/relationships/customXml" Target="../ink/ink1284.xml"/><Relationship Id="rId535" Type="http://schemas.openxmlformats.org/officeDocument/2006/relationships/image" Target="../media/image1360.png"/><Relationship Id="rId742" Type="http://schemas.openxmlformats.org/officeDocument/2006/relationships/image" Target="../media/image1461.png"/><Relationship Id="rId1165" Type="http://schemas.openxmlformats.org/officeDocument/2006/relationships/customXml" Target="../ink/ink1706.xml"/><Relationship Id="rId1372" Type="http://schemas.openxmlformats.org/officeDocument/2006/relationships/image" Target="../media/image1769.png"/><Relationship Id="rId2009" Type="http://schemas.openxmlformats.org/officeDocument/2006/relationships/customXml" Target="../ink/ink2142.xml"/><Relationship Id="rId602" Type="http://schemas.openxmlformats.org/officeDocument/2006/relationships/image" Target="../media/image799.png"/><Relationship Id="rId1025" Type="http://schemas.openxmlformats.org/officeDocument/2006/relationships/customXml" Target="../ink/ink1636.xml"/><Relationship Id="rId1232" Type="http://schemas.openxmlformats.org/officeDocument/2006/relationships/image" Target="../media/image1703.png"/><Relationship Id="rId1677" Type="http://schemas.openxmlformats.org/officeDocument/2006/relationships/customXml" Target="../ink/ink1969.xml"/><Relationship Id="rId1884" Type="http://schemas.openxmlformats.org/officeDocument/2006/relationships/image" Target="../media/image2014.png"/><Relationship Id="rId907" Type="http://schemas.openxmlformats.org/officeDocument/2006/relationships/image" Target="../media/image1542.png"/><Relationship Id="rId1537" Type="http://schemas.openxmlformats.org/officeDocument/2006/relationships/image" Target="../media/image1849.png"/><Relationship Id="rId1744" Type="http://schemas.openxmlformats.org/officeDocument/2006/relationships/image" Target="../media/image1949.png"/><Relationship Id="rId1951" Type="http://schemas.openxmlformats.org/officeDocument/2006/relationships/customXml" Target="../ink/ink2112.xml"/><Relationship Id="rId36" Type="http://schemas.openxmlformats.org/officeDocument/2006/relationships/customXml" Target="../ink/ink1137.xml"/><Relationship Id="rId1604" Type="http://schemas.openxmlformats.org/officeDocument/2006/relationships/image" Target="../media/image1881.png"/><Relationship Id="rId185" Type="http://schemas.openxmlformats.org/officeDocument/2006/relationships/image" Target="../media/image1188.png"/><Relationship Id="rId1811" Type="http://schemas.openxmlformats.org/officeDocument/2006/relationships/customXml" Target="../ink/ink2038.xml"/><Relationship Id="rId1909" Type="http://schemas.openxmlformats.org/officeDocument/2006/relationships/customXml" Target="../ink/ink2090.xml"/><Relationship Id="rId392" Type="http://schemas.openxmlformats.org/officeDocument/2006/relationships/image" Target="../media/image1290.png"/><Relationship Id="rId697" Type="http://schemas.openxmlformats.org/officeDocument/2006/relationships/customXml" Target="../ink/ink1470.xml"/><Relationship Id="rId2073" Type="http://schemas.openxmlformats.org/officeDocument/2006/relationships/image" Target="../media/image2105.png"/><Relationship Id="rId252" Type="http://schemas.openxmlformats.org/officeDocument/2006/relationships/image" Target="../media/image1221.png"/><Relationship Id="rId1187" Type="http://schemas.openxmlformats.org/officeDocument/2006/relationships/customXml" Target="../ink/ink1717.xml"/><Relationship Id="rId112" Type="http://schemas.openxmlformats.org/officeDocument/2006/relationships/customXml" Target="../ink/ink1175.xml"/><Relationship Id="rId557" Type="http://schemas.openxmlformats.org/officeDocument/2006/relationships/image" Target="../media/image1371.png"/><Relationship Id="rId764" Type="http://schemas.openxmlformats.org/officeDocument/2006/relationships/image" Target="../media/image1472.png"/><Relationship Id="rId971" Type="http://schemas.openxmlformats.org/officeDocument/2006/relationships/customXml" Target="../ink/ink1609.xml"/><Relationship Id="rId1394" Type="http://schemas.openxmlformats.org/officeDocument/2006/relationships/image" Target="../media/image1780.png"/><Relationship Id="rId1699" Type="http://schemas.openxmlformats.org/officeDocument/2006/relationships/customXml" Target="../ink/ink1981.xml"/><Relationship Id="rId2000" Type="http://schemas.openxmlformats.org/officeDocument/2006/relationships/customXml" Target="../ink/ink2137.xml"/><Relationship Id="rId417" Type="http://schemas.openxmlformats.org/officeDocument/2006/relationships/customXml" Target="../ink/ink1329.xml"/><Relationship Id="rId624" Type="http://schemas.openxmlformats.org/officeDocument/2006/relationships/image" Target="../media/image1403.png"/><Relationship Id="rId831" Type="http://schemas.openxmlformats.org/officeDocument/2006/relationships/customXml" Target="../ink/ink1537.xml"/><Relationship Id="rId1047" Type="http://schemas.openxmlformats.org/officeDocument/2006/relationships/customXml" Target="../ink/ink1647.xml"/><Relationship Id="rId1254" Type="http://schemas.openxmlformats.org/officeDocument/2006/relationships/image" Target="../media/image1713.png"/><Relationship Id="rId1461" Type="http://schemas.openxmlformats.org/officeDocument/2006/relationships/customXml" Target="../ink/ink1858.xml"/><Relationship Id="rId929" Type="http://schemas.openxmlformats.org/officeDocument/2006/relationships/customXml" Target="../ink/ink1588.xml"/><Relationship Id="rId1114" Type="http://schemas.openxmlformats.org/officeDocument/2006/relationships/image" Target="../media/image1645.png"/><Relationship Id="rId1321" Type="http://schemas.openxmlformats.org/officeDocument/2006/relationships/image" Target="../media/image1745.png"/><Relationship Id="rId1559" Type="http://schemas.openxmlformats.org/officeDocument/2006/relationships/image" Target="../media/image477.png"/><Relationship Id="rId1766" Type="http://schemas.openxmlformats.org/officeDocument/2006/relationships/customXml" Target="../ink/ink2015.xml"/><Relationship Id="rId1973" Type="http://schemas.openxmlformats.org/officeDocument/2006/relationships/customXml" Target="../ink/ink2123.xml"/><Relationship Id="rId58" Type="http://schemas.openxmlformats.org/officeDocument/2006/relationships/customXml" Target="../ink/ink1148.xml"/><Relationship Id="rId1419" Type="http://schemas.openxmlformats.org/officeDocument/2006/relationships/customXml" Target="../ink/ink1836.xml"/><Relationship Id="rId1626" Type="http://schemas.openxmlformats.org/officeDocument/2006/relationships/image" Target="../media/image1892.png"/><Relationship Id="rId1833" Type="http://schemas.openxmlformats.org/officeDocument/2006/relationships/image" Target="../media/image306.png"/><Relationship Id="rId1900" Type="http://schemas.openxmlformats.org/officeDocument/2006/relationships/image" Target="../media/image2022.png"/><Relationship Id="rId2095" Type="http://schemas.openxmlformats.org/officeDocument/2006/relationships/image" Target="../media/image2116.png"/><Relationship Id="rId274" Type="http://schemas.openxmlformats.org/officeDocument/2006/relationships/image" Target="../media/image1232.png"/><Relationship Id="rId481" Type="http://schemas.openxmlformats.org/officeDocument/2006/relationships/customXml" Target="../ink/ink1361.xml"/><Relationship Id="rId134" Type="http://schemas.openxmlformats.org/officeDocument/2006/relationships/customXml" Target="../ink/ink1186.xml"/><Relationship Id="rId579" Type="http://schemas.openxmlformats.org/officeDocument/2006/relationships/image" Target="../media/image1382.png"/><Relationship Id="rId786" Type="http://schemas.openxmlformats.org/officeDocument/2006/relationships/image" Target="../media/image1483.png"/><Relationship Id="rId993" Type="http://schemas.openxmlformats.org/officeDocument/2006/relationships/customXml" Target="../ink/ink1620.xml"/><Relationship Id="rId341" Type="http://schemas.openxmlformats.org/officeDocument/2006/relationships/image" Target="../media/image1265.png"/><Relationship Id="rId439" Type="http://schemas.openxmlformats.org/officeDocument/2006/relationships/customXml" Target="../ink/ink1340.xml"/><Relationship Id="rId646" Type="http://schemas.openxmlformats.org/officeDocument/2006/relationships/image" Target="../media/image1414.png"/><Relationship Id="rId1069" Type="http://schemas.openxmlformats.org/officeDocument/2006/relationships/customXml" Target="../ink/ink1658.xml"/><Relationship Id="rId1276" Type="http://schemas.openxmlformats.org/officeDocument/2006/relationships/image" Target="../media/image1724.png"/><Relationship Id="rId1483" Type="http://schemas.openxmlformats.org/officeDocument/2006/relationships/customXml" Target="../ink/ink1869.xml"/><Relationship Id="rId2022" Type="http://schemas.openxmlformats.org/officeDocument/2006/relationships/image" Target="../media/image2080.png"/><Relationship Id="rId201" Type="http://schemas.openxmlformats.org/officeDocument/2006/relationships/customXml" Target="../ink/ink1220.xml"/><Relationship Id="rId506" Type="http://schemas.openxmlformats.org/officeDocument/2006/relationships/image" Target="../media/image1346.png"/><Relationship Id="rId853" Type="http://schemas.openxmlformats.org/officeDocument/2006/relationships/image" Target="../media/image1516.png"/><Relationship Id="rId1136" Type="http://schemas.openxmlformats.org/officeDocument/2006/relationships/image" Target="../media/image1656.png"/><Relationship Id="rId1690" Type="http://schemas.openxmlformats.org/officeDocument/2006/relationships/image" Target="../media/image1922.png"/><Relationship Id="rId1788" Type="http://schemas.openxmlformats.org/officeDocument/2006/relationships/image" Target="../media/image1970.png"/><Relationship Id="rId1995" Type="http://schemas.openxmlformats.org/officeDocument/2006/relationships/image" Target="../media/image2067.png"/><Relationship Id="rId713" Type="http://schemas.openxmlformats.org/officeDocument/2006/relationships/customXml" Target="../ink/ink1478.xml"/><Relationship Id="rId920" Type="http://schemas.openxmlformats.org/officeDocument/2006/relationships/image" Target="../media/image1548.png"/><Relationship Id="rId1343" Type="http://schemas.openxmlformats.org/officeDocument/2006/relationships/image" Target="../media/image1756.png"/><Relationship Id="rId1550" Type="http://schemas.openxmlformats.org/officeDocument/2006/relationships/customXml" Target="../ink/ink1904.xml"/><Relationship Id="rId1648" Type="http://schemas.openxmlformats.org/officeDocument/2006/relationships/customXml" Target="../ink/ink1954.xml"/><Relationship Id="rId1203" Type="http://schemas.openxmlformats.org/officeDocument/2006/relationships/customXml" Target="../ink/ink1725.xml"/><Relationship Id="rId1410" Type="http://schemas.openxmlformats.org/officeDocument/2006/relationships/image" Target="../media/image1788.png"/><Relationship Id="rId1508" Type="http://schemas.openxmlformats.org/officeDocument/2006/relationships/customXml" Target="../ink/ink1882.xml"/><Relationship Id="rId1855" Type="http://schemas.openxmlformats.org/officeDocument/2006/relationships/image" Target="../media/image2000.png"/><Relationship Id="rId1715" Type="http://schemas.openxmlformats.org/officeDocument/2006/relationships/customXml" Target="../ink/ink1989.xml"/><Relationship Id="rId1922" Type="http://schemas.openxmlformats.org/officeDocument/2006/relationships/image" Target="../media/image2032.png"/><Relationship Id="rId296" Type="http://schemas.openxmlformats.org/officeDocument/2006/relationships/customXml" Target="../ink/ink1268.xml"/><Relationship Id="rId156" Type="http://schemas.openxmlformats.org/officeDocument/2006/relationships/customXml" Target="../ink/ink1197.xml"/><Relationship Id="rId363" Type="http://schemas.openxmlformats.org/officeDocument/2006/relationships/image" Target="../media/image1276.png"/><Relationship Id="rId570" Type="http://schemas.openxmlformats.org/officeDocument/2006/relationships/customXml" Target="../ink/ink1406.xml"/><Relationship Id="rId2044" Type="http://schemas.openxmlformats.org/officeDocument/2006/relationships/customXml" Target="../ink/ink2160.xml"/><Relationship Id="rId223" Type="http://schemas.openxmlformats.org/officeDocument/2006/relationships/customXml" Target="../ink/ink1231.xml"/><Relationship Id="rId430" Type="http://schemas.openxmlformats.org/officeDocument/2006/relationships/image" Target="../media/image1309.png"/><Relationship Id="rId668" Type="http://schemas.openxmlformats.org/officeDocument/2006/relationships/image" Target="../media/image1425.png"/><Relationship Id="rId875" Type="http://schemas.openxmlformats.org/officeDocument/2006/relationships/image" Target="../media/image1527.png"/><Relationship Id="rId1060" Type="http://schemas.openxmlformats.org/officeDocument/2006/relationships/image" Target="../media/image1618.png"/><Relationship Id="rId1298" Type="http://schemas.openxmlformats.org/officeDocument/2006/relationships/customXml" Target="../ink/ink1774.xml"/><Relationship Id="rId528" Type="http://schemas.openxmlformats.org/officeDocument/2006/relationships/customXml" Target="../ink/ink1385.xml"/><Relationship Id="rId735" Type="http://schemas.openxmlformats.org/officeDocument/2006/relationships/customXml" Target="../ink/ink1489.xml"/><Relationship Id="rId942" Type="http://schemas.openxmlformats.org/officeDocument/2006/relationships/image" Target="../media/image1559.png"/><Relationship Id="rId1158" Type="http://schemas.openxmlformats.org/officeDocument/2006/relationships/image" Target="../media/image1667.png"/><Relationship Id="rId1365" Type="http://schemas.openxmlformats.org/officeDocument/2006/relationships/customXml" Target="../ink/ink1809.xml"/><Relationship Id="rId1572" Type="http://schemas.openxmlformats.org/officeDocument/2006/relationships/image" Target="../media/image1865.png"/><Relationship Id="rId1018" Type="http://schemas.openxmlformats.org/officeDocument/2006/relationships/image" Target="../media/image1597.png"/><Relationship Id="rId1225" Type="http://schemas.openxmlformats.org/officeDocument/2006/relationships/customXml" Target="../ink/ink1737.xml"/><Relationship Id="rId1432" Type="http://schemas.openxmlformats.org/officeDocument/2006/relationships/image" Target="../media/image1799.png"/><Relationship Id="rId1877" Type="http://schemas.openxmlformats.org/officeDocument/2006/relationships/image" Target="../media/image2011.png"/><Relationship Id="rId71" Type="http://schemas.openxmlformats.org/officeDocument/2006/relationships/image" Target="../media/image1132.png"/><Relationship Id="rId802" Type="http://schemas.openxmlformats.org/officeDocument/2006/relationships/image" Target="../media/image1491.png"/><Relationship Id="rId1737" Type="http://schemas.openxmlformats.org/officeDocument/2006/relationships/customXml" Target="../ink/ink2000.xml"/><Relationship Id="rId1944" Type="http://schemas.openxmlformats.org/officeDocument/2006/relationships/customXml" Target="../ink/ink2108.xml"/><Relationship Id="rId29" Type="http://schemas.openxmlformats.org/officeDocument/2006/relationships/image" Target="../media/image1111.png"/><Relationship Id="rId178" Type="http://schemas.openxmlformats.org/officeDocument/2006/relationships/customXml" Target="../ink/ink1208.xml"/><Relationship Id="rId1804" Type="http://schemas.openxmlformats.org/officeDocument/2006/relationships/image" Target="../media/image1977.png"/><Relationship Id="rId385" Type="http://schemas.openxmlformats.org/officeDocument/2006/relationships/customXml" Target="../ink/ink1313.xml"/><Relationship Id="rId592" Type="http://schemas.openxmlformats.org/officeDocument/2006/relationships/image" Target="../media/image1388.png"/><Relationship Id="rId2066" Type="http://schemas.openxmlformats.org/officeDocument/2006/relationships/customXml" Target="../ink/ink2171.xml"/><Relationship Id="rId245" Type="http://schemas.openxmlformats.org/officeDocument/2006/relationships/customXml" Target="../ink/ink1242.xml"/><Relationship Id="rId452" Type="http://schemas.openxmlformats.org/officeDocument/2006/relationships/image" Target="../media/image1319.png"/><Relationship Id="rId897" Type="http://schemas.openxmlformats.org/officeDocument/2006/relationships/image" Target="../media/image1537.png"/><Relationship Id="rId1082" Type="http://schemas.openxmlformats.org/officeDocument/2006/relationships/image" Target="../media/image1629.png"/><Relationship Id="rId105" Type="http://schemas.openxmlformats.org/officeDocument/2006/relationships/image" Target="../media/image1149.png"/><Relationship Id="rId312" Type="http://schemas.openxmlformats.org/officeDocument/2006/relationships/customXml" Target="../ink/ink1276.xml"/><Relationship Id="rId757" Type="http://schemas.openxmlformats.org/officeDocument/2006/relationships/customXml" Target="../ink/ink1500.xml"/><Relationship Id="rId964" Type="http://schemas.openxmlformats.org/officeDocument/2006/relationships/image" Target="../media/image1570.png"/><Relationship Id="rId1387" Type="http://schemas.openxmlformats.org/officeDocument/2006/relationships/customXml" Target="../ink/ink1820.xml"/><Relationship Id="rId1594" Type="http://schemas.openxmlformats.org/officeDocument/2006/relationships/image" Target="../media/image1876.png"/><Relationship Id="rId93" Type="http://schemas.openxmlformats.org/officeDocument/2006/relationships/image" Target="../media/image1143.png"/><Relationship Id="rId617" Type="http://schemas.openxmlformats.org/officeDocument/2006/relationships/customXml" Target="../ink/ink1430.xml"/><Relationship Id="rId824" Type="http://schemas.openxmlformats.org/officeDocument/2006/relationships/image" Target="../media/image1502.png"/><Relationship Id="rId1247" Type="http://schemas.openxmlformats.org/officeDocument/2006/relationships/customXml" Target="../ink/ink1748.xml"/><Relationship Id="rId1454" Type="http://schemas.openxmlformats.org/officeDocument/2006/relationships/customXml" Target="../ink/ink1854.xml"/><Relationship Id="rId1661" Type="http://schemas.openxmlformats.org/officeDocument/2006/relationships/image" Target="../media/image1909.png"/><Relationship Id="rId1899" Type="http://schemas.openxmlformats.org/officeDocument/2006/relationships/customXml" Target="../ink/ink2084.xml"/><Relationship Id="rId1107" Type="http://schemas.openxmlformats.org/officeDocument/2006/relationships/customXml" Target="../ink/ink1677.xml"/><Relationship Id="rId1314" Type="http://schemas.openxmlformats.org/officeDocument/2006/relationships/customXml" Target="../ink/ink1782.xml"/><Relationship Id="rId1521" Type="http://schemas.openxmlformats.org/officeDocument/2006/relationships/customXml" Target="../ink/ink1889.xml"/><Relationship Id="rId1759" Type="http://schemas.openxmlformats.org/officeDocument/2006/relationships/image" Target="../media/image1956.png"/><Relationship Id="rId1966" Type="http://schemas.openxmlformats.org/officeDocument/2006/relationships/image" Target="../media/image2053.png"/><Relationship Id="rId1619" Type="http://schemas.openxmlformats.org/officeDocument/2006/relationships/customXml" Target="../ink/ink1939.xml"/><Relationship Id="rId1826" Type="http://schemas.openxmlformats.org/officeDocument/2006/relationships/image" Target="../media/image1988.png"/><Relationship Id="rId20" Type="http://schemas.openxmlformats.org/officeDocument/2006/relationships/customXml" Target="../ink/ink1129.xml"/><Relationship Id="rId2088" Type="http://schemas.openxmlformats.org/officeDocument/2006/relationships/customXml" Target="../ink/ink2182.xml"/><Relationship Id="rId267" Type="http://schemas.openxmlformats.org/officeDocument/2006/relationships/customXml" Target="../ink/ink1253.xml"/><Relationship Id="rId474" Type="http://schemas.openxmlformats.org/officeDocument/2006/relationships/image" Target="../media/image1330.png"/><Relationship Id="rId127" Type="http://schemas.openxmlformats.org/officeDocument/2006/relationships/image" Target="../media/image1160.png"/><Relationship Id="rId681" Type="http://schemas.openxmlformats.org/officeDocument/2006/relationships/customXml" Target="../ink/ink1462.xml"/><Relationship Id="rId779" Type="http://schemas.openxmlformats.org/officeDocument/2006/relationships/customXml" Target="../ink/ink1511.xml"/><Relationship Id="rId986" Type="http://schemas.openxmlformats.org/officeDocument/2006/relationships/image" Target="../media/image1581.png"/><Relationship Id="rId334" Type="http://schemas.openxmlformats.org/officeDocument/2006/relationships/customXml" Target="../ink/ink1287.xml"/><Relationship Id="rId541" Type="http://schemas.openxmlformats.org/officeDocument/2006/relationships/image" Target="../media/image1363.png"/><Relationship Id="rId639" Type="http://schemas.openxmlformats.org/officeDocument/2006/relationships/customXml" Target="../ink/ink1441.xml"/><Relationship Id="rId1171" Type="http://schemas.openxmlformats.org/officeDocument/2006/relationships/customXml" Target="../ink/ink1709.xml"/><Relationship Id="rId1269" Type="http://schemas.openxmlformats.org/officeDocument/2006/relationships/customXml" Target="../ink/ink1759.xml"/><Relationship Id="rId1476" Type="http://schemas.openxmlformats.org/officeDocument/2006/relationships/image" Target="../media/image1820.png"/><Relationship Id="rId2015" Type="http://schemas.openxmlformats.org/officeDocument/2006/relationships/customXml" Target="../ink/ink2145.xml"/><Relationship Id="rId401" Type="http://schemas.openxmlformats.org/officeDocument/2006/relationships/customXml" Target="../ink/ink1321.xml"/><Relationship Id="rId846" Type="http://schemas.openxmlformats.org/officeDocument/2006/relationships/customXml" Target="../ink/ink1545.xml"/><Relationship Id="rId1031" Type="http://schemas.openxmlformats.org/officeDocument/2006/relationships/customXml" Target="../ink/ink1639.xml"/><Relationship Id="rId1129" Type="http://schemas.openxmlformats.org/officeDocument/2006/relationships/customXml" Target="../ink/ink1688.xml"/><Relationship Id="rId1683" Type="http://schemas.openxmlformats.org/officeDocument/2006/relationships/image" Target="../media/image1919.png"/><Relationship Id="rId1890" Type="http://schemas.openxmlformats.org/officeDocument/2006/relationships/image" Target="../media/image2017.png"/><Relationship Id="rId1988" Type="http://schemas.openxmlformats.org/officeDocument/2006/relationships/customXml" Target="../ink/ink2131.xml"/><Relationship Id="rId706" Type="http://schemas.openxmlformats.org/officeDocument/2006/relationships/image" Target="../media/image1443.png"/><Relationship Id="rId913" Type="http://schemas.openxmlformats.org/officeDocument/2006/relationships/customXml" Target="../ink/ink1580.xml"/><Relationship Id="rId1336" Type="http://schemas.openxmlformats.org/officeDocument/2006/relationships/customXml" Target="../ink/ink1793.xml"/><Relationship Id="rId1543" Type="http://schemas.openxmlformats.org/officeDocument/2006/relationships/image" Target="../media/image1852.png"/><Relationship Id="rId1750" Type="http://schemas.openxmlformats.org/officeDocument/2006/relationships/customXml" Target="../ink/ink2007.xml"/><Relationship Id="rId42" Type="http://schemas.openxmlformats.org/officeDocument/2006/relationships/customXml" Target="../ink/ink1140.xml"/><Relationship Id="rId1403" Type="http://schemas.openxmlformats.org/officeDocument/2006/relationships/customXml" Target="../ink/ink1828.xml"/><Relationship Id="rId1610" Type="http://schemas.openxmlformats.org/officeDocument/2006/relationships/image" Target="../media/image1884.png"/><Relationship Id="rId1848" Type="http://schemas.openxmlformats.org/officeDocument/2006/relationships/customXml" Target="../ink/ink2058.xml"/><Relationship Id="rId191" Type="http://schemas.openxmlformats.org/officeDocument/2006/relationships/customXml" Target="../ink/ink1215.xml"/><Relationship Id="rId1708" Type="http://schemas.openxmlformats.org/officeDocument/2006/relationships/image" Target="../media/image1931.png"/><Relationship Id="rId1915" Type="http://schemas.openxmlformats.org/officeDocument/2006/relationships/customXml" Target="../ink/ink2093.xml"/><Relationship Id="rId289" Type="http://schemas.openxmlformats.org/officeDocument/2006/relationships/image" Target="../media/image1239.png"/><Relationship Id="rId496" Type="http://schemas.openxmlformats.org/officeDocument/2006/relationships/image" Target="../media/image1341.png"/><Relationship Id="rId149" Type="http://schemas.openxmlformats.org/officeDocument/2006/relationships/image" Target="../media/image1170.png"/><Relationship Id="rId356" Type="http://schemas.openxmlformats.org/officeDocument/2006/relationships/customXml" Target="../ink/ink1298.xml"/><Relationship Id="rId563" Type="http://schemas.openxmlformats.org/officeDocument/2006/relationships/image" Target="../media/image1374.png"/><Relationship Id="rId770" Type="http://schemas.openxmlformats.org/officeDocument/2006/relationships/image" Target="../media/image1475.png"/><Relationship Id="rId1193" Type="http://schemas.openxmlformats.org/officeDocument/2006/relationships/customXml" Target="../ink/ink1720.xml"/><Relationship Id="rId2037" Type="http://schemas.openxmlformats.org/officeDocument/2006/relationships/image" Target="../media/image2087.png"/><Relationship Id="rId216" Type="http://schemas.openxmlformats.org/officeDocument/2006/relationships/image" Target="../media/image1203.png"/><Relationship Id="rId423" Type="http://schemas.openxmlformats.org/officeDocument/2006/relationships/customXml" Target="../ink/ink1332.xml"/><Relationship Id="rId868" Type="http://schemas.openxmlformats.org/officeDocument/2006/relationships/customXml" Target="../ink/ink1556.xml"/><Relationship Id="rId1053" Type="http://schemas.openxmlformats.org/officeDocument/2006/relationships/customXml" Target="../ink/ink1650.xml"/><Relationship Id="rId1260" Type="http://schemas.openxmlformats.org/officeDocument/2006/relationships/image" Target="../media/image1716.png"/><Relationship Id="rId1498" Type="http://schemas.openxmlformats.org/officeDocument/2006/relationships/customXml" Target="../ink/ink1877.xml"/><Relationship Id="rId2104" Type="http://schemas.openxmlformats.org/officeDocument/2006/relationships/customXml" Target="../ink/ink2190.xml"/><Relationship Id="rId630" Type="http://schemas.openxmlformats.org/officeDocument/2006/relationships/image" Target="../media/image1406.png"/><Relationship Id="rId728" Type="http://schemas.openxmlformats.org/officeDocument/2006/relationships/image" Target="../media/image1454.png"/><Relationship Id="rId935" Type="http://schemas.openxmlformats.org/officeDocument/2006/relationships/customXml" Target="../ink/ink1591.xml"/><Relationship Id="rId1358" Type="http://schemas.openxmlformats.org/officeDocument/2006/relationships/image" Target="../media/image1762.png"/><Relationship Id="rId1565" Type="http://schemas.openxmlformats.org/officeDocument/2006/relationships/image" Target="../media/image1862.png"/><Relationship Id="rId1772" Type="http://schemas.openxmlformats.org/officeDocument/2006/relationships/customXml" Target="../ink/ink2018.xml"/><Relationship Id="rId64" Type="http://schemas.openxmlformats.org/officeDocument/2006/relationships/customXml" Target="../ink/ink1151.xml"/><Relationship Id="rId1120" Type="http://schemas.openxmlformats.org/officeDocument/2006/relationships/image" Target="../media/image1648.png"/><Relationship Id="rId1218" Type="http://schemas.openxmlformats.org/officeDocument/2006/relationships/image" Target="../media/image1696.png"/><Relationship Id="rId1425" Type="http://schemas.openxmlformats.org/officeDocument/2006/relationships/customXml" Target="../ink/ink1839.xml"/><Relationship Id="rId1632" Type="http://schemas.openxmlformats.org/officeDocument/2006/relationships/image" Target="../media/image1895.png"/><Relationship Id="rId1937" Type="http://schemas.openxmlformats.org/officeDocument/2006/relationships/customXml" Target="../ink/ink2104.xml"/><Relationship Id="rId280" Type="http://schemas.openxmlformats.org/officeDocument/2006/relationships/customXml" Target="../ink/ink1260.xml"/><Relationship Id="rId140" Type="http://schemas.openxmlformats.org/officeDocument/2006/relationships/customXml" Target="../ink/ink1189.xml"/><Relationship Id="rId378" Type="http://schemas.openxmlformats.org/officeDocument/2006/relationships/image" Target="../media/image1283.png"/><Relationship Id="rId585" Type="http://schemas.openxmlformats.org/officeDocument/2006/relationships/image" Target="../media/image1385.png"/><Relationship Id="rId792" Type="http://schemas.openxmlformats.org/officeDocument/2006/relationships/image" Target="../media/image1486.png"/><Relationship Id="rId2059" Type="http://schemas.openxmlformats.org/officeDocument/2006/relationships/image" Target="../media/image2098.png"/><Relationship Id="rId6" Type="http://schemas.openxmlformats.org/officeDocument/2006/relationships/customXml" Target="../ink/ink1122.xml"/><Relationship Id="rId238" Type="http://schemas.openxmlformats.org/officeDocument/2006/relationships/image" Target="../media/image1214.png"/><Relationship Id="rId445" Type="http://schemas.openxmlformats.org/officeDocument/2006/relationships/customXml" Target="../ink/ink1343.xml"/><Relationship Id="rId652" Type="http://schemas.openxmlformats.org/officeDocument/2006/relationships/image" Target="../media/image1417.png"/><Relationship Id="rId1075" Type="http://schemas.openxmlformats.org/officeDocument/2006/relationships/customXml" Target="../ink/ink1661.xml"/><Relationship Id="rId1282" Type="http://schemas.openxmlformats.org/officeDocument/2006/relationships/image" Target="../media/image1727.png"/><Relationship Id="rId305" Type="http://schemas.openxmlformats.org/officeDocument/2006/relationships/image" Target="../media/image1247.png"/><Relationship Id="rId512" Type="http://schemas.openxmlformats.org/officeDocument/2006/relationships/customXml" Target="../ink/ink1377.xml"/><Relationship Id="rId957" Type="http://schemas.openxmlformats.org/officeDocument/2006/relationships/customXml" Target="../ink/ink1602.xml"/><Relationship Id="rId1142" Type="http://schemas.openxmlformats.org/officeDocument/2006/relationships/image" Target="../media/image1659.png"/><Relationship Id="rId1587" Type="http://schemas.openxmlformats.org/officeDocument/2006/relationships/customXml" Target="../ink/ink1923.xml"/><Relationship Id="rId1794" Type="http://schemas.openxmlformats.org/officeDocument/2006/relationships/image" Target="../media/image1972.png"/><Relationship Id="rId86" Type="http://schemas.openxmlformats.org/officeDocument/2006/relationships/customXml" Target="../ink/ink1162.xml"/><Relationship Id="rId817" Type="http://schemas.openxmlformats.org/officeDocument/2006/relationships/customXml" Target="../ink/ink1530.xml"/><Relationship Id="rId1002" Type="http://schemas.openxmlformats.org/officeDocument/2006/relationships/image" Target="../media/image1589.png"/><Relationship Id="rId1447" Type="http://schemas.openxmlformats.org/officeDocument/2006/relationships/image" Target="../media/image1806.png"/><Relationship Id="rId1654" Type="http://schemas.openxmlformats.org/officeDocument/2006/relationships/customXml" Target="../ink/ink1957.xml"/><Relationship Id="rId1861" Type="http://schemas.openxmlformats.org/officeDocument/2006/relationships/image" Target="../media/image2003.png"/><Relationship Id="rId1307" Type="http://schemas.openxmlformats.org/officeDocument/2006/relationships/image" Target="../media/image1738.png"/><Relationship Id="rId1514" Type="http://schemas.openxmlformats.org/officeDocument/2006/relationships/customXml" Target="../ink/ink1885.xml"/><Relationship Id="rId1721" Type="http://schemas.openxmlformats.org/officeDocument/2006/relationships/customXml" Target="../ink/ink1992.xml"/><Relationship Id="rId1959" Type="http://schemas.openxmlformats.org/officeDocument/2006/relationships/customXml" Target="../ink/ink2116.xml"/><Relationship Id="rId13" Type="http://schemas.openxmlformats.org/officeDocument/2006/relationships/image" Target="../media/image1103.png"/><Relationship Id="rId1819" Type="http://schemas.openxmlformats.org/officeDocument/2006/relationships/customXml" Target="../ink/ink2042.xml"/><Relationship Id="rId162" Type="http://schemas.openxmlformats.org/officeDocument/2006/relationships/customXml" Target="../ink/ink1200.xml"/><Relationship Id="rId467" Type="http://schemas.openxmlformats.org/officeDocument/2006/relationships/customXml" Target="../ink/ink1354.xml"/><Relationship Id="rId1097" Type="http://schemas.openxmlformats.org/officeDocument/2006/relationships/customXml" Target="../ink/ink1672.xml"/><Relationship Id="rId2050" Type="http://schemas.openxmlformats.org/officeDocument/2006/relationships/customXml" Target="../ink/ink2163.xml"/><Relationship Id="rId674" Type="http://schemas.openxmlformats.org/officeDocument/2006/relationships/image" Target="../media/image1428.png"/><Relationship Id="rId881" Type="http://schemas.openxmlformats.org/officeDocument/2006/relationships/image" Target="../media/image1530.png"/><Relationship Id="rId979" Type="http://schemas.openxmlformats.org/officeDocument/2006/relationships/customXml" Target="../ink/ink1613.xml"/><Relationship Id="rId327" Type="http://schemas.openxmlformats.org/officeDocument/2006/relationships/image" Target="../media/image1258.png"/><Relationship Id="rId534" Type="http://schemas.openxmlformats.org/officeDocument/2006/relationships/customXml" Target="../ink/ink1388.xml"/><Relationship Id="rId741" Type="http://schemas.openxmlformats.org/officeDocument/2006/relationships/customXml" Target="../ink/ink1492.xml"/><Relationship Id="rId839" Type="http://schemas.openxmlformats.org/officeDocument/2006/relationships/customXml" Target="../ink/ink1541.xml"/><Relationship Id="rId1164" Type="http://schemas.openxmlformats.org/officeDocument/2006/relationships/image" Target="../media/image1670.png"/><Relationship Id="rId1371" Type="http://schemas.openxmlformats.org/officeDocument/2006/relationships/customXml" Target="../ink/ink1812.xml"/><Relationship Id="rId1469" Type="http://schemas.openxmlformats.org/officeDocument/2006/relationships/customXml" Target="../ink/ink1862.xml"/><Relationship Id="rId2008" Type="http://schemas.openxmlformats.org/officeDocument/2006/relationships/image" Target="../media/image2073.png"/><Relationship Id="rId601" Type="http://schemas.openxmlformats.org/officeDocument/2006/relationships/customXml" Target="../ink/ink1422.xml"/><Relationship Id="rId1024" Type="http://schemas.openxmlformats.org/officeDocument/2006/relationships/image" Target="../media/image1600.png"/><Relationship Id="rId1231" Type="http://schemas.openxmlformats.org/officeDocument/2006/relationships/customXml" Target="../ink/ink1740.xml"/><Relationship Id="rId1676" Type="http://schemas.openxmlformats.org/officeDocument/2006/relationships/image" Target="../media/image1916.png"/><Relationship Id="rId1883" Type="http://schemas.openxmlformats.org/officeDocument/2006/relationships/customXml" Target="../ink/ink2076.xml"/><Relationship Id="rId906" Type="http://schemas.openxmlformats.org/officeDocument/2006/relationships/customXml" Target="../ink/ink1576.xml"/><Relationship Id="rId1329" Type="http://schemas.openxmlformats.org/officeDocument/2006/relationships/image" Target="../media/image1749.png"/><Relationship Id="rId1536" Type="http://schemas.openxmlformats.org/officeDocument/2006/relationships/customXml" Target="../ink/ink1897.xml"/><Relationship Id="rId1743" Type="http://schemas.openxmlformats.org/officeDocument/2006/relationships/customXml" Target="../ink/ink2003.xml"/><Relationship Id="rId1950" Type="http://schemas.openxmlformats.org/officeDocument/2006/relationships/image" Target="../media/image2045.png"/><Relationship Id="rId35" Type="http://schemas.openxmlformats.org/officeDocument/2006/relationships/image" Target="../media/image1114.png"/><Relationship Id="rId1603" Type="http://schemas.openxmlformats.org/officeDocument/2006/relationships/customXml" Target="../ink/ink1931.xml"/><Relationship Id="rId1810" Type="http://schemas.openxmlformats.org/officeDocument/2006/relationships/image" Target="../media/image1980.png"/><Relationship Id="rId184" Type="http://schemas.openxmlformats.org/officeDocument/2006/relationships/customXml" Target="../ink/ink1211.xml"/><Relationship Id="rId391" Type="http://schemas.openxmlformats.org/officeDocument/2006/relationships/customXml" Target="../ink/ink1316.xml"/><Relationship Id="rId1908" Type="http://schemas.openxmlformats.org/officeDocument/2006/relationships/image" Target="../media/image2025.png"/><Relationship Id="rId2072" Type="http://schemas.openxmlformats.org/officeDocument/2006/relationships/customXml" Target="../ink/ink2174.xml"/><Relationship Id="rId251" Type="http://schemas.openxmlformats.org/officeDocument/2006/relationships/customXml" Target="../ink/ink1245.xml"/><Relationship Id="rId489" Type="http://schemas.openxmlformats.org/officeDocument/2006/relationships/customXml" Target="../ink/ink1365.xml"/><Relationship Id="rId696" Type="http://schemas.openxmlformats.org/officeDocument/2006/relationships/image" Target="../media/image1438.png"/><Relationship Id="rId349" Type="http://schemas.openxmlformats.org/officeDocument/2006/relationships/image" Target="../media/image1269.png"/><Relationship Id="rId556" Type="http://schemas.openxmlformats.org/officeDocument/2006/relationships/customXml" Target="../ink/ink1399.xml"/><Relationship Id="rId763" Type="http://schemas.openxmlformats.org/officeDocument/2006/relationships/customXml" Target="../ink/ink1503.xml"/><Relationship Id="rId1186" Type="http://schemas.openxmlformats.org/officeDocument/2006/relationships/image" Target="../media/image1681.png"/><Relationship Id="rId1393" Type="http://schemas.openxmlformats.org/officeDocument/2006/relationships/customXml" Target="../ink/ink1823.xml"/><Relationship Id="rId111" Type="http://schemas.openxmlformats.org/officeDocument/2006/relationships/image" Target="../media/image1152.png"/><Relationship Id="rId209" Type="http://schemas.openxmlformats.org/officeDocument/2006/relationships/customXml" Target="../ink/ink1224.xml"/><Relationship Id="rId416" Type="http://schemas.openxmlformats.org/officeDocument/2006/relationships/image" Target="../media/image1302.png"/><Relationship Id="rId970" Type="http://schemas.openxmlformats.org/officeDocument/2006/relationships/image" Target="../media/image1573.png"/><Relationship Id="rId1046" Type="http://schemas.openxmlformats.org/officeDocument/2006/relationships/image" Target="../media/image1611.png"/><Relationship Id="rId1253" Type="http://schemas.openxmlformats.org/officeDocument/2006/relationships/customXml" Target="../ink/ink1751.xml"/><Relationship Id="rId1698" Type="http://schemas.openxmlformats.org/officeDocument/2006/relationships/image" Target="../media/image1926.png"/><Relationship Id="rId623" Type="http://schemas.openxmlformats.org/officeDocument/2006/relationships/customXml" Target="../ink/ink1433.xml"/><Relationship Id="rId830" Type="http://schemas.openxmlformats.org/officeDocument/2006/relationships/image" Target="../media/image1505.png"/><Relationship Id="rId928" Type="http://schemas.openxmlformats.org/officeDocument/2006/relationships/image" Target="../media/image1552.png"/><Relationship Id="rId1460" Type="http://schemas.openxmlformats.org/officeDocument/2006/relationships/customXml" Target="../ink/ink1857.xml"/><Relationship Id="rId1558" Type="http://schemas.openxmlformats.org/officeDocument/2006/relationships/customXml" Target="../ink/ink1908.xml"/><Relationship Id="rId1765" Type="http://schemas.openxmlformats.org/officeDocument/2006/relationships/image" Target="../media/image1959.png"/><Relationship Id="rId57" Type="http://schemas.openxmlformats.org/officeDocument/2006/relationships/image" Target="../media/image1125.png"/><Relationship Id="rId1113" Type="http://schemas.openxmlformats.org/officeDocument/2006/relationships/customXml" Target="../ink/ink1680.xml"/><Relationship Id="rId1320" Type="http://schemas.openxmlformats.org/officeDocument/2006/relationships/customXml" Target="../ink/ink1785.xml"/><Relationship Id="rId1418" Type="http://schemas.openxmlformats.org/officeDocument/2006/relationships/image" Target="../media/image1792.png"/><Relationship Id="rId1972" Type="http://schemas.openxmlformats.org/officeDocument/2006/relationships/image" Target="../media/image2056.png"/><Relationship Id="rId1625" Type="http://schemas.openxmlformats.org/officeDocument/2006/relationships/customXml" Target="../ink/ink1942.xml"/><Relationship Id="rId1832" Type="http://schemas.openxmlformats.org/officeDocument/2006/relationships/customXml" Target="../ink/ink2049.xml"/><Relationship Id="rId2094" Type="http://schemas.openxmlformats.org/officeDocument/2006/relationships/customXml" Target="../ink/ink2185.xml"/><Relationship Id="rId273" Type="http://schemas.openxmlformats.org/officeDocument/2006/relationships/customXml" Target="../ink/ink1256.xml"/><Relationship Id="rId480" Type="http://schemas.openxmlformats.org/officeDocument/2006/relationships/image" Target="../media/image1333.png"/><Relationship Id="rId133" Type="http://schemas.openxmlformats.org/officeDocument/2006/relationships/image" Target="../media/image1163.png"/><Relationship Id="rId340" Type="http://schemas.openxmlformats.org/officeDocument/2006/relationships/customXml" Target="../ink/ink1290.xml"/><Relationship Id="rId578" Type="http://schemas.openxmlformats.org/officeDocument/2006/relationships/customXml" Target="../ink/ink1410.xml"/><Relationship Id="rId785" Type="http://schemas.openxmlformats.org/officeDocument/2006/relationships/customXml" Target="../ink/ink1514.xml"/><Relationship Id="rId992" Type="http://schemas.openxmlformats.org/officeDocument/2006/relationships/image" Target="../media/image1584.png"/><Relationship Id="rId2021" Type="http://schemas.openxmlformats.org/officeDocument/2006/relationships/customXml" Target="../ink/ink2148.xml"/><Relationship Id="rId200" Type="http://schemas.openxmlformats.org/officeDocument/2006/relationships/image" Target="../media/image1195.png"/><Relationship Id="rId438" Type="http://schemas.openxmlformats.org/officeDocument/2006/relationships/image" Target="../media/image1313.png"/><Relationship Id="rId645" Type="http://schemas.openxmlformats.org/officeDocument/2006/relationships/customXml" Target="../ink/ink1444.xml"/><Relationship Id="rId852" Type="http://schemas.openxmlformats.org/officeDocument/2006/relationships/customXml" Target="../ink/ink1548.xml"/><Relationship Id="rId1068" Type="http://schemas.openxmlformats.org/officeDocument/2006/relationships/image" Target="../media/image1622.png"/><Relationship Id="rId1275" Type="http://schemas.openxmlformats.org/officeDocument/2006/relationships/customXml" Target="../ink/ink1762.xml"/><Relationship Id="rId1482" Type="http://schemas.openxmlformats.org/officeDocument/2006/relationships/image" Target="../media/image1823.png"/><Relationship Id="rId505" Type="http://schemas.openxmlformats.org/officeDocument/2006/relationships/customXml" Target="../ink/ink1373.xml"/><Relationship Id="rId712" Type="http://schemas.openxmlformats.org/officeDocument/2006/relationships/image" Target="../media/image1446.png"/><Relationship Id="rId1135" Type="http://schemas.openxmlformats.org/officeDocument/2006/relationships/customXml" Target="../ink/ink1691.xml"/><Relationship Id="rId1342" Type="http://schemas.openxmlformats.org/officeDocument/2006/relationships/customXml" Target="../ink/ink1796.xml"/><Relationship Id="rId1787" Type="http://schemas.openxmlformats.org/officeDocument/2006/relationships/customXml" Target="../ink/ink2026.xml"/><Relationship Id="rId1994" Type="http://schemas.openxmlformats.org/officeDocument/2006/relationships/customXml" Target="../ink/ink2134.xml"/><Relationship Id="rId79" Type="http://schemas.openxmlformats.org/officeDocument/2006/relationships/image" Target="../media/image1136.png"/><Relationship Id="rId1202" Type="http://schemas.openxmlformats.org/officeDocument/2006/relationships/image" Target="../media/image1689.png"/><Relationship Id="rId1647" Type="http://schemas.openxmlformats.org/officeDocument/2006/relationships/customXml" Target="../ink/ink1953.xml"/><Relationship Id="rId1854" Type="http://schemas.openxmlformats.org/officeDocument/2006/relationships/customXml" Target="../ink/ink2061.xml"/><Relationship Id="rId1507" Type="http://schemas.openxmlformats.org/officeDocument/2006/relationships/image" Target="../media/image1835.png"/><Relationship Id="rId1714" Type="http://schemas.openxmlformats.org/officeDocument/2006/relationships/image" Target="../media/image1934.png"/><Relationship Id="rId295" Type="http://schemas.openxmlformats.org/officeDocument/2006/relationships/image" Target="../media/image1242.png"/><Relationship Id="rId1921" Type="http://schemas.openxmlformats.org/officeDocument/2006/relationships/customXml" Target="../ink/ink2096.xml"/><Relationship Id="rId155" Type="http://schemas.openxmlformats.org/officeDocument/2006/relationships/image" Target="../media/image1173.png"/><Relationship Id="rId362" Type="http://schemas.openxmlformats.org/officeDocument/2006/relationships/customXml" Target="../ink/ink1301.xml"/><Relationship Id="rId1297" Type="http://schemas.openxmlformats.org/officeDocument/2006/relationships/image" Target="../media/image1733.png"/><Relationship Id="rId2043" Type="http://schemas.openxmlformats.org/officeDocument/2006/relationships/image" Target="../media/image2090.png"/><Relationship Id="rId222" Type="http://schemas.openxmlformats.org/officeDocument/2006/relationships/image" Target="../media/image1206.png"/><Relationship Id="rId667" Type="http://schemas.openxmlformats.org/officeDocument/2006/relationships/customXml" Target="../ink/ink1455.xml"/><Relationship Id="rId874" Type="http://schemas.openxmlformats.org/officeDocument/2006/relationships/customXml" Target="../ink/ink1559.xml"/><Relationship Id="rId527" Type="http://schemas.openxmlformats.org/officeDocument/2006/relationships/image" Target="../media/image1356.png"/><Relationship Id="rId734" Type="http://schemas.openxmlformats.org/officeDocument/2006/relationships/image" Target="../media/image1457.png"/><Relationship Id="rId941" Type="http://schemas.openxmlformats.org/officeDocument/2006/relationships/customXml" Target="../ink/ink1594.xml"/><Relationship Id="rId1157" Type="http://schemas.openxmlformats.org/officeDocument/2006/relationships/customXml" Target="../ink/ink1702.xml"/><Relationship Id="rId1364" Type="http://schemas.openxmlformats.org/officeDocument/2006/relationships/image" Target="../media/image1765.png"/><Relationship Id="rId1571" Type="http://schemas.openxmlformats.org/officeDocument/2006/relationships/customXml" Target="../ink/ink1915.xml"/><Relationship Id="rId70" Type="http://schemas.openxmlformats.org/officeDocument/2006/relationships/customXml" Target="../ink/ink1154.xml"/><Relationship Id="rId801" Type="http://schemas.openxmlformats.org/officeDocument/2006/relationships/customXml" Target="../ink/ink1522.xml"/><Relationship Id="rId1017" Type="http://schemas.openxmlformats.org/officeDocument/2006/relationships/customXml" Target="../ink/ink1632.xml"/><Relationship Id="rId1224" Type="http://schemas.openxmlformats.org/officeDocument/2006/relationships/image" Target="../media/image1699.png"/><Relationship Id="rId1431" Type="http://schemas.openxmlformats.org/officeDocument/2006/relationships/customXml" Target="../ink/ink1842.xml"/><Relationship Id="rId1669" Type="http://schemas.openxmlformats.org/officeDocument/2006/relationships/customXml" Target="../ink/ink1965.xml"/><Relationship Id="rId1876" Type="http://schemas.openxmlformats.org/officeDocument/2006/relationships/customXml" Target="../ink/ink2072.xml"/><Relationship Id="rId1529" Type="http://schemas.openxmlformats.org/officeDocument/2006/relationships/image" Target="../media/image1845.png"/><Relationship Id="rId1736" Type="http://schemas.openxmlformats.org/officeDocument/2006/relationships/image" Target="../media/image1945.png"/><Relationship Id="rId1943" Type="http://schemas.openxmlformats.org/officeDocument/2006/relationships/image" Target="../media/image2042.png"/><Relationship Id="rId28" Type="http://schemas.openxmlformats.org/officeDocument/2006/relationships/customXml" Target="../ink/ink1133.xml"/><Relationship Id="rId1803" Type="http://schemas.openxmlformats.org/officeDocument/2006/relationships/customXml" Target="../ink/ink2034.xml"/><Relationship Id="rId177" Type="http://schemas.openxmlformats.org/officeDocument/2006/relationships/image" Target="../media/image1184.png"/><Relationship Id="rId384" Type="http://schemas.openxmlformats.org/officeDocument/2006/relationships/image" Target="../media/image1286.png"/><Relationship Id="rId591" Type="http://schemas.openxmlformats.org/officeDocument/2006/relationships/customXml" Target="../ink/ink1417.xml"/><Relationship Id="rId2065" Type="http://schemas.openxmlformats.org/officeDocument/2006/relationships/image" Target="../media/image2101.png"/><Relationship Id="rId244" Type="http://schemas.openxmlformats.org/officeDocument/2006/relationships/image" Target="../media/image1217.png"/><Relationship Id="rId689" Type="http://schemas.openxmlformats.org/officeDocument/2006/relationships/customXml" Target="../ink/ink1466.xml"/><Relationship Id="rId896" Type="http://schemas.openxmlformats.org/officeDocument/2006/relationships/customXml" Target="../ink/ink1571.xml"/><Relationship Id="rId1081" Type="http://schemas.openxmlformats.org/officeDocument/2006/relationships/customXml" Target="../ink/ink1664.xml"/><Relationship Id="rId451" Type="http://schemas.openxmlformats.org/officeDocument/2006/relationships/customXml" Target="../ink/ink1346.xml"/><Relationship Id="rId549" Type="http://schemas.openxmlformats.org/officeDocument/2006/relationships/image" Target="../media/image1367.png"/><Relationship Id="rId756" Type="http://schemas.openxmlformats.org/officeDocument/2006/relationships/image" Target="../media/image1468.png"/><Relationship Id="rId1179" Type="http://schemas.openxmlformats.org/officeDocument/2006/relationships/customXml" Target="../ink/ink1713.xml"/><Relationship Id="rId1386" Type="http://schemas.openxmlformats.org/officeDocument/2006/relationships/image" Target="../media/image1776.png"/><Relationship Id="rId1593" Type="http://schemas.openxmlformats.org/officeDocument/2006/relationships/customXml" Target="../ink/ink1926.xml"/><Relationship Id="rId104" Type="http://schemas.openxmlformats.org/officeDocument/2006/relationships/customXml" Target="../ink/ink1171.xml"/><Relationship Id="rId311" Type="http://schemas.openxmlformats.org/officeDocument/2006/relationships/image" Target="../media/image1250.png"/><Relationship Id="rId409" Type="http://schemas.openxmlformats.org/officeDocument/2006/relationships/customXml" Target="../ink/ink1325.xml"/><Relationship Id="rId963" Type="http://schemas.openxmlformats.org/officeDocument/2006/relationships/customXml" Target="../ink/ink1605.xml"/><Relationship Id="rId1039" Type="http://schemas.openxmlformats.org/officeDocument/2006/relationships/customXml" Target="../ink/ink1643.xml"/><Relationship Id="rId1246" Type="http://schemas.openxmlformats.org/officeDocument/2006/relationships/image" Target="../media/image1710.png"/><Relationship Id="rId1898" Type="http://schemas.openxmlformats.org/officeDocument/2006/relationships/image" Target="../media/image2021.png"/><Relationship Id="rId92" Type="http://schemas.openxmlformats.org/officeDocument/2006/relationships/customXml" Target="../ink/ink1165.xml"/><Relationship Id="rId616" Type="http://schemas.openxmlformats.org/officeDocument/2006/relationships/image" Target="../media/image1399.png"/><Relationship Id="rId823" Type="http://schemas.openxmlformats.org/officeDocument/2006/relationships/customXml" Target="../ink/ink1533.xml"/><Relationship Id="rId1453" Type="http://schemas.openxmlformats.org/officeDocument/2006/relationships/image" Target="../media/image1809.png"/><Relationship Id="rId1660" Type="http://schemas.openxmlformats.org/officeDocument/2006/relationships/customXml" Target="../ink/ink1960.xml"/><Relationship Id="rId1758" Type="http://schemas.openxmlformats.org/officeDocument/2006/relationships/customXml" Target="../ink/ink2011.xml"/><Relationship Id="rId1106" Type="http://schemas.openxmlformats.org/officeDocument/2006/relationships/image" Target="../media/image1641.png"/><Relationship Id="rId1313" Type="http://schemas.openxmlformats.org/officeDocument/2006/relationships/image" Target="../media/image1741.png"/><Relationship Id="rId1520" Type="http://schemas.openxmlformats.org/officeDocument/2006/relationships/image" Target="../media/image1841.png"/><Relationship Id="rId1965" Type="http://schemas.openxmlformats.org/officeDocument/2006/relationships/customXml" Target="../ink/ink2119.xml"/><Relationship Id="rId1618" Type="http://schemas.openxmlformats.org/officeDocument/2006/relationships/image" Target="../media/image1888.png"/><Relationship Id="rId1825" Type="http://schemas.openxmlformats.org/officeDocument/2006/relationships/customXml" Target="../ink/ink2045.xml"/><Relationship Id="rId199" Type="http://schemas.openxmlformats.org/officeDocument/2006/relationships/customXml" Target="../ink/ink1219.xml"/><Relationship Id="rId2087" Type="http://schemas.openxmlformats.org/officeDocument/2006/relationships/image" Target="../media/image2112.png"/><Relationship Id="rId266" Type="http://schemas.openxmlformats.org/officeDocument/2006/relationships/image" Target="../media/image1228.png"/><Relationship Id="rId473" Type="http://schemas.openxmlformats.org/officeDocument/2006/relationships/customXml" Target="../ink/ink1357.xml"/><Relationship Id="rId680" Type="http://schemas.openxmlformats.org/officeDocument/2006/relationships/image" Target="../media/image1430.png"/><Relationship Id="rId126" Type="http://schemas.openxmlformats.org/officeDocument/2006/relationships/customXml" Target="../ink/ink1182.xml"/><Relationship Id="rId333" Type="http://schemas.openxmlformats.org/officeDocument/2006/relationships/image" Target="../media/image1261.png"/><Relationship Id="rId540" Type="http://schemas.openxmlformats.org/officeDocument/2006/relationships/customXml" Target="../ink/ink1391.xml"/><Relationship Id="rId778" Type="http://schemas.openxmlformats.org/officeDocument/2006/relationships/image" Target="../media/image1479.png"/><Relationship Id="rId985" Type="http://schemas.openxmlformats.org/officeDocument/2006/relationships/customXml" Target="../ink/ink1616.xml"/><Relationship Id="rId1170" Type="http://schemas.openxmlformats.org/officeDocument/2006/relationships/image" Target="../media/image1673.png"/><Relationship Id="rId2014" Type="http://schemas.openxmlformats.org/officeDocument/2006/relationships/image" Target="../media/image2076.png"/><Relationship Id="rId638" Type="http://schemas.openxmlformats.org/officeDocument/2006/relationships/image" Target="../media/image1410.png"/><Relationship Id="rId845" Type="http://schemas.openxmlformats.org/officeDocument/2006/relationships/image" Target="../media/image1512.png"/><Relationship Id="rId1030" Type="http://schemas.openxmlformats.org/officeDocument/2006/relationships/image" Target="../media/image1603.png"/><Relationship Id="rId1268" Type="http://schemas.openxmlformats.org/officeDocument/2006/relationships/image" Target="../media/image1720.png"/><Relationship Id="rId1475" Type="http://schemas.openxmlformats.org/officeDocument/2006/relationships/customXml" Target="../ink/ink1865.xml"/><Relationship Id="rId1682" Type="http://schemas.openxmlformats.org/officeDocument/2006/relationships/customXml" Target="../ink/ink1972.xml"/><Relationship Id="rId400" Type="http://schemas.openxmlformats.org/officeDocument/2006/relationships/image" Target="../media/image1294.png"/><Relationship Id="rId705" Type="http://schemas.openxmlformats.org/officeDocument/2006/relationships/customXml" Target="../ink/ink1474.xml"/><Relationship Id="rId1128" Type="http://schemas.openxmlformats.org/officeDocument/2006/relationships/image" Target="../media/image1652.png"/><Relationship Id="rId1335" Type="http://schemas.openxmlformats.org/officeDocument/2006/relationships/image" Target="../media/image1752.png"/><Relationship Id="rId1542" Type="http://schemas.openxmlformats.org/officeDocument/2006/relationships/customXml" Target="../ink/ink1900.xml"/><Relationship Id="rId1987" Type="http://schemas.openxmlformats.org/officeDocument/2006/relationships/image" Target="../media/image2063.png"/><Relationship Id="rId912" Type="http://schemas.openxmlformats.org/officeDocument/2006/relationships/image" Target="../media/image1544.png"/><Relationship Id="rId1847" Type="http://schemas.openxmlformats.org/officeDocument/2006/relationships/customXml" Target="../ink/ink2057.xml"/><Relationship Id="rId41" Type="http://schemas.openxmlformats.org/officeDocument/2006/relationships/image" Target="../media/image1117.png"/><Relationship Id="rId1402" Type="http://schemas.openxmlformats.org/officeDocument/2006/relationships/image" Target="../media/image1784.png"/><Relationship Id="rId1707" Type="http://schemas.openxmlformats.org/officeDocument/2006/relationships/customXml" Target="../ink/ink1985.xml"/><Relationship Id="rId190" Type="http://schemas.openxmlformats.org/officeDocument/2006/relationships/image" Target="../media/image1190.png"/><Relationship Id="rId288" Type="http://schemas.openxmlformats.org/officeDocument/2006/relationships/customXml" Target="../ink/ink1264.xml"/><Relationship Id="rId1914" Type="http://schemas.openxmlformats.org/officeDocument/2006/relationships/image" Target="../media/image2028.png"/><Relationship Id="rId495" Type="http://schemas.openxmlformats.org/officeDocument/2006/relationships/customXml" Target="../ink/ink1368.xml"/><Relationship Id="rId148" Type="http://schemas.openxmlformats.org/officeDocument/2006/relationships/customXml" Target="../ink/ink1193.xml"/><Relationship Id="rId355" Type="http://schemas.openxmlformats.org/officeDocument/2006/relationships/image" Target="../media/image1272.png"/><Relationship Id="rId562" Type="http://schemas.openxmlformats.org/officeDocument/2006/relationships/customXml" Target="../ink/ink1402.xml"/><Relationship Id="rId1192" Type="http://schemas.openxmlformats.org/officeDocument/2006/relationships/image" Target="../media/image1684.png"/><Relationship Id="rId2036" Type="http://schemas.openxmlformats.org/officeDocument/2006/relationships/customXml" Target="../ink/ink2156.xml"/><Relationship Id="rId215" Type="http://schemas.openxmlformats.org/officeDocument/2006/relationships/customXml" Target="../ink/ink1227.xml"/><Relationship Id="rId422" Type="http://schemas.openxmlformats.org/officeDocument/2006/relationships/image" Target="../media/image1305.png"/><Relationship Id="rId867" Type="http://schemas.openxmlformats.org/officeDocument/2006/relationships/image" Target="../media/image1523.png"/><Relationship Id="rId1052" Type="http://schemas.openxmlformats.org/officeDocument/2006/relationships/image" Target="../media/image1614.png"/><Relationship Id="rId1497" Type="http://schemas.openxmlformats.org/officeDocument/2006/relationships/image" Target="../media/image1830.png"/><Relationship Id="rId2103" Type="http://schemas.openxmlformats.org/officeDocument/2006/relationships/image" Target="../media/image2120.png"/><Relationship Id="rId727" Type="http://schemas.openxmlformats.org/officeDocument/2006/relationships/customXml" Target="../ink/ink1485.xml"/><Relationship Id="rId934" Type="http://schemas.openxmlformats.org/officeDocument/2006/relationships/image" Target="../media/image1555.png"/><Relationship Id="rId1357" Type="http://schemas.openxmlformats.org/officeDocument/2006/relationships/customXml" Target="../ink/ink1805.xml"/><Relationship Id="rId1564" Type="http://schemas.openxmlformats.org/officeDocument/2006/relationships/customXml" Target="../ink/ink1911.xml"/><Relationship Id="rId1771" Type="http://schemas.openxmlformats.org/officeDocument/2006/relationships/image" Target="../media/image1962.png"/><Relationship Id="rId63" Type="http://schemas.openxmlformats.org/officeDocument/2006/relationships/image" Target="../media/image1128.png"/><Relationship Id="rId1217" Type="http://schemas.openxmlformats.org/officeDocument/2006/relationships/customXml" Target="../ink/ink1733.xml"/><Relationship Id="rId1424" Type="http://schemas.openxmlformats.org/officeDocument/2006/relationships/image" Target="../media/image1795.png"/><Relationship Id="rId1631" Type="http://schemas.openxmlformats.org/officeDocument/2006/relationships/customXml" Target="../ink/ink1945.xml"/><Relationship Id="rId1869" Type="http://schemas.openxmlformats.org/officeDocument/2006/relationships/image" Target="../media/image2007.png"/><Relationship Id="rId1729" Type="http://schemas.openxmlformats.org/officeDocument/2006/relationships/customXml" Target="../ink/ink1996.xml"/><Relationship Id="rId1936" Type="http://schemas.openxmlformats.org/officeDocument/2006/relationships/image" Target="../media/image2039.png"/><Relationship Id="rId377" Type="http://schemas.openxmlformats.org/officeDocument/2006/relationships/customXml" Target="../ink/ink1309.xml"/><Relationship Id="rId584" Type="http://schemas.openxmlformats.org/officeDocument/2006/relationships/customXml" Target="../ink/ink1413.xml"/><Relationship Id="rId2058" Type="http://schemas.openxmlformats.org/officeDocument/2006/relationships/customXml" Target="../ink/ink2167.xml"/><Relationship Id="rId5" Type="http://schemas.openxmlformats.org/officeDocument/2006/relationships/image" Target="../media/image1099.emf"/><Relationship Id="rId237" Type="http://schemas.openxmlformats.org/officeDocument/2006/relationships/customXml" Target="../ink/ink1238.xml"/><Relationship Id="rId791" Type="http://schemas.openxmlformats.org/officeDocument/2006/relationships/customXml" Target="../ink/ink1517.xml"/><Relationship Id="rId889" Type="http://schemas.openxmlformats.org/officeDocument/2006/relationships/customXml" Target="../ink/ink1567.xml"/><Relationship Id="rId1074" Type="http://schemas.openxmlformats.org/officeDocument/2006/relationships/image" Target="../media/image1625.png"/><Relationship Id="rId444" Type="http://schemas.openxmlformats.org/officeDocument/2006/relationships/image" Target="../media/image1316.png"/><Relationship Id="rId651" Type="http://schemas.openxmlformats.org/officeDocument/2006/relationships/customXml" Target="../ink/ink1447.xml"/><Relationship Id="rId749" Type="http://schemas.openxmlformats.org/officeDocument/2006/relationships/customXml" Target="../ink/ink1496.xml"/><Relationship Id="rId1281" Type="http://schemas.openxmlformats.org/officeDocument/2006/relationships/customXml" Target="../ink/ink1765.xml"/><Relationship Id="rId1379" Type="http://schemas.openxmlformats.org/officeDocument/2006/relationships/customXml" Target="../ink/ink1816.xml"/><Relationship Id="rId1586" Type="http://schemas.openxmlformats.org/officeDocument/2006/relationships/image" Target="../media/image1872.png"/><Relationship Id="rId304" Type="http://schemas.openxmlformats.org/officeDocument/2006/relationships/customXml" Target="../ink/ink1272.xml"/><Relationship Id="rId511" Type="http://schemas.openxmlformats.org/officeDocument/2006/relationships/customXml" Target="../ink/ink1376.xml"/><Relationship Id="rId609" Type="http://schemas.openxmlformats.org/officeDocument/2006/relationships/customXml" Target="../ink/ink1426.xml"/><Relationship Id="rId956" Type="http://schemas.openxmlformats.org/officeDocument/2006/relationships/image" Target="../media/image1566.png"/><Relationship Id="rId1141" Type="http://schemas.openxmlformats.org/officeDocument/2006/relationships/customXml" Target="../ink/ink1694.xml"/><Relationship Id="rId1239" Type="http://schemas.openxmlformats.org/officeDocument/2006/relationships/customXml" Target="../ink/ink1744.xml"/><Relationship Id="rId1793" Type="http://schemas.openxmlformats.org/officeDocument/2006/relationships/customXml" Target="../ink/ink2029.xml"/><Relationship Id="rId85" Type="http://schemas.openxmlformats.org/officeDocument/2006/relationships/image" Target="../media/image1139.png"/><Relationship Id="rId816" Type="http://schemas.openxmlformats.org/officeDocument/2006/relationships/image" Target="../media/image1498.png"/><Relationship Id="rId1001" Type="http://schemas.openxmlformats.org/officeDocument/2006/relationships/customXml" Target="../ink/ink1624.xml"/><Relationship Id="rId1446" Type="http://schemas.openxmlformats.org/officeDocument/2006/relationships/customXml" Target="../ink/ink1850.xml"/><Relationship Id="rId1653" Type="http://schemas.openxmlformats.org/officeDocument/2006/relationships/image" Target="../media/image1905.png"/><Relationship Id="rId1860" Type="http://schemas.openxmlformats.org/officeDocument/2006/relationships/customXml" Target="../ink/ink2064.xml"/><Relationship Id="rId1306" Type="http://schemas.openxmlformats.org/officeDocument/2006/relationships/customXml" Target="../ink/ink1778.xml"/><Relationship Id="rId1513" Type="http://schemas.openxmlformats.org/officeDocument/2006/relationships/image" Target="../media/image1838.png"/><Relationship Id="rId1720" Type="http://schemas.openxmlformats.org/officeDocument/2006/relationships/image" Target="../media/image1937.png"/><Relationship Id="rId1958" Type="http://schemas.openxmlformats.org/officeDocument/2006/relationships/image" Target="../media/image2049.png"/><Relationship Id="rId12" Type="http://schemas.openxmlformats.org/officeDocument/2006/relationships/customXml" Target="../ink/ink1125.xml"/><Relationship Id="rId1818" Type="http://schemas.openxmlformats.org/officeDocument/2006/relationships/image" Target="../media/image1984.png"/><Relationship Id="rId161" Type="http://schemas.openxmlformats.org/officeDocument/2006/relationships/image" Target="../media/image1176.png"/><Relationship Id="rId399" Type="http://schemas.openxmlformats.org/officeDocument/2006/relationships/customXml" Target="../ink/ink1320.xml"/><Relationship Id="rId259" Type="http://schemas.openxmlformats.org/officeDocument/2006/relationships/customXml" Target="../ink/ink1249.xml"/><Relationship Id="rId466" Type="http://schemas.openxmlformats.org/officeDocument/2006/relationships/image" Target="../media/image1326.png"/><Relationship Id="rId673" Type="http://schemas.openxmlformats.org/officeDocument/2006/relationships/customXml" Target="../ink/ink1458.xml"/><Relationship Id="rId880" Type="http://schemas.openxmlformats.org/officeDocument/2006/relationships/customXml" Target="../ink/ink1562.xml"/><Relationship Id="rId1096" Type="http://schemas.openxmlformats.org/officeDocument/2006/relationships/image" Target="../media/image1636.png"/><Relationship Id="rId119" Type="http://schemas.openxmlformats.org/officeDocument/2006/relationships/image" Target="../media/image1156.png"/><Relationship Id="rId326" Type="http://schemas.openxmlformats.org/officeDocument/2006/relationships/customXml" Target="../ink/ink1283.xml"/><Relationship Id="rId533" Type="http://schemas.openxmlformats.org/officeDocument/2006/relationships/image" Target="../media/image1359.png"/><Relationship Id="rId978" Type="http://schemas.openxmlformats.org/officeDocument/2006/relationships/image" Target="../media/image1577.png"/><Relationship Id="rId1163" Type="http://schemas.openxmlformats.org/officeDocument/2006/relationships/customXml" Target="../ink/ink1705.xml"/><Relationship Id="rId1370" Type="http://schemas.openxmlformats.org/officeDocument/2006/relationships/image" Target="../media/image1768.png"/><Relationship Id="rId2007" Type="http://schemas.openxmlformats.org/officeDocument/2006/relationships/customXml" Target="../ink/ink2141.xml"/><Relationship Id="rId740" Type="http://schemas.openxmlformats.org/officeDocument/2006/relationships/image" Target="../media/image1460.png"/><Relationship Id="rId838" Type="http://schemas.openxmlformats.org/officeDocument/2006/relationships/image" Target="../media/image1509.png"/><Relationship Id="rId1023" Type="http://schemas.openxmlformats.org/officeDocument/2006/relationships/customXml" Target="../ink/ink1635.xml"/><Relationship Id="rId1468" Type="http://schemas.openxmlformats.org/officeDocument/2006/relationships/image" Target="../media/image1816.png"/><Relationship Id="rId1675" Type="http://schemas.openxmlformats.org/officeDocument/2006/relationships/customXml" Target="../ink/ink1968.xml"/><Relationship Id="rId1882" Type="http://schemas.openxmlformats.org/officeDocument/2006/relationships/image" Target="../media/image2013.png"/><Relationship Id="rId600" Type="http://schemas.openxmlformats.org/officeDocument/2006/relationships/image" Target="../media/image1392.png"/><Relationship Id="rId1230" Type="http://schemas.openxmlformats.org/officeDocument/2006/relationships/image" Target="../media/image1702.png"/><Relationship Id="rId1328" Type="http://schemas.openxmlformats.org/officeDocument/2006/relationships/customXml" Target="../ink/ink1789.xml"/><Relationship Id="rId1535" Type="http://schemas.openxmlformats.org/officeDocument/2006/relationships/image" Target="../media/image1848.png"/><Relationship Id="rId905" Type="http://schemas.openxmlformats.org/officeDocument/2006/relationships/image" Target="../media/image1541.png"/><Relationship Id="rId1742" Type="http://schemas.openxmlformats.org/officeDocument/2006/relationships/image" Target="../media/image1948.png"/><Relationship Id="rId34" Type="http://schemas.openxmlformats.org/officeDocument/2006/relationships/customXml" Target="../ink/ink1136.xml"/><Relationship Id="rId1602" Type="http://schemas.openxmlformats.org/officeDocument/2006/relationships/image" Target="../media/image1880.png"/><Relationship Id="rId183" Type="http://schemas.openxmlformats.org/officeDocument/2006/relationships/image" Target="../media/image1187.png"/><Relationship Id="rId390" Type="http://schemas.openxmlformats.org/officeDocument/2006/relationships/image" Target="../media/image1289.png"/><Relationship Id="rId1907" Type="http://schemas.openxmlformats.org/officeDocument/2006/relationships/customXml" Target="../ink/ink2089.xml"/><Relationship Id="rId2071" Type="http://schemas.openxmlformats.org/officeDocument/2006/relationships/image" Target="../media/image2104.png"/><Relationship Id="rId250" Type="http://schemas.openxmlformats.org/officeDocument/2006/relationships/image" Target="../media/image1220.png"/><Relationship Id="rId488" Type="http://schemas.openxmlformats.org/officeDocument/2006/relationships/image" Target="../media/image1337.png"/><Relationship Id="rId695" Type="http://schemas.openxmlformats.org/officeDocument/2006/relationships/customXml" Target="../ink/ink1469.xml"/><Relationship Id="rId110" Type="http://schemas.openxmlformats.org/officeDocument/2006/relationships/customXml" Target="../ink/ink1174.xml"/><Relationship Id="rId348" Type="http://schemas.openxmlformats.org/officeDocument/2006/relationships/customXml" Target="../ink/ink1294.xml"/><Relationship Id="rId555" Type="http://schemas.openxmlformats.org/officeDocument/2006/relationships/image" Target="../media/image1370.png"/><Relationship Id="rId762" Type="http://schemas.openxmlformats.org/officeDocument/2006/relationships/image" Target="../media/image1471.png"/><Relationship Id="rId1185" Type="http://schemas.openxmlformats.org/officeDocument/2006/relationships/customXml" Target="../ink/ink1716.xml"/><Relationship Id="rId1392" Type="http://schemas.openxmlformats.org/officeDocument/2006/relationships/image" Target="../media/image1779.png"/><Relationship Id="rId2029" Type="http://schemas.openxmlformats.org/officeDocument/2006/relationships/image" Target="../media/image2083.png"/><Relationship Id="rId208" Type="http://schemas.openxmlformats.org/officeDocument/2006/relationships/image" Target="../media/image1199.png"/><Relationship Id="rId415" Type="http://schemas.openxmlformats.org/officeDocument/2006/relationships/customXml" Target="../ink/ink1328.xml"/><Relationship Id="rId622" Type="http://schemas.openxmlformats.org/officeDocument/2006/relationships/image" Target="../media/image1402.png"/><Relationship Id="rId1045" Type="http://schemas.openxmlformats.org/officeDocument/2006/relationships/customXml" Target="../ink/ink1646.xml"/><Relationship Id="rId1252" Type="http://schemas.openxmlformats.org/officeDocument/2006/relationships/image" Target="../media/image1712.png"/><Relationship Id="rId1697" Type="http://schemas.openxmlformats.org/officeDocument/2006/relationships/customXml" Target="../ink/ink1980.xml"/><Relationship Id="rId927" Type="http://schemas.openxmlformats.org/officeDocument/2006/relationships/customXml" Target="../ink/ink1587.xml"/><Relationship Id="rId1112" Type="http://schemas.openxmlformats.org/officeDocument/2006/relationships/image" Target="../media/image1644.png"/><Relationship Id="rId1557" Type="http://schemas.openxmlformats.org/officeDocument/2006/relationships/image" Target="../media/image1859.png"/><Relationship Id="rId1764" Type="http://schemas.openxmlformats.org/officeDocument/2006/relationships/customXml" Target="../ink/ink2014.xml"/><Relationship Id="rId1971" Type="http://schemas.openxmlformats.org/officeDocument/2006/relationships/customXml" Target="../ink/ink2122.xml"/><Relationship Id="rId56" Type="http://schemas.openxmlformats.org/officeDocument/2006/relationships/customXml" Target="../ink/ink1147.xml"/><Relationship Id="rId1417" Type="http://schemas.openxmlformats.org/officeDocument/2006/relationships/customXml" Target="../ink/ink1835.xml"/><Relationship Id="rId1624" Type="http://schemas.openxmlformats.org/officeDocument/2006/relationships/image" Target="../media/image1891.png"/><Relationship Id="rId1831" Type="http://schemas.openxmlformats.org/officeDocument/2006/relationships/customXml" Target="../ink/ink2048.xml"/><Relationship Id="rId1929" Type="http://schemas.openxmlformats.org/officeDocument/2006/relationships/customXml" Target="../ink/ink2100.xml"/><Relationship Id="rId2093" Type="http://schemas.openxmlformats.org/officeDocument/2006/relationships/image" Target="../media/image2115.png"/><Relationship Id="rId272" Type="http://schemas.openxmlformats.org/officeDocument/2006/relationships/image" Target="../media/image1231.png"/><Relationship Id="rId577" Type="http://schemas.openxmlformats.org/officeDocument/2006/relationships/image" Target="../media/image1381.png"/><Relationship Id="rId132" Type="http://schemas.openxmlformats.org/officeDocument/2006/relationships/customXml" Target="../ink/ink1185.xml"/><Relationship Id="rId784" Type="http://schemas.openxmlformats.org/officeDocument/2006/relationships/image" Target="../media/image1482.png"/><Relationship Id="rId991" Type="http://schemas.openxmlformats.org/officeDocument/2006/relationships/customXml" Target="../ink/ink1619.xml"/><Relationship Id="rId1067" Type="http://schemas.openxmlformats.org/officeDocument/2006/relationships/customXml" Target="../ink/ink1657.xml"/><Relationship Id="rId2020" Type="http://schemas.openxmlformats.org/officeDocument/2006/relationships/image" Target="../media/image2079.png"/><Relationship Id="rId437" Type="http://schemas.openxmlformats.org/officeDocument/2006/relationships/customXml" Target="../ink/ink1339.xml"/><Relationship Id="rId644" Type="http://schemas.openxmlformats.org/officeDocument/2006/relationships/image" Target="../media/image1413.png"/><Relationship Id="rId851" Type="http://schemas.openxmlformats.org/officeDocument/2006/relationships/image" Target="../media/image1515.png"/><Relationship Id="rId1274" Type="http://schemas.openxmlformats.org/officeDocument/2006/relationships/image" Target="../media/image1723.png"/><Relationship Id="rId1481" Type="http://schemas.openxmlformats.org/officeDocument/2006/relationships/customXml" Target="../ink/ink1868.xml"/><Relationship Id="rId1579" Type="http://schemas.openxmlformats.org/officeDocument/2006/relationships/customXml" Target="../ink/ink1919.xml"/><Relationship Id="rId504" Type="http://schemas.openxmlformats.org/officeDocument/2006/relationships/image" Target="../media/image1345.png"/><Relationship Id="rId711" Type="http://schemas.openxmlformats.org/officeDocument/2006/relationships/customXml" Target="../ink/ink1477.xml"/><Relationship Id="rId949" Type="http://schemas.openxmlformats.org/officeDocument/2006/relationships/customXml" Target="../ink/ink1598.xml"/><Relationship Id="rId1134" Type="http://schemas.openxmlformats.org/officeDocument/2006/relationships/image" Target="../media/image1655.png"/><Relationship Id="rId1341" Type="http://schemas.openxmlformats.org/officeDocument/2006/relationships/image" Target="../media/image1755.png"/><Relationship Id="rId1786" Type="http://schemas.openxmlformats.org/officeDocument/2006/relationships/image" Target="../media/image1969.png"/><Relationship Id="rId1993" Type="http://schemas.openxmlformats.org/officeDocument/2006/relationships/image" Target="../media/image2066.png"/><Relationship Id="rId78" Type="http://schemas.openxmlformats.org/officeDocument/2006/relationships/customXml" Target="../ink/ink1158.xml"/><Relationship Id="rId809" Type="http://schemas.openxmlformats.org/officeDocument/2006/relationships/customXml" Target="../ink/ink1526.xml"/><Relationship Id="rId1201" Type="http://schemas.openxmlformats.org/officeDocument/2006/relationships/customXml" Target="../ink/ink1724.xml"/><Relationship Id="rId1439" Type="http://schemas.openxmlformats.org/officeDocument/2006/relationships/image" Target="../media/image1802.png"/><Relationship Id="rId1646" Type="http://schemas.openxmlformats.org/officeDocument/2006/relationships/image" Target="../media/image1902.png"/><Relationship Id="rId1853" Type="http://schemas.openxmlformats.org/officeDocument/2006/relationships/image" Target="../media/image1999.png"/><Relationship Id="rId1506" Type="http://schemas.openxmlformats.org/officeDocument/2006/relationships/customXml" Target="../ink/ink1881.xml"/><Relationship Id="rId1713" Type="http://schemas.openxmlformats.org/officeDocument/2006/relationships/customXml" Target="../ink/ink1988.xml"/><Relationship Id="rId1920" Type="http://schemas.openxmlformats.org/officeDocument/2006/relationships/image" Target="../media/image2031.png"/><Relationship Id="rId294" Type="http://schemas.openxmlformats.org/officeDocument/2006/relationships/customXml" Target="../ink/ink1267.xml"/><Relationship Id="rId154" Type="http://schemas.openxmlformats.org/officeDocument/2006/relationships/customXml" Target="../ink/ink1196.xml"/><Relationship Id="rId361" Type="http://schemas.openxmlformats.org/officeDocument/2006/relationships/image" Target="../media/image1275.png"/><Relationship Id="rId599" Type="http://schemas.openxmlformats.org/officeDocument/2006/relationships/customXml" Target="../ink/ink1421.xml"/><Relationship Id="rId2042" Type="http://schemas.openxmlformats.org/officeDocument/2006/relationships/customXml" Target="../ink/ink2159.xml"/><Relationship Id="rId459" Type="http://schemas.openxmlformats.org/officeDocument/2006/relationships/customXml" Target="../ink/ink1350.xml"/><Relationship Id="rId666" Type="http://schemas.openxmlformats.org/officeDocument/2006/relationships/image" Target="../media/image1424.png"/><Relationship Id="rId873" Type="http://schemas.openxmlformats.org/officeDocument/2006/relationships/image" Target="../media/image1526.png"/><Relationship Id="rId1089" Type="http://schemas.openxmlformats.org/officeDocument/2006/relationships/customXml" Target="../ink/ink1668.xml"/><Relationship Id="rId1296" Type="http://schemas.openxmlformats.org/officeDocument/2006/relationships/customXml" Target="../ink/ink1773.xml"/><Relationship Id="rId221" Type="http://schemas.openxmlformats.org/officeDocument/2006/relationships/customXml" Target="../ink/ink1230.xml"/><Relationship Id="rId319" Type="http://schemas.openxmlformats.org/officeDocument/2006/relationships/image" Target="../media/image1254.png"/><Relationship Id="rId526" Type="http://schemas.openxmlformats.org/officeDocument/2006/relationships/customXml" Target="../ink/ink1384.xml"/><Relationship Id="rId1156" Type="http://schemas.openxmlformats.org/officeDocument/2006/relationships/image" Target="../media/image1666.png"/><Relationship Id="rId1363" Type="http://schemas.openxmlformats.org/officeDocument/2006/relationships/customXml" Target="../ink/ink1808.xml"/><Relationship Id="rId733" Type="http://schemas.openxmlformats.org/officeDocument/2006/relationships/customXml" Target="../ink/ink1488.xml"/><Relationship Id="rId940" Type="http://schemas.openxmlformats.org/officeDocument/2006/relationships/image" Target="../media/image1558.png"/><Relationship Id="rId1016" Type="http://schemas.openxmlformats.org/officeDocument/2006/relationships/image" Target="../media/image1596.png"/><Relationship Id="rId1570" Type="http://schemas.openxmlformats.org/officeDocument/2006/relationships/image" Target="../media/image1864.png"/><Relationship Id="rId1668" Type="http://schemas.openxmlformats.org/officeDocument/2006/relationships/image" Target="../media/image1912.png"/><Relationship Id="rId1875" Type="http://schemas.openxmlformats.org/officeDocument/2006/relationships/image" Target="../media/image2010.png"/><Relationship Id="rId800" Type="http://schemas.openxmlformats.org/officeDocument/2006/relationships/image" Target="../media/image1490.png"/><Relationship Id="rId1223" Type="http://schemas.openxmlformats.org/officeDocument/2006/relationships/customXml" Target="../ink/ink1736.xml"/><Relationship Id="rId1430" Type="http://schemas.openxmlformats.org/officeDocument/2006/relationships/image" Target="../media/image1798.png"/><Relationship Id="rId1528" Type="http://schemas.openxmlformats.org/officeDocument/2006/relationships/customXml" Target="../ink/ink1893.xml"/><Relationship Id="rId1735" Type="http://schemas.openxmlformats.org/officeDocument/2006/relationships/customXml" Target="../ink/ink1999.xml"/><Relationship Id="rId1942" Type="http://schemas.openxmlformats.org/officeDocument/2006/relationships/customXml" Target="../ink/ink2107.xml"/><Relationship Id="rId27" Type="http://schemas.openxmlformats.org/officeDocument/2006/relationships/image" Target="../media/image1110.png"/><Relationship Id="rId1802" Type="http://schemas.openxmlformats.org/officeDocument/2006/relationships/image" Target="../media/image1976.png"/><Relationship Id="rId176" Type="http://schemas.openxmlformats.org/officeDocument/2006/relationships/customXml" Target="../ink/ink1207.xml"/><Relationship Id="rId383" Type="http://schemas.openxmlformats.org/officeDocument/2006/relationships/customXml" Target="../ink/ink1312.xml"/><Relationship Id="rId590" Type="http://schemas.openxmlformats.org/officeDocument/2006/relationships/customXml" Target="../ink/ink1416.xml"/><Relationship Id="rId2064" Type="http://schemas.openxmlformats.org/officeDocument/2006/relationships/customXml" Target="../ink/ink2170.xml"/><Relationship Id="rId243" Type="http://schemas.openxmlformats.org/officeDocument/2006/relationships/customXml" Target="../ink/ink1241.xml"/><Relationship Id="rId450" Type="http://schemas.openxmlformats.org/officeDocument/2006/relationships/image" Target="../media/image1318.png"/><Relationship Id="rId688" Type="http://schemas.openxmlformats.org/officeDocument/2006/relationships/image" Target="../media/image1434.png"/><Relationship Id="rId895" Type="http://schemas.openxmlformats.org/officeDocument/2006/relationships/customXml" Target="../ink/ink1570.xml"/><Relationship Id="rId1080" Type="http://schemas.openxmlformats.org/officeDocument/2006/relationships/image" Target="../media/image1628.png"/><Relationship Id="rId103" Type="http://schemas.openxmlformats.org/officeDocument/2006/relationships/image" Target="../media/image1148.png"/><Relationship Id="rId310" Type="http://schemas.openxmlformats.org/officeDocument/2006/relationships/customXml" Target="../ink/ink1275.xml"/><Relationship Id="rId548" Type="http://schemas.openxmlformats.org/officeDocument/2006/relationships/customXml" Target="../ink/ink1395.xml"/><Relationship Id="rId755" Type="http://schemas.openxmlformats.org/officeDocument/2006/relationships/customXml" Target="../ink/ink1499.xml"/><Relationship Id="rId962" Type="http://schemas.openxmlformats.org/officeDocument/2006/relationships/image" Target="../media/image1569.png"/><Relationship Id="rId1178" Type="http://schemas.openxmlformats.org/officeDocument/2006/relationships/image" Target="../media/image1677.png"/><Relationship Id="rId1385" Type="http://schemas.openxmlformats.org/officeDocument/2006/relationships/customXml" Target="../ink/ink1819.xml"/><Relationship Id="rId1592" Type="http://schemas.openxmlformats.org/officeDocument/2006/relationships/image" Target="../media/image1875.png"/><Relationship Id="rId91" Type="http://schemas.openxmlformats.org/officeDocument/2006/relationships/image" Target="../media/image1142.png"/><Relationship Id="rId408" Type="http://schemas.openxmlformats.org/officeDocument/2006/relationships/image" Target="../media/image1298.png"/><Relationship Id="rId615" Type="http://schemas.openxmlformats.org/officeDocument/2006/relationships/customXml" Target="../ink/ink1429.xml"/><Relationship Id="rId822" Type="http://schemas.openxmlformats.org/officeDocument/2006/relationships/image" Target="../media/image1501.png"/><Relationship Id="rId1038" Type="http://schemas.openxmlformats.org/officeDocument/2006/relationships/image" Target="../media/image1607.png"/><Relationship Id="rId1245" Type="http://schemas.openxmlformats.org/officeDocument/2006/relationships/customXml" Target="../ink/ink1747.xml"/><Relationship Id="rId1452" Type="http://schemas.openxmlformats.org/officeDocument/2006/relationships/customXml" Target="../ink/ink1853.xml"/><Relationship Id="rId1897" Type="http://schemas.openxmlformats.org/officeDocument/2006/relationships/customXml" Target="../ink/ink2083.xml"/><Relationship Id="rId1105" Type="http://schemas.openxmlformats.org/officeDocument/2006/relationships/customXml" Target="../ink/ink1676.xml"/><Relationship Id="rId1312" Type="http://schemas.openxmlformats.org/officeDocument/2006/relationships/customXml" Target="../ink/ink1781.xml"/><Relationship Id="rId1757" Type="http://schemas.openxmlformats.org/officeDocument/2006/relationships/image" Target="../media/image1955.png"/><Relationship Id="rId1964" Type="http://schemas.openxmlformats.org/officeDocument/2006/relationships/image" Target="../media/image2052.png"/><Relationship Id="rId49" Type="http://schemas.openxmlformats.org/officeDocument/2006/relationships/image" Target="../media/image1121.png"/><Relationship Id="rId1617" Type="http://schemas.openxmlformats.org/officeDocument/2006/relationships/customXml" Target="../ink/ink1938.xml"/><Relationship Id="rId1824" Type="http://schemas.openxmlformats.org/officeDocument/2006/relationships/image" Target="../media/image1987.png"/><Relationship Id="rId198" Type="http://schemas.openxmlformats.org/officeDocument/2006/relationships/image" Target="../media/image1194.png"/><Relationship Id="rId2086" Type="http://schemas.openxmlformats.org/officeDocument/2006/relationships/customXml" Target="../ink/ink2181.xml"/><Relationship Id="rId265" Type="http://schemas.openxmlformats.org/officeDocument/2006/relationships/customXml" Target="../ink/ink1252.xml"/><Relationship Id="rId472" Type="http://schemas.openxmlformats.org/officeDocument/2006/relationships/image" Target="../media/image1329.png"/><Relationship Id="rId125" Type="http://schemas.openxmlformats.org/officeDocument/2006/relationships/image" Target="../media/image1159.png"/><Relationship Id="rId332" Type="http://schemas.openxmlformats.org/officeDocument/2006/relationships/customXml" Target="../ink/ink1286.xml"/><Relationship Id="rId777" Type="http://schemas.openxmlformats.org/officeDocument/2006/relationships/customXml" Target="../ink/ink1510.xml"/><Relationship Id="rId984" Type="http://schemas.openxmlformats.org/officeDocument/2006/relationships/image" Target="../media/image1580.png"/><Relationship Id="rId2013" Type="http://schemas.openxmlformats.org/officeDocument/2006/relationships/customXml" Target="../ink/ink2144.xml"/><Relationship Id="rId637" Type="http://schemas.openxmlformats.org/officeDocument/2006/relationships/customXml" Target="../ink/ink1440.xml"/><Relationship Id="rId844" Type="http://schemas.openxmlformats.org/officeDocument/2006/relationships/customXml" Target="../ink/ink1544.xml"/><Relationship Id="rId1267" Type="http://schemas.openxmlformats.org/officeDocument/2006/relationships/customXml" Target="../ink/ink1758.xml"/><Relationship Id="rId1474" Type="http://schemas.openxmlformats.org/officeDocument/2006/relationships/image" Target="../media/image1819.png"/><Relationship Id="rId1681" Type="http://schemas.openxmlformats.org/officeDocument/2006/relationships/customXml" Target="../ink/ink1971.xml"/><Relationship Id="rId704" Type="http://schemas.openxmlformats.org/officeDocument/2006/relationships/image" Target="../media/image1442.png"/><Relationship Id="rId911" Type="http://schemas.openxmlformats.org/officeDocument/2006/relationships/customXml" Target="../ink/ink1579.xml"/><Relationship Id="rId1127" Type="http://schemas.openxmlformats.org/officeDocument/2006/relationships/customXml" Target="../ink/ink1687.xml"/><Relationship Id="rId1334" Type="http://schemas.openxmlformats.org/officeDocument/2006/relationships/customXml" Target="../ink/ink1792.xml"/><Relationship Id="rId1541" Type="http://schemas.openxmlformats.org/officeDocument/2006/relationships/image" Target="../media/image1851.png"/><Relationship Id="rId1779" Type="http://schemas.openxmlformats.org/officeDocument/2006/relationships/customXml" Target="../ink/ink2022.xml"/><Relationship Id="rId1986" Type="http://schemas.openxmlformats.org/officeDocument/2006/relationships/customXml" Target="../ink/ink2130.xml"/><Relationship Id="rId40" Type="http://schemas.openxmlformats.org/officeDocument/2006/relationships/customXml" Target="../ink/ink1139.xml"/><Relationship Id="rId1401" Type="http://schemas.openxmlformats.org/officeDocument/2006/relationships/customXml" Target="../ink/ink1827.xml"/><Relationship Id="rId1639" Type="http://schemas.openxmlformats.org/officeDocument/2006/relationships/customXml" Target="../ink/ink1949.xml"/><Relationship Id="rId1846" Type="http://schemas.openxmlformats.org/officeDocument/2006/relationships/image" Target="../media/image1996.png"/><Relationship Id="rId1706" Type="http://schemas.openxmlformats.org/officeDocument/2006/relationships/image" Target="../media/image1930.png"/><Relationship Id="rId1913" Type="http://schemas.openxmlformats.org/officeDocument/2006/relationships/customXml" Target="../ink/ink2092.xml"/><Relationship Id="rId287" Type="http://schemas.openxmlformats.org/officeDocument/2006/relationships/image" Target="../media/image1238.png"/><Relationship Id="rId494" Type="http://schemas.openxmlformats.org/officeDocument/2006/relationships/image" Target="../media/image1340.png"/><Relationship Id="rId147" Type="http://schemas.openxmlformats.org/officeDocument/2006/relationships/image" Target="../media/image1169.png"/><Relationship Id="rId354" Type="http://schemas.openxmlformats.org/officeDocument/2006/relationships/customXml" Target="../ink/ink1297.xml"/><Relationship Id="rId799" Type="http://schemas.openxmlformats.org/officeDocument/2006/relationships/customXml" Target="../ink/ink1521.xml"/><Relationship Id="rId1191" Type="http://schemas.openxmlformats.org/officeDocument/2006/relationships/customXml" Target="../ink/ink1719.xml"/><Relationship Id="rId2035" Type="http://schemas.openxmlformats.org/officeDocument/2006/relationships/image" Target="../media/image2086.png"/><Relationship Id="rId561" Type="http://schemas.openxmlformats.org/officeDocument/2006/relationships/image" Target="../media/image1373.png"/><Relationship Id="rId659" Type="http://schemas.openxmlformats.org/officeDocument/2006/relationships/customXml" Target="../ink/ink1451.xml"/><Relationship Id="rId866" Type="http://schemas.openxmlformats.org/officeDocument/2006/relationships/customXml" Target="../ink/ink1555.xml"/><Relationship Id="rId1289" Type="http://schemas.openxmlformats.org/officeDocument/2006/relationships/image" Target="../media/image1730.png"/><Relationship Id="rId1496" Type="http://schemas.openxmlformats.org/officeDocument/2006/relationships/customXml" Target="../ink/ink1876.xml"/><Relationship Id="rId214" Type="http://schemas.openxmlformats.org/officeDocument/2006/relationships/image" Target="../media/image1202.png"/><Relationship Id="rId421" Type="http://schemas.openxmlformats.org/officeDocument/2006/relationships/customXml" Target="../ink/ink1331.xml"/><Relationship Id="rId519" Type="http://schemas.openxmlformats.org/officeDocument/2006/relationships/image" Target="../media/image1352.png"/><Relationship Id="rId1051" Type="http://schemas.openxmlformats.org/officeDocument/2006/relationships/customXml" Target="../ink/ink1649.xml"/><Relationship Id="rId1149" Type="http://schemas.openxmlformats.org/officeDocument/2006/relationships/customXml" Target="../ink/ink1698.xml"/><Relationship Id="rId1356" Type="http://schemas.openxmlformats.org/officeDocument/2006/relationships/customXml" Target="../ink/ink1804.xml"/><Relationship Id="rId2102" Type="http://schemas.openxmlformats.org/officeDocument/2006/relationships/customXml" Target="../ink/ink2189.xml"/><Relationship Id="rId726" Type="http://schemas.openxmlformats.org/officeDocument/2006/relationships/image" Target="../media/image1453.png"/><Relationship Id="rId933" Type="http://schemas.openxmlformats.org/officeDocument/2006/relationships/customXml" Target="../ink/ink1590.xml"/><Relationship Id="rId1009" Type="http://schemas.openxmlformats.org/officeDocument/2006/relationships/customXml" Target="../ink/ink1628.xml"/><Relationship Id="rId1563" Type="http://schemas.openxmlformats.org/officeDocument/2006/relationships/image" Target="../media/image1861.png"/><Relationship Id="rId1770" Type="http://schemas.openxmlformats.org/officeDocument/2006/relationships/customXml" Target="../ink/ink2017.xml"/><Relationship Id="rId1868" Type="http://schemas.openxmlformats.org/officeDocument/2006/relationships/customXml" Target="../ink/ink2068.xml"/><Relationship Id="rId62" Type="http://schemas.openxmlformats.org/officeDocument/2006/relationships/customXml" Target="../ink/ink1150.xml"/><Relationship Id="rId1216" Type="http://schemas.openxmlformats.org/officeDocument/2006/relationships/image" Target="../media/image1695.png"/><Relationship Id="rId1423" Type="http://schemas.openxmlformats.org/officeDocument/2006/relationships/customXml" Target="../ink/ink1838.xml"/><Relationship Id="rId1630" Type="http://schemas.openxmlformats.org/officeDocument/2006/relationships/image" Target="../media/image1894.png"/><Relationship Id="rId1728" Type="http://schemas.openxmlformats.org/officeDocument/2006/relationships/image" Target="../media/image1941.png"/><Relationship Id="rId1935" Type="http://schemas.openxmlformats.org/officeDocument/2006/relationships/customXml" Target="../ink/ink2103.xml"/><Relationship Id="rId169" Type="http://schemas.openxmlformats.org/officeDocument/2006/relationships/image" Target="../media/image1180.png"/><Relationship Id="rId376" Type="http://schemas.openxmlformats.org/officeDocument/2006/relationships/image" Target="../media/image1282.png"/><Relationship Id="rId583" Type="http://schemas.openxmlformats.org/officeDocument/2006/relationships/image" Target="../media/image1384.png"/><Relationship Id="rId790" Type="http://schemas.openxmlformats.org/officeDocument/2006/relationships/image" Target="../media/image1485.png"/><Relationship Id="rId2057" Type="http://schemas.openxmlformats.org/officeDocument/2006/relationships/image" Target="../media/image2097.png"/><Relationship Id="rId4" Type="http://schemas.openxmlformats.org/officeDocument/2006/relationships/image" Target="../media/image1098.emf"/><Relationship Id="rId236" Type="http://schemas.openxmlformats.org/officeDocument/2006/relationships/image" Target="../media/image1213.png"/><Relationship Id="rId443" Type="http://schemas.openxmlformats.org/officeDocument/2006/relationships/customXml" Target="../ink/ink1342.xml"/><Relationship Id="rId650" Type="http://schemas.openxmlformats.org/officeDocument/2006/relationships/image" Target="../media/image1416.png"/><Relationship Id="rId888" Type="http://schemas.openxmlformats.org/officeDocument/2006/relationships/image" Target="../media/image1533.png"/><Relationship Id="rId1073" Type="http://schemas.openxmlformats.org/officeDocument/2006/relationships/customXml" Target="../ink/ink1660.xml"/><Relationship Id="rId1280" Type="http://schemas.openxmlformats.org/officeDocument/2006/relationships/image" Target="../media/image1726.png"/><Relationship Id="rId303" Type="http://schemas.openxmlformats.org/officeDocument/2006/relationships/image" Target="../media/image1246.png"/><Relationship Id="rId748" Type="http://schemas.openxmlformats.org/officeDocument/2006/relationships/image" Target="../media/image1464.png"/><Relationship Id="rId955" Type="http://schemas.openxmlformats.org/officeDocument/2006/relationships/customXml" Target="../ink/ink1601.xml"/><Relationship Id="rId1140" Type="http://schemas.openxmlformats.org/officeDocument/2006/relationships/image" Target="../media/image1658.png"/><Relationship Id="rId1378" Type="http://schemas.openxmlformats.org/officeDocument/2006/relationships/image" Target="../media/image1772.png"/><Relationship Id="rId1585" Type="http://schemas.openxmlformats.org/officeDocument/2006/relationships/customXml" Target="../ink/ink1922.xml"/><Relationship Id="rId1792" Type="http://schemas.openxmlformats.org/officeDocument/2006/relationships/image" Target="../media/image659.png"/><Relationship Id="rId84" Type="http://schemas.openxmlformats.org/officeDocument/2006/relationships/customXml" Target="../ink/ink1161.xml"/><Relationship Id="rId510" Type="http://schemas.openxmlformats.org/officeDocument/2006/relationships/image" Target="../media/image1348.png"/><Relationship Id="rId608" Type="http://schemas.openxmlformats.org/officeDocument/2006/relationships/image" Target="../media/image1395.png"/><Relationship Id="rId815" Type="http://schemas.openxmlformats.org/officeDocument/2006/relationships/customXml" Target="../ink/ink1529.xml"/><Relationship Id="rId1238" Type="http://schemas.openxmlformats.org/officeDocument/2006/relationships/image" Target="../media/image1706.png"/><Relationship Id="rId1445" Type="http://schemas.openxmlformats.org/officeDocument/2006/relationships/image" Target="../media/image1805.png"/><Relationship Id="rId1652" Type="http://schemas.openxmlformats.org/officeDocument/2006/relationships/customXml" Target="../ink/ink1956.xml"/><Relationship Id="rId1000" Type="http://schemas.openxmlformats.org/officeDocument/2006/relationships/image" Target="../media/image1588.png"/><Relationship Id="rId1305" Type="http://schemas.openxmlformats.org/officeDocument/2006/relationships/image" Target="../media/image1737.png"/><Relationship Id="rId1957" Type="http://schemas.openxmlformats.org/officeDocument/2006/relationships/customXml" Target="../ink/ink2115.xml"/><Relationship Id="rId1512" Type="http://schemas.openxmlformats.org/officeDocument/2006/relationships/customXml" Target="../ink/ink1884.xml"/><Relationship Id="rId1817" Type="http://schemas.openxmlformats.org/officeDocument/2006/relationships/customXml" Target="../ink/ink2041.xml"/><Relationship Id="rId11" Type="http://schemas.openxmlformats.org/officeDocument/2006/relationships/image" Target="../media/image1102.png"/><Relationship Id="rId398" Type="http://schemas.openxmlformats.org/officeDocument/2006/relationships/image" Target="../media/image1293.png"/><Relationship Id="rId2079" Type="http://schemas.openxmlformats.org/officeDocument/2006/relationships/image" Target="../media/image2108.png"/><Relationship Id="rId160" Type="http://schemas.openxmlformats.org/officeDocument/2006/relationships/customXml" Target="../ink/ink1199.xml"/><Relationship Id="rId258" Type="http://schemas.openxmlformats.org/officeDocument/2006/relationships/image" Target="../media/image1224.png"/><Relationship Id="rId465" Type="http://schemas.openxmlformats.org/officeDocument/2006/relationships/customXml" Target="../ink/ink1353.xml"/><Relationship Id="rId672" Type="http://schemas.openxmlformats.org/officeDocument/2006/relationships/image" Target="../media/image1427.png"/><Relationship Id="rId1095" Type="http://schemas.openxmlformats.org/officeDocument/2006/relationships/customXml" Target="../ink/ink1671.xml"/><Relationship Id="rId118" Type="http://schemas.openxmlformats.org/officeDocument/2006/relationships/customXml" Target="../ink/ink1178.xml"/><Relationship Id="rId325" Type="http://schemas.openxmlformats.org/officeDocument/2006/relationships/image" Target="../media/image1257.png"/><Relationship Id="rId532" Type="http://schemas.openxmlformats.org/officeDocument/2006/relationships/customXml" Target="../ink/ink1387.xml"/><Relationship Id="rId977" Type="http://schemas.openxmlformats.org/officeDocument/2006/relationships/customXml" Target="../ink/ink1612.xml"/><Relationship Id="rId1162" Type="http://schemas.openxmlformats.org/officeDocument/2006/relationships/image" Target="../media/image1669.png"/><Relationship Id="rId2006" Type="http://schemas.openxmlformats.org/officeDocument/2006/relationships/image" Target="../media/image2072.png"/><Relationship Id="rId837" Type="http://schemas.openxmlformats.org/officeDocument/2006/relationships/customXml" Target="../ink/ink1540.xml"/><Relationship Id="rId1022" Type="http://schemas.openxmlformats.org/officeDocument/2006/relationships/image" Target="../media/image1599.png"/><Relationship Id="rId1467" Type="http://schemas.openxmlformats.org/officeDocument/2006/relationships/customXml" Target="../ink/ink1861.xml"/><Relationship Id="rId1674" Type="http://schemas.openxmlformats.org/officeDocument/2006/relationships/image" Target="../media/image1915.png"/><Relationship Id="rId1881" Type="http://schemas.openxmlformats.org/officeDocument/2006/relationships/customXml" Target="../ink/ink2075.xml"/><Relationship Id="rId904" Type="http://schemas.openxmlformats.org/officeDocument/2006/relationships/customXml" Target="../ink/ink1575.xml"/><Relationship Id="rId1327" Type="http://schemas.openxmlformats.org/officeDocument/2006/relationships/image" Target="../media/image1748.png"/><Relationship Id="rId1534" Type="http://schemas.openxmlformats.org/officeDocument/2006/relationships/customXml" Target="../ink/ink1896.xml"/><Relationship Id="rId1741" Type="http://schemas.openxmlformats.org/officeDocument/2006/relationships/customXml" Target="../ink/ink2002.xml"/><Relationship Id="rId1979" Type="http://schemas.openxmlformats.org/officeDocument/2006/relationships/customXml" Target="../ink/ink2126.xml"/><Relationship Id="rId33" Type="http://schemas.openxmlformats.org/officeDocument/2006/relationships/image" Target="../media/image1113.png"/><Relationship Id="rId1601" Type="http://schemas.openxmlformats.org/officeDocument/2006/relationships/customXml" Target="../ink/ink1930.xml"/><Relationship Id="rId1839" Type="http://schemas.openxmlformats.org/officeDocument/2006/relationships/image" Target="../media/image1993.png"/><Relationship Id="rId182" Type="http://schemas.openxmlformats.org/officeDocument/2006/relationships/customXml" Target="../ink/ink1210.xml"/><Relationship Id="rId1906" Type="http://schemas.openxmlformats.org/officeDocument/2006/relationships/customXml" Target="../ink/ink2088.xml"/><Relationship Id="rId487" Type="http://schemas.openxmlformats.org/officeDocument/2006/relationships/customXml" Target="../ink/ink1364.xml"/><Relationship Id="rId694" Type="http://schemas.openxmlformats.org/officeDocument/2006/relationships/image" Target="../media/image1437.png"/><Relationship Id="rId2070" Type="http://schemas.openxmlformats.org/officeDocument/2006/relationships/customXml" Target="../ink/ink2173.xml"/><Relationship Id="rId347" Type="http://schemas.openxmlformats.org/officeDocument/2006/relationships/image" Target="../media/image1268.png"/><Relationship Id="rId999" Type="http://schemas.openxmlformats.org/officeDocument/2006/relationships/customXml" Target="../ink/ink1623.xml"/><Relationship Id="rId1184" Type="http://schemas.openxmlformats.org/officeDocument/2006/relationships/image" Target="../media/image1680.png"/><Relationship Id="rId2028" Type="http://schemas.openxmlformats.org/officeDocument/2006/relationships/customXml" Target="../ink/ink2152.xml"/><Relationship Id="rId554" Type="http://schemas.openxmlformats.org/officeDocument/2006/relationships/customXml" Target="../ink/ink1398.xml"/><Relationship Id="rId761" Type="http://schemas.openxmlformats.org/officeDocument/2006/relationships/customXml" Target="../ink/ink1502.xml"/><Relationship Id="rId859" Type="http://schemas.openxmlformats.org/officeDocument/2006/relationships/image" Target="../media/image1519.png"/><Relationship Id="rId1391" Type="http://schemas.openxmlformats.org/officeDocument/2006/relationships/customXml" Target="../ink/ink1822.xml"/><Relationship Id="rId1489" Type="http://schemas.openxmlformats.org/officeDocument/2006/relationships/image" Target="../media/image1826.png"/><Relationship Id="rId1696" Type="http://schemas.openxmlformats.org/officeDocument/2006/relationships/image" Target="../media/image1925.png"/><Relationship Id="rId207" Type="http://schemas.openxmlformats.org/officeDocument/2006/relationships/customXml" Target="../ink/ink1223.xml"/><Relationship Id="rId414" Type="http://schemas.openxmlformats.org/officeDocument/2006/relationships/image" Target="../media/image1301.png"/><Relationship Id="rId621" Type="http://schemas.openxmlformats.org/officeDocument/2006/relationships/customXml" Target="../ink/ink1432.xml"/><Relationship Id="rId1044" Type="http://schemas.openxmlformats.org/officeDocument/2006/relationships/image" Target="../media/image1610.png"/><Relationship Id="rId1251" Type="http://schemas.openxmlformats.org/officeDocument/2006/relationships/customXml" Target="../ink/ink1750.xml"/><Relationship Id="rId1349" Type="http://schemas.openxmlformats.org/officeDocument/2006/relationships/image" Target="../media/image1759.png"/><Relationship Id="rId719" Type="http://schemas.openxmlformats.org/officeDocument/2006/relationships/customXml" Target="../ink/ink1481.xml"/><Relationship Id="rId926" Type="http://schemas.openxmlformats.org/officeDocument/2006/relationships/image" Target="../media/image1551.png"/><Relationship Id="rId1111" Type="http://schemas.openxmlformats.org/officeDocument/2006/relationships/customXml" Target="../ink/ink1679.xml"/><Relationship Id="rId1556" Type="http://schemas.openxmlformats.org/officeDocument/2006/relationships/customXml" Target="../ink/ink1907.xml"/><Relationship Id="rId1763" Type="http://schemas.openxmlformats.org/officeDocument/2006/relationships/image" Target="../media/image1958.png"/><Relationship Id="rId1970" Type="http://schemas.openxmlformats.org/officeDocument/2006/relationships/image" Target="../media/image2055.png"/><Relationship Id="rId55" Type="http://schemas.openxmlformats.org/officeDocument/2006/relationships/image" Target="../media/image1124.png"/><Relationship Id="rId1209" Type="http://schemas.openxmlformats.org/officeDocument/2006/relationships/customXml" Target="../ink/ink1729.xml"/><Relationship Id="rId1416" Type="http://schemas.openxmlformats.org/officeDocument/2006/relationships/image" Target="../media/image1791.png"/><Relationship Id="rId1623" Type="http://schemas.openxmlformats.org/officeDocument/2006/relationships/customXml" Target="../ink/ink1941.xml"/><Relationship Id="rId1830" Type="http://schemas.openxmlformats.org/officeDocument/2006/relationships/image" Target="../media/image1990.png"/><Relationship Id="rId1928" Type="http://schemas.openxmlformats.org/officeDocument/2006/relationships/image" Target="../media/image2035.png"/><Relationship Id="rId2092" Type="http://schemas.openxmlformats.org/officeDocument/2006/relationships/customXml" Target="../ink/ink2184.xml"/><Relationship Id="rId271" Type="http://schemas.openxmlformats.org/officeDocument/2006/relationships/customXml" Target="../ink/ink1255.xml"/><Relationship Id="rId131" Type="http://schemas.openxmlformats.org/officeDocument/2006/relationships/image" Target="../media/image1162.png"/><Relationship Id="rId369" Type="http://schemas.openxmlformats.org/officeDocument/2006/relationships/image" Target="../media/image1279.png"/><Relationship Id="rId576" Type="http://schemas.openxmlformats.org/officeDocument/2006/relationships/customXml" Target="../ink/ink1409.xml"/><Relationship Id="rId783" Type="http://schemas.openxmlformats.org/officeDocument/2006/relationships/customXml" Target="../ink/ink1513.xml"/><Relationship Id="rId990" Type="http://schemas.openxmlformats.org/officeDocument/2006/relationships/image" Target="../media/image1583.png"/><Relationship Id="rId229" Type="http://schemas.openxmlformats.org/officeDocument/2006/relationships/customXml" Target="../ink/ink1234.xml"/><Relationship Id="rId436" Type="http://schemas.openxmlformats.org/officeDocument/2006/relationships/image" Target="../media/image1312.png"/><Relationship Id="rId643" Type="http://schemas.openxmlformats.org/officeDocument/2006/relationships/customXml" Target="../ink/ink1443.xml"/><Relationship Id="rId1066" Type="http://schemas.openxmlformats.org/officeDocument/2006/relationships/image" Target="../media/image1621.png"/><Relationship Id="rId1273" Type="http://schemas.openxmlformats.org/officeDocument/2006/relationships/customXml" Target="../ink/ink1761.xml"/><Relationship Id="rId1480" Type="http://schemas.openxmlformats.org/officeDocument/2006/relationships/image" Target="../media/image1822.png"/><Relationship Id="rId850" Type="http://schemas.openxmlformats.org/officeDocument/2006/relationships/customXml" Target="../ink/ink1547.xml"/><Relationship Id="rId948" Type="http://schemas.openxmlformats.org/officeDocument/2006/relationships/image" Target="../media/image1562.png"/><Relationship Id="rId1133" Type="http://schemas.openxmlformats.org/officeDocument/2006/relationships/customXml" Target="../ink/ink1690.xml"/><Relationship Id="rId1578" Type="http://schemas.openxmlformats.org/officeDocument/2006/relationships/image" Target="../media/image1868.png"/><Relationship Id="rId1785" Type="http://schemas.openxmlformats.org/officeDocument/2006/relationships/customXml" Target="../ink/ink2025.xml"/><Relationship Id="rId1992" Type="http://schemas.openxmlformats.org/officeDocument/2006/relationships/customXml" Target="../ink/ink2133.xml"/><Relationship Id="rId77" Type="http://schemas.openxmlformats.org/officeDocument/2006/relationships/image" Target="../media/image1135.png"/><Relationship Id="rId503" Type="http://schemas.openxmlformats.org/officeDocument/2006/relationships/customXml" Target="../ink/ink1372.xml"/><Relationship Id="rId710" Type="http://schemas.openxmlformats.org/officeDocument/2006/relationships/image" Target="../media/image1445.png"/><Relationship Id="rId808" Type="http://schemas.openxmlformats.org/officeDocument/2006/relationships/image" Target="../media/image1494.png"/><Relationship Id="rId1340" Type="http://schemas.openxmlformats.org/officeDocument/2006/relationships/customXml" Target="../ink/ink1795.xml"/><Relationship Id="rId1438" Type="http://schemas.openxmlformats.org/officeDocument/2006/relationships/customXml" Target="../ink/ink1846.xml"/><Relationship Id="rId1645" Type="http://schemas.openxmlformats.org/officeDocument/2006/relationships/customXml" Target="../ink/ink1952.xml"/><Relationship Id="rId1200" Type="http://schemas.openxmlformats.org/officeDocument/2006/relationships/image" Target="../media/image1688.png"/><Relationship Id="rId1852" Type="http://schemas.openxmlformats.org/officeDocument/2006/relationships/customXml" Target="../ink/ink2060.xml"/><Relationship Id="rId1505" Type="http://schemas.openxmlformats.org/officeDocument/2006/relationships/image" Target="../media/image1834.png"/><Relationship Id="rId1712" Type="http://schemas.openxmlformats.org/officeDocument/2006/relationships/image" Target="../media/image1933.png"/><Relationship Id="rId293" Type="http://schemas.openxmlformats.org/officeDocument/2006/relationships/image" Target="../media/image1241.png"/><Relationship Id="rId153" Type="http://schemas.openxmlformats.org/officeDocument/2006/relationships/image" Target="../media/image1172.png"/><Relationship Id="rId360" Type="http://schemas.openxmlformats.org/officeDocument/2006/relationships/customXml" Target="../ink/ink1300.xml"/><Relationship Id="rId598" Type="http://schemas.openxmlformats.org/officeDocument/2006/relationships/image" Target="../media/image1391.png"/><Relationship Id="rId2041" Type="http://schemas.openxmlformats.org/officeDocument/2006/relationships/image" Target="../media/image2089.png"/><Relationship Id="rId220" Type="http://schemas.openxmlformats.org/officeDocument/2006/relationships/image" Target="../media/image1205.png"/><Relationship Id="rId458" Type="http://schemas.openxmlformats.org/officeDocument/2006/relationships/image" Target="../media/image1322.png"/><Relationship Id="rId665" Type="http://schemas.openxmlformats.org/officeDocument/2006/relationships/customXml" Target="../ink/ink1454.xml"/><Relationship Id="rId872" Type="http://schemas.openxmlformats.org/officeDocument/2006/relationships/customXml" Target="../ink/ink1558.xml"/><Relationship Id="rId1088" Type="http://schemas.openxmlformats.org/officeDocument/2006/relationships/image" Target="../media/image1632.png"/><Relationship Id="rId1295" Type="http://schemas.openxmlformats.org/officeDocument/2006/relationships/image" Target="../media/image1732.png"/><Relationship Id="rId318" Type="http://schemas.openxmlformats.org/officeDocument/2006/relationships/customXml" Target="../ink/ink1279.xml"/><Relationship Id="rId525" Type="http://schemas.openxmlformats.org/officeDocument/2006/relationships/image" Target="../media/image1355.png"/><Relationship Id="rId732" Type="http://schemas.openxmlformats.org/officeDocument/2006/relationships/image" Target="../media/image1456.png"/><Relationship Id="rId1155" Type="http://schemas.openxmlformats.org/officeDocument/2006/relationships/customXml" Target="../ink/ink1701.xml"/><Relationship Id="rId1362" Type="http://schemas.openxmlformats.org/officeDocument/2006/relationships/image" Target="../media/image1764.png"/><Relationship Id="rId99" Type="http://schemas.openxmlformats.org/officeDocument/2006/relationships/image" Target="../media/image1146.png"/><Relationship Id="rId1015" Type="http://schemas.openxmlformats.org/officeDocument/2006/relationships/customXml" Target="../ink/ink1631.xml"/><Relationship Id="rId1222" Type="http://schemas.openxmlformats.org/officeDocument/2006/relationships/image" Target="../media/image1698.png"/><Relationship Id="rId1667" Type="http://schemas.openxmlformats.org/officeDocument/2006/relationships/customXml" Target="../ink/ink1964.xml"/><Relationship Id="rId1874" Type="http://schemas.openxmlformats.org/officeDocument/2006/relationships/customXml" Target="../ink/ink2071.xml"/><Relationship Id="rId1527" Type="http://schemas.openxmlformats.org/officeDocument/2006/relationships/customXml" Target="../ink/ink1892.xml"/><Relationship Id="rId1734" Type="http://schemas.openxmlformats.org/officeDocument/2006/relationships/image" Target="../media/image1944.png"/><Relationship Id="rId1941" Type="http://schemas.openxmlformats.org/officeDocument/2006/relationships/customXml" Target="../ink/ink2106.xml"/><Relationship Id="rId26" Type="http://schemas.openxmlformats.org/officeDocument/2006/relationships/customXml" Target="../ink/ink1132.xml"/><Relationship Id="rId175" Type="http://schemas.openxmlformats.org/officeDocument/2006/relationships/image" Target="../media/image1183.png"/><Relationship Id="rId1801" Type="http://schemas.openxmlformats.org/officeDocument/2006/relationships/customXml" Target="../ink/ink2033.xml"/><Relationship Id="rId382" Type="http://schemas.openxmlformats.org/officeDocument/2006/relationships/image" Target="../media/image1285.png"/><Relationship Id="rId687" Type="http://schemas.openxmlformats.org/officeDocument/2006/relationships/customXml" Target="../ink/ink1465.xml"/><Relationship Id="rId2063" Type="http://schemas.openxmlformats.org/officeDocument/2006/relationships/image" Target="../media/image2100.png"/><Relationship Id="rId242" Type="http://schemas.openxmlformats.org/officeDocument/2006/relationships/image" Target="../media/image1216.png"/><Relationship Id="rId894" Type="http://schemas.openxmlformats.org/officeDocument/2006/relationships/image" Target="../media/image1536.png"/><Relationship Id="rId1177" Type="http://schemas.openxmlformats.org/officeDocument/2006/relationships/customXml" Target="../ink/ink1712.xml"/><Relationship Id="rId102" Type="http://schemas.openxmlformats.org/officeDocument/2006/relationships/customXml" Target="../ink/ink1170.xml"/><Relationship Id="rId547" Type="http://schemas.openxmlformats.org/officeDocument/2006/relationships/image" Target="../media/image1366.png"/><Relationship Id="rId754" Type="http://schemas.openxmlformats.org/officeDocument/2006/relationships/image" Target="../media/image1467.png"/><Relationship Id="rId961" Type="http://schemas.openxmlformats.org/officeDocument/2006/relationships/customXml" Target="../ink/ink1604.xml"/><Relationship Id="rId1384" Type="http://schemas.openxmlformats.org/officeDocument/2006/relationships/image" Target="../media/image1775.png"/><Relationship Id="rId1591" Type="http://schemas.openxmlformats.org/officeDocument/2006/relationships/customXml" Target="../ink/ink1925.xml"/><Relationship Id="rId1689" Type="http://schemas.openxmlformats.org/officeDocument/2006/relationships/customXml" Target="../ink/ink1976.xml"/><Relationship Id="rId90" Type="http://schemas.openxmlformats.org/officeDocument/2006/relationships/customXml" Target="../ink/ink1164.xml"/><Relationship Id="rId407" Type="http://schemas.openxmlformats.org/officeDocument/2006/relationships/customXml" Target="../ink/ink1324.xml"/><Relationship Id="rId614" Type="http://schemas.openxmlformats.org/officeDocument/2006/relationships/image" Target="../media/image1398.png"/><Relationship Id="rId821" Type="http://schemas.openxmlformats.org/officeDocument/2006/relationships/customXml" Target="../ink/ink1532.xml"/><Relationship Id="rId1037" Type="http://schemas.openxmlformats.org/officeDocument/2006/relationships/customXml" Target="../ink/ink1642.xml"/><Relationship Id="rId1244" Type="http://schemas.openxmlformats.org/officeDocument/2006/relationships/image" Target="../media/image1709.png"/><Relationship Id="rId1451" Type="http://schemas.openxmlformats.org/officeDocument/2006/relationships/image" Target="../media/image1808.png"/><Relationship Id="rId1896" Type="http://schemas.openxmlformats.org/officeDocument/2006/relationships/image" Target="../media/image2020.png"/><Relationship Id="rId919" Type="http://schemas.openxmlformats.org/officeDocument/2006/relationships/customXml" Target="../ink/ink1583.xml"/><Relationship Id="rId1104" Type="http://schemas.openxmlformats.org/officeDocument/2006/relationships/image" Target="../media/image1640.png"/><Relationship Id="rId1311" Type="http://schemas.openxmlformats.org/officeDocument/2006/relationships/image" Target="../media/image1740.png"/><Relationship Id="rId1549" Type="http://schemas.openxmlformats.org/officeDocument/2006/relationships/image" Target="../media/image1855.png"/><Relationship Id="rId1756" Type="http://schemas.openxmlformats.org/officeDocument/2006/relationships/customXml" Target="../ink/ink2010.xml"/><Relationship Id="rId1963" Type="http://schemas.openxmlformats.org/officeDocument/2006/relationships/customXml" Target="../ink/ink2118.xml"/><Relationship Id="rId48" Type="http://schemas.openxmlformats.org/officeDocument/2006/relationships/customXml" Target="../ink/ink1143.xml"/><Relationship Id="rId1409" Type="http://schemas.openxmlformats.org/officeDocument/2006/relationships/customXml" Target="../ink/ink1831.xml"/><Relationship Id="rId1616" Type="http://schemas.openxmlformats.org/officeDocument/2006/relationships/image" Target="../media/image1887.png"/><Relationship Id="rId1823" Type="http://schemas.openxmlformats.org/officeDocument/2006/relationships/customXml" Target="../ink/ink2044.xml"/><Relationship Id="rId197" Type="http://schemas.openxmlformats.org/officeDocument/2006/relationships/customXml" Target="../ink/ink1218.xml"/><Relationship Id="rId2085" Type="http://schemas.openxmlformats.org/officeDocument/2006/relationships/image" Target="../media/image2111.png"/><Relationship Id="rId264" Type="http://schemas.openxmlformats.org/officeDocument/2006/relationships/image" Target="../media/image1227.png"/><Relationship Id="rId471" Type="http://schemas.openxmlformats.org/officeDocument/2006/relationships/customXml" Target="../ink/ink1356.xml"/><Relationship Id="rId124" Type="http://schemas.openxmlformats.org/officeDocument/2006/relationships/customXml" Target="../ink/ink1181.xml"/><Relationship Id="rId569" Type="http://schemas.openxmlformats.org/officeDocument/2006/relationships/image" Target="../media/image1377.png"/><Relationship Id="rId776" Type="http://schemas.openxmlformats.org/officeDocument/2006/relationships/image" Target="../media/image1478.png"/><Relationship Id="rId983" Type="http://schemas.openxmlformats.org/officeDocument/2006/relationships/customXml" Target="../ink/ink1615.xml"/><Relationship Id="rId1199" Type="http://schemas.openxmlformats.org/officeDocument/2006/relationships/customXml" Target="../ink/ink1723.xml"/><Relationship Id="rId331" Type="http://schemas.openxmlformats.org/officeDocument/2006/relationships/image" Target="../media/image1260.png"/><Relationship Id="rId429" Type="http://schemas.openxmlformats.org/officeDocument/2006/relationships/customXml" Target="../ink/ink1335.xml"/><Relationship Id="rId636" Type="http://schemas.openxmlformats.org/officeDocument/2006/relationships/image" Target="../media/image1409.png"/><Relationship Id="rId1059" Type="http://schemas.openxmlformats.org/officeDocument/2006/relationships/customXml" Target="../ink/ink1653.xml"/><Relationship Id="rId1266" Type="http://schemas.openxmlformats.org/officeDocument/2006/relationships/image" Target="../media/image1719.png"/><Relationship Id="rId1473" Type="http://schemas.openxmlformats.org/officeDocument/2006/relationships/customXml" Target="../ink/ink1864.xml"/><Relationship Id="rId2012" Type="http://schemas.openxmlformats.org/officeDocument/2006/relationships/image" Target="../media/image2075.png"/><Relationship Id="rId843" Type="http://schemas.openxmlformats.org/officeDocument/2006/relationships/customXml" Target="../ink/ink1543.xml"/><Relationship Id="rId1126" Type="http://schemas.openxmlformats.org/officeDocument/2006/relationships/image" Target="../media/image1651.png"/><Relationship Id="rId1680" Type="http://schemas.openxmlformats.org/officeDocument/2006/relationships/image" Target="../media/image1918.png"/><Relationship Id="rId1778" Type="http://schemas.openxmlformats.org/officeDocument/2006/relationships/image" Target="../media/image1965.png"/><Relationship Id="rId1985" Type="http://schemas.openxmlformats.org/officeDocument/2006/relationships/customXml" Target="../ink/ink2129.xml"/><Relationship Id="rId703" Type="http://schemas.openxmlformats.org/officeDocument/2006/relationships/customXml" Target="../ink/ink1473.xml"/><Relationship Id="rId910" Type="http://schemas.openxmlformats.org/officeDocument/2006/relationships/customXml" Target="../ink/ink1578.xml"/><Relationship Id="rId1333" Type="http://schemas.openxmlformats.org/officeDocument/2006/relationships/image" Target="../media/image1751.png"/><Relationship Id="rId1540" Type="http://schemas.openxmlformats.org/officeDocument/2006/relationships/customXml" Target="../ink/ink1899.xml"/><Relationship Id="rId1638" Type="http://schemas.openxmlformats.org/officeDocument/2006/relationships/image" Target="../media/image1898.png"/><Relationship Id="rId1400" Type="http://schemas.openxmlformats.org/officeDocument/2006/relationships/image" Target="../media/image1783.png"/><Relationship Id="rId1845" Type="http://schemas.openxmlformats.org/officeDocument/2006/relationships/customXml" Target="../ink/ink2056.xml"/><Relationship Id="rId1705" Type="http://schemas.openxmlformats.org/officeDocument/2006/relationships/customXml" Target="../ink/ink1984.xml"/><Relationship Id="rId1912" Type="http://schemas.openxmlformats.org/officeDocument/2006/relationships/image" Target="../media/image2027.png"/><Relationship Id="rId286" Type="http://schemas.openxmlformats.org/officeDocument/2006/relationships/customXml" Target="../ink/ink1263.xml"/><Relationship Id="rId493" Type="http://schemas.openxmlformats.org/officeDocument/2006/relationships/customXml" Target="../ink/ink1367.xml"/><Relationship Id="rId146" Type="http://schemas.openxmlformats.org/officeDocument/2006/relationships/customXml" Target="../ink/ink1192.xml"/><Relationship Id="rId353" Type="http://schemas.openxmlformats.org/officeDocument/2006/relationships/image" Target="../media/image1271.png"/><Relationship Id="rId560" Type="http://schemas.openxmlformats.org/officeDocument/2006/relationships/customXml" Target="../ink/ink1401.xml"/><Relationship Id="rId798" Type="http://schemas.openxmlformats.org/officeDocument/2006/relationships/image" Target="../media/image1489.png"/><Relationship Id="rId1190" Type="http://schemas.openxmlformats.org/officeDocument/2006/relationships/image" Target="../media/image1683.png"/><Relationship Id="rId2034" Type="http://schemas.openxmlformats.org/officeDocument/2006/relationships/customXml" Target="../ink/ink2155.xml"/><Relationship Id="rId213" Type="http://schemas.openxmlformats.org/officeDocument/2006/relationships/customXml" Target="../ink/ink1226.xml"/><Relationship Id="rId420" Type="http://schemas.openxmlformats.org/officeDocument/2006/relationships/image" Target="../media/image1304.png"/><Relationship Id="rId658" Type="http://schemas.openxmlformats.org/officeDocument/2006/relationships/image" Target="../media/image1420.png"/><Relationship Id="rId865" Type="http://schemas.openxmlformats.org/officeDocument/2006/relationships/image" Target="../media/image1522.png"/><Relationship Id="rId1050" Type="http://schemas.openxmlformats.org/officeDocument/2006/relationships/image" Target="../media/image1613.png"/><Relationship Id="rId1288" Type="http://schemas.openxmlformats.org/officeDocument/2006/relationships/customXml" Target="../ink/ink1769.xml"/><Relationship Id="rId1495" Type="http://schemas.openxmlformats.org/officeDocument/2006/relationships/image" Target="../media/image1829.png"/><Relationship Id="rId2101" Type="http://schemas.openxmlformats.org/officeDocument/2006/relationships/image" Target="../media/image2119.png"/><Relationship Id="rId518" Type="http://schemas.openxmlformats.org/officeDocument/2006/relationships/customXml" Target="../ink/ink1380.xml"/><Relationship Id="rId725" Type="http://schemas.openxmlformats.org/officeDocument/2006/relationships/customXml" Target="../ink/ink1484.xml"/><Relationship Id="rId932" Type="http://schemas.openxmlformats.org/officeDocument/2006/relationships/image" Target="../media/image1554.png"/><Relationship Id="rId1148" Type="http://schemas.openxmlformats.org/officeDocument/2006/relationships/image" Target="../media/image1662.png"/><Relationship Id="rId1355" Type="http://schemas.openxmlformats.org/officeDocument/2006/relationships/customXml" Target="../ink/ink1803.xml"/><Relationship Id="rId1562" Type="http://schemas.openxmlformats.org/officeDocument/2006/relationships/customXml" Target="../ink/ink1910.xml"/><Relationship Id="rId1008" Type="http://schemas.openxmlformats.org/officeDocument/2006/relationships/image" Target="../media/image1592.png"/><Relationship Id="rId1215" Type="http://schemas.openxmlformats.org/officeDocument/2006/relationships/customXml" Target="../ink/ink1732.xml"/><Relationship Id="rId1422" Type="http://schemas.openxmlformats.org/officeDocument/2006/relationships/image" Target="../media/image1794.png"/><Relationship Id="rId1867" Type="http://schemas.openxmlformats.org/officeDocument/2006/relationships/image" Target="../media/image2006.png"/><Relationship Id="rId61" Type="http://schemas.openxmlformats.org/officeDocument/2006/relationships/image" Target="../media/image1127.png"/><Relationship Id="rId1727" Type="http://schemas.openxmlformats.org/officeDocument/2006/relationships/customXml" Target="../ink/ink1995.xml"/><Relationship Id="rId1934" Type="http://schemas.openxmlformats.org/officeDocument/2006/relationships/image" Target="../media/image2038.png"/><Relationship Id="rId19" Type="http://schemas.openxmlformats.org/officeDocument/2006/relationships/image" Target="../media/image1106.png"/><Relationship Id="rId168" Type="http://schemas.openxmlformats.org/officeDocument/2006/relationships/customXml" Target="../ink/ink1203.xml"/><Relationship Id="rId375" Type="http://schemas.openxmlformats.org/officeDocument/2006/relationships/customXml" Target="../ink/ink1308.xml"/><Relationship Id="rId582" Type="http://schemas.openxmlformats.org/officeDocument/2006/relationships/customXml" Target="../ink/ink1412.xml"/><Relationship Id="rId2056" Type="http://schemas.openxmlformats.org/officeDocument/2006/relationships/customXml" Target="../ink/ink2166.xml"/><Relationship Id="rId3" Type="http://schemas.openxmlformats.org/officeDocument/2006/relationships/image" Target="../media/image1097.emf"/><Relationship Id="rId235" Type="http://schemas.openxmlformats.org/officeDocument/2006/relationships/customXml" Target="../ink/ink1237.xml"/><Relationship Id="rId442" Type="http://schemas.openxmlformats.org/officeDocument/2006/relationships/image" Target="../media/image1315.png"/><Relationship Id="rId887" Type="http://schemas.openxmlformats.org/officeDocument/2006/relationships/customXml" Target="../ink/ink1566.xml"/><Relationship Id="rId1072" Type="http://schemas.openxmlformats.org/officeDocument/2006/relationships/image" Target="../media/image1624.png"/><Relationship Id="rId302" Type="http://schemas.openxmlformats.org/officeDocument/2006/relationships/customXml" Target="../ink/ink1271.xml"/><Relationship Id="rId747" Type="http://schemas.openxmlformats.org/officeDocument/2006/relationships/customXml" Target="../ink/ink1495.xml"/><Relationship Id="rId954" Type="http://schemas.openxmlformats.org/officeDocument/2006/relationships/image" Target="../media/image1565.png"/><Relationship Id="rId1377" Type="http://schemas.openxmlformats.org/officeDocument/2006/relationships/customXml" Target="../ink/ink1815.xml"/><Relationship Id="rId1584" Type="http://schemas.openxmlformats.org/officeDocument/2006/relationships/image" Target="../media/image1871.png"/><Relationship Id="rId1791" Type="http://schemas.openxmlformats.org/officeDocument/2006/relationships/customXml" Target="../ink/ink2028.xml"/><Relationship Id="rId83" Type="http://schemas.openxmlformats.org/officeDocument/2006/relationships/image" Target="../media/image1138.png"/><Relationship Id="rId607" Type="http://schemas.openxmlformats.org/officeDocument/2006/relationships/customXml" Target="../ink/ink1425.xml"/><Relationship Id="rId814" Type="http://schemas.openxmlformats.org/officeDocument/2006/relationships/image" Target="../media/image1497.png"/><Relationship Id="rId1237" Type="http://schemas.openxmlformats.org/officeDocument/2006/relationships/customXml" Target="../ink/ink1743.xml"/><Relationship Id="rId1444" Type="http://schemas.openxmlformats.org/officeDocument/2006/relationships/customXml" Target="../ink/ink1849.xml"/><Relationship Id="rId1651" Type="http://schemas.openxmlformats.org/officeDocument/2006/relationships/image" Target="../media/image1904.png"/><Relationship Id="rId1889" Type="http://schemas.openxmlformats.org/officeDocument/2006/relationships/customXml" Target="../ink/ink2079.xml"/><Relationship Id="rId1304" Type="http://schemas.openxmlformats.org/officeDocument/2006/relationships/customXml" Target="../ink/ink1777.xml"/><Relationship Id="rId1511" Type="http://schemas.openxmlformats.org/officeDocument/2006/relationships/image" Target="../media/image1837.png"/><Relationship Id="rId1749" Type="http://schemas.openxmlformats.org/officeDocument/2006/relationships/image" Target="../media/image1951.png"/><Relationship Id="rId1956" Type="http://schemas.openxmlformats.org/officeDocument/2006/relationships/image" Target="../media/image2048.png"/><Relationship Id="rId1609" Type="http://schemas.openxmlformats.org/officeDocument/2006/relationships/customXml" Target="../ink/ink1934.xml"/><Relationship Id="rId1816" Type="http://schemas.openxmlformats.org/officeDocument/2006/relationships/image" Target="../media/image1983.png"/><Relationship Id="rId10" Type="http://schemas.openxmlformats.org/officeDocument/2006/relationships/customXml" Target="../ink/ink1124.xml"/><Relationship Id="rId397" Type="http://schemas.openxmlformats.org/officeDocument/2006/relationships/customXml" Target="../ink/ink1319.xml"/><Relationship Id="rId2078" Type="http://schemas.openxmlformats.org/officeDocument/2006/relationships/customXml" Target="../ink/ink2177.xml"/><Relationship Id="rId257" Type="http://schemas.openxmlformats.org/officeDocument/2006/relationships/customXml" Target="../ink/ink1248.xml"/><Relationship Id="rId464" Type="http://schemas.openxmlformats.org/officeDocument/2006/relationships/image" Target="../media/image1325.png"/><Relationship Id="rId1094" Type="http://schemas.openxmlformats.org/officeDocument/2006/relationships/image" Target="../media/image1635.png"/><Relationship Id="rId117" Type="http://schemas.openxmlformats.org/officeDocument/2006/relationships/image" Target="../media/image1155.png"/><Relationship Id="rId671" Type="http://schemas.openxmlformats.org/officeDocument/2006/relationships/customXml" Target="../ink/ink1457.xml"/><Relationship Id="rId769" Type="http://schemas.openxmlformats.org/officeDocument/2006/relationships/customXml" Target="../ink/ink1506.xml"/><Relationship Id="rId976" Type="http://schemas.openxmlformats.org/officeDocument/2006/relationships/image" Target="../media/image1576.png"/><Relationship Id="rId1399" Type="http://schemas.openxmlformats.org/officeDocument/2006/relationships/customXml" Target="../ink/ink1826.xml"/><Relationship Id="rId324" Type="http://schemas.openxmlformats.org/officeDocument/2006/relationships/customXml" Target="../ink/ink1282.xml"/><Relationship Id="rId531" Type="http://schemas.openxmlformats.org/officeDocument/2006/relationships/image" Target="../media/image1358.png"/><Relationship Id="rId629" Type="http://schemas.openxmlformats.org/officeDocument/2006/relationships/customXml" Target="../ink/ink1436.xml"/><Relationship Id="rId1161" Type="http://schemas.openxmlformats.org/officeDocument/2006/relationships/customXml" Target="../ink/ink1704.xml"/><Relationship Id="rId1259" Type="http://schemas.openxmlformats.org/officeDocument/2006/relationships/customXml" Target="../ink/ink1754.xml"/><Relationship Id="rId1466" Type="http://schemas.openxmlformats.org/officeDocument/2006/relationships/image" Target="../media/image1815.png"/><Relationship Id="rId2005" Type="http://schemas.openxmlformats.org/officeDocument/2006/relationships/customXml" Target="../ink/ink2140.xml"/><Relationship Id="rId836" Type="http://schemas.openxmlformats.org/officeDocument/2006/relationships/image" Target="../media/image1508.png"/><Relationship Id="rId1021" Type="http://schemas.openxmlformats.org/officeDocument/2006/relationships/customXml" Target="../ink/ink1634.xml"/><Relationship Id="rId1119" Type="http://schemas.openxmlformats.org/officeDocument/2006/relationships/customXml" Target="../ink/ink1683.xml"/><Relationship Id="rId1673" Type="http://schemas.openxmlformats.org/officeDocument/2006/relationships/customXml" Target="../ink/ink1967.xml"/><Relationship Id="rId1880" Type="http://schemas.openxmlformats.org/officeDocument/2006/relationships/customXml" Target="../ink/ink2074.xml"/><Relationship Id="rId1978" Type="http://schemas.openxmlformats.org/officeDocument/2006/relationships/image" Target="../media/image2059.png"/><Relationship Id="rId903" Type="http://schemas.openxmlformats.org/officeDocument/2006/relationships/image" Target="../media/image1540.png"/><Relationship Id="rId1326" Type="http://schemas.openxmlformats.org/officeDocument/2006/relationships/customXml" Target="../ink/ink1788.xml"/><Relationship Id="rId1533" Type="http://schemas.openxmlformats.org/officeDocument/2006/relationships/image" Target="../media/image1847.png"/><Relationship Id="rId1740" Type="http://schemas.openxmlformats.org/officeDocument/2006/relationships/image" Target="../media/image1947.png"/><Relationship Id="rId32" Type="http://schemas.openxmlformats.org/officeDocument/2006/relationships/customXml" Target="../ink/ink1135.xml"/><Relationship Id="rId1600" Type="http://schemas.openxmlformats.org/officeDocument/2006/relationships/image" Target="../media/image1879.png"/><Relationship Id="rId1838" Type="http://schemas.openxmlformats.org/officeDocument/2006/relationships/customXml" Target="../ink/ink2052.xml"/><Relationship Id="rId181" Type="http://schemas.openxmlformats.org/officeDocument/2006/relationships/image" Target="../media/image1186.png"/><Relationship Id="rId1905" Type="http://schemas.openxmlformats.org/officeDocument/2006/relationships/image" Target="../media/image2024.png"/><Relationship Id="rId279" Type="http://schemas.openxmlformats.org/officeDocument/2006/relationships/image" Target="../media/image1234.png"/><Relationship Id="rId486" Type="http://schemas.openxmlformats.org/officeDocument/2006/relationships/image" Target="../media/image1336.png"/><Relationship Id="rId693" Type="http://schemas.openxmlformats.org/officeDocument/2006/relationships/customXml" Target="../ink/ink1468.xml"/><Relationship Id="rId139" Type="http://schemas.openxmlformats.org/officeDocument/2006/relationships/image" Target="../media/image70.png"/><Relationship Id="rId346" Type="http://schemas.openxmlformats.org/officeDocument/2006/relationships/customXml" Target="../ink/ink1293.xml"/><Relationship Id="rId553" Type="http://schemas.openxmlformats.org/officeDocument/2006/relationships/image" Target="../media/image1369.png"/><Relationship Id="rId760" Type="http://schemas.openxmlformats.org/officeDocument/2006/relationships/image" Target="../media/image1470.png"/><Relationship Id="rId998" Type="http://schemas.openxmlformats.org/officeDocument/2006/relationships/image" Target="../media/image1587.png"/><Relationship Id="rId1183" Type="http://schemas.openxmlformats.org/officeDocument/2006/relationships/customXml" Target="../ink/ink1715.xml"/><Relationship Id="rId1390" Type="http://schemas.openxmlformats.org/officeDocument/2006/relationships/image" Target="../media/image1778.png"/><Relationship Id="rId2027" Type="http://schemas.openxmlformats.org/officeDocument/2006/relationships/customXml" Target="../ink/ink2151.xml"/><Relationship Id="rId206" Type="http://schemas.openxmlformats.org/officeDocument/2006/relationships/image" Target="../media/image1198.png"/><Relationship Id="rId413" Type="http://schemas.openxmlformats.org/officeDocument/2006/relationships/customXml" Target="../ink/ink1327.xml"/><Relationship Id="rId858" Type="http://schemas.openxmlformats.org/officeDocument/2006/relationships/customXml" Target="../ink/ink1551.xml"/><Relationship Id="rId1043" Type="http://schemas.openxmlformats.org/officeDocument/2006/relationships/customXml" Target="../ink/ink1645.xml"/><Relationship Id="rId1488" Type="http://schemas.openxmlformats.org/officeDocument/2006/relationships/customXml" Target="../ink/ink1872.xml"/><Relationship Id="rId1695" Type="http://schemas.openxmlformats.org/officeDocument/2006/relationships/customXml" Target="../ink/ink1979.xml"/><Relationship Id="rId620" Type="http://schemas.openxmlformats.org/officeDocument/2006/relationships/image" Target="../media/image1401.png"/><Relationship Id="rId718" Type="http://schemas.openxmlformats.org/officeDocument/2006/relationships/image" Target="../media/image1449.png"/><Relationship Id="rId925" Type="http://schemas.openxmlformats.org/officeDocument/2006/relationships/customXml" Target="../ink/ink1586.xml"/><Relationship Id="rId1250" Type="http://schemas.openxmlformats.org/officeDocument/2006/relationships/image" Target="../media/image664.png"/><Relationship Id="rId1348" Type="http://schemas.openxmlformats.org/officeDocument/2006/relationships/customXml" Target="../ink/ink1799.xml"/><Relationship Id="rId1555" Type="http://schemas.openxmlformats.org/officeDocument/2006/relationships/image" Target="../media/image1858.png"/><Relationship Id="rId1762" Type="http://schemas.openxmlformats.org/officeDocument/2006/relationships/customXml" Target="../ink/ink2013.xml"/><Relationship Id="rId1110" Type="http://schemas.openxmlformats.org/officeDocument/2006/relationships/image" Target="../media/image1643.png"/><Relationship Id="rId1208" Type="http://schemas.openxmlformats.org/officeDocument/2006/relationships/customXml" Target="../ink/ink1728.xml"/><Relationship Id="rId1415" Type="http://schemas.openxmlformats.org/officeDocument/2006/relationships/customXml" Target="../ink/ink1834.xml"/><Relationship Id="rId54" Type="http://schemas.openxmlformats.org/officeDocument/2006/relationships/customXml" Target="../ink/ink1146.xml"/><Relationship Id="rId1622" Type="http://schemas.openxmlformats.org/officeDocument/2006/relationships/image" Target="../media/image1890.png"/><Relationship Id="rId1927" Type="http://schemas.openxmlformats.org/officeDocument/2006/relationships/customXml" Target="../ink/ink2099.xml"/><Relationship Id="rId2091" Type="http://schemas.openxmlformats.org/officeDocument/2006/relationships/image" Target="../media/image2114.png"/><Relationship Id="rId270" Type="http://schemas.openxmlformats.org/officeDocument/2006/relationships/image" Target="../media/image1230.png"/><Relationship Id="rId130" Type="http://schemas.openxmlformats.org/officeDocument/2006/relationships/customXml" Target="../ink/ink1184.xml"/><Relationship Id="rId368" Type="http://schemas.openxmlformats.org/officeDocument/2006/relationships/customXml" Target="../ink/ink1304.xml"/><Relationship Id="rId575" Type="http://schemas.openxmlformats.org/officeDocument/2006/relationships/image" Target="../media/image1380.png"/><Relationship Id="rId782" Type="http://schemas.openxmlformats.org/officeDocument/2006/relationships/image" Target="../media/image1481.png"/><Relationship Id="rId2049" Type="http://schemas.openxmlformats.org/officeDocument/2006/relationships/image" Target="../media/image2093.png"/><Relationship Id="rId228" Type="http://schemas.openxmlformats.org/officeDocument/2006/relationships/image" Target="../media/image1209.png"/><Relationship Id="rId435" Type="http://schemas.openxmlformats.org/officeDocument/2006/relationships/customXml" Target="../ink/ink1338.xml"/><Relationship Id="rId642" Type="http://schemas.openxmlformats.org/officeDocument/2006/relationships/image" Target="../media/image1412.png"/><Relationship Id="rId1065" Type="http://schemas.openxmlformats.org/officeDocument/2006/relationships/customXml" Target="../ink/ink1656.xml"/><Relationship Id="rId1272" Type="http://schemas.openxmlformats.org/officeDocument/2006/relationships/image" Target="../media/image1722.png"/><Relationship Id="rId502" Type="http://schemas.openxmlformats.org/officeDocument/2006/relationships/image" Target="../media/image1344.png"/><Relationship Id="rId947" Type="http://schemas.openxmlformats.org/officeDocument/2006/relationships/customXml" Target="../ink/ink1597.xml"/><Relationship Id="rId1132" Type="http://schemas.openxmlformats.org/officeDocument/2006/relationships/image" Target="../media/image1654.png"/><Relationship Id="rId1577" Type="http://schemas.openxmlformats.org/officeDocument/2006/relationships/customXml" Target="../ink/ink1918.xml"/><Relationship Id="rId1784" Type="http://schemas.openxmlformats.org/officeDocument/2006/relationships/image" Target="../media/image1968.png"/><Relationship Id="rId1991" Type="http://schemas.openxmlformats.org/officeDocument/2006/relationships/image" Target="../media/image2065.png"/><Relationship Id="rId76" Type="http://schemas.openxmlformats.org/officeDocument/2006/relationships/customXml" Target="../ink/ink1157.xml"/><Relationship Id="rId807" Type="http://schemas.openxmlformats.org/officeDocument/2006/relationships/customXml" Target="../ink/ink1525.xml"/><Relationship Id="rId1437" Type="http://schemas.openxmlformats.org/officeDocument/2006/relationships/customXml" Target="../ink/ink1845.xml"/><Relationship Id="rId1644" Type="http://schemas.openxmlformats.org/officeDocument/2006/relationships/image" Target="../media/image1901.png"/><Relationship Id="rId1851" Type="http://schemas.openxmlformats.org/officeDocument/2006/relationships/image" Target="../media/image1998.png"/><Relationship Id="rId1504" Type="http://schemas.openxmlformats.org/officeDocument/2006/relationships/customXml" Target="../ink/ink1880.xml"/><Relationship Id="rId1711" Type="http://schemas.openxmlformats.org/officeDocument/2006/relationships/customXml" Target="../ink/ink1987.xml"/><Relationship Id="rId1949" Type="http://schemas.openxmlformats.org/officeDocument/2006/relationships/customXml" Target="../ink/ink2111.xml"/><Relationship Id="rId292" Type="http://schemas.openxmlformats.org/officeDocument/2006/relationships/customXml" Target="../ink/ink1266.xml"/><Relationship Id="rId1809" Type="http://schemas.openxmlformats.org/officeDocument/2006/relationships/customXml" Target="../ink/ink2037.xml"/><Relationship Id="rId597" Type="http://schemas.openxmlformats.org/officeDocument/2006/relationships/customXml" Target="../ink/ink1420.xml"/><Relationship Id="rId152" Type="http://schemas.openxmlformats.org/officeDocument/2006/relationships/customXml" Target="../ink/ink1195.xml"/><Relationship Id="rId457" Type="http://schemas.openxmlformats.org/officeDocument/2006/relationships/customXml" Target="../ink/ink1349.xml"/><Relationship Id="rId1087" Type="http://schemas.openxmlformats.org/officeDocument/2006/relationships/customXml" Target="../ink/ink1667.xml"/><Relationship Id="rId1294" Type="http://schemas.openxmlformats.org/officeDocument/2006/relationships/customXml" Target="../ink/ink1772.xml"/><Relationship Id="rId2040" Type="http://schemas.openxmlformats.org/officeDocument/2006/relationships/customXml" Target="../ink/ink2158.xml"/><Relationship Id="rId664" Type="http://schemas.openxmlformats.org/officeDocument/2006/relationships/image" Target="../media/image1423.png"/><Relationship Id="rId871" Type="http://schemas.openxmlformats.org/officeDocument/2006/relationships/image" Target="../media/image1525.png"/><Relationship Id="rId969" Type="http://schemas.openxmlformats.org/officeDocument/2006/relationships/customXml" Target="../ink/ink1608.xml"/><Relationship Id="rId1599" Type="http://schemas.openxmlformats.org/officeDocument/2006/relationships/customXml" Target="../ink/ink1929.xml"/><Relationship Id="rId317" Type="http://schemas.openxmlformats.org/officeDocument/2006/relationships/image" Target="../media/image1253.png"/><Relationship Id="rId524" Type="http://schemas.openxmlformats.org/officeDocument/2006/relationships/customXml" Target="../ink/ink1383.xml"/><Relationship Id="rId731" Type="http://schemas.openxmlformats.org/officeDocument/2006/relationships/customXml" Target="../ink/ink1487.xml"/><Relationship Id="rId1154" Type="http://schemas.openxmlformats.org/officeDocument/2006/relationships/image" Target="../media/image1665.png"/><Relationship Id="rId1361" Type="http://schemas.openxmlformats.org/officeDocument/2006/relationships/customXml" Target="../ink/ink1807.xml"/><Relationship Id="rId1459" Type="http://schemas.openxmlformats.org/officeDocument/2006/relationships/image" Target="../media/image1812.png"/><Relationship Id="rId98" Type="http://schemas.openxmlformats.org/officeDocument/2006/relationships/customXml" Target="../ink/ink1168.xml"/><Relationship Id="rId829" Type="http://schemas.openxmlformats.org/officeDocument/2006/relationships/customXml" Target="../ink/ink1536.xml"/><Relationship Id="rId1014" Type="http://schemas.openxmlformats.org/officeDocument/2006/relationships/image" Target="../media/image1595.png"/><Relationship Id="rId1221" Type="http://schemas.openxmlformats.org/officeDocument/2006/relationships/customXml" Target="../ink/ink1735.xml"/><Relationship Id="rId1666" Type="http://schemas.openxmlformats.org/officeDocument/2006/relationships/customXml" Target="../ink/ink1963.xml"/><Relationship Id="rId1873" Type="http://schemas.openxmlformats.org/officeDocument/2006/relationships/image" Target="../media/image2009.png"/><Relationship Id="rId1319" Type="http://schemas.openxmlformats.org/officeDocument/2006/relationships/image" Target="../media/image1744.png"/><Relationship Id="rId1526" Type="http://schemas.openxmlformats.org/officeDocument/2006/relationships/image" Target="../media/image1844.png"/><Relationship Id="rId1733" Type="http://schemas.openxmlformats.org/officeDocument/2006/relationships/customXml" Target="../ink/ink1998.xml"/><Relationship Id="rId1940" Type="http://schemas.openxmlformats.org/officeDocument/2006/relationships/image" Target="../media/image2041.png"/><Relationship Id="rId25" Type="http://schemas.openxmlformats.org/officeDocument/2006/relationships/image" Target="../media/image1109.png"/><Relationship Id="rId1800" Type="http://schemas.openxmlformats.org/officeDocument/2006/relationships/image" Target="../media/image1975.png"/><Relationship Id="rId174" Type="http://schemas.openxmlformats.org/officeDocument/2006/relationships/customXml" Target="../ink/ink1206.xml"/><Relationship Id="rId381" Type="http://schemas.openxmlformats.org/officeDocument/2006/relationships/customXml" Target="../ink/ink1311.xml"/><Relationship Id="rId2062" Type="http://schemas.openxmlformats.org/officeDocument/2006/relationships/customXml" Target="../ink/ink2169.xml"/><Relationship Id="rId241" Type="http://schemas.openxmlformats.org/officeDocument/2006/relationships/customXml" Target="../ink/ink1240.xml"/><Relationship Id="rId479" Type="http://schemas.openxmlformats.org/officeDocument/2006/relationships/customXml" Target="../ink/ink1360.xml"/><Relationship Id="rId686" Type="http://schemas.openxmlformats.org/officeDocument/2006/relationships/image" Target="../media/image1433.png"/><Relationship Id="rId893" Type="http://schemas.openxmlformats.org/officeDocument/2006/relationships/customXml" Target="../ink/ink1569.xml"/><Relationship Id="rId339" Type="http://schemas.openxmlformats.org/officeDocument/2006/relationships/image" Target="../media/image1264.png"/><Relationship Id="rId546" Type="http://schemas.openxmlformats.org/officeDocument/2006/relationships/customXml" Target="../ink/ink1394.xml"/><Relationship Id="rId753" Type="http://schemas.openxmlformats.org/officeDocument/2006/relationships/customXml" Target="../ink/ink1498.xml"/><Relationship Id="rId1176" Type="http://schemas.openxmlformats.org/officeDocument/2006/relationships/image" Target="../media/image1676.png"/><Relationship Id="rId1383" Type="http://schemas.openxmlformats.org/officeDocument/2006/relationships/customXml" Target="../ink/ink1818.xml"/><Relationship Id="rId101" Type="http://schemas.openxmlformats.org/officeDocument/2006/relationships/image" Target="../media/image1147.png"/><Relationship Id="rId406" Type="http://schemas.openxmlformats.org/officeDocument/2006/relationships/image" Target="../media/image1297.png"/><Relationship Id="rId960" Type="http://schemas.openxmlformats.org/officeDocument/2006/relationships/image" Target="../media/image1568.png"/><Relationship Id="rId1036" Type="http://schemas.openxmlformats.org/officeDocument/2006/relationships/image" Target="../media/image1606.png"/><Relationship Id="rId1243" Type="http://schemas.openxmlformats.org/officeDocument/2006/relationships/customXml" Target="../ink/ink1746.xml"/><Relationship Id="rId1590" Type="http://schemas.openxmlformats.org/officeDocument/2006/relationships/image" Target="../media/image1874.png"/><Relationship Id="rId1688" Type="http://schemas.openxmlformats.org/officeDocument/2006/relationships/image" Target="../media/image1921.png"/><Relationship Id="rId1895" Type="http://schemas.openxmlformats.org/officeDocument/2006/relationships/customXml" Target="../ink/ink2082.xml"/><Relationship Id="rId613" Type="http://schemas.openxmlformats.org/officeDocument/2006/relationships/customXml" Target="../ink/ink1428.xml"/><Relationship Id="rId820" Type="http://schemas.openxmlformats.org/officeDocument/2006/relationships/image" Target="../media/image1500.png"/><Relationship Id="rId918" Type="http://schemas.openxmlformats.org/officeDocument/2006/relationships/image" Target="../media/image1547.png"/><Relationship Id="rId1450" Type="http://schemas.openxmlformats.org/officeDocument/2006/relationships/customXml" Target="../ink/ink1852.xml"/><Relationship Id="rId1548" Type="http://schemas.openxmlformats.org/officeDocument/2006/relationships/customXml" Target="../ink/ink1903.xml"/><Relationship Id="rId1755" Type="http://schemas.openxmlformats.org/officeDocument/2006/relationships/image" Target="../media/image1954.png"/><Relationship Id="rId1103" Type="http://schemas.openxmlformats.org/officeDocument/2006/relationships/customXml" Target="../ink/ink1675.xml"/><Relationship Id="rId1310" Type="http://schemas.openxmlformats.org/officeDocument/2006/relationships/customXml" Target="../ink/ink1780.xml"/><Relationship Id="rId1408" Type="http://schemas.openxmlformats.org/officeDocument/2006/relationships/image" Target="../media/image1787.png"/><Relationship Id="rId1962" Type="http://schemas.openxmlformats.org/officeDocument/2006/relationships/image" Target="../media/image2051.png"/><Relationship Id="rId47" Type="http://schemas.openxmlformats.org/officeDocument/2006/relationships/image" Target="../media/image1120.png"/><Relationship Id="rId1615" Type="http://schemas.openxmlformats.org/officeDocument/2006/relationships/customXml" Target="../ink/ink1937.xml"/><Relationship Id="rId1822" Type="http://schemas.openxmlformats.org/officeDocument/2006/relationships/image" Target="../media/image1986.png"/><Relationship Id="rId196" Type="http://schemas.openxmlformats.org/officeDocument/2006/relationships/image" Target="../media/image1193.png"/><Relationship Id="rId2084" Type="http://schemas.openxmlformats.org/officeDocument/2006/relationships/customXml" Target="../ink/ink2180.xml"/><Relationship Id="rId263" Type="http://schemas.openxmlformats.org/officeDocument/2006/relationships/customXml" Target="../ink/ink1251.xml"/><Relationship Id="rId470" Type="http://schemas.openxmlformats.org/officeDocument/2006/relationships/image" Target="../media/image1328.png"/><Relationship Id="rId123" Type="http://schemas.openxmlformats.org/officeDocument/2006/relationships/image" Target="../media/image1158.png"/><Relationship Id="rId330" Type="http://schemas.openxmlformats.org/officeDocument/2006/relationships/customXml" Target="../ink/ink1285.xml"/><Relationship Id="rId568" Type="http://schemas.openxmlformats.org/officeDocument/2006/relationships/customXml" Target="../ink/ink1405.xml"/><Relationship Id="rId775" Type="http://schemas.openxmlformats.org/officeDocument/2006/relationships/customXml" Target="../ink/ink1509.xml"/><Relationship Id="rId982" Type="http://schemas.openxmlformats.org/officeDocument/2006/relationships/image" Target="../media/image1579.png"/><Relationship Id="rId1198" Type="http://schemas.openxmlformats.org/officeDocument/2006/relationships/image" Target="../media/image1687.png"/><Relationship Id="rId2011" Type="http://schemas.openxmlformats.org/officeDocument/2006/relationships/customXml" Target="../ink/ink2143.xml"/><Relationship Id="rId428" Type="http://schemas.openxmlformats.org/officeDocument/2006/relationships/image" Target="../media/image1308.png"/><Relationship Id="rId635" Type="http://schemas.openxmlformats.org/officeDocument/2006/relationships/customXml" Target="../ink/ink1439.xml"/><Relationship Id="rId842" Type="http://schemas.openxmlformats.org/officeDocument/2006/relationships/image" Target="../media/image1511.png"/><Relationship Id="rId1058" Type="http://schemas.openxmlformats.org/officeDocument/2006/relationships/image" Target="../media/image1617.png"/><Relationship Id="rId1265" Type="http://schemas.openxmlformats.org/officeDocument/2006/relationships/customXml" Target="../ink/ink1757.xml"/><Relationship Id="rId1472" Type="http://schemas.openxmlformats.org/officeDocument/2006/relationships/image" Target="../media/image1818.png"/><Relationship Id="rId702" Type="http://schemas.openxmlformats.org/officeDocument/2006/relationships/image" Target="../media/image1441.png"/><Relationship Id="rId1125" Type="http://schemas.openxmlformats.org/officeDocument/2006/relationships/customXml" Target="../ink/ink1686.xml"/><Relationship Id="rId1332" Type="http://schemas.openxmlformats.org/officeDocument/2006/relationships/customXml" Target="../ink/ink1791.xml"/><Relationship Id="rId1777" Type="http://schemas.openxmlformats.org/officeDocument/2006/relationships/customXml" Target="../ink/ink2021.xml"/><Relationship Id="rId1984" Type="http://schemas.openxmlformats.org/officeDocument/2006/relationships/image" Target="../media/image2062.png"/><Relationship Id="rId69" Type="http://schemas.openxmlformats.org/officeDocument/2006/relationships/image" Target="../media/image1131.png"/><Relationship Id="rId1637" Type="http://schemas.openxmlformats.org/officeDocument/2006/relationships/customXml" Target="../ink/ink1948.xml"/><Relationship Id="rId1844" Type="http://schemas.openxmlformats.org/officeDocument/2006/relationships/image" Target="../media/image1995.png"/><Relationship Id="rId1704" Type="http://schemas.openxmlformats.org/officeDocument/2006/relationships/image" Target="../media/image1929.png"/><Relationship Id="rId285" Type="http://schemas.openxmlformats.org/officeDocument/2006/relationships/image" Target="../media/image1237.png"/><Relationship Id="rId1911" Type="http://schemas.openxmlformats.org/officeDocument/2006/relationships/customXml" Target="../ink/ink2091.xml"/><Relationship Id="rId492" Type="http://schemas.openxmlformats.org/officeDocument/2006/relationships/image" Target="../media/image1339.png"/><Relationship Id="rId797" Type="http://schemas.openxmlformats.org/officeDocument/2006/relationships/customXml" Target="../ink/ink1520.xml"/><Relationship Id="rId145" Type="http://schemas.openxmlformats.org/officeDocument/2006/relationships/image" Target="../media/image1168.png"/><Relationship Id="rId352" Type="http://schemas.openxmlformats.org/officeDocument/2006/relationships/customXml" Target="../ink/ink1296.xml"/><Relationship Id="rId1287" Type="http://schemas.openxmlformats.org/officeDocument/2006/relationships/image" Target="../media/image1729.png"/><Relationship Id="rId2033" Type="http://schemas.openxmlformats.org/officeDocument/2006/relationships/image" Target="../media/image2085.png"/><Relationship Id="rId212" Type="http://schemas.openxmlformats.org/officeDocument/2006/relationships/image" Target="../media/image1201.png"/><Relationship Id="rId657" Type="http://schemas.openxmlformats.org/officeDocument/2006/relationships/customXml" Target="../ink/ink1450.xml"/><Relationship Id="rId864" Type="http://schemas.openxmlformats.org/officeDocument/2006/relationships/customXml" Target="../ink/ink1554.xml"/><Relationship Id="rId1494" Type="http://schemas.openxmlformats.org/officeDocument/2006/relationships/customXml" Target="../ink/ink1875.xml"/><Relationship Id="rId1799" Type="http://schemas.openxmlformats.org/officeDocument/2006/relationships/customXml" Target="../ink/ink2032.xml"/><Relationship Id="rId2100" Type="http://schemas.openxmlformats.org/officeDocument/2006/relationships/customXml" Target="../ink/ink2188.xml"/><Relationship Id="rId517" Type="http://schemas.openxmlformats.org/officeDocument/2006/relationships/image" Target="../media/image1351.png"/><Relationship Id="rId724" Type="http://schemas.openxmlformats.org/officeDocument/2006/relationships/image" Target="../media/image1452.png"/><Relationship Id="rId931" Type="http://schemas.openxmlformats.org/officeDocument/2006/relationships/customXml" Target="../ink/ink1589.xml"/><Relationship Id="rId1147" Type="http://schemas.openxmlformats.org/officeDocument/2006/relationships/customXml" Target="../ink/ink1697.xml"/><Relationship Id="rId1354" Type="http://schemas.openxmlformats.org/officeDocument/2006/relationships/image" Target="../media/image1761.png"/><Relationship Id="rId1561" Type="http://schemas.openxmlformats.org/officeDocument/2006/relationships/image" Target="../media/image1860.png"/><Relationship Id="rId60" Type="http://schemas.openxmlformats.org/officeDocument/2006/relationships/customXml" Target="../ink/ink1149.xml"/><Relationship Id="rId1007" Type="http://schemas.openxmlformats.org/officeDocument/2006/relationships/customXml" Target="../ink/ink1627.xml"/><Relationship Id="rId1214" Type="http://schemas.openxmlformats.org/officeDocument/2006/relationships/image" Target="../media/image1694.png"/><Relationship Id="rId1421" Type="http://schemas.openxmlformats.org/officeDocument/2006/relationships/customXml" Target="../ink/ink1837.xml"/><Relationship Id="rId1659" Type="http://schemas.openxmlformats.org/officeDocument/2006/relationships/image" Target="../media/image1908.png"/><Relationship Id="rId1866" Type="http://schemas.openxmlformats.org/officeDocument/2006/relationships/customXml" Target="../ink/ink2067.xml"/><Relationship Id="rId1519" Type="http://schemas.openxmlformats.org/officeDocument/2006/relationships/customXml" Target="../ink/ink1888.xml"/><Relationship Id="rId1726" Type="http://schemas.openxmlformats.org/officeDocument/2006/relationships/image" Target="../media/image1940.png"/><Relationship Id="rId1933" Type="http://schemas.openxmlformats.org/officeDocument/2006/relationships/customXml" Target="../ink/ink2102.xml"/><Relationship Id="rId18" Type="http://schemas.openxmlformats.org/officeDocument/2006/relationships/customXml" Target="../ink/ink1128.xml"/><Relationship Id="rId167" Type="http://schemas.openxmlformats.org/officeDocument/2006/relationships/image" Target="../media/image1179.png"/><Relationship Id="rId374" Type="http://schemas.openxmlformats.org/officeDocument/2006/relationships/customXml" Target="../ink/ink1307.xml"/><Relationship Id="rId581" Type="http://schemas.openxmlformats.org/officeDocument/2006/relationships/image" Target="../media/image1383.png"/><Relationship Id="rId2055" Type="http://schemas.openxmlformats.org/officeDocument/2006/relationships/image" Target="../media/image2096.png"/><Relationship Id="rId234" Type="http://schemas.openxmlformats.org/officeDocument/2006/relationships/image" Target="../media/image1212.png"/><Relationship Id="rId679" Type="http://schemas.openxmlformats.org/officeDocument/2006/relationships/customXml" Target="../ink/ink1461.xml"/><Relationship Id="rId886" Type="http://schemas.openxmlformats.org/officeDocument/2006/relationships/image" Target="../media/image1532.png"/><Relationship Id="rId2" Type="http://schemas.openxmlformats.org/officeDocument/2006/relationships/image" Target="../media/image1096.emf"/><Relationship Id="rId441" Type="http://schemas.openxmlformats.org/officeDocument/2006/relationships/customXml" Target="../ink/ink1341.xml"/><Relationship Id="rId539" Type="http://schemas.openxmlformats.org/officeDocument/2006/relationships/image" Target="../media/image1362.png"/><Relationship Id="rId746" Type="http://schemas.openxmlformats.org/officeDocument/2006/relationships/image" Target="../media/image1463.png"/><Relationship Id="rId1071" Type="http://schemas.openxmlformats.org/officeDocument/2006/relationships/customXml" Target="../ink/ink1659.xml"/><Relationship Id="rId1169" Type="http://schemas.openxmlformats.org/officeDocument/2006/relationships/customXml" Target="../ink/ink1708.xml"/><Relationship Id="rId1376" Type="http://schemas.openxmlformats.org/officeDocument/2006/relationships/image" Target="../media/image1771.png"/><Relationship Id="rId1583" Type="http://schemas.openxmlformats.org/officeDocument/2006/relationships/customXml" Target="../ink/ink1921.xml"/><Relationship Id="rId301" Type="http://schemas.openxmlformats.org/officeDocument/2006/relationships/image" Target="../media/image1245.png"/><Relationship Id="rId953" Type="http://schemas.openxmlformats.org/officeDocument/2006/relationships/customXml" Target="../ink/ink1600.xml"/><Relationship Id="rId1029" Type="http://schemas.openxmlformats.org/officeDocument/2006/relationships/customXml" Target="../ink/ink1638.xml"/><Relationship Id="rId1236" Type="http://schemas.openxmlformats.org/officeDocument/2006/relationships/image" Target="../media/image1705.png"/><Relationship Id="rId1790" Type="http://schemas.openxmlformats.org/officeDocument/2006/relationships/image" Target="../media/image1971.png"/><Relationship Id="rId1888" Type="http://schemas.openxmlformats.org/officeDocument/2006/relationships/image" Target="../media/image2016.png"/><Relationship Id="rId82" Type="http://schemas.openxmlformats.org/officeDocument/2006/relationships/customXml" Target="../ink/ink1160.xml"/><Relationship Id="rId606" Type="http://schemas.openxmlformats.org/officeDocument/2006/relationships/image" Target="../media/image1394.png"/><Relationship Id="rId813" Type="http://schemas.openxmlformats.org/officeDocument/2006/relationships/customXml" Target="../ink/ink1528.xml"/><Relationship Id="rId1443" Type="http://schemas.openxmlformats.org/officeDocument/2006/relationships/image" Target="../media/image1804.png"/><Relationship Id="rId1650" Type="http://schemas.openxmlformats.org/officeDocument/2006/relationships/customXml" Target="../ink/ink1955.xml"/><Relationship Id="rId1748" Type="http://schemas.openxmlformats.org/officeDocument/2006/relationships/customXml" Target="../ink/ink2006.xml"/><Relationship Id="rId1303" Type="http://schemas.openxmlformats.org/officeDocument/2006/relationships/image" Target="../media/image1736.png"/><Relationship Id="rId1510" Type="http://schemas.openxmlformats.org/officeDocument/2006/relationships/customXml" Target="../ink/ink1883.xml"/><Relationship Id="rId1955" Type="http://schemas.openxmlformats.org/officeDocument/2006/relationships/customXml" Target="../ink/ink2114.xml"/><Relationship Id="rId1608" Type="http://schemas.openxmlformats.org/officeDocument/2006/relationships/image" Target="../media/image1883.png"/><Relationship Id="rId1815" Type="http://schemas.openxmlformats.org/officeDocument/2006/relationships/customXml" Target="../ink/ink2040.xml"/><Relationship Id="rId189" Type="http://schemas.openxmlformats.org/officeDocument/2006/relationships/customXml" Target="../ink/ink1214.xml"/><Relationship Id="rId396" Type="http://schemas.openxmlformats.org/officeDocument/2006/relationships/image" Target="../media/image1292.png"/><Relationship Id="rId2077" Type="http://schemas.openxmlformats.org/officeDocument/2006/relationships/image" Target="../media/image2107.png"/><Relationship Id="rId256" Type="http://schemas.openxmlformats.org/officeDocument/2006/relationships/image" Target="../media/image1223.png"/><Relationship Id="rId463" Type="http://schemas.openxmlformats.org/officeDocument/2006/relationships/customXml" Target="../ink/ink1352.xml"/><Relationship Id="rId670" Type="http://schemas.openxmlformats.org/officeDocument/2006/relationships/image" Target="../media/image1426.png"/><Relationship Id="rId1093" Type="http://schemas.openxmlformats.org/officeDocument/2006/relationships/customXml" Target="../ink/ink1670.xml"/><Relationship Id="rId116" Type="http://schemas.openxmlformats.org/officeDocument/2006/relationships/customXml" Target="../ink/ink1177.xml"/><Relationship Id="rId323" Type="http://schemas.openxmlformats.org/officeDocument/2006/relationships/image" Target="../media/image1256.png"/><Relationship Id="rId530" Type="http://schemas.openxmlformats.org/officeDocument/2006/relationships/customXml" Target="../ink/ink1386.xml"/><Relationship Id="rId768" Type="http://schemas.openxmlformats.org/officeDocument/2006/relationships/image" Target="../media/image1474.png"/><Relationship Id="rId975" Type="http://schemas.openxmlformats.org/officeDocument/2006/relationships/customXml" Target="../ink/ink1611.xml"/><Relationship Id="rId1160" Type="http://schemas.openxmlformats.org/officeDocument/2006/relationships/image" Target="../media/image1668.png"/><Relationship Id="rId1398" Type="http://schemas.openxmlformats.org/officeDocument/2006/relationships/image" Target="../media/image1782.png"/><Relationship Id="rId2004" Type="http://schemas.openxmlformats.org/officeDocument/2006/relationships/customXml" Target="../ink/ink2139.xml"/><Relationship Id="rId628" Type="http://schemas.openxmlformats.org/officeDocument/2006/relationships/image" Target="../media/image1405.png"/><Relationship Id="rId835" Type="http://schemas.openxmlformats.org/officeDocument/2006/relationships/customXml" Target="../ink/ink1539.xml"/><Relationship Id="rId1258" Type="http://schemas.openxmlformats.org/officeDocument/2006/relationships/image" Target="../media/image1715.png"/><Relationship Id="rId1465" Type="http://schemas.openxmlformats.org/officeDocument/2006/relationships/customXml" Target="../ink/ink1860.xml"/><Relationship Id="rId1672" Type="http://schemas.openxmlformats.org/officeDocument/2006/relationships/image" Target="../media/image1914.png"/><Relationship Id="rId1020" Type="http://schemas.openxmlformats.org/officeDocument/2006/relationships/image" Target="../media/image1598.png"/><Relationship Id="rId1118" Type="http://schemas.openxmlformats.org/officeDocument/2006/relationships/image" Target="../media/image1647.png"/><Relationship Id="rId1325" Type="http://schemas.openxmlformats.org/officeDocument/2006/relationships/image" Target="../media/image1747.png"/><Relationship Id="rId1532" Type="http://schemas.openxmlformats.org/officeDocument/2006/relationships/customXml" Target="../ink/ink1895.xml"/><Relationship Id="rId1977" Type="http://schemas.openxmlformats.org/officeDocument/2006/relationships/customXml" Target="../ink/ink2125.xml"/><Relationship Id="rId902" Type="http://schemas.openxmlformats.org/officeDocument/2006/relationships/customXml" Target="../ink/ink1574.xml"/><Relationship Id="rId1837" Type="http://schemas.openxmlformats.org/officeDocument/2006/relationships/image" Target="../media/image1992.png"/><Relationship Id="rId31" Type="http://schemas.openxmlformats.org/officeDocument/2006/relationships/image" Target="../media/image1112.png"/><Relationship Id="rId2099" Type="http://schemas.openxmlformats.org/officeDocument/2006/relationships/image" Target="../media/image2118.png"/><Relationship Id="rId180" Type="http://schemas.openxmlformats.org/officeDocument/2006/relationships/customXml" Target="../ink/ink1209.xml"/><Relationship Id="rId278" Type="http://schemas.openxmlformats.org/officeDocument/2006/relationships/customXml" Target="../ink/ink1259.xml"/><Relationship Id="rId1904" Type="http://schemas.openxmlformats.org/officeDocument/2006/relationships/customXml" Target="../ink/ink2087.xml"/><Relationship Id="rId485" Type="http://schemas.openxmlformats.org/officeDocument/2006/relationships/customXml" Target="../ink/ink1363.xml"/><Relationship Id="rId692" Type="http://schemas.openxmlformats.org/officeDocument/2006/relationships/image" Target="../media/image1436.png"/><Relationship Id="rId138" Type="http://schemas.openxmlformats.org/officeDocument/2006/relationships/customXml" Target="../ink/ink1188.xml"/><Relationship Id="rId345" Type="http://schemas.openxmlformats.org/officeDocument/2006/relationships/image" Target="../media/image1267.png"/><Relationship Id="rId552" Type="http://schemas.openxmlformats.org/officeDocument/2006/relationships/customXml" Target="../ink/ink1397.xml"/><Relationship Id="rId997" Type="http://schemas.openxmlformats.org/officeDocument/2006/relationships/customXml" Target="../ink/ink1622.xml"/><Relationship Id="rId1182" Type="http://schemas.openxmlformats.org/officeDocument/2006/relationships/image" Target="../media/image1679.png"/><Relationship Id="rId2026" Type="http://schemas.openxmlformats.org/officeDocument/2006/relationships/image" Target="../media/image2082.png"/><Relationship Id="rId205" Type="http://schemas.openxmlformats.org/officeDocument/2006/relationships/customXml" Target="../ink/ink1222.xml"/><Relationship Id="rId412" Type="http://schemas.openxmlformats.org/officeDocument/2006/relationships/image" Target="../media/image1300.png"/><Relationship Id="rId857" Type="http://schemas.openxmlformats.org/officeDocument/2006/relationships/image" Target="../media/image1518.png"/><Relationship Id="rId1042" Type="http://schemas.openxmlformats.org/officeDocument/2006/relationships/image" Target="../media/image1609.png"/><Relationship Id="rId1487" Type="http://schemas.openxmlformats.org/officeDocument/2006/relationships/image" Target="../media/image1825.png"/><Relationship Id="rId1694" Type="http://schemas.openxmlformats.org/officeDocument/2006/relationships/image" Target="../media/image1924.png"/><Relationship Id="rId717" Type="http://schemas.openxmlformats.org/officeDocument/2006/relationships/customXml" Target="../ink/ink1480.xml"/><Relationship Id="rId924" Type="http://schemas.openxmlformats.org/officeDocument/2006/relationships/image" Target="../media/image1550.png"/><Relationship Id="rId1347" Type="http://schemas.openxmlformats.org/officeDocument/2006/relationships/image" Target="../media/image1758.png"/><Relationship Id="rId1554" Type="http://schemas.openxmlformats.org/officeDocument/2006/relationships/customXml" Target="../ink/ink1906.xml"/><Relationship Id="rId1761" Type="http://schemas.openxmlformats.org/officeDocument/2006/relationships/image" Target="../media/image1957.png"/><Relationship Id="rId1999" Type="http://schemas.openxmlformats.org/officeDocument/2006/relationships/image" Target="../media/image2069.png"/><Relationship Id="rId53" Type="http://schemas.openxmlformats.org/officeDocument/2006/relationships/image" Target="../media/image1123.png"/><Relationship Id="rId1207" Type="http://schemas.openxmlformats.org/officeDocument/2006/relationships/image" Target="../media/image1691.png"/><Relationship Id="rId1414" Type="http://schemas.openxmlformats.org/officeDocument/2006/relationships/image" Target="../media/image1790.png"/><Relationship Id="rId1621" Type="http://schemas.openxmlformats.org/officeDocument/2006/relationships/customXml" Target="../ink/ink1940.xml"/><Relationship Id="rId1859" Type="http://schemas.openxmlformats.org/officeDocument/2006/relationships/image" Target="../media/image2002.png"/><Relationship Id="rId1719" Type="http://schemas.openxmlformats.org/officeDocument/2006/relationships/customXml" Target="../ink/ink1991.xml"/><Relationship Id="rId1926" Type="http://schemas.openxmlformats.org/officeDocument/2006/relationships/image" Target="../media/image2034.png"/><Relationship Id="rId2090" Type="http://schemas.openxmlformats.org/officeDocument/2006/relationships/customXml" Target="../ink/ink2183.xml"/><Relationship Id="rId367" Type="http://schemas.openxmlformats.org/officeDocument/2006/relationships/image" Target="../media/image1278.png"/><Relationship Id="rId574" Type="http://schemas.openxmlformats.org/officeDocument/2006/relationships/customXml" Target="../ink/ink1408.xml"/><Relationship Id="rId2048" Type="http://schemas.openxmlformats.org/officeDocument/2006/relationships/customXml" Target="../ink/ink2162.xml"/><Relationship Id="rId227" Type="http://schemas.openxmlformats.org/officeDocument/2006/relationships/customXml" Target="../ink/ink1233.xml"/><Relationship Id="rId781" Type="http://schemas.openxmlformats.org/officeDocument/2006/relationships/customXml" Target="../ink/ink1512.xml"/><Relationship Id="rId879" Type="http://schemas.openxmlformats.org/officeDocument/2006/relationships/image" Target="../media/image1529.png"/><Relationship Id="rId434" Type="http://schemas.openxmlformats.org/officeDocument/2006/relationships/image" Target="../media/image1311.png"/><Relationship Id="rId641" Type="http://schemas.openxmlformats.org/officeDocument/2006/relationships/customXml" Target="../ink/ink1442.xml"/><Relationship Id="rId739" Type="http://schemas.openxmlformats.org/officeDocument/2006/relationships/customXml" Target="../ink/ink1491.xml"/><Relationship Id="rId1064" Type="http://schemas.openxmlformats.org/officeDocument/2006/relationships/image" Target="../media/image1620.png"/><Relationship Id="rId1271" Type="http://schemas.openxmlformats.org/officeDocument/2006/relationships/customXml" Target="../ink/ink1760.xml"/><Relationship Id="rId1369" Type="http://schemas.openxmlformats.org/officeDocument/2006/relationships/customXml" Target="../ink/ink1811.xml"/><Relationship Id="rId1576" Type="http://schemas.openxmlformats.org/officeDocument/2006/relationships/image" Target="../media/image1867.png"/><Relationship Id="rId501" Type="http://schemas.openxmlformats.org/officeDocument/2006/relationships/customXml" Target="../ink/ink1371.xml"/><Relationship Id="rId946" Type="http://schemas.openxmlformats.org/officeDocument/2006/relationships/image" Target="../media/image1561.png"/><Relationship Id="rId1131" Type="http://schemas.openxmlformats.org/officeDocument/2006/relationships/customXml" Target="../ink/ink1689.xml"/><Relationship Id="rId1229" Type="http://schemas.openxmlformats.org/officeDocument/2006/relationships/customXml" Target="../ink/ink1739.xml"/><Relationship Id="rId1783" Type="http://schemas.openxmlformats.org/officeDocument/2006/relationships/customXml" Target="../ink/ink2024.xml"/><Relationship Id="rId1990" Type="http://schemas.openxmlformats.org/officeDocument/2006/relationships/customXml" Target="../ink/ink2132.xml"/><Relationship Id="rId75" Type="http://schemas.openxmlformats.org/officeDocument/2006/relationships/image" Target="../media/image1134.png"/><Relationship Id="rId806" Type="http://schemas.openxmlformats.org/officeDocument/2006/relationships/image" Target="../media/image1493.png"/><Relationship Id="rId1436" Type="http://schemas.openxmlformats.org/officeDocument/2006/relationships/image" Target="../media/image1801.png"/><Relationship Id="rId1643" Type="http://schemas.openxmlformats.org/officeDocument/2006/relationships/customXml" Target="../ink/ink1951.xml"/><Relationship Id="rId1850" Type="http://schemas.openxmlformats.org/officeDocument/2006/relationships/customXml" Target="../ink/ink2059.xml"/><Relationship Id="rId1503" Type="http://schemas.openxmlformats.org/officeDocument/2006/relationships/image" Target="../media/image1833.png"/><Relationship Id="rId1710" Type="http://schemas.openxmlformats.org/officeDocument/2006/relationships/image" Target="../media/image1932.png"/><Relationship Id="rId1948" Type="http://schemas.openxmlformats.org/officeDocument/2006/relationships/image" Target="../media/image2044.png"/><Relationship Id="rId291" Type="http://schemas.openxmlformats.org/officeDocument/2006/relationships/image" Target="../media/image1240.png"/><Relationship Id="rId1808" Type="http://schemas.openxmlformats.org/officeDocument/2006/relationships/image" Target="../media/image1979.png"/><Relationship Id="rId151" Type="http://schemas.openxmlformats.org/officeDocument/2006/relationships/image" Target="../media/image1171.png"/><Relationship Id="rId389" Type="http://schemas.openxmlformats.org/officeDocument/2006/relationships/customXml" Target="../ink/ink1315.xml"/><Relationship Id="rId596" Type="http://schemas.openxmlformats.org/officeDocument/2006/relationships/image" Target="../media/image1390.png"/><Relationship Id="rId249" Type="http://schemas.openxmlformats.org/officeDocument/2006/relationships/customXml" Target="../ink/ink1244.xml"/><Relationship Id="rId456" Type="http://schemas.openxmlformats.org/officeDocument/2006/relationships/image" Target="../media/image1321.png"/><Relationship Id="rId663" Type="http://schemas.openxmlformats.org/officeDocument/2006/relationships/customXml" Target="../ink/ink1453.xml"/><Relationship Id="rId870" Type="http://schemas.openxmlformats.org/officeDocument/2006/relationships/customXml" Target="../ink/ink1557.xml"/><Relationship Id="rId1086" Type="http://schemas.openxmlformats.org/officeDocument/2006/relationships/image" Target="../media/image1631.png"/><Relationship Id="rId1293" Type="http://schemas.openxmlformats.org/officeDocument/2006/relationships/image" Target="../media/image343.png"/><Relationship Id="rId109" Type="http://schemas.openxmlformats.org/officeDocument/2006/relationships/image" Target="../media/image1151.png"/><Relationship Id="rId316" Type="http://schemas.openxmlformats.org/officeDocument/2006/relationships/customXml" Target="../ink/ink1278.xml"/><Relationship Id="rId523" Type="http://schemas.openxmlformats.org/officeDocument/2006/relationships/image" Target="../media/image1354.png"/><Relationship Id="rId968" Type="http://schemas.openxmlformats.org/officeDocument/2006/relationships/image" Target="../media/image1572.png"/><Relationship Id="rId1153" Type="http://schemas.openxmlformats.org/officeDocument/2006/relationships/customXml" Target="../ink/ink1700.xml"/><Relationship Id="rId1598" Type="http://schemas.openxmlformats.org/officeDocument/2006/relationships/image" Target="../media/image1878.png"/><Relationship Id="rId97" Type="http://schemas.openxmlformats.org/officeDocument/2006/relationships/image" Target="../media/image1145.png"/><Relationship Id="rId730" Type="http://schemas.openxmlformats.org/officeDocument/2006/relationships/image" Target="../media/image1455.png"/><Relationship Id="rId828" Type="http://schemas.openxmlformats.org/officeDocument/2006/relationships/image" Target="../media/image1504.png"/><Relationship Id="rId1013" Type="http://schemas.openxmlformats.org/officeDocument/2006/relationships/customXml" Target="../ink/ink1630.xml"/><Relationship Id="rId1360" Type="http://schemas.openxmlformats.org/officeDocument/2006/relationships/image" Target="../media/image1763.png"/><Relationship Id="rId1458" Type="http://schemas.openxmlformats.org/officeDocument/2006/relationships/customXml" Target="../ink/ink1856.xml"/><Relationship Id="rId1665" Type="http://schemas.openxmlformats.org/officeDocument/2006/relationships/image" Target="../media/image1911.png"/><Relationship Id="rId1872" Type="http://schemas.openxmlformats.org/officeDocument/2006/relationships/customXml" Target="../ink/ink2070.xml"/><Relationship Id="rId1220" Type="http://schemas.openxmlformats.org/officeDocument/2006/relationships/image" Target="../media/image1697.png"/><Relationship Id="rId1318" Type="http://schemas.openxmlformats.org/officeDocument/2006/relationships/customXml" Target="../ink/ink1784.xml"/><Relationship Id="rId1525" Type="http://schemas.openxmlformats.org/officeDocument/2006/relationships/customXml" Target="../ink/ink1891.xml"/><Relationship Id="rId1732" Type="http://schemas.openxmlformats.org/officeDocument/2006/relationships/image" Target="../media/image1943.png"/><Relationship Id="rId24" Type="http://schemas.openxmlformats.org/officeDocument/2006/relationships/customXml" Target="../ink/ink1131.xml"/><Relationship Id="rId173" Type="http://schemas.openxmlformats.org/officeDocument/2006/relationships/image" Target="../media/image1182.png"/><Relationship Id="rId380" Type="http://schemas.openxmlformats.org/officeDocument/2006/relationships/image" Target="../media/image1284.png"/><Relationship Id="rId2061" Type="http://schemas.openxmlformats.org/officeDocument/2006/relationships/image" Target="../media/image2099.png"/><Relationship Id="rId240" Type="http://schemas.openxmlformats.org/officeDocument/2006/relationships/image" Target="../media/image1215.png"/><Relationship Id="rId478" Type="http://schemas.openxmlformats.org/officeDocument/2006/relationships/image" Target="../media/image1332.png"/><Relationship Id="rId685" Type="http://schemas.openxmlformats.org/officeDocument/2006/relationships/customXml" Target="../ink/ink1464.xml"/><Relationship Id="rId892" Type="http://schemas.openxmlformats.org/officeDocument/2006/relationships/image" Target="../media/image1535.png"/><Relationship Id="rId100" Type="http://schemas.openxmlformats.org/officeDocument/2006/relationships/customXml" Target="../ink/ink1169.xml"/><Relationship Id="rId338" Type="http://schemas.openxmlformats.org/officeDocument/2006/relationships/customXml" Target="../ink/ink1289.xml"/><Relationship Id="rId545" Type="http://schemas.openxmlformats.org/officeDocument/2006/relationships/image" Target="../media/image1365.png"/><Relationship Id="rId752" Type="http://schemas.openxmlformats.org/officeDocument/2006/relationships/image" Target="../media/image1466.png"/><Relationship Id="rId1175" Type="http://schemas.openxmlformats.org/officeDocument/2006/relationships/customXml" Target="../ink/ink1711.xml"/><Relationship Id="rId1382" Type="http://schemas.openxmlformats.org/officeDocument/2006/relationships/image" Target="../media/image1774.png"/><Relationship Id="rId2019" Type="http://schemas.openxmlformats.org/officeDocument/2006/relationships/customXml" Target="../ink/ink2147.xml"/><Relationship Id="rId405" Type="http://schemas.openxmlformats.org/officeDocument/2006/relationships/customXml" Target="../ink/ink1323.xml"/><Relationship Id="rId612" Type="http://schemas.openxmlformats.org/officeDocument/2006/relationships/image" Target="../media/image1397.png"/><Relationship Id="rId1035" Type="http://schemas.openxmlformats.org/officeDocument/2006/relationships/customXml" Target="../ink/ink1641.xml"/><Relationship Id="rId1242" Type="http://schemas.openxmlformats.org/officeDocument/2006/relationships/image" Target="../media/image1708.png"/><Relationship Id="rId1687" Type="http://schemas.openxmlformats.org/officeDocument/2006/relationships/customXml" Target="../ink/ink1975.xml"/><Relationship Id="rId1894" Type="http://schemas.openxmlformats.org/officeDocument/2006/relationships/image" Target="../media/image2019.png"/><Relationship Id="rId917" Type="http://schemas.openxmlformats.org/officeDocument/2006/relationships/customXml" Target="../ink/ink1582.xml"/><Relationship Id="rId1102" Type="http://schemas.openxmlformats.org/officeDocument/2006/relationships/image" Target="../media/image1639.png"/><Relationship Id="rId1547" Type="http://schemas.openxmlformats.org/officeDocument/2006/relationships/image" Target="../media/image1854.png"/><Relationship Id="rId1754" Type="http://schemas.openxmlformats.org/officeDocument/2006/relationships/customXml" Target="../ink/ink2009.xml"/><Relationship Id="rId1961" Type="http://schemas.openxmlformats.org/officeDocument/2006/relationships/customXml" Target="../ink/ink2117.xml"/><Relationship Id="rId46" Type="http://schemas.openxmlformats.org/officeDocument/2006/relationships/customXml" Target="../ink/ink1142.xml"/><Relationship Id="rId1407" Type="http://schemas.openxmlformats.org/officeDocument/2006/relationships/customXml" Target="../ink/ink1830.xml"/><Relationship Id="rId1614" Type="http://schemas.openxmlformats.org/officeDocument/2006/relationships/image" Target="../media/image1886.png"/><Relationship Id="rId1821" Type="http://schemas.openxmlformats.org/officeDocument/2006/relationships/customXml" Target="../ink/ink2043.xml"/><Relationship Id="rId195" Type="http://schemas.openxmlformats.org/officeDocument/2006/relationships/customXml" Target="../ink/ink1217.xml"/><Relationship Id="rId1919" Type="http://schemas.openxmlformats.org/officeDocument/2006/relationships/customXml" Target="../ink/ink2095.xml"/><Relationship Id="rId2083" Type="http://schemas.openxmlformats.org/officeDocument/2006/relationships/image" Target="../media/image2110.png"/><Relationship Id="rId262" Type="http://schemas.openxmlformats.org/officeDocument/2006/relationships/image" Target="../media/image1226.png"/><Relationship Id="rId567" Type="http://schemas.openxmlformats.org/officeDocument/2006/relationships/image" Target="../media/image1376.png"/><Relationship Id="rId1197" Type="http://schemas.openxmlformats.org/officeDocument/2006/relationships/customXml" Target="../ink/ink1722.xml"/><Relationship Id="rId122" Type="http://schemas.openxmlformats.org/officeDocument/2006/relationships/customXml" Target="../ink/ink1180.xml"/><Relationship Id="rId774" Type="http://schemas.openxmlformats.org/officeDocument/2006/relationships/image" Target="../media/image1477.png"/><Relationship Id="rId981" Type="http://schemas.openxmlformats.org/officeDocument/2006/relationships/customXml" Target="../ink/ink1614.xml"/><Relationship Id="rId1057" Type="http://schemas.openxmlformats.org/officeDocument/2006/relationships/customXml" Target="../ink/ink1652.xml"/><Relationship Id="rId2010" Type="http://schemas.openxmlformats.org/officeDocument/2006/relationships/image" Target="../media/image2074.png"/><Relationship Id="rId427" Type="http://schemas.openxmlformats.org/officeDocument/2006/relationships/customXml" Target="../ink/ink1334.xml"/><Relationship Id="rId634" Type="http://schemas.openxmlformats.org/officeDocument/2006/relationships/image" Target="../media/image1408.png"/><Relationship Id="rId841" Type="http://schemas.openxmlformats.org/officeDocument/2006/relationships/customXml" Target="../ink/ink1542.xml"/><Relationship Id="rId1264" Type="http://schemas.openxmlformats.org/officeDocument/2006/relationships/image" Target="../media/image1718.png"/><Relationship Id="rId1471" Type="http://schemas.openxmlformats.org/officeDocument/2006/relationships/customXml" Target="../ink/ink1863.xml"/><Relationship Id="rId1569" Type="http://schemas.openxmlformats.org/officeDocument/2006/relationships/customXml" Target="../ink/ink1914.xml"/><Relationship Id="rId701" Type="http://schemas.openxmlformats.org/officeDocument/2006/relationships/customXml" Target="../ink/ink1472.xml"/><Relationship Id="rId939" Type="http://schemas.openxmlformats.org/officeDocument/2006/relationships/customXml" Target="../ink/ink1593.xml"/><Relationship Id="rId1124" Type="http://schemas.openxmlformats.org/officeDocument/2006/relationships/image" Target="../media/image1650.png"/><Relationship Id="rId1331" Type="http://schemas.openxmlformats.org/officeDocument/2006/relationships/image" Target="../media/image1750.png"/><Relationship Id="rId1776" Type="http://schemas.openxmlformats.org/officeDocument/2006/relationships/image" Target="../media/image1964.png"/><Relationship Id="rId1983" Type="http://schemas.openxmlformats.org/officeDocument/2006/relationships/customXml" Target="../ink/ink2128.xml"/><Relationship Id="rId68" Type="http://schemas.openxmlformats.org/officeDocument/2006/relationships/customXml" Target="../ink/ink1153.xml"/><Relationship Id="rId1429" Type="http://schemas.openxmlformats.org/officeDocument/2006/relationships/customXml" Target="../ink/ink1841.xml"/><Relationship Id="rId1636" Type="http://schemas.openxmlformats.org/officeDocument/2006/relationships/image" Target="../media/image1897.png"/><Relationship Id="rId1843" Type="http://schemas.openxmlformats.org/officeDocument/2006/relationships/customXml" Target="../ink/ink2055.xml"/><Relationship Id="rId1703" Type="http://schemas.openxmlformats.org/officeDocument/2006/relationships/customXml" Target="../ink/ink1983.xml"/><Relationship Id="rId1910" Type="http://schemas.openxmlformats.org/officeDocument/2006/relationships/image" Target="../media/image2026.png"/><Relationship Id="rId284" Type="http://schemas.openxmlformats.org/officeDocument/2006/relationships/customXml" Target="../ink/ink1262.xml"/><Relationship Id="rId491" Type="http://schemas.openxmlformats.org/officeDocument/2006/relationships/customXml" Target="../ink/ink1366.xml"/><Relationship Id="rId144" Type="http://schemas.openxmlformats.org/officeDocument/2006/relationships/customXml" Target="../ink/ink1191.xml"/><Relationship Id="rId589" Type="http://schemas.openxmlformats.org/officeDocument/2006/relationships/image" Target="../media/image1387.png"/><Relationship Id="rId796" Type="http://schemas.openxmlformats.org/officeDocument/2006/relationships/image" Target="../media/image1488.png"/><Relationship Id="rId351" Type="http://schemas.openxmlformats.org/officeDocument/2006/relationships/image" Target="../media/image1270.png"/><Relationship Id="rId449" Type="http://schemas.openxmlformats.org/officeDocument/2006/relationships/customXml" Target="../ink/ink1345.xml"/><Relationship Id="rId656" Type="http://schemas.openxmlformats.org/officeDocument/2006/relationships/image" Target="../media/image1419.png"/><Relationship Id="rId863" Type="http://schemas.openxmlformats.org/officeDocument/2006/relationships/image" Target="../media/image1521.png"/><Relationship Id="rId1079" Type="http://schemas.openxmlformats.org/officeDocument/2006/relationships/customXml" Target="../ink/ink1663.xml"/><Relationship Id="rId1286" Type="http://schemas.openxmlformats.org/officeDocument/2006/relationships/customXml" Target="../ink/ink1768.xml"/><Relationship Id="rId1493" Type="http://schemas.openxmlformats.org/officeDocument/2006/relationships/image" Target="../media/image1828.png"/><Relationship Id="rId2032" Type="http://schemas.openxmlformats.org/officeDocument/2006/relationships/customXml" Target="../ink/ink2154.xml"/><Relationship Id="rId211" Type="http://schemas.openxmlformats.org/officeDocument/2006/relationships/customXml" Target="../ink/ink1225.xml"/><Relationship Id="rId309" Type="http://schemas.openxmlformats.org/officeDocument/2006/relationships/image" Target="../media/image1249.png"/><Relationship Id="rId516" Type="http://schemas.openxmlformats.org/officeDocument/2006/relationships/customXml" Target="../ink/ink1379.xml"/><Relationship Id="rId1146" Type="http://schemas.openxmlformats.org/officeDocument/2006/relationships/image" Target="../media/image1661.png"/><Relationship Id="rId1798" Type="http://schemas.openxmlformats.org/officeDocument/2006/relationships/image" Target="../media/image1974.png"/><Relationship Id="rId723" Type="http://schemas.openxmlformats.org/officeDocument/2006/relationships/customXml" Target="../ink/ink1483.xml"/><Relationship Id="rId930" Type="http://schemas.openxmlformats.org/officeDocument/2006/relationships/image" Target="../media/image1553.png"/><Relationship Id="rId1006" Type="http://schemas.openxmlformats.org/officeDocument/2006/relationships/image" Target="../media/image1591.png"/><Relationship Id="rId1353" Type="http://schemas.openxmlformats.org/officeDocument/2006/relationships/customXml" Target="../ink/ink1802.xml"/><Relationship Id="rId1560" Type="http://schemas.openxmlformats.org/officeDocument/2006/relationships/customXml" Target="../ink/ink1909.xml"/><Relationship Id="rId1658" Type="http://schemas.openxmlformats.org/officeDocument/2006/relationships/customXml" Target="../ink/ink1959.xml"/><Relationship Id="rId1865" Type="http://schemas.openxmlformats.org/officeDocument/2006/relationships/image" Target="../media/image2005.png"/><Relationship Id="rId1213" Type="http://schemas.openxmlformats.org/officeDocument/2006/relationships/customXml" Target="../ink/ink1731.xml"/><Relationship Id="rId1420" Type="http://schemas.openxmlformats.org/officeDocument/2006/relationships/image" Target="../media/image1793.png"/><Relationship Id="rId1518" Type="http://schemas.openxmlformats.org/officeDocument/2006/relationships/customXml" Target="../ink/ink1887.xml"/><Relationship Id="rId1725" Type="http://schemas.openxmlformats.org/officeDocument/2006/relationships/customXml" Target="../ink/ink1994.xml"/><Relationship Id="rId1932" Type="http://schemas.openxmlformats.org/officeDocument/2006/relationships/image" Target="../media/image2037.png"/><Relationship Id="rId17" Type="http://schemas.openxmlformats.org/officeDocument/2006/relationships/image" Target="../media/image1105.png"/><Relationship Id="rId166" Type="http://schemas.openxmlformats.org/officeDocument/2006/relationships/customXml" Target="../ink/ink1202.xml"/><Relationship Id="rId373" Type="http://schemas.openxmlformats.org/officeDocument/2006/relationships/image" Target="../media/image1281.png"/><Relationship Id="rId580" Type="http://schemas.openxmlformats.org/officeDocument/2006/relationships/customXml" Target="../ink/ink1411.xml"/><Relationship Id="rId2054" Type="http://schemas.openxmlformats.org/officeDocument/2006/relationships/customXml" Target="../ink/ink2165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236.xml"/><Relationship Id="rId440" Type="http://schemas.openxmlformats.org/officeDocument/2006/relationships/image" Target="../media/image1314.png"/><Relationship Id="rId678" Type="http://schemas.openxmlformats.org/officeDocument/2006/relationships/image" Target="../media/image1429.png"/><Relationship Id="rId885" Type="http://schemas.openxmlformats.org/officeDocument/2006/relationships/customXml" Target="../ink/ink1565.xml"/><Relationship Id="rId1070" Type="http://schemas.openxmlformats.org/officeDocument/2006/relationships/image" Target="../media/image1623.png"/><Relationship Id="rId300" Type="http://schemas.openxmlformats.org/officeDocument/2006/relationships/customXml" Target="../ink/ink1270.xml"/><Relationship Id="rId538" Type="http://schemas.openxmlformats.org/officeDocument/2006/relationships/customXml" Target="../ink/ink1390.xml"/><Relationship Id="rId745" Type="http://schemas.openxmlformats.org/officeDocument/2006/relationships/customXml" Target="../ink/ink1494.xml"/><Relationship Id="rId952" Type="http://schemas.openxmlformats.org/officeDocument/2006/relationships/image" Target="../media/image1564.png"/><Relationship Id="rId1168" Type="http://schemas.openxmlformats.org/officeDocument/2006/relationships/image" Target="../media/image1672.png"/><Relationship Id="rId1375" Type="http://schemas.openxmlformats.org/officeDocument/2006/relationships/customXml" Target="../ink/ink1814.xml"/><Relationship Id="rId1582" Type="http://schemas.openxmlformats.org/officeDocument/2006/relationships/image" Target="../media/image1870.png"/><Relationship Id="rId81" Type="http://schemas.openxmlformats.org/officeDocument/2006/relationships/image" Target="../media/image1137.png"/><Relationship Id="rId605" Type="http://schemas.openxmlformats.org/officeDocument/2006/relationships/customXml" Target="../ink/ink1424.xml"/><Relationship Id="rId812" Type="http://schemas.openxmlformats.org/officeDocument/2006/relationships/image" Target="../media/image1496.png"/><Relationship Id="rId1028" Type="http://schemas.openxmlformats.org/officeDocument/2006/relationships/image" Target="../media/image1602.png"/><Relationship Id="rId1235" Type="http://schemas.openxmlformats.org/officeDocument/2006/relationships/customXml" Target="../ink/ink1742.xml"/><Relationship Id="rId1442" Type="http://schemas.openxmlformats.org/officeDocument/2006/relationships/customXml" Target="../ink/ink1848.xml"/><Relationship Id="rId1887" Type="http://schemas.openxmlformats.org/officeDocument/2006/relationships/customXml" Target="../ink/ink2078.xml"/><Relationship Id="rId1302" Type="http://schemas.openxmlformats.org/officeDocument/2006/relationships/customXml" Target="../ink/ink1776.xml"/><Relationship Id="rId1747" Type="http://schemas.openxmlformats.org/officeDocument/2006/relationships/image" Target="../media/image1950.png"/><Relationship Id="rId1954" Type="http://schemas.openxmlformats.org/officeDocument/2006/relationships/image" Target="../media/image2047.png"/><Relationship Id="rId39" Type="http://schemas.openxmlformats.org/officeDocument/2006/relationships/image" Target="../media/image1116.png"/><Relationship Id="rId1607" Type="http://schemas.openxmlformats.org/officeDocument/2006/relationships/customXml" Target="../ink/ink1933.xml"/><Relationship Id="rId1814" Type="http://schemas.openxmlformats.org/officeDocument/2006/relationships/image" Target="../media/image1982.png"/><Relationship Id="rId188" Type="http://schemas.openxmlformats.org/officeDocument/2006/relationships/image" Target="../media/image1189.png"/><Relationship Id="rId395" Type="http://schemas.openxmlformats.org/officeDocument/2006/relationships/customXml" Target="../ink/ink1318.xml"/><Relationship Id="rId2076" Type="http://schemas.openxmlformats.org/officeDocument/2006/relationships/customXml" Target="../ink/ink2176.xml"/><Relationship Id="rId255" Type="http://schemas.openxmlformats.org/officeDocument/2006/relationships/customXml" Target="../ink/ink1247.xml"/><Relationship Id="rId462" Type="http://schemas.openxmlformats.org/officeDocument/2006/relationships/image" Target="../media/image1324.png"/><Relationship Id="rId1092" Type="http://schemas.openxmlformats.org/officeDocument/2006/relationships/image" Target="../media/image1634.png"/><Relationship Id="rId1397" Type="http://schemas.openxmlformats.org/officeDocument/2006/relationships/customXml" Target="../ink/ink1825.xml"/><Relationship Id="rId115" Type="http://schemas.openxmlformats.org/officeDocument/2006/relationships/image" Target="../media/image1154.png"/><Relationship Id="rId322" Type="http://schemas.openxmlformats.org/officeDocument/2006/relationships/customXml" Target="../ink/ink1281.xml"/><Relationship Id="rId767" Type="http://schemas.openxmlformats.org/officeDocument/2006/relationships/customXml" Target="../ink/ink1505.xml"/><Relationship Id="rId974" Type="http://schemas.openxmlformats.org/officeDocument/2006/relationships/image" Target="../media/image1575.png"/><Relationship Id="rId2003" Type="http://schemas.openxmlformats.org/officeDocument/2006/relationships/image" Target="../media/image2071.png"/><Relationship Id="rId627" Type="http://schemas.openxmlformats.org/officeDocument/2006/relationships/customXml" Target="../ink/ink1435.xml"/><Relationship Id="rId834" Type="http://schemas.openxmlformats.org/officeDocument/2006/relationships/image" Target="../media/image1507.png"/><Relationship Id="rId1257" Type="http://schemas.openxmlformats.org/officeDocument/2006/relationships/customXml" Target="../ink/ink1753.xml"/><Relationship Id="rId1464" Type="http://schemas.openxmlformats.org/officeDocument/2006/relationships/image" Target="../media/image1814.png"/><Relationship Id="rId1671" Type="http://schemas.openxmlformats.org/officeDocument/2006/relationships/customXml" Target="../ink/ink1966.xml"/><Relationship Id="rId901" Type="http://schemas.openxmlformats.org/officeDocument/2006/relationships/image" Target="../media/image1539.png"/><Relationship Id="rId1117" Type="http://schemas.openxmlformats.org/officeDocument/2006/relationships/customXml" Target="../ink/ink1682.xml"/><Relationship Id="rId1324" Type="http://schemas.openxmlformats.org/officeDocument/2006/relationships/customXml" Target="../ink/ink1787.xml"/><Relationship Id="rId1531" Type="http://schemas.openxmlformats.org/officeDocument/2006/relationships/image" Target="../media/image1846.png"/><Relationship Id="rId1769" Type="http://schemas.openxmlformats.org/officeDocument/2006/relationships/image" Target="../media/image1961.png"/><Relationship Id="rId1976" Type="http://schemas.openxmlformats.org/officeDocument/2006/relationships/image" Target="../media/image2058.png"/><Relationship Id="rId30" Type="http://schemas.openxmlformats.org/officeDocument/2006/relationships/customXml" Target="../ink/ink1134.xml"/><Relationship Id="rId1629" Type="http://schemas.openxmlformats.org/officeDocument/2006/relationships/customXml" Target="../ink/ink1944.xml"/><Relationship Id="rId1836" Type="http://schemas.openxmlformats.org/officeDocument/2006/relationships/customXml" Target="../ink/ink2051.xml"/><Relationship Id="rId1903" Type="http://schemas.openxmlformats.org/officeDocument/2006/relationships/image" Target="../media/image2023.png"/><Relationship Id="rId2098" Type="http://schemas.openxmlformats.org/officeDocument/2006/relationships/customXml" Target="../ink/ink2187.xml"/><Relationship Id="rId277" Type="http://schemas.openxmlformats.org/officeDocument/2006/relationships/image" Target="../media/image1233.png"/><Relationship Id="rId484" Type="http://schemas.openxmlformats.org/officeDocument/2006/relationships/image" Target="../media/image1335.png"/><Relationship Id="rId137" Type="http://schemas.openxmlformats.org/officeDocument/2006/relationships/image" Target="../media/image1165.png"/><Relationship Id="rId344" Type="http://schemas.openxmlformats.org/officeDocument/2006/relationships/customXml" Target="../ink/ink1292.xml"/><Relationship Id="rId691" Type="http://schemas.openxmlformats.org/officeDocument/2006/relationships/customXml" Target="../ink/ink1467.xml"/><Relationship Id="rId789" Type="http://schemas.openxmlformats.org/officeDocument/2006/relationships/customXml" Target="../ink/ink1516.xml"/><Relationship Id="rId996" Type="http://schemas.openxmlformats.org/officeDocument/2006/relationships/image" Target="../media/image1586.png"/><Relationship Id="rId2025" Type="http://schemas.openxmlformats.org/officeDocument/2006/relationships/customXml" Target="../ink/ink2150.xml"/><Relationship Id="rId551" Type="http://schemas.openxmlformats.org/officeDocument/2006/relationships/image" Target="../media/image1368.png"/><Relationship Id="rId649" Type="http://schemas.openxmlformats.org/officeDocument/2006/relationships/customXml" Target="../ink/ink1446.xml"/><Relationship Id="rId856" Type="http://schemas.openxmlformats.org/officeDocument/2006/relationships/customXml" Target="../ink/ink1550.xml"/><Relationship Id="rId1181" Type="http://schemas.openxmlformats.org/officeDocument/2006/relationships/customXml" Target="../ink/ink1714.xml"/><Relationship Id="rId1279" Type="http://schemas.openxmlformats.org/officeDocument/2006/relationships/customXml" Target="../ink/ink1764.xml"/><Relationship Id="rId1486" Type="http://schemas.openxmlformats.org/officeDocument/2006/relationships/customXml" Target="../ink/ink1871.xml"/><Relationship Id="rId204" Type="http://schemas.openxmlformats.org/officeDocument/2006/relationships/image" Target="../media/image1197.png"/><Relationship Id="rId411" Type="http://schemas.openxmlformats.org/officeDocument/2006/relationships/customXml" Target="../ink/ink1326.xml"/><Relationship Id="rId509" Type="http://schemas.openxmlformats.org/officeDocument/2006/relationships/customXml" Target="../ink/ink1375.xml"/><Relationship Id="rId1041" Type="http://schemas.openxmlformats.org/officeDocument/2006/relationships/customXml" Target="../ink/ink1644.xml"/><Relationship Id="rId1139" Type="http://schemas.openxmlformats.org/officeDocument/2006/relationships/customXml" Target="../ink/ink1693.xml"/><Relationship Id="rId1346" Type="http://schemas.openxmlformats.org/officeDocument/2006/relationships/customXml" Target="../ink/ink1798.xml"/><Relationship Id="rId1693" Type="http://schemas.openxmlformats.org/officeDocument/2006/relationships/customXml" Target="../ink/ink1978.xml"/><Relationship Id="rId1998" Type="http://schemas.openxmlformats.org/officeDocument/2006/relationships/customXml" Target="../ink/ink2136.xml"/><Relationship Id="rId716" Type="http://schemas.openxmlformats.org/officeDocument/2006/relationships/image" Target="../media/image1448.png"/><Relationship Id="rId923" Type="http://schemas.openxmlformats.org/officeDocument/2006/relationships/customXml" Target="../ink/ink1585.xml"/><Relationship Id="rId1553" Type="http://schemas.openxmlformats.org/officeDocument/2006/relationships/image" Target="../media/image1857.png"/><Relationship Id="rId1760" Type="http://schemas.openxmlformats.org/officeDocument/2006/relationships/customXml" Target="../ink/ink2012.xml"/><Relationship Id="rId1858" Type="http://schemas.openxmlformats.org/officeDocument/2006/relationships/customXml" Target="../ink/ink2063.xml"/><Relationship Id="rId52" Type="http://schemas.openxmlformats.org/officeDocument/2006/relationships/customXml" Target="../ink/ink1145.xml"/><Relationship Id="rId1206" Type="http://schemas.openxmlformats.org/officeDocument/2006/relationships/customXml" Target="../ink/ink1727.xml"/><Relationship Id="rId1413" Type="http://schemas.openxmlformats.org/officeDocument/2006/relationships/customXml" Target="../ink/ink1833.xml"/><Relationship Id="rId1620" Type="http://schemas.openxmlformats.org/officeDocument/2006/relationships/image" Target="../media/image1889.png"/><Relationship Id="rId1718" Type="http://schemas.openxmlformats.org/officeDocument/2006/relationships/image" Target="../media/image1936.png"/><Relationship Id="rId1925" Type="http://schemas.openxmlformats.org/officeDocument/2006/relationships/customXml" Target="../ink/ink2098.xml"/><Relationship Id="rId299" Type="http://schemas.openxmlformats.org/officeDocument/2006/relationships/image" Target="../media/image1244.png"/><Relationship Id="rId159" Type="http://schemas.openxmlformats.org/officeDocument/2006/relationships/image" Target="../media/image1175.png"/><Relationship Id="rId366" Type="http://schemas.openxmlformats.org/officeDocument/2006/relationships/customXml" Target="../ink/ink1303.xml"/><Relationship Id="rId573" Type="http://schemas.openxmlformats.org/officeDocument/2006/relationships/image" Target="../media/image1379.png"/><Relationship Id="rId780" Type="http://schemas.openxmlformats.org/officeDocument/2006/relationships/image" Target="../media/image1480.png"/><Relationship Id="rId2047" Type="http://schemas.openxmlformats.org/officeDocument/2006/relationships/image" Target="../media/image2092.png"/><Relationship Id="rId226" Type="http://schemas.openxmlformats.org/officeDocument/2006/relationships/image" Target="../media/image1208.png"/><Relationship Id="rId433" Type="http://schemas.openxmlformats.org/officeDocument/2006/relationships/customXml" Target="../ink/ink1337.xml"/><Relationship Id="rId878" Type="http://schemas.openxmlformats.org/officeDocument/2006/relationships/customXml" Target="../ink/ink1561.xml"/><Relationship Id="rId1063" Type="http://schemas.openxmlformats.org/officeDocument/2006/relationships/customXml" Target="../ink/ink1655.xml"/><Relationship Id="rId1270" Type="http://schemas.openxmlformats.org/officeDocument/2006/relationships/image" Target="../media/image1721.png"/><Relationship Id="rId640" Type="http://schemas.openxmlformats.org/officeDocument/2006/relationships/image" Target="../media/image1411.png"/><Relationship Id="rId738" Type="http://schemas.openxmlformats.org/officeDocument/2006/relationships/image" Target="../media/image1459.png"/><Relationship Id="rId945" Type="http://schemas.openxmlformats.org/officeDocument/2006/relationships/customXml" Target="../ink/ink1596.xml"/><Relationship Id="rId1368" Type="http://schemas.openxmlformats.org/officeDocument/2006/relationships/image" Target="../media/image1767.png"/><Relationship Id="rId1575" Type="http://schemas.openxmlformats.org/officeDocument/2006/relationships/customXml" Target="../ink/ink1917.xml"/><Relationship Id="rId1782" Type="http://schemas.openxmlformats.org/officeDocument/2006/relationships/image" Target="../media/image1967.png"/><Relationship Id="rId74" Type="http://schemas.openxmlformats.org/officeDocument/2006/relationships/customXml" Target="../ink/ink1156.xml"/><Relationship Id="rId500" Type="http://schemas.openxmlformats.org/officeDocument/2006/relationships/image" Target="../media/image1343.png"/><Relationship Id="rId805" Type="http://schemas.openxmlformats.org/officeDocument/2006/relationships/customXml" Target="../ink/ink1524.xml"/><Relationship Id="rId1130" Type="http://schemas.openxmlformats.org/officeDocument/2006/relationships/image" Target="../media/image1653.png"/><Relationship Id="rId1228" Type="http://schemas.openxmlformats.org/officeDocument/2006/relationships/image" Target="../media/image1701.png"/><Relationship Id="rId1435" Type="http://schemas.openxmlformats.org/officeDocument/2006/relationships/customXml" Target="../ink/ink1844.xml"/><Relationship Id="rId1642" Type="http://schemas.openxmlformats.org/officeDocument/2006/relationships/image" Target="../media/image1900.png"/><Relationship Id="rId1947" Type="http://schemas.openxmlformats.org/officeDocument/2006/relationships/customXml" Target="../ink/ink2110.xml"/><Relationship Id="rId1502" Type="http://schemas.openxmlformats.org/officeDocument/2006/relationships/customXml" Target="../ink/ink1879.xml"/><Relationship Id="rId1807" Type="http://schemas.openxmlformats.org/officeDocument/2006/relationships/customXml" Target="../ink/ink2036.xml"/><Relationship Id="rId290" Type="http://schemas.openxmlformats.org/officeDocument/2006/relationships/customXml" Target="../ink/ink1265.xml"/><Relationship Id="rId388" Type="http://schemas.openxmlformats.org/officeDocument/2006/relationships/image" Target="../media/image1288.png"/><Relationship Id="rId2069" Type="http://schemas.openxmlformats.org/officeDocument/2006/relationships/image" Target="../media/image2103.png"/><Relationship Id="rId150" Type="http://schemas.openxmlformats.org/officeDocument/2006/relationships/customXml" Target="../ink/ink1194.xml"/><Relationship Id="rId595" Type="http://schemas.openxmlformats.org/officeDocument/2006/relationships/customXml" Target="../ink/ink1419.xml"/><Relationship Id="rId248" Type="http://schemas.openxmlformats.org/officeDocument/2006/relationships/image" Target="../media/image1219.png"/><Relationship Id="rId455" Type="http://schemas.openxmlformats.org/officeDocument/2006/relationships/customXml" Target="../ink/ink1348.xml"/><Relationship Id="rId662" Type="http://schemas.openxmlformats.org/officeDocument/2006/relationships/image" Target="../media/image1422.png"/><Relationship Id="rId1085" Type="http://schemas.openxmlformats.org/officeDocument/2006/relationships/customXml" Target="../ink/ink1666.xml"/><Relationship Id="rId1292" Type="http://schemas.openxmlformats.org/officeDocument/2006/relationships/customXml" Target="../ink/ink1771.xml"/><Relationship Id="rId108" Type="http://schemas.openxmlformats.org/officeDocument/2006/relationships/customXml" Target="../ink/ink1173.xml"/><Relationship Id="rId315" Type="http://schemas.openxmlformats.org/officeDocument/2006/relationships/image" Target="../media/image1252.png"/><Relationship Id="rId522" Type="http://schemas.openxmlformats.org/officeDocument/2006/relationships/customXml" Target="../ink/ink1382.xml"/><Relationship Id="rId967" Type="http://schemas.openxmlformats.org/officeDocument/2006/relationships/customXml" Target="../ink/ink1607.xml"/><Relationship Id="rId1152" Type="http://schemas.openxmlformats.org/officeDocument/2006/relationships/image" Target="../media/image1664.png"/><Relationship Id="rId1597" Type="http://schemas.openxmlformats.org/officeDocument/2006/relationships/customXml" Target="../ink/ink1928.xml"/><Relationship Id="rId96" Type="http://schemas.openxmlformats.org/officeDocument/2006/relationships/customXml" Target="../ink/ink1167.xml"/><Relationship Id="rId827" Type="http://schemas.openxmlformats.org/officeDocument/2006/relationships/customXml" Target="../ink/ink1535.xml"/><Relationship Id="rId1012" Type="http://schemas.openxmlformats.org/officeDocument/2006/relationships/image" Target="../media/image1594.png"/><Relationship Id="rId1457" Type="http://schemas.openxmlformats.org/officeDocument/2006/relationships/image" Target="../media/image1811.png"/><Relationship Id="rId1664" Type="http://schemas.openxmlformats.org/officeDocument/2006/relationships/customXml" Target="../ink/ink1962.xml"/><Relationship Id="rId1871" Type="http://schemas.openxmlformats.org/officeDocument/2006/relationships/image" Target="../media/image2008.png"/><Relationship Id="rId1317" Type="http://schemas.openxmlformats.org/officeDocument/2006/relationships/image" Target="../media/image1743.png"/><Relationship Id="rId1524" Type="http://schemas.openxmlformats.org/officeDocument/2006/relationships/image" Target="../media/image1843.png"/><Relationship Id="rId1731" Type="http://schemas.openxmlformats.org/officeDocument/2006/relationships/customXml" Target="../ink/ink1997.xml"/><Relationship Id="rId1969" Type="http://schemas.openxmlformats.org/officeDocument/2006/relationships/customXml" Target="../ink/ink2121.xml"/><Relationship Id="rId23" Type="http://schemas.openxmlformats.org/officeDocument/2006/relationships/image" Target="../media/image1108.png"/><Relationship Id="rId1829" Type="http://schemas.openxmlformats.org/officeDocument/2006/relationships/customXml" Target="../ink/ink2047.xml"/><Relationship Id="rId172" Type="http://schemas.openxmlformats.org/officeDocument/2006/relationships/customXml" Target="../ink/ink1205.xml"/><Relationship Id="rId477" Type="http://schemas.openxmlformats.org/officeDocument/2006/relationships/customXml" Target="../ink/ink1359.xml"/><Relationship Id="rId684" Type="http://schemas.openxmlformats.org/officeDocument/2006/relationships/image" Target="../media/image1432.png"/><Relationship Id="rId2060" Type="http://schemas.openxmlformats.org/officeDocument/2006/relationships/customXml" Target="../ink/ink2168.xml"/><Relationship Id="rId337" Type="http://schemas.openxmlformats.org/officeDocument/2006/relationships/image" Target="../media/image1263.png"/><Relationship Id="rId891" Type="http://schemas.openxmlformats.org/officeDocument/2006/relationships/customXml" Target="../ink/ink1568.xml"/><Relationship Id="rId989" Type="http://schemas.openxmlformats.org/officeDocument/2006/relationships/customXml" Target="../ink/ink1618.xml"/><Relationship Id="rId2018" Type="http://schemas.openxmlformats.org/officeDocument/2006/relationships/image" Target="../media/image2078.png"/><Relationship Id="rId544" Type="http://schemas.openxmlformats.org/officeDocument/2006/relationships/customXml" Target="../ink/ink1393.xml"/><Relationship Id="rId751" Type="http://schemas.openxmlformats.org/officeDocument/2006/relationships/customXml" Target="../ink/ink1497.xml"/><Relationship Id="rId849" Type="http://schemas.openxmlformats.org/officeDocument/2006/relationships/image" Target="../media/image1514.png"/><Relationship Id="rId1174" Type="http://schemas.openxmlformats.org/officeDocument/2006/relationships/image" Target="../media/image1675.png"/><Relationship Id="rId1381" Type="http://schemas.openxmlformats.org/officeDocument/2006/relationships/customXml" Target="../ink/ink1817.xml"/><Relationship Id="rId1479" Type="http://schemas.openxmlformats.org/officeDocument/2006/relationships/customXml" Target="../ink/ink1867.xml"/><Relationship Id="rId1686" Type="http://schemas.openxmlformats.org/officeDocument/2006/relationships/customXml" Target="../ink/ink1974.xml"/><Relationship Id="rId404" Type="http://schemas.openxmlformats.org/officeDocument/2006/relationships/image" Target="../media/image1296.png"/><Relationship Id="rId611" Type="http://schemas.openxmlformats.org/officeDocument/2006/relationships/customXml" Target="../ink/ink1427.xml"/><Relationship Id="rId1034" Type="http://schemas.openxmlformats.org/officeDocument/2006/relationships/image" Target="../media/image1605.png"/><Relationship Id="rId1241" Type="http://schemas.openxmlformats.org/officeDocument/2006/relationships/customXml" Target="../ink/ink1745.xml"/><Relationship Id="rId1339" Type="http://schemas.openxmlformats.org/officeDocument/2006/relationships/image" Target="../media/image1754.png"/><Relationship Id="rId1893" Type="http://schemas.openxmlformats.org/officeDocument/2006/relationships/customXml" Target="../ink/ink2081.xml"/><Relationship Id="rId709" Type="http://schemas.openxmlformats.org/officeDocument/2006/relationships/customXml" Target="../ink/ink1476.xml"/><Relationship Id="rId916" Type="http://schemas.openxmlformats.org/officeDocument/2006/relationships/image" Target="../media/image1546.png"/><Relationship Id="rId1101" Type="http://schemas.openxmlformats.org/officeDocument/2006/relationships/customXml" Target="../ink/ink1674.xml"/><Relationship Id="rId1546" Type="http://schemas.openxmlformats.org/officeDocument/2006/relationships/customXml" Target="../ink/ink1902.xml"/><Relationship Id="rId1753" Type="http://schemas.openxmlformats.org/officeDocument/2006/relationships/image" Target="../media/image1953.png"/><Relationship Id="rId1960" Type="http://schemas.openxmlformats.org/officeDocument/2006/relationships/image" Target="../media/image2050.png"/><Relationship Id="rId45" Type="http://schemas.openxmlformats.org/officeDocument/2006/relationships/image" Target="../media/image1119.png"/><Relationship Id="rId1406" Type="http://schemas.openxmlformats.org/officeDocument/2006/relationships/image" Target="../media/image1786.png"/><Relationship Id="rId1613" Type="http://schemas.openxmlformats.org/officeDocument/2006/relationships/customXml" Target="../ink/ink1936.xml"/><Relationship Id="rId1820" Type="http://schemas.openxmlformats.org/officeDocument/2006/relationships/image" Target="../media/image1985.png"/><Relationship Id="rId194" Type="http://schemas.openxmlformats.org/officeDocument/2006/relationships/image" Target="../media/image1192.png"/><Relationship Id="rId1918" Type="http://schemas.openxmlformats.org/officeDocument/2006/relationships/image" Target="../media/image2030.png"/><Relationship Id="rId2082" Type="http://schemas.openxmlformats.org/officeDocument/2006/relationships/customXml" Target="../ink/ink2179.xml"/><Relationship Id="rId261" Type="http://schemas.openxmlformats.org/officeDocument/2006/relationships/customXml" Target="../ink/ink1250.xml"/><Relationship Id="rId499" Type="http://schemas.openxmlformats.org/officeDocument/2006/relationships/customXml" Target="../ink/ink1370.xml"/><Relationship Id="rId359" Type="http://schemas.openxmlformats.org/officeDocument/2006/relationships/image" Target="../media/image1274.png"/><Relationship Id="rId566" Type="http://schemas.openxmlformats.org/officeDocument/2006/relationships/customXml" Target="../ink/ink1404.xml"/><Relationship Id="rId773" Type="http://schemas.openxmlformats.org/officeDocument/2006/relationships/customXml" Target="../ink/ink1508.xml"/><Relationship Id="rId1196" Type="http://schemas.openxmlformats.org/officeDocument/2006/relationships/image" Target="../media/image1686.png"/><Relationship Id="rId121" Type="http://schemas.openxmlformats.org/officeDocument/2006/relationships/image" Target="../media/image1157.png"/><Relationship Id="rId219" Type="http://schemas.openxmlformats.org/officeDocument/2006/relationships/customXml" Target="../ink/ink1229.xml"/><Relationship Id="rId426" Type="http://schemas.openxmlformats.org/officeDocument/2006/relationships/image" Target="../media/image1307.png"/><Relationship Id="rId633" Type="http://schemas.openxmlformats.org/officeDocument/2006/relationships/customXml" Target="../ink/ink1438.xml"/><Relationship Id="rId980" Type="http://schemas.openxmlformats.org/officeDocument/2006/relationships/image" Target="../media/image1578.png"/><Relationship Id="rId1056" Type="http://schemas.openxmlformats.org/officeDocument/2006/relationships/image" Target="../media/image1616.png"/><Relationship Id="rId1263" Type="http://schemas.openxmlformats.org/officeDocument/2006/relationships/customXml" Target="../ink/ink1756.xml"/><Relationship Id="rId2107" Type="http://schemas.openxmlformats.org/officeDocument/2006/relationships/image" Target="../media/image2122.png"/><Relationship Id="rId840" Type="http://schemas.openxmlformats.org/officeDocument/2006/relationships/image" Target="../media/image1510.png"/><Relationship Id="rId938" Type="http://schemas.openxmlformats.org/officeDocument/2006/relationships/image" Target="../media/image1557.png"/><Relationship Id="rId1470" Type="http://schemas.openxmlformats.org/officeDocument/2006/relationships/image" Target="../media/image1817.png"/><Relationship Id="rId1568" Type="http://schemas.openxmlformats.org/officeDocument/2006/relationships/image" Target="../media/image1863.png"/><Relationship Id="rId1775" Type="http://schemas.openxmlformats.org/officeDocument/2006/relationships/customXml" Target="../ink/ink2020.xml"/><Relationship Id="rId67" Type="http://schemas.openxmlformats.org/officeDocument/2006/relationships/image" Target="../media/image1130.png"/><Relationship Id="rId700" Type="http://schemas.openxmlformats.org/officeDocument/2006/relationships/image" Target="../media/image1440.png"/><Relationship Id="rId1123" Type="http://schemas.openxmlformats.org/officeDocument/2006/relationships/customXml" Target="../ink/ink1685.xml"/><Relationship Id="rId1330" Type="http://schemas.openxmlformats.org/officeDocument/2006/relationships/customXml" Target="../ink/ink1790.xml"/><Relationship Id="rId1428" Type="http://schemas.openxmlformats.org/officeDocument/2006/relationships/image" Target="../media/image1797.png"/><Relationship Id="rId1635" Type="http://schemas.openxmlformats.org/officeDocument/2006/relationships/customXml" Target="../ink/ink1947.xml"/><Relationship Id="rId1982" Type="http://schemas.openxmlformats.org/officeDocument/2006/relationships/image" Target="../media/image2061.png"/><Relationship Id="rId1842" Type="http://schemas.openxmlformats.org/officeDocument/2006/relationships/customXml" Target="../ink/ink2054.xml"/><Relationship Id="rId1702" Type="http://schemas.openxmlformats.org/officeDocument/2006/relationships/image" Target="../media/image1928.png"/><Relationship Id="rId283" Type="http://schemas.openxmlformats.org/officeDocument/2006/relationships/image" Target="../media/image1236.png"/><Relationship Id="rId490" Type="http://schemas.openxmlformats.org/officeDocument/2006/relationships/image" Target="../media/image1338.png"/><Relationship Id="rId143" Type="http://schemas.openxmlformats.org/officeDocument/2006/relationships/image" Target="../media/image1167.png"/><Relationship Id="rId350" Type="http://schemas.openxmlformats.org/officeDocument/2006/relationships/customXml" Target="../ink/ink1295.xml"/><Relationship Id="rId588" Type="http://schemas.openxmlformats.org/officeDocument/2006/relationships/customXml" Target="../ink/ink1415.xml"/><Relationship Id="rId795" Type="http://schemas.openxmlformats.org/officeDocument/2006/relationships/customXml" Target="../ink/ink1519.xml"/><Relationship Id="rId2031" Type="http://schemas.openxmlformats.org/officeDocument/2006/relationships/image" Target="../media/image2084.png"/><Relationship Id="rId9" Type="http://schemas.openxmlformats.org/officeDocument/2006/relationships/image" Target="../media/image1101.png"/><Relationship Id="rId210" Type="http://schemas.openxmlformats.org/officeDocument/2006/relationships/image" Target="../media/image1200.png"/><Relationship Id="rId448" Type="http://schemas.openxmlformats.org/officeDocument/2006/relationships/image" Target="../media/image1317.png"/><Relationship Id="rId655" Type="http://schemas.openxmlformats.org/officeDocument/2006/relationships/customXml" Target="../ink/ink1449.xml"/><Relationship Id="rId862" Type="http://schemas.openxmlformats.org/officeDocument/2006/relationships/customXml" Target="../ink/ink1553.xml"/><Relationship Id="rId1078" Type="http://schemas.openxmlformats.org/officeDocument/2006/relationships/image" Target="../media/image1627.png"/><Relationship Id="rId1285" Type="http://schemas.openxmlformats.org/officeDocument/2006/relationships/image" Target="../media/image1728.png"/><Relationship Id="rId1492" Type="http://schemas.openxmlformats.org/officeDocument/2006/relationships/customXml" Target="../ink/ink1874.xml"/><Relationship Id="rId308" Type="http://schemas.openxmlformats.org/officeDocument/2006/relationships/customXml" Target="../ink/ink1274.xml"/><Relationship Id="rId515" Type="http://schemas.openxmlformats.org/officeDocument/2006/relationships/image" Target="../media/image1350.png"/><Relationship Id="rId722" Type="http://schemas.openxmlformats.org/officeDocument/2006/relationships/image" Target="../media/image1451.png"/><Relationship Id="rId1145" Type="http://schemas.openxmlformats.org/officeDocument/2006/relationships/customXml" Target="../ink/ink1696.xml"/><Relationship Id="rId1352" Type="http://schemas.openxmlformats.org/officeDocument/2006/relationships/customXml" Target="../ink/ink1801.xml"/><Relationship Id="rId1797" Type="http://schemas.openxmlformats.org/officeDocument/2006/relationships/customXml" Target="../ink/ink2031.xml"/><Relationship Id="rId89" Type="http://schemas.openxmlformats.org/officeDocument/2006/relationships/image" Target="../media/image1141.png"/><Relationship Id="rId1005" Type="http://schemas.openxmlformats.org/officeDocument/2006/relationships/customXml" Target="../ink/ink1626.xml"/><Relationship Id="rId1212" Type="http://schemas.openxmlformats.org/officeDocument/2006/relationships/image" Target="../media/image1693.png"/><Relationship Id="rId1657" Type="http://schemas.openxmlformats.org/officeDocument/2006/relationships/image" Target="../media/image1907.png"/><Relationship Id="rId1864" Type="http://schemas.openxmlformats.org/officeDocument/2006/relationships/customXml" Target="../ink/ink2066.xml"/><Relationship Id="rId1517" Type="http://schemas.openxmlformats.org/officeDocument/2006/relationships/image" Target="../media/image1840.png"/><Relationship Id="rId1724" Type="http://schemas.openxmlformats.org/officeDocument/2006/relationships/image" Target="../media/image1939.png"/><Relationship Id="rId16" Type="http://schemas.openxmlformats.org/officeDocument/2006/relationships/customXml" Target="../ink/ink1127.xml"/><Relationship Id="rId1931" Type="http://schemas.openxmlformats.org/officeDocument/2006/relationships/customXml" Target="../ink/ink2101.xml"/><Relationship Id="rId165" Type="http://schemas.openxmlformats.org/officeDocument/2006/relationships/image" Target="../media/image1178.png"/><Relationship Id="rId372" Type="http://schemas.openxmlformats.org/officeDocument/2006/relationships/customXml" Target="../ink/ink1306.xml"/><Relationship Id="rId677" Type="http://schemas.openxmlformats.org/officeDocument/2006/relationships/customXml" Target="../ink/ink1460.xml"/><Relationship Id="rId2053" Type="http://schemas.openxmlformats.org/officeDocument/2006/relationships/image" Target="../media/image2095.png"/><Relationship Id="rId232" Type="http://schemas.openxmlformats.org/officeDocument/2006/relationships/image" Target="../media/image1211.png"/><Relationship Id="rId884" Type="http://schemas.openxmlformats.org/officeDocument/2006/relationships/customXml" Target="../ink/ink1564.xml"/><Relationship Id="rId537" Type="http://schemas.openxmlformats.org/officeDocument/2006/relationships/image" Target="../media/image1361.png"/><Relationship Id="rId744" Type="http://schemas.openxmlformats.org/officeDocument/2006/relationships/image" Target="../media/image1462.png"/><Relationship Id="rId951" Type="http://schemas.openxmlformats.org/officeDocument/2006/relationships/customXml" Target="../ink/ink1599.xml"/><Relationship Id="rId1167" Type="http://schemas.openxmlformats.org/officeDocument/2006/relationships/customXml" Target="../ink/ink1707.xml"/><Relationship Id="rId1374" Type="http://schemas.openxmlformats.org/officeDocument/2006/relationships/image" Target="../media/image1770.png"/><Relationship Id="rId1581" Type="http://schemas.openxmlformats.org/officeDocument/2006/relationships/customXml" Target="../ink/ink1920.xml"/><Relationship Id="rId1679" Type="http://schemas.openxmlformats.org/officeDocument/2006/relationships/customXml" Target="../ink/ink1970.xml"/><Relationship Id="rId80" Type="http://schemas.openxmlformats.org/officeDocument/2006/relationships/customXml" Target="../ink/ink1159.xml"/><Relationship Id="rId604" Type="http://schemas.openxmlformats.org/officeDocument/2006/relationships/image" Target="../media/image1393.png"/><Relationship Id="rId811" Type="http://schemas.openxmlformats.org/officeDocument/2006/relationships/customXml" Target="../ink/ink1527.xml"/><Relationship Id="rId1027" Type="http://schemas.openxmlformats.org/officeDocument/2006/relationships/customXml" Target="../ink/ink1637.xml"/><Relationship Id="rId1234" Type="http://schemas.openxmlformats.org/officeDocument/2006/relationships/image" Target="../media/image1704.png"/><Relationship Id="rId1441" Type="http://schemas.openxmlformats.org/officeDocument/2006/relationships/image" Target="../media/image1803.png"/><Relationship Id="rId1886" Type="http://schemas.openxmlformats.org/officeDocument/2006/relationships/image" Target="../media/image2015.png"/><Relationship Id="rId909" Type="http://schemas.openxmlformats.org/officeDocument/2006/relationships/image" Target="../media/image1543.png"/><Relationship Id="rId1301" Type="http://schemas.openxmlformats.org/officeDocument/2006/relationships/image" Target="../media/image1735.png"/><Relationship Id="rId1539" Type="http://schemas.openxmlformats.org/officeDocument/2006/relationships/image" Target="../media/image1850.png"/><Relationship Id="rId1746" Type="http://schemas.openxmlformats.org/officeDocument/2006/relationships/customXml" Target="../ink/ink2005.xml"/><Relationship Id="rId1953" Type="http://schemas.openxmlformats.org/officeDocument/2006/relationships/customXml" Target="../ink/ink2113.xml"/><Relationship Id="rId38" Type="http://schemas.openxmlformats.org/officeDocument/2006/relationships/customXml" Target="../ink/ink1138.xml"/><Relationship Id="rId1606" Type="http://schemas.openxmlformats.org/officeDocument/2006/relationships/image" Target="../media/image1882.png"/><Relationship Id="rId1813" Type="http://schemas.openxmlformats.org/officeDocument/2006/relationships/customXml" Target="../ink/ink2039.xml"/><Relationship Id="rId187" Type="http://schemas.openxmlformats.org/officeDocument/2006/relationships/customXml" Target="../ink/ink1213.xml"/><Relationship Id="rId394" Type="http://schemas.openxmlformats.org/officeDocument/2006/relationships/image" Target="../media/image1291.png"/><Relationship Id="rId2075" Type="http://schemas.openxmlformats.org/officeDocument/2006/relationships/image" Target="../media/image2106.png"/><Relationship Id="rId254" Type="http://schemas.openxmlformats.org/officeDocument/2006/relationships/image" Target="../media/image1222.png"/><Relationship Id="rId699" Type="http://schemas.openxmlformats.org/officeDocument/2006/relationships/customXml" Target="../ink/ink1471.xml"/><Relationship Id="rId1091" Type="http://schemas.openxmlformats.org/officeDocument/2006/relationships/customXml" Target="../ink/ink1669.xml"/><Relationship Id="rId114" Type="http://schemas.openxmlformats.org/officeDocument/2006/relationships/customXml" Target="../ink/ink1176.xml"/><Relationship Id="rId461" Type="http://schemas.openxmlformats.org/officeDocument/2006/relationships/customXml" Target="../ink/ink1351.xml"/><Relationship Id="rId559" Type="http://schemas.openxmlformats.org/officeDocument/2006/relationships/image" Target="../media/image1372.png"/><Relationship Id="rId766" Type="http://schemas.openxmlformats.org/officeDocument/2006/relationships/image" Target="../media/image1473.png"/><Relationship Id="rId1189" Type="http://schemas.openxmlformats.org/officeDocument/2006/relationships/customXml" Target="../ink/ink1718.xml"/><Relationship Id="rId1396" Type="http://schemas.openxmlformats.org/officeDocument/2006/relationships/image" Target="../media/image1781.png"/><Relationship Id="rId321" Type="http://schemas.openxmlformats.org/officeDocument/2006/relationships/image" Target="../media/image1255.png"/><Relationship Id="rId419" Type="http://schemas.openxmlformats.org/officeDocument/2006/relationships/customXml" Target="../ink/ink1330.xml"/><Relationship Id="rId626" Type="http://schemas.openxmlformats.org/officeDocument/2006/relationships/image" Target="../media/image1404.png"/><Relationship Id="rId973" Type="http://schemas.openxmlformats.org/officeDocument/2006/relationships/customXml" Target="../ink/ink1610.xml"/><Relationship Id="rId1049" Type="http://schemas.openxmlformats.org/officeDocument/2006/relationships/customXml" Target="../ink/ink1648.xml"/><Relationship Id="rId1256" Type="http://schemas.openxmlformats.org/officeDocument/2006/relationships/image" Target="../media/image1714.png"/><Relationship Id="rId2002" Type="http://schemas.openxmlformats.org/officeDocument/2006/relationships/customXml" Target="../ink/ink2138.xml"/><Relationship Id="rId833" Type="http://schemas.openxmlformats.org/officeDocument/2006/relationships/customXml" Target="../ink/ink1538.xml"/><Relationship Id="rId1116" Type="http://schemas.openxmlformats.org/officeDocument/2006/relationships/image" Target="../media/image1646.png"/><Relationship Id="rId1463" Type="http://schemas.openxmlformats.org/officeDocument/2006/relationships/customXml" Target="../ink/ink1859.xml"/><Relationship Id="rId1670" Type="http://schemas.openxmlformats.org/officeDocument/2006/relationships/image" Target="../media/image1913.png"/><Relationship Id="rId1768" Type="http://schemas.openxmlformats.org/officeDocument/2006/relationships/customXml" Target="../ink/ink2016.xml"/><Relationship Id="rId900" Type="http://schemas.openxmlformats.org/officeDocument/2006/relationships/customXml" Target="../ink/ink1573.xml"/><Relationship Id="rId1323" Type="http://schemas.openxmlformats.org/officeDocument/2006/relationships/image" Target="../media/image1746.png"/><Relationship Id="rId1530" Type="http://schemas.openxmlformats.org/officeDocument/2006/relationships/customXml" Target="../ink/ink1894.xml"/><Relationship Id="rId1628" Type="http://schemas.openxmlformats.org/officeDocument/2006/relationships/image" Target="../media/image1893.png"/><Relationship Id="rId1975" Type="http://schemas.openxmlformats.org/officeDocument/2006/relationships/customXml" Target="../ink/ink2124.xml"/><Relationship Id="rId1835" Type="http://schemas.openxmlformats.org/officeDocument/2006/relationships/image" Target="../media/image1991.png"/><Relationship Id="rId1902" Type="http://schemas.openxmlformats.org/officeDocument/2006/relationships/customXml" Target="../ink/ink2086.xml"/><Relationship Id="rId2097" Type="http://schemas.openxmlformats.org/officeDocument/2006/relationships/image" Target="../media/image2117.png"/><Relationship Id="rId276" Type="http://schemas.openxmlformats.org/officeDocument/2006/relationships/customXml" Target="../ink/ink1258.xml"/><Relationship Id="rId483" Type="http://schemas.openxmlformats.org/officeDocument/2006/relationships/customXml" Target="../ink/ink1362.xml"/><Relationship Id="rId690" Type="http://schemas.openxmlformats.org/officeDocument/2006/relationships/image" Target="../media/image1435.png"/><Relationship Id="rId136" Type="http://schemas.openxmlformats.org/officeDocument/2006/relationships/customXml" Target="../ink/ink1187.xml"/><Relationship Id="rId343" Type="http://schemas.openxmlformats.org/officeDocument/2006/relationships/image" Target="../media/image1266.png"/><Relationship Id="rId550" Type="http://schemas.openxmlformats.org/officeDocument/2006/relationships/customXml" Target="../ink/ink1396.xml"/><Relationship Id="rId788" Type="http://schemas.openxmlformats.org/officeDocument/2006/relationships/image" Target="../media/image1484.png"/><Relationship Id="rId995" Type="http://schemas.openxmlformats.org/officeDocument/2006/relationships/customXml" Target="../ink/ink1621.xml"/><Relationship Id="rId1180" Type="http://schemas.openxmlformats.org/officeDocument/2006/relationships/image" Target="../media/image1678.png"/><Relationship Id="rId2024" Type="http://schemas.openxmlformats.org/officeDocument/2006/relationships/image" Target="../media/image2081.png"/><Relationship Id="rId203" Type="http://schemas.openxmlformats.org/officeDocument/2006/relationships/customXml" Target="../ink/ink1221.xml"/><Relationship Id="rId648" Type="http://schemas.openxmlformats.org/officeDocument/2006/relationships/image" Target="../media/image1415.png"/><Relationship Id="rId855" Type="http://schemas.openxmlformats.org/officeDocument/2006/relationships/image" Target="../media/image1517.png"/><Relationship Id="rId1040" Type="http://schemas.openxmlformats.org/officeDocument/2006/relationships/image" Target="../media/image1608.png"/><Relationship Id="rId1278" Type="http://schemas.openxmlformats.org/officeDocument/2006/relationships/image" Target="../media/image1725.png"/><Relationship Id="rId1485" Type="http://schemas.openxmlformats.org/officeDocument/2006/relationships/customXml" Target="../ink/ink1870.xml"/><Relationship Id="rId1692" Type="http://schemas.openxmlformats.org/officeDocument/2006/relationships/image" Target="../media/image1923.png"/><Relationship Id="rId410" Type="http://schemas.openxmlformats.org/officeDocument/2006/relationships/image" Target="../media/image1299.png"/><Relationship Id="rId508" Type="http://schemas.openxmlformats.org/officeDocument/2006/relationships/image" Target="../media/image1347.png"/><Relationship Id="rId715" Type="http://schemas.openxmlformats.org/officeDocument/2006/relationships/customXml" Target="../ink/ink1479.xml"/><Relationship Id="rId922" Type="http://schemas.openxmlformats.org/officeDocument/2006/relationships/image" Target="../media/image1549.png"/><Relationship Id="rId1138" Type="http://schemas.openxmlformats.org/officeDocument/2006/relationships/image" Target="../media/image1657.png"/><Relationship Id="rId1345" Type="http://schemas.openxmlformats.org/officeDocument/2006/relationships/image" Target="../media/image1757.png"/><Relationship Id="rId1552" Type="http://schemas.openxmlformats.org/officeDocument/2006/relationships/customXml" Target="../ink/ink1905.xml"/><Relationship Id="rId1997" Type="http://schemas.openxmlformats.org/officeDocument/2006/relationships/image" Target="../media/image2068.png"/><Relationship Id="rId1205" Type="http://schemas.openxmlformats.org/officeDocument/2006/relationships/customXml" Target="../ink/ink1726.xml"/><Relationship Id="rId1857" Type="http://schemas.openxmlformats.org/officeDocument/2006/relationships/image" Target="../media/image2001.png"/><Relationship Id="rId51" Type="http://schemas.openxmlformats.org/officeDocument/2006/relationships/image" Target="../media/image1122.png"/><Relationship Id="rId1412" Type="http://schemas.openxmlformats.org/officeDocument/2006/relationships/image" Target="../media/image1789.png"/><Relationship Id="rId1717" Type="http://schemas.openxmlformats.org/officeDocument/2006/relationships/customXml" Target="../ink/ink1990.xml"/><Relationship Id="rId1924" Type="http://schemas.openxmlformats.org/officeDocument/2006/relationships/image" Target="../media/image2033.png"/><Relationship Id="rId298" Type="http://schemas.openxmlformats.org/officeDocument/2006/relationships/customXml" Target="../ink/ink1269.xml"/><Relationship Id="rId158" Type="http://schemas.openxmlformats.org/officeDocument/2006/relationships/customXml" Target="../ink/ink1198.xml"/><Relationship Id="rId365" Type="http://schemas.openxmlformats.org/officeDocument/2006/relationships/image" Target="../media/image1277.png"/><Relationship Id="rId572" Type="http://schemas.openxmlformats.org/officeDocument/2006/relationships/customXml" Target="../ink/ink1407.xml"/><Relationship Id="rId2046" Type="http://schemas.openxmlformats.org/officeDocument/2006/relationships/customXml" Target="../ink/ink2161.xml"/><Relationship Id="rId225" Type="http://schemas.openxmlformats.org/officeDocument/2006/relationships/customXml" Target="../ink/ink1232.xml"/><Relationship Id="rId432" Type="http://schemas.openxmlformats.org/officeDocument/2006/relationships/image" Target="../media/image1310.png"/><Relationship Id="rId877" Type="http://schemas.openxmlformats.org/officeDocument/2006/relationships/image" Target="../media/image1528.png"/><Relationship Id="rId1062" Type="http://schemas.openxmlformats.org/officeDocument/2006/relationships/image" Target="../media/image1619.png"/><Relationship Id="rId737" Type="http://schemas.openxmlformats.org/officeDocument/2006/relationships/customXml" Target="../ink/ink1490.xml"/><Relationship Id="rId944" Type="http://schemas.openxmlformats.org/officeDocument/2006/relationships/image" Target="../media/image1560.png"/><Relationship Id="rId1367" Type="http://schemas.openxmlformats.org/officeDocument/2006/relationships/customXml" Target="../ink/ink1810.xml"/><Relationship Id="rId1574" Type="http://schemas.openxmlformats.org/officeDocument/2006/relationships/image" Target="../media/image1866.png"/><Relationship Id="rId1781" Type="http://schemas.openxmlformats.org/officeDocument/2006/relationships/customXml" Target="../ink/ink2023.xml"/><Relationship Id="rId73" Type="http://schemas.openxmlformats.org/officeDocument/2006/relationships/image" Target="../media/image1133.png"/><Relationship Id="rId804" Type="http://schemas.openxmlformats.org/officeDocument/2006/relationships/image" Target="../media/image1492.png"/><Relationship Id="rId1227" Type="http://schemas.openxmlformats.org/officeDocument/2006/relationships/customXml" Target="../ink/ink1738.xml"/><Relationship Id="rId1434" Type="http://schemas.openxmlformats.org/officeDocument/2006/relationships/image" Target="../media/image1800.png"/><Relationship Id="rId1641" Type="http://schemas.openxmlformats.org/officeDocument/2006/relationships/customXml" Target="../ink/ink1950.xml"/><Relationship Id="rId1879" Type="http://schemas.openxmlformats.org/officeDocument/2006/relationships/image" Target="../media/image2012.png"/><Relationship Id="rId1501" Type="http://schemas.openxmlformats.org/officeDocument/2006/relationships/image" Target="../media/image1832.png"/><Relationship Id="rId1739" Type="http://schemas.openxmlformats.org/officeDocument/2006/relationships/customXml" Target="../ink/ink2001.xml"/><Relationship Id="rId1946" Type="http://schemas.openxmlformats.org/officeDocument/2006/relationships/customXml" Target="../ink/ink2109.xml"/><Relationship Id="rId1806" Type="http://schemas.openxmlformats.org/officeDocument/2006/relationships/image" Target="../media/image1978.png"/><Relationship Id="rId387" Type="http://schemas.openxmlformats.org/officeDocument/2006/relationships/customXml" Target="../ink/ink1314.xml"/><Relationship Id="rId594" Type="http://schemas.openxmlformats.org/officeDocument/2006/relationships/image" Target="../media/image1389.png"/><Relationship Id="rId2068" Type="http://schemas.openxmlformats.org/officeDocument/2006/relationships/customXml" Target="../ink/ink2172.xml"/><Relationship Id="rId247" Type="http://schemas.openxmlformats.org/officeDocument/2006/relationships/customXml" Target="../ink/ink1243.xml"/><Relationship Id="rId899" Type="http://schemas.openxmlformats.org/officeDocument/2006/relationships/image" Target="../media/image1538.png"/><Relationship Id="rId1084" Type="http://schemas.openxmlformats.org/officeDocument/2006/relationships/image" Target="../media/image1630.png"/><Relationship Id="rId107" Type="http://schemas.openxmlformats.org/officeDocument/2006/relationships/image" Target="../media/image1150.png"/><Relationship Id="rId454" Type="http://schemas.openxmlformats.org/officeDocument/2006/relationships/image" Target="../media/image1320.png"/><Relationship Id="rId661" Type="http://schemas.openxmlformats.org/officeDocument/2006/relationships/customXml" Target="../ink/ink1452.xml"/><Relationship Id="rId759" Type="http://schemas.openxmlformats.org/officeDocument/2006/relationships/customXml" Target="../ink/ink1501.xml"/><Relationship Id="rId966" Type="http://schemas.openxmlformats.org/officeDocument/2006/relationships/image" Target="../media/image1571.png"/><Relationship Id="rId1291" Type="http://schemas.openxmlformats.org/officeDocument/2006/relationships/image" Target="../media/image1731.png"/><Relationship Id="rId1389" Type="http://schemas.openxmlformats.org/officeDocument/2006/relationships/customXml" Target="../ink/ink1821.xml"/><Relationship Id="rId1596" Type="http://schemas.openxmlformats.org/officeDocument/2006/relationships/image" Target="../media/image1877.png"/><Relationship Id="rId314" Type="http://schemas.openxmlformats.org/officeDocument/2006/relationships/customXml" Target="../ink/ink1277.xml"/><Relationship Id="rId521" Type="http://schemas.openxmlformats.org/officeDocument/2006/relationships/image" Target="../media/image1353.png"/><Relationship Id="rId619" Type="http://schemas.openxmlformats.org/officeDocument/2006/relationships/customXml" Target="../ink/ink1431.xml"/><Relationship Id="rId1151" Type="http://schemas.openxmlformats.org/officeDocument/2006/relationships/customXml" Target="../ink/ink1699.xml"/><Relationship Id="rId1249" Type="http://schemas.openxmlformats.org/officeDocument/2006/relationships/customXml" Target="../ink/ink1749.xml"/><Relationship Id="rId95" Type="http://schemas.openxmlformats.org/officeDocument/2006/relationships/image" Target="../media/image1144.png"/><Relationship Id="rId826" Type="http://schemas.openxmlformats.org/officeDocument/2006/relationships/image" Target="../media/image1503.png"/><Relationship Id="rId1011" Type="http://schemas.openxmlformats.org/officeDocument/2006/relationships/customXml" Target="../ink/ink1629.xml"/><Relationship Id="rId1109" Type="http://schemas.openxmlformats.org/officeDocument/2006/relationships/customXml" Target="../ink/ink1678.xml"/><Relationship Id="rId1456" Type="http://schemas.openxmlformats.org/officeDocument/2006/relationships/customXml" Target="../ink/ink1855.xml"/><Relationship Id="rId1663" Type="http://schemas.openxmlformats.org/officeDocument/2006/relationships/image" Target="../media/image1910.png"/><Relationship Id="rId1870" Type="http://schemas.openxmlformats.org/officeDocument/2006/relationships/customXml" Target="../ink/ink2069.xml"/><Relationship Id="rId1968" Type="http://schemas.openxmlformats.org/officeDocument/2006/relationships/image" Target="../media/image2054.png"/><Relationship Id="rId1316" Type="http://schemas.openxmlformats.org/officeDocument/2006/relationships/customXml" Target="../ink/ink1783.xml"/><Relationship Id="rId1523" Type="http://schemas.openxmlformats.org/officeDocument/2006/relationships/customXml" Target="../ink/ink1890.xml"/><Relationship Id="rId1730" Type="http://schemas.openxmlformats.org/officeDocument/2006/relationships/image" Target="../media/image1942.png"/><Relationship Id="rId22" Type="http://schemas.openxmlformats.org/officeDocument/2006/relationships/customXml" Target="../ink/ink1130.xml"/><Relationship Id="rId1828" Type="http://schemas.openxmlformats.org/officeDocument/2006/relationships/image" Target="../media/image1989.png"/><Relationship Id="rId171" Type="http://schemas.openxmlformats.org/officeDocument/2006/relationships/image" Target="../media/image1181.png"/><Relationship Id="rId269" Type="http://schemas.openxmlformats.org/officeDocument/2006/relationships/customXml" Target="../ink/ink1254.xml"/><Relationship Id="rId476" Type="http://schemas.openxmlformats.org/officeDocument/2006/relationships/image" Target="../media/image1331.png"/><Relationship Id="rId683" Type="http://schemas.openxmlformats.org/officeDocument/2006/relationships/customXml" Target="../ink/ink1463.xml"/><Relationship Id="rId890" Type="http://schemas.openxmlformats.org/officeDocument/2006/relationships/image" Target="../media/image1534.png"/><Relationship Id="rId129" Type="http://schemas.openxmlformats.org/officeDocument/2006/relationships/image" Target="../media/image1161.png"/><Relationship Id="rId336" Type="http://schemas.openxmlformats.org/officeDocument/2006/relationships/customXml" Target="../ink/ink1288.xml"/><Relationship Id="rId543" Type="http://schemas.openxmlformats.org/officeDocument/2006/relationships/image" Target="../media/image1364.png"/><Relationship Id="rId988" Type="http://schemas.openxmlformats.org/officeDocument/2006/relationships/image" Target="../media/image1582.png"/><Relationship Id="rId1173" Type="http://schemas.openxmlformats.org/officeDocument/2006/relationships/customXml" Target="../ink/ink1710.xml"/><Relationship Id="rId1380" Type="http://schemas.openxmlformats.org/officeDocument/2006/relationships/image" Target="../media/image1773.png"/><Relationship Id="rId2017" Type="http://schemas.openxmlformats.org/officeDocument/2006/relationships/customXml" Target="../ink/ink2146.xml"/><Relationship Id="rId403" Type="http://schemas.openxmlformats.org/officeDocument/2006/relationships/customXml" Target="../ink/ink1322.xml"/><Relationship Id="rId750" Type="http://schemas.openxmlformats.org/officeDocument/2006/relationships/image" Target="../media/image1465.png"/><Relationship Id="rId848" Type="http://schemas.openxmlformats.org/officeDocument/2006/relationships/customXml" Target="../ink/ink1546.xml"/><Relationship Id="rId1033" Type="http://schemas.openxmlformats.org/officeDocument/2006/relationships/customXml" Target="../ink/ink1640.xml"/><Relationship Id="rId1478" Type="http://schemas.openxmlformats.org/officeDocument/2006/relationships/image" Target="../media/image1821.png"/><Relationship Id="rId1685" Type="http://schemas.openxmlformats.org/officeDocument/2006/relationships/image" Target="../media/image1920.png"/><Relationship Id="rId1892" Type="http://schemas.openxmlformats.org/officeDocument/2006/relationships/image" Target="../media/image2018.png"/><Relationship Id="rId610" Type="http://schemas.openxmlformats.org/officeDocument/2006/relationships/image" Target="../media/image1396.png"/><Relationship Id="rId708" Type="http://schemas.openxmlformats.org/officeDocument/2006/relationships/image" Target="../media/image1444.png"/><Relationship Id="rId915" Type="http://schemas.openxmlformats.org/officeDocument/2006/relationships/customXml" Target="../ink/ink1581.xml"/><Relationship Id="rId1240" Type="http://schemas.openxmlformats.org/officeDocument/2006/relationships/image" Target="../media/image1707.png"/><Relationship Id="rId1338" Type="http://schemas.openxmlformats.org/officeDocument/2006/relationships/customXml" Target="../ink/ink1794.xml"/><Relationship Id="rId1545" Type="http://schemas.openxmlformats.org/officeDocument/2006/relationships/image" Target="../media/image1853.png"/><Relationship Id="rId1100" Type="http://schemas.openxmlformats.org/officeDocument/2006/relationships/image" Target="../media/image1638.png"/><Relationship Id="rId1405" Type="http://schemas.openxmlformats.org/officeDocument/2006/relationships/customXml" Target="../ink/ink1829.xml"/><Relationship Id="rId1752" Type="http://schemas.openxmlformats.org/officeDocument/2006/relationships/customXml" Target="../ink/ink2008.xml"/><Relationship Id="rId44" Type="http://schemas.openxmlformats.org/officeDocument/2006/relationships/customXml" Target="../ink/ink1141.xml"/><Relationship Id="rId1612" Type="http://schemas.openxmlformats.org/officeDocument/2006/relationships/image" Target="../media/image1885.png"/><Relationship Id="rId1917" Type="http://schemas.openxmlformats.org/officeDocument/2006/relationships/customXml" Target="../ink/ink2094.xml"/><Relationship Id="rId193" Type="http://schemas.openxmlformats.org/officeDocument/2006/relationships/customXml" Target="../ink/ink1216.xml"/><Relationship Id="rId498" Type="http://schemas.openxmlformats.org/officeDocument/2006/relationships/image" Target="../media/image1342.png"/><Relationship Id="rId2081" Type="http://schemas.openxmlformats.org/officeDocument/2006/relationships/image" Target="../media/image2109.png"/><Relationship Id="rId260" Type="http://schemas.openxmlformats.org/officeDocument/2006/relationships/image" Target="../media/image1225.png"/><Relationship Id="rId120" Type="http://schemas.openxmlformats.org/officeDocument/2006/relationships/customXml" Target="../ink/ink1179.xml"/><Relationship Id="rId358" Type="http://schemas.openxmlformats.org/officeDocument/2006/relationships/customXml" Target="../ink/ink1299.xml"/><Relationship Id="rId565" Type="http://schemas.openxmlformats.org/officeDocument/2006/relationships/image" Target="../media/image1375.png"/><Relationship Id="rId772" Type="http://schemas.openxmlformats.org/officeDocument/2006/relationships/image" Target="../media/image1476.png"/><Relationship Id="rId1195" Type="http://schemas.openxmlformats.org/officeDocument/2006/relationships/customXml" Target="../ink/ink1721.xml"/><Relationship Id="rId2039" Type="http://schemas.openxmlformats.org/officeDocument/2006/relationships/image" Target="../media/image2088.png"/><Relationship Id="rId218" Type="http://schemas.openxmlformats.org/officeDocument/2006/relationships/image" Target="../media/image1204.png"/><Relationship Id="rId425" Type="http://schemas.openxmlformats.org/officeDocument/2006/relationships/customXml" Target="../ink/ink1333.xml"/><Relationship Id="rId632" Type="http://schemas.openxmlformats.org/officeDocument/2006/relationships/image" Target="../media/image1407.png"/><Relationship Id="rId1055" Type="http://schemas.openxmlformats.org/officeDocument/2006/relationships/customXml" Target="../ink/ink1651.xml"/><Relationship Id="rId1262" Type="http://schemas.openxmlformats.org/officeDocument/2006/relationships/image" Target="../media/image1717.png"/><Relationship Id="rId2106" Type="http://schemas.openxmlformats.org/officeDocument/2006/relationships/customXml" Target="../ink/ink2191.xml"/><Relationship Id="rId937" Type="http://schemas.openxmlformats.org/officeDocument/2006/relationships/customXml" Target="../ink/ink1592.xml"/><Relationship Id="rId1122" Type="http://schemas.openxmlformats.org/officeDocument/2006/relationships/image" Target="../media/image1649.png"/><Relationship Id="rId1567" Type="http://schemas.openxmlformats.org/officeDocument/2006/relationships/customXml" Target="../ink/ink1913.xml"/><Relationship Id="rId1774" Type="http://schemas.openxmlformats.org/officeDocument/2006/relationships/customXml" Target="../ink/ink2019.xml"/><Relationship Id="rId1981" Type="http://schemas.openxmlformats.org/officeDocument/2006/relationships/customXml" Target="../ink/ink2127.xml"/><Relationship Id="rId66" Type="http://schemas.openxmlformats.org/officeDocument/2006/relationships/customXml" Target="../ink/ink1152.xml"/><Relationship Id="rId1427" Type="http://schemas.openxmlformats.org/officeDocument/2006/relationships/customXml" Target="../ink/ink1840.xml"/><Relationship Id="rId1634" Type="http://schemas.openxmlformats.org/officeDocument/2006/relationships/image" Target="../media/image1896.png"/><Relationship Id="rId1841" Type="http://schemas.openxmlformats.org/officeDocument/2006/relationships/image" Target="../media/image1994.png"/><Relationship Id="rId1939" Type="http://schemas.openxmlformats.org/officeDocument/2006/relationships/customXml" Target="../ink/ink2105.xml"/><Relationship Id="rId1701" Type="http://schemas.openxmlformats.org/officeDocument/2006/relationships/customXml" Target="../ink/ink1982.xml"/><Relationship Id="rId282" Type="http://schemas.openxmlformats.org/officeDocument/2006/relationships/customXml" Target="../ink/ink1261.xml"/><Relationship Id="rId587" Type="http://schemas.openxmlformats.org/officeDocument/2006/relationships/image" Target="../media/image1386.png"/><Relationship Id="rId8" Type="http://schemas.openxmlformats.org/officeDocument/2006/relationships/customXml" Target="../ink/ink1123.xml"/><Relationship Id="rId142" Type="http://schemas.openxmlformats.org/officeDocument/2006/relationships/customXml" Target="../ink/ink1190.xml"/><Relationship Id="rId447" Type="http://schemas.openxmlformats.org/officeDocument/2006/relationships/customXml" Target="../ink/ink1344.xml"/><Relationship Id="rId794" Type="http://schemas.openxmlformats.org/officeDocument/2006/relationships/image" Target="../media/image1487.png"/><Relationship Id="rId1077" Type="http://schemas.openxmlformats.org/officeDocument/2006/relationships/customXml" Target="../ink/ink1662.xml"/><Relationship Id="rId2030" Type="http://schemas.openxmlformats.org/officeDocument/2006/relationships/customXml" Target="../ink/ink2153.xml"/><Relationship Id="rId654" Type="http://schemas.openxmlformats.org/officeDocument/2006/relationships/image" Target="../media/image1418.png"/><Relationship Id="rId861" Type="http://schemas.openxmlformats.org/officeDocument/2006/relationships/image" Target="../media/image1520.png"/><Relationship Id="rId959" Type="http://schemas.openxmlformats.org/officeDocument/2006/relationships/customXml" Target="../ink/ink1603.xml"/><Relationship Id="rId1284" Type="http://schemas.openxmlformats.org/officeDocument/2006/relationships/customXml" Target="../ink/ink1767.xml"/><Relationship Id="rId1491" Type="http://schemas.openxmlformats.org/officeDocument/2006/relationships/image" Target="../media/image1827.png"/><Relationship Id="rId1589" Type="http://schemas.openxmlformats.org/officeDocument/2006/relationships/customXml" Target="../ink/ink1924.xml"/><Relationship Id="rId307" Type="http://schemas.openxmlformats.org/officeDocument/2006/relationships/image" Target="../media/image1248.png"/><Relationship Id="rId514" Type="http://schemas.openxmlformats.org/officeDocument/2006/relationships/customXml" Target="../ink/ink1378.xml"/><Relationship Id="rId721" Type="http://schemas.openxmlformats.org/officeDocument/2006/relationships/customXml" Target="../ink/ink1482.xml"/><Relationship Id="rId1144" Type="http://schemas.openxmlformats.org/officeDocument/2006/relationships/image" Target="../media/image1660.png"/><Relationship Id="rId1351" Type="http://schemas.openxmlformats.org/officeDocument/2006/relationships/image" Target="../media/image1760.png"/><Relationship Id="rId1449" Type="http://schemas.openxmlformats.org/officeDocument/2006/relationships/image" Target="../media/image1807.png"/><Relationship Id="rId1796" Type="http://schemas.openxmlformats.org/officeDocument/2006/relationships/image" Target="../media/image1973.png"/><Relationship Id="rId88" Type="http://schemas.openxmlformats.org/officeDocument/2006/relationships/customXml" Target="../ink/ink1163.xml"/><Relationship Id="rId819" Type="http://schemas.openxmlformats.org/officeDocument/2006/relationships/customXml" Target="../ink/ink1531.xml"/><Relationship Id="rId1004" Type="http://schemas.openxmlformats.org/officeDocument/2006/relationships/image" Target="../media/image1590.png"/><Relationship Id="rId1211" Type="http://schemas.openxmlformats.org/officeDocument/2006/relationships/customXml" Target="../ink/ink1730.xml"/><Relationship Id="rId1656" Type="http://schemas.openxmlformats.org/officeDocument/2006/relationships/customXml" Target="../ink/ink1958.xml"/><Relationship Id="rId1863" Type="http://schemas.openxmlformats.org/officeDocument/2006/relationships/image" Target="../media/image2004.png"/><Relationship Id="rId1309" Type="http://schemas.openxmlformats.org/officeDocument/2006/relationships/image" Target="../media/image1739.png"/><Relationship Id="rId1516" Type="http://schemas.openxmlformats.org/officeDocument/2006/relationships/customXml" Target="../ink/ink1886.xml"/><Relationship Id="rId1723" Type="http://schemas.openxmlformats.org/officeDocument/2006/relationships/customXml" Target="../ink/ink1993.xml"/><Relationship Id="rId1930" Type="http://schemas.openxmlformats.org/officeDocument/2006/relationships/image" Target="../media/image2036.png"/><Relationship Id="rId15" Type="http://schemas.openxmlformats.org/officeDocument/2006/relationships/image" Target="../media/image1104.png"/><Relationship Id="rId164" Type="http://schemas.openxmlformats.org/officeDocument/2006/relationships/customXml" Target="../ink/ink1201.xml"/><Relationship Id="rId371" Type="http://schemas.openxmlformats.org/officeDocument/2006/relationships/image" Target="../media/image1280.png"/><Relationship Id="rId2052" Type="http://schemas.openxmlformats.org/officeDocument/2006/relationships/customXml" Target="../ink/ink2164.xml"/><Relationship Id="rId469" Type="http://schemas.openxmlformats.org/officeDocument/2006/relationships/customXml" Target="../ink/ink1355.xml"/><Relationship Id="rId676" Type="http://schemas.openxmlformats.org/officeDocument/2006/relationships/image" Target="../media/image476.png"/><Relationship Id="rId883" Type="http://schemas.openxmlformats.org/officeDocument/2006/relationships/image" Target="../media/image1531.png"/><Relationship Id="rId1099" Type="http://schemas.openxmlformats.org/officeDocument/2006/relationships/customXml" Target="../ink/ink1673.xml"/><Relationship Id="rId231" Type="http://schemas.openxmlformats.org/officeDocument/2006/relationships/customXml" Target="../ink/ink1235.xml"/><Relationship Id="rId329" Type="http://schemas.openxmlformats.org/officeDocument/2006/relationships/image" Target="../media/image1259.png"/><Relationship Id="rId536" Type="http://schemas.openxmlformats.org/officeDocument/2006/relationships/customXml" Target="../ink/ink1389.xml"/><Relationship Id="rId1166" Type="http://schemas.openxmlformats.org/officeDocument/2006/relationships/image" Target="../media/image1671.png"/><Relationship Id="rId1373" Type="http://schemas.openxmlformats.org/officeDocument/2006/relationships/customXml" Target="../ink/ink1813.xml"/><Relationship Id="rId743" Type="http://schemas.openxmlformats.org/officeDocument/2006/relationships/customXml" Target="../ink/ink1493.xml"/><Relationship Id="rId950" Type="http://schemas.openxmlformats.org/officeDocument/2006/relationships/image" Target="../media/image1563.png"/><Relationship Id="rId1026" Type="http://schemas.openxmlformats.org/officeDocument/2006/relationships/image" Target="../media/image1601.png"/><Relationship Id="rId1580" Type="http://schemas.openxmlformats.org/officeDocument/2006/relationships/image" Target="../media/image1869.png"/><Relationship Id="rId1678" Type="http://schemas.openxmlformats.org/officeDocument/2006/relationships/image" Target="../media/image1917.png"/><Relationship Id="rId1885" Type="http://schemas.openxmlformats.org/officeDocument/2006/relationships/customXml" Target="../ink/ink2077.xml"/><Relationship Id="rId603" Type="http://schemas.openxmlformats.org/officeDocument/2006/relationships/customXml" Target="../ink/ink1423.xml"/><Relationship Id="rId810" Type="http://schemas.openxmlformats.org/officeDocument/2006/relationships/image" Target="../media/image1495.png"/><Relationship Id="rId908" Type="http://schemas.openxmlformats.org/officeDocument/2006/relationships/customXml" Target="../ink/ink1577.xml"/><Relationship Id="rId1233" Type="http://schemas.openxmlformats.org/officeDocument/2006/relationships/customXml" Target="../ink/ink1741.xml"/><Relationship Id="rId1440" Type="http://schemas.openxmlformats.org/officeDocument/2006/relationships/customXml" Target="../ink/ink1847.xml"/><Relationship Id="rId1538" Type="http://schemas.openxmlformats.org/officeDocument/2006/relationships/customXml" Target="../ink/ink1898.xml"/><Relationship Id="rId1300" Type="http://schemas.openxmlformats.org/officeDocument/2006/relationships/customXml" Target="../ink/ink1775.xml"/><Relationship Id="rId1745" Type="http://schemas.openxmlformats.org/officeDocument/2006/relationships/customXml" Target="../ink/ink2004.xml"/><Relationship Id="rId1952" Type="http://schemas.openxmlformats.org/officeDocument/2006/relationships/image" Target="../media/image2046.png"/><Relationship Id="rId37" Type="http://schemas.openxmlformats.org/officeDocument/2006/relationships/image" Target="../media/image1115.png"/><Relationship Id="rId1605" Type="http://schemas.openxmlformats.org/officeDocument/2006/relationships/customXml" Target="../ink/ink1932.xml"/><Relationship Id="rId1812" Type="http://schemas.openxmlformats.org/officeDocument/2006/relationships/image" Target="../media/image1981.png"/><Relationship Id="rId186" Type="http://schemas.openxmlformats.org/officeDocument/2006/relationships/customXml" Target="../ink/ink1212.xml"/><Relationship Id="rId393" Type="http://schemas.openxmlformats.org/officeDocument/2006/relationships/customXml" Target="../ink/ink1317.xml"/><Relationship Id="rId2074" Type="http://schemas.openxmlformats.org/officeDocument/2006/relationships/customXml" Target="../ink/ink2175.xml"/><Relationship Id="rId253" Type="http://schemas.openxmlformats.org/officeDocument/2006/relationships/customXml" Target="../ink/ink1246.xml"/><Relationship Id="rId460" Type="http://schemas.openxmlformats.org/officeDocument/2006/relationships/image" Target="../media/image1323.png"/><Relationship Id="rId698" Type="http://schemas.openxmlformats.org/officeDocument/2006/relationships/image" Target="../media/image1439.png"/><Relationship Id="rId1090" Type="http://schemas.openxmlformats.org/officeDocument/2006/relationships/image" Target="../media/image1633.png"/><Relationship Id="rId113" Type="http://schemas.openxmlformats.org/officeDocument/2006/relationships/image" Target="../media/image1153.png"/><Relationship Id="rId320" Type="http://schemas.openxmlformats.org/officeDocument/2006/relationships/customXml" Target="../ink/ink1280.xml"/><Relationship Id="rId558" Type="http://schemas.openxmlformats.org/officeDocument/2006/relationships/customXml" Target="../ink/ink1400.xml"/><Relationship Id="rId765" Type="http://schemas.openxmlformats.org/officeDocument/2006/relationships/customXml" Target="../ink/ink1504.xml"/><Relationship Id="rId972" Type="http://schemas.openxmlformats.org/officeDocument/2006/relationships/image" Target="../media/image1574.png"/><Relationship Id="rId1188" Type="http://schemas.openxmlformats.org/officeDocument/2006/relationships/image" Target="../media/image1682.png"/><Relationship Id="rId1395" Type="http://schemas.openxmlformats.org/officeDocument/2006/relationships/customXml" Target="../ink/ink1824.xml"/><Relationship Id="rId2001" Type="http://schemas.openxmlformats.org/officeDocument/2006/relationships/image" Target="../media/image2070.png"/><Relationship Id="rId418" Type="http://schemas.openxmlformats.org/officeDocument/2006/relationships/image" Target="../media/image1303.png"/><Relationship Id="rId625" Type="http://schemas.openxmlformats.org/officeDocument/2006/relationships/customXml" Target="../ink/ink1434.xml"/><Relationship Id="rId832" Type="http://schemas.openxmlformats.org/officeDocument/2006/relationships/image" Target="../media/image1506.png"/><Relationship Id="rId1048" Type="http://schemas.openxmlformats.org/officeDocument/2006/relationships/image" Target="../media/image1612.png"/><Relationship Id="rId1255" Type="http://schemas.openxmlformats.org/officeDocument/2006/relationships/customXml" Target="../ink/ink1752.xml"/><Relationship Id="rId1462" Type="http://schemas.openxmlformats.org/officeDocument/2006/relationships/image" Target="../media/image1813.png"/><Relationship Id="rId1115" Type="http://schemas.openxmlformats.org/officeDocument/2006/relationships/customXml" Target="../ink/ink1681.xml"/><Relationship Id="rId1322" Type="http://schemas.openxmlformats.org/officeDocument/2006/relationships/customXml" Target="../ink/ink1786.xml"/><Relationship Id="rId1767" Type="http://schemas.openxmlformats.org/officeDocument/2006/relationships/image" Target="../media/image1960.png"/><Relationship Id="rId1974" Type="http://schemas.openxmlformats.org/officeDocument/2006/relationships/image" Target="../media/image2057.png"/><Relationship Id="rId59" Type="http://schemas.openxmlformats.org/officeDocument/2006/relationships/image" Target="../media/image1126.png"/><Relationship Id="rId1627" Type="http://schemas.openxmlformats.org/officeDocument/2006/relationships/customXml" Target="../ink/ink1943.xml"/><Relationship Id="rId1834" Type="http://schemas.openxmlformats.org/officeDocument/2006/relationships/customXml" Target="../ink/ink2050.xml"/><Relationship Id="rId2096" Type="http://schemas.openxmlformats.org/officeDocument/2006/relationships/customXml" Target="../ink/ink2186.xml"/><Relationship Id="rId1901" Type="http://schemas.openxmlformats.org/officeDocument/2006/relationships/customXml" Target="../ink/ink2085.xml"/><Relationship Id="rId275" Type="http://schemas.openxmlformats.org/officeDocument/2006/relationships/customXml" Target="../ink/ink1257.xml"/><Relationship Id="rId482" Type="http://schemas.openxmlformats.org/officeDocument/2006/relationships/image" Target="../media/image1334.png"/><Relationship Id="rId135" Type="http://schemas.openxmlformats.org/officeDocument/2006/relationships/image" Target="../media/image1164.png"/><Relationship Id="rId342" Type="http://schemas.openxmlformats.org/officeDocument/2006/relationships/customXml" Target="../ink/ink1291.xml"/><Relationship Id="rId787" Type="http://schemas.openxmlformats.org/officeDocument/2006/relationships/customXml" Target="../ink/ink1515.xml"/><Relationship Id="rId994" Type="http://schemas.openxmlformats.org/officeDocument/2006/relationships/image" Target="../media/image1585.png"/><Relationship Id="rId2023" Type="http://schemas.openxmlformats.org/officeDocument/2006/relationships/customXml" Target="../ink/ink2149.xml"/><Relationship Id="rId202" Type="http://schemas.openxmlformats.org/officeDocument/2006/relationships/image" Target="../media/image1196.png"/><Relationship Id="rId647" Type="http://schemas.openxmlformats.org/officeDocument/2006/relationships/customXml" Target="../ink/ink1445.xml"/><Relationship Id="rId854" Type="http://schemas.openxmlformats.org/officeDocument/2006/relationships/customXml" Target="../ink/ink1549.xml"/><Relationship Id="rId1277" Type="http://schemas.openxmlformats.org/officeDocument/2006/relationships/customXml" Target="../ink/ink1763.xml"/><Relationship Id="rId1484" Type="http://schemas.openxmlformats.org/officeDocument/2006/relationships/image" Target="../media/image1824.png"/><Relationship Id="rId1691" Type="http://schemas.openxmlformats.org/officeDocument/2006/relationships/customXml" Target="../ink/ink1977.xml"/><Relationship Id="rId507" Type="http://schemas.openxmlformats.org/officeDocument/2006/relationships/customXml" Target="../ink/ink1374.xml"/><Relationship Id="rId714" Type="http://schemas.openxmlformats.org/officeDocument/2006/relationships/image" Target="../media/image1447.png"/><Relationship Id="rId921" Type="http://schemas.openxmlformats.org/officeDocument/2006/relationships/customXml" Target="../ink/ink1584.xml"/><Relationship Id="rId1137" Type="http://schemas.openxmlformats.org/officeDocument/2006/relationships/customXml" Target="../ink/ink1692.xml"/><Relationship Id="rId1344" Type="http://schemas.openxmlformats.org/officeDocument/2006/relationships/customXml" Target="../ink/ink1797.xml"/><Relationship Id="rId1551" Type="http://schemas.openxmlformats.org/officeDocument/2006/relationships/image" Target="../media/image1856.png"/><Relationship Id="rId1789" Type="http://schemas.openxmlformats.org/officeDocument/2006/relationships/customXml" Target="../ink/ink2027.xml"/><Relationship Id="rId1996" Type="http://schemas.openxmlformats.org/officeDocument/2006/relationships/customXml" Target="../ink/ink2135.xml"/><Relationship Id="rId50" Type="http://schemas.openxmlformats.org/officeDocument/2006/relationships/customXml" Target="../ink/ink1144.xml"/><Relationship Id="rId1204" Type="http://schemas.openxmlformats.org/officeDocument/2006/relationships/image" Target="../media/image1690.png"/><Relationship Id="rId1411" Type="http://schemas.openxmlformats.org/officeDocument/2006/relationships/customXml" Target="../ink/ink1832.xml"/><Relationship Id="rId1649" Type="http://schemas.openxmlformats.org/officeDocument/2006/relationships/image" Target="../media/image1903.png"/><Relationship Id="rId1856" Type="http://schemas.openxmlformats.org/officeDocument/2006/relationships/customXml" Target="../ink/ink2062.xml"/><Relationship Id="rId1509" Type="http://schemas.openxmlformats.org/officeDocument/2006/relationships/image" Target="../media/image1836.png"/><Relationship Id="rId1716" Type="http://schemas.openxmlformats.org/officeDocument/2006/relationships/image" Target="../media/image1935.png"/><Relationship Id="rId1923" Type="http://schemas.openxmlformats.org/officeDocument/2006/relationships/customXml" Target="../ink/ink2097.xml"/><Relationship Id="rId297" Type="http://schemas.openxmlformats.org/officeDocument/2006/relationships/image" Target="../media/image1243.png"/><Relationship Id="rId157" Type="http://schemas.openxmlformats.org/officeDocument/2006/relationships/image" Target="../media/image1174.png"/><Relationship Id="rId364" Type="http://schemas.openxmlformats.org/officeDocument/2006/relationships/customXml" Target="../ink/ink1302.xml"/><Relationship Id="rId2045" Type="http://schemas.openxmlformats.org/officeDocument/2006/relationships/image" Target="../media/image2091.png"/><Relationship Id="rId571" Type="http://schemas.openxmlformats.org/officeDocument/2006/relationships/image" Target="../media/image1378.png"/><Relationship Id="rId669" Type="http://schemas.openxmlformats.org/officeDocument/2006/relationships/customXml" Target="../ink/ink1456.xml"/><Relationship Id="rId876" Type="http://schemas.openxmlformats.org/officeDocument/2006/relationships/customXml" Target="../ink/ink1560.xml"/><Relationship Id="rId1299" Type="http://schemas.openxmlformats.org/officeDocument/2006/relationships/image" Target="../media/image1734.png"/><Relationship Id="rId224" Type="http://schemas.openxmlformats.org/officeDocument/2006/relationships/image" Target="../media/image1207.png"/><Relationship Id="rId431" Type="http://schemas.openxmlformats.org/officeDocument/2006/relationships/customXml" Target="../ink/ink1336.xml"/><Relationship Id="rId529" Type="http://schemas.openxmlformats.org/officeDocument/2006/relationships/image" Target="../media/image1357.png"/><Relationship Id="rId736" Type="http://schemas.openxmlformats.org/officeDocument/2006/relationships/image" Target="../media/image1458.png"/><Relationship Id="rId1061" Type="http://schemas.openxmlformats.org/officeDocument/2006/relationships/customXml" Target="../ink/ink1654.xml"/><Relationship Id="rId1159" Type="http://schemas.openxmlformats.org/officeDocument/2006/relationships/customXml" Target="../ink/ink1703.xml"/><Relationship Id="rId1366" Type="http://schemas.openxmlformats.org/officeDocument/2006/relationships/image" Target="../media/image1766.png"/><Relationship Id="rId943" Type="http://schemas.openxmlformats.org/officeDocument/2006/relationships/customXml" Target="../ink/ink1595.xml"/><Relationship Id="rId1019" Type="http://schemas.openxmlformats.org/officeDocument/2006/relationships/customXml" Target="../ink/ink1633.xml"/><Relationship Id="rId1573" Type="http://schemas.openxmlformats.org/officeDocument/2006/relationships/customXml" Target="../ink/ink1916.xml"/><Relationship Id="rId1780" Type="http://schemas.openxmlformats.org/officeDocument/2006/relationships/image" Target="../media/image1966.png"/><Relationship Id="rId1878" Type="http://schemas.openxmlformats.org/officeDocument/2006/relationships/customXml" Target="../ink/ink2073.xml"/><Relationship Id="rId72" Type="http://schemas.openxmlformats.org/officeDocument/2006/relationships/customXml" Target="../ink/ink1155.xml"/><Relationship Id="rId803" Type="http://schemas.openxmlformats.org/officeDocument/2006/relationships/customXml" Target="../ink/ink1523.xml"/><Relationship Id="rId1226" Type="http://schemas.openxmlformats.org/officeDocument/2006/relationships/image" Target="../media/image1700.png"/><Relationship Id="rId1433" Type="http://schemas.openxmlformats.org/officeDocument/2006/relationships/customXml" Target="../ink/ink1843.xml"/><Relationship Id="rId1640" Type="http://schemas.openxmlformats.org/officeDocument/2006/relationships/image" Target="../media/image1899.png"/><Relationship Id="rId1738" Type="http://schemas.openxmlformats.org/officeDocument/2006/relationships/image" Target="../media/image1946.png"/><Relationship Id="rId1500" Type="http://schemas.openxmlformats.org/officeDocument/2006/relationships/customXml" Target="../ink/ink1878.xml"/><Relationship Id="rId1945" Type="http://schemas.openxmlformats.org/officeDocument/2006/relationships/image" Target="../media/image2043.png"/><Relationship Id="rId1805" Type="http://schemas.openxmlformats.org/officeDocument/2006/relationships/customXml" Target="../ink/ink2035.xml"/><Relationship Id="rId179" Type="http://schemas.openxmlformats.org/officeDocument/2006/relationships/image" Target="../media/image1185.png"/><Relationship Id="rId386" Type="http://schemas.openxmlformats.org/officeDocument/2006/relationships/image" Target="../media/image1287.png"/><Relationship Id="rId593" Type="http://schemas.openxmlformats.org/officeDocument/2006/relationships/customXml" Target="../ink/ink1418.xml"/><Relationship Id="rId2067" Type="http://schemas.openxmlformats.org/officeDocument/2006/relationships/image" Target="../media/image2102.png"/><Relationship Id="rId246" Type="http://schemas.openxmlformats.org/officeDocument/2006/relationships/image" Target="../media/image1218.png"/><Relationship Id="rId453" Type="http://schemas.openxmlformats.org/officeDocument/2006/relationships/customXml" Target="../ink/ink1347.xml"/><Relationship Id="rId660" Type="http://schemas.openxmlformats.org/officeDocument/2006/relationships/image" Target="../media/image1421.png"/><Relationship Id="rId898" Type="http://schemas.openxmlformats.org/officeDocument/2006/relationships/customXml" Target="../ink/ink1572.xml"/><Relationship Id="rId1083" Type="http://schemas.openxmlformats.org/officeDocument/2006/relationships/customXml" Target="../ink/ink1665.xml"/><Relationship Id="rId1290" Type="http://schemas.openxmlformats.org/officeDocument/2006/relationships/customXml" Target="../ink/ink1770.xml"/><Relationship Id="rId106" Type="http://schemas.openxmlformats.org/officeDocument/2006/relationships/customXml" Target="../ink/ink1172.xml"/><Relationship Id="rId313" Type="http://schemas.openxmlformats.org/officeDocument/2006/relationships/image" Target="../media/image1251.png"/><Relationship Id="rId758" Type="http://schemas.openxmlformats.org/officeDocument/2006/relationships/image" Target="../media/image1469.png"/><Relationship Id="rId965" Type="http://schemas.openxmlformats.org/officeDocument/2006/relationships/customXml" Target="../ink/ink1606.xml"/><Relationship Id="rId1150" Type="http://schemas.openxmlformats.org/officeDocument/2006/relationships/image" Target="../media/image1663.png"/><Relationship Id="rId1388" Type="http://schemas.openxmlformats.org/officeDocument/2006/relationships/image" Target="../media/image1777.png"/><Relationship Id="rId1595" Type="http://schemas.openxmlformats.org/officeDocument/2006/relationships/customXml" Target="../ink/ink1927.xml"/><Relationship Id="rId94" Type="http://schemas.openxmlformats.org/officeDocument/2006/relationships/customXml" Target="../ink/ink1166.xml"/><Relationship Id="rId520" Type="http://schemas.openxmlformats.org/officeDocument/2006/relationships/customXml" Target="../ink/ink1381.xml"/><Relationship Id="rId618" Type="http://schemas.openxmlformats.org/officeDocument/2006/relationships/image" Target="../media/image1400.png"/><Relationship Id="rId825" Type="http://schemas.openxmlformats.org/officeDocument/2006/relationships/customXml" Target="../ink/ink1534.xml"/><Relationship Id="rId1248" Type="http://schemas.openxmlformats.org/officeDocument/2006/relationships/image" Target="../media/image1711.png"/><Relationship Id="rId1455" Type="http://schemas.openxmlformats.org/officeDocument/2006/relationships/image" Target="../media/image1810.png"/><Relationship Id="rId1662" Type="http://schemas.openxmlformats.org/officeDocument/2006/relationships/customXml" Target="../ink/ink1961.xml"/><Relationship Id="rId1010" Type="http://schemas.openxmlformats.org/officeDocument/2006/relationships/image" Target="../media/image1593.png"/><Relationship Id="rId1108" Type="http://schemas.openxmlformats.org/officeDocument/2006/relationships/image" Target="../media/image1642.png"/><Relationship Id="rId1315" Type="http://schemas.openxmlformats.org/officeDocument/2006/relationships/image" Target="../media/image1742.png"/><Relationship Id="rId1967" Type="http://schemas.openxmlformats.org/officeDocument/2006/relationships/customXml" Target="../ink/ink2120.xml"/><Relationship Id="rId1522" Type="http://schemas.openxmlformats.org/officeDocument/2006/relationships/image" Target="../media/image1842.png"/><Relationship Id="rId21" Type="http://schemas.openxmlformats.org/officeDocument/2006/relationships/image" Target="../media/image1107.png"/><Relationship Id="rId2089" Type="http://schemas.openxmlformats.org/officeDocument/2006/relationships/image" Target="../media/image2113.png"/><Relationship Id="rId268" Type="http://schemas.openxmlformats.org/officeDocument/2006/relationships/image" Target="../media/image1229.png"/><Relationship Id="rId475" Type="http://schemas.openxmlformats.org/officeDocument/2006/relationships/customXml" Target="../ink/ink1358.xml"/><Relationship Id="rId682" Type="http://schemas.openxmlformats.org/officeDocument/2006/relationships/image" Target="../media/image1431.png"/><Relationship Id="rId128" Type="http://schemas.openxmlformats.org/officeDocument/2006/relationships/customXml" Target="../ink/ink1183.xml"/><Relationship Id="rId335" Type="http://schemas.openxmlformats.org/officeDocument/2006/relationships/image" Target="../media/image1262.png"/><Relationship Id="rId542" Type="http://schemas.openxmlformats.org/officeDocument/2006/relationships/customXml" Target="../ink/ink1392.xml"/><Relationship Id="rId1172" Type="http://schemas.openxmlformats.org/officeDocument/2006/relationships/image" Target="../media/image1674.png"/><Relationship Id="rId2016" Type="http://schemas.openxmlformats.org/officeDocument/2006/relationships/image" Target="../media/image2077.png"/><Relationship Id="rId402" Type="http://schemas.openxmlformats.org/officeDocument/2006/relationships/image" Target="../media/image1295.png"/><Relationship Id="rId1032" Type="http://schemas.openxmlformats.org/officeDocument/2006/relationships/image" Target="../media/image1604.png"/><Relationship Id="rId1989" Type="http://schemas.openxmlformats.org/officeDocument/2006/relationships/image" Target="../media/image2064.png"/><Relationship Id="rId1849" Type="http://schemas.openxmlformats.org/officeDocument/2006/relationships/image" Target="../media/image1997.png"/><Relationship Id="rId192" Type="http://schemas.openxmlformats.org/officeDocument/2006/relationships/image" Target="../media/image1191.png"/><Relationship Id="rId1709" Type="http://schemas.openxmlformats.org/officeDocument/2006/relationships/customXml" Target="../ink/ink1986.xml"/><Relationship Id="rId1916" Type="http://schemas.openxmlformats.org/officeDocument/2006/relationships/image" Target="../media/image2029.png"/><Relationship Id="rId2080" Type="http://schemas.openxmlformats.org/officeDocument/2006/relationships/customXml" Target="../ink/ink2178.xml"/><Relationship Id="rId869" Type="http://schemas.openxmlformats.org/officeDocument/2006/relationships/image" Target="../media/image1524.png"/><Relationship Id="rId1499" Type="http://schemas.openxmlformats.org/officeDocument/2006/relationships/image" Target="../media/image1831.png"/><Relationship Id="rId729" Type="http://schemas.openxmlformats.org/officeDocument/2006/relationships/customXml" Target="../ink/ink1486.xml"/><Relationship Id="rId1359" Type="http://schemas.openxmlformats.org/officeDocument/2006/relationships/customXml" Target="../ink/ink1806.xml"/><Relationship Id="rId936" Type="http://schemas.openxmlformats.org/officeDocument/2006/relationships/image" Target="../media/image1556.png"/><Relationship Id="rId1219" Type="http://schemas.openxmlformats.org/officeDocument/2006/relationships/customXml" Target="../ink/ink1734.xml"/><Relationship Id="rId1566" Type="http://schemas.openxmlformats.org/officeDocument/2006/relationships/customXml" Target="../ink/ink1912.xml"/><Relationship Id="rId1773" Type="http://schemas.openxmlformats.org/officeDocument/2006/relationships/image" Target="../media/image1963.png"/><Relationship Id="rId1980" Type="http://schemas.openxmlformats.org/officeDocument/2006/relationships/image" Target="../media/image2060.png"/><Relationship Id="rId65" Type="http://schemas.openxmlformats.org/officeDocument/2006/relationships/image" Target="../media/image1129.png"/><Relationship Id="rId1426" Type="http://schemas.openxmlformats.org/officeDocument/2006/relationships/image" Target="../media/image1796.png"/><Relationship Id="rId1633" Type="http://schemas.openxmlformats.org/officeDocument/2006/relationships/customXml" Target="../ink/ink1946.xml"/><Relationship Id="rId1840" Type="http://schemas.openxmlformats.org/officeDocument/2006/relationships/customXml" Target="../ink/ink205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7.emf"/><Relationship Id="rId2" Type="http://schemas.openxmlformats.org/officeDocument/2006/relationships/image" Target="../media/image109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23.emf"/><Relationship Id="rId5" Type="http://schemas.openxmlformats.org/officeDocument/2006/relationships/image" Target="../media/image1099.emf"/><Relationship Id="rId4" Type="http://schemas.openxmlformats.org/officeDocument/2006/relationships/image" Target="../media/image109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3708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438926" y="1463453"/>
            <a:ext cx="53141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This </a:t>
            </a:r>
            <a:r>
              <a:rPr lang="de-DE" sz="2800" b="1" u="sng" dirty="0" err="1"/>
              <a:t>lecture</a:t>
            </a:r>
            <a:r>
              <a:rPr lang="de-DE" sz="2800" b="1" u="sng" dirty="0"/>
              <a:t> will </a:t>
            </a:r>
            <a:r>
              <a:rPr lang="de-DE" sz="2800" b="1" u="sng" dirty="0" err="1"/>
              <a:t>be</a:t>
            </a:r>
            <a:r>
              <a:rPr lang="de-DE" sz="2800" b="1" u="sng" dirty="0"/>
              <a:t> </a:t>
            </a:r>
            <a:r>
              <a:rPr lang="de-DE" sz="2800" b="1" u="sng" dirty="0" err="1"/>
              <a:t>recorded</a:t>
            </a:r>
            <a:r>
              <a:rPr lang="de-DE" sz="2800" b="1" u="sng" dirty="0"/>
              <a:t> and </a:t>
            </a:r>
          </a:p>
          <a:p>
            <a:pPr algn="ctr"/>
            <a:r>
              <a:rPr lang="de-DE" sz="2800" b="1" u="sng" dirty="0"/>
              <a:t>s</a:t>
            </a:r>
            <a:r>
              <a:rPr lang="de-DE" sz="2800" b="1" u="sng"/>
              <a:t>ubsequently </a:t>
            </a:r>
            <a:r>
              <a:rPr lang="de-DE" sz="2800" b="1" u="sng" dirty="0" err="1"/>
              <a:t>uploaded</a:t>
            </a:r>
            <a:r>
              <a:rPr lang="de-DE" sz="2800" b="1" u="sng" dirty="0"/>
              <a:t> in </a:t>
            </a:r>
            <a:r>
              <a:rPr lang="de-DE" sz="2800" b="1" u="sng" dirty="0" err="1"/>
              <a:t>the</a:t>
            </a:r>
            <a:r>
              <a:rPr lang="de-DE" sz="2800" b="1" u="sng" dirty="0"/>
              <a:t> </a:t>
            </a:r>
          </a:p>
          <a:p>
            <a:pPr algn="ctr"/>
            <a:r>
              <a:rPr lang="de-DE" sz="2800" b="1" u="sng" dirty="0" err="1"/>
              <a:t>world</a:t>
            </a:r>
            <a:r>
              <a:rPr lang="de-DE" sz="2800" b="1" u="sng" dirty="0"/>
              <a:t>-</a:t>
            </a:r>
            <a:r>
              <a:rPr lang="de-DE" sz="2800" b="1" u="sng" dirty="0" err="1"/>
              <a:t>wide</a:t>
            </a:r>
            <a:r>
              <a:rPr lang="de-DE" sz="2800" b="1" u="sng" dirty="0"/>
              <a:t>-web</a:t>
            </a:r>
          </a:p>
          <a:p>
            <a:pPr algn="ctr"/>
            <a:endParaRPr lang="de-DE" sz="2800" b="1" u="sng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5FFAD64-B583-4B1E-A19D-3939289F5BC7}"/>
              </a:ext>
            </a:extLst>
          </p:cNvPr>
          <p:cNvSpPr/>
          <p:nvPr/>
        </p:nvSpPr>
        <p:spPr>
          <a:xfrm>
            <a:off x="434608" y="3577539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hlinkClick r:id="rId5"/>
              </a:rPr>
              <a:t>Function</a:t>
            </a:r>
            <a:r>
              <a:rPr lang="de-DE" dirty="0">
                <a:hlinkClick r:id="rId5"/>
              </a:rPr>
              <a:t> </a:t>
            </a:r>
            <a:r>
              <a:rPr lang="de-DE" dirty="0" err="1">
                <a:hlinkClick r:id="rId5"/>
              </a:rPr>
              <a:t>translator</a:t>
            </a:r>
            <a:r>
              <a:rPr lang="de-DE" dirty="0">
                <a:hlinkClick r:id="rId5"/>
              </a:rPr>
              <a:t> (</a:t>
            </a:r>
            <a:r>
              <a:rPr lang="de-DE" dirty="0" err="1">
                <a:hlinkClick r:id="rId5"/>
              </a:rPr>
              <a:t>webpage</a:t>
            </a:r>
            <a:r>
              <a:rPr lang="de-DE" dirty="0">
                <a:hlinkClick r:id="rId5"/>
              </a:rPr>
              <a:t>)</a:t>
            </a:r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8AA3A3F-66EB-4B4E-B4A5-B83EA3D1A4B7}"/>
              </a:ext>
            </a:extLst>
          </p:cNvPr>
          <p:cNvSpPr/>
          <p:nvPr/>
        </p:nvSpPr>
        <p:spPr>
          <a:xfrm>
            <a:off x="434608" y="425870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err="1">
                <a:hlinkClick r:id="rId6"/>
              </a:rPr>
              <a:t>Function</a:t>
            </a:r>
            <a:r>
              <a:rPr lang="de-DE" dirty="0">
                <a:hlinkClick r:id="rId6"/>
              </a:rPr>
              <a:t> </a:t>
            </a:r>
            <a:r>
              <a:rPr lang="de-DE" dirty="0" err="1">
                <a:hlinkClick r:id="rId6"/>
              </a:rPr>
              <a:t>translator</a:t>
            </a:r>
            <a:r>
              <a:rPr lang="de-DE" dirty="0">
                <a:hlinkClick r:id="rId6"/>
              </a:rPr>
              <a:t> Excel 1 (</a:t>
            </a:r>
            <a:r>
              <a:rPr lang="de-DE" dirty="0" err="1">
                <a:hlinkClick r:id="rId6"/>
              </a:rPr>
              <a:t>add</a:t>
            </a:r>
            <a:r>
              <a:rPr lang="de-DE" dirty="0">
                <a:hlinkClick r:id="rId6"/>
              </a:rPr>
              <a:t> in)</a:t>
            </a:r>
            <a:endParaRPr lang="de-DE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81FB060-03F4-29E3-8EFD-B472B2A8CFD2}"/>
              </a:ext>
            </a:extLst>
          </p:cNvPr>
          <p:cNvGrpSpPr/>
          <p:nvPr/>
        </p:nvGrpSpPr>
        <p:grpSpPr>
          <a:xfrm>
            <a:off x="11651989" y="1250902"/>
            <a:ext cx="220320" cy="191880"/>
            <a:chOff x="11651989" y="1250902"/>
            <a:chExt cx="220320" cy="19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1C35778A-C85D-1CA5-B7D4-AF9504FF8896}"/>
                    </a:ext>
                  </a:extLst>
                </p14:cNvPr>
                <p14:cNvContentPartPr/>
                <p14:nvPr/>
              </p14:nvContentPartPr>
              <p14:xfrm>
                <a:off x="11722909" y="1250902"/>
                <a:ext cx="81720" cy="1918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1C35778A-C85D-1CA5-B7D4-AF9504FF889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714269" y="1241902"/>
                  <a:ext cx="993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7CBBEC6D-CE82-9D07-1895-19BFA7DC095C}"/>
                    </a:ext>
                  </a:extLst>
                </p14:cNvPr>
                <p14:cNvContentPartPr/>
                <p14:nvPr/>
              </p14:nvContentPartPr>
              <p14:xfrm>
                <a:off x="11651989" y="1307062"/>
                <a:ext cx="220320" cy="1051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7CBBEC6D-CE82-9D07-1895-19BFA7DC095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642989" y="1298062"/>
                  <a:ext cx="23796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74845F17-0BA8-3EBD-5CA7-F94021DD0486}"/>
              </a:ext>
            </a:extLst>
          </p:cNvPr>
          <p:cNvGrpSpPr/>
          <p:nvPr/>
        </p:nvGrpSpPr>
        <p:grpSpPr>
          <a:xfrm>
            <a:off x="11022651" y="1672097"/>
            <a:ext cx="176760" cy="194400"/>
            <a:chOff x="11022651" y="1672097"/>
            <a:chExt cx="176760" cy="19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E574A8F-7005-9A3E-0A81-875D280817BD}"/>
                    </a:ext>
                  </a:extLst>
                </p14:cNvPr>
                <p14:cNvContentPartPr/>
                <p14:nvPr/>
              </p14:nvContentPartPr>
              <p14:xfrm>
                <a:off x="11034891" y="1716017"/>
                <a:ext cx="101880" cy="1371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E574A8F-7005-9A3E-0A81-875D280817B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026251" y="1707377"/>
                  <a:ext cx="1195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3ECC8A56-EFDD-B297-1813-ADF40B5DFDD3}"/>
                    </a:ext>
                  </a:extLst>
                </p14:cNvPr>
                <p14:cNvContentPartPr/>
                <p14:nvPr/>
              </p14:nvContentPartPr>
              <p14:xfrm>
                <a:off x="11022651" y="1672097"/>
                <a:ext cx="176760" cy="1944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3ECC8A56-EFDD-B297-1813-ADF40B5DFDD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013651" y="1663097"/>
                  <a:ext cx="194400" cy="212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: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10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 err="1"/>
              <a:t>Formulas</a:t>
            </a:r>
            <a:endParaRPr lang="de-DE" sz="26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130358D-04AD-D3C6-50D9-DE2A913F5FB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DA3EFFC-4742-6CFA-DFDE-DB562AC25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15" y="749626"/>
            <a:ext cx="7769113" cy="552989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6DC1EC05-8F51-4121-86BB-054CB57F3E81}"/>
                  </a:ext>
                </a:extLst>
              </p14:cNvPr>
              <p14:cNvContentPartPr/>
              <p14:nvPr/>
            </p14:nvContentPartPr>
            <p14:xfrm>
              <a:off x="4580734" y="6556445"/>
              <a:ext cx="157320" cy="1656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6DC1EC05-8F51-4121-86BB-054CB57F3E8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76414" y="6552125"/>
                <a:ext cx="165960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588C12B9-8620-4E15-A6FE-CBBAE2CE4C79}"/>
              </a:ext>
            </a:extLst>
          </p:cNvPr>
          <p:cNvGrpSpPr/>
          <p:nvPr/>
        </p:nvGrpSpPr>
        <p:grpSpPr>
          <a:xfrm>
            <a:off x="8534911" y="2603065"/>
            <a:ext cx="2460240" cy="673920"/>
            <a:chOff x="3430174" y="6103925"/>
            <a:chExt cx="2460240" cy="67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0195E151-BE01-459C-A339-267EE7445B44}"/>
                    </a:ext>
                  </a:extLst>
                </p14:cNvPr>
                <p14:cNvContentPartPr/>
                <p14:nvPr/>
              </p14:nvContentPartPr>
              <p14:xfrm>
                <a:off x="3573094" y="6290045"/>
                <a:ext cx="167760" cy="201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0195E151-BE01-459C-A339-267EE7445B4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568774" y="6285725"/>
                  <a:ext cx="1764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4078479-6717-44EC-9A6F-F0EA7AED0DB0}"/>
                    </a:ext>
                  </a:extLst>
                </p14:cNvPr>
                <p14:cNvContentPartPr/>
                <p14:nvPr/>
              </p14:nvContentPartPr>
              <p14:xfrm>
                <a:off x="5060254" y="6103925"/>
                <a:ext cx="8640" cy="342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4078479-6717-44EC-9A6F-F0EA7AED0DB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055934" y="6099605"/>
                  <a:ext cx="172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A77B1C5-F202-4FC9-854F-BE965965A57B}"/>
                    </a:ext>
                  </a:extLst>
                </p14:cNvPr>
                <p14:cNvContentPartPr/>
                <p14:nvPr/>
              </p14:nvContentPartPr>
              <p14:xfrm>
                <a:off x="3840574" y="6255485"/>
                <a:ext cx="307080" cy="450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A77B1C5-F202-4FC9-854F-BE965965A57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836254" y="6251165"/>
                  <a:ext cx="3157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A4D963C-362A-4034-AF18-155966E562F2}"/>
                    </a:ext>
                  </a:extLst>
                </p14:cNvPr>
                <p14:cNvContentPartPr/>
                <p14:nvPr/>
              </p14:nvContentPartPr>
              <p14:xfrm>
                <a:off x="3609454" y="6426485"/>
                <a:ext cx="141120" cy="810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A4D963C-362A-4034-AF18-155966E562F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605134" y="6422165"/>
                  <a:ext cx="1497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A68B506-7BE3-4D2D-B20A-DE48E674435B}"/>
                    </a:ext>
                  </a:extLst>
                </p14:cNvPr>
                <p14:cNvContentPartPr/>
                <p14:nvPr/>
              </p14:nvContentPartPr>
              <p14:xfrm>
                <a:off x="3878374" y="6414965"/>
                <a:ext cx="72000" cy="547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A68B506-7BE3-4D2D-B20A-DE48E674435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874054" y="6410645"/>
                  <a:ext cx="806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A384D6E-F0E5-4BC7-B525-4CAE3F7B215E}"/>
                    </a:ext>
                  </a:extLst>
                </p14:cNvPr>
                <p14:cNvContentPartPr/>
                <p14:nvPr/>
              </p14:nvContentPartPr>
              <p14:xfrm>
                <a:off x="3946414" y="6419285"/>
                <a:ext cx="32040" cy="1069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A384D6E-F0E5-4BC7-B525-4CAE3F7B215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942094" y="6414965"/>
                  <a:ext cx="406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257DD75-CBAB-4C6F-ADA8-BA8B76D74CA1}"/>
                    </a:ext>
                  </a:extLst>
                </p14:cNvPr>
                <p14:cNvContentPartPr/>
                <p14:nvPr/>
              </p14:nvContentPartPr>
              <p14:xfrm>
                <a:off x="3837694" y="6350165"/>
                <a:ext cx="164880" cy="79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257DD75-CBAB-4C6F-ADA8-BA8B76D74CA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833374" y="6345845"/>
                  <a:ext cx="1735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A2FBEB9-DE47-4CCB-B73A-1410B73A9360}"/>
                    </a:ext>
                  </a:extLst>
                </p14:cNvPr>
                <p14:cNvContentPartPr/>
                <p14:nvPr/>
              </p14:nvContentPartPr>
              <p14:xfrm>
                <a:off x="4095454" y="6377165"/>
                <a:ext cx="62640" cy="871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A2FBEB9-DE47-4CCB-B73A-1410B73A936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091134" y="6372845"/>
                  <a:ext cx="712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4370C98-0D42-45FE-A91E-3C4EEC3935EB}"/>
                    </a:ext>
                  </a:extLst>
                </p14:cNvPr>
                <p14:cNvContentPartPr/>
                <p14:nvPr/>
              </p14:nvContentPartPr>
              <p14:xfrm>
                <a:off x="4081414" y="6374645"/>
                <a:ext cx="87120" cy="831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4370C98-0D42-45FE-A91E-3C4EEC3935E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077094" y="6370325"/>
                  <a:ext cx="957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D9662C9-172C-47C7-AF40-B3702660A77A}"/>
                    </a:ext>
                  </a:extLst>
                </p14:cNvPr>
                <p14:cNvContentPartPr/>
                <p14:nvPr/>
              </p14:nvContentPartPr>
              <p14:xfrm>
                <a:off x="4061254" y="6317045"/>
                <a:ext cx="125280" cy="237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D9662C9-172C-47C7-AF40-B3702660A77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056934" y="6312725"/>
                  <a:ext cx="1339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79D6ECA-30E6-4228-B7C8-CB6A683CDD77}"/>
                    </a:ext>
                  </a:extLst>
                </p14:cNvPr>
                <p14:cNvContentPartPr/>
                <p14:nvPr/>
              </p14:nvContentPartPr>
              <p14:xfrm>
                <a:off x="4348534" y="6410285"/>
                <a:ext cx="360" cy="3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79D6ECA-30E6-4228-B7C8-CB6A683CDD7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344214" y="64059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BF185B6-FDB3-4DB0-819C-6EA09AE78F1F}"/>
                    </a:ext>
                  </a:extLst>
                </p14:cNvPr>
                <p14:cNvContentPartPr/>
                <p14:nvPr/>
              </p14:nvContentPartPr>
              <p14:xfrm>
                <a:off x="4314694" y="6407405"/>
                <a:ext cx="133560" cy="118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BF185B6-FDB3-4DB0-819C-6EA09AE78F1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310374" y="6403085"/>
                  <a:ext cx="1422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1B0296C-EBA7-4163-87D2-D198B645F7EB}"/>
                    </a:ext>
                  </a:extLst>
                </p14:cNvPr>
                <p14:cNvContentPartPr/>
                <p14:nvPr/>
              </p14:nvContentPartPr>
              <p14:xfrm>
                <a:off x="4558054" y="6308405"/>
                <a:ext cx="138600" cy="154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1B0296C-EBA7-4163-87D2-D198B645F7E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553734" y="6304085"/>
                  <a:ext cx="1472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8330EE7-7774-4342-BA38-72235444E214}"/>
                    </a:ext>
                  </a:extLst>
                </p14:cNvPr>
                <p14:cNvContentPartPr/>
                <p14:nvPr/>
              </p14:nvContentPartPr>
              <p14:xfrm>
                <a:off x="4556974" y="6319565"/>
                <a:ext cx="145440" cy="1047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8330EE7-7774-4342-BA38-72235444E21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552654" y="6315245"/>
                  <a:ext cx="1540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97A1BB3-3F35-4947-AE72-A20D7E7CE4C3}"/>
                    </a:ext>
                  </a:extLst>
                </p14:cNvPr>
                <p14:cNvContentPartPr/>
                <p14:nvPr/>
              </p14:nvContentPartPr>
              <p14:xfrm>
                <a:off x="4784494" y="6312365"/>
                <a:ext cx="73800" cy="856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97A1BB3-3F35-4947-AE72-A20D7E7CE4C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780174" y="6308045"/>
                  <a:ext cx="824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C83E37D-F3AC-4144-9AA9-F174DCF2077F}"/>
                    </a:ext>
                  </a:extLst>
                </p14:cNvPr>
                <p14:cNvContentPartPr/>
                <p14:nvPr/>
              </p14:nvContentPartPr>
              <p14:xfrm>
                <a:off x="4781974" y="6339725"/>
                <a:ext cx="87120" cy="676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C83E37D-F3AC-4144-9AA9-F174DCF2077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777654" y="6335405"/>
                  <a:ext cx="957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1C5792A-A732-49A8-857B-8ED98982338C}"/>
                    </a:ext>
                  </a:extLst>
                </p14:cNvPr>
                <p14:cNvContentPartPr/>
                <p14:nvPr/>
              </p14:nvContentPartPr>
              <p14:xfrm>
                <a:off x="4914814" y="6308045"/>
                <a:ext cx="12600" cy="986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1C5792A-A732-49A8-857B-8ED98982338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910494" y="6303725"/>
                  <a:ext cx="212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825AC11-D853-4B6F-9978-F314C02AF035}"/>
                    </a:ext>
                  </a:extLst>
                </p14:cNvPr>
                <p14:cNvContentPartPr/>
                <p14:nvPr/>
              </p14:nvContentPartPr>
              <p14:xfrm>
                <a:off x="4983214" y="6312725"/>
                <a:ext cx="73080" cy="482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825AC11-D853-4B6F-9978-F314C02AF03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978894" y="6308405"/>
                  <a:ext cx="817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3D99EBC-377B-475F-A5A3-FC079E124336}"/>
                    </a:ext>
                  </a:extLst>
                </p14:cNvPr>
                <p14:cNvContentPartPr/>
                <p14:nvPr/>
              </p14:nvContentPartPr>
              <p14:xfrm>
                <a:off x="5039734" y="6300845"/>
                <a:ext cx="45000" cy="1216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3D99EBC-377B-475F-A5A3-FC079E12433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035414" y="6296525"/>
                  <a:ext cx="536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35E875D5-4083-43F0-B9B4-7626C7629D50}"/>
                    </a:ext>
                  </a:extLst>
                </p14:cNvPr>
                <p14:cNvContentPartPr/>
                <p14:nvPr/>
              </p14:nvContentPartPr>
              <p14:xfrm>
                <a:off x="5110654" y="6349085"/>
                <a:ext cx="10440" cy="579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35E875D5-4083-43F0-B9B4-7626C7629D5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106334" y="6344765"/>
                  <a:ext cx="190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24FC1E0-8594-475D-9FB4-C7B97C8ABA8C}"/>
                    </a:ext>
                  </a:extLst>
                </p14:cNvPr>
                <p14:cNvContentPartPr/>
                <p14:nvPr/>
              </p14:nvContentPartPr>
              <p14:xfrm>
                <a:off x="5127214" y="6281765"/>
                <a:ext cx="10080" cy="50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24FC1E0-8594-475D-9FB4-C7B97C8ABA8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122894" y="6277445"/>
                  <a:ext cx="187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5498FFA7-D249-4E4B-A163-828C44992A04}"/>
                    </a:ext>
                  </a:extLst>
                </p14:cNvPr>
                <p14:cNvContentPartPr/>
                <p14:nvPr/>
              </p14:nvContentPartPr>
              <p14:xfrm>
                <a:off x="3530254" y="6464285"/>
                <a:ext cx="1715400" cy="1155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5498FFA7-D249-4E4B-A163-828C44992A0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525934" y="6459965"/>
                  <a:ext cx="17240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53DE047B-E5B7-426A-A2E7-FDC2A26FF20B}"/>
                    </a:ext>
                  </a:extLst>
                </p14:cNvPr>
                <p14:cNvContentPartPr/>
                <p14:nvPr/>
              </p14:nvContentPartPr>
              <p14:xfrm>
                <a:off x="3723214" y="6655445"/>
                <a:ext cx="88560" cy="680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53DE047B-E5B7-426A-A2E7-FDC2A26FF20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718894" y="6651125"/>
                  <a:ext cx="972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3EA05C8-E32F-4FB3-89FB-FC672EB1DED4}"/>
                    </a:ext>
                  </a:extLst>
                </p14:cNvPr>
                <p14:cNvContentPartPr/>
                <p14:nvPr/>
              </p14:nvContentPartPr>
              <p14:xfrm>
                <a:off x="3917254" y="6641045"/>
                <a:ext cx="102240" cy="720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3EA05C8-E32F-4FB3-89FB-FC672EB1DED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912934" y="6636725"/>
                  <a:ext cx="1108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C4816A2-462F-4DB5-873B-986445A765AA}"/>
                    </a:ext>
                  </a:extLst>
                </p14:cNvPr>
                <p14:cNvContentPartPr/>
                <p14:nvPr/>
              </p14:nvContentPartPr>
              <p14:xfrm>
                <a:off x="3889894" y="6591365"/>
                <a:ext cx="121320" cy="104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C4816A2-462F-4DB5-873B-986445A765A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885574" y="6587045"/>
                  <a:ext cx="1299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DACA1B6-3085-4FB2-B519-C24D130A2693}"/>
                    </a:ext>
                  </a:extLst>
                </p14:cNvPr>
                <p14:cNvContentPartPr/>
                <p14:nvPr/>
              </p14:nvContentPartPr>
              <p14:xfrm>
                <a:off x="4017334" y="6527285"/>
                <a:ext cx="70560" cy="666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DACA1B6-3085-4FB2-B519-C24D130A269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013014" y="6522965"/>
                  <a:ext cx="792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D5A2E246-8A49-43B8-BDB8-4E6509741394}"/>
                    </a:ext>
                  </a:extLst>
                </p14:cNvPr>
                <p14:cNvContentPartPr/>
                <p14:nvPr/>
              </p14:nvContentPartPr>
              <p14:xfrm>
                <a:off x="4357534" y="6620885"/>
                <a:ext cx="134640" cy="154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D5A2E246-8A49-43B8-BDB8-4E650974139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353214" y="6616565"/>
                  <a:ext cx="1432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65903B6-17A1-4E5A-AD21-6745D39C5235}"/>
                    </a:ext>
                  </a:extLst>
                </p14:cNvPr>
                <p14:cNvContentPartPr/>
                <p14:nvPr/>
              </p14:nvContentPartPr>
              <p14:xfrm>
                <a:off x="4603414" y="6565805"/>
                <a:ext cx="133560" cy="1011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65903B6-17A1-4E5A-AD21-6745D39C523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599094" y="6561485"/>
                  <a:ext cx="1422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C5F04B47-61BC-4E6E-BE89-A6272B816CCD}"/>
                    </a:ext>
                  </a:extLst>
                </p14:cNvPr>
                <p14:cNvContentPartPr/>
                <p14:nvPr/>
              </p14:nvContentPartPr>
              <p14:xfrm>
                <a:off x="4821574" y="6570125"/>
                <a:ext cx="57240" cy="748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C5F04B47-61BC-4E6E-BE89-A6272B816CC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817254" y="6565805"/>
                  <a:ext cx="658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98934E27-6F2A-425A-9BC9-0BBF36F53390}"/>
                    </a:ext>
                  </a:extLst>
                </p14:cNvPr>
                <p14:cNvContentPartPr/>
                <p14:nvPr/>
              </p14:nvContentPartPr>
              <p14:xfrm>
                <a:off x="4818694" y="6578045"/>
                <a:ext cx="84600" cy="626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98934E27-6F2A-425A-9BC9-0BBF36F5339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814374" y="6573725"/>
                  <a:ext cx="932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A5FBB69-C2E9-49C6-A143-89F2A9DA0DF5}"/>
                    </a:ext>
                  </a:extLst>
                </p14:cNvPr>
                <p14:cNvContentPartPr/>
                <p14:nvPr/>
              </p14:nvContentPartPr>
              <p14:xfrm>
                <a:off x="4937134" y="6617285"/>
                <a:ext cx="4320" cy="565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A5FBB69-C2E9-49C6-A143-89F2A9DA0DF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932814" y="6612965"/>
                  <a:ext cx="129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7B20C59-AD3D-46DC-8A89-A60085083797}"/>
                    </a:ext>
                  </a:extLst>
                </p14:cNvPr>
                <p14:cNvContentPartPr/>
                <p14:nvPr/>
              </p14:nvContentPartPr>
              <p14:xfrm>
                <a:off x="4923814" y="6581645"/>
                <a:ext cx="360" cy="3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7B20C59-AD3D-46DC-8A89-A6008508379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919494" y="65773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279680AE-9A8A-4BCE-B528-AD243F9B9A69}"/>
                    </a:ext>
                  </a:extLst>
                </p14:cNvPr>
                <p14:cNvContentPartPr/>
                <p14:nvPr/>
              </p14:nvContentPartPr>
              <p14:xfrm>
                <a:off x="4911934" y="6488765"/>
                <a:ext cx="90360" cy="583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279680AE-9A8A-4BCE-B528-AD243F9B9A6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907614" y="6484445"/>
                  <a:ext cx="990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87A1F2C-30EB-47D4-8AEF-390492699AEB}"/>
                    </a:ext>
                  </a:extLst>
                </p14:cNvPr>
                <p14:cNvContentPartPr/>
                <p14:nvPr/>
              </p14:nvContentPartPr>
              <p14:xfrm>
                <a:off x="5307214" y="6441245"/>
                <a:ext cx="207720" cy="216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87A1F2C-30EB-47D4-8AEF-390492699AE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302894" y="6436925"/>
                  <a:ext cx="216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9F2EE71-8364-4CAC-BD37-286751498683}"/>
                    </a:ext>
                  </a:extLst>
                </p14:cNvPr>
                <p14:cNvContentPartPr/>
                <p14:nvPr/>
              </p14:nvContentPartPr>
              <p14:xfrm>
                <a:off x="5345014" y="6493445"/>
                <a:ext cx="171000" cy="64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9F2EE71-8364-4CAC-BD37-28675149868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340694" y="6489125"/>
                  <a:ext cx="1796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F6B60D2C-141B-49F2-BD25-2B8C70D38473}"/>
                    </a:ext>
                  </a:extLst>
                </p14:cNvPr>
                <p14:cNvContentPartPr/>
                <p14:nvPr/>
              </p14:nvContentPartPr>
              <p14:xfrm>
                <a:off x="5576494" y="6344765"/>
                <a:ext cx="140400" cy="1735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F6B60D2C-141B-49F2-BD25-2B8C70D3847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572174" y="6340445"/>
                  <a:ext cx="1490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F14CEA18-E386-43CD-BFAF-7E548A418A50}"/>
                    </a:ext>
                  </a:extLst>
                </p14:cNvPr>
                <p14:cNvContentPartPr/>
                <p14:nvPr/>
              </p14:nvContentPartPr>
              <p14:xfrm>
                <a:off x="3440614" y="6192485"/>
                <a:ext cx="1887120" cy="5432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F14CEA18-E386-43CD-BFAF-7E548A418A5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436294" y="6188165"/>
                  <a:ext cx="1895760" cy="55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786350E-53AA-4814-98A0-036492231CA3}"/>
                    </a:ext>
                  </a:extLst>
                </p14:cNvPr>
                <p14:cNvContentPartPr/>
                <p14:nvPr/>
              </p14:nvContentPartPr>
              <p14:xfrm>
                <a:off x="5239534" y="6191405"/>
                <a:ext cx="352440" cy="1519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786350E-53AA-4814-98A0-036492231CA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235214" y="6187085"/>
                  <a:ext cx="3610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DCD16C65-AE1A-459B-B22B-BCFE148A2570}"/>
                    </a:ext>
                  </a:extLst>
                </p14:cNvPr>
                <p14:cNvContentPartPr/>
                <p14:nvPr/>
              </p14:nvContentPartPr>
              <p14:xfrm>
                <a:off x="3430174" y="6225965"/>
                <a:ext cx="1819080" cy="5518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DCD16C65-AE1A-459B-B22B-BCFE148A257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425854" y="6221645"/>
                  <a:ext cx="1827720" cy="56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FD19A0A3-08AB-4ED1-B391-483BF06111CC}"/>
                    </a:ext>
                  </a:extLst>
                </p14:cNvPr>
                <p14:cNvContentPartPr/>
                <p14:nvPr/>
              </p14:nvContentPartPr>
              <p14:xfrm>
                <a:off x="5456974" y="6236045"/>
                <a:ext cx="433440" cy="3891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FD19A0A3-08AB-4ED1-B391-483BF06111C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452654" y="6231725"/>
                  <a:ext cx="442080" cy="39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C416014D-C994-4BF6-848B-24B26D612601}"/>
                  </a:ext>
                </a:extLst>
              </p14:cNvPr>
              <p14:cNvContentPartPr/>
              <p14:nvPr/>
            </p14:nvContentPartPr>
            <p14:xfrm>
              <a:off x="8547934" y="2625245"/>
              <a:ext cx="847800" cy="45108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C416014D-C994-4BF6-848B-24B26D61260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543614" y="2620925"/>
                <a:ext cx="85644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D1F91CDE-9B96-4AAF-BAEF-7A12E2E2BEEB}"/>
                  </a:ext>
                </a:extLst>
              </p14:cNvPr>
              <p14:cNvContentPartPr/>
              <p14:nvPr/>
            </p14:nvContentPartPr>
            <p14:xfrm>
              <a:off x="1264774" y="2293685"/>
              <a:ext cx="1859040" cy="71496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D1F91CDE-9B96-4AAF-BAEF-7A12E2E2BEE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260454" y="2289365"/>
                <a:ext cx="1867680" cy="72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0F671594-5A9F-407E-956E-81F2FA3C9836}"/>
                  </a:ext>
                </a:extLst>
              </p14:cNvPr>
              <p14:cNvContentPartPr/>
              <p14:nvPr/>
            </p14:nvContentPartPr>
            <p14:xfrm>
              <a:off x="9612454" y="2957525"/>
              <a:ext cx="82080" cy="1944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0F671594-5A9F-407E-956E-81F2FA3C983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9608134" y="2953205"/>
                <a:ext cx="9072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6D792B92-C113-47F8-8800-FA9BAB943619}"/>
                  </a:ext>
                </a:extLst>
              </p14:cNvPr>
              <p14:cNvContentPartPr/>
              <p14:nvPr/>
            </p14:nvContentPartPr>
            <p14:xfrm>
              <a:off x="9451534" y="3041405"/>
              <a:ext cx="7200" cy="1296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6D792B92-C113-47F8-8800-FA9BAB94361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9447214" y="3037085"/>
                <a:ext cx="1584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D29EF27D-862D-4A3A-ACAD-75CD69E6BEAE}"/>
                  </a:ext>
                </a:extLst>
              </p14:cNvPr>
              <p14:cNvContentPartPr/>
              <p14:nvPr/>
            </p14:nvContentPartPr>
            <p14:xfrm>
              <a:off x="2858134" y="2793725"/>
              <a:ext cx="360" cy="36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D29EF27D-862D-4A3A-ACAD-75CD69E6BEA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53814" y="2789405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7087923D-3537-4FF3-967C-E5B6BE2D7D47}"/>
                  </a:ext>
                </a:extLst>
              </p14:cNvPr>
              <p14:cNvContentPartPr/>
              <p14:nvPr/>
            </p14:nvContentPartPr>
            <p14:xfrm>
              <a:off x="8733334" y="3025205"/>
              <a:ext cx="360" cy="36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7087923D-3537-4FF3-967C-E5B6BE2D7D4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729014" y="3020885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F17DBF38-740F-4390-B130-24E85F2F0E76}"/>
              </a:ext>
            </a:extLst>
          </p:cNvPr>
          <p:cNvGrpSpPr/>
          <p:nvPr/>
        </p:nvGrpSpPr>
        <p:grpSpPr>
          <a:xfrm>
            <a:off x="8532814" y="2638925"/>
            <a:ext cx="2192760" cy="1266840"/>
            <a:chOff x="8532814" y="2638925"/>
            <a:chExt cx="2192760" cy="126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5ECD6EC9-D0E8-4FAA-96CC-FFA7A9AF3BF5}"/>
                    </a:ext>
                  </a:extLst>
                </p14:cNvPr>
                <p14:cNvContentPartPr/>
                <p14:nvPr/>
              </p14:nvContentPartPr>
              <p14:xfrm>
                <a:off x="10126174" y="3047885"/>
                <a:ext cx="112680" cy="3787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5ECD6EC9-D0E8-4FAA-96CC-FFA7A9AF3BF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121854" y="3043565"/>
                  <a:ext cx="12132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91719E17-BFF0-4C65-8A44-7408F24A3F57}"/>
                    </a:ext>
                  </a:extLst>
                </p14:cNvPr>
                <p14:cNvContentPartPr/>
                <p14:nvPr/>
              </p14:nvContentPartPr>
              <p14:xfrm>
                <a:off x="10231294" y="2638925"/>
                <a:ext cx="114480" cy="2890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91719E17-BFF0-4C65-8A44-7408F24A3F5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226974" y="2634605"/>
                  <a:ext cx="1231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8FC09915-0DA8-432E-B1EC-4FD1CF0EF6B9}"/>
                    </a:ext>
                  </a:extLst>
                </p14:cNvPr>
                <p14:cNvContentPartPr/>
                <p14:nvPr/>
              </p14:nvContentPartPr>
              <p14:xfrm>
                <a:off x="8661694" y="3110885"/>
                <a:ext cx="146520" cy="2653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8FC09915-0DA8-432E-B1EC-4FD1CF0EF6B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657374" y="3106565"/>
                  <a:ext cx="1551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8FC8C290-F569-425A-BD8D-BC0798FA7BE9}"/>
                    </a:ext>
                  </a:extLst>
                </p14:cNvPr>
                <p14:cNvContentPartPr/>
                <p14:nvPr/>
              </p14:nvContentPartPr>
              <p14:xfrm>
                <a:off x="8597254" y="2670605"/>
                <a:ext cx="175320" cy="3441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8FC8C290-F569-425A-BD8D-BC0798FA7BE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592934" y="2666285"/>
                  <a:ext cx="18396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7A722CB6-9C25-4586-8711-A7BA970B83ED}"/>
                    </a:ext>
                  </a:extLst>
                </p14:cNvPr>
                <p14:cNvContentPartPr/>
                <p14:nvPr/>
              </p14:nvContentPartPr>
              <p14:xfrm>
                <a:off x="8546854" y="3687245"/>
                <a:ext cx="148320" cy="2196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7A722CB6-9C25-4586-8711-A7BA970B83E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542534" y="3682925"/>
                  <a:ext cx="1569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95D6438F-610D-4136-8CD4-11A44F7893BD}"/>
                    </a:ext>
                  </a:extLst>
                </p14:cNvPr>
                <p14:cNvContentPartPr/>
                <p14:nvPr/>
              </p14:nvContentPartPr>
              <p14:xfrm>
                <a:off x="8532814" y="3733325"/>
                <a:ext cx="167040" cy="248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95D6438F-610D-4136-8CD4-11A44F7893B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528494" y="3729005"/>
                  <a:ext cx="1756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EEB31E1A-DFDD-4711-98FA-69E87ABFC5B8}"/>
                    </a:ext>
                  </a:extLst>
                </p14:cNvPr>
                <p14:cNvContentPartPr/>
                <p14:nvPr/>
              </p14:nvContentPartPr>
              <p14:xfrm>
                <a:off x="8790214" y="3552245"/>
                <a:ext cx="107280" cy="860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EEB31E1A-DFDD-4711-98FA-69E87ABFC5B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785894" y="3547925"/>
                  <a:ext cx="1159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009396E3-A19E-47CF-9569-3C38784109C2}"/>
                    </a:ext>
                  </a:extLst>
                </p14:cNvPr>
                <p14:cNvContentPartPr/>
                <p14:nvPr/>
              </p14:nvContentPartPr>
              <p14:xfrm>
                <a:off x="9017374" y="3421925"/>
                <a:ext cx="67320" cy="2235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009396E3-A19E-47CF-9569-3C38784109C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013054" y="3417605"/>
                  <a:ext cx="759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F7F91D19-4CD4-43D4-AC02-533DE638EE53}"/>
                    </a:ext>
                  </a:extLst>
                </p14:cNvPr>
                <p14:cNvContentPartPr/>
                <p14:nvPr/>
              </p14:nvContentPartPr>
              <p14:xfrm>
                <a:off x="9145174" y="3491405"/>
                <a:ext cx="84960" cy="8136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F7F91D19-4CD4-43D4-AC02-533DE638EE5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140854" y="3487085"/>
                  <a:ext cx="936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F24852AB-4DE1-43A7-B97E-49D918E90C69}"/>
                    </a:ext>
                  </a:extLst>
                </p14:cNvPr>
                <p14:cNvContentPartPr/>
                <p14:nvPr/>
              </p14:nvContentPartPr>
              <p14:xfrm>
                <a:off x="9231574" y="3500405"/>
                <a:ext cx="20880" cy="12204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F24852AB-4DE1-43A7-B97E-49D918E90C6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227254" y="3496085"/>
                  <a:ext cx="295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9A56C1F2-A749-4E5E-8903-414242EA44C7}"/>
                    </a:ext>
                  </a:extLst>
                </p14:cNvPr>
                <p14:cNvContentPartPr/>
                <p14:nvPr/>
              </p14:nvContentPartPr>
              <p14:xfrm>
                <a:off x="9118894" y="3441365"/>
                <a:ext cx="145080" cy="18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9A56C1F2-A749-4E5E-8903-414242EA44C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114574" y="3437045"/>
                  <a:ext cx="15372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FFFF51CA-02D2-40FF-BDA0-389CD0423268}"/>
                    </a:ext>
                  </a:extLst>
                </p14:cNvPr>
                <p14:cNvContentPartPr/>
                <p14:nvPr/>
              </p14:nvContentPartPr>
              <p14:xfrm>
                <a:off x="9357934" y="3475925"/>
                <a:ext cx="76320" cy="756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FFFF51CA-02D2-40FF-BDA0-389CD042326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353614" y="3471605"/>
                  <a:ext cx="849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30CCD32-7062-4C14-A1BE-CF16FC9ADDBC}"/>
                    </a:ext>
                  </a:extLst>
                </p14:cNvPr>
                <p14:cNvContentPartPr/>
                <p14:nvPr/>
              </p14:nvContentPartPr>
              <p14:xfrm>
                <a:off x="9352894" y="3474125"/>
                <a:ext cx="87120" cy="511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30CCD32-7062-4C14-A1BE-CF16FC9ADDB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348574" y="3469805"/>
                  <a:ext cx="957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A90720AB-2202-40C3-B080-68F71C56D059}"/>
                    </a:ext>
                  </a:extLst>
                </p14:cNvPr>
                <p14:cNvContentPartPr/>
                <p14:nvPr/>
              </p14:nvContentPartPr>
              <p14:xfrm>
                <a:off x="9338854" y="3423725"/>
                <a:ext cx="126360" cy="93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A90720AB-2202-40C3-B080-68F71C56D05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334534" y="3419405"/>
                  <a:ext cx="135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DAADBE93-BC6C-4AA3-BA72-851AE13C937B}"/>
                    </a:ext>
                  </a:extLst>
                </p14:cNvPr>
                <p14:cNvContentPartPr/>
                <p14:nvPr/>
              </p14:nvContentPartPr>
              <p14:xfrm>
                <a:off x="9575734" y="3500765"/>
                <a:ext cx="104760" cy="612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DAADBE93-BC6C-4AA3-BA72-851AE13C937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571414" y="3496445"/>
                  <a:ext cx="1134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1B878210-3532-44F5-AC0A-5A7632FE15B1}"/>
                    </a:ext>
                  </a:extLst>
                </p14:cNvPr>
                <p14:cNvContentPartPr/>
                <p14:nvPr/>
              </p14:nvContentPartPr>
              <p14:xfrm>
                <a:off x="9809014" y="3399965"/>
                <a:ext cx="19440" cy="7164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1B878210-3532-44F5-AC0A-5A7632FE15B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804694" y="3395645"/>
                  <a:ext cx="280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E7CBBC7B-2A3A-426C-911E-034B839AD2A0}"/>
                    </a:ext>
                  </a:extLst>
                </p14:cNvPr>
                <p14:cNvContentPartPr/>
                <p14:nvPr/>
              </p14:nvContentPartPr>
              <p14:xfrm>
                <a:off x="9762934" y="3472325"/>
                <a:ext cx="129240" cy="50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E7CBBC7B-2A3A-426C-911E-034B839AD2A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758614" y="3468005"/>
                  <a:ext cx="1378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A69A0E02-CE8C-4388-B511-A40503EA3A85}"/>
                    </a:ext>
                  </a:extLst>
                </p14:cNvPr>
                <p14:cNvContentPartPr/>
                <p14:nvPr/>
              </p14:nvContentPartPr>
              <p14:xfrm>
                <a:off x="9791374" y="3509045"/>
                <a:ext cx="92880" cy="5688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A69A0E02-CE8C-4388-B511-A40503EA3A8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787054" y="3504725"/>
                  <a:ext cx="1015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93968634-A34F-4712-880D-E3183CB231D4}"/>
                    </a:ext>
                  </a:extLst>
                </p14:cNvPr>
                <p14:cNvContentPartPr/>
                <p14:nvPr/>
              </p14:nvContentPartPr>
              <p14:xfrm>
                <a:off x="9954094" y="3404645"/>
                <a:ext cx="138240" cy="75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93968634-A34F-4712-880D-E3183CB231D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949774" y="3400325"/>
                  <a:ext cx="1468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37878776-ADEC-439F-BFD6-9664DFF796B0}"/>
                    </a:ext>
                  </a:extLst>
                </p14:cNvPr>
                <p14:cNvContentPartPr/>
                <p14:nvPr/>
              </p14:nvContentPartPr>
              <p14:xfrm>
                <a:off x="9958774" y="3421205"/>
                <a:ext cx="137880" cy="9828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37878776-ADEC-439F-BFD6-9664DFF796B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954454" y="3416885"/>
                  <a:ext cx="1465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7399240C-EB01-4E8F-AB0C-A959DE71927E}"/>
                    </a:ext>
                  </a:extLst>
                </p14:cNvPr>
                <p14:cNvContentPartPr/>
                <p14:nvPr/>
              </p14:nvContentPartPr>
              <p14:xfrm>
                <a:off x="10147774" y="3426245"/>
                <a:ext cx="67320" cy="720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7399240C-EB01-4E8F-AB0C-A959DE71927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143454" y="3421925"/>
                  <a:ext cx="759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69547282-458A-4B57-9540-4787DE9F250B}"/>
                    </a:ext>
                  </a:extLst>
                </p14:cNvPr>
                <p14:cNvContentPartPr/>
                <p14:nvPr/>
              </p14:nvContentPartPr>
              <p14:xfrm>
                <a:off x="10148494" y="3440285"/>
                <a:ext cx="101160" cy="698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69547282-458A-4B57-9540-4787DE9F250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144174" y="3435965"/>
                  <a:ext cx="1098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AD1EE391-23EC-41B0-BC33-5820F53FFB0F}"/>
                    </a:ext>
                  </a:extLst>
                </p14:cNvPr>
                <p14:cNvContentPartPr/>
                <p14:nvPr/>
              </p14:nvContentPartPr>
              <p14:xfrm>
                <a:off x="10245334" y="3422285"/>
                <a:ext cx="6120" cy="133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AD1EE391-23EC-41B0-BC33-5820F53FFB0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241014" y="3417965"/>
                  <a:ext cx="147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2BD9AC48-1D51-48A3-B84E-828540F910B9}"/>
                    </a:ext>
                  </a:extLst>
                </p14:cNvPr>
                <p14:cNvContentPartPr/>
                <p14:nvPr/>
              </p14:nvContentPartPr>
              <p14:xfrm>
                <a:off x="10311934" y="3410765"/>
                <a:ext cx="90720" cy="9792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2BD9AC48-1D51-48A3-B84E-828540F910B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307614" y="3406445"/>
                  <a:ext cx="993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8FBB358C-5C0C-46A9-9AFA-4FDA5A195ED8}"/>
                    </a:ext>
                  </a:extLst>
                </p14:cNvPr>
                <p14:cNvContentPartPr/>
                <p14:nvPr/>
              </p14:nvContentPartPr>
              <p14:xfrm>
                <a:off x="10415614" y="3399605"/>
                <a:ext cx="30960" cy="1227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8FBB358C-5C0C-46A9-9AFA-4FDA5A195ED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411294" y="3395285"/>
                  <a:ext cx="396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0878BCA3-65B5-49DB-BEA4-6F871D1FD2F3}"/>
                    </a:ext>
                  </a:extLst>
                </p14:cNvPr>
                <p14:cNvContentPartPr/>
                <p14:nvPr/>
              </p14:nvContentPartPr>
              <p14:xfrm>
                <a:off x="10444774" y="3357485"/>
                <a:ext cx="78840" cy="1958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0878BCA3-65B5-49DB-BEA4-6F871D1FD2F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440454" y="3353165"/>
                  <a:ext cx="874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ADA1D0AE-F38F-4391-A4C5-01C978914FB6}"/>
                    </a:ext>
                  </a:extLst>
                </p14:cNvPr>
                <p14:cNvContentPartPr/>
                <p14:nvPr/>
              </p14:nvContentPartPr>
              <p14:xfrm>
                <a:off x="10540534" y="3335165"/>
                <a:ext cx="59760" cy="2152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ADA1D0AE-F38F-4391-A4C5-01C978914FB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536214" y="3330845"/>
                  <a:ext cx="684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BF2504EB-AF58-4548-BE1F-0D78297F5391}"/>
                    </a:ext>
                  </a:extLst>
                </p14:cNvPr>
                <p14:cNvContentPartPr/>
                <p14:nvPr/>
              </p14:nvContentPartPr>
              <p14:xfrm>
                <a:off x="8804254" y="3608045"/>
                <a:ext cx="1921320" cy="9612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BF2504EB-AF58-4548-BE1F-0D78297F539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799934" y="3603725"/>
                  <a:ext cx="19299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E987E4A2-FDEE-4448-A3AB-EFC258687478}"/>
                    </a:ext>
                  </a:extLst>
                </p14:cNvPr>
                <p14:cNvContentPartPr/>
                <p14:nvPr/>
              </p14:nvContentPartPr>
              <p14:xfrm>
                <a:off x="8823334" y="3813605"/>
                <a:ext cx="112320" cy="7560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E987E4A2-FDEE-4448-A3AB-EFC25868747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819014" y="3809285"/>
                  <a:ext cx="1209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063842D1-03B3-43D7-81BD-BB8AA852CF5F}"/>
                    </a:ext>
                  </a:extLst>
                </p14:cNvPr>
                <p14:cNvContentPartPr/>
                <p14:nvPr/>
              </p14:nvContentPartPr>
              <p14:xfrm>
                <a:off x="9042934" y="3754565"/>
                <a:ext cx="84600" cy="1512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063842D1-03B3-43D7-81BD-BB8AA852CF5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038614" y="3750245"/>
                  <a:ext cx="932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C3363F6B-1702-44B8-845C-BBF61039F11C}"/>
                    </a:ext>
                  </a:extLst>
                </p14:cNvPr>
                <p14:cNvContentPartPr/>
                <p14:nvPr/>
              </p14:nvContentPartPr>
              <p14:xfrm>
                <a:off x="9257854" y="3789845"/>
                <a:ext cx="65880" cy="928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C3363F6B-1702-44B8-845C-BBF61039F11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253534" y="3785525"/>
                  <a:ext cx="745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DACEA8B2-BD9D-40F4-BC07-A08F84B97657}"/>
                    </a:ext>
                  </a:extLst>
                </p14:cNvPr>
                <p14:cNvContentPartPr/>
                <p14:nvPr/>
              </p14:nvContentPartPr>
              <p14:xfrm>
                <a:off x="9253894" y="3801005"/>
                <a:ext cx="88200" cy="7272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DACEA8B2-BD9D-40F4-BC07-A08F84B9765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249574" y="3796685"/>
                  <a:ext cx="968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144AA50B-23D7-4378-89CA-98049C4A45C1}"/>
                    </a:ext>
                  </a:extLst>
                </p14:cNvPr>
                <p14:cNvContentPartPr/>
                <p14:nvPr/>
              </p14:nvContentPartPr>
              <p14:xfrm>
                <a:off x="9236614" y="3759245"/>
                <a:ext cx="154080" cy="93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144AA50B-23D7-4378-89CA-98049C4A45C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232294" y="3754925"/>
                  <a:ext cx="162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3D71BE7D-12F8-4EE0-AF8B-79A2AB11FDD3}"/>
                    </a:ext>
                  </a:extLst>
                </p14:cNvPr>
                <p14:cNvContentPartPr/>
                <p14:nvPr/>
              </p14:nvContentPartPr>
              <p14:xfrm>
                <a:off x="9375934" y="3669965"/>
                <a:ext cx="77400" cy="982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3D71BE7D-12F8-4EE0-AF8B-79A2AB11FDD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371614" y="3665645"/>
                  <a:ext cx="86040" cy="10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29EAA1AB-AE31-4549-B850-22C37EF4252D}"/>
                  </a:ext>
                </a:extLst>
              </p14:cNvPr>
              <p14:cNvContentPartPr/>
              <p14:nvPr/>
            </p14:nvContentPartPr>
            <p14:xfrm>
              <a:off x="9591574" y="3806765"/>
              <a:ext cx="131040" cy="13320"/>
            </p14:xfrm>
          </p:contentPart>
        </mc:Choice>
        <mc:Fallback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29EAA1AB-AE31-4549-B850-22C37EF4252D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9587254" y="3802445"/>
                <a:ext cx="139680" cy="2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Gruppieren 131">
            <a:extLst>
              <a:ext uri="{FF2B5EF4-FFF2-40B4-BE49-F238E27FC236}">
                <a16:creationId xmlns:a16="http://schemas.microsoft.com/office/drawing/2014/main" id="{3507637D-119E-4CFE-8737-99CE1FC98DD1}"/>
              </a:ext>
            </a:extLst>
          </p:cNvPr>
          <p:cNvGrpSpPr/>
          <p:nvPr/>
        </p:nvGrpSpPr>
        <p:grpSpPr>
          <a:xfrm>
            <a:off x="9824134" y="3658805"/>
            <a:ext cx="625680" cy="272520"/>
            <a:chOff x="9824134" y="3658805"/>
            <a:chExt cx="625680" cy="27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DA326627-9689-469D-8531-6BBB63909A72}"/>
                    </a:ext>
                  </a:extLst>
                </p14:cNvPr>
                <p14:cNvContentPartPr/>
                <p14:nvPr/>
              </p14:nvContentPartPr>
              <p14:xfrm>
                <a:off x="9837454" y="3687605"/>
                <a:ext cx="63000" cy="8892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DA326627-9689-469D-8531-6BBB63909A7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833134" y="3683285"/>
                  <a:ext cx="716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243EEC19-DA0E-408D-B732-F1B6740B614E}"/>
                    </a:ext>
                  </a:extLst>
                </p14:cNvPr>
                <p14:cNvContentPartPr/>
                <p14:nvPr/>
              </p14:nvContentPartPr>
              <p14:xfrm>
                <a:off x="9824134" y="3789845"/>
                <a:ext cx="87120" cy="50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243EEC19-DA0E-408D-B732-F1B6740B614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819814" y="3785525"/>
                  <a:ext cx="957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F9057E93-6ED1-4C1F-9CBE-99FEEE88AF71}"/>
                    </a:ext>
                  </a:extLst>
                </p14:cNvPr>
                <p14:cNvContentPartPr/>
                <p14:nvPr/>
              </p14:nvContentPartPr>
              <p14:xfrm>
                <a:off x="9850414" y="3825845"/>
                <a:ext cx="74880" cy="540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F9057E93-6ED1-4C1F-9CBE-99FEEE88AF7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846094" y="3821525"/>
                  <a:ext cx="835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B281E617-181E-4064-9B83-9F1DFCF8A5D0}"/>
                    </a:ext>
                  </a:extLst>
                </p14:cNvPr>
                <p14:cNvContentPartPr/>
                <p14:nvPr/>
              </p14:nvContentPartPr>
              <p14:xfrm>
                <a:off x="9991174" y="3743765"/>
                <a:ext cx="112320" cy="288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B281E617-181E-4064-9B83-9F1DFCF8A5D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986854" y="3739445"/>
                  <a:ext cx="12096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7F857D44-A513-47EB-A271-FA03D6BA9422}"/>
                    </a:ext>
                  </a:extLst>
                </p14:cNvPr>
                <p14:cNvContentPartPr/>
                <p14:nvPr/>
              </p14:nvContentPartPr>
              <p14:xfrm>
                <a:off x="9987934" y="3745925"/>
                <a:ext cx="108720" cy="9828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7F857D44-A513-47EB-A271-FA03D6BA942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983614" y="3741605"/>
                  <a:ext cx="1173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0A44997C-8E55-41B9-845C-160A0919230F}"/>
                    </a:ext>
                  </a:extLst>
                </p14:cNvPr>
                <p14:cNvContentPartPr/>
                <p14:nvPr/>
              </p14:nvContentPartPr>
              <p14:xfrm>
                <a:off x="10163974" y="3766445"/>
                <a:ext cx="71640" cy="806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0A44997C-8E55-41B9-845C-160A0919230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159654" y="3762125"/>
                  <a:ext cx="802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CEE1C9AF-4E6F-4493-98EB-22A1A7F9791C}"/>
                    </a:ext>
                  </a:extLst>
                </p14:cNvPr>
                <p14:cNvContentPartPr/>
                <p14:nvPr/>
              </p14:nvContentPartPr>
              <p14:xfrm>
                <a:off x="10167574" y="3761045"/>
                <a:ext cx="81360" cy="748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CEE1C9AF-4E6F-4493-98EB-22A1A7F9791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163254" y="3756725"/>
                  <a:ext cx="900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960C6CF9-60A1-40AA-8692-222C380F37B0}"/>
                    </a:ext>
                  </a:extLst>
                </p14:cNvPr>
                <p14:cNvContentPartPr/>
                <p14:nvPr/>
              </p14:nvContentPartPr>
              <p14:xfrm>
                <a:off x="10274854" y="3808565"/>
                <a:ext cx="4320" cy="5688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960C6CF9-60A1-40AA-8692-222C380F37B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270534" y="3804245"/>
                  <a:ext cx="129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85ECAA68-5CAB-4C51-90BF-D60D4F00FB28}"/>
                    </a:ext>
                  </a:extLst>
                </p14:cNvPr>
                <p14:cNvContentPartPr/>
                <p14:nvPr/>
              </p14:nvContentPartPr>
              <p14:xfrm>
                <a:off x="10267654" y="3771845"/>
                <a:ext cx="2160" cy="144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85ECAA68-5CAB-4C51-90BF-D60D4F00FB2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263334" y="3767525"/>
                  <a:ext cx="1080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4AA957E8-235A-4A6D-911C-9B7300E7B3E1}"/>
                    </a:ext>
                  </a:extLst>
                </p14:cNvPr>
                <p14:cNvContentPartPr/>
                <p14:nvPr/>
              </p14:nvContentPartPr>
              <p14:xfrm>
                <a:off x="10238854" y="3658805"/>
                <a:ext cx="102240" cy="6480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4AA957E8-235A-4A6D-911C-9B7300E7B3E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234534" y="3654485"/>
                  <a:ext cx="1108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4EFE1B83-2372-4719-BFD3-797126EC650F}"/>
                    </a:ext>
                  </a:extLst>
                </p14:cNvPr>
                <p14:cNvContentPartPr/>
                <p14:nvPr/>
              </p14:nvContentPartPr>
              <p14:xfrm>
                <a:off x="10347214" y="3660245"/>
                <a:ext cx="102600" cy="27108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4EFE1B83-2372-4719-BFD3-797126EC650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342894" y="3655925"/>
                  <a:ext cx="111240" cy="27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1363ABB7-D82F-435E-8173-BF1290BDB229}"/>
              </a:ext>
            </a:extLst>
          </p:cNvPr>
          <p:cNvGrpSpPr/>
          <p:nvPr/>
        </p:nvGrpSpPr>
        <p:grpSpPr>
          <a:xfrm>
            <a:off x="544054" y="476405"/>
            <a:ext cx="7427520" cy="1540800"/>
            <a:chOff x="544054" y="476405"/>
            <a:chExt cx="7427520" cy="154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3A968693-2523-4A30-9C91-0B71776706B9}"/>
                    </a:ext>
                  </a:extLst>
                </p14:cNvPr>
                <p14:cNvContentPartPr/>
                <p14:nvPr/>
              </p14:nvContentPartPr>
              <p14:xfrm>
                <a:off x="6626974" y="1181285"/>
                <a:ext cx="1344600" cy="83592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3A968693-2523-4A30-9C91-0B71776706B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622654" y="1176965"/>
                  <a:ext cx="1353240" cy="84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2E211D14-312C-423A-95FB-AA67D4911862}"/>
                    </a:ext>
                  </a:extLst>
                </p14:cNvPr>
                <p14:cNvContentPartPr/>
                <p14:nvPr/>
              </p14:nvContentPartPr>
              <p14:xfrm>
                <a:off x="680134" y="476405"/>
                <a:ext cx="6521760" cy="71964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2E211D14-312C-423A-95FB-AA67D491186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75814" y="472085"/>
                  <a:ext cx="6530400" cy="72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37091A4E-8E59-4363-8ED6-138A7A50546D}"/>
                    </a:ext>
                  </a:extLst>
                </p14:cNvPr>
                <p14:cNvContentPartPr/>
                <p14:nvPr/>
              </p14:nvContentPartPr>
              <p14:xfrm>
                <a:off x="544054" y="894005"/>
                <a:ext cx="295200" cy="26640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37091A4E-8E59-4363-8ED6-138A7A50546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39734" y="889685"/>
                  <a:ext cx="303840" cy="27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6F3487B4-D174-46DE-B7EE-72E12AE735B0}"/>
                  </a:ext>
                </a:extLst>
              </p14:cNvPr>
              <p14:cNvContentPartPr/>
              <p14:nvPr/>
            </p14:nvContentPartPr>
            <p14:xfrm>
              <a:off x="1189174" y="4048325"/>
              <a:ext cx="410760" cy="57672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6F3487B4-D174-46DE-B7EE-72E12AE735B0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1184854" y="4044005"/>
                <a:ext cx="419400" cy="58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45875F82-BB2E-4E59-88F7-6B4F5CD33DF8}"/>
                  </a:ext>
                </a:extLst>
              </p14:cNvPr>
              <p14:cNvContentPartPr/>
              <p14:nvPr/>
            </p14:nvContentPartPr>
            <p14:xfrm>
              <a:off x="877414" y="2664845"/>
              <a:ext cx="473760" cy="537840"/>
            </p14:xfrm>
          </p:contentPart>
        </mc:Choice>
        <mc:Fallback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45875F82-BB2E-4E59-88F7-6B4F5CD33DF8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873094" y="2660525"/>
                <a:ext cx="482400" cy="54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2622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11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/>
              <a:t>Linear </a:t>
            </a:r>
            <a:r>
              <a:rPr lang="de-DE" sz="2600" dirty="0"/>
              <a:t>Regression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631504" y="5373216"/>
            <a:ext cx="8856984" cy="11521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b=</a:t>
            </a:r>
          </a:p>
          <a:p>
            <a:endParaRPr lang="de-DE" sz="2400" dirty="0"/>
          </a:p>
          <a:p>
            <a:r>
              <a:rPr lang="de-DE" sz="2400" dirty="0"/>
              <a:t>a=</a:t>
            </a:r>
          </a:p>
          <a:p>
            <a:endParaRPr lang="de-DE" sz="2400" baseline="-25000" dirty="0"/>
          </a:p>
          <a:p>
            <a:endParaRPr lang="de-DE" sz="2400" baseline="-25000" dirty="0"/>
          </a:p>
          <a:p>
            <a:r>
              <a:rPr lang="de-DE" sz="2400" dirty="0"/>
              <a:t> 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A2CB1DA1-C61A-67A8-FCCD-5710660A0FD7}"/>
              </a:ext>
            </a:extLst>
          </p:cNvPr>
          <p:cNvGraphicFramePr>
            <a:graphicFrameLocks noGrp="1"/>
          </p:cNvGraphicFramePr>
          <p:nvPr/>
        </p:nvGraphicFramePr>
        <p:xfrm>
          <a:off x="249381" y="665017"/>
          <a:ext cx="8931204" cy="3697280"/>
        </p:xfrm>
        <a:graphic>
          <a:graphicData uri="http://schemas.openxmlformats.org/drawingml/2006/table">
            <a:tbl>
              <a:tblPr/>
              <a:tblGrid>
                <a:gridCol w="1413911">
                  <a:extLst>
                    <a:ext uri="{9D8B030D-6E8A-4147-A177-3AD203B41FA5}">
                      <a16:colId xmlns:a16="http://schemas.microsoft.com/office/drawing/2014/main" val="103109078"/>
                    </a:ext>
                  </a:extLst>
                </a:gridCol>
                <a:gridCol w="1413911">
                  <a:extLst>
                    <a:ext uri="{9D8B030D-6E8A-4147-A177-3AD203B41FA5}">
                      <a16:colId xmlns:a16="http://schemas.microsoft.com/office/drawing/2014/main" val="3985245184"/>
                    </a:ext>
                  </a:extLst>
                </a:gridCol>
                <a:gridCol w="1861649">
                  <a:extLst>
                    <a:ext uri="{9D8B030D-6E8A-4147-A177-3AD203B41FA5}">
                      <a16:colId xmlns:a16="http://schemas.microsoft.com/office/drawing/2014/main" val="39917345"/>
                    </a:ext>
                  </a:extLst>
                </a:gridCol>
                <a:gridCol w="1413911">
                  <a:extLst>
                    <a:ext uri="{9D8B030D-6E8A-4147-A177-3AD203B41FA5}">
                      <a16:colId xmlns:a16="http://schemas.microsoft.com/office/drawing/2014/main" val="1889085439"/>
                    </a:ext>
                  </a:extLst>
                </a:gridCol>
                <a:gridCol w="1413911">
                  <a:extLst>
                    <a:ext uri="{9D8B030D-6E8A-4147-A177-3AD203B41FA5}">
                      <a16:colId xmlns:a16="http://schemas.microsoft.com/office/drawing/2014/main" val="1893009278"/>
                    </a:ext>
                  </a:extLst>
                </a:gridCol>
                <a:gridCol w="1413911">
                  <a:extLst>
                    <a:ext uri="{9D8B030D-6E8A-4147-A177-3AD203B41FA5}">
                      <a16:colId xmlns:a16="http://schemas.microsoft.com/office/drawing/2014/main" val="3603166235"/>
                    </a:ext>
                  </a:extLst>
                </a:gridCol>
              </a:tblGrid>
              <a:tr h="46216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Sales volume [€]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932805"/>
                  </a:ext>
                </a:extLst>
              </a:tr>
              <a:tr h="46216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x^2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673140"/>
                  </a:ext>
                </a:extLst>
              </a:tr>
              <a:tr h="46216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7220231"/>
                  </a:ext>
                </a:extLst>
              </a:tr>
              <a:tr h="46216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5855167"/>
                  </a:ext>
                </a:extLst>
              </a:tr>
              <a:tr h="46216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714795"/>
                  </a:ext>
                </a:extLst>
              </a:tr>
              <a:tr h="46216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281380"/>
                  </a:ext>
                </a:extLst>
              </a:tr>
              <a:tr h="46216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6029866"/>
                  </a:ext>
                </a:extLst>
              </a:tr>
              <a:tr h="46216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031512"/>
                  </a:ext>
                </a:extLst>
              </a:tr>
            </a:tbl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154D6684-9CF3-6CB2-7EFC-94BAB46590D2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04129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31504" y="5877272"/>
            <a:ext cx="8856984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/>
              <a:t>yhat(</a:t>
            </a:r>
            <a:r>
              <a:rPr lang="de-DE" sz="2200" dirty="0"/>
              <a:t>30)=</a:t>
            </a:r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Extrapolation </a:t>
            </a:r>
            <a:r>
              <a:rPr lang="de-DE" sz="3200" dirty="0" err="1"/>
              <a:t>for</a:t>
            </a:r>
            <a:r>
              <a:rPr lang="de-DE" sz="3200" dirty="0"/>
              <a:t> x=30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842177D2-B0A2-33D4-8620-98AFD2381E32}"/>
              </a:ext>
            </a:extLst>
          </p:cNvPr>
          <p:cNvGraphicFramePr>
            <a:graphicFrameLocks noGrp="1"/>
          </p:cNvGraphicFramePr>
          <p:nvPr/>
        </p:nvGraphicFramePr>
        <p:xfrm>
          <a:off x="1631505" y="762422"/>
          <a:ext cx="8928993" cy="3674688"/>
        </p:xfrm>
        <a:graphic>
          <a:graphicData uri="http://schemas.openxmlformats.org/drawingml/2006/table">
            <a:tbl>
              <a:tblPr/>
              <a:tblGrid>
                <a:gridCol w="1413561">
                  <a:extLst>
                    <a:ext uri="{9D8B030D-6E8A-4147-A177-3AD203B41FA5}">
                      <a16:colId xmlns:a16="http://schemas.microsoft.com/office/drawing/2014/main" val="103109078"/>
                    </a:ext>
                  </a:extLst>
                </a:gridCol>
                <a:gridCol w="1413561">
                  <a:extLst>
                    <a:ext uri="{9D8B030D-6E8A-4147-A177-3AD203B41FA5}">
                      <a16:colId xmlns:a16="http://schemas.microsoft.com/office/drawing/2014/main" val="3985245184"/>
                    </a:ext>
                  </a:extLst>
                </a:gridCol>
                <a:gridCol w="1861188">
                  <a:extLst>
                    <a:ext uri="{9D8B030D-6E8A-4147-A177-3AD203B41FA5}">
                      <a16:colId xmlns:a16="http://schemas.microsoft.com/office/drawing/2014/main" val="39917345"/>
                    </a:ext>
                  </a:extLst>
                </a:gridCol>
                <a:gridCol w="1413561">
                  <a:extLst>
                    <a:ext uri="{9D8B030D-6E8A-4147-A177-3AD203B41FA5}">
                      <a16:colId xmlns:a16="http://schemas.microsoft.com/office/drawing/2014/main" val="1889085439"/>
                    </a:ext>
                  </a:extLst>
                </a:gridCol>
                <a:gridCol w="1413561">
                  <a:extLst>
                    <a:ext uri="{9D8B030D-6E8A-4147-A177-3AD203B41FA5}">
                      <a16:colId xmlns:a16="http://schemas.microsoft.com/office/drawing/2014/main" val="1893009278"/>
                    </a:ext>
                  </a:extLst>
                </a:gridCol>
                <a:gridCol w="1413561">
                  <a:extLst>
                    <a:ext uri="{9D8B030D-6E8A-4147-A177-3AD203B41FA5}">
                      <a16:colId xmlns:a16="http://schemas.microsoft.com/office/drawing/2014/main" val="3603166235"/>
                    </a:ext>
                  </a:extLst>
                </a:gridCol>
              </a:tblGrid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Sales volume [€]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932805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x^2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yhat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673140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7220231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5855167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714795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281380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6029866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031512"/>
                  </a:ext>
                </a:extLst>
              </a:tr>
            </a:tbl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DEDF43C3-B888-FACF-ED6F-E89BA5E7855E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07598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BB9182C-DEFB-F8BE-635D-7C8EB43F4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08" y="656692"/>
            <a:ext cx="7591958" cy="4104456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822440" y="6356350"/>
            <a:ext cx="2743200" cy="365125"/>
          </a:xfrm>
        </p:spPr>
        <p:txBody>
          <a:bodyPr/>
          <a:lstStyle/>
          <a:p>
            <a:fld id="{386CAE9C-98EE-4793-B6DD-11C28406210D}" type="slidenum">
              <a:rPr lang="de-DE" smtClean="0"/>
              <a:t>13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44624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 err="1"/>
              <a:t>Calulating</a:t>
            </a:r>
            <a:r>
              <a:rPr lang="de-DE" sz="2600" dirty="0"/>
              <a:t> </a:t>
            </a:r>
            <a:r>
              <a:rPr lang="de-DE" sz="2600" dirty="0" err="1"/>
              <a:t>the</a:t>
            </a:r>
            <a:r>
              <a:rPr lang="de-DE" sz="2600" dirty="0"/>
              <a:t> </a:t>
            </a:r>
            <a:r>
              <a:rPr lang="de-DE" sz="2600" dirty="0" err="1"/>
              <a:t>regression</a:t>
            </a:r>
            <a:r>
              <a:rPr lang="de-DE" sz="2600" dirty="0"/>
              <a:t> </a:t>
            </a:r>
            <a:r>
              <a:rPr lang="de-DE" sz="2600" dirty="0" err="1"/>
              <a:t>line</a:t>
            </a:r>
            <a:r>
              <a:rPr lang="de-DE" sz="2600" dirty="0"/>
              <a:t> </a:t>
            </a:r>
            <a:r>
              <a:rPr lang="de-DE" sz="2600" dirty="0" err="1"/>
              <a:t>from</a:t>
            </a:r>
            <a:r>
              <a:rPr lang="de-DE" sz="2600" dirty="0"/>
              <a:t> </a:t>
            </a:r>
            <a:r>
              <a:rPr lang="de-DE" sz="2600" dirty="0" err="1"/>
              <a:t>empirical</a:t>
            </a:r>
            <a:r>
              <a:rPr lang="de-DE" sz="2600" dirty="0"/>
              <a:t> </a:t>
            </a:r>
            <a:r>
              <a:rPr lang="de-DE" sz="2600" dirty="0" err="1"/>
              <a:t>data</a:t>
            </a:r>
            <a:endParaRPr lang="de-DE" sz="2600" dirty="0"/>
          </a:p>
        </p:txBody>
      </p:sp>
      <p:cxnSp>
        <p:nvCxnSpPr>
          <p:cNvPr id="12" name="Gerade Verbindung mit Pfeil 11"/>
          <p:cNvCxnSpPr>
            <a:cxnSpLocks/>
          </p:cNvCxnSpPr>
          <p:nvPr/>
        </p:nvCxnSpPr>
        <p:spPr>
          <a:xfrm flipH="1" flipV="1">
            <a:off x="5459968" y="1754814"/>
            <a:ext cx="307410" cy="95410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>
            <a:spLocks noChangeAspect="1"/>
          </p:cNvSpPr>
          <p:nvPr/>
        </p:nvSpPr>
        <p:spPr>
          <a:xfrm>
            <a:off x="4109844" y="1898856"/>
            <a:ext cx="468000" cy="46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4109844" y="1898856"/>
                <a:ext cx="4844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/>
                        </a:rPr>
                        <m:t>𝑒</m:t>
                      </m:r>
                      <m:r>
                        <a:rPr lang="de-DE" i="1" baseline="-25000">
                          <a:latin typeface="Cambria Math"/>
                        </a:rPr>
                        <m:t>𝑖</m:t>
                      </m:r>
                      <m:r>
                        <a:rPr lang="de-DE" i="1" baseline="3000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de-DE" baseline="30000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844" y="1898856"/>
                <a:ext cx="48442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5459969" y="2708920"/>
                <a:ext cx="1337289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de-DE" i="1" baseline="-25000">
                        <a:latin typeface="Cambria Math"/>
                      </a:rPr>
                      <m:t>𝑖</m:t>
                    </m:r>
                    <m:r>
                      <a:rPr lang="de-DE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de-DE">
                        <a:latin typeface="Cambria Math"/>
                      </a:rPr>
                      <m:t>a</m:t>
                    </m:r>
                    <m:r>
                      <a:rPr lang="de-DE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de-DE">
                        <a:latin typeface="Cambria Math"/>
                      </a:rPr>
                      <m:t>bx</m:t>
                    </m:r>
                  </m:oMath>
                </a14:m>
                <a:r>
                  <a:rPr lang="de-DE" baseline="-25000" dirty="0"/>
                  <a:t>i</a:t>
                </a: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969" y="2708920"/>
                <a:ext cx="1337289" cy="362984"/>
              </a:xfrm>
              <a:prstGeom prst="rect">
                <a:avLst/>
              </a:prstGeom>
              <a:blipFill>
                <a:blip r:embed="rId4"/>
                <a:stretch>
                  <a:fillRect t="-5000" b="-21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Gerade Verbindung mit Pfeil 14"/>
          <p:cNvCxnSpPr>
            <a:cxnSpLocks/>
          </p:cNvCxnSpPr>
          <p:nvPr/>
        </p:nvCxnSpPr>
        <p:spPr>
          <a:xfrm flipH="1" flipV="1">
            <a:off x="5767379" y="1391830"/>
            <a:ext cx="196647" cy="13170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B6C60119-8ED1-D612-0280-EE6E300775A4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93963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85024" y="554792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Regressions</a:t>
            </a:r>
            <a:r>
              <a:rPr lang="de-DE" sz="2400" dirty="0"/>
              <a:t> </a:t>
            </a:r>
            <a:r>
              <a:rPr lang="de-DE" sz="2400" dirty="0" err="1"/>
              <a:t>coefficient</a:t>
            </a:r>
            <a:r>
              <a:rPr lang="de-DE" sz="2400" dirty="0"/>
              <a:t> 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Slope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regression</a:t>
            </a:r>
            <a:r>
              <a:rPr lang="de-DE" sz="2400" dirty="0"/>
              <a:t> </a:t>
            </a:r>
            <a:r>
              <a:rPr lang="de-DE" sz="2400" dirty="0" err="1"/>
              <a:t>line</a:t>
            </a:r>
            <a:r>
              <a:rPr lang="de-DE" sz="2400" dirty="0"/>
              <a:t>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Determines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marginal </a:t>
            </a:r>
            <a:r>
              <a:rPr lang="de-DE" sz="2400" dirty="0" err="1"/>
              <a:t>effect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</a:t>
            </a:r>
            <a:r>
              <a:rPr lang="de-DE" sz="2400" dirty="0" err="1"/>
              <a:t>change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one</a:t>
            </a:r>
            <a:r>
              <a:rPr lang="de-DE" sz="2400" dirty="0"/>
              <a:t> </a:t>
            </a:r>
            <a:r>
              <a:rPr lang="de-DE" sz="2400" dirty="0" err="1"/>
              <a:t>unit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independent</a:t>
            </a:r>
            <a:r>
              <a:rPr lang="de-DE" sz="2400" dirty="0"/>
              <a:t> variable x </a:t>
            </a:r>
            <a:r>
              <a:rPr lang="de-DE" sz="2400" dirty="0" err="1"/>
              <a:t>onto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dependet</a:t>
            </a:r>
            <a:r>
              <a:rPr lang="de-DE" sz="2400" dirty="0"/>
              <a:t> variable 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Regressions</a:t>
            </a:r>
            <a:r>
              <a:rPr lang="de-DE" sz="2400" dirty="0"/>
              <a:t> </a:t>
            </a:r>
            <a:r>
              <a:rPr lang="de-DE" sz="2400" dirty="0" err="1"/>
              <a:t>coefficient</a:t>
            </a:r>
            <a:r>
              <a:rPr lang="de-DE" sz="2400" dirty="0"/>
              <a:t> 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/>
              <a:t>The </a:t>
            </a:r>
            <a:r>
              <a:rPr lang="de-DE" sz="2400" dirty="0" err="1"/>
              <a:t>value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dependent</a:t>
            </a:r>
            <a:r>
              <a:rPr lang="de-DE" sz="2400" dirty="0"/>
              <a:t> variable </a:t>
            </a: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independent</a:t>
            </a:r>
            <a:r>
              <a:rPr lang="de-DE" sz="2400" dirty="0"/>
              <a:t> variable x=0</a:t>
            </a:r>
          </a:p>
          <a:p>
            <a:pPr lvl="2"/>
            <a:r>
              <a:rPr lang="de-DE" sz="2400" dirty="0"/>
              <a:t> → </a:t>
            </a:r>
            <a:r>
              <a:rPr lang="de-DE" sz="2400" dirty="0" err="1"/>
              <a:t>intercept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vertical</a:t>
            </a:r>
            <a:r>
              <a:rPr lang="de-DE" sz="2400" dirty="0"/>
              <a:t> </a:t>
            </a:r>
            <a:r>
              <a:rPr lang="de-DE" sz="2400" dirty="0" err="1"/>
              <a:t>axes</a:t>
            </a:r>
            <a:br>
              <a:rPr lang="de-DE" sz="2400" dirty="0"/>
            </a:b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Regressions</a:t>
            </a:r>
            <a:r>
              <a:rPr lang="de-DE" sz="3200" dirty="0"/>
              <a:t> </a:t>
            </a:r>
            <a:r>
              <a:rPr lang="de-DE" sz="3200" dirty="0" err="1"/>
              <a:t>coefficients</a:t>
            </a:r>
            <a:endParaRPr lang="de-DE" sz="3200" dirty="0"/>
          </a:p>
          <a:p>
            <a:pPr algn="ctr"/>
            <a:endParaRPr lang="de-DE" sz="32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FC7355C-5C7B-2AFB-1F06-53CF32558B97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769270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Measures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linear </a:t>
            </a:r>
            <a:r>
              <a:rPr lang="de-DE" sz="2400" dirty="0" err="1"/>
              <a:t>dependence</a:t>
            </a:r>
            <a:r>
              <a:rPr lang="de-DE" sz="2400" dirty="0"/>
              <a:t> </a:t>
            </a:r>
            <a:r>
              <a:rPr lang="de-DE" sz="2400" dirty="0" err="1"/>
              <a:t>between</a:t>
            </a:r>
            <a:r>
              <a:rPr lang="de-DE" sz="2400" dirty="0"/>
              <a:t> </a:t>
            </a:r>
            <a:r>
              <a:rPr lang="de-DE" sz="2400" dirty="0" err="1"/>
              <a:t>two</a:t>
            </a:r>
            <a:r>
              <a:rPr lang="de-DE" sz="2400" dirty="0"/>
              <a:t> variables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This </a:t>
            </a:r>
            <a:r>
              <a:rPr lang="de-DE" sz="2400" dirty="0" err="1"/>
              <a:t>dependence</a:t>
            </a:r>
            <a:r>
              <a:rPr lang="de-DE" sz="2400" dirty="0"/>
              <a:t>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interpreted</a:t>
            </a:r>
            <a:r>
              <a:rPr lang="de-DE" sz="2400" dirty="0"/>
              <a:t>,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one</a:t>
            </a:r>
            <a:r>
              <a:rPr lang="de-DE" sz="2400" dirty="0"/>
              <a:t> variable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quantitatively</a:t>
            </a:r>
            <a:r>
              <a:rPr lang="de-DE" sz="2400" dirty="0"/>
              <a:t> </a:t>
            </a:r>
            <a:r>
              <a:rPr lang="de-DE" sz="2400" dirty="0" err="1"/>
              <a:t>influencing</a:t>
            </a:r>
            <a:r>
              <a:rPr lang="de-DE" sz="2400" dirty="0"/>
              <a:t> </a:t>
            </a:r>
            <a:r>
              <a:rPr lang="de-DE" sz="2400" dirty="0" err="1"/>
              <a:t>another</a:t>
            </a:r>
            <a:r>
              <a:rPr lang="de-DE" sz="2400" dirty="0"/>
              <a:t> variable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The linear </a:t>
            </a:r>
            <a:r>
              <a:rPr lang="de-DE" sz="2400" dirty="0" err="1"/>
              <a:t>regression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an </a:t>
            </a:r>
            <a:r>
              <a:rPr lang="de-DE" sz="2400" dirty="0" err="1"/>
              <a:t>instrument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forecasting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Linear </a:t>
            </a:r>
            <a:r>
              <a:rPr lang="de-DE" sz="3200" dirty="0" err="1"/>
              <a:t>regression</a:t>
            </a:r>
            <a:endParaRPr lang="de-DE" sz="32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A852029-F8D0-6318-5331-45D1D8E5F3F6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5085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rafik 77">
            <a:extLst>
              <a:ext uri="{FF2B5EF4-FFF2-40B4-BE49-F238E27FC236}">
                <a16:creationId xmlns:a16="http://schemas.microsoft.com/office/drawing/2014/main" id="{159F5DA1-42C6-4939-9100-BF38A1864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041" y="3693316"/>
            <a:ext cx="4584589" cy="2755631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1631504" y="943205"/>
            <a:ext cx="8856984" cy="15841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 err="1"/>
              <a:t>Graphical</a:t>
            </a:r>
            <a:r>
              <a:rPr lang="de-DE" sz="2400" dirty="0"/>
              <a:t> </a:t>
            </a:r>
            <a:r>
              <a:rPr lang="de-DE" sz="2400" dirty="0" err="1"/>
              <a:t>representation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attributes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two</a:t>
            </a:r>
            <a:r>
              <a:rPr lang="de-DE" sz="2400" dirty="0"/>
              <a:t> variables </a:t>
            </a:r>
            <a:r>
              <a:rPr lang="de-DE" sz="2400" dirty="0" err="1"/>
              <a:t>within</a:t>
            </a:r>
            <a:r>
              <a:rPr lang="de-DE" sz="2400" dirty="0"/>
              <a:t> a </a:t>
            </a:r>
            <a:r>
              <a:rPr lang="de-DE" sz="2400" dirty="0" err="1"/>
              <a:t>two</a:t>
            </a:r>
            <a:r>
              <a:rPr lang="de-DE" sz="2400" dirty="0"/>
              <a:t>-dimensional </a:t>
            </a:r>
            <a:r>
              <a:rPr lang="de-DE" sz="2400" dirty="0" err="1"/>
              <a:t>coordinate</a:t>
            </a:r>
            <a:r>
              <a:rPr lang="de-DE" sz="2400" dirty="0"/>
              <a:t>-system.</a:t>
            </a:r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Scatterplot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BAD06EE1-B65D-2DC2-E372-88FFE23DF3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644150"/>
              </p:ext>
            </p:extLst>
          </p:nvPr>
        </p:nvGraphicFramePr>
        <p:xfrm>
          <a:off x="1847528" y="2980008"/>
          <a:ext cx="8229602" cy="553198"/>
        </p:xfrm>
        <a:graphic>
          <a:graphicData uri="http://schemas.openxmlformats.org/drawingml/2006/table">
            <a:tbl>
              <a:tblPr/>
              <a:tblGrid>
                <a:gridCol w="1118828">
                  <a:extLst>
                    <a:ext uri="{9D8B030D-6E8A-4147-A177-3AD203B41FA5}">
                      <a16:colId xmlns:a16="http://schemas.microsoft.com/office/drawing/2014/main" val="2635962105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3735308353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3077687650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4113802042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2749600975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1413163555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169231892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2238431090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3174641731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2712189580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2832407647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3495657512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740136369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383308994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3351427015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2916716950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4224795272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2684187527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2969517993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31884723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3488814854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271741413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1967038339"/>
                    </a:ext>
                  </a:extLst>
                </a:gridCol>
              </a:tblGrid>
              <a:tr h="186471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681063"/>
                  </a:ext>
                </a:extLst>
              </a:tr>
              <a:tr h="180256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Order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1400828"/>
                  </a:ext>
                </a:extLst>
              </a:tr>
              <a:tr h="186471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Volume [€]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402820"/>
                  </a:ext>
                </a:extLst>
              </a:tr>
            </a:tbl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F52287B3-5A3B-A466-D38D-D10D960260CE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2781045D-6C33-4CE9-AEA9-C75A1FE47173}"/>
              </a:ext>
            </a:extLst>
          </p:cNvPr>
          <p:cNvGrpSpPr/>
          <p:nvPr/>
        </p:nvGrpSpPr>
        <p:grpSpPr>
          <a:xfrm>
            <a:off x="2403094" y="3014282"/>
            <a:ext cx="374040" cy="180720"/>
            <a:chOff x="2403094" y="3411845"/>
            <a:chExt cx="374040" cy="18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DC1A1366-2FC1-4191-B055-45EB1D39D9C7}"/>
                    </a:ext>
                  </a:extLst>
                </p14:cNvPr>
                <p14:cNvContentPartPr/>
                <p14:nvPr/>
              </p14:nvContentPartPr>
              <p14:xfrm>
                <a:off x="2403094" y="3411845"/>
                <a:ext cx="108000" cy="932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DC1A1366-2FC1-4191-B055-45EB1D39D9C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398774" y="3407525"/>
                  <a:ext cx="1166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15680C78-239F-4ECE-BECD-5849885ACFB9}"/>
                    </a:ext>
                  </a:extLst>
                </p14:cNvPr>
                <p14:cNvContentPartPr/>
                <p14:nvPr/>
              </p14:nvContentPartPr>
              <p14:xfrm>
                <a:off x="2509654" y="3456845"/>
                <a:ext cx="267480" cy="1357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15680C78-239F-4ECE-BECD-5849885ACFB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505334" y="3452525"/>
                  <a:ext cx="276120" cy="14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3E8FB1C4-874E-4E94-B4D8-A3EE2A8DA6DD}"/>
              </a:ext>
            </a:extLst>
          </p:cNvPr>
          <p:cNvGrpSpPr/>
          <p:nvPr/>
        </p:nvGrpSpPr>
        <p:grpSpPr>
          <a:xfrm>
            <a:off x="1366654" y="3193922"/>
            <a:ext cx="433080" cy="428040"/>
            <a:chOff x="1366654" y="3591485"/>
            <a:chExt cx="433080" cy="42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4D2EA411-D32D-4FAE-947F-728BE46989B7}"/>
                    </a:ext>
                  </a:extLst>
                </p14:cNvPr>
                <p14:cNvContentPartPr/>
                <p14:nvPr/>
              </p14:nvContentPartPr>
              <p14:xfrm>
                <a:off x="1608574" y="3645485"/>
                <a:ext cx="145440" cy="1044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4D2EA411-D32D-4FAE-947F-728BE46989B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604254" y="3641165"/>
                  <a:ext cx="1540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57FD0712-3261-48DA-8C77-F35F51FC167F}"/>
                    </a:ext>
                  </a:extLst>
                </p14:cNvPr>
                <p14:cNvContentPartPr/>
                <p14:nvPr/>
              </p14:nvContentPartPr>
              <p14:xfrm>
                <a:off x="1714054" y="3602645"/>
                <a:ext cx="85680" cy="1188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57FD0712-3261-48DA-8C77-F35F51FC167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709734" y="3598325"/>
                  <a:ext cx="943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E8A5512A-42F2-4B17-B86E-1D7C17AA0E31}"/>
                    </a:ext>
                  </a:extLst>
                </p14:cNvPr>
                <p14:cNvContentPartPr/>
                <p14:nvPr/>
              </p14:nvContentPartPr>
              <p14:xfrm>
                <a:off x="1400494" y="3591485"/>
                <a:ext cx="97920" cy="1382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E8A5512A-42F2-4B17-B86E-1D7C17AA0E3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396174" y="3587165"/>
                  <a:ext cx="1065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6568B13-BE70-407C-B763-F3E7AE5AE7C2}"/>
                    </a:ext>
                  </a:extLst>
                </p14:cNvPr>
                <p14:cNvContentPartPr/>
                <p14:nvPr/>
              </p14:nvContentPartPr>
              <p14:xfrm>
                <a:off x="1366654" y="3612005"/>
                <a:ext cx="154080" cy="946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6568B13-BE70-407C-B763-F3E7AE5AE7C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362334" y="3607685"/>
                  <a:ext cx="1627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C776D57-FB48-4C89-AD2F-8E78CED41996}"/>
                    </a:ext>
                  </a:extLst>
                </p14:cNvPr>
                <p14:cNvContentPartPr/>
                <p14:nvPr/>
              </p14:nvContentPartPr>
              <p14:xfrm>
                <a:off x="1407334" y="3801005"/>
                <a:ext cx="104760" cy="662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C776D57-FB48-4C89-AD2F-8E78CED4199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403014" y="3796685"/>
                  <a:ext cx="1134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2859380-1EAD-496B-9C0C-14A9C820DE8B}"/>
                    </a:ext>
                  </a:extLst>
                </p14:cNvPr>
                <p14:cNvContentPartPr/>
                <p14:nvPr/>
              </p14:nvContentPartPr>
              <p14:xfrm>
                <a:off x="1415614" y="3800285"/>
                <a:ext cx="127080" cy="2192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2859380-1EAD-496B-9C0C-14A9C820DE8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411294" y="3795965"/>
                  <a:ext cx="135720" cy="22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7A095865-F9A8-429C-84D9-A177CA730623}"/>
                  </a:ext>
                </a:extLst>
              </p14:cNvPr>
              <p14:cNvContentPartPr/>
              <p14:nvPr/>
            </p14:nvContentPartPr>
            <p14:xfrm>
              <a:off x="5145214" y="608047"/>
              <a:ext cx="2196720" cy="4140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7A095865-F9A8-429C-84D9-A177CA73062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40894" y="603727"/>
                <a:ext cx="22053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D8CEB654-B517-4B13-806D-8E9CA76610E7}"/>
                  </a:ext>
                </a:extLst>
              </p14:cNvPr>
              <p14:cNvContentPartPr/>
              <p14:nvPr/>
            </p14:nvContentPartPr>
            <p14:xfrm>
              <a:off x="3128494" y="2971442"/>
              <a:ext cx="212040" cy="17532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D8CEB654-B517-4B13-806D-8E9CA76610E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124174" y="2967122"/>
                <a:ext cx="220680" cy="18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6F4CFF57-A77E-4BAE-8BFE-00C835AAEC1C}"/>
              </a:ext>
            </a:extLst>
          </p:cNvPr>
          <p:cNvGrpSpPr/>
          <p:nvPr/>
        </p:nvGrpSpPr>
        <p:grpSpPr>
          <a:xfrm>
            <a:off x="7341934" y="1253162"/>
            <a:ext cx="3230280" cy="1530000"/>
            <a:chOff x="7341934" y="1650725"/>
            <a:chExt cx="3230280" cy="153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A21D678-CDFB-451E-A406-39F7200536F8}"/>
                    </a:ext>
                  </a:extLst>
                </p14:cNvPr>
                <p14:cNvContentPartPr/>
                <p14:nvPr/>
              </p14:nvContentPartPr>
              <p14:xfrm>
                <a:off x="7846654" y="1873565"/>
                <a:ext cx="113760" cy="11052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A21D678-CDFB-451E-A406-39F7200536F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842334" y="1869245"/>
                  <a:ext cx="122400" cy="11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8F3A3C8-EA9E-4753-A246-A65183E287BD}"/>
                    </a:ext>
                  </a:extLst>
                </p14:cNvPr>
                <p14:cNvContentPartPr/>
                <p14:nvPr/>
              </p14:nvContentPartPr>
              <p14:xfrm>
                <a:off x="7700494" y="2871485"/>
                <a:ext cx="1960920" cy="432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8F3A3C8-EA9E-4753-A246-A65183E287B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696174" y="2867165"/>
                  <a:ext cx="19695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56D26D6F-CA3A-494A-86BF-6872AEEE62C2}"/>
                    </a:ext>
                  </a:extLst>
                </p14:cNvPr>
                <p14:cNvContentPartPr/>
                <p14:nvPr/>
              </p14:nvContentPartPr>
              <p14:xfrm>
                <a:off x="9585094" y="2795885"/>
                <a:ext cx="261360" cy="2098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56D26D6F-CA3A-494A-86BF-6872AEEE62C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580774" y="2791565"/>
                  <a:ext cx="2700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519A023-4D99-40E3-BA90-A97B927FDE67}"/>
                    </a:ext>
                  </a:extLst>
                </p14:cNvPr>
                <p14:cNvContentPartPr/>
                <p14:nvPr/>
              </p14:nvContentPartPr>
              <p14:xfrm>
                <a:off x="9638014" y="2962565"/>
                <a:ext cx="222840" cy="2181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519A023-4D99-40E3-BA90-A97B927FDE6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633694" y="2958245"/>
                  <a:ext cx="2314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C3ACCBC-AFC6-411D-A0B4-8EA26AA5FA66}"/>
                    </a:ext>
                  </a:extLst>
                </p14:cNvPr>
                <p14:cNvContentPartPr/>
                <p14:nvPr/>
              </p14:nvContentPartPr>
              <p14:xfrm>
                <a:off x="9715414" y="3023045"/>
                <a:ext cx="154440" cy="1288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C3ACCBC-AFC6-411D-A0B4-8EA26AA5FA6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711094" y="3018725"/>
                  <a:ext cx="1630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A2729D7-4A45-418E-A8AD-B448EEA8449C}"/>
                    </a:ext>
                  </a:extLst>
                </p14:cNvPr>
                <p14:cNvContentPartPr/>
                <p14:nvPr/>
              </p14:nvContentPartPr>
              <p14:xfrm>
                <a:off x="7778974" y="1650725"/>
                <a:ext cx="284400" cy="2340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A2729D7-4A45-418E-A8AD-B448EEA8449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774654" y="1646405"/>
                  <a:ext cx="2930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B080C61-EF59-4DEB-867C-4D4EE57976AB}"/>
                    </a:ext>
                  </a:extLst>
                </p14:cNvPr>
                <p14:cNvContentPartPr/>
                <p14:nvPr/>
              </p14:nvContentPartPr>
              <p14:xfrm>
                <a:off x="9941134" y="3014765"/>
                <a:ext cx="93240" cy="943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B080C61-EF59-4DEB-867C-4D4EE57976A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936814" y="3010445"/>
                  <a:ext cx="1018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947FC9A5-B14F-4260-B20E-017C85168680}"/>
                    </a:ext>
                  </a:extLst>
                </p14:cNvPr>
                <p14:cNvContentPartPr/>
                <p14:nvPr/>
              </p14:nvContentPartPr>
              <p14:xfrm>
                <a:off x="10072174" y="3008645"/>
                <a:ext cx="101160" cy="1000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947FC9A5-B14F-4260-B20E-017C8516868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067854" y="3004325"/>
                  <a:ext cx="1098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20E5D71-3F56-490C-B8D5-8CC835FC32B6}"/>
                    </a:ext>
                  </a:extLst>
                </p14:cNvPr>
                <p14:cNvContentPartPr/>
                <p14:nvPr/>
              </p14:nvContentPartPr>
              <p14:xfrm>
                <a:off x="10145974" y="2918645"/>
                <a:ext cx="136080" cy="1900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20E5D71-3F56-490C-B8D5-8CC835FC32B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141654" y="2914325"/>
                  <a:ext cx="1447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6686211C-F68D-41F2-AC6C-D6CDAC9A2803}"/>
                    </a:ext>
                  </a:extLst>
                </p14:cNvPr>
                <p14:cNvContentPartPr/>
                <p14:nvPr/>
              </p14:nvContentPartPr>
              <p14:xfrm>
                <a:off x="10299694" y="2973005"/>
                <a:ext cx="272520" cy="1000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6686211C-F68D-41F2-AC6C-D6CDAC9A280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295374" y="2968685"/>
                  <a:ext cx="2811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08E5F76-5E06-4CB6-9232-FB5D63DBEA1E}"/>
                    </a:ext>
                  </a:extLst>
                </p14:cNvPr>
                <p14:cNvContentPartPr/>
                <p14:nvPr/>
              </p14:nvContentPartPr>
              <p14:xfrm>
                <a:off x="7641814" y="1774565"/>
                <a:ext cx="133560" cy="183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08E5F76-5E06-4CB6-9232-FB5D63DBEA1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637494" y="1770245"/>
                  <a:ext cx="1422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686307A3-0F75-4411-B157-4AA147AFB8C7}"/>
                    </a:ext>
                  </a:extLst>
                </p14:cNvPr>
                <p14:cNvContentPartPr/>
                <p14:nvPr/>
              </p14:nvContentPartPr>
              <p14:xfrm>
                <a:off x="7742614" y="1759445"/>
                <a:ext cx="34920" cy="1818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686307A3-0F75-4411-B157-4AA147AFB8C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738294" y="1755125"/>
                  <a:ext cx="435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CB97FBD1-AD85-4C46-81F1-9AEFDF7EEE10}"/>
                    </a:ext>
                  </a:extLst>
                </p14:cNvPr>
                <p14:cNvContentPartPr/>
                <p14:nvPr/>
              </p14:nvContentPartPr>
              <p14:xfrm>
                <a:off x="7341934" y="1928285"/>
                <a:ext cx="79920" cy="1062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CB97FBD1-AD85-4C46-81F1-9AEFDF7EEE1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337614" y="1923965"/>
                  <a:ext cx="885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FD234E1-392D-4A44-9458-9C4DFE3628D8}"/>
                    </a:ext>
                  </a:extLst>
                </p14:cNvPr>
                <p14:cNvContentPartPr/>
                <p14:nvPr/>
              </p14:nvContentPartPr>
              <p14:xfrm>
                <a:off x="7436614" y="1866365"/>
                <a:ext cx="478800" cy="1512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FD234E1-392D-4A44-9458-9C4DFE3628D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432294" y="1862045"/>
                  <a:ext cx="4874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56BF9F1-B1FD-443B-B51E-CF21AACD082B}"/>
                    </a:ext>
                  </a:extLst>
                </p14:cNvPr>
                <p14:cNvContentPartPr/>
                <p14:nvPr/>
              </p14:nvContentPartPr>
              <p14:xfrm>
                <a:off x="8130334" y="2852765"/>
                <a:ext cx="16560" cy="1072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56BF9F1-B1FD-443B-B51E-CF21AACD082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126014" y="2848445"/>
                  <a:ext cx="252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654F70A2-7CD6-440B-B3DA-EAC77A91AE8D}"/>
                    </a:ext>
                  </a:extLst>
                </p14:cNvPr>
                <p14:cNvContentPartPr/>
                <p14:nvPr/>
              </p14:nvContentPartPr>
              <p14:xfrm>
                <a:off x="7794814" y="2700125"/>
                <a:ext cx="164880" cy="255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654F70A2-7CD6-440B-B3DA-EAC77A91AE8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790494" y="2695805"/>
                  <a:ext cx="1735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3D28C0B-617C-47BD-B822-056DA5BCF57A}"/>
                    </a:ext>
                  </a:extLst>
                </p14:cNvPr>
                <p14:cNvContentPartPr/>
                <p14:nvPr/>
              </p14:nvContentPartPr>
              <p14:xfrm>
                <a:off x="7511854" y="2658005"/>
                <a:ext cx="97560" cy="957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3D28C0B-617C-47BD-B822-056DA5BCF57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507534" y="2653685"/>
                  <a:ext cx="1062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3F1A32B-F9D3-4B7E-98A2-74773B0C519F}"/>
                    </a:ext>
                  </a:extLst>
                </p14:cNvPr>
                <p14:cNvContentPartPr/>
                <p14:nvPr/>
              </p14:nvContentPartPr>
              <p14:xfrm>
                <a:off x="7637134" y="2655485"/>
                <a:ext cx="41400" cy="741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3F1A32B-F9D3-4B7E-98A2-74773B0C519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632814" y="2651165"/>
                  <a:ext cx="500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3C133FC-2EA2-4FC7-BEBE-9FEE60298F99}"/>
                    </a:ext>
                  </a:extLst>
                </p14:cNvPr>
                <p14:cNvContentPartPr/>
                <p14:nvPr/>
              </p14:nvContentPartPr>
              <p14:xfrm>
                <a:off x="7784734" y="2483045"/>
                <a:ext cx="148680" cy="230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3C133FC-2EA2-4FC7-BEBE-9FEE60298F9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780414" y="2478725"/>
                  <a:ext cx="1573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63C1AA8-3FA6-4308-B58B-5CEF9D53AF94}"/>
                    </a:ext>
                  </a:extLst>
                </p14:cNvPr>
                <p14:cNvContentPartPr/>
                <p14:nvPr/>
              </p14:nvContentPartPr>
              <p14:xfrm>
                <a:off x="7546414" y="2398445"/>
                <a:ext cx="88200" cy="1058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63C1AA8-3FA6-4308-B58B-5CEF9D53AF9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542094" y="2394125"/>
                  <a:ext cx="968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1BFA06C-98A1-4469-8B3B-47AFBEEC9525}"/>
                    </a:ext>
                  </a:extLst>
                </p14:cNvPr>
                <p14:cNvContentPartPr/>
                <p14:nvPr/>
              </p14:nvContentPartPr>
              <p14:xfrm>
                <a:off x="7623454" y="2391605"/>
                <a:ext cx="122400" cy="882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1BFA06C-98A1-4469-8B3B-47AFBEEC952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619134" y="2387285"/>
                  <a:ext cx="1310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C3A32086-86F9-4A2C-B655-258F5D3418CA}"/>
                    </a:ext>
                  </a:extLst>
                </p14:cNvPr>
                <p14:cNvContentPartPr/>
                <p14:nvPr/>
              </p14:nvContentPartPr>
              <p14:xfrm>
                <a:off x="7816414" y="2253005"/>
                <a:ext cx="123840" cy="288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C3A32086-86F9-4A2C-B655-258F5D3418C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812094" y="2248685"/>
                  <a:ext cx="1324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111098C-300C-424D-BEBA-1AE17EE8FCCE}"/>
                    </a:ext>
                  </a:extLst>
                </p14:cNvPr>
                <p14:cNvContentPartPr/>
                <p14:nvPr/>
              </p14:nvContentPartPr>
              <p14:xfrm>
                <a:off x="7541374" y="2200445"/>
                <a:ext cx="104400" cy="1098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111098C-300C-424D-BEBA-1AE17EE8FCC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537054" y="2196125"/>
                  <a:ext cx="1130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FAE345DD-77C6-4C13-9218-28FEB1262BDA}"/>
                    </a:ext>
                  </a:extLst>
                </p14:cNvPr>
                <p14:cNvContentPartPr/>
                <p14:nvPr/>
              </p14:nvContentPartPr>
              <p14:xfrm>
                <a:off x="7641814" y="2184965"/>
                <a:ext cx="105120" cy="698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FAE345DD-77C6-4C13-9218-28FEB1262BD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637494" y="2180645"/>
                  <a:ext cx="1137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CE99AB8B-363B-4F36-A4B3-48B5C79ACF9F}"/>
                    </a:ext>
                  </a:extLst>
                </p14:cNvPr>
                <p14:cNvContentPartPr/>
                <p14:nvPr/>
              </p14:nvContentPartPr>
              <p14:xfrm>
                <a:off x="7793014" y="2067245"/>
                <a:ext cx="154440" cy="183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CE99AB8B-363B-4F36-A4B3-48B5C79ACF9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788694" y="2062925"/>
                  <a:ext cx="1630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74AD258-98C6-4DCF-B744-D9BFDC64BC0A}"/>
                    </a:ext>
                  </a:extLst>
                </p14:cNvPr>
                <p14:cNvContentPartPr/>
                <p14:nvPr/>
              </p14:nvContentPartPr>
              <p14:xfrm>
                <a:off x="7638934" y="2031245"/>
                <a:ext cx="45000" cy="604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74AD258-98C6-4DCF-B744-D9BFDC64BC0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634614" y="2026925"/>
                  <a:ext cx="536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6759BB9-4364-4DC4-AA10-F47D0D535C61}"/>
                    </a:ext>
                  </a:extLst>
                </p14:cNvPr>
                <p14:cNvContentPartPr/>
                <p14:nvPr/>
              </p14:nvContentPartPr>
              <p14:xfrm>
                <a:off x="7664134" y="2054285"/>
                <a:ext cx="90720" cy="489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6759BB9-4364-4DC4-AA10-F47D0D535C6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659814" y="2049965"/>
                  <a:ext cx="993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10B38434-0C0F-4562-A534-3B3884D36E0A}"/>
                    </a:ext>
                  </a:extLst>
                </p14:cNvPr>
                <p14:cNvContentPartPr/>
                <p14:nvPr/>
              </p14:nvContentPartPr>
              <p14:xfrm>
                <a:off x="7740094" y="2019005"/>
                <a:ext cx="109080" cy="774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10B38434-0C0F-4562-A534-3B3884D36E0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735774" y="2014685"/>
                  <a:ext cx="1177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CBB96D38-0D6E-4EC3-8F7C-E686C2C5F6A9}"/>
                    </a:ext>
                  </a:extLst>
                </p14:cNvPr>
                <p14:cNvContentPartPr/>
                <p14:nvPr/>
              </p14:nvContentPartPr>
              <p14:xfrm>
                <a:off x="8075254" y="2123045"/>
                <a:ext cx="77040" cy="471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CBB96D38-0D6E-4EC3-8F7C-E686C2C5F6A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070934" y="2118725"/>
                  <a:ext cx="856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85F2D7A1-BAC9-4E97-9716-C064DE52B3C1}"/>
                    </a:ext>
                  </a:extLst>
                </p14:cNvPr>
                <p14:cNvContentPartPr/>
                <p14:nvPr/>
              </p14:nvContentPartPr>
              <p14:xfrm>
                <a:off x="8061214" y="2121965"/>
                <a:ext cx="102960" cy="475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85F2D7A1-BAC9-4E97-9716-C064DE52B3C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056894" y="2117645"/>
                  <a:ext cx="1116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8890660-3AD0-48C2-A9FD-3846CD4ED509}"/>
                    </a:ext>
                  </a:extLst>
                </p14:cNvPr>
                <p14:cNvContentPartPr/>
                <p14:nvPr/>
              </p14:nvContentPartPr>
              <p14:xfrm>
                <a:off x="7879774" y="2136365"/>
                <a:ext cx="119520" cy="43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8890660-3AD0-48C2-A9FD-3846CD4ED50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875454" y="2132045"/>
                  <a:ext cx="12816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A584D37-08DD-458F-A5D2-771AF7CF009D}"/>
                    </a:ext>
                  </a:extLst>
                </p14:cNvPr>
                <p14:cNvContentPartPr/>
                <p14:nvPr/>
              </p14:nvContentPartPr>
              <p14:xfrm>
                <a:off x="8038894" y="2138885"/>
                <a:ext cx="86400" cy="61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A584D37-08DD-458F-A5D2-771AF7CF009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034574" y="2134565"/>
                  <a:ext cx="950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A674C491-6789-4C61-9156-8174F0C2F504}"/>
                    </a:ext>
                  </a:extLst>
                </p14:cNvPr>
                <p14:cNvContentPartPr/>
                <p14:nvPr/>
              </p14:nvContentPartPr>
              <p14:xfrm>
                <a:off x="8051134" y="3011885"/>
                <a:ext cx="116280" cy="892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A674C491-6789-4C61-9156-8174F0C2F50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046814" y="3007565"/>
                  <a:ext cx="1249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91046540-63AE-4C86-9F5D-DF6305882726}"/>
                    </a:ext>
                  </a:extLst>
                </p14:cNvPr>
                <p14:cNvContentPartPr/>
                <p14:nvPr/>
              </p14:nvContentPartPr>
              <p14:xfrm>
                <a:off x="8472694" y="2840885"/>
                <a:ext cx="15840" cy="1414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91046540-63AE-4C86-9F5D-DF630588272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468374" y="2836565"/>
                  <a:ext cx="244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E4BAE9A5-9CC1-403A-A253-2B2CA10FBC55}"/>
                    </a:ext>
                  </a:extLst>
                </p14:cNvPr>
                <p14:cNvContentPartPr/>
                <p14:nvPr/>
              </p14:nvContentPartPr>
              <p14:xfrm>
                <a:off x="8407174" y="3019085"/>
                <a:ext cx="77040" cy="1015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E4BAE9A5-9CC1-403A-A253-2B2CA10FBC5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402854" y="3014765"/>
                  <a:ext cx="856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2962DE0-F33A-4D3C-A522-4A9D805A9CD6}"/>
                    </a:ext>
                  </a:extLst>
                </p14:cNvPr>
                <p14:cNvContentPartPr/>
                <p14:nvPr/>
              </p14:nvContentPartPr>
              <p14:xfrm>
                <a:off x="8465854" y="3048245"/>
                <a:ext cx="18360" cy="1004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2962DE0-F33A-4D3C-A522-4A9D805A9CD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461534" y="3043925"/>
                  <a:ext cx="27000" cy="10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233458AC-D5E8-4A82-97D8-F38EBFAAABA1}"/>
              </a:ext>
            </a:extLst>
          </p:cNvPr>
          <p:cNvGrpSpPr/>
          <p:nvPr/>
        </p:nvGrpSpPr>
        <p:grpSpPr>
          <a:xfrm>
            <a:off x="8306374" y="1522082"/>
            <a:ext cx="111240" cy="68040"/>
            <a:chOff x="8306374" y="1919645"/>
            <a:chExt cx="111240" cy="6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FF253E8C-6DD0-4F5F-AF9A-32D4973F16C8}"/>
                    </a:ext>
                  </a:extLst>
                </p14:cNvPr>
                <p14:cNvContentPartPr/>
                <p14:nvPr/>
              </p14:nvContentPartPr>
              <p14:xfrm>
                <a:off x="8306374" y="1919645"/>
                <a:ext cx="83160" cy="619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FF253E8C-6DD0-4F5F-AF9A-32D4973F16C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302054" y="1915325"/>
                  <a:ext cx="918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817743D1-7DE3-435B-BC33-632E33F72B52}"/>
                    </a:ext>
                  </a:extLst>
                </p14:cNvPr>
                <p14:cNvContentPartPr/>
                <p14:nvPr/>
              </p14:nvContentPartPr>
              <p14:xfrm>
                <a:off x="8320414" y="1926125"/>
                <a:ext cx="97200" cy="615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817743D1-7DE3-435B-BC33-632E33F72B5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316094" y="1921805"/>
                  <a:ext cx="105840" cy="7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0A1DF73A-7E7B-46F3-BB83-206DB929193D}"/>
                  </a:ext>
                </a:extLst>
              </p14:cNvPr>
              <p14:cNvContentPartPr/>
              <p14:nvPr/>
            </p14:nvContentPartPr>
            <p14:xfrm>
              <a:off x="2639614" y="3924845"/>
              <a:ext cx="3507120" cy="174672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0A1DF73A-7E7B-46F3-BB83-206DB929193D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635294" y="3920525"/>
                <a:ext cx="3515760" cy="175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F6126C5A-AED6-455A-873D-8DE62D342A3A}"/>
              </a:ext>
            </a:extLst>
          </p:cNvPr>
          <p:cNvGrpSpPr/>
          <p:nvPr/>
        </p:nvGrpSpPr>
        <p:grpSpPr>
          <a:xfrm>
            <a:off x="2932654" y="6047765"/>
            <a:ext cx="2838240" cy="199800"/>
            <a:chOff x="2932654" y="6047765"/>
            <a:chExt cx="2838240" cy="19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9802335-A785-4BBD-878A-6DE813E9D431}"/>
                    </a:ext>
                  </a:extLst>
                </p14:cNvPr>
                <p14:cNvContentPartPr/>
                <p14:nvPr/>
              </p14:nvContentPartPr>
              <p14:xfrm>
                <a:off x="2932654" y="6148205"/>
                <a:ext cx="2520360" cy="615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9802335-A785-4BBD-878A-6DE813E9D43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928334" y="6143885"/>
                  <a:ext cx="25290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FFF09AA5-E0DD-46F5-8D4F-2F26DFAE1BA6}"/>
                    </a:ext>
                  </a:extLst>
                </p14:cNvPr>
                <p14:cNvContentPartPr/>
                <p14:nvPr/>
              </p14:nvContentPartPr>
              <p14:xfrm>
                <a:off x="5461654" y="6047765"/>
                <a:ext cx="309240" cy="1998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FFF09AA5-E0DD-46F5-8D4F-2F26DFAE1BA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457334" y="6043445"/>
                  <a:ext cx="317880" cy="20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A53BB0D5-B30E-49E7-ABB6-24424FA76585}"/>
              </a:ext>
            </a:extLst>
          </p:cNvPr>
          <p:cNvGrpSpPr/>
          <p:nvPr/>
        </p:nvGrpSpPr>
        <p:grpSpPr>
          <a:xfrm>
            <a:off x="2036614" y="3766445"/>
            <a:ext cx="326160" cy="1853640"/>
            <a:chOff x="2036614" y="3766445"/>
            <a:chExt cx="326160" cy="185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53308E2C-3C58-4F28-9922-29587BA895F7}"/>
                    </a:ext>
                  </a:extLst>
                </p14:cNvPr>
                <p14:cNvContentPartPr/>
                <p14:nvPr/>
              </p14:nvContentPartPr>
              <p14:xfrm>
                <a:off x="2036614" y="3983525"/>
                <a:ext cx="209520" cy="16365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53308E2C-3C58-4F28-9922-29587BA895F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032294" y="3979205"/>
                  <a:ext cx="218160" cy="164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8D9EBAD2-B49A-46E5-90A9-0910309B9C16}"/>
                    </a:ext>
                  </a:extLst>
                </p14:cNvPr>
                <p14:cNvContentPartPr/>
                <p14:nvPr/>
              </p14:nvContentPartPr>
              <p14:xfrm>
                <a:off x="2170534" y="3766445"/>
                <a:ext cx="192240" cy="2739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8D9EBAD2-B49A-46E5-90A9-0910309B9C1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166214" y="3762125"/>
                  <a:ext cx="200880" cy="28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uppieren 150">
            <a:extLst>
              <a:ext uri="{FF2B5EF4-FFF2-40B4-BE49-F238E27FC236}">
                <a16:creationId xmlns:a16="http://schemas.microsoft.com/office/drawing/2014/main" id="{11513503-EE7A-40E7-8188-E3F0F5ACDBD2}"/>
              </a:ext>
            </a:extLst>
          </p:cNvPr>
          <p:cNvGrpSpPr/>
          <p:nvPr/>
        </p:nvGrpSpPr>
        <p:grpSpPr>
          <a:xfrm>
            <a:off x="6636694" y="3626045"/>
            <a:ext cx="4569120" cy="962640"/>
            <a:chOff x="6636694" y="3626045"/>
            <a:chExt cx="4569120" cy="96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ECC5E87F-E2E5-4569-8E0A-279A8A0D969C}"/>
                    </a:ext>
                  </a:extLst>
                </p14:cNvPr>
                <p14:cNvContentPartPr/>
                <p14:nvPr/>
              </p14:nvContentPartPr>
              <p14:xfrm>
                <a:off x="6716254" y="3752405"/>
                <a:ext cx="17640" cy="1522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ECC5E87F-E2E5-4569-8E0A-279A8A0D969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711934" y="3748085"/>
                  <a:ext cx="262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21CB5A65-0F9B-4655-B841-DE5BE17827FA}"/>
                    </a:ext>
                  </a:extLst>
                </p14:cNvPr>
                <p14:cNvContentPartPr/>
                <p14:nvPr/>
              </p14:nvContentPartPr>
              <p14:xfrm>
                <a:off x="6636694" y="3730805"/>
                <a:ext cx="179640" cy="133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21CB5A65-0F9B-4655-B841-DE5BE17827F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632374" y="3726485"/>
                  <a:ext cx="1882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F332B51E-6236-4E7B-8002-15A7A89CA40D}"/>
                    </a:ext>
                  </a:extLst>
                </p14:cNvPr>
                <p14:cNvContentPartPr/>
                <p14:nvPr/>
              </p14:nvContentPartPr>
              <p14:xfrm>
                <a:off x="6664414" y="3788045"/>
                <a:ext cx="220320" cy="8856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F332B51E-6236-4E7B-8002-15A7A89CA40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660094" y="3783725"/>
                  <a:ext cx="2289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B70EA642-279E-4578-A179-91087C96DDE1}"/>
                    </a:ext>
                  </a:extLst>
                </p14:cNvPr>
                <p14:cNvContentPartPr/>
                <p14:nvPr/>
              </p14:nvContentPartPr>
              <p14:xfrm>
                <a:off x="6912454" y="3803885"/>
                <a:ext cx="353880" cy="658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B70EA642-279E-4578-A179-91087C96DDE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908134" y="3799565"/>
                  <a:ext cx="3625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35AFAF4F-83EF-4B4D-894D-ACFF700C6273}"/>
                    </a:ext>
                  </a:extLst>
                </p14:cNvPr>
                <p14:cNvContentPartPr/>
                <p14:nvPr/>
              </p14:nvContentPartPr>
              <p14:xfrm>
                <a:off x="7444534" y="3702725"/>
                <a:ext cx="193320" cy="1461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35AFAF4F-83EF-4B4D-894D-ACFF700C627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440214" y="3698405"/>
                  <a:ext cx="2019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C3C93E59-8D14-4242-ADEE-6671F2FD6156}"/>
                    </a:ext>
                  </a:extLst>
                </p14:cNvPr>
                <p14:cNvContentPartPr/>
                <p14:nvPr/>
              </p14:nvContentPartPr>
              <p14:xfrm>
                <a:off x="7675654" y="3777605"/>
                <a:ext cx="86400" cy="612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C3C93E59-8D14-4242-ADEE-6671F2FD615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671334" y="3773285"/>
                  <a:ext cx="950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646FE69C-8E89-4ECA-B64A-ECF5EF1BEB0F}"/>
                    </a:ext>
                  </a:extLst>
                </p14:cNvPr>
                <p14:cNvContentPartPr/>
                <p14:nvPr/>
              </p14:nvContentPartPr>
              <p14:xfrm>
                <a:off x="7883014" y="3756365"/>
                <a:ext cx="285120" cy="1875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646FE69C-8E89-4ECA-B64A-ECF5EF1BEB0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878694" y="3752045"/>
                  <a:ext cx="2937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426554E7-9F53-4426-9733-2BC16E7C0F5C}"/>
                    </a:ext>
                  </a:extLst>
                </p14:cNvPr>
                <p14:cNvContentPartPr/>
                <p14:nvPr/>
              </p14:nvContentPartPr>
              <p14:xfrm>
                <a:off x="8165614" y="3775805"/>
                <a:ext cx="104040" cy="568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426554E7-9F53-4426-9733-2BC16E7C0F5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161294" y="3771485"/>
                  <a:ext cx="1126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F0C50076-866A-460A-A5B9-58FD93C899FB}"/>
                    </a:ext>
                  </a:extLst>
                </p14:cNvPr>
                <p14:cNvContentPartPr/>
                <p14:nvPr/>
              </p14:nvContentPartPr>
              <p14:xfrm>
                <a:off x="8281174" y="3757805"/>
                <a:ext cx="122040" cy="1918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F0C50076-866A-460A-A5B9-58FD93C899F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276854" y="3753485"/>
                  <a:ext cx="1306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2F6DD959-F755-46A5-8DE2-43F9224864F4}"/>
                    </a:ext>
                  </a:extLst>
                </p14:cNvPr>
                <p14:cNvContentPartPr/>
                <p14:nvPr/>
              </p14:nvContentPartPr>
              <p14:xfrm>
                <a:off x="8408974" y="3685805"/>
                <a:ext cx="164520" cy="1299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2F6DD959-F755-46A5-8DE2-43F9224864F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404654" y="3681485"/>
                  <a:ext cx="1731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E06E5C67-C677-4D59-86DF-70A9AFE09D31}"/>
                    </a:ext>
                  </a:extLst>
                </p14:cNvPr>
                <p14:cNvContentPartPr/>
                <p14:nvPr/>
              </p14:nvContentPartPr>
              <p14:xfrm>
                <a:off x="8576014" y="3692285"/>
                <a:ext cx="360" cy="3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E06E5C67-C677-4D59-86DF-70A9AFE09D3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571694" y="36879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C0529C10-D1FB-47C0-ACBE-CF7EC53207A2}"/>
                    </a:ext>
                  </a:extLst>
                </p14:cNvPr>
                <p14:cNvContentPartPr/>
                <p14:nvPr/>
              </p14:nvContentPartPr>
              <p14:xfrm>
                <a:off x="8614174" y="3765725"/>
                <a:ext cx="102960" cy="6624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C0529C10-D1FB-47C0-ACBE-CF7EC53207A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609854" y="3761405"/>
                  <a:ext cx="1116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652EB4D1-2A73-4E8C-9813-6E689A94DC61}"/>
                    </a:ext>
                  </a:extLst>
                </p14:cNvPr>
                <p14:cNvContentPartPr/>
                <p14:nvPr/>
              </p14:nvContentPartPr>
              <p14:xfrm>
                <a:off x="8711374" y="3699485"/>
                <a:ext cx="267120" cy="1288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652EB4D1-2A73-4E8C-9813-6E689A94DC6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707054" y="3695165"/>
                  <a:ext cx="2757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E62F800-4C16-4D7A-BA8B-2742C00994EC}"/>
                    </a:ext>
                  </a:extLst>
                </p14:cNvPr>
                <p14:cNvContentPartPr/>
                <p14:nvPr/>
              </p14:nvContentPartPr>
              <p14:xfrm>
                <a:off x="9122134" y="3723965"/>
                <a:ext cx="187200" cy="1119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E62F800-4C16-4D7A-BA8B-2742C00994E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117814" y="3719645"/>
                  <a:ext cx="1958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1555934A-4392-4DDD-AC08-34A48E04D48E}"/>
                    </a:ext>
                  </a:extLst>
                </p14:cNvPr>
                <p14:cNvContentPartPr/>
                <p14:nvPr/>
              </p14:nvContentPartPr>
              <p14:xfrm>
                <a:off x="9341734" y="3729365"/>
                <a:ext cx="86400" cy="1875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1555934A-4392-4DDD-AC08-34A48E04D48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337414" y="3725045"/>
                  <a:ext cx="950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4441B5AE-408F-41C5-90D3-F1C7C801512E}"/>
                    </a:ext>
                  </a:extLst>
                </p14:cNvPr>
                <p14:cNvContentPartPr/>
                <p14:nvPr/>
              </p14:nvContentPartPr>
              <p14:xfrm>
                <a:off x="9454054" y="3726485"/>
                <a:ext cx="158760" cy="9144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4441B5AE-408F-41C5-90D3-F1C7C801512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449734" y="3722165"/>
                  <a:ext cx="1674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FA3CD812-B73C-4073-A1C7-4373E128F8CD}"/>
                    </a:ext>
                  </a:extLst>
                </p14:cNvPr>
                <p14:cNvContentPartPr/>
                <p14:nvPr/>
              </p14:nvContentPartPr>
              <p14:xfrm>
                <a:off x="9643414" y="3707405"/>
                <a:ext cx="104760" cy="1188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FA3CD812-B73C-4073-A1C7-4373E128F8C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639094" y="3703085"/>
                  <a:ext cx="1134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FE6B634F-D52C-4C27-9C99-D243C3947287}"/>
                    </a:ext>
                  </a:extLst>
                </p14:cNvPr>
                <p14:cNvContentPartPr/>
                <p14:nvPr/>
              </p14:nvContentPartPr>
              <p14:xfrm>
                <a:off x="9763654" y="3729365"/>
                <a:ext cx="244800" cy="712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FE6B634F-D52C-4C27-9C99-D243C394728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759334" y="3725045"/>
                  <a:ext cx="2534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5995213B-1E0E-428A-91AE-CE70E48A0BF3}"/>
                    </a:ext>
                  </a:extLst>
                </p14:cNvPr>
                <p14:cNvContentPartPr/>
                <p14:nvPr/>
              </p14:nvContentPartPr>
              <p14:xfrm>
                <a:off x="10015654" y="3626045"/>
                <a:ext cx="426960" cy="1940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5995213B-1E0E-428A-91AE-CE70E48A0BF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011334" y="3621725"/>
                  <a:ext cx="4356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F3FC11A0-7262-4E86-A1F2-E3B0CA07867D}"/>
                    </a:ext>
                  </a:extLst>
                </p14:cNvPr>
                <p14:cNvContentPartPr/>
                <p14:nvPr/>
              </p14:nvContentPartPr>
              <p14:xfrm>
                <a:off x="10412374" y="3648725"/>
                <a:ext cx="50760" cy="565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F3FC11A0-7262-4E86-A1F2-E3B0CA07867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408054" y="3644405"/>
                  <a:ext cx="594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260D0E17-D69D-468A-95C1-A5E02631B4F9}"/>
                    </a:ext>
                  </a:extLst>
                </p14:cNvPr>
                <p14:cNvContentPartPr/>
                <p14:nvPr/>
              </p14:nvContentPartPr>
              <p14:xfrm>
                <a:off x="10446574" y="3716765"/>
                <a:ext cx="203760" cy="698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260D0E17-D69D-468A-95C1-A5E02631B4F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442254" y="3712445"/>
                  <a:ext cx="2124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783B501C-EC82-4BF4-8D3D-A24A4AAB8B83}"/>
                    </a:ext>
                  </a:extLst>
                </p14:cNvPr>
                <p14:cNvContentPartPr/>
                <p14:nvPr/>
              </p14:nvContentPartPr>
              <p14:xfrm>
                <a:off x="10738534" y="3767885"/>
                <a:ext cx="6120" cy="7416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783B501C-EC82-4BF4-8D3D-A24A4AAB8B8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734214" y="3763565"/>
                  <a:ext cx="147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ADE0426D-2C6C-48B7-A1A9-C60062421CDF}"/>
                    </a:ext>
                  </a:extLst>
                </p14:cNvPr>
                <p14:cNvContentPartPr/>
                <p14:nvPr/>
              </p14:nvContentPartPr>
              <p14:xfrm>
                <a:off x="10884334" y="3651605"/>
                <a:ext cx="321480" cy="1332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ADE0426D-2C6C-48B7-A1A9-C60062421CD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880014" y="3647285"/>
                  <a:ext cx="3301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8443F5A1-BDD4-4855-99B2-939C37AB8B14}"/>
                    </a:ext>
                  </a:extLst>
                </p14:cNvPr>
                <p14:cNvContentPartPr/>
                <p14:nvPr/>
              </p14:nvContentPartPr>
              <p14:xfrm>
                <a:off x="6700774" y="4001165"/>
                <a:ext cx="229320" cy="1098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8443F5A1-BDD4-4855-99B2-939C37AB8B1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696454" y="3996845"/>
                  <a:ext cx="2379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47ABD878-3047-4C55-AEF9-75B157310883}"/>
                    </a:ext>
                  </a:extLst>
                </p14:cNvPr>
                <p14:cNvContentPartPr/>
                <p14:nvPr/>
              </p14:nvContentPartPr>
              <p14:xfrm>
                <a:off x="6952054" y="3918725"/>
                <a:ext cx="326160" cy="16128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47ABD878-3047-4C55-AEF9-75B15731088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947734" y="3914405"/>
                  <a:ext cx="3348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8DA743CF-0E59-4B0C-9FD6-6A2C99CA5C5C}"/>
                    </a:ext>
                  </a:extLst>
                </p14:cNvPr>
                <p14:cNvContentPartPr/>
                <p14:nvPr/>
              </p14:nvContentPartPr>
              <p14:xfrm>
                <a:off x="7281454" y="3943925"/>
                <a:ext cx="152640" cy="1119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8DA743CF-0E59-4B0C-9FD6-6A2C99CA5C5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277134" y="3939605"/>
                  <a:ext cx="1612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F00318CC-B90B-4848-AEF4-CE439709720E}"/>
                    </a:ext>
                  </a:extLst>
                </p14:cNvPr>
                <p14:cNvContentPartPr/>
                <p14:nvPr/>
              </p14:nvContentPartPr>
              <p14:xfrm>
                <a:off x="7575214" y="3995405"/>
                <a:ext cx="135360" cy="8100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F00318CC-B90B-4848-AEF4-CE439709720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570894" y="3991085"/>
                  <a:ext cx="1440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4CED00EE-471F-4809-ABE0-79D5C06D4362}"/>
                    </a:ext>
                  </a:extLst>
                </p14:cNvPr>
                <p14:cNvContentPartPr/>
                <p14:nvPr/>
              </p14:nvContentPartPr>
              <p14:xfrm>
                <a:off x="7691494" y="3978485"/>
                <a:ext cx="100080" cy="846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4CED00EE-471F-4809-ABE0-79D5C06D436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687174" y="3974165"/>
                  <a:ext cx="1087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45C0DB34-C451-4843-B2CD-2D36DF385466}"/>
                    </a:ext>
                  </a:extLst>
                </p14:cNvPr>
                <p14:cNvContentPartPr/>
                <p14:nvPr/>
              </p14:nvContentPartPr>
              <p14:xfrm>
                <a:off x="7798414" y="3965525"/>
                <a:ext cx="105480" cy="975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45C0DB34-C451-4843-B2CD-2D36DF38546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794094" y="3961205"/>
                  <a:ext cx="1141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06430C96-96DF-453C-B8F4-942E9C5663A5}"/>
                    </a:ext>
                  </a:extLst>
                </p14:cNvPr>
                <p14:cNvContentPartPr/>
                <p14:nvPr/>
              </p14:nvContentPartPr>
              <p14:xfrm>
                <a:off x="7930894" y="3978125"/>
                <a:ext cx="346320" cy="712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06430C96-96DF-453C-B8F4-942E9C5663A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926574" y="3973805"/>
                  <a:ext cx="3549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DE3EFECA-86A5-4B11-95AE-7273B982B8C9}"/>
                    </a:ext>
                  </a:extLst>
                </p14:cNvPr>
                <p14:cNvContentPartPr/>
                <p14:nvPr/>
              </p14:nvContentPartPr>
              <p14:xfrm>
                <a:off x="8316814" y="3981725"/>
                <a:ext cx="93960" cy="7668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DE3EFECA-86A5-4B11-95AE-7273B982B8C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312494" y="3977405"/>
                  <a:ext cx="1026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0AF51338-C825-4974-9438-41742D329098}"/>
                    </a:ext>
                  </a:extLst>
                </p14:cNvPr>
                <p14:cNvContentPartPr/>
                <p14:nvPr/>
              </p14:nvContentPartPr>
              <p14:xfrm>
                <a:off x="8596894" y="3901085"/>
                <a:ext cx="170640" cy="14472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0AF51338-C825-4974-9438-41742D32909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592574" y="3896765"/>
                  <a:ext cx="1792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99B5298D-E34E-4AD0-9764-C4B7748738C9}"/>
                    </a:ext>
                  </a:extLst>
                </p14:cNvPr>
                <p14:cNvContentPartPr/>
                <p14:nvPr/>
              </p14:nvContentPartPr>
              <p14:xfrm>
                <a:off x="8775454" y="3883805"/>
                <a:ext cx="228960" cy="1490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99B5298D-E34E-4AD0-9764-C4B7748738C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771134" y="3879485"/>
                  <a:ext cx="2376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B62B2B3E-06FD-4810-AE9F-CDF3CD617965}"/>
                    </a:ext>
                  </a:extLst>
                </p14:cNvPr>
                <p14:cNvContentPartPr/>
                <p14:nvPr/>
              </p14:nvContentPartPr>
              <p14:xfrm>
                <a:off x="6694654" y="4203485"/>
                <a:ext cx="185760" cy="17208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B62B2B3E-06FD-4810-AE9F-CDF3CD61796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690334" y="4199165"/>
                  <a:ext cx="1944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BCC32CB4-5CBB-4C4C-9D4A-9C744EFAE4B0}"/>
                    </a:ext>
                  </a:extLst>
                </p14:cNvPr>
                <p14:cNvContentPartPr/>
                <p14:nvPr/>
              </p14:nvContentPartPr>
              <p14:xfrm>
                <a:off x="6910654" y="4244885"/>
                <a:ext cx="90720" cy="1008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BCC32CB4-5CBB-4C4C-9D4A-9C744EFAE4B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906334" y="4240565"/>
                  <a:ext cx="993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FD28E6C6-667B-482B-B787-9B3DD60F8B21}"/>
                    </a:ext>
                  </a:extLst>
                </p14:cNvPr>
                <p14:cNvContentPartPr/>
                <p14:nvPr/>
              </p14:nvContentPartPr>
              <p14:xfrm>
                <a:off x="7125574" y="4188365"/>
                <a:ext cx="163080" cy="12420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FD28E6C6-667B-482B-B787-9B3DD60F8B2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121254" y="4184045"/>
                  <a:ext cx="1717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3A24905F-BB83-4974-BA18-2D367209EC3D}"/>
                    </a:ext>
                  </a:extLst>
                </p14:cNvPr>
                <p14:cNvContentPartPr/>
                <p14:nvPr/>
              </p14:nvContentPartPr>
              <p14:xfrm>
                <a:off x="7302334" y="4173965"/>
                <a:ext cx="5400" cy="248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3A24905F-BB83-4974-BA18-2D367209EC3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298014" y="4169645"/>
                  <a:ext cx="140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8723BF95-0796-4C9E-B090-6ECEDAB9B37D}"/>
                    </a:ext>
                  </a:extLst>
                </p14:cNvPr>
                <p14:cNvContentPartPr/>
                <p14:nvPr/>
              </p14:nvContentPartPr>
              <p14:xfrm>
                <a:off x="7288294" y="4161725"/>
                <a:ext cx="352080" cy="2912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8723BF95-0796-4C9E-B090-6ECEDAB9B37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283974" y="4157405"/>
                  <a:ext cx="36072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6C1E8B30-C068-4AE9-944E-8E70F8F26FFB}"/>
                    </a:ext>
                  </a:extLst>
                </p14:cNvPr>
                <p14:cNvContentPartPr/>
                <p14:nvPr/>
              </p14:nvContentPartPr>
              <p14:xfrm>
                <a:off x="7815334" y="4141925"/>
                <a:ext cx="232920" cy="1494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6C1E8B30-C068-4AE9-944E-8E70F8F26FF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811014" y="4137605"/>
                  <a:ext cx="2415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EE57EBBA-9C84-4E48-8356-9CC7AFF25671}"/>
                    </a:ext>
                  </a:extLst>
                </p14:cNvPr>
                <p14:cNvContentPartPr/>
                <p14:nvPr/>
              </p14:nvContentPartPr>
              <p14:xfrm>
                <a:off x="6686374" y="4467725"/>
                <a:ext cx="126000" cy="12096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EE57EBBA-9C84-4E48-8356-9CC7AFF2567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682054" y="4463405"/>
                  <a:ext cx="1346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31078972-A3C7-4787-BC91-5CDDAB655567}"/>
                    </a:ext>
                  </a:extLst>
                </p14:cNvPr>
                <p14:cNvContentPartPr/>
                <p14:nvPr/>
              </p14:nvContentPartPr>
              <p14:xfrm>
                <a:off x="6833254" y="4485725"/>
                <a:ext cx="299160" cy="7524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31078972-A3C7-4787-BC91-5CDDAB65556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828934" y="4481405"/>
                  <a:ext cx="3078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18CD27FE-0A3E-4831-8E17-E65156BDB52A}"/>
                    </a:ext>
                  </a:extLst>
                </p14:cNvPr>
                <p14:cNvContentPartPr/>
                <p14:nvPr/>
              </p14:nvContentPartPr>
              <p14:xfrm>
                <a:off x="7164094" y="4419125"/>
                <a:ext cx="64800" cy="11700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18CD27FE-0A3E-4831-8E17-E65156BDB52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159774" y="4414805"/>
                  <a:ext cx="734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33169565-4227-45B8-9DC6-46C192E28584}"/>
                    </a:ext>
                  </a:extLst>
                </p14:cNvPr>
                <p14:cNvContentPartPr/>
                <p14:nvPr/>
              </p14:nvContentPartPr>
              <p14:xfrm>
                <a:off x="7256614" y="4468085"/>
                <a:ext cx="207360" cy="460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33169565-4227-45B8-9DC6-46C192E2858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252294" y="4463765"/>
                  <a:ext cx="2160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6D173ADB-FC17-4704-B14A-6B1F5CCFC461}"/>
                    </a:ext>
                  </a:extLst>
                </p14:cNvPr>
                <p14:cNvContentPartPr/>
                <p14:nvPr/>
              </p14:nvContentPartPr>
              <p14:xfrm>
                <a:off x="7534894" y="4465925"/>
                <a:ext cx="96480" cy="579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6D173ADB-FC17-4704-B14A-6B1F5CCFC46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530574" y="4461605"/>
                  <a:ext cx="1051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2255CFE1-513B-4092-AD51-AE3F1AF9FEF3}"/>
                    </a:ext>
                  </a:extLst>
                </p14:cNvPr>
                <p14:cNvContentPartPr/>
                <p14:nvPr/>
              </p14:nvContentPartPr>
              <p14:xfrm>
                <a:off x="7633534" y="4403645"/>
                <a:ext cx="102960" cy="16308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2255CFE1-513B-4092-AD51-AE3F1AF9FEF3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629214" y="4399325"/>
                  <a:ext cx="1116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BC0DF46C-84B6-443D-BAD4-4A602AC1BA0B}"/>
                    </a:ext>
                  </a:extLst>
                </p14:cNvPr>
                <p14:cNvContentPartPr/>
                <p14:nvPr/>
              </p14:nvContentPartPr>
              <p14:xfrm>
                <a:off x="7856374" y="4445405"/>
                <a:ext cx="85320" cy="8424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BC0DF46C-84B6-443D-BAD4-4A602AC1BA0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852054" y="4441085"/>
                  <a:ext cx="939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7F9D66A7-258A-400F-A78B-64E76B29A80A}"/>
                    </a:ext>
                  </a:extLst>
                </p14:cNvPr>
                <p14:cNvContentPartPr/>
                <p14:nvPr/>
              </p14:nvContentPartPr>
              <p14:xfrm>
                <a:off x="7974454" y="4418405"/>
                <a:ext cx="172440" cy="7992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7F9D66A7-258A-400F-A78B-64E76B29A80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970134" y="4414085"/>
                  <a:ext cx="1810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AB18FD95-3180-414B-A71A-BDBD0E28BEA7}"/>
                    </a:ext>
                  </a:extLst>
                </p14:cNvPr>
                <p14:cNvContentPartPr/>
                <p14:nvPr/>
              </p14:nvContentPartPr>
              <p14:xfrm>
                <a:off x="8122414" y="4353965"/>
                <a:ext cx="107280" cy="13716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AB18FD95-3180-414B-A71A-BDBD0E28BEA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118094" y="4349645"/>
                  <a:ext cx="1159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505404A3-C778-4651-9C7D-D214AAF4DA0A}"/>
                    </a:ext>
                  </a:extLst>
                </p14:cNvPr>
                <p14:cNvContentPartPr/>
                <p14:nvPr/>
              </p14:nvContentPartPr>
              <p14:xfrm>
                <a:off x="8262094" y="4407965"/>
                <a:ext cx="171720" cy="666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505404A3-C778-4651-9C7D-D214AAF4DA0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257774" y="4403645"/>
                  <a:ext cx="1803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1F4841F3-2AFC-48C7-AF7C-654782BCECD6}"/>
                    </a:ext>
                  </a:extLst>
                </p14:cNvPr>
                <p14:cNvContentPartPr/>
                <p14:nvPr/>
              </p14:nvContentPartPr>
              <p14:xfrm>
                <a:off x="8423734" y="4399685"/>
                <a:ext cx="88920" cy="9000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1F4841F3-2AFC-48C7-AF7C-654782BCECD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419414" y="4395365"/>
                  <a:ext cx="97560" cy="98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42F808EC-344C-4B43-A307-0FD6A3E513F0}"/>
                  </a:ext>
                </a:extLst>
              </p14:cNvPr>
              <p14:cNvContentPartPr/>
              <p14:nvPr/>
            </p14:nvContentPartPr>
            <p14:xfrm>
              <a:off x="6723094" y="4728365"/>
              <a:ext cx="266040" cy="14544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42F808EC-344C-4B43-A307-0FD6A3E513F0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6718774" y="4724045"/>
                <a:ext cx="27468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7962CF5B-3132-45BF-9D6D-F74795E43B3F}"/>
                  </a:ext>
                </a:extLst>
              </p14:cNvPr>
              <p14:cNvContentPartPr/>
              <p14:nvPr/>
            </p14:nvContentPartPr>
            <p14:xfrm>
              <a:off x="7151494" y="4705685"/>
              <a:ext cx="172080" cy="12744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7962CF5B-3132-45BF-9D6D-F74795E43B3F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7147174" y="4701365"/>
                <a:ext cx="18072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7D8D4AB7-B387-4870-8C9D-43C4C133FFBE}"/>
                  </a:ext>
                </a:extLst>
              </p14:cNvPr>
              <p14:cNvContentPartPr/>
              <p14:nvPr/>
            </p14:nvContentPartPr>
            <p14:xfrm>
              <a:off x="7321414" y="4717925"/>
              <a:ext cx="32760" cy="28440"/>
            </p14:xfrm>
          </p:contentPart>
        </mc:Choice>
        <mc:Fallback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7D8D4AB7-B387-4870-8C9D-43C4C133FFBE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7317094" y="4713605"/>
                <a:ext cx="4140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DA8D397E-C83C-498D-915C-9A930ADFCC2F}"/>
                  </a:ext>
                </a:extLst>
              </p14:cNvPr>
              <p14:cNvContentPartPr/>
              <p14:nvPr/>
            </p14:nvContentPartPr>
            <p14:xfrm>
              <a:off x="7370014" y="4780205"/>
              <a:ext cx="94680" cy="198000"/>
            </p14:xfrm>
          </p:contentPart>
        </mc:Choice>
        <mc:Fallback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DA8D397E-C83C-498D-915C-9A930ADFCC2F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7365694" y="4775885"/>
                <a:ext cx="10332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C3C3778E-1874-4037-B3EE-2761F0067B4F}"/>
                  </a:ext>
                </a:extLst>
              </p14:cNvPr>
              <p14:cNvContentPartPr/>
              <p14:nvPr/>
            </p14:nvContentPartPr>
            <p14:xfrm>
              <a:off x="7472614" y="4696685"/>
              <a:ext cx="348120" cy="113400"/>
            </p14:xfrm>
          </p:contentPart>
        </mc:Choice>
        <mc:Fallback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C3C3778E-1874-4037-B3EE-2761F0067B4F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7468294" y="4692365"/>
                <a:ext cx="35676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7B15C624-0033-476A-AB18-29EB6B30317B}"/>
                  </a:ext>
                </a:extLst>
              </p14:cNvPr>
              <p14:cNvContentPartPr/>
              <p14:nvPr/>
            </p14:nvContentPartPr>
            <p14:xfrm>
              <a:off x="7994254" y="4663925"/>
              <a:ext cx="218160" cy="149040"/>
            </p14:xfrm>
          </p:contentPart>
        </mc:Choice>
        <mc:Fallback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7B15C624-0033-476A-AB18-29EB6B30317B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7989934" y="4659605"/>
                <a:ext cx="22680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33D7C5DB-02B3-4BB8-9828-7C6342BD68DD}"/>
                  </a:ext>
                </a:extLst>
              </p14:cNvPr>
              <p14:cNvContentPartPr/>
              <p14:nvPr/>
            </p14:nvContentPartPr>
            <p14:xfrm>
              <a:off x="8265694" y="4719365"/>
              <a:ext cx="122040" cy="8424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33D7C5DB-02B3-4BB8-9828-7C6342BD68DD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8261374" y="4715045"/>
                <a:ext cx="130680" cy="9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7" name="Gruppieren 196">
            <a:extLst>
              <a:ext uri="{FF2B5EF4-FFF2-40B4-BE49-F238E27FC236}">
                <a16:creationId xmlns:a16="http://schemas.microsoft.com/office/drawing/2014/main" id="{4F747DF5-B633-4495-ABBB-10F1018C7E7F}"/>
              </a:ext>
            </a:extLst>
          </p:cNvPr>
          <p:cNvGrpSpPr/>
          <p:nvPr/>
        </p:nvGrpSpPr>
        <p:grpSpPr>
          <a:xfrm>
            <a:off x="6658294" y="4960205"/>
            <a:ext cx="1824480" cy="1283760"/>
            <a:chOff x="6658294" y="4960205"/>
            <a:chExt cx="1824480" cy="128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4DF21610-24A5-4207-8378-0B601EAD4EAB}"/>
                    </a:ext>
                  </a:extLst>
                </p14:cNvPr>
                <p14:cNvContentPartPr/>
                <p14:nvPr/>
              </p14:nvContentPartPr>
              <p14:xfrm>
                <a:off x="6728134" y="5034365"/>
                <a:ext cx="472680" cy="9756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4DF21610-24A5-4207-8378-0B601EAD4EA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723814" y="5030045"/>
                  <a:ext cx="4813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08527908-1A91-4D4F-A98E-7B88227B7012}"/>
                    </a:ext>
                  </a:extLst>
                </p14:cNvPr>
                <p14:cNvContentPartPr/>
                <p14:nvPr/>
              </p14:nvContentPartPr>
              <p14:xfrm>
                <a:off x="7231054" y="4990445"/>
                <a:ext cx="104040" cy="13896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08527908-1A91-4D4F-A98E-7B88227B7012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226734" y="4986125"/>
                  <a:ext cx="1126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16EF3A41-A47A-4A27-AAFD-962729054100}"/>
                    </a:ext>
                  </a:extLst>
                </p14:cNvPr>
                <p14:cNvContentPartPr/>
                <p14:nvPr/>
              </p14:nvContentPartPr>
              <p14:xfrm>
                <a:off x="7350934" y="5036165"/>
                <a:ext cx="293400" cy="5796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16EF3A41-A47A-4A27-AAFD-96272905410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346614" y="5031845"/>
                  <a:ext cx="3020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374B2885-EDB3-4F2B-A40A-D3EF634A651E}"/>
                    </a:ext>
                  </a:extLst>
                </p14:cNvPr>
                <p14:cNvContentPartPr/>
                <p14:nvPr/>
              </p14:nvContentPartPr>
              <p14:xfrm>
                <a:off x="7739014" y="4960205"/>
                <a:ext cx="211680" cy="24372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374B2885-EDB3-4F2B-A40A-D3EF634A651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734694" y="4955885"/>
                  <a:ext cx="2203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7A06A6D6-5FA0-45B8-B0CF-80F2D3CBB9A8}"/>
                    </a:ext>
                  </a:extLst>
                </p14:cNvPr>
                <p14:cNvContentPartPr/>
                <p14:nvPr/>
              </p14:nvContentPartPr>
              <p14:xfrm>
                <a:off x="7881214" y="5063885"/>
                <a:ext cx="116640" cy="19260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7A06A6D6-5FA0-45B8-B0CF-80F2D3CBB9A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876894" y="5059565"/>
                  <a:ext cx="1252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934A0949-8E15-4CA2-BD1E-FF5DABF5ED63}"/>
                    </a:ext>
                  </a:extLst>
                </p14:cNvPr>
                <p14:cNvContentPartPr/>
                <p14:nvPr/>
              </p14:nvContentPartPr>
              <p14:xfrm>
                <a:off x="6756574" y="5273765"/>
                <a:ext cx="141480" cy="16920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934A0949-8E15-4CA2-BD1E-FF5DABF5ED6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752254" y="5269445"/>
                  <a:ext cx="1501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D0D17D10-0A62-4389-B55E-94B6E2BCAA1B}"/>
                    </a:ext>
                  </a:extLst>
                </p14:cNvPr>
                <p14:cNvContentPartPr/>
                <p14:nvPr/>
              </p14:nvContentPartPr>
              <p14:xfrm>
                <a:off x="6883294" y="5354045"/>
                <a:ext cx="95760" cy="7776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D0D17D10-0A62-4389-B55E-94B6E2BCAA1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878974" y="5349725"/>
                  <a:ext cx="1044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16B65418-1E2D-4195-96B0-39FE1875D85B}"/>
                    </a:ext>
                  </a:extLst>
                </p14:cNvPr>
                <p14:cNvContentPartPr/>
                <p14:nvPr/>
              </p14:nvContentPartPr>
              <p14:xfrm>
                <a:off x="7028374" y="5257925"/>
                <a:ext cx="33480" cy="17532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16B65418-1E2D-4195-96B0-39FE1875D85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024054" y="5253605"/>
                  <a:ext cx="421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611D7ABF-E466-48FC-A1EE-1224963E1CBA}"/>
                    </a:ext>
                  </a:extLst>
                </p14:cNvPr>
                <p14:cNvContentPartPr/>
                <p14:nvPr/>
              </p14:nvContentPartPr>
              <p14:xfrm>
                <a:off x="7087414" y="5337125"/>
                <a:ext cx="341280" cy="9324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611D7ABF-E466-48FC-A1EE-1224963E1CBA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083094" y="5332805"/>
                  <a:ext cx="3499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5C672499-C03D-4822-81C1-0EA8B6F590AD}"/>
                    </a:ext>
                  </a:extLst>
                </p14:cNvPr>
                <p14:cNvContentPartPr/>
                <p14:nvPr/>
              </p14:nvContentPartPr>
              <p14:xfrm>
                <a:off x="7486654" y="5337125"/>
                <a:ext cx="109440" cy="648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5C672499-C03D-4822-81C1-0EA8B6F590AD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482334" y="5332805"/>
                  <a:ext cx="1180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E173A03C-0A0C-49AD-B690-213C353D7B36}"/>
                    </a:ext>
                  </a:extLst>
                </p14:cNvPr>
                <p14:cNvContentPartPr/>
                <p14:nvPr/>
              </p14:nvContentPartPr>
              <p14:xfrm>
                <a:off x="7681414" y="5266925"/>
                <a:ext cx="89640" cy="2412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E173A03C-0A0C-49AD-B690-213C353D7B3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677094" y="5262605"/>
                  <a:ext cx="982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3D458882-BFDC-4574-A628-B719B0F5B450}"/>
                    </a:ext>
                  </a:extLst>
                </p14:cNvPr>
                <p14:cNvContentPartPr/>
                <p14:nvPr/>
              </p14:nvContentPartPr>
              <p14:xfrm>
                <a:off x="7662334" y="5276645"/>
                <a:ext cx="113040" cy="16596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3D458882-BFDC-4574-A628-B719B0F5B45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658014" y="5272325"/>
                  <a:ext cx="1216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19EC92B8-7BA8-440A-B133-50107828AE19}"/>
                    </a:ext>
                  </a:extLst>
                </p14:cNvPr>
                <p14:cNvContentPartPr/>
                <p14:nvPr/>
              </p14:nvContentPartPr>
              <p14:xfrm>
                <a:off x="7848454" y="5305085"/>
                <a:ext cx="93960" cy="7992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19EC92B8-7BA8-440A-B133-50107828AE19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844134" y="5300765"/>
                  <a:ext cx="1026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D94A7ECD-8827-46B8-97EB-E6072965DFA3}"/>
                    </a:ext>
                  </a:extLst>
                </p14:cNvPr>
                <p14:cNvContentPartPr/>
                <p14:nvPr/>
              </p14:nvContentPartPr>
              <p14:xfrm>
                <a:off x="7818574" y="5339285"/>
                <a:ext cx="118080" cy="756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D94A7ECD-8827-46B8-97EB-E6072965DFA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814254" y="5334965"/>
                  <a:ext cx="1267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727DABC1-97D7-4701-BD18-74BAA3019FCD}"/>
                    </a:ext>
                  </a:extLst>
                </p14:cNvPr>
                <p14:cNvContentPartPr/>
                <p14:nvPr/>
              </p14:nvContentPartPr>
              <p14:xfrm>
                <a:off x="7786534" y="5350085"/>
                <a:ext cx="161640" cy="2592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727DABC1-97D7-4701-BD18-74BAA3019FC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782214" y="5345405"/>
                  <a:ext cx="1702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7DABF5BC-879C-4C5A-86E4-BBA17F4BB4DB}"/>
                    </a:ext>
                  </a:extLst>
                </p14:cNvPr>
                <p14:cNvContentPartPr/>
                <p14:nvPr/>
              </p14:nvContentPartPr>
              <p14:xfrm>
                <a:off x="7936294" y="5199245"/>
                <a:ext cx="198000" cy="24228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7DABF5BC-879C-4C5A-86E4-BBA17F4BB4D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931974" y="5194925"/>
                  <a:ext cx="2066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273D6101-2B82-4952-95D5-388231236424}"/>
                    </a:ext>
                  </a:extLst>
                </p14:cNvPr>
                <p14:cNvContentPartPr/>
                <p14:nvPr/>
              </p14:nvContentPartPr>
              <p14:xfrm>
                <a:off x="6726334" y="5613605"/>
                <a:ext cx="6120" cy="10656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273D6101-2B82-4952-95D5-388231236424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722014" y="5609285"/>
                  <a:ext cx="147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F0CB99D8-0727-4AC9-900D-FD49AD8D132C}"/>
                    </a:ext>
                  </a:extLst>
                </p14:cNvPr>
                <p14:cNvContentPartPr/>
                <p14:nvPr/>
              </p14:nvContentPartPr>
              <p14:xfrm>
                <a:off x="6683134" y="5568605"/>
                <a:ext cx="135720" cy="16272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F0CB99D8-0727-4AC9-900D-FD49AD8D132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678814" y="5564285"/>
                  <a:ext cx="1443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A90467C8-0CFF-4C12-AC5A-7A5390C4FD62}"/>
                    </a:ext>
                  </a:extLst>
                </p14:cNvPr>
                <p14:cNvContentPartPr/>
                <p14:nvPr/>
              </p14:nvContentPartPr>
              <p14:xfrm>
                <a:off x="6819214" y="5565725"/>
                <a:ext cx="325440" cy="15084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A90467C8-0CFF-4C12-AC5A-7A5390C4FD62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814894" y="5561405"/>
                  <a:ext cx="3340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DECB71B4-360A-4873-B371-8D3CE892CE75}"/>
                    </a:ext>
                  </a:extLst>
                </p14:cNvPr>
                <p14:cNvContentPartPr/>
                <p14:nvPr/>
              </p14:nvContentPartPr>
              <p14:xfrm>
                <a:off x="7227814" y="5581565"/>
                <a:ext cx="201240" cy="9936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DECB71B4-360A-4873-B371-8D3CE892CE75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223494" y="5577245"/>
                  <a:ext cx="2098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A7F5E67A-3C29-431F-A4D2-0E49A7E95D83}"/>
                    </a:ext>
                  </a:extLst>
                </p14:cNvPr>
                <p14:cNvContentPartPr/>
                <p14:nvPr/>
              </p14:nvContentPartPr>
              <p14:xfrm>
                <a:off x="7476214" y="5535845"/>
                <a:ext cx="109440" cy="12060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A7F5E67A-3C29-431F-A4D2-0E49A7E95D8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471894" y="5531525"/>
                  <a:ext cx="1180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1A00F090-6048-4781-B62F-1E93ABB8B0C2}"/>
                    </a:ext>
                  </a:extLst>
                </p14:cNvPr>
                <p14:cNvContentPartPr/>
                <p14:nvPr/>
              </p14:nvContentPartPr>
              <p14:xfrm>
                <a:off x="7618054" y="5502005"/>
                <a:ext cx="291240" cy="15552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1A00F090-6048-4781-B62F-1E93ABB8B0C2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613734" y="5497685"/>
                  <a:ext cx="2998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ECC53CAF-4C95-42D5-ADA7-970A3DD57689}"/>
                    </a:ext>
                  </a:extLst>
                </p14:cNvPr>
                <p14:cNvContentPartPr/>
                <p14:nvPr/>
              </p14:nvContentPartPr>
              <p14:xfrm>
                <a:off x="8062654" y="5571485"/>
                <a:ext cx="6840" cy="7164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ECC53CAF-4C95-42D5-ADA7-970A3DD57689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058334" y="5567165"/>
                  <a:ext cx="154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F0A9D061-7DF1-4115-A512-BF898DB2A352}"/>
                    </a:ext>
                  </a:extLst>
                </p14:cNvPr>
                <p14:cNvContentPartPr/>
                <p14:nvPr/>
              </p14:nvContentPartPr>
              <p14:xfrm>
                <a:off x="8059774" y="5518565"/>
                <a:ext cx="53280" cy="1764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F0A9D061-7DF1-4115-A512-BF898DB2A352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055454" y="5514245"/>
                  <a:ext cx="619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450BD557-5B84-496D-B968-29786EA7091F}"/>
                    </a:ext>
                  </a:extLst>
                </p14:cNvPr>
                <p14:cNvContentPartPr/>
                <p14:nvPr/>
              </p14:nvContentPartPr>
              <p14:xfrm>
                <a:off x="8106214" y="5550245"/>
                <a:ext cx="165240" cy="9180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450BD557-5B84-496D-B968-29786EA7091F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101894" y="5545925"/>
                  <a:ext cx="1738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443B3A54-14F2-4385-A426-FC2A41E964E0}"/>
                    </a:ext>
                  </a:extLst>
                </p14:cNvPr>
                <p14:cNvContentPartPr/>
                <p14:nvPr/>
              </p14:nvContentPartPr>
              <p14:xfrm>
                <a:off x="6696094" y="5800445"/>
                <a:ext cx="132120" cy="15768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443B3A54-14F2-4385-A426-FC2A41E964E0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691774" y="5796125"/>
                  <a:ext cx="1407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3AADC09A-42AE-4155-AB97-91CCE8D40DE5}"/>
                    </a:ext>
                  </a:extLst>
                </p14:cNvPr>
                <p14:cNvContentPartPr/>
                <p14:nvPr/>
              </p14:nvContentPartPr>
              <p14:xfrm>
                <a:off x="6874294" y="5848325"/>
                <a:ext cx="82080" cy="7632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3AADC09A-42AE-4155-AB97-91CCE8D40DE5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869974" y="5844005"/>
                  <a:ext cx="907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ADF67C8C-2A2B-49E5-A5BB-B8972A3E6FF0}"/>
                    </a:ext>
                  </a:extLst>
                </p14:cNvPr>
                <p14:cNvContentPartPr/>
                <p14:nvPr/>
              </p14:nvContentPartPr>
              <p14:xfrm>
                <a:off x="7119454" y="5839685"/>
                <a:ext cx="91080" cy="16236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ADF67C8C-2A2B-49E5-A5BB-B8972A3E6FF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115134" y="5835365"/>
                  <a:ext cx="997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CB4E441B-4C99-4181-A5C0-0093DB2CE935}"/>
                    </a:ext>
                  </a:extLst>
                </p14:cNvPr>
                <p14:cNvContentPartPr/>
                <p14:nvPr/>
              </p14:nvContentPartPr>
              <p14:xfrm>
                <a:off x="7227814" y="5808365"/>
                <a:ext cx="106200" cy="8496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CB4E441B-4C99-4181-A5C0-0093DB2CE93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223494" y="5804045"/>
                  <a:ext cx="1148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F224239A-2DCF-4DAB-83CB-AAD90F88509F}"/>
                    </a:ext>
                  </a:extLst>
                </p14:cNvPr>
                <p14:cNvContentPartPr/>
                <p14:nvPr/>
              </p14:nvContentPartPr>
              <p14:xfrm>
                <a:off x="7353094" y="5804765"/>
                <a:ext cx="228960" cy="7992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F224239A-2DCF-4DAB-83CB-AAD90F88509F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348774" y="5800445"/>
                  <a:ext cx="2376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F4E71B70-EF04-4012-98BE-4DF663C99E7E}"/>
                    </a:ext>
                  </a:extLst>
                </p14:cNvPr>
                <p14:cNvContentPartPr/>
                <p14:nvPr/>
              </p14:nvContentPartPr>
              <p14:xfrm>
                <a:off x="7657654" y="5742845"/>
                <a:ext cx="109440" cy="12564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F4E71B70-EF04-4012-98BE-4DF663C99E7E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653334" y="5738525"/>
                  <a:ext cx="1180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158F8DF5-AF85-48D7-8D26-070D726ECDAA}"/>
                    </a:ext>
                  </a:extLst>
                </p14:cNvPr>
                <p14:cNvContentPartPr/>
                <p14:nvPr/>
              </p14:nvContentPartPr>
              <p14:xfrm>
                <a:off x="7786894" y="5702885"/>
                <a:ext cx="59040" cy="16704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158F8DF5-AF85-48D7-8D26-070D726ECDAA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782574" y="5698565"/>
                  <a:ext cx="676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95E360AA-192A-4C0B-B785-DD9FEFAE75F8}"/>
                    </a:ext>
                  </a:extLst>
                </p14:cNvPr>
                <p14:cNvContentPartPr/>
                <p14:nvPr/>
              </p14:nvContentPartPr>
              <p14:xfrm>
                <a:off x="7863574" y="5790005"/>
                <a:ext cx="93960" cy="7740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95E360AA-192A-4C0B-B785-DD9FEFAE75F8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859254" y="5785685"/>
                  <a:ext cx="1026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ABDE7992-A4C3-4B6C-AE11-AB635B52C32F}"/>
                    </a:ext>
                  </a:extLst>
                </p14:cNvPr>
                <p14:cNvContentPartPr/>
                <p14:nvPr/>
              </p14:nvContentPartPr>
              <p14:xfrm>
                <a:off x="8024854" y="5724845"/>
                <a:ext cx="308880" cy="12600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ABDE7992-A4C3-4B6C-AE11-AB635B52C32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020534" y="5720525"/>
                  <a:ext cx="3175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8FF29E9A-F279-4150-9E55-9FE306FC00CF}"/>
                    </a:ext>
                  </a:extLst>
                </p14:cNvPr>
                <p14:cNvContentPartPr/>
                <p14:nvPr/>
              </p14:nvContentPartPr>
              <p14:xfrm>
                <a:off x="8135734" y="5673005"/>
                <a:ext cx="76680" cy="1548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8FF29E9A-F279-4150-9E55-9FE306FC00C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131414" y="5668685"/>
                  <a:ext cx="853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6A2F680F-7DC8-4F6C-BE3A-7448264BDACA}"/>
                    </a:ext>
                  </a:extLst>
                </p14:cNvPr>
                <p14:cNvContentPartPr/>
                <p14:nvPr/>
              </p14:nvContentPartPr>
              <p14:xfrm>
                <a:off x="7048894" y="5933645"/>
                <a:ext cx="93600" cy="5472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6A2F680F-7DC8-4F6C-BE3A-7448264BDACA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044574" y="5929325"/>
                  <a:ext cx="1022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3A084C5D-B4E2-49C9-AF29-512209CFD08C}"/>
                    </a:ext>
                  </a:extLst>
                </p14:cNvPr>
                <p14:cNvContentPartPr/>
                <p14:nvPr/>
              </p14:nvContentPartPr>
              <p14:xfrm>
                <a:off x="8397814" y="5637725"/>
                <a:ext cx="84960" cy="7380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3A084C5D-B4E2-49C9-AF29-512209CFD08C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393494" y="5633405"/>
                  <a:ext cx="936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5162ACF4-58DF-41E8-999B-ADDDE1011E9A}"/>
                    </a:ext>
                  </a:extLst>
                </p14:cNvPr>
                <p14:cNvContentPartPr/>
                <p14:nvPr/>
              </p14:nvContentPartPr>
              <p14:xfrm>
                <a:off x="6658294" y="6060005"/>
                <a:ext cx="137880" cy="11088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5162ACF4-58DF-41E8-999B-ADDDE1011E9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653974" y="6055685"/>
                  <a:ext cx="1465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897D95DB-107D-476A-A228-878F36A7AC94}"/>
                    </a:ext>
                  </a:extLst>
                </p14:cNvPr>
                <p14:cNvContentPartPr/>
                <p14:nvPr/>
              </p14:nvContentPartPr>
              <p14:xfrm>
                <a:off x="6821374" y="6086285"/>
                <a:ext cx="76680" cy="7416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897D95DB-107D-476A-A228-878F36A7AC94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817054" y="6081965"/>
                  <a:ext cx="853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AFC17887-EEB8-4511-ABBB-252BEC012EA6}"/>
                    </a:ext>
                  </a:extLst>
                </p14:cNvPr>
                <p14:cNvContentPartPr/>
                <p14:nvPr/>
              </p14:nvContentPartPr>
              <p14:xfrm>
                <a:off x="6953854" y="6075485"/>
                <a:ext cx="102960" cy="15300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AFC17887-EEB8-4511-ABBB-252BEC012EA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949534" y="6071165"/>
                  <a:ext cx="1116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9B38CAFD-2291-4D37-83D7-75F8469B099D}"/>
                    </a:ext>
                  </a:extLst>
                </p14:cNvPr>
                <p14:cNvContentPartPr/>
                <p14:nvPr/>
              </p14:nvContentPartPr>
              <p14:xfrm>
                <a:off x="7093894" y="6073325"/>
                <a:ext cx="229680" cy="7020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9B38CAFD-2291-4D37-83D7-75F8469B099D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089574" y="6069005"/>
                  <a:ext cx="2383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C70431F6-920D-4318-9B7E-36EEADE88148}"/>
                    </a:ext>
                  </a:extLst>
                </p14:cNvPr>
                <p14:cNvContentPartPr/>
                <p14:nvPr/>
              </p14:nvContentPartPr>
              <p14:xfrm>
                <a:off x="7359574" y="5999525"/>
                <a:ext cx="146880" cy="13968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C70431F6-920D-4318-9B7E-36EEADE88148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355254" y="5995205"/>
                  <a:ext cx="1555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D579B853-43DE-4D14-94A3-4FAAD49EF0D6}"/>
                    </a:ext>
                  </a:extLst>
                </p14:cNvPr>
                <p14:cNvContentPartPr/>
                <p14:nvPr/>
              </p14:nvContentPartPr>
              <p14:xfrm>
                <a:off x="7532374" y="6043445"/>
                <a:ext cx="276840" cy="9720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D579B853-43DE-4D14-94A3-4FAAD49EF0D6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528054" y="6039125"/>
                  <a:ext cx="2854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9340FD22-5AA4-4F4B-9D41-A2C662EF8BFD}"/>
                    </a:ext>
                  </a:extLst>
                </p14:cNvPr>
                <p14:cNvContentPartPr/>
                <p14:nvPr/>
              </p14:nvContentPartPr>
              <p14:xfrm>
                <a:off x="7819294" y="6045245"/>
                <a:ext cx="75960" cy="8028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9340FD22-5AA4-4F4B-9D41-A2C662EF8BFD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814974" y="6040925"/>
                  <a:ext cx="846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BA4BB2B2-2FF1-47BE-8D11-8B79C2ACE595}"/>
                    </a:ext>
                  </a:extLst>
                </p14:cNvPr>
                <p14:cNvContentPartPr/>
                <p14:nvPr/>
              </p14:nvContentPartPr>
              <p14:xfrm>
                <a:off x="7930534" y="6025445"/>
                <a:ext cx="140400" cy="10908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BA4BB2B2-2FF1-47BE-8D11-8B79C2ACE595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926214" y="6021125"/>
                  <a:ext cx="1490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7FC1DAB4-4C3F-4748-8E1A-880388339F08}"/>
                    </a:ext>
                  </a:extLst>
                </p14:cNvPr>
                <p14:cNvContentPartPr/>
                <p14:nvPr/>
              </p14:nvContentPartPr>
              <p14:xfrm>
                <a:off x="6659014" y="6187445"/>
                <a:ext cx="1528560" cy="5652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7FC1DAB4-4C3F-4748-8E1A-880388339F08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654694" y="6183125"/>
                  <a:ext cx="153720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uppieren 252">
            <a:extLst>
              <a:ext uri="{FF2B5EF4-FFF2-40B4-BE49-F238E27FC236}">
                <a16:creationId xmlns:a16="http://schemas.microsoft.com/office/drawing/2014/main" id="{2A388BE5-EFDE-40E8-A048-2B8B15B48BEE}"/>
              </a:ext>
            </a:extLst>
          </p:cNvPr>
          <p:cNvGrpSpPr/>
          <p:nvPr/>
        </p:nvGrpSpPr>
        <p:grpSpPr>
          <a:xfrm>
            <a:off x="3071974" y="1791125"/>
            <a:ext cx="3332520" cy="3174120"/>
            <a:chOff x="3071974" y="1791125"/>
            <a:chExt cx="3332520" cy="317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72EF21F-B64E-4E04-A8A6-6D92C2F235EC}"/>
                    </a:ext>
                  </a:extLst>
                </p14:cNvPr>
                <p14:cNvContentPartPr/>
                <p14:nvPr/>
              </p14:nvContentPartPr>
              <p14:xfrm>
                <a:off x="3144694" y="3206882"/>
                <a:ext cx="150120" cy="1206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72EF21F-B64E-4E04-A8A6-6D92C2F235EC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3140374" y="3202562"/>
                  <a:ext cx="1587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7635B1B-3194-47A4-B003-627743282B69}"/>
                    </a:ext>
                  </a:extLst>
                </p14:cNvPr>
                <p14:cNvContentPartPr/>
                <p14:nvPr/>
              </p14:nvContentPartPr>
              <p14:xfrm>
                <a:off x="3071974" y="3354842"/>
                <a:ext cx="233280" cy="2178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7635B1B-3194-47A4-B003-627743282B69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067654" y="3350522"/>
                  <a:ext cx="2419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3A838CE-F652-432D-A1F6-C951F5FA72BC}"/>
                    </a:ext>
                  </a:extLst>
                </p14:cNvPr>
                <p14:cNvContentPartPr/>
                <p14:nvPr/>
              </p14:nvContentPartPr>
              <p14:xfrm>
                <a:off x="3433414" y="3174482"/>
                <a:ext cx="206640" cy="1792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3A838CE-F652-432D-A1F6-C951F5FA72BC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3429094" y="3170162"/>
                  <a:ext cx="2152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1C5D0B6-0C62-4055-9F66-1BFD0D694D4B}"/>
                    </a:ext>
                  </a:extLst>
                </p14:cNvPr>
                <p14:cNvContentPartPr/>
                <p14:nvPr/>
              </p14:nvContentPartPr>
              <p14:xfrm>
                <a:off x="3387334" y="3345842"/>
                <a:ext cx="226080" cy="2185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1C5D0B6-0C62-4055-9F66-1BFD0D694D4B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383014" y="3341522"/>
                  <a:ext cx="2347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72E95F71-5C2A-42DC-AEEB-613E0C821FBD}"/>
                    </a:ext>
                  </a:extLst>
                </p14:cNvPr>
                <p14:cNvContentPartPr/>
                <p14:nvPr/>
              </p14:nvContentPartPr>
              <p14:xfrm>
                <a:off x="3865054" y="4755365"/>
                <a:ext cx="360" cy="36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72E95F71-5C2A-42DC-AEEB-613E0C821FB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860734" y="47510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9B65F2FA-1E8A-440A-8EF1-1A32E619DE01}"/>
                    </a:ext>
                  </a:extLst>
                </p14:cNvPr>
                <p14:cNvContentPartPr/>
                <p14:nvPr/>
              </p14:nvContentPartPr>
              <p14:xfrm>
                <a:off x="3544294" y="2230685"/>
                <a:ext cx="262440" cy="262440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9B65F2FA-1E8A-440A-8EF1-1A32E619DE0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539974" y="2226365"/>
                  <a:ext cx="271080" cy="263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210479D7-FC97-45C8-AD6A-1B23DA4637E7}"/>
                    </a:ext>
                  </a:extLst>
                </p14:cNvPr>
                <p14:cNvContentPartPr/>
                <p14:nvPr/>
              </p14:nvContentPartPr>
              <p14:xfrm>
                <a:off x="3570574" y="4606685"/>
                <a:ext cx="325800" cy="35856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210479D7-FC97-45C8-AD6A-1B23DA4637E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566254" y="4602365"/>
                  <a:ext cx="33444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BE22AD0C-79FE-45C4-AE34-3206A96A4E08}"/>
                    </a:ext>
                  </a:extLst>
                </p14:cNvPr>
                <p14:cNvContentPartPr/>
                <p14:nvPr/>
              </p14:nvContentPartPr>
              <p14:xfrm>
                <a:off x="3154774" y="1822085"/>
                <a:ext cx="235440" cy="19152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BE22AD0C-79FE-45C4-AE34-3206A96A4E0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150454" y="1817765"/>
                  <a:ext cx="2440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C85FE526-B677-474F-818F-9EBBB8909700}"/>
                    </a:ext>
                  </a:extLst>
                </p14:cNvPr>
                <p14:cNvContentPartPr/>
                <p14:nvPr/>
              </p14:nvContentPartPr>
              <p14:xfrm>
                <a:off x="3453934" y="1894085"/>
                <a:ext cx="16560" cy="8640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C85FE526-B677-474F-818F-9EBBB8909700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449614" y="1889765"/>
                  <a:ext cx="252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9F61A0E6-5E16-47B0-A094-996F3137CE07}"/>
                    </a:ext>
                  </a:extLst>
                </p14:cNvPr>
                <p14:cNvContentPartPr/>
                <p14:nvPr/>
              </p14:nvContentPartPr>
              <p14:xfrm>
                <a:off x="3457894" y="1839365"/>
                <a:ext cx="15480" cy="828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9F61A0E6-5E16-47B0-A094-996F3137CE07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453574" y="1835045"/>
                  <a:ext cx="241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2B6637AE-9252-4108-B226-67F4DB5C20DC}"/>
                    </a:ext>
                  </a:extLst>
                </p14:cNvPr>
                <p14:cNvContentPartPr/>
                <p14:nvPr/>
              </p14:nvContentPartPr>
              <p14:xfrm>
                <a:off x="3509374" y="1876445"/>
                <a:ext cx="233640" cy="9000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2B6637AE-9252-4108-B226-67F4DB5C20DC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505054" y="1872125"/>
                  <a:ext cx="2422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078BA540-4663-4881-97AD-56AB8115D556}"/>
                    </a:ext>
                  </a:extLst>
                </p14:cNvPr>
                <p14:cNvContentPartPr/>
                <p14:nvPr/>
              </p14:nvContentPartPr>
              <p14:xfrm>
                <a:off x="3922654" y="1861325"/>
                <a:ext cx="135000" cy="10224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078BA540-4663-4881-97AD-56AB8115D556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918334" y="1857005"/>
                  <a:ext cx="1436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3DCB2DC0-94B6-4C2F-9972-F28680A77190}"/>
                    </a:ext>
                  </a:extLst>
                </p14:cNvPr>
                <p14:cNvContentPartPr/>
                <p14:nvPr/>
              </p14:nvContentPartPr>
              <p14:xfrm>
                <a:off x="4061614" y="1870685"/>
                <a:ext cx="223560" cy="18252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3DCB2DC0-94B6-4C2F-9972-F28680A77190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057294" y="1866365"/>
                  <a:ext cx="2322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953400C2-3883-4F7D-AA04-FFD7145D5BF3}"/>
                    </a:ext>
                  </a:extLst>
                </p14:cNvPr>
                <p14:cNvContentPartPr/>
                <p14:nvPr/>
              </p14:nvContentPartPr>
              <p14:xfrm>
                <a:off x="4305694" y="1859165"/>
                <a:ext cx="79560" cy="7740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953400C2-3883-4F7D-AA04-FFD7145D5BF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301374" y="1854845"/>
                  <a:ext cx="882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1C5A2997-8DE7-4643-BE37-5ACE3402CFFB}"/>
                    </a:ext>
                  </a:extLst>
                </p14:cNvPr>
                <p14:cNvContentPartPr/>
                <p14:nvPr/>
              </p14:nvContentPartPr>
              <p14:xfrm>
                <a:off x="4416214" y="1855925"/>
                <a:ext cx="94680" cy="9396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1C5A2997-8DE7-4643-BE37-5ACE3402CFFB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411894" y="1851605"/>
                  <a:ext cx="1033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022EF774-2961-4098-9AC1-566746C8D5D8}"/>
                    </a:ext>
                  </a:extLst>
                </p14:cNvPr>
                <p14:cNvContentPartPr/>
                <p14:nvPr/>
              </p14:nvContentPartPr>
              <p14:xfrm>
                <a:off x="4542214" y="1818125"/>
                <a:ext cx="35280" cy="10728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022EF774-2961-4098-9AC1-566746C8D5D8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537894" y="1813805"/>
                  <a:ext cx="439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176388DE-4958-4747-8D0E-2801B400F208}"/>
                    </a:ext>
                  </a:extLst>
                </p14:cNvPr>
                <p14:cNvContentPartPr/>
                <p14:nvPr/>
              </p14:nvContentPartPr>
              <p14:xfrm>
                <a:off x="4591894" y="1876445"/>
                <a:ext cx="198000" cy="5796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176388DE-4958-4747-8D0E-2801B400F208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587574" y="1872125"/>
                  <a:ext cx="2066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D70946FC-F803-40AF-8E18-E0D27878E277}"/>
                    </a:ext>
                  </a:extLst>
                </p14:cNvPr>
                <p14:cNvContentPartPr/>
                <p14:nvPr/>
              </p14:nvContentPartPr>
              <p14:xfrm>
                <a:off x="5021374" y="1791125"/>
                <a:ext cx="248040" cy="18360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D70946FC-F803-40AF-8E18-E0D27878E277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017054" y="1786805"/>
                  <a:ext cx="2566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AE7BE3C9-7964-4848-A00C-356210F55A0D}"/>
                    </a:ext>
                  </a:extLst>
                </p14:cNvPr>
                <p14:cNvContentPartPr/>
                <p14:nvPr/>
              </p14:nvContentPartPr>
              <p14:xfrm>
                <a:off x="5279494" y="1809845"/>
                <a:ext cx="35280" cy="1188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AE7BE3C9-7964-4848-A00C-356210F55A0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275174" y="1805525"/>
                  <a:ext cx="439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63FE67AB-D5B8-45AA-A067-0B5803CE4EAF}"/>
                    </a:ext>
                  </a:extLst>
                </p14:cNvPr>
                <p14:cNvContentPartPr/>
                <p14:nvPr/>
              </p14:nvContentPartPr>
              <p14:xfrm>
                <a:off x="5333134" y="1792565"/>
                <a:ext cx="151200" cy="11448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63FE67AB-D5B8-45AA-A067-0B5803CE4EAF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328814" y="1788245"/>
                  <a:ext cx="1598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FD53BC74-BA74-4550-B9A7-59C87DEA550D}"/>
                    </a:ext>
                  </a:extLst>
                </p14:cNvPr>
                <p14:cNvContentPartPr/>
                <p14:nvPr/>
              </p14:nvContentPartPr>
              <p14:xfrm>
                <a:off x="5653894" y="1871765"/>
                <a:ext cx="132480" cy="6084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FD53BC74-BA74-4550-B9A7-59C87DEA550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649574" y="1867445"/>
                  <a:ext cx="1411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AFC31FC1-315F-4124-AF51-0BFF2A9F0447}"/>
                    </a:ext>
                  </a:extLst>
                </p14:cNvPr>
                <p14:cNvContentPartPr/>
                <p14:nvPr/>
              </p14:nvContentPartPr>
              <p14:xfrm>
                <a:off x="3708454" y="2114045"/>
                <a:ext cx="51120" cy="7596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AFC31FC1-315F-4124-AF51-0BFF2A9F044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704134" y="2109725"/>
                  <a:ext cx="597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881967FC-5F42-4901-BA24-F48FE2F73B40}"/>
                    </a:ext>
                  </a:extLst>
                </p14:cNvPr>
                <p14:cNvContentPartPr/>
                <p14:nvPr/>
              </p14:nvContentPartPr>
              <p14:xfrm>
                <a:off x="3811054" y="2201885"/>
                <a:ext cx="71640" cy="19872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881967FC-5F42-4901-BA24-F48FE2F73B40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806734" y="2197565"/>
                  <a:ext cx="802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21593D74-4B0F-406A-8A9A-E6C05CA70695}"/>
                    </a:ext>
                  </a:extLst>
                </p14:cNvPr>
                <p14:cNvContentPartPr/>
                <p14:nvPr/>
              </p14:nvContentPartPr>
              <p14:xfrm>
                <a:off x="3908974" y="2206205"/>
                <a:ext cx="84240" cy="5904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21593D74-4B0F-406A-8A9A-E6C05CA7069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904654" y="2201885"/>
                  <a:ext cx="928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BC4E6741-2CFB-4D8B-BB38-9DCCF20AAE5E}"/>
                    </a:ext>
                  </a:extLst>
                </p14:cNvPr>
                <p14:cNvContentPartPr/>
                <p14:nvPr/>
              </p14:nvContentPartPr>
              <p14:xfrm>
                <a:off x="3997174" y="2211245"/>
                <a:ext cx="83160" cy="6696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BC4E6741-2CFB-4D8B-BB38-9DCCF20AAE5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992854" y="2206925"/>
                  <a:ext cx="918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B500DF4C-0B05-48A1-B530-655E2C4ED479}"/>
                    </a:ext>
                  </a:extLst>
                </p14:cNvPr>
                <p14:cNvContentPartPr/>
                <p14:nvPr/>
              </p14:nvContentPartPr>
              <p14:xfrm>
                <a:off x="4107334" y="2133125"/>
                <a:ext cx="136800" cy="11628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B500DF4C-0B05-48A1-B530-655E2C4ED479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103014" y="2128805"/>
                  <a:ext cx="1454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D5DCB43B-F3D2-4243-A0BC-B272C55A9E18}"/>
                    </a:ext>
                  </a:extLst>
                </p14:cNvPr>
                <p14:cNvContentPartPr/>
                <p14:nvPr/>
              </p14:nvContentPartPr>
              <p14:xfrm>
                <a:off x="4300654" y="2065805"/>
                <a:ext cx="89640" cy="6588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D5DCB43B-F3D2-4243-A0BC-B272C55A9E18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296334" y="2061485"/>
                  <a:ext cx="982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16424390-EA8E-4D5B-B27B-B71C72521EC2}"/>
                    </a:ext>
                  </a:extLst>
                </p14:cNvPr>
                <p14:cNvContentPartPr/>
                <p14:nvPr/>
              </p14:nvContentPartPr>
              <p14:xfrm>
                <a:off x="4559854" y="2076605"/>
                <a:ext cx="236160" cy="12168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16424390-EA8E-4D5B-B27B-B71C72521EC2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555534" y="2072285"/>
                  <a:ext cx="2448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1217D8A4-899B-43C7-A836-6CA52EB538C3}"/>
                    </a:ext>
                  </a:extLst>
                </p14:cNvPr>
                <p14:cNvContentPartPr/>
                <p14:nvPr/>
              </p14:nvContentPartPr>
              <p14:xfrm>
                <a:off x="4737694" y="2058245"/>
                <a:ext cx="360" cy="36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1217D8A4-899B-43C7-A836-6CA52EB538C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733374" y="20539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D5FE8A45-B777-4CC7-B6FF-0C5633871EF7}"/>
                    </a:ext>
                  </a:extLst>
                </p14:cNvPr>
                <p14:cNvContentPartPr/>
                <p14:nvPr/>
              </p14:nvContentPartPr>
              <p14:xfrm>
                <a:off x="4838494" y="2136365"/>
                <a:ext cx="18360" cy="9684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D5FE8A45-B777-4CC7-B6FF-0C5633871EF7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4834174" y="2132045"/>
                  <a:ext cx="270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9552F436-F655-43A3-A28B-2CE008878828}"/>
                    </a:ext>
                  </a:extLst>
                </p14:cNvPr>
                <p14:cNvContentPartPr/>
                <p14:nvPr/>
              </p14:nvContentPartPr>
              <p14:xfrm>
                <a:off x="4797814" y="2125565"/>
                <a:ext cx="111600" cy="10944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9552F436-F655-43A3-A28B-2CE008878828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4793494" y="2121245"/>
                  <a:ext cx="1202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3E1FA001-1D8C-4020-B355-346B124AF0E2}"/>
                    </a:ext>
                  </a:extLst>
                </p14:cNvPr>
                <p14:cNvContentPartPr/>
                <p14:nvPr/>
              </p14:nvContentPartPr>
              <p14:xfrm>
                <a:off x="4915894" y="2135645"/>
                <a:ext cx="159480" cy="6444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3E1FA001-1D8C-4020-B355-346B124AF0E2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911574" y="2131325"/>
                  <a:ext cx="1681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5D5B27F4-C376-4B1B-B79E-292F6B7C5E74}"/>
                    </a:ext>
                  </a:extLst>
                </p14:cNvPr>
                <p14:cNvContentPartPr/>
                <p14:nvPr/>
              </p14:nvContentPartPr>
              <p14:xfrm>
                <a:off x="5210374" y="2037365"/>
                <a:ext cx="293040" cy="19368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5D5B27F4-C376-4B1B-B79E-292F6B7C5E74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206054" y="2033045"/>
                  <a:ext cx="3016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69985498-84DB-499D-B218-7334A8F8E0C9}"/>
                    </a:ext>
                  </a:extLst>
                </p14:cNvPr>
                <p14:cNvContentPartPr/>
                <p14:nvPr/>
              </p14:nvContentPartPr>
              <p14:xfrm>
                <a:off x="5514934" y="2105765"/>
                <a:ext cx="45360" cy="5616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69985498-84DB-499D-B218-7334A8F8E0C9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510614" y="2101445"/>
                  <a:ext cx="540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F593FF82-1688-4F28-94BE-53F6236C8283}"/>
                    </a:ext>
                  </a:extLst>
                </p14:cNvPr>
                <p14:cNvContentPartPr/>
                <p14:nvPr/>
              </p14:nvContentPartPr>
              <p14:xfrm>
                <a:off x="5589814" y="2038085"/>
                <a:ext cx="132120" cy="12708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F593FF82-1688-4F28-94BE-53F6236C8283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5585494" y="2033765"/>
                  <a:ext cx="1407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488953C5-EA48-4406-AACF-0BD9B04D27DC}"/>
                    </a:ext>
                  </a:extLst>
                </p14:cNvPr>
                <p14:cNvContentPartPr/>
                <p14:nvPr/>
              </p14:nvContentPartPr>
              <p14:xfrm>
                <a:off x="5721574" y="2037005"/>
                <a:ext cx="22680" cy="3924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488953C5-EA48-4406-AACF-0BD9B04D27DC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717254" y="2032685"/>
                  <a:ext cx="313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D16001C2-DF5B-45B1-94E9-54BF23FCBE59}"/>
                    </a:ext>
                  </a:extLst>
                </p14:cNvPr>
                <p14:cNvContentPartPr/>
                <p14:nvPr/>
              </p14:nvContentPartPr>
              <p14:xfrm>
                <a:off x="5733814" y="2096765"/>
                <a:ext cx="171720" cy="8388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D16001C2-DF5B-45B1-94E9-54BF23FCBE59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729494" y="2092445"/>
                  <a:ext cx="1803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CDB94972-A534-4203-967F-86ADA902FEE8}"/>
                    </a:ext>
                  </a:extLst>
                </p14:cNvPr>
                <p14:cNvContentPartPr/>
                <p14:nvPr/>
              </p14:nvContentPartPr>
              <p14:xfrm>
                <a:off x="3940294" y="2455685"/>
                <a:ext cx="178560" cy="6768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CDB94972-A534-4203-967F-86ADA902FEE8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935974" y="2451365"/>
                  <a:ext cx="1872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D85A51E5-9A80-4B71-8A63-0AA85CD3D8F8}"/>
                    </a:ext>
                  </a:extLst>
                </p14:cNvPr>
                <p14:cNvContentPartPr/>
                <p14:nvPr/>
              </p14:nvContentPartPr>
              <p14:xfrm>
                <a:off x="4113454" y="2409605"/>
                <a:ext cx="360" cy="36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D85A51E5-9A80-4B71-8A63-0AA85CD3D8F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109134" y="24052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F60FB314-6CBE-4BCD-9514-07540B6129E0}"/>
                    </a:ext>
                  </a:extLst>
                </p14:cNvPr>
                <p14:cNvContentPartPr/>
                <p14:nvPr/>
              </p14:nvContentPartPr>
              <p14:xfrm>
                <a:off x="4243054" y="2448125"/>
                <a:ext cx="215280" cy="6264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F60FB314-6CBE-4BCD-9514-07540B6129E0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4238734" y="2443805"/>
                  <a:ext cx="2239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DF4A304A-784C-491C-AB26-7795A3A33AD7}"/>
                    </a:ext>
                  </a:extLst>
                </p14:cNvPr>
                <p14:cNvContentPartPr/>
                <p14:nvPr/>
              </p14:nvContentPartPr>
              <p14:xfrm>
                <a:off x="4459414" y="2383325"/>
                <a:ext cx="267120" cy="9756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DF4A304A-784C-491C-AB26-7795A3A33AD7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4455094" y="2379005"/>
                  <a:ext cx="275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6560E842-84B9-4B88-8C9D-9A982DE02EE9}"/>
                    </a:ext>
                  </a:extLst>
                </p14:cNvPr>
                <p14:cNvContentPartPr/>
                <p14:nvPr/>
              </p14:nvContentPartPr>
              <p14:xfrm>
                <a:off x="4815094" y="2339765"/>
                <a:ext cx="131040" cy="15228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6560E842-84B9-4B88-8C9D-9A982DE02EE9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4810774" y="2335445"/>
                  <a:ext cx="1396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E8ACB02A-2A17-4FEA-98EB-653E627DA75D}"/>
                    </a:ext>
                  </a:extLst>
                </p14:cNvPr>
                <p14:cNvContentPartPr/>
                <p14:nvPr/>
              </p14:nvContentPartPr>
              <p14:xfrm>
                <a:off x="4904374" y="2406725"/>
                <a:ext cx="105840" cy="6408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E8ACB02A-2A17-4FEA-98EB-653E627DA75D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900054" y="2402405"/>
                  <a:ext cx="1144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F7CFEDDA-4ACE-42AE-ADA7-12772D0F915F}"/>
                    </a:ext>
                  </a:extLst>
                </p14:cNvPr>
                <p14:cNvContentPartPr/>
                <p14:nvPr/>
              </p14:nvContentPartPr>
              <p14:xfrm>
                <a:off x="5189494" y="2327525"/>
                <a:ext cx="166680" cy="19800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F7CFEDDA-4ACE-42AE-ADA7-12772D0F915F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5185174" y="2323205"/>
                  <a:ext cx="1753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7466DF07-5D95-43F6-A0D8-934BE6455993}"/>
                    </a:ext>
                  </a:extLst>
                </p14:cNvPr>
                <p14:cNvContentPartPr/>
                <p14:nvPr/>
              </p14:nvContentPartPr>
              <p14:xfrm>
                <a:off x="5301454" y="2318525"/>
                <a:ext cx="100080" cy="14940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7466DF07-5D95-43F6-A0D8-934BE6455993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297134" y="2314205"/>
                  <a:ext cx="1087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2423DCDE-667A-460A-9B50-6C0C1001FA8B}"/>
                    </a:ext>
                  </a:extLst>
                </p14:cNvPr>
                <p14:cNvContentPartPr/>
                <p14:nvPr/>
              </p14:nvContentPartPr>
              <p14:xfrm>
                <a:off x="5296054" y="2304845"/>
                <a:ext cx="24480" cy="504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2423DCDE-667A-460A-9B50-6C0C1001FA8B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291734" y="2300525"/>
                  <a:ext cx="331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CF659891-A187-4C4D-8CA9-9D4D645CFCAB}"/>
                    </a:ext>
                  </a:extLst>
                </p14:cNvPr>
                <p14:cNvContentPartPr/>
                <p14:nvPr/>
              </p14:nvContentPartPr>
              <p14:xfrm>
                <a:off x="5515654" y="2285405"/>
                <a:ext cx="143640" cy="15840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CF659891-A187-4C4D-8CA9-9D4D645CFCAB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511334" y="2281085"/>
                  <a:ext cx="1522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858DAEC7-9504-45B8-A9CC-F52E8BE9FDB5}"/>
                    </a:ext>
                  </a:extLst>
                </p14:cNvPr>
                <p14:cNvContentPartPr/>
                <p14:nvPr/>
              </p14:nvContentPartPr>
              <p14:xfrm>
                <a:off x="5683414" y="2356325"/>
                <a:ext cx="90720" cy="8460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858DAEC7-9504-45B8-A9CC-F52E8BE9FDB5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679094" y="2352005"/>
                  <a:ext cx="993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D421E198-A7CD-41AB-B967-A0245602064F}"/>
                    </a:ext>
                  </a:extLst>
                </p14:cNvPr>
                <p14:cNvContentPartPr/>
                <p14:nvPr/>
              </p14:nvContentPartPr>
              <p14:xfrm>
                <a:off x="5861254" y="2308805"/>
                <a:ext cx="108720" cy="12168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D421E198-A7CD-41AB-B967-A0245602064F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856934" y="2304485"/>
                  <a:ext cx="1173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7E5F1534-E462-4D61-86ED-8B5AE98F658D}"/>
                    </a:ext>
                  </a:extLst>
                </p14:cNvPr>
                <p14:cNvContentPartPr/>
                <p14:nvPr/>
              </p14:nvContentPartPr>
              <p14:xfrm>
                <a:off x="5958814" y="2265605"/>
                <a:ext cx="237600" cy="18324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7E5F1534-E462-4D61-86ED-8B5AE98F658D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954494" y="2261285"/>
                  <a:ext cx="2462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63A13857-CB5A-4BCA-A3EA-BEC9525D3F49}"/>
                    </a:ext>
                  </a:extLst>
                </p14:cNvPr>
                <p14:cNvContentPartPr/>
                <p14:nvPr/>
              </p14:nvContentPartPr>
              <p14:xfrm>
                <a:off x="6185254" y="2351645"/>
                <a:ext cx="115200" cy="9072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63A13857-CB5A-4BCA-A3EA-BEC9525D3F49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180934" y="2347325"/>
                  <a:ext cx="1238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7DED4F32-8EB4-4A6B-B08D-1F468FAA9050}"/>
                    </a:ext>
                  </a:extLst>
                </p14:cNvPr>
                <p14:cNvContentPartPr/>
                <p14:nvPr/>
              </p14:nvContentPartPr>
              <p14:xfrm>
                <a:off x="5815174" y="2472605"/>
                <a:ext cx="589320" cy="4680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7DED4F32-8EB4-4A6B-B08D-1F468FAA9050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810854" y="2468285"/>
                  <a:ext cx="5979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9A46DC44-0AD8-4BD9-8DD3-A0646615173D}"/>
                    </a:ext>
                  </a:extLst>
                </p14:cNvPr>
                <p14:cNvContentPartPr/>
                <p14:nvPr/>
              </p14:nvContentPartPr>
              <p14:xfrm>
                <a:off x="3613774" y="2358845"/>
                <a:ext cx="792360" cy="10044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9A46DC44-0AD8-4BD9-8DD3-A0646615173D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609454" y="2354525"/>
                  <a:ext cx="801000" cy="109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94359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85088" y="764704"/>
            <a:ext cx="8856984" cy="22322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 err="1"/>
              <a:t>Example</a:t>
            </a:r>
            <a:r>
              <a:rPr lang="de-DE" sz="2400" dirty="0"/>
              <a:t> 2:</a:t>
            </a:r>
          </a:p>
          <a:p>
            <a:endParaRPr lang="de-DE" sz="2400" dirty="0"/>
          </a:p>
          <a:p>
            <a:r>
              <a:rPr lang="de-DE" sz="2400" dirty="0"/>
              <a:t>A </a:t>
            </a:r>
            <a:r>
              <a:rPr lang="de-DE" sz="2400" dirty="0" err="1"/>
              <a:t>company</a:t>
            </a:r>
            <a:r>
              <a:rPr lang="de-DE" sz="2400" dirty="0"/>
              <a:t> </a:t>
            </a:r>
            <a:r>
              <a:rPr lang="de-DE" sz="2400" dirty="0" err="1"/>
              <a:t>wants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know</a:t>
            </a:r>
            <a:r>
              <a:rPr lang="de-DE" sz="2400" dirty="0"/>
              <a:t> </a:t>
            </a:r>
            <a:r>
              <a:rPr lang="de-DE" sz="2400" dirty="0" err="1"/>
              <a:t>how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sales</a:t>
            </a:r>
            <a:r>
              <a:rPr lang="de-DE" sz="2400" dirty="0"/>
              <a:t> </a:t>
            </a:r>
            <a:r>
              <a:rPr lang="de-DE" sz="2400" dirty="0" err="1"/>
              <a:t>volume</a:t>
            </a:r>
            <a:r>
              <a:rPr lang="de-DE" sz="2400" dirty="0"/>
              <a:t> </a:t>
            </a:r>
            <a:r>
              <a:rPr lang="de-DE" sz="2400" dirty="0" err="1"/>
              <a:t>depends</a:t>
            </a:r>
            <a:r>
              <a:rPr lang="de-DE" sz="2400" dirty="0"/>
              <a:t> on </a:t>
            </a:r>
            <a:r>
              <a:rPr lang="de-DE" sz="2400" dirty="0" err="1"/>
              <a:t>visits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representatives</a:t>
            </a:r>
            <a:r>
              <a:rPr lang="de-DE" sz="2400" dirty="0"/>
              <a:t>.</a:t>
            </a:r>
          </a:p>
          <a:p>
            <a:endParaRPr lang="de-DE" sz="2400" dirty="0"/>
          </a:p>
          <a:p>
            <a:r>
              <a:rPr lang="de-DE" sz="2400" dirty="0"/>
              <a:t>The </a:t>
            </a:r>
            <a:r>
              <a:rPr lang="de-DE" sz="2400" dirty="0" err="1"/>
              <a:t>company</a:t>
            </a:r>
            <a:r>
              <a:rPr lang="de-DE" sz="2400" dirty="0"/>
              <a:t> </a:t>
            </a:r>
            <a:r>
              <a:rPr lang="de-DE" sz="2400" dirty="0" err="1"/>
              <a:t>has</a:t>
            </a:r>
            <a:r>
              <a:rPr lang="de-DE" sz="2400" dirty="0"/>
              <a:t> </a:t>
            </a:r>
            <a:r>
              <a:rPr lang="de-DE" sz="2400" dirty="0" err="1"/>
              <a:t>collected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following</a:t>
            </a:r>
            <a:r>
              <a:rPr lang="de-DE" sz="2400" dirty="0"/>
              <a:t> </a:t>
            </a:r>
            <a:r>
              <a:rPr lang="de-DE" sz="2400" dirty="0" err="1"/>
              <a:t>data</a:t>
            </a:r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Linear Regression</a:t>
            </a:r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5F3D9C05-60EC-9650-BAB7-626D1412F8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9264" y="3121274"/>
          <a:ext cx="4807485" cy="23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Worksheet" r:id="rId3" imgW="3060626" imgH="1479594" progId="Excel.Sheet.12">
                  <p:embed/>
                </p:oleObj>
              </mc:Choice>
              <mc:Fallback>
                <p:oleObj name="Worksheet" r:id="rId3" imgW="3060626" imgH="1479594" progId="Excel.Sheet.12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5F3D9C05-60EC-9650-BAB7-626D1412F8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9264" y="3121274"/>
                        <a:ext cx="4807485" cy="232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EB6A4D82-1B95-A406-5728-8026FB3A0ED7}"/>
              </a:ext>
            </a:extLst>
          </p:cNvPr>
          <p:cNvSpPr txBox="1"/>
          <p:nvPr/>
        </p:nvSpPr>
        <p:spPr>
          <a:xfrm>
            <a:off x="113588" y="5877272"/>
            <a:ext cx="87844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 err="1"/>
              <a:t>We</a:t>
            </a:r>
            <a:r>
              <a:rPr lang="de-DE" dirty="0"/>
              <a:t> also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answer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question</a:t>
            </a:r>
            <a:r>
              <a:rPr lang="de-DE" dirty="0"/>
              <a:t>, </a:t>
            </a:r>
            <a:r>
              <a:rPr lang="de-DE" dirty="0" err="1"/>
              <a:t>from</a:t>
            </a:r>
            <a:r>
              <a:rPr lang="de-DE" dirty="0"/>
              <a:t> a </a:t>
            </a:r>
            <a:r>
              <a:rPr lang="de-DE" dirty="0" err="1"/>
              <a:t>descriptive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view</a:t>
            </a:r>
            <a:r>
              <a:rPr lang="de-DE" dirty="0"/>
              <a:t>,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sales</a:t>
            </a:r>
            <a:r>
              <a:rPr lang="de-DE" dirty="0"/>
              <a:t> </a:t>
            </a:r>
            <a:r>
              <a:rPr lang="de-DE" dirty="0" err="1"/>
              <a:t>volume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expect</a:t>
            </a:r>
            <a:r>
              <a:rPr lang="de-DE" dirty="0"/>
              <a:t>,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increase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visits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x=30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8EE894F-B229-F662-611F-CDC869EE7869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83C79927-DB15-4CB6-8BDB-47EA87B4C5EC}"/>
                  </a:ext>
                </a:extLst>
              </p14:cNvPr>
              <p14:cNvContentPartPr/>
              <p14:nvPr/>
            </p14:nvContentPartPr>
            <p14:xfrm>
              <a:off x="3092134" y="6481565"/>
              <a:ext cx="2369160" cy="4032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83C79927-DB15-4CB6-8BDB-47EA87B4C5E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87814" y="6477245"/>
                <a:ext cx="2377800" cy="4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4D2C118D-FED4-4F13-8809-7E6A1F8CB130}"/>
              </a:ext>
            </a:extLst>
          </p:cNvPr>
          <p:cNvGrpSpPr/>
          <p:nvPr/>
        </p:nvGrpSpPr>
        <p:grpSpPr>
          <a:xfrm>
            <a:off x="4144054" y="3804965"/>
            <a:ext cx="198360" cy="144000"/>
            <a:chOff x="4144054" y="3804965"/>
            <a:chExt cx="198360" cy="14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71A57FEA-D5BA-4561-8410-8ECB81729B28}"/>
                    </a:ext>
                  </a:extLst>
                </p14:cNvPr>
                <p14:cNvContentPartPr/>
                <p14:nvPr/>
              </p14:nvContentPartPr>
              <p14:xfrm>
                <a:off x="4166374" y="3804965"/>
                <a:ext cx="78840" cy="1123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71A57FEA-D5BA-4561-8410-8ECB81729B2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162054" y="3800645"/>
                  <a:ext cx="874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34DDE7B7-DE5F-459F-8CDF-115ED9D1F268}"/>
                    </a:ext>
                  </a:extLst>
                </p14:cNvPr>
                <p14:cNvContentPartPr/>
                <p14:nvPr/>
              </p14:nvContentPartPr>
              <p14:xfrm>
                <a:off x="4144054" y="3852485"/>
                <a:ext cx="109440" cy="284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34DDE7B7-DE5F-459F-8CDF-115ED9D1F26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139734" y="3848165"/>
                  <a:ext cx="1180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124785D1-8AB2-453D-BB23-9A2F77726922}"/>
                    </a:ext>
                  </a:extLst>
                </p14:cNvPr>
                <p14:cNvContentPartPr/>
                <p14:nvPr/>
              </p14:nvContentPartPr>
              <p14:xfrm>
                <a:off x="4278334" y="3858605"/>
                <a:ext cx="64080" cy="903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124785D1-8AB2-453D-BB23-9A2F7772692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274014" y="3854285"/>
                  <a:ext cx="72720" cy="9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13603308-0768-4BCF-A4D8-133F16CD094A}"/>
              </a:ext>
            </a:extLst>
          </p:cNvPr>
          <p:cNvGrpSpPr/>
          <p:nvPr/>
        </p:nvGrpSpPr>
        <p:grpSpPr>
          <a:xfrm>
            <a:off x="4185454" y="4143365"/>
            <a:ext cx="177120" cy="123480"/>
            <a:chOff x="4185454" y="4143365"/>
            <a:chExt cx="177120" cy="12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BC9471AA-60F6-4080-B317-3094F02F822A}"/>
                    </a:ext>
                  </a:extLst>
                </p14:cNvPr>
                <p14:cNvContentPartPr/>
                <p14:nvPr/>
              </p14:nvContentPartPr>
              <p14:xfrm>
                <a:off x="4185454" y="4143365"/>
                <a:ext cx="82080" cy="1072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BC9471AA-60F6-4080-B317-3094F02F822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181134" y="4139045"/>
                  <a:ext cx="907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6912DC6E-2D8A-4E4A-B755-3D889080C0D3}"/>
                    </a:ext>
                  </a:extLst>
                </p14:cNvPr>
                <p14:cNvContentPartPr/>
                <p14:nvPr/>
              </p14:nvContentPartPr>
              <p14:xfrm>
                <a:off x="4300654" y="4184765"/>
                <a:ext cx="61920" cy="820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6912DC6E-2D8A-4E4A-B755-3D889080C0D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296334" y="4180445"/>
                  <a:ext cx="70560" cy="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1C86E71B-A925-457A-AD15-6C76D6CCB875}"/>
              </a:ext>
            </a:extLst>
          </p:cNvPr>
          <p:cNvGrpSpPr/>
          <p:nvPr/>
        </p:nvGrpSpPr>
        <p:grpSpPr>
          <a:xfrm>
            <a:off x="4203094" y="4439285"/>
            <a:ext cx="187200" cy="97200"/>
            <a:chOff x="4203094" y="4439285"/>
            <a:chExt cx="187200" cy="9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0C59173C-C16C-4793-8057-4EB0F5856886}"/>
                    </a:ext>
                  </a:extLst>
                </p14:cNvPr>
                <p14:cNvContentPartPr/>
                <p14:nvPr/>
              </p14:nvContentPartPr>
              <p14:xfrm>
                <a:off x="4208494" y="4439285"/>
                <a:ext cx="64800" cy="968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0C59173C-C16C-4793-8057-4EB0F585688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204174" y="4434965"/>
                  <a:ext cx="734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0ACBD79-0029-4025-B34E-CE0A50A27134}"/>
                    </a:ext>
                  </a:extLst>
                </p14:cNvPr>
                <p14:cNvContentPartPr/>
                <p14:nvPr/>
              </p14:nvContentPartPr>
              <p14:xfrm>
                <a:off x="4203094" y="4458005"/>
                <a:ext cx="79920" cy="331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0ACBD79-0029-4025-B34E-CE0A50A2713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198774" y="4453685"/>
                  <a:ext cx="885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43AAA5A-5904-434C-BCAE-0AC4334EE9CE}"/>
                    </a:ext>
                  </a:extLst>
                </p14:cNvPr>
                <p14:cNvContentPartPr/>
                <p14:nvPr/>
              </p14:nvContentPartPr>
              <p14:xfrm>
                <a:off x="4338454" y="4459085"/>
                <a:ext cx="51840" cy="774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43AAA5A-5904-434C-BCAE-0AC4334EE9C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334134" y="4454765"/>
                  <a:ext cx="60480" cy="8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798BC9FA-9561-4A66-B716-30B0F9BBE148}"/>
              </a:ext>
            </a:extLst>
          </p:cNvPr>
          <p:cNvGrpSpPr/>
          <p:nvPr/>
        </p:nvGrpSpPr>
        <p:grpSpPr>
          <a:xfrm>
            <a:off x="4153414" y="4708205"/>
            <a:ext cx="200160" cy="156240"/>
            <a:chOff x="4153414" y="4708205"/>
            <a:chExt cx="200160" cy="15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B582C2F-5607-456C-BCB4-2CF3687BC7E9}"/>
                    </a:ext>
                  </a:extLst>
                </p14:cNvPr>
                <p14:cNvContentPartPr/>
                <p14:nvPr/>
              </p14:nvContentPartPr>
              <p14:xfrm>
                <a:off x="4154134" y="4708205"/>
                <a:ext cx="96840" cy="1180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B582C2F-5607-456C-BCB4-2CF3687BC7E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149814" y="4703885"/>
                  <a:ext cx="1054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DE285D5-239C-4EE9-BBC6-4CE521A9A081}"/>
                    </a:ext>
                  </a:extLst>
                </p14:cNvPr>
                <p14:cNvContentPartPr/>
                <p14:nvPr/>
              </p14:nvContentPartPr>
              <p14:xfrm>
                <a:off x="4153414" y="4769765"/>
                <a:ext cx="117720" cy="349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DE285D5-239C-4EE9-BBC6-4CE521A9A08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149094" y="4765445"/>
                  <a:ext cx="1263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84FB837-859E-473B-931D-2D94F5DD7294}"/>
                    </a:ext>
                  </a:extLst>
                </p14:cNvPr>
                <p14:cNvContentPartPr/>
                <p14:nvPr/>
              </p14:nvContentPartPr>
              <p14:xfrm>
                <a:off x="4299214" y="4770845"/>
                <a:ext cx="54360" cy="936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84FB837-859E-473B-931D-2D94F5DD729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294894" y="4766525"/>
                  <a:ext cx="63000" cy="10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AD9F27D6-5855-4B6C-AFCB-ACC714B5D832}"/>
              </a:ext>
            </a:extLst>
          </p:cNvPr>
          <p:cNvGrpSpPr/>
          <p:nvPr/>
        </p:nvGrpSpPr>
        <p:grpSpPr>
          <a:xfrm>
            <a:off x="4172134" y="4946525"/>
            <a:ext cx="203040" cy="155160"/>
            <a:chOff x="4172134" y="4946525"/>
            <a:chExt cx="203040" cy="15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CFA61FA-A3AE-40FB-82EF-E6A76E285B5A}"/>
                    </a:ext>
                  </a:extLst>
                </p14:cNvPr>
                <p14:cNvContentPartPr/>
                <p14:nvPr/>
              </p14:nvContentPartPr>
              <p14:xfrm>
                <a:off x="4172134" y="4946525"/>
                <a:ext cx="90360" cy="896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CFA61FA-A3AE-40FB-82EF-E6A76E285B5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167814" y="4942205"/>
                  <a:ext cx="990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187614B-9E6A-422E-A0EE-5CE27EAE544B}"/>
                    </a:ext>
                  </a:extLst>
                </p14:cNvPr>
                <p14:cNvContentPartPr/>
                <p14:nvPr/>
              </p14:nvContentPartPr>
              <p14:xfrm>
                <a:off x="4284814" y="4995125"/>
                <a:ext cx="60840" cy="1065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187614B-9E6A-422E-A0EE-5CE27EAE544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280494" y="4990805"/>
                  <a:ext cx="694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DB2F1ADB-751F-469C-840C-75F03B452FFA}"/>
                    </a:ext>
                  </a:extLst>
                </p14:cNvPr>
                <p14:cNvContentPartPr/>
                <p14:nvPr/>
              </p14:nvContentPartPr>
              <p14:xfrm>
                <a:off x="4302094" y="4973525"/>
                <a:ext cx="73080" cy="82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DB2F1ADB-751F-469C-840C-75F03B452FF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297774" y="4969205"/>
                  <a:ext cx="81720" cy="1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56D5B3B5-A8C0-41AF-BA6E-833ACA62B178}"/>
              </a:ext>
            </a:extLst>
          </p:cNvPr>
          <p:cNvGrpSpPr/>
          <p:nvPr/>
        </p:nvGrpSpPr>
        <p:grpSpPr>
          <a:xfrm>
            <a:off x="4192294" y="5237045"/>
            <a:ext cx="155160" cy="105120"/>
            <a:chOff x="4192294" y="5237045"/>
            <a:chExt cx="155160" cy="10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16D0B0F-42C5-4351-9719-66EB99B0508B}"/>
                    </a:ext>
                  </a:extLst>
                </p14:cNvPr>
                <p14:cNvContentPartPr/>
                <p14:nvPr/>
              </p14:nvContentPartPr>
              <p14:xfrm>
                <a:off x="4203094" y="5237045"/>
                <a:ext cx="76320" cy="885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16D0B0F-42C5-4351-9719-66EB99B0508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198774" y="5232725"/>
                  <a:ext cx="849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2D469D7-BC1A-4F20-A000-BC6B4FDD66B6}"/>
                    </a:ext>
                  </a:extLst>
                </p14:cNvPr>
                <p14:cNvContentPartPr/>
                <p14:nvPr/>
              </p14:nvContentPartPr>
              <p14:xfrm>
                <a:off x="4192294" y="5240285"/>
                <a:ext cx="78120" cy="514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2D469D7-BC1A-4F20-A000-BC6B4FDD66B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187974" y="5235965"/>
                  <a:ext cx="867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DDA5D2C-7CD3-4E24-B03B-9F1279579445}"/>
                    </a:ext>
                  </a:extLst>
                </p14:cNvPr>
                <p14:cNvContentPartPr/>
                <p14:nvPr/>
              </p14:nvContentPartPr>
              <p14:xfrm>
                <a:off x="4312894" y="5272325"/>
                <a:ext cx="34560" cy="698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DDA5D2C-7CD3-4E24-B03B-9F127957944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308574" y="5268005"/>
                  <a:ext cx="4320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E18481DC-380D-4934-920C-864BDA56B62C}"/>
              </a:ext>
            </a:extLst>
          </p:cNvPr>
          <p:cNvGrpSpPr/>
          <p:nvPr/>
        </p:nvGrpSpPr>
        <p:grpSpPr>
          <a:xfrm>
            <a:off x="6165094" y="3815045"/>
            <a:ext cx="154440" cy="171720"/>
            <a:chOff x="6165094" y="3815045"/>
            <a:chExt cx="154440" cy="17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B66C8EC-EF1C-416C-AB08-BE71D475A520}"/>
                    </a:ext>
                  </a:extLst>
                </p14:cNvPr>
                <p14:cNvContentPartPr/>
                <p14:nvPr/>
              </p14:nvContentPartPr>
              <p14:xfrm>
                <a:off x="6165094" y="3815045"/>
                <a:ext cx="68400" cy="759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B66C8EC-EF1C-416C-AB08-BE71D475A52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160774" y="3810725"/>
                  <a:ext cx="770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0700920-FF12-4B03-95BD-732773567721}"/>
                    </a:ext>
                  </a:extLst>
                </p14:cNvPr>
                <p14:cNvContentPartPr/>
                <p14:nvPr/>
              </p14:nvContentPartPr>
              <p14:xfrm>
                <a:off x="6190654" y="3837365"/>
                <a:ext cx="65160" cy="1242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0700920-FF12-4B03-95BD-73277356772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186334" y="3833045"/>
                  <a:ext cx="738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2AA2203-3FE4-44C4-B5CD-5F515E008C19}"/>
                    </a:ext>
                  </a:extLst>
                </p14:cNvPr>
                <p14:cNvContentPartPr/>
                <p14:nvPr/>
              </p14:nvContentPartPr>
              <p14:xfrm>
                <a:off x="6229534" y="3884525"/>
                <a:ext cx="90000" cy="1022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2AA2203-3FE4-44C4-B5CD-5F515E008C1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225214" y="3880205"/>
                  <a:ext cx="9864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35C9D796-F9CD-4D63-83D2-C9293065BFF1}"/>
              </a:ext>
            </a:extLst>
          </p:cNvPr>
          <p:cNvGrpSpPr/>
          <p:nvPr/>
        </p:nvGrpSpPr>
        <p:grpSpPr>
          <a:xfrm>
            <a:off x="6137014" y="4133645"/>
            <a:ext cx="178920" cy="118080"/>
            <a:chOff x="6137014" y="4133645"/>
            <a:chExt cx="178920" cy="11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E2AD0CD-9413-4D12-8F3D-C2BD55122EE8}"/>
                    </a:ext>
                  </a:extLst>
                </p14:cNvPr>
                <p14:cNvContentPartPr/>
                <p14:nvPr/>
              </p14:nvContentPartPr>
              <p14:xfrm>
                <a:off x="6137014" y="4133645"/>
                <a:ext cx="101160" cy="892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E2AD0CD-9413-4D12-8F3D-C2BD55122EE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132694" y="4129325"/>
                  <a:ext cx="1098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A49183E-93EB-4619-842F-5F61F83B7218}"/>
                    </a:ext>
                  </a:extLst>
                </p14:cNvPr>
                <p14:cNvContentPartPr/>
                <p14:nvPr/>
              </p14:nvContentPartPr>
              <p14:xfrm>
                <a:off x="6248614" y="4162085"/>
                <a:ext cx="67320" cy="896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A49183E-93EB-4619-842F-5F61F83B721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244294" y="4157765"/>
                  <a:ext cx="75960" cy="9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4971051E-A8FD-4428-895D-C29C88826535}"/>
              </a:ext>
            </a:extLst>
          </p:cNvPr>
          <p:cNvGrpSpPr/>
          <p:nvPr/>
        </p:nvGrpSpPr>
        <p:grpSpPr>
          <a:xfrm>
            <a:off x="6146014" y="4445405"/>
            <a:ext cx="160560" cy="106200"/>
            <a:chOff x="6146014" y="4445405"/>
            <a:chExt cx="160560" cy="10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6EEB8BD1-82DE-4E9F-AE5F-DDE850DD430B}"/>
                    </a:ext>
                  </a:extLst>
                </p14:cNvPr>
                <p14:cNvContentPartPr/>
                <p14:nvPr/>
              </p14:nvContentPartPr>
              <p14:xfrm>
                <a:off x="6146014" y="4445405"/>
                <a:ext cx="95760" cy="907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6EEB8BD1-82DE-4E9F-AE5F-DDE850DD430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141694" y="4441085"/>
                  <a:ext cx="1044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C40E919-911D-44EF-B6CB-4B381FE46E23}"/>
                    </a:ext>
                  </a:extLst>
                </p14:cNvPr>
                <p14:cNvContentPartPr/>
                <p14:nvPr/>
              </p14:nvContentPartPr>
              <p14:xfrm>
                <a:off x="6262294" y="4460885"/>
                <a:ext cx="44280" cy="907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C40E919-911D-44EF-B6CB-4B381FE46E2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257614" y="4456565"/>
                  <a:ext cx="5292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0D500E77-5CB2-4342-BC0D-9A562CE18A54}"/>
              </a:ext>
            </a:extLst>
          </p:cNvPr>
          <p:cNvGrpSpPr/>
          <p:nvPr/>
        </p:nvGrpSpPr>
        <p:grpSpPr>
          <a:xfrm>
            <a:off x="6117934" y="4720445"/>
            <a:ext cx="170280" cy="101160"/>
            <a:chOff x="6117934" y="4720445"/>
            <a:chExt cx="170280" cy="10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B02B436F-7E02-4033-9C30-D48DE1925D13}"/>
                    </a:ext>
                  </a:extLst>
                </p14:cNvPr>
                <p14:cNvContentPartPr/>
                <p14:nvPr/>
              </p14:nvContentPartPr>
              <p14:xfrm>
                <a:off x="6117934" y="4720445"/>
                <a:ext cx="92880" cy="352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B02B436F-7E02-4033-9C30-D48DE1925D1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113614" y="4716125"/>
                  <a:ext cx="1015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5CC1C8F2-7D22-4721-960E-B29A0BD40758}"/>
                    </a:ext>
                  </a:extLst>
                </p14:cNvPr>
                <p14:cNvContentPartPr/>
                <p14:nvPr/>
              </p14:nvContentPartPr>
              <p14:xfrm>
                <a:off x="6188494" y="4726205"/>
                <a:ext cx="39240" cy="781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5CC1C8F2-7D22-4721-960E-B29A0BD4075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184174" y="4721885"/>
                  <a:ext cx="478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9A6FF6C-96CA-42D5-B904-6BE4025FC668}"/>
                    </a:ext>
                  </a:extLst>
                </p14:cNvPr>
                <p14:cNvContentPartPr/>
                <p14:nvPr/>
              </p14:nvContentPartPr>
              <p14:xfrm>
                <a:off x="6240694" y="4726205"/>
                <a:ext cx="47520" cy="954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9A6FF6C-96CA-42D5-B904-6BE4025FC66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236374" y="4721885"/>
                  <a:ext cx="5616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35E8CC9F-B655-4230-9ED7-8D8CE0E4413B}"/>
              </a:ext>
            </a:extLst>
          </p:cNvPr>
          <p:cNvGrpSpPr/>
          <p:nvPr/>
        </p:nvGrpSpPr>
        <p:grpSpPr>
          <a:xfrm>
            <a:off x="6130534" y="4953725"/>
            <a:ext cx="165240" cy="142920"/>
            <a:chOff x="6130534" y="4953725"/>
            <a:chExt cx="165240" cy="14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36F2C6FE-02D1-494C-9BC0-BFE5D9316DED}"/>
                    </a:ext>
                  </a:extLst>
                </p14:cNvPr>
                <p14:cNvContentPartPr/>
                <p14:nvPr/>
              </p14:nvContentPartPr>
              <p14:xfrm>
                <a:off x="6130534" y="4954445"/>
                <a:ext cx="83160" cy="432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36F2C6FE-02D1-494C-9BC0-BFE5D9316DE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126214" y="4950125"/>
                  <a:ext cx="918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3D665225-9953-4DC4-BCC6-328D1497513C}"/>
                    </a:ext>
                  </a:extLst>
                </p14:cNvPr>
                <p14:cNvContentPartPr/>
                <p14:nvPr/>
              </p14:nvContentPartPr>
              <p14:xfrm>
                <a:off x="6177334" y="4953725"/>
                <a:ext cx="36000" cy="874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3D665225-9953-4DC4-BCC6-328D1497513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173014" y="4949405"/>
                  <a:ext cx="446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09EEC5B-8C04-40DA-BF05-13175C3F3E40}"/>
                    </a:ext>
                  </a:extLst>
                </p14:cNvPr>
                <p14:cNvContentPartPr/>
                <p14:nvPr/>
              </p14:nvContentPartPr>
              <p14:xfrm>
                <a:off x="6212254" y="4991165"/>
                <a:ext cx="63000" cy="1054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09EEC5B-8C04-40DA-BF05-13175C3F3E4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207934" y="4986845"/>
                  <a:ext cx="716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413BDC8-0C61-4EBD-BFBB-5DB042BE097F}"/>
                    </a:ext>
                  </a:extLst>
                </p14:cNvPr>
                <p14:cNvContentPartPr/>
                <p14:nvPr/>
              </p14:nvContentPartPr>
              <p14:xfrm>
                <a:off x="6224854" y="4974965"/>
                <a:ext cx="70920" cy="82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413BDC8-0C61-4EBD-BFBB-5DB042BE097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220534" y="4970645"/>
                  <a:ext cx="79560" cy="1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E8D784E6-B350-45CB-B03A-7DB6CEBC413E}"/>
              </a:ext>
            </a:extLst>
          </p:cNvPr>
          <p:cNvGrpSpPr/>
          <p:nvPr/>
        </p:nvGrpSpPr>
        <p:grpSpPr>
          <a:xfrm>
            <a:off x="6126934" y="5260085"/>
            <a:ext cx="169920" cy="122760"/>
            <a:chOff x="6126934" y="5260085"/>
            <a:chExt cx="169920" cy="12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5FA37FB5-3B13-4484-9176-BAEB34B93A93}"/>
                    </a:ext>
                  </a:extLst>
                </p14:cNvPr>
                <p14:cNvContentPartPr/>
                <p14:nvPr/>
              </p14:nvContentPartPr>
              <p14:xfrm>
                <a:off x="6126934" y="5260085"/>
                <a:ext cx="100800" cy="1080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5FA37FB5-3B13-4484-9176-BAEB34B93A9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122614" y="5255765"/>
                  <a:ext cx="1094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AB77A04-3FAA-4472-A348-DBBF3607B844}"/>
                    </a:ext>
                  </a:extLst>
                </p14:cNvPr>
                <p14:cNvContentPartPr/>
                <p14:nvPr/>
              </p14:nvContentPartPr>
              <p14:xfrm>
                <a:off x="6225934" y="5300045"/>
                <a:ext cx="70920" cy="828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AB77A04-3FAA-4472-A348-DBBF3607B84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221614" y="5295725"/>
                  <a:ext cx="79560" cy="91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44815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3251" y="781396"/>
            <a:ext cx="8817630" cy="59599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Via a linear </a:t>
            </a:r>
            <a:r>
              <a:rPr lang="de-DE" sz="2400" dirty="0" err="1"/>
              <a:t>regression</a:t>
            </a:r>
            <a:r>
              <a:rPr lang="de-DE" sz="2400" dirty="0"/>
              <a:t> </a:t>
            </a: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want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analyse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dependence</a:t>
            </a:r>
            <a:r>
              <a:rPr lang="de-DE" sz="2400" dirty="0"/>
              <a:t> </a:t>
            </a:r>
            <a:r>
              <a:rPr lang="de-DE" sz="2400" dirty="0" err="1"/>
              <a:t>between</a:t>
            </a:r>
            <a:r>
              <a:rPr lang="de-DE" sz="2400" dirty="0"/>
              <a:t> </a:t>
            </a:r>
            <a:r>
              <a:rPr lang="de-DE" sz="2400" dirty="0" err="1"/>
              <a:t>two</a:t>
            </a:r>
            <a:r>
              <a:rPr lang="de-DE" sz="2400" dirty="0"/>
              <a:t> variables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distinguish</a:t>
            </a:r>
            <a:r>
              <a:rPr lang="de-DE" sz="2400" dirty="0"/>
              <a:t> </a:t>
            </a:r>
            <a:r>
              <a:rPr lang="de-DE" sz="2400" dirty="0" err="1"/>
              <a:t>between</a:t>
            </a:r>
            <a:r>
              <a:rPr lang="de-DE" sz="2400" dirty="0"/>
              <a:t> a </a:t>
            </a:r>
            <a:r>
              <a:rPr lang="de-DE" sz="2400" dirty="0" err="1"/>
              <a:t>dependent</a:t>
            </a:r>
            <a:r>
              <a:rPr lang="de-DE" sz="2400" dirty="0"/>
              <a:t> variable (y) and an </a:t>
            </a:r>
            <a:r>
              <a:rPr lang="de-DE" sz="2400" dirty="0" err="1"/>
              <a:t>independent</a:t>
            </a:r>
            <a:r>
              <a:rPr lang="de-DE" sz="2400" dirty="0"/>
              <a:t> variable (x)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(x) </a:t>
            </a:r>
            <a:r>
              <a:rPr lang="de-DE" sz="2400" dirty="0" err="1"/>
              <a:t>is</a:t>
            </a:r>
            <a:r>
              <a:rPr lang="de-DE" sz="2400" dirty="0"/>
              <a:t> also </a:t>
            </a:r>
            <a:r>
              <a:rPr lang="de-DE" sz="2400" dirty="0" err="1"/>
              <a:t>called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explanatory</a:t>
            </a:r>
            <a:r>
              <a:rPr lang="de-DE" sz="2400" dirty="0"/>
              <a:t> variable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A </a:t>
            </a:r>
            <a:r>
              <a:rPr lang="de-DE" sz="2400" dirty="0" err="1"/>
              <a:t>change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(x) </a:t>
            </a:r>
            <a:r>
              <a:rPr lang="de-DE" sz="2400" dirty="0" err="1"/>
              <a:t>implicates</a:t>
            </a:r>
            <a:r>
              <a:rPr lang="de-DE" sz="2400" dirty="0"/>
              <a:t> a </a:t>
            </a:r>
            <a:r>
              <a:rPr lang="de-DE" sz="2400" dirty="0" err="1"/>
              <a:t>change</a:t>
            </a:r>
            <a:r>
              <a:rPr lang="de-DE" sz="2400" dirty="0"/>
              <a:t> (y)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The linear </a:t>
            </a:r>
            <a:r>
              <a:rPr lang="de-DE" sz="2400" dirty="0" err="1"/>
              <a:t>regression</a:t>
            </a:r>
            <a:r>
              <a:rPr lang="de-DE" sz="2400" dirty="0"/>
              <a:t> </a:t>
            </a:r>
            <a:r>
              <a:rPr lang="de-DE" sz="2400" dirty="0" err="1"/>
              <a:t>defines</a:t>
            </a:r>
            <a:r>
              <a:rPr lang="de-DE" sz="2400" dirty="0"/>
              <a:t> an </a:t>
            </a:r>
            <a:r>
              <a:rPr lang="de-DE" sz="2400" err="1"/>
              <a:t>empirical</a:t>
            </a:r>
            <a:r>
              <a:rPr lang="de-DE" sz="2400"/>
              <a:t> relation </a:t>
            </a:r>
            <a:r>
              <a:rPr lang="de-DE" sz="2400" dirty="0"/>
              <a:t>via a linear </a:t>
            </a:r>
            <a:r>
              <a:rPr lang="de-DE" sz="2400" dirty="0" err="1"/>
              <a:t>function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i.e. y = f(x) = 3 + 2x 		</a:t>
            </a:r>
            <a:r>
              <a:rPr lang="de-DE" sz="2400" dirty="0" err="1"/>
              <a:t>or</a:t>
            </a:r>
            <a:r>
              <a:rPr lang="de-DE" sz="2400" dirty="0"/>
              <a:t> </a:t>
            </a:r>
            <a:r>
              <a:rPr lang="de-DE" sz="2400" dirty="0" err="1"/>
              <a:t>generally</a:t>
            </a:r>
            <a:r>
              <a:rPr lang="de-DE" sz="2400" dirty="0"/>
              <a:t> 	 y = a + </a:t>
            </a:r>
            <a:r>
              <a:rPr lang="de-DE" sz="2400" dirty="0" err="1"/>
              <a:t>bx</a:t>
            </a:r>
            <a:r>
              <a:rPr lang="de-DE" sz="2400" dirty="0"/>
              <a:t> </a:t>
            </a:r>
          </a:p>
          <a:p>
            <a:r>
              <a:rPr lang="de-DE" sz="2400" dirty="0"/>
              <a:t> 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Linear Regression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4834EBA-D2A6-1916-3028-46BA31125612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FE2492B7-CFFE-4587-AA69-6478030303CB}"/>
                  </a:ext>
                </a:extLst>
              </p14:cNvPr>
              <p14:cNvContentPartPr/>
              <p14:nvPr/>
            </p14:nvContentPartPr>
            <p14:xfrm>
              <a:off x="453694" y="3386645"/>
              <a:ext cx="957600" cy="6876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FE2492B7-CFFE-4587-AA69-6478030303C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9374" y="3382325"/>
                <a:ext cx="96624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6975249D-B6E2-4817-8A3B-E0337E725B1A}"/>
                  </a:ext>
                </a:extLst>
              </p14:cNvPr>
              <p14:cNvContentPartPr/>
              <p14:nvPr/>
            </p14:nvContentPartPr>
            <p14:xfrm>
              <a:off x="1473574" y="4194845"/>
              <a:ext cx="1195200" cy="5724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6975249D-B6E2-4817-8A3B-E0337E725B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69254" y="4190525"/>
                <a:ext cx="120384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941116A9-DF35-44F0-A92D-35A73A3B5D62}"/>
                  </a:ext>
                </a:extLst>
              </p14:cNvPr>
              <p14:cNvContentPartPr/>
              <p14:nvPr/>
            </p14:nvContentPartPr>
            <p14:xfrm>
              <a:off x="6686734" y="4883885"/>
              <a:ext cx="1506960" cy="1584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941116A9-DF35-44F0-A92D-35A73A3B5D6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82414" y="4879565"/>
                <a:ext cx="15156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EA72627C-F6AD-48AA-9A2B-A101DF233902}"/>
                  </a:ext>
                </a:extLst>
              </p14:cNvPr>
              <p14:cNvContentPartPr/>
              <p14:nvPr/>
            </p14:nvContentPartPr>
            <p14:xfrm>
              <a:off x="362254" y="5199245"/>
              <a:ext cx="1384200" cy="7704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EA72627C-F6AD-48AA-9A2B-A101DF23390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7934" y="5194925"/>
                <a:ext cx="139284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DF0AC34A-847D-4796-87C6-C914E912C212}"/>
                  </a:ext>
                </a:extLst>
              </p14:cNvPr>
              <p14:cNvContentPartPr/>
              <p14:nvPr/>
            </p14:nvContentPartPr>
            <p14:xfrm>
              <a:off x="1333174" y="5954885"/>
              <a:ext cx="1708200" cy="6588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DF0AC34A-847D-4796-87C6-C914E912C21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28854" y="5950565"/>
                <a:ext cx="1716840" cy="7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4BFE7611-4B51-4C95-8AFC-A7AC0309333A}"/>
              </a:ext>
            </a:extLst>
          </p:cNvPr>
          <p:cNvGrpSpPr/>
          <p:nvPr/>
        </p:nvGrpSpPr>
        <p:grpSpPr>
          <a:xfrm>
            <a:off x="1975414" y="4904045"/>
            <a:ext cx="1745640" cy="650520"/>
            <a:chOff x="1975414" y="4904045"/>
            <a:chExt cx="1745640" cy="65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679D96B0-880C-4DF9-A741-A5B44405A080}"/>
                    </a:ext>
                  </a:extLst>
                </p14:cNvPr>
                <p14:cNvContentPartPr/>
                <p14:nvPr/>
              </p14:nvContentPartPr>
              <p14:xfrm>
                <a:off x="2227414" y="5345045"/>
                <a:ext cx="8640" cy="1872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679D96B0-880C-4DF9-A741-A5B44405A08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23094" y="5340725"/>
                  <a:ext cx="172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79BD7D0-55D9-445F-88C5-3519BBF46D33}"/>
                    </a:ext>
                  </a:extLst>
                </p14:cNvPr>
                <p14:cNvContentPartPr/>
                <p14:nvPr/>
              </p14:nvContentPartPr>
              <p14:xfrm>
                <a:off x="2169454" y="5437565"/>
                <a:ext cx="137520" cy="1170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79BD7D0-55D9-445F-88C5-3519BBF46D3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65134" y="5433245"/>
                  <a:ext cx="1461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610B3135-43A6-41C4-9610-3BD60394CD26}"/>
                    </a:ext>
                  </a:extLst>
                </p14:cNvPr>
                <p14:cNvContentPartPr/>
                <p14:nvPr/>
              </p14:nvContentPartPr>
              <p14:xfrm>
                <a:off x="1975414" y="5010965"/>
                <a:ext cx="367200" cy="2170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610B3135-43A6-41C4-9610-3BD60394CD2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71094" y="5006645"/>
                  <a:ext cx="3758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DC6FD40-60D6-402C-8FD1-9B3A81D4E6E1}"/>
                    </a:ext>
                  </a:extLst>
                </p14:cNvPr>
                <p14:cNvContentPartPr/>
                <p14:nvPr/>
              </p14:nvContentPartPr>
              <p14:xfrm>
                <a:off x="2419294" y="4993685"/>
                <a:ext cx="223920" cy="1605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DC6FD40-60D6-402C-8FD1-9B3A81D4E6E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14974" y="4989365"/>
                  <a:ext cx="2325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9297C31B-5A1F-49EA-BF2D-1CA81B7742D1}"/>
                    </a:ext>
                  </a:extLst>
                </p14:cNvPr>
                <p14:cNvContentPartPr/>
                <p14:nvPr/>
              </p14:nvContentPartPr>
              <p14:xfrm>
                <a:off x="2757694" y="4980725"/>
                <a:ext cx="183240" cy="1522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9297C31B-5A1F-49EA-BF2D-1CA81B7742D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53374" y="4976405"/>
                  <a:ext cx="1918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EFD81E3-3D20-4CE2-B45C-031F114070DC}"/>
                    </a:ext>
                  </a:extLst>
                </p14:cNvPr>
                <p14:cNvContentPartPr/>
                <p14:nvPr/>
              </p14:nvContentPartPr>
              <p14:xfrm>
                <a:off x="3053974" y="5008805"/>
                <a:ext cx="223920" cy="1249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EFD81E3-3D20-4CE2-B45C-031F114070D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49654" y="5004485"/>
                  <a:ext cx="2325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D69130F4-70F4-47F4-BE92-E845959A3E80}"/>
                    </a:ext>
                  </a:extLst>
                </p14:cNvPr>
                <p14:cNvContentPartPr/>
                <p14:nvPr/>
              </p14:nvContentPartPr>
              <p14:xfrm>
                <a:off x="3317494" y="4939685"/>
                <a:ext cx="124560" cy="1695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D69130F4-70F4-47F4-BE92-E845959A3E8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13174" y="4935365"/>
                  <a:ext cx="1332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6574F61-444A-4497-BB97-B4057E587E69}"/>
                    </a:ext>
                  </a:extLst>
                </p14:cNvPr>
                <p14:cNvContentPartPr/>
                <p14:nvPr/>
              </p14:nvContentPartPr>
              <p14:xfrm>
                <a:off x="3436654" y="4976405"/>
                <a:ext cx="360" cy="3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6574F61-444A-4497-BB97-B4057E587E6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432334" y="49720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103536B-4B35-4E38-8923-0D5B1B989B57}"/>
                    </a:ext>
                  </a:extLst>
                </p14:cNvPr>
                <p14:cNvContentPartPr/>
                <p14:nvPr/>
              </p14:nvContentPartPr>
              <p14:xfrm>
                <a:off x="3454294" y="5018525"/>
                <a:ext cx="73440" cy="705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103536B-4B35-4E38-8923-0D5B1B989B5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449974" y="5014205"/>
                  <a:ext cx="820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2684BDA-B751-4D00-808C-2ADCCE776A41}"/>
                    </a:ext>
                  </a:extLst>
                </p14:cNvPr>
                <p14:cNvContentPartPr/>
                <p14:nvPr/>
              </p14:nvContentPartPr>
              <p14:xfrm>
                <a:off x="3538174" y="4904045"/>
                <a:ext cx="182880" cy="1749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2684BDA-B751-4D00-808C-2ADCCE776A4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533854" y="4899725"/>
                  <a:ext cx="1915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3EE1FD86-C466-4448-BB5E-C23C7A420281}"/>
                    </a:ext>
                  </a:extLst>
                </p14:cNvPr>
                <p14:cNvContentPartPr/>
                <p14:nvPr/>
              </p14:nvContentPartPr>
              <p14:xfrm>
                <a:off x="3159814" y="5202125"/>
                <a:ext cx="88920" cy="896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3EE1FD86-C466-4448-BB5E-C23C7A42028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155494" y="5197805"/>
                  <a:ext cx="975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E9FB2C3F-DF4C-4ABA-8763-9CD46669C52C}"/>
                    </a:ext>
                  </a:extLst>
                </p14:cNvPr>
                <p14:cNvContentPartPr/>
                <p14:nvPr/>
              </p14:nvContentPartPr>
              <p14:xfrm>
                <a:off x="3289414" y="5186645"/>
                <a:ext cx="83160" cy="990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E9FB2C3F-DF4C-4ABA-8763-9CD46669C52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285094" y="5182325"/>
                  <a:ext cx="918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A9863C3A-3B55-4778-879B-9F6376C48540}"/>
                    </a:ext>
                  </a:extLst>
                </p14:cNvPr>
                <p14:cNvContentPartPr/>
                <p14:nvPr/>
              </p14:nvContentPartPr>
              <p14:xfrm>
                <a:off x="3272854" y="5217245"/>
                <a:ext cx="113760" cy="471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A9863C3A-3B55-4778-879B-9F6376C4854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268534" y="5212925"/>
                  <a:ext cx="1224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1F69F494-7B7B-4A16-AFDC-CBE2002AFAC3}"/>
                    </a:ext>
                  </a:extLst>
                </p14:cNvPr>
                <p14:cNvContentPartPr/>
                <p14:nvPr/>
              </p14:nvContentPartPr>
              <p14:xfrm>
                <a:off x="3419734" y="5198165"/>
                <a:ext cx="94680" cy="856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1F69F494-7B7B-4A16-AFDC-CBE2002AFAC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415414" y="5193845"/>
                  <a:ext cx="1033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5FB33A57-4018-465F-A2C1-310C31FF9A4B}"/>
                    </a:ext>
                  </a:extLst>
                </p14:cNvPr>
                <p14:cNvContentPartPr/>
                <p14:nvPr/>
              </p14:nvContentPartPr>
              <p14:xfrm>
                <a:off x="3513334" y="5172605"/>
                <a:ext cx="98280" cy="1299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5FB33A57-4018-465F-A2C1-310C31FF9A4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509014" y="5168285"/>
                  <a:ext cx="106920" cy="13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875BCE4B-F49B-4938-B5FF-44A03DBB793A}"/>
                  </a:ext>
                </a:extLst>
              </p14:cNvPr>
              <p14:cNvContentPartPr/>
              <p14:nvPr/>
            </p14:nvContentPartPr>
            <p14:xfrm>
              <a:off x="2627734" y="6050285"/>
              <a:ext cx="31680" cy="19836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875BCE4B-F49B-4938-B5FF-44A03DBB793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623414" y="6045965"/>
                <a:ext cx="4032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8BB256CB-A507-496A-8BC6-D985BC3196E9}"/>
                  </a:ext>
                </a:extLst>
              </p14:cNvPr>
              <p14:cNvContentPartPr/>
              <p14:nvPr/>
            </p14:nvContentPartPr>
            <p14:xfrm>
              <a:off x="2552854" y="5953085"/>
              <a:ext cx="184320" cy="16488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8BB256CB-A507-496A-8BC6-D985BC3196E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548534" y="5948765"/>
                <a:ext cx="19296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DD09492F-271F-4E5C-8EC2-93FB1B7716B6}"/>
                  </a:ext>
                </a:extLst>
              </p14:cNvPr>
              <p14:cNvContentPartPr/>
              <p14:nvPr/>
            </p14:nvContentPartPr>
            <p14:xfrm>
              <a:off x="2515414" y="6294725"/>
              <a:ext cx="119880" cy="16308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DD09492F-271F-4E5C-8EC2-93FB1B7716B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511094" y="6290405"/>
                <a:ext cx="12852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8C055756-D52D-457C-8B84-10EF0400C0A9}"/>
                  </a:ext>
                </a:extLst>
              </p14:cNvPr>
              <p14:cNvContentPartPr/>
              <p14:nvPr/>
            </p14:nvContentPartPr>
            <p14:xfrm>
              <a:off x="2666614" y="6218405"/>
              <a:ext cx="51120" cy="22716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8C055756-D52D-457C-8B84-10EF0400C0A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662294" y="6214085"/>
                <a:ext cx="5976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F148E8E0-6A7F-426C-8A92-951954E3CB68}"/>
                  </a:ext>
                </a:extLst>
              </p14:cNvPr>
              <p14:cNvContentPartPr/>
              <p14:nvPr/>
            </p14:nvContentPartPr>
            <p14:xfrm>
              <a:off x="2748694" y="6307685"/>
              <a:ext cx="52560" cy="9828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F148E8E0-6A7F-426C-8A92-951954E3CB6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744374" y="6303365"/>
                <a:ext cx="6120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916E648A-8480-4D3A-8B55-3F4934DFF690}"/>
                  </a:ext>
                </a:extLst>
              </p14:cNvPr>
              <p14:cNvContentPartPr/>
              <p14:nvPr/>
            </p14:nvContentPartPr>
            <p14:xfrm>
              <a:off x="2846614" y="6261605"/>
              <a:ext cx="100800" cy="23148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916E648A-8480-4D3A-8B55-3F4934DFF69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842294" y="6257285"/>
                <a:ext cx="10944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93F5F4C2-5DBB-4C45-8A60-0D5DED761719}"/>
                  </a:ext>
                </a:extLst>
              </p14:cNvPr>
              <p14:cNvContentPartPr/>
              <p14:nvPr/>
            </p14:nvContentPartPr>
            <p14:xfrm>
              <a:off x="2992774" y="6224525"/>
              <a:ext cx="137520" cy="10332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93F5F4C2-5DBB-4C45-8A60-0D5DED76171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988454" y="6220205"/>
                <a:ext cx="146160" cy="11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4C06620A-AA68-4C4E-A171-370CB4937512}"/>
              </a:ext>
            </a:extLst>
          </p:cNvPr>
          <p:cNvGrpSpPr/>
          <p:nvPr/>
        </p:nvGrpSpPr>
        <p:grpSpPr>
          <a:xfrm>
            <a:off x="3266374" y="6019685"/>
            <a:ext cx="917640" cy="306360"/>
            <a:chOff x="3266374" y="6019685"/>
            <a:chExt cx="917640" cy="30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B3A6689-8667-4CAC-83C9-2A361A128200}"/>
                    </a:ext>
                  </a:extLst>
                </p14:cNvPr>
                <p14:cNvContentPartPr/>
                <p14:nvPr/>
              </p14:nvContentPartPr>
              <p14:xfrm>
                <a:off x="3266374" y="6098165"/>
                <a:ext cx="198720" cy="2278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B3A6689-8667-4CAC-83C9-2A361A12820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262054" y="6093845"/>
                  <a:ext cx="2073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DF807A6A-5E93-4823-9D01-BCEB4F5DE0FC}"/>
                    </a:ext>
                  </a:extLst>
                </p14:cNvPr>
                <p14:cNvContentPartPr/>
                <p14:nvPr/>
              </p14:nvContentPartPr>
              <p14:xfrm>
                <a:off x="3516934" y="6091325"/>
                <a:ext cx="216360" cy="1440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DF807A6A-5E93-4823-9D01-BCEB4F5DE0F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512614" y="6087005"/>
                  <a:ext cx="2250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5CDE447C-5186-4498-9FB2-C29D8DF248A6}"/>
                    </a:ext>
                  </a:extLst>
                </p14:cNvPr>
                <p14:cNvContentPartPr/>
                <p14:nvPr/>
              </p14:nvContentPartPr>
              <p14:xfrm>
                <a:off x="3777574" y="6022925"/>
                <a:ext cx="233640" cy="1605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5CDE447C-5186-4498-9FB2-C29D8DF248A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773254" y="6018605"/>
                  <a:ext cx="2422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CE18F5C2-F119-4545-83E4-A21287CFF700}"/>
                    </a:ext>
                  </a:extLst>
                </p14:cNvPr>
                <p14:cNvContentPartPr/>
                <p14:nvPr/>
              </p14:nvContentPartPr>
              <p14:xfrm>
                <a:off x="3984574" y="6019685"/>
                <a:ext cx="360" cy="3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CE18F5C2-F119-4545-83E4-A21287CFF70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980254" y="60153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FE8210A3-5965-4410-96E7-CC40FF84CE24}"/>
                    </a:ext>
                  </a:extLst>
                </p14:cNvPr>
                <p14:cNvContentPartPr/>
                <p14:nvPr/>
              </p14:nvContentPartPr>
              <p14:xfrm>
                <a:off x="4047214" y="6041285"/>
                <a:ext cx="136800" cy="1087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FE8210A3-5965-4410-96E7-CC40FF84CE2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042894" y="6036965"/>
                  <a:ext cx="145440" cy="11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DE19AC57-547F-4602-8EE3-E64EC48BBE5B}"/>
                  </a:ext>
                </a:extLst>
              </p14:cNvPr>
              <p14:cNvContentPartPr/>
              <p14:nvPr/>
            </p14:nvContentPartPr>
            <p14:xfrm>
              <a:off x="6676654" y="6266645"/>
              <a:ext cx="36720" cy="1404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DE19AC57-547F-4602-8EE3-E64EC48BBE5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672334" y="6262325"/>
                <a:ext cx="45360" cy="2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uppieren 107">
            <a:extLst>
              <a:ext uri="{FF2B5EF4-FFF2-40B4-BE49-F238E27FC236}">
                <a16:creationId xmlns:a16="http://schemas.microsoft.com/office/drawing/2014/main" id="{F7B9C025-8F97-4F5B-8E70-35F4267ED955}"/>
              </a:ext>
            </a:extLst>
          </p:cNvPr>
          <p:cNvGrpSpPr/>
          <p:nvPr/>
        </p:nvGrpSpPr>
        <p:grpSpPr>
          <a:xfrm>
            <a:off x="6178054" y="5963525"/>
            <a:ext cx="1932480" cy="565560"/>
            <a:chOff x="6178054" y="5963525"/>
            <a:chExt cx="1932480" cy="56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7995E9D8-5DEB-478E-A287-6C21CDBCC1EA}"/>
                    </a:ext>
                  </a:extLst>
                </p14:cNvPr>
                <p14:cNvContentPartPr/>
                <p14:nvPr/>
              </p14:nvContentPartPr>
              <p14:xfrm>
                <a:off x="7096414" y="5963525"/>
                <a:ext cx="28080" cy="2278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7995E9D8-5DEB-478E-A287-6C21CDBCC1E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092094" y="5959205"/>
                  <a:ext cx="367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D730DA98-7730-4A16-897F-F70B4CC519DE}"/>
                    </a:ext>
                  </a:extLst>
                </p14:cNvPr>
                <p14:cNvContentPartPr/>
                <p14:nvPr/>
              </p14:nvContentPartPr>
              <p14:xfrm>
                <a:off x="7566934" y="5972165"/>
                <a:ext cx="16920" cy="19584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D730DA98-7730-4A16-897F-F70B4CC519D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562614" y="5967845"/>
                  <a:ext cx="255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7E977F09-336D-4419-B2E2-68B0EE9E5742}"/>
                    </a:ext>
                  </a:extLst>
                </p14:cNvPr>
                <p14:cNvContentPartPr/>
                <p14:nvPr/>
              </p14:nvContentPartPr>
              <p14:xfrm>
                <a:off x="6584134" y="6177005"/>
                <a:ext cx="310680" cy="1602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7E977F09-336D-4419-B2E2-68B0EE9E574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579814" y="6172685"/>
                  <a:ext cx="3193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473CCB13-6AF3-45BC-B9CB-DB48D7E019A4}"/>
                    </a:ext>
                  </a:extLst>
                </p14:cNvPr>
                <p14:cNvContentPartPr/>
                <p14:nvPr/>
              </p14:nvContentPartPr>
              <p14:xfrm>
                <a:off x="6869254" y="6191765"/>
                <a:ext cx="24480" cy="115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473CCB13-6AF3-45BC-B9CB-DB48D7E019A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864934" y="6187445"/>
                  <a:ext cx="331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5F22050A-4F0E-4FE4-BFC7-2B1947A907DE}"/>
                    </a:ext>
                  </a:extLst>
                </p14:cNvPr>
                <p14:cNvContentPartPr/>
                <p14:nvPr/>
              </p14:nvContentPartPr>
              <p14:xfrm>
                <a:off x="6178054" y="6207605"/>
                <a:ext cx="119160" cy="950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5F22050A-4F0E-4FE4-BFC7-2B1947A907D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173734" y="6203285"/>
                  <a:ext cx="1278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1EBA2BF-9291-498B-82FF-435826B8F586}"/>
                    </a:ext>
                  </a:extLst>
                </p14:cNvPr>
                <p14:cNvContentPartPr/>
                <p14:nvPr/>
              </p14:nvContentPartPr>
              <p14:xfrm>
                <a:off x="6281734" y="6138485"/>
                <a:ext cx="282240" cy="1443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1EBA2BF-9291-498B-82FF-435826B8F58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277414" y="6134165"/>
                  <a:ext cx="2908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256F4689-DAF1-4AC3-A1F0-4A2EF2EBEF53}"/>
                    </a:ext>
                  </a:extLst>
                </p14:cNvPr>
                <p14:cNvContentPartPr/>
                <p14:nvPr/>
              </p14:nvContentPartPr>
              <p14:xfrm>
                <a:off x="6894454" y="6259445"/>
                <a:ext cx="102240" cy="5724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256F4689-DAF1-4AC3-A1F0-4A2EF2EBEF5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890134" y="6255125"/>
                  <a:ext cx="1108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401C3B52-4BD9-4695-9AE2-90D8D1CDAD42}"/>
                    </a:ext>
                  </a:extLst>
                </p14:cNvPr>
                <p14:cNvContentPartPr/>
                <p14:nvPr/>
              </p14:nvContentPartPr>
              <p14:xfrm>
                <a:off x="6966814" y="6156845"/>
                <a:ext cx="216000" cy="1533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401C3B52-4BD9-4695-9AE2-90D8D1CDAD4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962494" y="6152525"/>
                  <a:ext cx="2246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D1057219-B9F4-4F19-A88A-E52300DEC204}"/>
                    </a:ext>
                  </a:extLst>
                </p14:cNvPr>
                <p14:cNvContentPartPr/>
                <p14:nvPr/>
              </p14:nvContentPartPr>
              <p14:xfrm>
                <a:off x="6605734" y="6421805"/>
                <a:ext cx="131760" cy="1008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D1057219-B9F4-4F19-A88A-E52300DEC20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601414" y="6417485"/>
                  <a:ext cx="1404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C8484A5C-2063-439B-A7B0-AB8674AD6A98}"/>
                    </a:ext>
                  </a:extLst>
                </p14:cNvPr>
                <p14:cNvContentPartPr/>
                <p14:nvPr/>
              </p14:nvContentPartPr>
              <p14:xfrm>
                <a:off x="6739654" y="6418925"/>
                <a:ext cx="127800" cy="1101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C8484A5C-2063-439B-A7B0-AB8674AD6A9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735334" y="6414605"/>
                  <a:ext cx="1364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865AD0B6-18D8-42DD-9C76-7FFBD19BC8C6}"/>
                    </a:ext>
                  </a:extLst>
                </p14:cNvPr>
                <p14:cNvContentPartPr/>
                <p14:nvPr/>
              </p14:nvContentPartPr>
              <p14:xfrm>
                <a:off x="6891934" y="6396605"/>
                <a:ext cx="111960" cy="1076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865AD0B6-18D8-42DD-9C76-7FFBD19BC8C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887614" y="6392285"/>
                  <a:ext cx="1206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FA279A63-9035-4F65-B7F4-4D0BB587D374}"/>
                    </a:ext>
                  </a:extLst>
                </p14:cNvPr>
                <p14:cNvContentPartPr/>
                <p14:nvPr/>
              </p14:nvContentPartPr>
              <p14:xfrm>
                <a:off x="7023334" y="6385445"/>
                <a:ext cx="127800" cy="1051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FA279A63-9035-4F65-B7F4-4D0BB587D37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019014" y="6381125"/>
                  <a:ext cx="1364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BE40E897-90C6-4CE7-BBDC-73B66B84AF1C}"/>
                    </a:ext>
                  </a:extLst>
                </p14:cNvPr>
                <p14:cNvContentPartPr/>
                <p14:nvPr/>
              </p14:nvContentPartPr>
              <p14:xfrm>
                <a:off x="7486294" y="6245405"/>
                <a:ext cx="110520" cy="1292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BE40E897-90C6-4CE7-BBDC-73B66B84AF1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481974" y="6241085"/>
                  <a:ext cx="1191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DC0183D7-69B1-469D-800D-168EA4447848}"/>
                    </a:ext>
                  </a:extLst>
                </p14:cNvPr>
                <p14:cNvContentPartPr/>
                <p14:nvPr/>
              </p14:nvContentPartPr>
              <p14:xfrm>
                <a:off x="7619494" y="6163685"/>
                <a:ext cx="54000" cy="17640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DC0183D7-69B1-469D-800D-168EA444784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615174" y="6159365"/>
                  <a:ext cx="626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F2345E59-D54B-4525-A19D-52793CA79776}"/>
                    </a:ext>
                  </a:extLst>
                </p14:cNvPr>
                <p14:cNvContentPartPr/>
                <p14:nvPr/>
              </p14:nvContentPartPr>
              <p14:xfrm>
                <a:off x="7685734" y="6228125"/>
                <a:ext cx="108720" cy="8532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F2345E59-D54B-4525-A19D-52793CA7977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681414" y="6223805"/>
                  <a:ext cx="1173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F7B1D366-4F14-4390-B473-831A2EF92540}"/>
                    </a:ext>
                  </a:extLst>
                </p14:cNvPr>
                <p14:cNvContentPartPr/>
                <p14:nvPr/>
              </p14:nvContentPartPr>
              <p14:xfrm>
                <a:off x="7835134" y="6193925"/>
                <a:ext cx="113400" cy="18144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F7B1D366-4F14-4390-B473-831A2EF9254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830814" y="6189605"/>
                  <a:ext cx="1220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728CB0F9-326C-46F1-AD20-6107C351AE9B}"/>
                    </a:ext>
                  </a:extLst>
                </p14:cNvPr>
                <p14:cNvContentPartPr/>
                <p14:nvPr/>
              </p14:nvContentPartPr>
              <p14:xfrm>
                <a:off x="7988494" y="6142085"/>
                <a:ext cx="122040" cy="914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728CB0F9-326C-46F1-AD20-6107C351AE9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984174" y="6137765"/>
                  <a:ext cx="130680" cy="10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4A34F563-6C79-4D80-B2C9-78320B3498E6}"/>
                  </a:ext>
                </a:extLst>
              </p14:cNvPr>
              <p14:cNvContentPartPr/>
              <p14:nvPr/>
            </p14:nvContentPartPr>
            <p14:xfrm>
              <a:off x="6215854" y="778805"/>
              <a:ext cx="133920" cy="18288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4A34F563-6C79-4D80-B2C9-78320B3498E6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211534" y="774485"/>
                <a:ext cx="14256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DAB47CDD-DCF5-40A2-AF30-4F6EB9B4A878}"/>
                  </a:ext>
                </a:extLst>
              </p14:cNvPr>
              <p14:cNvContentPartPr/>
              <p14:nvPr/>
            </p14:nvContentPartPr>
            <p14:xfrm>
              <a:off x="6352294" y="805805"/>
              <a:ext cx="111240" cy="9000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DAB47CDD-DCF5-40A2-AF30-4F6EB9B4A878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347974" y="801485"/>
                <a:ext cx="11988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A7E090C3-281A-4EE0-930B-CA544AFE28E2}"/>
                  </a:ext>
                </a:extLst>
              </p14:cNvPr>
              <p14:cNvContentPartPr/>
              <p14:nvPr/>
            </p14:nvContentPartPr>
            <p14:xfrm>
              <a:off x="6499894" y="802565"/>
              <a:ext cx="194400" cy="8424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A7E090C3-281A-4EE0-930B-CA544AFE28E2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495574" y="798245"/>
                <a:ext cx="20304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33727E14-8B7F-41DB-8E77-F7F02D607411}"/>
                  </a:ext>
                </a:extLst>
              </p14:cNvPr>
              <p14:cNvContentPartPr/>
              <p14:nvPr/>
            </p14:nvContentPartPr>
            <p14:xfrm>
              <a:off x="6741094" y="683045"/>
              <a:ext cx="143640" cy="20088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33727E14-8B7F-41DB-8E77-F7F02D607411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736774" y="678725"/>
                <a:ext cx="1522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77516C6E-B583-4FCC-B1FF-071B3BC9689A}"/>
                  </a:ext>
                </a:extLst>
              </p14:cNvPr>
              <p14:cNvContentPartPr/>
              <p14:nvPr/>
            </p14:nvContentPartPr>
            <p14:xfrm>
              <a:off x="6909214" y="690605"/>
              <a:ext cx="79920" cy="19980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77516C6E-B583-4FCC-B1FF-071B3BC9689A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904894" y="686285"/>
                <a:ext cx="8856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926C69B4-8625-48E9-884C-170295E7CAED}"/>
                  </a:ext>
                </a:extLst>
              </p14:cNvPr>
              <p14:cNvContentPartPr/>
              <p14:nvPr/>
            </p14:nvContentPartPr>
            <p14:xfrm>
              <a:off x="6882574" y="678005"/>
              <a:ext cx="4320" cy="1512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926C69B4-8625-48E9-884C-170295E7CAED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878254" y="673685"/>
                <a:ext cx="129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51E206A5-434B-4DB2-8D6C-1559A2BB78B4}"/>
                  </a:ext>
                </a:extLst>
              </p14:cNvPr>
              <p14:cNvContentPartPr/>
              <p14:nvPr/>
            </p14:nvContentPartPr>
            <p14:xfrm>
              <a:off x="6999934" y="776285"/>
              <a:ext cx="167760" cy="8136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51E206A5-434B-4DB2-8D6C-1559A2BB78B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6995614" y="771965"/>
                <a:ext cx="17640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3A6BAE2A-9964-4AB0-99DF-D3904BC9F710}"/>
                  </a:ext>
                </a:extLst>
              </p14:cNvPr>
              <p14:cNvContentPartPr/>
              <p14:nvPr/>
            </p14:nvContentPartPr>
            <p14:xfrm>
              <a:off x="7146454" y="694925"/>
              <a:ext cx="128880" cy="15840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3A6BAE2A-9964-4AB0-99DF-D3904BC9F710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142134" y="690605"/>
                <a:ext cx="13752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18B718E4-DCFB-4A89-9C48-D62C85C14E03}"/>
                  </a:ext>
                </a:extLst>
              </p14:cNvPr>
              <p14:cNvContentPartPr/>
              <p14:nvPr/>
            </p14:nvContentPartPr>
            <p14:xfrm>
              <a:off x="7271014" y="751085"/>
              <a:ext cx="360" cy="36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18B718E4-DCFB-4A89-9C48-D62C85C14E0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66694" y="746765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BCA0FE96-03A3-42DA-A610-0F70EF3514BA}"/>
                  </a:ext>
                </a:extLst>
              </p14:cNvPr>
              <p14:cNvContentPartPr/>
              <p14:nvPr/>
            </p14:nvContentPartPr>
            <p14:xfrm>
              <a:off x="7317814" y="776645"/>
              <a:ext cx="201600" cy="8748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BCA0FE96-03A3-42DA-A610-0F70EF3514BA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313494" y="772325"/>
                <a:ext cx="21024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5E22BE66-59DB-4243-A8A2-414B2A6D817D}"/>
                  </a:ext>
                </a:extLst>
              </p14:cNvPr>
              <p14:cNvContentPartPr/>
              <p14:nvPr/>
            </p14:nvContentPartPr>
            <p14:xfrm>
              <a:off x="7564414" y="647405"/>
              <a:ext cx="268200" cy="31428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5E22BE66-59DB-4243-A8A2-414B2A6D817D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560094" y="643085"/>
                <a:ext cx="27684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8C9EBA5D-8F41-4F5E-BCB2-0996874392EF}"/>
                  </a:ext>
                </a:extLst>
              </p14:cNvPr>
              <p14:cNvContentPartPr/>
              <p14:nvPr/>
            </p14:nvContentPartPr>
            <p14:xfrm>
              <a:off x="7322854" y="593765"/>
              <a:ext cx="6840" cy="684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8C9EBA5D-8F41-4F5E-BCB2-0996874392EF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318534" y="589445"/>
                <a:ext cx="15480" cy="1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58072852-47D9-4C7B-9E3D-F0537F282B43}"/>
              </a:ext>
            </a:extLst>
          </p:cNvPr>
          <p:cNvGrpSpPr/>
          <p:nvPr/>
        </p:nvGrpSpPr>
        <p:grpSpPr>
          <a:xfrm>
            <a:off x="580414" y="1083005"/>
            <a:ext cx="11320560" cy="2397600"/>
            <a:chOff x="580414" y="1083005"/>
            <a:chExt cx="11320560" cy="239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BA307023-C7FA-4871-A406-F5C7521ADCBE}"/>
                    </a:ext>
                  </a:extLst>
                </p14:cNvPr>
                <p14:cNvContentPartPr/>
                <p14:nvPr/>
              </p14:nvContentPartPr>
              <p14:xfrm>
                <a:off x="580414" y="1584485"/>
                <a:ext cx="1650600" cy="1065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BA307023-C7FA-4871-A406-F5C7521ADCB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76094" y="1580165"/>
                  <a:ext cx="16592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C63F936-4C60-40D2-8A64-7C8F4D1ABBD6}"/>
                    </a:ext>
                  </a:extLst>
                </p14:cNvPr>
                <p14:cNvContentPartPr/>
                <p14:nvPr/>
              </p14:nvContentPartPr>
              <p14:xfrm>
                <a:off x="7654774" y="1685645"/>
                <a:ext cx="619200" cy="4968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C63F936-4C60-40D2-8A64-7C8F4D1ABBD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650454" y="1681325"/>
                  <a:ext cx="627840" cy="5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ABFE02E4-7CA5-4046-9FCE-9FA238C55C40}"/>
                    </a:ext>
                  </a:extLst>
                </p14:cNvPr>
                <p14:cNvContentPartPr/>
                <p14:nvPr/>
              </p14:nvContentPartPr>
              <p14:xfrm>
                <a:off x="1239214" y="1170845"/>
                <a:ext cx="1672920" cy="3204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ABFE02E4-7CA5-4046-9FCE-9FA238C55C4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234894" y="1166525"/>
                  <a:ext cx="16815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EE657E79-67B4-4C28-82C7-26F23C099058}"/>
                    </a:ext>
                  </a:extLst>
                </p14:cNvPr>
                <p14:cNvContentPartPr/>
                <p14:nvPr/>
              </p14:nvContentPartPr>
              <p14:xfrm>
                <a:off x="4441414" y="1178045"/>
                <a:ext cx="4326120" cy="648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EE657E79-67B4-4C28-82C7-26F23C09905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437094" y="1173725"/>
                  <a:ext cx="43347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DB3DDCF-06A1-45D7-9140-53520B299196}"/>
                    </a:ext>
                  </a:extLst>
                </p14:cNvPr>
                <p14:cNvContentPartPr/>
                <p14:nvPr/>
              </p14:nvContentPartPr>
              <p14:xfrm>
                <a:off x="1190254" y="1162925"/>
                <a:ext cx="2139120" cy="828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DB3DDCF-06A1-45D7-9140-53520B29919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85934" y="1158605"/>
                  <a:ext cx="21477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E39F8D4-7880-4035-8C47-C9E24D86AD1E}"/>
                    </a:ext>
                  </a:extLst>
                </p14:cNvPr>
                <p14:cNvContentPartPr/>
                <p14:nvPr/>
              </p14:nvContentPartPr>
              <p14:xfrm>
                <a:off x="8420854" y="1671965"/>
                <a:ext cx="34200" cy="13651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E39F8D4-7880-4035-8C47-C9E24D86AD1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416534" y="1667645"/>
                  <a:ext cx="42840" cy="13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C5B456B-2077-4911-8D5A-1FDD59EA754D}"/>
                    </a:ext>
                  </a:extLst>
                </p14:cNvPr>
                <p14:cNvContentPartPr/>
                <p14:nvPr/>
              </p14:nvContentPartPr>
              <p14:xfrm>
                <a:off x="8257054" y="2903525"/>
                <a:ext cx="2422080" cy="626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C5B456B-2077-4911-8D5A-1FDD59EA754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252734" y="2899205"/>
                  <a:ext cx="24307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F223F48-E878-4C74-A330-21130EC7C618}"/>
                    </a:ext>
                  </a:extLst>
                </p14:cNvPr>
                <p14:cNvContentPartPr/>
                <p14:nvPr/>
              </p14:nvContentPartPr>
              <p14:xfrm>
                <a:off x="10618294" y="2792285"/>
                <a:ext cx="252720" cy="2426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F223F48-E878-4C74-A330-21130EC7C61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613974" y="2787965"/>
                  <a:ext cx="2613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4F4ED55-72D5-47FA-9D08-B31934AFE0A7}"/>
                    </a:ext>
                  </a:extLst>
                </p14:cNvPr>
                <p14:cNvContentPartPr/>
                <p14:nvPr/>
              </p14:nvContentPartPr>
              <p14:xfrm>
                <a:off x="8270374" y="1437605"/>
                <a:ext cx="331200" cy="2563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4F4ED55-72D5-47FA-9D08-B31934AFE0A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266054" y="1433285"/>
                  <a:ext cx="3398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E7C3CFD-48F0-407A-8C24-5EE613A3A568}"/>
                    </a:ext>
                  </a:extLst>
                </p14:cNvPr>
                <p14:cNvContentPartPr/>
                <p14:nvPr/>
              </p14:nvContentPartPr>
              <p14:xfrm>
                <a:off x="8015854" y="1440845"/>
                <a:ext cx="154080" cy="702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E7C3CFD-48F0-407A-8C24-5EE613A3A56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011534" y="1436525"/>
                  <a:ext cx="1627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042E87B-3BA7-486E-BFB5-0325C075A78F}"/>
                    </a:ext>
                  </a:extLst>
                </p14:cNvPr>
                <p14:cNvContentPartPr/>
                <p14:nvPr/>
              </p14:nvContentPartPr>
              <p14:xfrm>
                <a:off x="8038174" y="1437245"/>
                <a:ext cx="148320" cy="2732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042E87B-3BA7-486E-BFB5-0325C075A78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033854" y="1432925"/>
                  <a:ext cx="1569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1EDD7BB-45E4-47B2-A812-9595183D0F4C}"/>
                    </a:ext>
                  </a:extLst>
                </p14:cNvPr>
                <p14:cNvContentPartPr/>
                <p14:nvPr/>
              </p14:nvContentPartPr>
              <p14:xfrm>
                <a:off x="10593814" y="3063005"/>
                <a:ext cx="191520" cy="1576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1EDD7BB-45E4-47B2-A812-9595183D0F4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589494" y="3058685"/>
                  <a:ext cx="2001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04B1DFF-A179-4701-ACAC-42576D0CCEBA}"/>
                    </a:ext>
                  </a:extLst>
                </p14:cNvPr>
                <p14:cNvContentPartPr/>
                <p14:nvPr/>
              </p14:nvContentPartPr>
              <p14:xfrm>
                <a:off x="10593814" y="3047885"/>
                <a:ext cx="199800" cy="1281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04B1DFF-A179-4701-ACAC-42576D0CCEB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589494" y="3043565"/>
                  <a:ext cx="2084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61874A9-5DE4-4149-92E9-3BB504D44782}"/>
                    </a:ext>
                  </a:extLst>
                </p14:cNvPr>
                <p14:cNvContentPartPr/>
                <p14:nvPr/>
              </p14:nvContentPartPr>
              <p14:xfrm>
                <a:off x="7872574" y="1334285"/>
                <a:ext cx="374040" cy="3981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61874A9-5DE4-4149-92E9-3BB504D4478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868254" y="1329965"/>
                  <a:ext cx="38268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8F865A94-F1FB-451C-93FF-43428F964587}"/>
                    </a:ext>
                  </a:extLst>
                </p14:cNvPr>
                <p14:cNvContentPartPr/>
                <p14:nvPr/>
              </p14:nvContentPartPr>
              <p14:xfrm>
                <a:off x="4796734" y="1507805"/>
                <a:ext cx="2909520" cy="4435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8F865A94-F1FB-451C-93FF-43428F96458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792414" y="1503485"/>
                  <a:ext cx="291816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671D72A-160F-4994-B8FD-2BC3568D48A8}"/>
                    </a:ext>
                  </a:extLst>
                </p14:cNvPr>
                <p14:cNvContentPartPr/>
                <p14:nvPr/>
              </p14:nvContentPartPr>
              <p14:xfrm>
                <a:off x="2616574" y="2738645"/>
                <a:ext cx="8055720" cy="7419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671D72A-160F-4994-B8FD-2BC3568D48A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612254" y="2734325"/>
                  <a:ext cx="8064360" cy="75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9B22190-9629-4EA3-8C5E-D3FE5D0D3AFC}"/>
                    </a:ext>
                  </a:extLst>
                </p14:cNvPr>
                <p14:cNvContentPartPr/>
                <p14:nvPr/>
              </p14:nvContentPartPr>
              <p14:xfrm>
                <a:off x="2513254" y="2627765"/>
                <a:ext cx="324360" cy="2055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9B22190-9629-4EA3-8C5E-D3FE5D0D3AF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508934" y="2623445"/>
                  <a:ext cx="3330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F7A0F20E-3BAE-464F-8EC0-C533BB22C5C1}"/>
                    </a:ext>
                  </a:extLst>
                </p14:cNvPr>
                <p14:cNvContentPartPr/>
                <p14:nvPr/>
              </p14:nvContentPartPr>
              <p14:xfrm>
                <a:off x="7855294" y="1766645"/>
                <a:ext cx="65880" cy="2552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F7A0F20E-3BAE-464F-8EC0-C533BB22C5C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850974" y="1762325"/>
                  <a:ext cx="745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F0453EE-717D-4F8D-AF78-74DE69AA257E}"/>
                    </a:ext>
                  </a:extLst>
                </p14:cNvPr>
                <p14:cNvContentPartPr/>
                <p14:nvPr/>
              </p14:nvContentPartPr>
              <p14:xfrm>
                <a:off x="7818934" y="1897685"/>
                <a:ext cx="112680" cy="93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F0453EE-717D-4F8D-AF78-74DE69AA257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814614" y="1893365"/>
                  <a:ext cx="121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E287391-E358-409C-8B9F-7AB845979F13}"/>
                    </a:ext>
                  </a:extLst>
                </p14:cNvPr>
                <p14:cNvContentPartPr/>
                <p14:nvPr/>
              </p14:nvContentPartPr>
              <p14:xfrm>
                <a:off x="7956814" y="1783565"/>
                <a:ext cx="158760" cy="1731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E287391-E358-409C-8B9F-7AB845979F1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952494" y="1779245"/>
                  <a:ext cx="1674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DD626FB-98DF-4DE1-9813-3EA5E03D39AB}"/>
                    </a:ext>
                  </a:extLst>
                </p14:cNvPr>
                <p14:cNvContentPartPr/>
                <p14:nvPr/>
              </p14:nvContentPartPr>
              <p14:xfrm>
                <a:off x="8022334" y="1852325"/>
                <a:ext cx="127800" cy="702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DD626FB-98DF-4DE1-9813-3EA5E03D39A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018014" y="1848005"/>
                  <a:ext cx="1364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B36C298-0820-4AA5-85B0-B5B7A75F7906}"/>
                    </a:ext>
                  </a:extLst>
                </p14:cNvPr>
                <p14:cNvContentPartPr/>
                <p14:nvPr/>
              </p14:nvContentPartPr>
              <p14:xfrm>
                <a:off x="8097574" y="1770245"/>
                <a:ext cx="112320" cy="2466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B36C298-0820-4AA5-85B0-B5B7A75F790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093254" y="1765925"/>
                  <a:ext cx="1209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CB0547F7-2E89-49AF-9AE5-7CBD058F7B0D}"/>
                    </a:ext>
                  </a:extLst>
                </p14:cNvPr>
                <p14:cNvContentPartPr/>
                <p14:nvPr/>
              </p14:nvContentPartPr>
              <p14:xfrm>
                <a:off x="8270374" y="1345805"/>
                <a:ext cx="1912680" cy="14065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CB0547F7-2E89-49AF-9AE5-7CBD058F7B0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266054" y="1341485"/>
                  <a:ext cx="1921320" cy="14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092E2FE0-DB6D-4B79-ABA8-B3B8F83958C6}"/>
                    </a:ext>
                  </a:extLst>
                </p14:cNvPr>
                <p14:cNvContentPartPr/>
                <p14:nvPr/>
              </p14:nvContentPartPr>
              <p14:xfrm>
                <a:off x="8204134" y="2535605"/>
                <a:ext cx="89280" cy="13608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092E2FE0-DB6D-4B79-ABA8-B3B8F83958C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199814" y="2531285"/>
                  <a:ext cx="979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529CDA7D-AFB9-401A-93C2-05F11E824A3D}"/>
                    </a:ext>
                  </a:extLst>
                </p14:cNvPr>
                <p14:cNvContentPartPr/>
                <p14:nvPr/>
              </p14:nvContentPartPr>
              <p14:xfrm>
                <a:off x="10304374" y="1193525"/>
                <a:ext cx="120600" cy="22392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529CDA7D-AFB9-401A-93C2-05F11E824A3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300054" y="1189205"/>
                  <a:ext cx="1292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59A907BA-B409-40E3-A01A-2205581C2B87}"/>
                    </a:ext>
                  </a:extLst>
                </p14:cNvPr>
                <p14:cNvContentPartPr/>
                <p14:nvPr/>
              </p14:nvContentPartPr>
              <p14:xfrm>
                <a:off x="10448374" y="1172645"/>
                <a:ext cx="79200" cy="1450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59A907BA-B409-40E3-A01A-2205581C2B8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444054" y="1168325"/>
                  <a:ext cx="878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9AC9E9B8-361F-41F9-B03E-CC8E7F778F23}"/>
                    </a:ext>
                  </a:extLst>
                </p14:cNvPr>
                <p14:cNvContentPartPr/>
                <p14:nvPr/>
              </p14:nvContentPartPr>
              <p14:xfrm>
                <a:off x="10526854" y="1206845"/>
                <a:ext cx="103680" cy="9684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9AC9E9B8-361F-41F9-B03E-CC8E7F778F2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522534" y="1202525"/>
                  <a:ext cx="1123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4242758C-ADAE-4213-9A3F-BB72DC7BF895}"/>
                    </a:ext>
                  </a:extLst>
                </p14:cNvPr>
                <p14:cNvContentPartPr/>
                <p14:nvPr/>
              </p14:nvContentPartPr>
              <p14:xfrm>
                <a:off x="10630174" y="1169045"/>
                <a:ext cx="58320" cy="14400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4242758C-ADAE-4213-9A3F-BB72DC7BF89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625854" y="1164725"/>
                  <a:ext cx="669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5C023082-8CE6-4CE7-BD00-12EA3D49053B}"/>
                    </a:ext>
                  </a:extLst>
                </p14:cNvPr>
                <p14:cNvContentPartPr/>
                <p14:nvPr/>
              </p14:nvContentPartPr>
              <p14:xfrm>
                <a:off x="10760854" y="1205765"/>
                <a:ext cx="117000" cy="4104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5C023082-8CE6-4CE7-BD00-12EA3D49053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756534" y="1201445"/>
                  <a:ext cx="1256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829DAC51-8BC0-4734-8DD0-EE6397D35191}"/>
                    </a:ext>
                  </a:extLst>
                </p14:cNvPr>
                <p14:cNvContentPartPr/>
                <p14:nvPr/>
              </p14:nvContentPartPr>
              <p14:xfrm>
                <a:off x="10928254" y="1117565"/>
                <a:ext cx="96120" cy="13932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829DAC51-8BC0-4734-8DD0-EE6397D3519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923934" y="1113245"/>
                  <a:ext cx="1047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64EC985C-E320-4141-970E-3DECA5284275}"/>
                    </a:ext>
                  </a:extLst>
                </p14:cNvPr>
                <p14:cNvContentPartPr/>
                <p14:nvPr/>
              </p14:nvContentPartPr>
              <p14:xfrm>
                <a:off x="11117974" y="1153205"/>
                <a:ext cx="20160" cy="8676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64EC985C-E320-4141-970E-3DECA528427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113654" y="1148885"/>
                  <a:ext cx="288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32636705-89DE-438E-88C4-B35FD6EB37C9}"/>
                    </a:ext>
                  </a:extLst>
                </p14:cNvPr>
                <p14:cNvContentPartPr/>
                <p14:nvPr/>
              </p14:nvContentPartPr>
              <p14:xfrm>
                <a:off x="11083414" y="1178045"/>
                <a:ext cx="133560" cy="1188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32636705-89DE-438E-88C4-B35FD6EB37C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079094" y="1173725"/>
                  <a:ext cx="1422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F35A75A1-D256-4148-8DE1-530E246726B5}"/>
                    </a:ext>
                  </a:extLst>
                </p14:cNvPr>
                <p14:cNvContentPartPr/>
                <p14:nvPr/>
              </p14:nvContentPartPr>
              <p14:xfrm>
                <a:off x="11248654" y="1083005"/>
                <a:ext cx="191880" cy="1188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F35A75A1-D256-4148-8DE1-530E246726B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244334" y="1078685"/>
                  <a:ext cx="2005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995C2232-8387-423D-9339-07394416D87E}"/>
                    </a:ext>
                  </a:extLst>
                </p14:cNvPr>
                <p14:cNvContentPartPr/>
                <p14:nvPr/>
              </p14:nvContentPartPr>
              <p14:xfrm>
                <a:off x="11351614" y="1129445"/>
                <a:ext cx="122760" cy="662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995C2232-8387-423D-9339-07394416D87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347294" y="1125125"/>
                  <a:ext cx="1314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A3087756-6317-40E6-A757-BA69C1CF9E72}"/>
                    </a:ext>
                  </a:extLst>
                </p14:cNvPr>
                <p14:cNvContentPartPr/>
                <p14:nvPr/>
              </p14:nvContentPartPr>
              <p14:xfrm>
                <a:off x="8330494" y="1789325"/>
                <a:ext cx="1995480" cy="8042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A3087756-6317-40E6-A757-BA69C1CF9E7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326174" y="1785005"/>
                  <a:ext cx="2004120" cy="81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2CA67998-4D5D-41E8-8A39-559A495E6D42}"/>
                    </a:ext>
                  </a:extLst>
                </p14:cNvPr>
                <p14:cNvContentPartPr/>
                <p14:nvPr/>
              </p14:nvContentPartPr>
              <p14:xfrm>
                <a:off x="10392574" y="2363525"/>
                <a:ext cx="161640" cy="2412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2CA67998-4D5D-41E8-8A39-559A495E6D4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388254" y="2359205"/>
                  <a:ext cx="1702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DEF17882-DA66-4FC8-AC9E-F8846E06B8C0}"/>
                    </a:ext>
                  </a:extLst>
                </p14:cNvPr>
                <p14:cNvContentPartPr/>
                <p14:nvPr/>
              </p14:nvContentPartPr>
              <p14:xfrm>
                <a:off x="10560694" y="2442005"/>
                <a:ext cx="2880" cy="576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DEF17882-DA66-4FC8-AC9E-F8846E06B8C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556374" y="2437685"/>
                  <a:ext cx="1152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53744C7D-4EE2-4A11-9732-1759033BFB7B}"/>
                    </a:ext>
                  </a:extLst>
                </p14:cNvPr>
                <p14:cNvContentPartPr/>
                <p14:nvPr/>
              </p14:nvContentPartPr>
              <p14:xfrm>
                <a:off x="10563934" y="2336885"/>
                <a:ext cx="104040" cy="18684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53744C7D-4EE2-4A11-9732-1759033BFB7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559614" y="2332565"/>
                  <a:ext cx="1126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C070E28E-3546-431A-9A14-31D3F395D8E5}"/>
                    </a:ext>
                  </a:extLst>
                </p14:cNvPr>
                <p14:cNvContentPartPr/>
                <p14:nvPr/>
              </p14:nvContentPartPr>
              <p14:xfrm>
                <a:off x="10633414" y="2381525"/>
                <a:ext cx="129600" cy="1231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C070E28E-3546-431A-9A14-31D3F395D8E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629094" y="2377205"/>
                  <a:ext cx="1382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9AD9517F-9A66-4654-A86F-90BFD98195DA}"/>
                    </a:ext>
                  </a:extLst>
                </p14:cNvPr>
                <p14:cNvContentPartPr/>
                <p14:nvPr/>
              </p14:nvContentPartPr>
              <p14:xfrm>
                <a:off x="10751854" y="2295485"/>
                <a:ext cx="77400" cy="21924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9AD9517F-9A66-4654-A86F-90BFD98195D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747534" y="2291165"/>
                  <a:ext cx="860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F13A78B0-1B76-42CE-BC2C-40095BCA3F83}"/>
                    </a:ext>
                  </a:extLst>
                </p14:cNvPr>
                <p14:cNvContentPartPr/>
                <p14:nvPr/>
              </p14:nvContentPartPr>
              <p14:xfrm>
                <a:off x="10893334" y="2335085"/>
                <a:ext cx="158400" cy="4140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F13A78B0-1B76-42CE-BC2C-40095BCA3F8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889014" y="2330765"/>
                  <a:ext cx="1670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1965C5CD-476F-45D6-8F52-861DEE923ECD}"/>
                    </a:ext>
                  </a:extLst>
                </p14:cNvPr>
                <p14:cNvContentPartPr/>
                <p14:nvPr/>
              </p14:nvContentPartPr>
              <p14:xfrm>
                <a:off x="10899094" y="2388725"/>
                <a:ext cx="146160" cy="3996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1965C5CD-476F-45D6-8F52-861DEE923EC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894774" y="2384405"/>
                  <a:ext cx="1548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9EC92631-A605-43A9-95DC-25B516520D96}"/>
                    </a:ext>
                  </a:extLst>
                </p14:cNvPr>
                <p14:cNvContentPartPr/>
                <p14:nvPr/>
              </p14:nvContentPartPr>
              <p14:xfrm>
                <a:off x="8233294" y="1688525"/>
                <a:ext cx="92520" cy="2113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9EC92631-A605-43A9-95DC-25B516520D9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228974" y="1684205"/>
                  <a:ext cx="1011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96E10DF2-FF5C-455D-A617-44CC3142F475}"/>
                    </a:ext>
                  </a:extLst>
                </p14:cNvPr>
                <p14:cNvContentPartPr/>
                <p14:nvPr/>
              </p14:nvContentPartPr>
              <p14:xfrm>
                <a:off x="11119774" y="2215205"/>
                <a:ext cx="111960" cy="21564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96E10DF2-FF5C-455D-A617-44CC3142F47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115454" y="2210885"/>
                  <a:ext cx="1206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23601897-1F7C-4DE8-9BDC-43F039034706}"/>
                    </a:ext>
                  </a:extLst>
                </p14:cNvPr>
                <p14:cNvContentPartPr/>
                <p14:nvPr/>
              </p14:nvContentPartPr>
              <p14:xfrm>
                <a:off x="11309494" y="2274245"/>
                <a:ext cx="112320" cy="2124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23601897-1F7C-4DE8-9BDC-43F03903470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305174" y="2269925"/>
                  <a:ext cx="120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A38B3213-8E71-4E60-A2BE-20DBB9B71084}"/>
                    </a:ext>
                  </a:extLst>
                </p14:cNvPr>
                <p14:cNvContentPartPr/>
                <p14:nvPr/>
              </p14:nvContentPartPr>
              <p14:xfrm>
                <a:off x="11457814" y="2152925"/>
                <a:ext cx="83160" cy="16308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A38B3213-8E71-4E60-A2BE-20DBB9B7108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453494" y="2148605"/>
                  <a:ext cx="918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8986A1DC-0901-4882-91CE-2996C09189B1}"/>
                    </a:ext>
                  </a:extLst>
                </p14:cNvPr>
                <p14:cNvContentPartPr/>
                <p14:nvPr/>
              </p14:nvContentPartPr>
              <p14:xfrm>
                <a:off x="11566174" y="2250845"/>
                <a:ext cx="23400" cy="10116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8986A1DC-0901-4882-91CE-2996C09189B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561854" y="2246525"/>
                  <a:ext cx="320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0084E306-9A7D-4B9B-9C3B-9C096837BAEE}"/>
                    </a:ext>
                  </a:extLst>
                </p14:cNvPr>
                <p14:cNvContentPartPr/>
                <p14:nvPr/>
              </p14:nvContentPartPr>
              <p14:xfrm>
                <a:off x="11598574" y="2115485"/>
                <a:ext cx="73440" cy="15444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0084E306-9A7D-4B9B-9C3B-9C096837BAE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594254" y="2111165"/>
                  <a:ext cx="820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9D8D4C89-EB5A-458F-9497-17031D4D5271}"/>
                    </a:ext>
                  </a:extLst>
                </p14:cNvPr>
                <p14:cNvContentPartPr/>
                <p14:nvPr/>
              </p14:nvContentPartPr>
              <p14:xfrm>
                <a:off x="11623054" y="2086685"/>
                <a:ext cx="107280" cy="9792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9D8D4C89-EB5A-458F-9497-17031D4D527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618734" y="2082365"/>
                  <a:ext cx="1159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35E7D715-9F20-489F-A040-07025072B75B}"/>
                    </a:ext>
                  </a:extLst>
                </p14:cNvPr>
                <p14:cNvContentPartPr/>
                <p14:nvPr/>
              </p14:nvContentPartPr>
              <p14:xfrm>
                <a:off x="11766334" y="2082365"/>
                <a:ext cx="76320" cy="15876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35E7D715-9F20-489F-A040-07025072B75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762014" y="2078045"/>
                  <a:ext cx="849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81F982B9-9FE0-4736-A27B-B7B63D26D246}"/>
                    </a:ext>
                  </a:extLst>
                </p14:cNvPr>
                <p14:cNvContentPartPr/>
                <p14:nvPr/>
              </p14:nvContentPartPr>
              <p14:xfrm>
                <a:off x="11762374" y="2094605"/>
                <a:ext cx="138600" cy="10224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81F982B9-9FE0-4736-A27B-B7B63D26D24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758054" y="2090285"/>
                  <a:ext cx="147240" cy="110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29156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44624"/>
            <a:ext cx="8856984" cy="8618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Simple </a:t>
            </a:r>
            <a:r>
              <a:rPr lang="de-DE" sz="2600" dirty="0" err="1"/>
              <a:t>Examples</a:t>
            </a:r>
            <a:r>
              <a:rPr lang="de-DE" sz="2600" dirty="0"/>
              <a:t>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73792" y="6095038"/>
            <a:ext cx="8182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Determine</a:t>
            </a:r>
            <a:r>
              <a:rPr lang="de-DE" dirty="0"/>
              <a:t> </a:t>
            </a:r>
            <a:r>
              <a:rPr lang="de-DE" dirty="0" err="1"/>
              <a:t>graphically</a:t>
            </a:r>
            <a:r>
              <a:rPr lang="de-DE" dirty="0"/>
              <a:t> a </a:t>
            </a:r>
            <a:r>
              <a:rPr lang="de-DE" dirty="0" err="1"/>
              <a:t>regression</a:t>
            </a:r>
            <a:r>
              <a:rPr lang="de-DE" dirty="0"/>
              <a:t> </a:t>
            </a:r>
            <a:r>
              <a:rPr lang="de-DE" dirty="0" err="1"/>
              <a:t>line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blue</a:t>
            </a:r>
            <a:r>
              <a:rPr lang="de-DE" dirty="0"/>
              <a:t> and </a:t>
            </a:r>
            <a:r>
              <a:rPr lang="de-DE" dirty="0" err="1"/>
              <a:t>red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.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kind</a:t>
            </a:r>
            <a:r>
              <a:rPr lang="de-DE" dirty="0"/>
              <a:t> </a:t>
            </a:r>
            <a:r>
              <a:rPr lang="de-DE" dirty="0" err="1"/>
              <a:t>of</a:t>
            </a:r>
            <a:endParaRPr lang="de-DE" dirty="0"/>
          </a:p>
          <a:p>
            <a:r>
              <a:rPr lang="de-DE" dirty="0" err="1"/>
              <a:t>dependence</a:t>
            </a:r>
            <a:r>
              <a:rPr lang="de-DE" dirty="0"/>
              <a:t> do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?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72A384D-2936-44A9-97FB-1345DC5332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28370" y="870576"/>
            <a:ext cx="6254750" cy="5224462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F358A0F4-EC09-CBD2-421F-1A0A359BC30C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90A81222-7D1B-47BD-AB80-681EFF3E8E10}"/>
                  </a:ext>
                </a:extLst>
              </p14:cNvPr>
              <p14:cNvContentPartPr/>
              <p14:nvPr/>
            </p14:nvContentPartPr>
            <p14:xfrm>
              <a:off x="2297614" y="4150205"/>
              <a:ext cx="411120" cy="1944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90A81222-7D1B-47BD-AB80-681EFF3E8E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93294" y="4145885"/>
                <a:ext cx="41976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643FC9B8-5754-47A4-B018-17F0B7B78AC4}"/>
                  </a:ext>
                </a:extLst>
              </p14:cNvPr>
              <p14:cNvContentPartPr/>
              <p14:nvPr/>
            </p14:nvContentPartPr>
            <p14:xfrm>
              <a:off x="2721334" y="4060565"/>
              <a:ext cx="5400" cy="2016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643FC9B8-5754-47A4-B018-17F0B7B78AC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17014" y="4056245"/>
                <a:ext cx="140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A55668A7-17BF-466C-8725-3D669E6D697F}"/>
                  </a:ext>
                </a:extLst>
              </p14:cNvPr>
              <p14:cNvContentPartPr/>
              <p14:nvPr/>
            </p14:nvContentPartPr>
            <p14:xfrm>
              <a:off x="2720254" y="3602645"/>
              <a:ext cx="17280" cy="53676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A55668A7-17BF-466C-8725-3D669E6D697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15934" y="3598325"/>
                <a:ext cx="25920" cy="54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36FD6C4E-6EA3-47C9-B038-D91388E61E63}"/>
                  </a:ext>
                </a:extLst>
              </p14:cNvPr>
              <p14:cNvContentPartPr/>
              <p14:nvPr/>
            </p14:nvContentPartPr>
            <p14:xfrm>
              <a:off x="2289334" y="4175765"/>
              <a:ext cx="22680" cy="55260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36FD6C4E-6EA3-47C9-B038-D91388E61E6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85014" y="4171445"/>
                <a:ext cx="31320" cy="56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0372B1E4-BD83-4F51-921F-2CCEB30F9E12}"/>
                  </a:ext>
                </a:extLst>
              </p14:cNvPr>
              <p14:cNvContentPartPr/>
              <p14:nvPr/>
            </p14:nvContentPartPr>
            <p14:xfrm>
              <a:off x="1805494" y="4685885"/>
              <a:ext cx="480240" cy="2628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0372B1E4-BD83-4F51-921F-2CCEB30F9E1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01174" y="4681565"/>
                <a:ext cx="48888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BBD747F8-3B59-4FCE-8ED9-0305A356C0AF}"/>
                  </a:ext>
                </a:extLst>
              </p14:cNvPr>
              <p14:cNvContentPartPr/>
              <p14:nvPr/>
            </p14:nvContentPartPr>
            <p14:xfrm>
              <a:off x="1802254" y="4669685"/>
              <a:ext cx="36000" cy="6588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BBD747F8-3B59-4FCE-8ED9-0305A356C0A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97934" y="4665365"/>
                <a:ext cx="4464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AE877921-6F81-41F1-AEBE-15F638E78105}"/>
                  </a:ext>
                </a:extLst>
              </p14:cNvPr>
              <p14:cNvContentPartPr/>
              <p14:nvPr/>
            </p14:nvContentPartPr>
            <p14:xfrm>
              <a:off x="1800454" y="4699565"/>
              <a:ext cx="22680" cy="58212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AE877921-6F81-41F1-AEBE-15F638E7810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96134" y="4695245"/>
                <a:ext cx="31320" cy="59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BBFECCF9-4F8C-438B-8B31-3EACB8B81446}"/>
                  </a:ext>
                </a:extLst>
              </p14:cNvPr>
              <p14:cNvContentPartPr/>
              <p14:nvPr/>
            </p14:nvContentPartPr>
            <p14:xfrm>
              <a:off x="1329214" y="5237405"/>
              <a:ext cx="449640" cy="2736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BBFECCF9-4F8C-438B-8B31-3EACB8B8144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324894" y="5232725"/>
                <a:ext cx="458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D25BEC8C-AC4A-4A58-AE7D-1B3F757C3595}"/>
                  </a:ext>
                </a:extLst>
              </p14:cNvPr>
              <p14:cNvContentPartPr/>
              <p14:nvPr/>
            </p14:nvContentPartPr>
            <p14:xfrm>
              <a:off x="1273774" y="892205"/>
              <a:ext cx="3764880" cy="443556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D25BEC8C-AC4A-4A58-AE7D-1B3F757C359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69454" y="887885"/>
                <a:ext cx="3773520" cy="444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091CDF57-85C0-4F9B-8900-D695B93A8382}"/>
                  </a:ext>
                </a:extLst>
              </p14:cNvPr>
              <p14:cNvContentPartPr/>
              <p14:nvPr/>
            </p14:nvContentPartPr>
            <p14:xfrm>
              <a:off x="1217614" y="5132645"/>
              <a:ext cx="230400" cy="33120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091CDF57-85C0-4F9B-8900-D695B93A838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13294" y="5128325"/>
                <a:ext cx="239040" cy="33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812A8163-813A-44A7-B0EE-D1BDC85523B0}"/>
              </a:ext>
            </a:extLst>
          </p:cNvPr>
          <p:cNvGrpSpPr/>
          <p:nvPr/>
        </p:nvGrpSpPr>
        <p:grpSpPr>
          <a:xfrm>
            <a:off x="5125414" y="594485"/>
            <a:ext cx="1436400" cy="310320"/>
            <a:chOff x="5125414" y="594485"/>
            <a:chExt cx="1436400" cy="31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B85A148-14F5-484F-B106-B23EEB5D6E97}"/>
                    </a:ext>
                  </a:extLst>
                </p14:cNvPr>
                <p14:cNvContentPartPr/>
                <p14:nvPr/>
              </p14:nvContentPartPr>
              <p14:xfrm>
                <a:off x="5125414" y="663245"/>
                <a:ext cx="119880" cy="2415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B85A148-14F5-484F-B106-B23EEB5D6E9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121094" y="658925"/>
                  <a:ext cx="1285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1378F46-963C-4287-8EA6-2472D644F962}"/>
                    </a:ext>
                  </a:extLst>
                </p14:cNvPr>
                <p14:cNvContentPartPr/>
                <p14:nvPr/>
              </p14:nvContentPartPr>
              <p14:xfrm>
                <a:off x="5274094" y="670445"/>
                <a:ext cx="65160" cy="1332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1378F46-963C-4287-8EA6-2472D644F96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269774" y="666125"/>
                  <a:ext cx="738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95110FB3-A48E-4CAD-96CD-8658F734790D}"/>
                    </a:ext>
                  </a:extLst>
                </p14:cNvPr>
                <p14:cNvContentPartPr/>
                <p14:nvPr/>
              </p14:nvContentPartPr>
              <p14:xfrm>
                <a:off x="5352214" y="714365"/>
                <a:ext cx="95760" cy="997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5110FB3-A48E-4CAD-96CD-8658F734790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347894" y="710045"/>
                  <a:ext cx="1044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B14EEBA-4931-43BA-8055-E37BFE529BF3}"/>
                    </a:ext>
                  </a:extLst>
                </p14:cNvPr>
                <p14:cNvContentPartPr/>
                <p14:nvPr/>
              </p14:nvContentPartPr>
              <p14:xfrm>
                <a:off x="5455894" y="651365"/>
                <a:ext cx="76320" cy="1501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B14EEBA-4931-43BA-8055-E37BFE529BF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451574" y="647045"/>
                  <a:ext cx="849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35B8690C-D0F4-4100-865A-BFFC27732931}"/>
                    </a:ext>
                  </a:extLst>
                </p14:cNvPr>
                <p14:cNvContentPartPr/>
                <p14:nvPr/>
              </p14:nvContentPartPr>
              <p14:xfrm>
                <a:off x="5634814" y="711485"/>
                <a:ext cx="152640" cy="536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35B8690C-D0F4-4100-865A-BFFC2773293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630494" y="707165"/>
                  <a:ext cx="1612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ED71BE8C-CC41-4769-9EEB-CD4EC4FDEE6F}"/>
                    </a:ext>
                  </a:extLst>
                </p14:cNvPr>
                <p14:cNvContentPartPr/>
                <p14:nvPr/>
              </p14:nvContentPartPr>
              <p14:xfrm>
                <a:off x="5853334" y="615365"/>
                <a:ext cx="104760" cy="1512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ED71BE8C-CC41-4769-9EEB-CD4EC4FDEE6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849014" y="611045"/>
                  <a:ext cx="1134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7E8DBE1-51B2-491F-8DC0-DD39B2BCF9C6}"/>
                    </a:ext>
                  </a:extLst>
                </p14:cNvPr>
                <p14:cNvContentPartPr/>
                <p14:nvPr/>
              </p14:nvContentPartPr>
              <p14:xfrm>
                <a:off x="6088774" y="653165"/>
                <a:ext cx="16200" cy="1148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7E8DBE1-51B2-491F-8DC0-DD39B2BCF9C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084454" y="648845"/>
                  <a:ext cx="248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BA507096-EF84-4AC4-ABD6-096B845C257C}"/>
                    </a:ext>
                  </a:extLst>
                </p14:cNvPr>
                <p14:cNvContentPartPr/>
                <p14:nvPr/>
              </p14:nvContentPartPr>
              <p14:xfrm>
                <a:off x="6038734" y="685565"/>
                <a:ext cx="136080" cy="190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BA507096-EF84-4AC4-ABD6-096B845C257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034414" y="681245"/>
                  <a:ext cx="1447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5369D16E-1E7B-4E37-A06E-12F763A9B5C4}"/>
                    </a:ext>
                  </a:extLst>
                </p14:cNvPr>
                <p14:cNvContentPartPr/>
                <p14:nvPr/>
              </p14:nvContentPartPr>
              <p14:xfrm>
                <a:off x="6244294" y="594485"/>
                <a:ext cx="99000" cy="1440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5369D16E-1E7B-4E37-A06E-12F763A9B5C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239974" y="590165"/>
                  <a:ext cx="1076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70668EB-D880-453F-A088-D14CD5A86343}"/>
                    </a:ext>
                  </a:extLst>
                </p14:cNvPr>
                <p14:cNvContentPartPr/>
                <p14:nvPr/>
              </p14:nvContentPartPr>
              <p14:xfrm>
                <a:off x="6440854" y="627245"/>
                <a:ext cx="120960" cy="1029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70668EB-D880-453F-A088-D14CD5A8634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436534" y="622925"/>
                  <a:ext cx="129600" cy="11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71A82F11-969E-45AE-82CD-DB56B7FDE463}"/>
              </a:ext>
            </a:extLst>
          </p:cNvPr>
          <p:cNvGrpSpPr/>
          <p:nvPr/>
        </p:nvGrpSpPr>
        <p:grpSpPr>
          <a:xfrm>
            <a:off x="6669814" y="5966405"/>
            <a:ext cx="138600" cy="108000"/>
            <a:chOff x="6669814" y="5966405"/>
            <a:chExt cx="138600" cy="10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D96D80BC-2A33-4078-8327-7F849BDAAC1F}"/>
                    </a:ext>
                  </a:extLst>
                </p14:cNvPr>
                <p14:cNvContentPartPr/>
                <p14:nvPr/>
              </p14:nvContentPartPr>
              <p14:xfrm>
                <a:off x="6670174" y="5966405"/>
                <a:ext cx="105480" cy="1080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D96D80BC-2A33-4078-8327-7F849BDAAC1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665854" y="5962085"/>
                  <a:ext cx="1141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FCC8681-F114-4997-A416-C85B760A2946}"/>
                    </a:ext>
                  </a:extLst>
                </p14:cNvPr>
                <p14:cNvContentPartPr/>
                <p14:nvPr/>
              </p14:nvContentPartPr>
              <p14:xfrm>
                <a:off x="6669814" y="5986565"/>
                <a:ext cx="138600" cy="698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FCC8681-F114-4997-A416-C85B760A294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665494" y="5982245"/>
                  <a:ext cx="14724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178D6B25-B561-4A41-B0FE-37FE07F2828C}"/>
              </a:ext>
            </a:extLst>
          </p:cNvPr>
          <p:cNvGrpSpPr/>
          <p:nvPr/>
        </p:nvGrpSpPr>
        <p:grpSpPr>
          <a:xfrm>
            <a:off x="354694" y="883565"/>
            <a:ext cx="584640" cy="248400"/>
            <a:chOff x="354694" y="883565"/>
            <a:chExt cx="584640" cy="24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227BD9ED-72CB-46A5-899D-76E98F33FB98}"/>
                    </a:ext>
                  </a:extLst>
                </p14:cNvPr>
                <p14:cNvContentPartPr/>
                <p14:nvPr/>
              </p14:nvContentPartPr>
              <p14:xfrm>
                <a:off x="798934" y="962405"/>
                <a:ext cx="123480" cy="572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227BD9ED-72CB-46A5-899D-76E98F33FB9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94614" y="958085"/>
                  <a:ext cx="1321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A1D422AC-2C22-4DA0-9881-0A377A0DC143}"/>
                    </a:ext>
                  </a:extLst>
                </p14:cNvPr>
                <p14:cNvContentPartPr/>
                <p14:nvPr/>
              </p14:nvContentPartPr>
              <p14:xfrm>
                <a:off x="883534" y="951245"/>
                <a:ext cx="55800" cy="1807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A1D422AC-2C22-4DA0-9881-0A377A0DC14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79214" y="946925"/>
                  <a:ext cx="644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879943B6-7063-4409-A416-331329D42514}"/>
                    </a:ext>
                  </a:extLst>
                </p14:cNvPr>
                <p14:cNvContentPartPr/>
                <p14:nvPr/>
              </p14:nvContentPartPr>
              <p14:xfrm>
                <a:off x="631894" y="990125"/>
                <a:ext cx="102960" cy="104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879943B6-7063-4409-A416-331329D4251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27574" y="985805"/>
                  <a:ext cx="1116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02ECF0BA-FDB1-4AB2-851C-20E82336E463}"/>
                    </a:ext>
                  </a:extLst>
                </p14:cNvPr>
                <p14:cNvContentPartPr/>
                <p14:nvPr/>
              </p14:nvContentPartPr>
              <p14:xfrm>
                <a:off x="630814" y="1021085"/>
                <a:ext cx="97920" cy="176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02ECF0BA-FDB1-4AB2-851C-20E82336E46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26494" y="1016765"/>
                  <a:ext cx="1065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6E8EFC8-480E-4FA7-AF69-8F7AA732C4F2}"/>
                    </a:ext>
                  </a:extLst>
                </p14:cNvPr>
                <p14:cNvContentPartPr/>
                <p14:nvPr/>
              </p14:nvContentPartPr>
              <p14:xfrm>
                <a:off x="354694" y="905165"/>
                <a:ext cx="141120" cy="2174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6E8EFC8-480E-4FA7-AF69-8F7AA732C4F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50374" y="900845"/>
                  <a:ext cx="1497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DC6EF674-D90A-40FC-9C15-C8F69E5BC409}"/>
                    </a:ext>
                  </a:extLst>
                </p14:cNvPr>
                <p14:cNvContentPartPr/>
                <p14:nvPr/>
              </p14:nvContentPartPr>
              <p14:xfrm>
                <a:off x="467374" y="891125"/>
                <a:ext cx="75960" cy="1267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DC6EF674-D90A-40FC-9C15-C8F69E5BC40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63054" y="886805"/>
                  <a:ext cx="846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9E457E32-B654-4E3E-A3A2-F7A5EECC75EB}"/>
                    </a:ext>
                  </a:extLst>
                </p14:cNvPr>
                <p14:cNvContentPartPr/>
                <p14:nvPr/>
              </p14:nvContentPartPr>
              <p14:xfrm>
                <a:off x="523174" y="936845"/>
                <a:ext cx="106200" cy="914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9E457E32-B654-4E3E-A3A2-F7A5EECC75E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18854" y="932525"/>
                  <a:ext cx="1148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43177B9E-FAAA-4808-9B03-29AC9ACE1AFC}"/>
                    </a:ext>
                  </a:extLst>
                </p14:cNvPr>
                <p14:cNvContentPartPr/>
                <p14:nvPr/>
              </p14:nvContentPartPr>
              <p14:xfrm>
                <a:off x="582214" y="883565"/>
                <a:ext cx="55080" cy="2401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43177B9E-FAAA-4808-9B03-29AC9ACE1AF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77894" y="879245"/>
                  <a:ext cx="63720" cy="24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70115670-5D8B-432D-A662-A3C113FA6AD2}"/>
              </a:ext>
            </a:extLst>
          </p:cNvPr>
          <p:cNvGrpSpPr/>
          <p:nvPr/>
        </p:nvGrpSpPr>
        <p:grpSpPr>
          <a:xfrm>
            <a:off x="1332454" y="1451285"/>
            <a:ext cx="7351560" cy="2168640"/>
            <a:chOff x="1332454" y="1451285"/>
            <a:chExt cx="7351560" cy="216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DAE7C322-E081-4866-9FAF-617244BCBC21}"/>
                    </a:ext>
                  </a:extLst>
                </p14:cNvPr>
                <p14:cNvContentPartPr/>
                <p14:nvPr/>
              </p14:nvContentPartPr>
              <p14:xfrm>
                <a:off x="2760934" y="3518765"/>
                <a:ext cx="420120" cy="1011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DAE7C322-E081-4866-9FAF-617244BCBC2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756614" y="3514445"/>
                  <a:ext cx="4287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32EA90C-F73F-48AC-B4CD-501B48B2C42C}"/>
                    </a:ext>
                  </a:extLst>
                </p14:cNvPr>
                <p14:cNvContentPartPr/>
                <p14:nvPr/>
              </p14:nvContentPartPr>
              <p14:xfrm>
                <a:off x="3172774" y="3115205"/>
                <a:ext cx="18360" cy="4615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32EA90C-F73F-48AC-B4CD-501B48B2C42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168454" y="3110885"/>
                  <a:ext cx="2700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CF7F2CE-6996-4C23-9830-016DF2DF8718}"/>
                    </a:ext>
                  </a:extLst>
                </p14:cNvPr>
                <p14:cNvContentPartPr/>
                <p14:nvPr/>
              </p14:nvContentPartPr>
              <p14:xfrm>
                <a:off x="3218854" y="3020525"/>
                <a:ext cx="460440" cy="612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CF7F2CE-6996-4C23-9830-016DF2DF871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214534" y="3016205"/>
                  <a:ext cx="4690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963E766-3233-4D2D-B7E5-87352799F41F}"/>
                    </a:ext>
                  </a:extLst>
                </p14:cNvPr>
                <p14:cNvContentPartPr/>
                <p14:nvPr/>
              </p14:nvContentPartPr>
              <p14:xfrm>
                <a:off x="3644374" y="2580605"/>
                <a:ext cx="30600" cy="4507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963E766-3233-4D2D-B7E5-87352799F41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640054" y="2576285"/>
                  <a:ext cx="3924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F0DD517-8689-4DE6-90A1-2EABE14A2901}"/>
                    </a:ext>
                  </a:extLst>
                </p14:cNvPr>
                <p14:cNvContentPartPr/>
                <p14:nvPr/>
              </p14:nvContentPartPr>
              <p14:xfrm>
                <a:off x="3654094" y="2499605"/>
                <a:ext cx="485280" cy="414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F0DD517-8689-4DE6-90A1-2EABE14A290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649774" y="2495285"/>
                  <a:ext cx="4939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C3FCBBC-4596-4DEE-95BD-1692BAAE393E}"/>
                    </a:ext>
                  </a:extLst>
                </p14:cNvPr>
                <p14:cNvContentPartPr/>
                <p14:nvPr/>
              </p14:nvContentPartPr>
              <p14:xfrm>
                <a:off x="4110574" y="2027285"/>
                <a:ext cx="29160" cy="3920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C3FCBBC-4596-4DEE-95BD-1692BAAE393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106254" y="2022965"/>
                  <a:ext cx="3780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C46A4E8F-82AE-44A3-9902-962F14ED6E89}"/>
                    </a:ext>
                  </a:extLst>
                </p14:cNvPr>
                <p14:cNvContentPartPr/>
                <p14:nvPr/>
              </p14:nvContentPartPr>
              <p14:xfrm>
                <a:off x="4150894" y="1928285"/>
                <a:ext cx="441000" cy="342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C46A4E8F-82AE-44A3-9902-962F14ED6E8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146574" y="1923965"/>
                  <a:ext cx="4496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BF192D8-D1C6-421D-85DD-B6BF5A86AB95}"/>
                    </a:ext>
                  </a:extLst>
                </p14:cNvPr>
                <p14:cNvContentPartPr/>
                <p14:nvPr/>
              </p14:nvContentPartPr>
              <p14:xfrm>
                <a:off x="4536454" y="1451285"/>
                <a:ext cx="39240" cy="5731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BF192D8-D1C6-421D-85DD-B6BF5A86AB9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532134" y="1446965"/>
                  <a:ext cx="47880" cy="58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0DF65B9-748C-4268-8D2D-9320BE825A54}"/>
                    </a:ext>
                  </a:extLst>
                </p14:cNvPr>
                <p14:cNvContentPartPr/>
                <p14:nvPr/>
              </p14:nvContentPartPr>
              <p14:xfrm>
                <a:off x="2289334" y="2167325"/>
                <a:ext cx="20160" cy="2131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0DF65B9-748C-4268-8D2D-9320BE825A5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285014" y="2163005"/>
                  <a:ext cx="288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EF7CB0B-F2EE-46D0-B38A-36DD9483B67E}"/>
                    </a:ext>
                  </a:extLst>
                </p14:cNvPr>
                <p14:cNvContentPartPr/>
                <p14:nvPr/>
              </p14:nvContentPartPr>
              <p14:xfrm>
                <a:off x="2322094" y="2336885"/>
                <a:ext cx="888120" cy="147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EF7CB0B-F2EE-46D0-B38A-36DD9483B67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317774" y="2332565"/>
                  <a:ext cx="8967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713E7890-0B3E-4257-A751-D3F70AF668D3}"/>
                    </a:ext>
                  </a:extLst>
                </p14:cNvPr>
                <p14:cNvContentPartPr/>
                <p14:nvPr/>
              </p14:nvContentPartPr>
              <p14:xfrm>
                <a:off x="3178174" y="2330765"/>
                <a:ext cx="16920" cy="1904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713E7890-0B3E-4257-A751-D3F70AF668D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173854" y="2326445"/>
                  <a:ext cx="255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E425B7F4-7AD1-43E4-8CAA-ADA19867D935}"/>
                    </a:ext>
                  </a:extLst>
                </p14:cNvPr>
                <p14:cNvContentPartPr/>
                <p14:nvPr/>
              </p14:nvContentPartPr>
              <p14:xfrm>
                <a:off x="3218854" y="2511845"/>
                <a:ext cx="894240" cy="327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E425B7F4-7AD1-43E4-8CAA-ADA19867D93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214534" y="2507525"/>
                  <a:ext cx="9028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0EA6B74E-6DA3-4BAC-9ABF-ED1AE42F6C54}"/>
                    </a:ext>
                  </a:extLst>
                </p14:cNvPr>
                <p14:cNvContentPartPr/>
                <p14:nvPr/>
              </p14:nvContentPartPr>
              <p14:xfrm>
                <a:off x="4104094" y="2516525"/>
                <a:ext cx="979920" cy="2322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0EA6B74E-6DA3-4BAC-9ABF-ED1AE42F6C5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099774" y="2512205"/>
                  <a:ext cx="9885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8886D33-A743-4235-ADE0-FC77F3BE721A}"/>
                    </a:ext>
                  </a:extLst>
                </p14:cNvPr>
                <p14:cNvContentPartPr/>
                <p14:nvPr/>
              </p14:nvContentPartPr>
              <p14:xfrm>
                <a:off x="5024974" y="2697965"/>
                <a:ext cx="923400" cy="2340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8886D33-A743-4235-ADE0-FC77F3BE721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020654" y="2693645"/>
                  <a:ext cx="9320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38A15581-5284-486A-830C-80B7BBB76E21}"/>
                    </a:ext>
                  </a:extLst>
                </p14:cNvPr>
                <p14:cNvContentPartPr/>
                <p14:nvPr/>
              </p14:nvContentPartPr>
              <p14:xfrm>
                <a:off x="5937214" y="2886605"/>
                <a:ext cx="983880" cy="2170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38A15581-5284-486A-830C-80B7BBB76E2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932894" y="2882285"/>
                  <a:ext cx="9925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5DCC8F20-6532-431F-AF6F-65586BCB8E92}"/>
                    </a:ext>
                  </a:extLst>
                </p14:cNvPr>
                <p14:cNvContentPartPr/>
                <p14:nvPr/>
              </p14:nvContentPartPr>
              <p14:xfrm>
                <a:off x="1332454" y="2157245"/>
                <a:ext cx="947160" cy="313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5DCC8F20-6532-431F-AF6F-65586BCB8E9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328134" y="2152925"/>
                  <a:ext cx="9558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8D6C1FAA-F2A2-4414-AB86-50653C94851B}"/>
                    </a:ext>
                  </a:extLst>
                </p14:cNvPr>
                <p14:cNvContentPartPr/>
                <p14:nvPr/>
              </p14:nvContentPartPr>
              <p14:xfrm>
                <a:off x="1341094" y="1967165"/>
                <a:ext cx="28440" cy="1944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8D6C1FAA-F2A2-4414-AB86-50653C94851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336774" y="1962845"/>
                  <a:ext cx="370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8F1C2756-77C1-4FCA-BFA4-3C7AFB6A5905}"/>
                    </a:ext>
                  </a:extLst>
                </p14:cNvPr>
                <p14:cNvContentPartPr/>
                <p14:nvPr/>
              </p14:nvContentPartPr>
              <p14:xfrm>
                <a:off x="1376374" y="1927565"/>
                <a:ext cx="5781240" cy="12214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8F1C2756-77C1-4FCA-BFA4-3C7AFB6A590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372054" y="1923245"/>
                  <a:ext cx="5789880" cy="12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252BBA31-B527-41F8-9E5D-2672D942067B}"/>
                    </a:ext>
                  </a:extLst>
                </p14:cNvPr>
                <p14:cNvContentPartPr/>
                <p14:nvPr/>
              </p14:nvContentPartPr>
              <p14:xfrm>
                <a:off x="7255174" y="3119165"/>
                <a:ext cx="360" cy="3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252BBA31-B527-41F8-9E5D-2672D942067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250854" y="31148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ABC75F4F-FAF9-4855-A19A-82B062AD9667}"/>
                    </a:ext>
                  </a:extLst>
                </p14:cNvPr>
                <p14:cNvContentPartPr/>
                <p14:nvPr/>
              </p14:nvContentPartPr>
              <p14:xfrm>
                <a:off x="7223494" y="3012965"/>
                <a:ext cx="156240" cy="2818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ABC75F4F-FAF9-4855-A19A-82B062AD966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219174" y="3008645"/>
                  <a:ext cx="1648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D6C861D8-786E-4FDC-B2F5-3558757C2C90}"/>
                    </a:ext>
                  </a:extLst>
                </p14:cNvPr>
                <p14:cNvContentPartPr/>
                <p14:nvPr/>
              </p14:nvContentPartPr>
              <p14:xfrm>
                <a:off x="7408534" y="2987405"/>
                <a:ext cx="102600" cy="1846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D6C861D8-786E-4FDC-B2F5-3558757C2C9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404214" y="2983085"/>
                  <a:ext cx="1112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DC1698B9-4BDF-4E69-91C6-27C1B0569338}"/>
                    </a:ext>
                  </a:extLst>
                </p14:cNvPr>
                <p14:cNvContentPartPr/>
                <p14:nvPr/>
              </p14:nvContentPartPr>
              <p14:xfrm>
                <a:off x="7517254" y="3024845"/>
                <a:ext cx="146880" cy="1148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DC1698B9-4BDF-4E69-91C6-27C1B056933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512934" y="3020525"/>
                  <a:ext cx="1555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555C93C2-29B4-46E7-8992-14D996026B5E}"/>
                    </a:ext>
                  </a:extLst>
                </p14:cNvPr>
                <p14:cNvContentPartPr/>
                <p14:nvPr/>
              </p14:nvContentPartPr>
              <p14:xfrm>
                <a:off x="7631734" y="2997125"/>
                <a:ext cx="119880" cy="1515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555C93C2-29B4-46E7-8992-14D996026B5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627414" y="2992805"/>
                  <a:ext cx="1285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5C657571-C40B-4BD5-9D6A-361FB314D4D1}"/>
                    </a:ext>
                  </a:extLst>
                </p14:cNvPr>
                <p14:cNvContentPartPr/>
                <p14:nvPr/>
              </p14:nvContentPartPr>
              <p14:xfrm>
                <a:off x="7887334" y="3029885"/>
                <a:ext cx="159480" cy="518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5C657571-C40B-4BD5-9D6A-361FB314D4D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883014" y="3025565"/>
                  <a:ext cx="1681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70F5018D-2876-49AB-A434-9C29D586A24E}"/>
                    </a:ext>
                  </a:extLst>
                </p14:cNvPr>
                <p14:cNvContentPartPr/>
                <p14:nvPr/>
              </p14:nvContentPartPr>
              <p14:xfrm>
                <a:off x="8081014" y="2965085"/>
                <a:ext cx="165960" cy="1396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70F5018D-2876-49AB-A434-9C29D586A24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076694" y="2960765"/>
                  <a:ext cx="1746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7FF93BA4-D4C6-4EAD-8D89-C2D2D7AFF2E7}"/>
                    </a:ext>
                  </a:extLst>
                </p14:cNvPr>
                <p14:cNvContentPartPr/>
                <p14:nvPr/>
              </p14:nvContentPartPr>
              <p14:xfrm>
                <a:off x="8254534" y="2963285"/>
                <a:ext cx="227520" cy="1512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7FF93BA4-D4C6-4EAD-8D89-C2D2D7AFF2E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250214" y="2958965"/>
                  <a:ext cx="2361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24E5A095-9904-4D42-A417-400676D26AD8}"/>
                    </a:ext>
                  </a:extLst>
                </p14:cNvPr>
                <p14:cNvContentPartPr/>
                <p14:nvPr/>
              </p14:nvContentPartPr>
              <p14:xfrm>
                <a:off x="8585014" y="3054365"/>
                <a:ext cx="99000" cy="133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24E5A095-9904-4D42-A417-400676D26AD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580694" y="3050045"/>
                  <a:ext cx="10764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2EF6D688-4739-4604-B0A4-02A35567C8C2}"/>
              </a:ext>
            </a:extLst>
          </p:cNvPr>
          <p:cNvGrpSpPr/>
          <p:nvPr/>
        </p:nvGrpSpPr>
        <p:grpSpPr>
          <a:xfrm>
            <a:off x="8799574" y="2836925"/>
            <a:ext cx="381960" cy="375840"/>
            <a:chOff x="8799574" y="2836925"/>
            <a:chExt cx="381960" cy="37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99C53D9F-092A-4D07-97AF-F0FFCD7F90ED}"/>
                    </a:ext>
                  </a:extLst>
                </p14:cNvPr>
                <p14:cNvContentPartPr/>
                <p14:nvPr/>
              </p14:nvContentPartPr>
              <p14:xfrm>
                <a:off x="8808574" y="2836925"/>
                <a:ext cx="116640" cy="1720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99C53D9F-092A-4D07-97AF-F0FFCD7F90E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804254" y="2832605"/>
                  <a:ext cx="1252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B3EEB75F-6B5D-4B7B-BEC2-8669AC8FB8CE}"/>
                    </a:ext>
                  </a:extLst>
                </p14:cNvPr>
                <p14:cNvContentPartPr/>
                <p14:nvPr/>
              </p14:nvContentPartPr>
              <p14:xfrm>
                <a:off x="8804614" y="3003245"/>
                <a:ext cx="166680" cy="252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B3EEB75F-6B5D-4B7B-BEC2-8669AC8FB8C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800294" y="2998925"/>
                  <a:ext cx="1753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27171CF1-27A0-4B41-89BF-89F627898652}"/>
                    </a:ext>
                  </a:extLst>
                </p14:cNvPr>
                <p14:cNvContentPartPr/>
                <p14:nvPr/>
              </p14:nvContentPartPr>
              <p14:xfrm>
                <a:off x="8799574" y="3076685"/>
                <a:ext cx="121320" cy="1360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27171CF1-27A0-4B41-89BF-89F62789865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795254" y="3072365"/>
                  <a:ext cx="1299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BF8DBAF6-2718-4DDC-8FD5-98A7600E5C33}"/>
                    </a:ext>
                  </a:extLst>
                </p14:cNvPr>
                <p14:cNvContentPartPr/>
                <p14:nvPr/>
              </p14:nvContentPartPr>
              <p14:xfrm>
                <a:off x="9057334" y="2982365"/>
                <a:ext cx="82080" cy="1148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BF8DBAF6-2718-4DDC-8FD5-98A7600E5C3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053014" y="2978045"/>
                  <a:ext cx="907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126B1B21-DC1A-4233-BD14-03911C67FBF4}"/>
                    </a:ext>
                  </a:extLst>
                </p14:cNvPr>
                <p14:cNvContentPartPr/>
                <p14:nvPr/>
              </p14:nvContentPartPr>
              <p14:xfrm>
                <a:off x="9054454" y="2965445"/>
                <a:ext cx="127080" cy="1040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126B1B21-DC1A-4233-BD14-03911C67FBF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050134" y="2961125"/>
                  <a:ext cx="135720" cy="112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38380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44624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 err="1"/>
              <a:t>Example</a:t>
            </a:r>
            <a:endParaRPr lang="de-DE" sz="2600" dirty="0"/>
          </a:p>
        </p:txBody>
      </p:sp>
      <p:sp>
        <p:nvSpPr>
          <p:cNvPr id="6" name="Textfeld 5"/>
          <p:cNvSpPr txBox="1"/>
          <p:nvPr/>
        </p:nvSpPr>
        <p:spPr>
          <a:xfrm>
            <a:off x="304096" y="588267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dirty="0">
                <a:latin typeface="Arial" pitchFamily="34" charset="0"/>
              </a:rPr>
              <a:t>Try </a:t>
            </a:r>
            <a:r>
              <a:rPr lang="de-DE" altLang="de-DE" dirty="0" err="1">
                <a:latin typeface="Arial" pitchFamily="34" charset="0"/>
              </a:rPr>
              <a:t>to</a:t>
            </a:r>
            <a:r>
              <a:rPr lang="de-DE" altLang="de-DE" dirty="0">
                <a:latin typeface="Arial" pitchFamily="34" charset="0"/>
              </a:rPr>
              <a:t> fit </a:t>
            </a:r>
            <a:r>
              <a:rPr lang="de-DE" altLang="de-DE" dirty="0" err="1">
                <a:latin typeface="Arial" pitchFamily="34" charset="0"/>
              </a:rPr>
              <a:t>graphically</a:t>
            </a:r>
            <a:r>
              <a:rPr lang="de-DE" altLang="de-DE" dirty="0">
                <a:latin typeface="Arial" pitchFamily="34" charset="0"/>
              </a:rPr>
              <a:t> (</a:t>
            </a:r>
            <a:r>
              <a:rPr lang="de-DE" altLang="de-DE" dirty="0" err="1">
                <a:latin typeface="Arial" pitchFamily="34" charset="0"/>
              </a:rPr>
              <a:t>by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eye</a:t>
            </a:r>
            <a:r>
              <a:rPr lang="de-DE" altLang="de-DE" dirty="0">
                <a:latin typeface="Arial" pitchFamily="34" charset="0"/>
              </a:rPr>
              <a:t>) a </a:t>
            </a:r>
            <a:r>
              <a:rPr lang="de-DE" altLang="de-DE" dirty="0" err="1">
                <a:latin typeface="Arial" pitchFamily="34" charset="0"/>
              </a:rPr>
              <a:t>regression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line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through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the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data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points</a:t>
            </a:r>
            <a:endParaRPr lang="de-DE" altLang="de-DE" dirty="0">
              <a:latin typeface="Arial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CC33149-DC45-8A48-4E94-2BF12CFBF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61" y="725820"/>
            <a:ext cx="6777247" cy="4974126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538637EA-34F1-C811-EA72-384E4761BC93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FEA577D-8EA5-49B1-81AC-8A3F1900ACFB}"/>
                  </a:ext>
                </a:extLst>
              </p14:cNvPr>
              <p14:cNvContentPartPr/>
              <p14:nvPr/>
            </p14:nvContentPartPr>
            <p14:xfrm>
              <a:off x="1838614" y="419885"/>
              <a:ext cx="4963680" cy="42105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FEA577D-8EA5-49B1-81AC-8A3F1900AC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34294" y="415565"/>
                <a:ext cx="4972320" cy="421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D1E5E940-9317-4E69-926E-483A6C1DC22C}"/>
                  </a:ext>
                </a:extLst>
              </p14:cNvPr>
              <p14:cNvContentPartPr/>
              <p14:nvPr/>
            </p14:nvContentPartPr>
            <p14:xfrm>
              <a:off x="2974054" y="3687605"/>
              <a:ext cx="10440" cy="13572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D1E5E940-9317-4E69-926E-483A6C1DC22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69734" y="3683285"/>
                <a:ext cx="190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3C21201C-680E-4263-B0FB-C141C3A53204}"/>
                  </a:ext>
                </a:extLst>
              </p14:cNvPr>
              <p14:cNvContentPartPr/>
              <p14:nvPr/>
            </p14:nvContentPartPr>
            <p14:xfrm>
              <a:off x="1878934" y="820205"/>
              <a:ext cx="5392080" cy="353556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3C21201C-680E-4263-B0FB-C141C3A5320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74614" y="815885"/>
                <a:ext cx="5400720" cy="354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5DB77DED-B2EB-4AF3-8990-767236651E59}"/>
              </a:ext>
            </a:extLst>
          </p:cNvPr>
          <p:cNvGrpSpPr/>
          <p:nvPr/>
        </p:nvGrpSpPr>
        <p:grpSpPr>
          <a:xfrm>
            <a:off x="1913854" y="743525"/>
            <a:ext cx="4007520" cy="3947400"/>
            <a:chOff x="1913854" y="743525"/>
            <a:chExt cx="4007520" cy="394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ADE02D6-3449-4F05-8543-130EC828C91B}"/>
                    </a:ext>
                  </a:extLst>
                </p14:cNvPr>
                <p14:cNvContentPartPr/>
                <p14:nvPr/>
              </p14:nvContentPartPr>
              <p14:xfrm>
                <a:off x="1942654" y="4654565"/>
                <a:ext cx="23400" cy="226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ADE02D6-3449-4F05-8543-130EC828C91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938334" y="4650245"/>
                  <a:ext cx="320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4086D51-715F-4AD5-A2C0-3749DACF9911}"/>
                    </a:ext>
                  </a:extLst>
                </p14:cNvPr>
                <p14:cNvContentPartPr/>
                <p14:nvPr/>
              </p14:nvContentPartPr>
              <p14:xfrm>
                <a:off x="1935454" y="4679765"/>
                <a:ext cx="360" cy="3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4086D51-715F-4AD5-A2C0-3749DACF991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931134" y="46754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8AFE1F8-03A3-4BC0-B7DE-E62B2D016578}"/>
                    </a:ext>
                  </a:extLst>
                </p14:cNvPr>
                <p14:cNvContentPartPr/>
                <p14:nvPr/>
              </p14:nvContentPartPr>
              <p14:xfrm>
                <a:off x="1913854" y="743525"/>
                <a:ext cx="4007520" cy="39474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8AFE1F8-03A3-4BC0-B7DE-E62B2D01657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909534" y="739205"/>
                  <a:ext cx="4016160" cy="395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52C99FDC-9A02-44F5-917A-C0B309E99B53}"/>
              </a:ext>
            </a:extLst>
          </p:cNvPr>
          <p:cNvGrpSpPr/>
          <p:nvPr/>
        </p:nvGrpSpPr>
        <p:grpSpPr>
          <a:xfrm>
            <a:off x="3899254" y="1993445"/>
            <a:ext cx="813600" cy="930600"/>
            <a:chOff x="3899254" y="1993445"/>
            <a:chExt cx="813600" cy="93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03F3EE1-2CB1-4B20-8F23-F1A6FE0C21A2}"/>
                    </a:ext>
                  </a:extLst>
                </p14:cNvPr>
                <p14:cNvContentPartPr/>
                <p14:nvPr/>
              </p14:nvContentPartPr>
              <p14:xfrm>
                <a:off x="4700254" y="2089925"/>
                <a:ext cx="12600" cy="1263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03F3EE1-2CB1-4B20-8F23-F1A6FE0C21A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695934" y="2085605"/>
                  <a:ext cx="212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5619AAA8-9363-4EC3-B45E-9C4C94C77AE1}"/>
                    </a:ext>
                  </a:extLst>
                </p14:cNvPr>
                <p14:cNvContentPartPr/>
                <p14:nvPr/>
              </p14:nvContentPartPr>
              <p14:xfrm>
                <a:off x="4312894" y="1993445"/>
                <a:ext cx="16200" cy="4392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5619AAA8-9363-4EC3-B45E-9C4C94C77AE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308574" y="1989125"/>
                  <a:ext cx="2484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0E1176B-0623-4510-899F-0F39E3D35984}"/>
                    </a:ext>
                  </a:extLst>
                </p14:cNvPr>
                <p14:cNvContentPartPr/>
                <p14:nvPr/>
              </p14:nvContentPartPr>
              <p14:xfrm>
                <a:off x="3901414" y="2805245"/>
                <a:ext cx="360" cy="3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0E1176B-0623-4510-899F-0F39E3D3598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897094" y="28009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0C6213C9-9649-4E2D-BEA0-646876276121}"/>
                    </a:ext>
                  </a:extLst>
                </p14:cNvPr>
                <p14:cNvContentPartPr/>
                <p14:nvPr/>
              </p14:nvContentPartPr>
              <p14:xfrm>
                <a:off x="3899254" y="2717045"/>
                <a:ext cx="9360" cy="2070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0C6213C9-9649-4E2D-BEA0-64687627612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894934" y="2712725"/>
                  <a:ext cx="18000" cy="21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BD38F67E-B1CA-451A-80EF-AF9C84A5024C}"/>
                  </a:ext>
                </a:extLst>
              </p14:cNvPr>
              <p14:cNvContentPartPr/>
              <p14:nvPr/>
            </p14:nvContentPartPr>
            <p14:xfrm>
              <a:off x="2989534" y="3675005"/>
              <a:ext cx="9000" cy="11016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BD38F67E-B1CA-451A-80EF-AF9C84A5024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85214" y="3670685"/>
                <a:ext cx="17640" cy="11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6F7F8BF7-9357-497D-8C95-50F4E763706C}"/>
              </a:ext>
            </a:extLst>
          </p:cNvPr>
          <p:cNvGrpSpPr/>
          <p:nvPr/>
        </p:nvGrpSpPr>
        <p:grpSpPr>
          <a:xfrm>
            <a:off x="6922534" y="339245"/>
            <a:ext cx="1108440" cy="332640"/>
            <a:chOff x="6922534" y="339245"/>
            <a:chExt cx="1108440" cy="33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8A835AE3-2DE3-4EEC-BCA7-B4E9D19FF4C5}"/>
                    </a:ext>
                  </a:extLst>
                </p14:cNvPr>
                <p14:cNvContentPartPr/>
                <p14:nvPr/>
              </p14:nvContentPartPr>
              <p14:xfrm>
                <a:off x="6981574" y="383885"/>
                <a:ext cx="114120" cy="1821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8A835AE3-2DE3-4EEC-BCA7-B4E9D19FF4C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977254" y="379565"/>
                  <a:ext cx="1227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015B166-6C23-481A-ABA1-22F8F55246A8}"/>
                    </a:ext>
                  </a:extLst>
                </p14:cNvPr>
                <p14:cNvContentPartPr/>
                <p14:nvPr/>
              </p14:nvContentPartPr>
              <p14:xfrm>
                <a:off x="7092814" y="455165"/>
                <a:ext cx="31680" cy="583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015B166-6C23-481A-ABA1-22F8F55246A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088494" y="450845"/>
                  <a:ext cx="403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777F08F-62D6-4B18-A975-006FEB8EEC3F}"/>
                    </a:ext>
                  </a:extLst>
                </p14:cNvPr>
                <p14:cNvContentPartPr/>
                <p14:nvPr/>
              </p14:nvContentPartPr>
              <p14:xfrm>
                <a:off x="7110454" y="389285"/>
                <a:ext cx="88200" cy="1602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777F08F-62D6-4B18-A975-006FEB8EEC3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106134" y="384965"/>
                  <a:ext cx="968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3A84E367-3B78-4E5F-AC07-38F8956666E5}"/>
                    </a:ext>
                  </a:extLst>
                </p14:cNvPr>
                <p14:cNvContentPartPr/>
                <p14:nvPr/>
              </p14:nvContentPartPr>
              <p14:xfrm>
                <a:off x="7143574" y="339245"/>
                <a:ext cx="360" cy="3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A84E367-3B78-4E5F-AC07-38F8956666E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139254" y="3349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E739199C-65ED-4DAC-A567-9966B14839C0}"/>
                    </a:ext>
                  </a:extLst>
                </p14:cNvPr>
                <p14:cNvContentPartPr/>
                <p14:nvPr/>
              </p14:nvContentPartPr>
              <p14:xfrm>
                <a:off x="7299454" y="348605"/>
                <a:ext cx="97560" cy="1699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739199C-65ED-4DAC-A567-9966B14839C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295134" y="344285"/>
                  <a:ext cx="1062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51BBD16-FD44-41B9-B336-AEC00FD036A8}"/>
                    </a:ext>
                  </a:extLst>
                </p14:cNvPr>
                <p14:cNvContentPartPr/>
                <p14:nvPr/>
              </p14:nvContentPartPr>
              <p14:xfrm>
                <a:off x="7407454" y="460205"/>
                <a:ext cx="69120" cy="1623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51BBD16-FD44-41B9-B336-AEC00FD036A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403134" y="455885"/>
                  <a:ext cx="777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21FA588-BDB1-4503-8076-33FD6B38341E}"/>
                    </a:ext>
                  </a:extLst>
                </p14:cNvPr>
                <p14:cNvContentPartPr/>
                <p14:nvPr/>
              </p14:nvContentPartPr>
              <p14:xfrm>
                <a:off x="7554694" y="438245"/>
                <a:ext cx="99720" cy="846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21FA588-BDB1-4503-8076-33FD6B38341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550374" y="433925"/>
                  <a:ext cx="1083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46F0905-B66B-4E59-9365-E3A707E95A9C}"/>
                    </a:ext>
                  </a:extLst>
                </p14:cNvPr>
                <p14:cNvContentPartPr/>
                <p14:nvPr/>
              </p14:nvContentPartPr>
              <p14:xfrm>
                <a:off x="7761694" y="442565"/>
                <a:ext cx="57240" cy="450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46F0905-B66B-4E59-9365-E3A707E95A9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757374" y="438245"/>
                  <a:ext cx="658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E8813BD-B0C2-4DA7-8F24-629C97FE1232}"/>
                    </a:ext>
                  </a:extLst>
                </p14:cNvPr>
                <p14:cNvContentPartPr/>
                <p14:nvPr/>
              </p14:nvContentPartPr>
              <p14:xfrm>
                <a:off x="7725334" y="418445"/>
                <a:ext cx="73080" cy="1173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E8813BD-B0C2-4DA7-8F24-629C97FE123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721014" y="414125"/>
                  <a:ext cx="817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A1E5407-A77F-4787-A4CF-9BCF86172514}"/>
                    </a:ext>
                  </a:extLst>
                </p14:cNvPr>
                <p14:cNvContentPartPr/>
                <p14:nvPr/>
              </p14:nvContentPartPr>
              <p14:xfrm>
                <a:off x="7756654" y="432845"/>
                <a:ext cx="54720" cy="1717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A1E5407-A77F-4787-A4CF-9BCF8617251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752334" y="428525"/>
                  <a:ext cx="633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40B5A84-655F-40A5-AA03-107487C92FC5}"/>
                    </a:ext>
                  </a:extLst>
                </p14:cNvPr>
                <p14:cNvContentPartPr/>
                <p14:nvPr/>
              </p14:nvContentPartPr>
              <p14:xfrm>
                <a:off x="7839814" y="387125"/>
                <a:ext cx="164520" cy="1486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40B5A84-655F-40A5-AA03-107487C92FC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835494" y="382805"/>
                  <a:ext cx="1731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D654FE16-C809-4735-8A73-2BEB90B2DD3B}"/>
                    </a:ext>
                  </a:extLst>
                </p14:cNvPr>
                <p14:cNvContentPartPr/>
                <p14:nvPr/>
              </p14:nvContentPartPr>
              <p14:xfrm>
                <a:off x="6922534" y="626165"/>
                <a:ext cx="1108440" cy="457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D654FE16-C809-4735-8A73-2BEB90B2DD3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918214" y="621845"/>
                  <a:ext cx="1117080" cy="5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05C2FCA7-4BE9-4E4D-93DB-07399B5EB4AB}"/>
                  </a:ext>
                </a:extLst>
              </p14:cNvPr>
              <p14:cNvContentPartPr/>
              <p14:nvPr/>
            </p14:nvContentPartPr>
            <p14:xfrm>
              <a:off x="1836814" y="4549445"/>
              <a:ext cx="116280" cy="1332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05C2FCA7-4BE9-4E4D-93DB-07399B5EB4A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832494" y="4545125"/>
                <a:ext cx="124920" cy="2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88144B83-B7BC-40EF-A377-DEEED754D469}"/>
              </a:ext>
            </a:extLst>
          </p:cNvPr>
          <p:cNvGrpSpPr/>
          <p:nvPr/>
        </p:nvGrpSpPr>
        <p:grpSpPr>
          <a:xfrm>
            <a:off x="1581934" y="4475285"/>
            <a:ext cx="216000" cy="129600"/>
            <a:chOff x="1581934" y="4475285"/>
            <a:chExt cx="216000" cy="12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E5EDDFAC-6992-4D9E-A845-87D302F9E134}"/>
                    </a:ext>
                  </a:extLst>
                </p14:cNvPr>
                <p14:cNvContentPartPr/>
                <p14:nvPr/>
              </p14:nvContentPartPr>
              <p14:xfrm>
                <a:off x="1581934" y="4489685"/>
                <a:ext cx="93240" cy="842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E5EDDFAC-6992-4D9E-A845-87D302F9E13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577614" y="4485365"/>
                  <a:ext cx="1018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DE368BA3-A5B7-41C0-BFB4-81B62D41B592}"/>
                    </a:ext>
                  </a:extLst>
                </p14:cNvPr>
                <p14:cNvContentPartPr/>
                <p14:nvPr/>
              </p14:nvContentPartPr>
              <p14:xfrm>
                <a:off x="1678774" y="4543685"/>
                <a:ext cx="9360" cy="612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DE368BA3-A5B7-41C0-BFB4-81B62D41B59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674454" y="4539365"/>
                  <a:ext cx="180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6DD1F079-1C2F-4B38-9360-EA7E04EE6FD1}"/>
                    </a:ext>
                  </a:extLst>
                </p14:cNvPr>
                <p14:cNvContentPartPr/>
                <p14:nvPr/>
              </p14:nvContentPartPr>
              <p14:xfrm>
                <a:off x="1709014" y="4506965"/>
                <a:ext cx="61920" cy="727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6DD1F079-1C2F-4B38-9360-EA7E04EE6FD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704694" y="4502645"/>
                  <a:ext cx="705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42ECE6F-5690-42D7-B50C-356F6D558AD4}"/>
                    </a:ext>
                  </a:extLst>
                </p14:cNvPr>
                <p14:cNvContentPartPr/>
                <p14:nvPr/>
              </p14:nvContentPartPr>
              <p14:xfrm>
                <a:off x="1715854" y="4475285"/>
                <a:ext cx="82080" cy="36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42ECE6F-5690-42D7-B50C-356F6D558AD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711534" y="4470965"/>
                  <a:ext cx="90720" cy="1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0ED480CE-3F67-427D-9131-8C0446E9D69D}"/>
              </a:ext>
            </a:extLst>
          </p:cNvPr>
          <p:cNvGrpSpPr/>
          <p:nvPr/>
        </p:nvGrpSpPr>
        <p:grpSpPr>
          <a:xfrm>
            <a:off x="8417614" y="298205"/>
            <a:ext cx="1874160" cy="251280"/>
            <a:chOff x="8417614" y="298205"/>
            <a:chExt cx="1874160" cy="25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948864D4-646D-4128-839C-FBE6D4094B4A}"/>
                    </a:ext>
                  </a:extLst>
                </p14:cNvPr>
                <p14:cNvContentPartPr/>
                <p14:nvPr/>
              </p14:nvContentPartPr>
              <p14:xfrm>
                <a:off x="8417614" y="315845"/>
                <a:ext cx="124560" cy="2336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948864D4-646D-4128-839C-FBE6D4094B4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413294" y="311525"/>
                  <a:ext cx="1332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A71996D-B00C-46D9-AB97-17D91D7C6249}"/>
                    </a:ext>
                  </a:extLst>
                </p14:cNvPr>
                <p14:cNvContentPartPr/>
                <p14:nvPr/>
              </p14:nvContentPartPr>
              <p14:xfrm>
                <a:off x="8571334" y="327365"/>
                <a:ext cx="83520" cy="1486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A71996D-B00C-46D9-AB97-17D91D7C624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567014" y="323045"/>
                  <a:ext cx="921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27CF4B5A-CD73-401D-A335-55D38AE8133F}"/>
                    </a:ext>
                  </a:extLst>
                </p14:cNvPr>
                <p14:cNvContentPartPr/>
                <p14:nvPr/>
              </p14:nvContentPartPr>
              <p14:xfrm>
                <a:off x="8653054" y="376325"/>
                <a:ext cx="123480" cy="1008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27CF4B5A-CD73-401D-A335-55D38AE8133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648734" y="372005"/>
                  <a:ext cx="1321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A842ABFC-4A87-4ED9-955C-CB0A2B79346E}"/>
                    </a:ext>
                  </a:extLst>
                </p14:cNvPr>
                <p14:cNvContentPartPr/>
                <p14:nvPr/>
              </p14:nvContentPartPr>
              <p14:xfrm>
                <a:off x="8746294" y="331685"/>
                <a:ext cx="81000" cy="1749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A842ABFC-4A87-4ED9-955C-CB0A2B79346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741974" y="327365"/>
                  <a:ext cx="896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156E460E-62B0-4E3D-9C6D-8DDF5526B2E4}"/>
                    </a:ext>
                  </a:extLst>
                </p14:cNvPr>
                <p14:cNvContentPartPr/>
                <p14:nvPr/>
              </p14:nvContentPartPr>
              <p14:xfrm>
                <a:off x="8917654" y="389645"/>
                <a:ext cx="137520" cy="295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156E460E-62B0-4E3D-9C6D-8DDF5526B2E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913334" y="385325"/>
                  <a:ext cx="1461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2D032859-BBBA-4CA6-86F7-AD9C98D67537}"/>
                    </a:ext>
                  </a:extLst>
                </p14:cNvPr>
                <p14:cNvContentPartPr/>
                <p14:nvPr/>
              </p14:nvContentPartPr>
              <p14:xfrm>
                <a:off x="9150214" y="341405"/>
                <a:ext cx="115920" cy="11556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2D032859-BBBA-4CA6-86F7-AD9C98D6753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145894" y="337085"/>
                  <a:ext cx="1245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D8501A7C-943C-4486-B471-EC2A8EB16263}"/>
                    </a:ext>
                  </a:extLst>
                </p14:cNvPr>
                <p14:cNvContentPartPr/>
                <p14:nvPr/>
              </p14:nvContentPartPr>
              <p14:xfrm>
                <a:off x="9300334" y="435365"/>
                <a:ext cx="18360" cy="565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D8501A7C-943C-4486-B471-EC2A8EB1626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296014" y="431045"/>
                  <a:ext cx="270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7C74686B-F210-4771-A2D8-589C9EEB1E23}"/>
                    </a:ext>
                  </a:extLst>
                </p14:cNvPr>
                <p14:cNvContentPartPr/>
                <p14:nvPr/>
              </p14:nvContentPartPr>
              <p14:xfrm>
                <a:off x="9374854" y="315125"/>
                <a:ext cx="134280" cy="15552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7C74686B-F210-4771-A2D8-589C9EEB1E2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370534" y="310805"/>
                  <a:ext cx="1429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F6882992-BD1A-4431-B73A-1D8E594EE72C}"/>
                    </a:ext>
                  </a:extLst>
                </p14:cNvPr>
                <p14:cNvContentPartPr/>
                <p14:nvPr/>
              </p14:nvContentPartPr>
              <p14:xfrm>
                <a:off x="9639454" y="355085"/>
                <a:ext cx="13680" cy="1040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F6882992-BD1A-4431-B73A-1D8E594EE72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635134" y="350765"/>
                  <a:ext cx="223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28181BF5-F1ED-442B-88BD-E38A62B09503}"/>
                    </a:ext>
                  </a:extLst>
                </p14:cNvPr>
                <p14:cNvContentPartPr/>
                <p14:nvPr/>
              </p14:nvContentPartPr>
              <p14:xfrm>
                <a:off x="9600574" y="397565"/>
                <a:ext cx="125280" cy="72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28181BF5-F1ED-442B-88BD-E38A62B0950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596254" y="393245"/>
                  <a:ext cx="1339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7CB6C93D-43E0-411C-B66F-33537C04ADCE}"/>
                    </a:ext>
                  </a:extLst>
                </p14:cNvPr>
                <p14:cNvContentPartPr/>
                <p14:nvPr/>
              </p14:nvContentPartPr>
              <p14:xfrm>
                <a:off x="9801814" y="301445"/>
                <a:ext cx="120960" cy="1162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7CB6C93D-43E0-411C-B66F-33537C04ADC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797494" y="297125"/>
                  <a:ext cx="1296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92B9AF1E-EFDE-4ED5-93FE-CC0BA7E5765E}"/>
                    </a:ext>
                  </a:extLst>
                </p14:cNvPr>
                <p14:cNvContentPartPr/>
                <p14:nvPr/>
              </p14:nvContentPartPr>
              <p14:xfrm>
                <a:off x="9959134" y="400085"/>
                <a:ext cx="18360" cy="705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92B9AF1E-EFDE-4ED5-93FE-CC0BA7E5765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954814" y="395765"/>
                  <a:ext cx="270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E6767C74-03C9-4E75-BFF8-A7139E1B2E6E}"/>
                    </a:ext>
                  </a:extLst>
                </p14:cNvPr>
                <p14:cNvContentPartPr/>
                <p14:nvPr/>
              </p14:nvContentPartPr>
              <p14:xfrm>
                <a:off x="10050934" y="298205"/>
                <a:ext cx="63000" cy="1512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E6767C74-03C9-4E75-BFF8-A7139E1B2E6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046614" y="293885"/>
                  <a:ext cx="716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B86D6E00-5307-48C2-BD48-01B71DFC5470}"/>
                    </a:ext>
                  </a:extLst>
                </p14:cNvPr>
                <p14:cNvContentPartPr/>
                <p14:nvPr/>
              </p14:nvContentPartPr>
              <p14:xfrm>
                <a:off x="10184854" y="350045"/>
                <a:ext cx="92880" cy="658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B86D6E00-5307-48C2-BD48-01B71DFC547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180534" y="345725"/>
                  <a:ext cx="1015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7C08960-909A-4D5E-93C7-F5810249E177}"/>
                    </a:ext>
                  </a:extLst>
                </p14:cNvPr>
                <p14:cNvContentPartPr/>
                <p14:nvPr/>
              </p14:nvContentPartPr>
              <p14:xfrm>
                <a:off x="10221214" y="350045"/>
                <a:ext cx="70560" cy="1692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7C08960-909A-4D5E-93C7-F5810249E17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216894" y="345725"/>
                  <a:ext cx="79200" cy="17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864C2EED-32A4-4F8F-89A8-5CA8104430F7}"/>
                  </a:ext>
                </a:extLst>
              </p14:cNvPr>
              <p14:cNvContentPartPr/>
              <p14:nvPr/>
            </p14:nvContentPartPr>
            <p14:xfrm>
              <a:off x="6461374" y="355805"/>
              <a:ext cx="369720" cy="31608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864C2EED-32A4-4F8F-89A8-5CA8104430F7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457054" y="351485"/>
                <a:ext cx="378360" cy="32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8" name="Gruppieren 147">
            <a:extLst>
              <a:ext uri="{FF2B5EF4-FFF2-40B4-BE49-F238E27FC236}">
                <a16:creationId xmlns:a16="http://schemas.microsoft.com/office/drawing/2014/main" id="{29942378-27E8-46FE-AFAD-99B90FD8FB0E}"/>
              </a:ext>
            </a:extLst>
          </p:cNvPr>
          <p:cNvGrpSpPr/>
          <p:nvPr/>
        </p:nvGrpSpPr>
        <p:grpSpPr>
          <a:xfrm>
            <a:off x="5722654" y="579005"/>
            <a:ext cx="329760" cy="339120"/>
            <a:chOff x="5722654" y="579005"/>
            <a:chExt cx="329760" cy="33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EBAA5FAC-B858-4D60-BC9A-9803F8D3A5F4}"/>
                    </a:ext>
                  </a:extLst>
                </p14:cNvPr>
                <p14:cNvContentPartPr/>
                <p14:nvPr/>
              </p14:nvContentPartPr>
              <p14:xfrm>
                <a:off x="5947294" y="613925"/>
                <a:ext cx="360" cy="36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EBAA5FAC-B858-4D60-BC9A-9803F8D3A5F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942974" y="6096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534AAF4C-681C-410F-A3C7-55E603795D70}"/>
                    </a:ext>
                  </a:extLst>
                </p14:cNvPr>
                <p14:cNvContentPartPr/>
                <p14:nvPr/>
              </p14:nvContentPartPr>
              <p14:xfrm>
                <a:off x="5722654" y="579005"/>
                <a:ext cx="329760" cy="3391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534AAF4C-681C-410F-A3C7-55E603795D7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718334" y="574685"/>
                  <a:ext cx="338400" cy="34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uppieren 274">
            <a:extLst>
              <a:ext uri="{FF2B5EF4-FFF2-40B4-BE49-F238E27FC236}">
                <a16:creationId xmlns:a16="http://schemas.microsoft.com/office/drawing/2014/main" id="{6591B8C4-182F-4B7B-9B09-31BD0AE2D9AB}"/>
              </a:ext>
            </a:extLst>
          </p:cNvPr>
          <p:cNvGrpSpPr/>
          <p:nvPr/>
        </p:nvGrpSpPr>
        <p:grpSpPr>
          <a:xfrm>
            <a:off x="2440534" y="853325"/>
            <a:ext cx="9497160" cy="3443040"/>
            <a:chOff x="2440534" y="853325"/>
            <a:chExt cx="9497160" cy="344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373FA72-FCCC-4781-A43C-6F6FCD40781E}"/>
                    </a:ext>
                  </a:extLst>
                </p14:cNvPr>
                <p14:cNvContentPartPr/>
                <p14:nvPr/>
              </p14:nvContentPartPr>
              <p14:xfrm>
                <a:off x="6200014" y="878885"/>
                <a:ext cx="7200" cy="3427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373FA72-FCCC-4781-A43C-6F6FCD40781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195694" y="874565"/>
                  <a:ext cx="1584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0D352D68-61A6-4BEF-BBCC-392EE1D8D993}"/>
                    </a:ext>
                  </a:extLst>
                </p14:cNvPr>
                <p14:cNvContentPartPr/>
                <p14:nvPr/>
              </p14:nvContentPartPr>
              <p14:xfrm>
                <a:off x="5163574" y="1794005"/>
                <a:ext cx="38520" cy="140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0D352D68-61A6-4BEF-BBCC-392EE1D8D99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159254" y="1789685"/>
                  <a:ext cx="471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B0F34FB-E9D3-4DC9-8FBC-74BF2AFF67CC}"/>
                    </a:ext>
                  </a:extLst>
                </p14:cNvPr>
                <p14:cNvContentPartPr/>
                <p14:nvPr/>
              </p14:nvContentPartPr>
              <p14:xfrm>
                <a:off x="5121454" y="1791485"/>
                <a:ext cx="1128600" cy="259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B0F34FB-E9D3-4DC9-8FBC-74BF2AFF67C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117134" y="1787165"/>
                  <a:ext cx="11372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4B0791B-9008-4A90-9E6D-C3F472D394E8}"/>
                    </a:ext>
                  </a:extLst>
                </p14:cNvPr>
                <p14:cNvContentPartPr/>
                <p14:nvPr/>
              </p14:nvContentPartPr>
              <p14:xfrm>
                <a:off x="6210454" y="853325"/>
                <a:ext cx="17640" cy="9507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4B0791B-9008-4A90-9E6D-C3F472D394E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206134" y="849005"/>
                  <a:ext cx="26280" cy="9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E6E650C-936F-43C6-906B-7199EE7A773A}"/>
                    </a:ext>
                  </a:extLst>
                </p14:cNvPr>
                <p14:cNvContentPartPr/>
                <p14:nvPr/>
              </p14:nvContentPartPr>
              <p14:xfrm>
                <a:off x="5173654" y="1841885"/>
                <a:ext cx="21960" cy="10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E6E650C-936F-43C6-906B-7199EE7A773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169334" y="1837565"/>
                  <a:ext cx="3060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8F554BF-C54F-49AD-B4BA-429248B00865}"/>
                    </a:ext>
                  </a:extLst>
                </p14:cNvPr>
                <p14:cNvContentPartPr/>
                <p14:nvPr/>
              </p14:nvContentPartPr>
              <p14:xfrm>
                <a:off x="5458054" y="1926485"/>
                <a:ext cx="81720" cy="705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8F554BF-C54F-49AD-B4BA-429248B0086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453734" y="1922165"/>
                  <a:ext cx="903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5E01EB4-6FE3-47C6-A5C5-258F1C0FB8C8}"/>
                    </a:ext>
                  </a:extLst>
                </p14:cNvPr>
                <p14:cNvContentPartPr/>
                <p14:nvPr/>
              </p14:nvContentPartPr>
              <p14:xfrm>
                <a:off x="5447614" y="1981925"/>
                <a:ext cx="106200" cy="64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5E01EB4-6FE3-47C6-A5C5-258F1C0FB8C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443294" y="1977605"/>
                  <a:ext cx="1148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F3719189-8F86-4117-B492-BFBEBB53098F}"/>
                    </a:ext>
                  </a:extLst>
                </p14:cNvPr>
                <p14:cNvContentPartPr/>
                <p14:nvPr/>
              </p14:nvContentPartPr>
              <p14:xfrm>
                <a:off x="5576494" y="1946645"/>
                <a:ext cx="59040" cy="626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F3719189-8F86-4117-B492-BFBEBB53098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572174" y="1942325"/>
                  <a:ext cx="676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65956E08-6142-4081-B7DA-854AEE627851}"/>
                    </a:ext>
                  </a:extLst>
                </p14:cNvPr>
                <p14:cNvContentPartPr/>
                <p14:nvPr/>
              </p14:nvContentPartPr>
              <p14:xfrm>
                <a:off x="5574334" y="1957445"/>
                <a:ext cx="98640" cy="273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65956E08-6142-4081-B7DA-854AEE62785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570014" y="1953125"/>
                  <a:ext cx="107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04912DA7-AB23-4B0D-9358-E7252B1B1516}"/>
                    </a:ext>
                  </a:extLst>
                </p14:cNvPr>
                <p14:cNvContentPartPr/>
                <p14:nvPr/>
              </p14:nvContentPartPr>
              <p14:xfrm>
                <a:off x="5678734" y="1948085"/>
                <a:ext cx="93240" cy="388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04912DA7-AB23-4B0D-9358-E7252B1B151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674414" y="1943765"/>
                  <a:ext cx="1018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911C024-7334-4F7A-9A4B-D8F201D2E6F2}"/>
                    </a:ext>
                  </a:extLst>
                </p14:cNvPr>
                <p14:cNvContentPartPr/>
                <p14:nvPr/>
              </p14:nvContentPartPr>
              <p14:xfrm>
                <a:off x="5808334" y="1930805"/>
                <a:ext cx="59040" cy="799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911C024-7334-4F7A-9A4B-D8F201D2E6F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804014" y="1926485"/>
                  <a:ext cx="676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45A19E22-4357-45D8-B872-398B64628AB1}"/>
                    </a:ext>
                  </a:extLst>
                </p14:cNvPr>
                <p14:cNvContentPartPr/>
                <p14:nvPr/>
              </p14:nvContentPartPr>
              <p14:xfrm>
                <a:off x="5820214" y="1898045"/>
                <a:ext cx="101160" cy="68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45A19E22-4357-45D8-B872-398B64628AB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815894" y="1893725"/>
                  <a:ext cx="1098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A794CDA-EB25-43E0-88C3-829E1F873C1B}"/>
                    </a:ext>
                  </a:extLst>
                </p14:cNvPr>
                <p14:cNvContentPartPr/>
                <p14:nvPr/>
              </p14:nvContentPartPr>
              <p14:xfrm>
                <a:off x="6217294" y="1354445"/>
                <a:ext cx="8640" cy="176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A794CDA-EB25-43E0-88C3-829E1F873C1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212974" y="1350125"/>
                  <a:ext cx="172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5CF6618-DCD5-4B4B-9D30-E8035A71B114}"/>
                    </a:ext>
                  </a:extLst>
                </p14:cNvPr>
                <p14:cNvContentPartPr/>
                <p14:nvPr/>
              </p14:nvContentPartPr>
              <p14:xfrm>
                <a:off x="6222334" y="950165"/>
                <a:ext cx="3600" cy="57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5CF6618-DCD5-4B4B-9D30-E8035A71B11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218014" y="945845"/>
                  <a:ext cx="1224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A647BDA7-7CCD-4182-B79B-B48559B64C57}"/>
                    </a:ext>
                  </a:extLst>
                </p14:cNvPr>
                <p14:cNvContentPartPr/>
                <p14:nvPr/>
              </p14:nvContentPartPr>
              <p14:xfrm>
                <a:off x="6329614" y="1390445"/>
                <a:ext cx="2880" cy="57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A647BDA7-7CCD-4182-B79B-B48559B64C5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325294" y="1386125"/>
                  <a:ext cx="1152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F7103198-6F9E-4078-9919-A1EF795EF2D5}"/>
                    </a:ext>
                  </a:extLst>
                </p14:cNvPr>
                <p14:cNvContentPartPr/>
                <p14:nvPr/>
              </p14:nvContentPartPr>
              <p14:xfrm>
                <a:off x="6261214" y="899765"/>
                <a:ext cx="14400" cy="111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F7103198-6F9E-4078-9919-A1EF795EF2D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256894" y="895445"/>
                  <a:ext cx="230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A40F11B-6219-4769-B62B-13BBBD94BAEF}"/>
                    </a:ext>
                  </a:extLst>
                </p14:cNvPr>
                <p14:cNvContentPartPr/>
                <p14:nvPr/>
              </p14:nvContentPartPr>
              <p14:xfrm>
                <a:off x="6227374" y="872045"/>
                <a:ext cx="168480" cy="8920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A40F11B-6219-4769-B62B-13BBBD94BAE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223054" y="867725"/>
                  <a:ext cx="177120" cy="90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83947956-D871-4041-99FA-8DEF33429396}"/>
                    </a:ext>
                  </a:extLst>
                </p14:cNvPr>
                <p14:cNvContentPartPr/>
                <p14:nvPr/>
              </p14:nvContentPartPr>
              <p14:xfrm>
                <a:off x="6467494" y="1363805"/>
                <a:ext cx="54720" cy="1198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83947956-D871-4041-99FA-8DEF3342939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463174" y="1359485"/>
                  <a:ext cx="633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3004E388-EB9F-4879-B983-25DD8A974940}"/>
                    </a:ext>
                  </a:extLst>
                </p14:cNvPr>
                <p14:cNvContentPartPr/>
                <p14:nvPr/>
              </p14:nvContentPartPr>
              <p14:xfrm>
                <a:off x="6515374" y="1375325"/>
                <a:ext cx="29520" cy="1216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3004E388-EB9F-4879-B983-25DD8A97494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511054" y="1371005"/>
                  <a:ext cx="381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12FD719B-E125-471D-BA9F-78E6B6317C4D}"/>
                    </a:ext>
                  </a:extLst>
                </p14:cNvPr>
                <p14:cNvContentPartPr/>
                <p14:nvPr/>
              </p14:nvContentPartPr>
              <p14:xfrm>
                <a:off x="6453094" y="1480805"/>
                <a:ext cx="100440" cy="54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12FD719B-E125-471D-BA9F-78E6B6317C4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448774" y="1476485"/>
                  <a:ext cx="1090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5EA8E243-6FCF-4527-A953-4FFEB4223264}"/>
                    </a:ext>
                  </a:extLst>
                </p14:cNvPr>
                <p14:cNvContentPartPr/>
                <p14:nvPr/>
              </p14:nvContentPartPr>
              <p14:xfrm>
                <a:off x="6567574" y="1418885"/>
                <a:ext cx="100800" cy="1260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5EA8E243-6FCF-4527-A953-4FFEB422326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563254" y="1414565"/>
                  <a:ext cx="1094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25B0F7D6-FB85-4BA4-A5F2-E2590A4EA1E3}"/>
                    </a:ext>
                  </a:extLst>
                </p14:cNvPr>
                <p14:cNvContentPartPr/>
                <p14:nvPr/>
              </p14:nvContentPartPr>
              <p14:xfrm>
                <a:off x="6702934" y="1404485"/>
                <a:ext cx="68040" cy="234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25B0F7D6-FB85-4BA4-A5F2-E2590A4EA1E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698614" y="1400165"/>
                  <a:ext cx="766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2E5E8E0F-69DA-42AF-BB6B-45DA78FC3724}"/>
                    </a:ext>
                  </a:extLst>
                </p14:cNvPr>
                <p14:cNvContentPartPr/>
                <p14:nvPr/>
              </p14:nvContentPartPr>
              <p14:xfrm>
                <a:off x="6695734" y="1455965"/>
                <a:ext cx="79920" cy="54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2E5E8E0F-69DA-42AF-BB6B-45DA78FC372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691414" y="1451645"/>
                  <a:ext cx="885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C80D5211-0072-4126-891B-30AC6FE99283}"/>
                    </a:ext>
                  </a:extLst>
                </p14:cNvPr>
                <p14:cNvContentPartPr/>
                <p14:nvPr/>
              </p14:nvContentPartPr>
              <p14:xfrm>
                <a:off x="6853774" y="1373885"/>
                <a:ext cx="84600" cy="1296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C80D5211-0072-4126-891B-30AC6FE9928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849454" y="1369565"/>
                  <a:ext cx="932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10848540-30B5-4483-8AF5-BE60C1FFAFE6}"/>
                    </a:ext>
                  </a:extLst>
                </p14:cNvPr>
                <p14:cNvContentPartPr/>
                <p14:nvPr/>
              </p14:nvContentPartPr>
              <p14:xfrm>
                <a:off x="6962854" y="1338965"/>
                <a:ext cx="133560" cy="1357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10848540-30B5-4483-8AF5-BE60C1FFAFE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958534" y="1334645"/>
                  <a:ext cx="1422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2771B80C-87BA-4BCC-9AAD-2A41940507A3}"/>
                    </a:ext>
                  </a:extLst>
                </p14:cNvPr>
                <p14:cNvContentPartPr/>
                <p14:nvPr/>
              </p14:nvContentPartPr>
              <p14:xfrm>
                <a:off x="2990974" y="3713165"/>
                <a:ext cx="12960" cy="828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2771B80C-87BA-4BCC-9AAD-2A41940507A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986654" y="3708845"/>
                  <a:ext cx="216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A5A6994-9031-43BF-B60F-C6F42628D7EF}"/>
                    </a:ext>
                  </a:extLst>
                </p14:cNvPr>
                <p14:cNvContentPartPr/>
                <p14:nvPr/>
              </p14:nvContentPartPr>
              <p14:xfrm>
                <a:off x="3867574" y="2715965"/>
                <a:ext cx="22680" cy="2336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A5A6994-9031-43BF-B60F-C6F42628D7E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863254" y="2711645"/>
                  <a:ext cx="313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5A7CE240-0B0B-4AD7-8CCD-65F7FA1F2574}"/>
                    </a:ext>
                  </a:extLst>
                </p14:cNvPr>
                <p14:cNvContentPartPr/>
                <p14:nvPr/>
              </p14:nvContentPartPr>
              <p14:xfrm>
                <a:off x="4257454" y="1989485"/>
                <a:ext cx="32760" cy="5785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5A7CE240-0B0B-4AD7-8CCD-65F7FA1F257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253134" y="1985165"/>
                  <a:ext cx="41400" cy="58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AD04B9C-6F69-4837-B1CE-BFCA2C741C81}"/>
                    </a:ext>
                  </a:extLst>
                </p14:cNvPr>
                <p14:cNvContentPartPr/>
                <p14:nvPr/>
              </p14:nvContentPartPr>
              <p14:xfrm>
                <a:off x="4450774" y="2482685"/>
                <a:ext cx="19080" cy="2106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AD04B9C-6F69-4837-B1CE-BFCA2C741C8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446454" y="2478365"/>
                  <a:ext cx="277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1F3F5BD-2855-45A2-884E-EC90D7BE6976}"/>
                    </a:ext>
                  </a:extLst>
                </p14:cNvPr>
                <p14:cNvContentPartPr/>
                <p14:nvPr/>
              </p14:nvContentPartPr>
              <p14:xfrm>
                <a:off x="4702774" y="2184965"/>
                <a:ext cx="14040" cy="1260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1F3F5BD-2855-45A2-884E-EC90D7BE697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698454" y="2180645"/>
                  <a:ext cx="226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221E3F5B-087C-4FA0-AAFF-7D9F869F3238}"/>
                    </a:ext>
                  </a:extLst>
                </p14:cNvPr>
                <p14:cNvContentPartPr/>
                <p14:nvPr/>
              </p14:nvContentPartPr>
              <p14:xfrm>
                <a:off x="3858934" y="2723885"/>
                <a:ext cx="51120" cy="19764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221E3F5B-087C-4FA0-AAFF-7D9F869F323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854614" y="2719565"/>
                  <a:ext cx="597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AAA79DC1-1934-4C8A-95D6-A286106DAA67}"/>
                    </a:ext>
                  </a:extLst>
                </p14:cNvPr>
                <p14:cNvContentPartPr/>
                <p14:nvPr/>
              </p14:nvContentPartPr>
              <p14:xfrm>
                <a:off x="2913574" y="3655925"/>
                <a:ext cx="144000" cy="334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AAA79DC1-1934-4C8A-95D6-A286106DAA6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909254" y="3651605"/>
                  <a:ext cx="1526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5CCF8023-8B09-4AA9-8D91-CD48285B1EF5}"/>
                    </a:ext>
                  </a:extLst>
                </p14:cNvPr>
                <p14:cNvContentPartPr/>
                <p14:nvPr/>
              </p14:nvContentPartPr>
              <p14:xfrm>
                <a:off x="2908174" y="3818645"/>
                <a:ext cx="141840" cy="511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5CCF8023-8B09-4AA9-8D91-CD48285B1EF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903854" y="3814325"/>
                  <a:ext cx="1504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4E92D8C7-12DB-4512-846A-485F3D3C470A}"/>
                    </a:ext>
                  </a:extLst>
                </p14:cNvPr>
                <p14:cNvContentPartPr/>
                <p14:nvPr/>
              </p14:nvContentPartPr>
              <p14:xfrm>
                <a:off x="3083134" y="3848885"/>
                <a:ext cx="319320" cy="219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4E92D8C7-12DB-4512-846A-485F3D3C470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078814" y="3844565"/>
                  <a:ext cx="3279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63E4A53B-AAB5-4456-8349-7618BBE18E7A}"/>
                    </a:ext>
                  </a:extLst>
                </p14:cNvPr>
                <p14:cNvContentPartPr/>
                <p14:nvPr/>
              </p14:nvContentPartPr>
              <p14:xfrm>
                <a:off x="3047134" y="3783365"/>
                <a:ext cx="171360" cy="1321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63E4A53B-AAB5-4456-8349-7618BBE18E7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042814" y="3779045"/>
                  <a:ext cx="1800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586CFB6C-11AE-4BC2-8658-E4089F55A961}"/>
                    </a:ext>
                  </a:extLst>
                </p14:cNvPr>
                <p14:cNvContentPartPr/>
                <p14:nvPr/>
              </p14:nvContentPartPr>
              <p14:xfrm>
                <a:off x="3563734" y="3809285"/>
                <a:ext cx="8640" cy="889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586CFB6C-11AE-4BC2-8658-E4089F55A96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559414" y="3804965"/>
                  <a:ext cx="172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218DB340-ECAD-4759-8A6B-9B1136BCD27C}"/>
                    </a:ext>
                  </a:extLst>
                </p14:cNvPr>
                <p14:cNvContentPartPr/>
                <p14:nvPr/>
              </p14:nvContentPartPr>
              <p14:xfrm>
                <a:off x="3509014" y="3797405"/>
                <a:ext cx="120600" cy="10908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218DB340-ECAD-4759-8A6B-9B1136BCD27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504694" y="3793085"/>
                  <a:ext cx="1292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61FF81F9-04C1-4014-8671-1D08B81267E1}"/>
                    </a:ext>
                  </a:extLst>
                </p14:cNvPr>
                <p14:cNvContentPartPr/>
                <p14:nvPr/>
              </p14:nvContentPartPr>
              <p14:xfrm>
                <a:off x="3651934" y="3768245"/>
                <a:ext cx="181440" cy="1332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61FF81F9-04C1-4014-8671-1D08B81267E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647614" y="3763925"/>
                  <a:ext cx="1900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B0412464-314E-4575-AF4C-71EF8D56DA5C}"/>
                    </a:ext>
                  </a:extLst>
                </p14:cNvPr>
                <p14:cNvContentPartPr/>
                <p14:nvPr/>
              </p14:nvContentPartPr>
              <p14:xfrm>
                <a:off x="3829774" y="3838445"/>
                <a:ext cx="122400" cy="511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B0412464-314E-4575-AF4C-71EF8D56DA5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825454" y="3834125"/>
                  <a:ext cx="1310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15E4FF3E-2AB4-4142-9341-7524185E092B}"/>
                    </a:ext>
                  </a:extLst>
                </p14:cNvPr>
                <p14:cNvContentPartPr/>
                <p14:nvPr/>
              </p14:nvContentPartPr>
              <p14:xfrm>
                <a:off x="4019134" y="3829805"/>
                <a:ext cx="100080" cy="14040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15E4FF3E-2AB4-4142-9341-7524185E092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014814" y="3825485"/>
                  <a:ext cx="1087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5BBADB89-9F04-4710-A0D2-FB5141A862F9}"/>
                    </a:ext>
                  </a:extLst>
                </p14:cNvPr>
                <p14:cNvContentPartPr/>
                <p14:nvPr/>
              </p14:nvContentPartPr>
              <p14:xfrm>
                <a:off x="4117414" y="3840245"/>
                <a:ext cx="93240" cy="586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5BBADB89-9F04-4710-A0D2-FB5141A862F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113094" y="3835925"/>
                  <a:ext cx="1018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A009DDED-66C5-4A06-A4B3-771BD1967F8E}"/>
                    </a:ext>
                  </a:extLst>
                </p14:cNvPr>
                <p14:cNvContentPartPr/>
                <p14:nvPr/>
              </p14:nvContentPartPr>
              <p14:xfrm>
                <a:off x="4229014" y="3843125"/>
                <a:ext cx="167400" cy="475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A009DDED-66C5-4A06-A4B3-771BD1967F8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224694" y="3838805"/>
                  <a:ext cx="1760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AC3669D1-1E88-4BD1-B501-6BF43A88AB4D}"/>
                    </a:ext>
                  </a:extLst>
                </p14:cNvPr>
                <p14:cNvContentPartPr/>
                <p14:nvPr/>
              </p14:nvContentPartPr>
              <p14:xfrm>
                <a:off x="4312174" y="3753845"/>
                <a:ext cx="360" cy="3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AC3669D1-1E88-4BD1-B501-6BF43A88AB4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307854" y="37495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7FBCA51E-9496-4B6B-BF62-8E4D6B25F513}"/>
                    </a:ext>
                  </a:extLst>
                </p14:cNvPr>
                <p14:cNvContentPartPr/>
                <p14:nvPr/>
              </p14:nvContentPartPr>
              <p14:xfrm>
                <a:off x="4409014" y="3750605"/>
                <a:ext cx="109800" cy="1764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7FBCA51E-9496-4B6B-BF62-8E4D6B25F51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404694" y="3746285"/>
                  <a:ext cx="1184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91584C29-892A-4DBA-B1FF-B4D225803C4C}"/>
                    </a:ext>
                  </a:extLst>
                </p14:cNvPr>
                <p14:cNvContentPartPr/>
                <p14:nvPr/>
              </p14:nvContentPartPr>
              <p14:xfrm>
                <a:off x="3143614" y="3597965"/>
                <a:ext cx="351360" cy="3204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91584C29-892A-4DBA-B1FF-B4D225803C4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139294" y="3593645"/>
                  <a:ext cx="3600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45C669F0-24A6-496C-9D39-D5A74EDC49CA}"/>
                    </a:ext>
                  </a:extLst>
                </p14:cNvPr>
                <p14:cNvContentPartPr/>
                <p14:nvPr/>
              </p14:nvContentPartPr>
              <p14:xfrm>
                <a:off x="3088534" y="3530285"/>
                <a:ext cx="190800" cy="1407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45C669F0-24A6-496C-9D39-D5A74EDC49C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084214" y="3525965"/>
                  <a:ext cx="1994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026E87BA-7D8D-431E-AB20-2AAC81AF1D79}"/>
                    </a:ext>
                  </a:extLst>
                </p14:cNvPr>
                <p14:cNvContentPartPr/>
                <p14:nvPr/>
              </p14:nvContentPartPr>
              <p14:xfrm>
                <a:off x="3648694" y="3542885"/>
                <a:ext cx="124920" cy="5472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026E87BA-7D8D-431E-AB20-2AAC81AF1D7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644374" y="3538565"/>
                  <a:ext cx="1335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C0F5852A-9992-477E-AB66-5AB3773C22FE}"/>
                    </a:ext>
                  </a:extLst>
                </p14:cNvPr>
                <p14:cNvContentPartPr/>
                <p14:nvPr/>
              </p14:nvContentPartPr>
              <p14:xfrm>
                <a:off x="3782614" y="3534965"/>
                <a:ext cx="98280" cy="6228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C0F5852A-9992-477E-AB66-5AB3773C22F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778294" y="3530645"/>
                  <a:ext cx="1069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7BF642FE-F15C-4D6B-8457-F8264ADCD5E2}"/>
                    </a:ext>
                  </a:extLst>
                </p14:cNvPr>
                <p14:cNvContentPartPr/>
                <p14:nvPr/>
              </p14:nvContentPartPr>
              <p14:xfrm>
                <a:off x="3924454" y="3522725"/>
                <a:ext cx="92520" cy="846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7BF642FE-F15C-4D6B-8457-F8264ADCD5E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920134" y="3518405"/>
                  <a:ext cx="1011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AAEE8DEA-9CC7-4CD6-B23B-AD3BAF7DD660}"/>
                    </a:ext>
                  </a:extLst>
                </p14:cNvPr>
                <p14:cNvContentPartPr/>
                <p14:nvPr/>
              </p14:nvContentPartPr>
              <p14:xfrm>
                <a:off x="4008334" y="3510845"/>
                <a:ext cx="131040" cy="896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AAEE8DEA-9CC7-4CD6-B23B-AD3BAF7DD66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004014" y="3506525"/>
                  <a:ext cx="1396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52AF3E48-EBA8-423B-8383-0DFF126F9692}"/>
                    </a:ext>
                  </a:extLst>
                </p14:cNvPr>
                <p14:cNvContentPartPr/>
                <p14:nvPr/>
              </p14:nvContentPartPr>
              <p14:xfrm>
                <a:off x="4158814" y="3504725"/>
                <a:ext cx="75960" cy="835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52AF3E48-EBA8-423B-8383-0DFF126F969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154494" y="3500405"/>
                  <a:ext cx="846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BBF9BED9-661A-470E-83AB-2CC65F9CF3B2}"/>
                    </a:ext>
                  </a:extLst>
                </p14:cNvPr>
                <p14:cNvContentPartPr/>
                <p14:nvPr/>
              </p14:nvContentPartPr>
              <p14:xfrm>
                <a:off x="4262134" y="3492125"/>
                <a:ext cx="128160" cy="14940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BBF9BED9-661A-470E-83AB-2CC65F9CF3B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257814" y="3487805"/>
                  <a:ext cx="1368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C5BBBA01-E592-4EA6-9DE6-610C87D86F42}"/>
                    </a:ext>
                  </a:extLst>
                </p14:cNvPr>
                <p14:cNvContentPartPr/>
                <p14:nvPr/>
              </p14:nvContentPartPr>
              <p14:xfrm>
                <a:off x="4387414" y="3522005"/>
                <a:ext cx="169920" cy="4716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C5BBBA01-E592-4EA6-9DE6-610C87D86F4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383094" y="3517685"/>
                  <a:ext cx="1785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333DFB8C-DD8F-4A4E-84BD-B92279B63B7E}"/>
                    </a:ext>
                  </a:extLst>
                </p14:cNvPr>
                <p14:cNvContentPartPr/>
                <p14:nvPr/>
              </p14:nvContentPartPr>
              <p14:xfrm>
                <a:off x="4539334" y="3451445"/>
                <a:ext cx="289440" cy="8136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333DFB8C-DD8F-4A4E-84BD-B92279B63B7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535014" y="3447125"/>
                  <a:ext cx="2980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371E12D7-91BF-4D28-8C8D-0ED31AADF416}"/>
                    </a:ext>
                  </a:extLst>
                </p14:cNvPr>
                <p14:cNvContentPartPr/>
                <p14:nvPr/>
              </p14:nvContentPartPr>
              <p14:xfrm>
                <a:off x="4802854" y="3429125"/>
                <a:ext cx="115200" cy="21672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371E12D7-91BF-4D28-8C8D-0ED31AADF41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798534" y="3424805"/>
                  <a:ext cx="1238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479D8538-EDFE-4D94-B1A3-16326B0CBD36}"/>
                    </a:ext>
                  </a:extLst>
                </p14:cNvPr>
                <p14:cNvContentPartPr/>
                <p14:nvPr/>
              </p14:nvContentPartPr>
              <p14:xfrm>
                <a:off x="5069614" y="3432725"/>
                <a:ext cx="95400" cy="16740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479D8538-EDFE-4D94-B1A3-16326B0CBD3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065294" y="3428405"/>
                  <a:ext cx="1040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87B26F16-BF6E-421C-8C08-91868C85BF88}"/>
                    </a:ext>
                  </a:extLst>
                </p14:cNvPr>
                <p14:cNvContentPartPr/>
                <p14:nvPr/>
              </p14:nvContentPartPr>
              <p14:xfrm>
                <a:off x="5192374" y="3436685"/>
                <a:ext cx="275400" cy="637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87B26F16-BF6E-421C-8C08-91868C85BF8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188054" y="3432365"/>
                  <a:ext cx="2840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741F4545-F1D9-450A-A40C-F9DD422E12A6}"/>
                    </a:ext>
                  </a:extLst>
                </p14:cNvPr>
                <p14:cNvContentPartPr/>
                <p14:nvPr/>
              </p14:nvContentPartPr>
              <p14:xfrm>
                <a:off x="5411254" y="3343445"/>
                <a:ext cx="28440" cy="2160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741F4545-F1D9-450A-A40C-F9DD422E12A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406934" y="3339125"/>
                  <a:ext cx="370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F24336D9-D15C-4127-88F2-EC4053111552}"/>
                    </a:ext>
                  </a:extLst>
                </p14:cNvPr>
                <p14:cNvContentPartPr/>
                <p14:nvPr/>
              </p14:nvContentPartPr>
              <p14:xfrm>
                <a:off x="5467054" y="3346685"/>
                <a:ext cx="127440" cy="16704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F24336D9-D15C-4127-88F2-EC405311155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462734" y="3342365"/>
                  <a:ext cx="1360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B7EDEEE8-05E7-4191-83BE-CA7880A403BF}"/>
                    </a:ext>
                  </a:extLst>
                </p14:cNvPr>
                <p14:cNvContentPartPr/>
                <p14:nvPr/>
              </p14:nvContentPartPr>
              <p14:xfrm>
                <a:off x="5685574" y="3378725"/>
                <a:ext cx="228960" cy="15300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B7EDEEE8-05E7-4191-83BE-CA7880A403B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681254" y="3374405"/>
                  <a:ext cx="2376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5D045E10-2913-4D35-A931-B20EFFF3BB7F}"/>
                    </a:ext>
                  </a:extLst>
                </p14:cNvPr>
                <p14:cNvContentPartPr/>
                <p14:nvPr/>
              </p14:nvContentPartPr>
              <p14:xfrm>
                <a:off x="6026854" y="3324725"/>
                <a:ext cx="163080" cy="17748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5D045E10-2913-4D35-A931-B20EFFF3BB7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022534" y="3320405"/>
                  <a:ext cx="1717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A2B3D531-BCB4-487E-9108-7C0CDC641620}"/>
                    </a:ext>
                  </a:extLst>
                </p14:cNvPr>
                <p14:cNvContentPartPr/>
                <p14:nvPr/>
              </p14:nvContentPartPr>
              <p14:xfrm>
                <a:off x="6224494" y="3397805"/>
                <a:ext cx="79560" cy="9108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A2B3D531-BCB4-487E-9108-7C0CDC64162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220174" y="3393485"/>
                  <a:ext cx="882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1F46BDED-5355-4512-93C9-BBB8F73B5989}"/>
                    </a:ext>
                  </a:extLst>
                </p14:cNvPr>
                <p14:cNvContentPartPr/>
                <p14:nvPr/>
              </p14:nvContentPartPr>
              <p14:xfrm>
                <a:off x="6461374" y="3328685"/>
                <a:ext cx="124920" cy="19872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1F46BDED-5355-4512-93C9-BBB8F73B598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457054" y="3324365"/>
                  <a:ext cx="1335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8F075F19-F96E-45E3-A0CE-A85BE0A058A3}"/>
                    </a:ext>
                  </a:extLst>
                </p14:cNvPr>
                <p14:cNvContentPartPr/>
                <p14:nvPr/>
              </p14:nvContentPartPr>
              <p14:xfrm>
                <a:off x="6606094" y="3407165"/>
                <a:ext cx="46800" cy="723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8F075F19-F96E-45E3-A0CE-A85BE0A058A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601774" y="3402845"/>
                  <a:ext cx="554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FA1982BB-AF36-419D-A7C7-7477B99755D0}"/>
                    </a:ext>
                  </a:extLst>
                </p14:cNvPr>
                <p14:cNvContentPartPr/>
                <p14:nvPr/>
              </p14:nvContentPartPr>
              <p14:xfrm>
                <a:off x="6667294" y="3311765"/>
                <a:ext cx="231480" cy="17280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FA1982BB-AF36-419D-A7C7-7477B99755D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662974" y="3307445"/>
                  <a:ext cx="2401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CD1C52C0-499E-4221-9CBC-65F49588972A}"/>
                    </a:ext>
                  </a:extLst>
                </p14:cNvPr>
                <p14:cNvContentPartPr/>
                <p14:nvPr/>
              </p14:nvContentPartPr>
              <p14:xfrm>
                <a:off x="6886174" y="3333005"/>
                <a:ext cx="168480" cy="14148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CD1C52C0-499E-4221-9CBC-65F49588972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881854" y="3328685"/>
                  <a:ext cx="1771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9369338B-0FE5-4C2F-AE2C-E519F789AFDD}"/>
                    </a:ext>
                  </a:extLst>
                </p14:cNvPr>
                <p14:cNvContentPartPr/>
                <p14:nvPr/>
              </p14:nvContentPartPr>
              <p14:xfrm>
                <a:off x="6607174" y="3245525"/>
                <a:ext cx="19440" cy="828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9369338B-0FE5-4C2F-AE2C-E519F789AFD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602854" y="3241205"/>
                  <a:ext cx="280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9E0C122E-FEE8-40B2-B484-77C3AE2835D4}"/>
                    </a:ext>
                  </a:extLst>
                </p14:cNvPr>
                <p14:cNvContentPartPr/>
                <p14:nvPr/>
              </p14:nvContentPartPr>
              <p14:xfrm>
                <a:off x="7168054" y="3335165"/>
                <a:ext cx="268920" cy="14040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9E0C122E-FEE8-40B2-B484-77C3AE2835D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163734" y="3330845"/>
                  <a:ext cx="2775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DFAB4D47-0012-4AFA-BBC8-19DEB898464E}"/>
                    </a:ext>
                  </a:extLst>
                </p14:cNvPr>
                <p14:cNvContentPartPr/>
                <p14:nvPr/>
              </p14:nvContentPartPr>
              <p14:xfrm>
                <a:off x="7373254" y="3335525"/>
                <a:ext cx="360" cy="3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DFAB4D47-0012-4AFA-BBC8-19DEB898464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368934" y="33312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76568755-14DA-4FC4-990A-81A513B1B9F1}"/>
                    </a:ext>
                  </a:extLst>
                </p14:cNvPr>
                <p14:cNvContentPartPr/>
                <p14:nvPr/>
              </p14:nvContentPartPr>
              <p14:xfrm>
                <a:off x="7525894" y="3353525"/>
                <a:ext cx="165960" cy="12024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76568755-14DA-4FC4-990A-81A513B1B9F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521574" y="3349205"/>
                  <a:ext cx="1746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8DFC1602-D6E1-4C6C-A341-2BACD77EDDD4}"/>
                    </a:ext>
                  </a:extLst>
                </p14:cNvPr>
                <p14:cNvContentPartPr/>
                <p14:nvPr/>
              </p14:nvContentPartPr>
              <p14:xfrm>
                <a:off x="2924734" y="3659165"/>
                <a:ext cx="133920" cy="406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8DFC1602-D6E1-4C6C-A341-2BACD77EDDD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920414" y="3654845"/>
                  <a:ext cx="1425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6B3CEC82-8803-4C27-BDF0-6BBC121AEF03}"/>
                    </a:ext>
                  </a:extLst>
                </p14:cNvPr>
                <p14:cNvContentPartPr/>
                <p14:nvPr/>
              </p14:nvContentPartPr>
              <p14:xfrm>
                <a:off x="2918974" y="3802445"/>
                <a:ext cx="170280" cy="2484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6B3CEC82-8803-4C27-BDF0-6BBC121AEF0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914654" y="3798125"/>
                  <a:ext cx="1789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40209C6E-2B99-4466-83A7-9659854E92B2}"/>
                    </a:ext>
                  </a:extLst>
                </p14:cNvPr>
                <p14:cNvContentPartPr/>
                <p14:nvPr/>
              </p14:nvContentPartPr>
              <p14:xfrm>
                <a:off x="5206774" y="3693725"/>
                <a:ext cx="106200" cy="7236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40209C6E-2B99-4466-83A7-9659854E92B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202454" y="3689405"/>
                  <a:ext cx="1148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59085150-B974-4C9C-9B69-500D69ABA894}"/>
                    </a:ext>
                  </a:extLst>
                </p14:cNvPr>
                <p14:cNvContentPartPr/>
                <p14:nvPr/>
              </p14:nvContentPartPr>
              <p14:xfrm>
                <a:off x="5239894" y="3707045"/>
                <a:ext cx="92880" cy="16992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59085150-B974-4C9C-9B69-500D69ABA894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235574" y="3702725"/>
                  <a:ext cx="1015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4494FD87-A1EB-464C-98EE-BBB2BA99AFE6}"/>
                    </a:ext>
                  </a:extLst>
                </p14:cNvPr>
                <p14:cNvContentPartPr/>
                <p14:nvPr/>
              </p14:nvContentPartPr>
              <p14:xfrm>
                <a:off x="5161414" y="3571325"/>
                <a:ext cx="182520" cy="12636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4494FD87-A1EB-464C-98EE-BBB2BA99AFE6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157094" y="3567005"/>
                  <a:ext cx="1911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42F2692C-0D53-439A-AA3E-70C78E11364B}"/>
                    </a:ext>
                  </a:extLst>
                </p14:cNvPr>
                <p14:cNvContentPartPr/>
                <p14:nvPr/>
              </p14:nvContentPartPr>
              <p14:xfrm>
                <a:off x="5404414" y="3732965"/>
                <a:ext cx="120240" cy="864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42F2692C-0D53-439A-AA3E-70C78E11364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400094" y="3728645"/>
                  <a:ext cx="1288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0009F97A-A684-4EEC-A1DF-3C06CACC9139}"/>
                    </a:ext>
                  </a:extLst>
                </p14:cNvPr>
                <p14:cNvContentPartPr/>
                <p14:nvPr/>
              </p14:nvContentPartPr>
              <p14:xfrm>
                <a:off x="5624734" y="3686885"/>
                <a:ext cx="100800" cy="18684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0009F97A-A684-4EEC-A1DF-3C06CACC9139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620414" y="3682565"/>
                  <a:ext cx="1094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31D408FD-54B7-4748-82F1-0BAC891353AD}"/>
                    </a:ext>
                  </a:extLst>
                </p14:cNvPr>
                <p14:cNvContentPartPr/>
                <p14:nvPr/>
              </p14:nvContentPartPr>
              <p14:xfrm>
                <a:off x="5878894" y="3692645"/>
                <a:ext cx="152640" cy="7776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31D408FD-54B7-4748-82F1-0BAC891353A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874574" y="3688325"/>
                  <a:ext cx="1612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1B4442E9-171C-4C0C-A713-BBD1BB9B9E9C}"/>
                    </a:ext>
                  </a:extLst>
                </p14:cNvPr>
                <p14:cNvContentPartPr/>
                <p14:nvPr/>
              </p14:nvContentPartPr>
              <p14:xfrm>
                <a:off x="6114334" y="3701285"/>
                <a:ext cx="143640" cy="8640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1B4442E9-171C-4C0C-A713-BBD1BB9B9E9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110014" y="3696965"/>
                  <a:ext cx="1522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3F9E1595-E901-4CD5-A247-3D24E3A61DB3}"/>
                    </a:ext>
                  </a:extLst>
                </p14:cNvPr>
                <p14:cNvContentPartPr/>
                <p14:nvPr/>
              </p14:nvContentPartPr>
              <p14:xfrm>
                <a:off x="3798094" y="2912885"/>
                <a:ext cx="169920" cy="482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3F9E1595-E901-4CD5-A247-3D24E3A61DB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793774" y="2908565"/>
                  <a:ext cx="1785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B57BAA73-B844-4528-9937-DEE5454D5554}"/>
                    </a:ext>
                  </a:extLst>
                </p14:cNvPr>
                <p14:cNvContentPartPr/>
                <p14:nvPr/>
              </p14:nvContentPartPr>
              <p14:xfrm>
                <a:off x="3761374" y="2731085"/>
                <a:ext cx="206640" cy="4968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B57BAA73-B844-4528-9937-DEE5454D555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757054" y="2726765"/>
                  <a:ext cx="2152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3C8A092B-4F78-4F5D-89A1-D4D37232917C}"/>
                    </a:ext>
                  </a:extLst>
                </p14:cNvPr>
                <p14:cNvContentPartPr/>
                <p14:nvPr/>
              </p14:nvContentPartPr>
              <p14:xfrm>
                <a:off x="3630694" y="2774645"/>
                <a:ext cx="136440" cy="16092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3C8A092B-4F78-4F5D-89A1-D4D37232917C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626374" y="2770325"/>
                  <a:ext cx="1450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C6BF2C84-7E0E-418A-93E8-791582C9C5E7}"/>
                    </a:ext>
                  </a:extLst>
                </p14:cNvPr>
                <p14:cNvContentPartPr/>
                <p14:nvPr/>
              </p14:nvContentPartPr>
              <p14:xfrm>
                <a:off x="2742934" y="2823965"/>
                <a:ext cx="84960" cy="4572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C6BF2C84-7E0E-418A-93E8-791582C9C5E7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738614" y="2819645"/>
                  <a:ext cx="936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ADA30CDB-718E-40C2-AE99-602C5B3E87EB}"/>
                    </a:ext>
                  </a:extLst>
                </p14:cNvPr>
                <p14:cNvContentPartPr/>
                <p14:nvPr/>
              </p14:nvContentPartPr>
              <p14:xfrm>
                <a:off x="2783254" y="2806685"/>
                <a:ext cx="69120" cy="16560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ADA30CDB-718E-40C2-AE99-602C5B3E87E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778934" y="2802365"/>
                  <a:ext cx="777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9CD290DF-00B8-4A00-A168-7E8EEF561F28}"/>
                    </a:ext>
                  </a:extLst>
                </p14:cNvPr>
                <p14:cNvContentPartPr/>
                <p14:nvPr/>
              </p14:nvContentPartPr>
              <p14:xfrm>
                <a:off x="2710174" y="2705525"/>
                <a:ext cx="147960" cy="8460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9CD290DF-00B8-4A00-A168-7E8EEF561F2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705854" y="2701205"/>
                  <a:ext cx="1566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B0337B8D-A544-46A0-B8AD-DE7B91FEF156}"/>
                    </a:ext>
                  </a:extLst>
                </p14:cNvPr>
                <p14:cNvContentPartPr/>
                <p14:nvPr/>
              </p14:nvContentPartPr>
              <p14:xfrm>
                <a:off x="2906014" y="2863565"/>
                <a:ext cx="90720" cy="576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B0337B8D-A544-46A0-B8AD-DE7B91FEF156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901694" y="2859245"/>
                  <a:ext cx="9936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4DFE9C7F-4A16-400D-A927-3BF10D02F9B3}"/>
                    </a:ext>
                  </a:extLst>
                </p14:cNvPr>
                <p14:cNvContentPartPr/>
                <p14:nvPr/>
              </p14:nvContentPartPr>
              <p14:xfrm>
                <a:off x="3051814" y="2821085"/>
                <a:ext cx="86400" cy="3528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4DFE9C7F-4A16-400D-A927-3BF10D02F9B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047494" y="2816765"/>
                  <a:ext cx="950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9A589B67-0078-4F4C-BD08-7CA97C650AF6}"/>
                    </a:ext>
                  </a:extLst>
                </p14:cNvPr>
                <p14:cNvContentPartPr/>
                <p14:nvPr/>
              </p14:nvContentPartPr>
              <p14:xfrm>
                <a:off x="3083134" y="2805605"/>
                <a:ext cx="67320" cy="14868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9A589B67-0078-4F4C-BD08-7CA97C650AF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078814" y="2801285"/>
                  <a:ext cx="759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72DCF9D7-FE7B-4CA2-BEF1-CAAA8E6FE89C}"/>
                    </a:ext>
                  </a:extLst>
                </p14:cNvPr>
                <p14:cNvContentPartPr/>
                <p14:nvPr/>
              </p14:nvContentPartPr>
              <p14:xfrm>
                <a:off x="3220294" y="2747285"/>
                <a:ext cx="173880" cy="9288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72DCF9D7-FE7B-4CA2-BEF1-CAAA8E6FE89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215974" y="2742965"/>
                  <a:ext cx="1825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FC838618-63DE-4CC0-8ED3-2E0B8CBDAE94}"/>
                    </a:ext>
                  </a:extLst>
                </p14:cNvPr>
                <p14:cNvContentPartPr/>
                <p14:nvPr/>
              </p14:nvContentPartPr>
              <p14:xfrm>
                <a:off x="3406414" y="2788325"/>
                <a:ext cx="114480" cy="6732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FC838618-63DE-4CC0-8ED3-2E0B8CBDAE9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402094" y="2784005"/>
                  <a:ext cx="1231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D4B16E93-13BA-43EF-A48D-B20564CDC9C0}"/>
                    </a:ext>
                  </a:extLst>
                </p14:cNvPr>
                <p14:cNvContentPartPr/>
                <p14:nvPr/>
              </p14:nvContentPartPr>
              <p14:xfrm>
                <a:off x="4995094" y="3504365"/>
                <a:ext cx="1324800" cy="48240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D4B16E93-13BA-43EF-A48D-B20564CDC9C0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990774" y="3500045"/>
                  <a:ext cx="1333440" cy="49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0026E28A-01D6-4621-B0D0-2243E662CA03}"/>
                    </a:ext>
                  </a:extLst>
                </p14:cNvPr>
                <p14:cNvContentPartPr/>
                <p14:nvPr/>
              </p14:nvContentPartPr>
              <p14:xfrm>
                <a:off x="2440534" y="2503925"/>
                <a:ext cx="1086120" cy="70200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0026E28A-01D6-4621-B0D0-2243E662CA0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436214" y="2499605"/>
                  <a:ext cx="1094760" cy="71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DB472981-209B-4DD7-BB49-22581926DC9C}"/>
                    </a:ext>
                  </a:extLst>
                </p14:cNvPr>
                <p14:cNvContentPartPr/>
                <p14:nvPr/>
              </p14:nvContentPartPr>
              <p14:xfrm>
                <a:off x="3253414" y="3163085"/>
                <a:ext cx="1586160" cy="78408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DB472981-209B-4DD7-BB49-22581926DC9C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249094" y="3158765"/>
                  <a:ext cx="1594800" cy="79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B4FC3206-A02E-4F14-A4B2-B3FCB75207BA}"/>
                    </a:ext>
                  </a:extLst>
                </p14:cNvPr>
                <p14:cNvContentPartPr/>
                <p14:nvPr/>
              </p14:nvContentPartPr>
              <p14:xfrm>
                <a:off x="4788094" y="3924485"/>
                <a:ext cx="239760" cy="4860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B4FC3206-A02E-4F14-A4B2-B3FCB75207B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783774" y="3920165"/>
                  <a:ext cx="2484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9524979E-6BDC-4F1C-B06C-B8A90F068BDC}"/>
                    </a:ext>
                  </a:extLst>
                </p14:cNvPr>
                <p14:cNvContentPartPr/>
                <p14:nvPr/>
              </p14:nvContentPartPr>
              <p14:xfrm>
                <a:off x="4946854" y="2795165"/>
                <a:ext cx="3293640" cy="150120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9524979E-6BDC-4F1C-B06C-B8A90F068BDC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942534" y="2790845"/>
                  <a:ext cx="3302280" cy="150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49BECEF1-E157-4D47-A236-DE2C8EA3FD6E}"/>
                    </a:ext>
                  </a:extLst>
                </p14:cNvPr>
                <p14:cNvContentPartPr/>
                <p14:nvPr/>
              </p14:nvContentPartPr>
              <p14:xfrm>
                <a:off x="8145454" y="2712005"/>
                <a:ext cx="271080" cy="23868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49BECEF1-E157-4D47-A236-DE2C8EA3FD6E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141134" y="2707685"/>
                  <a:ext cx="2797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7B9AF8D2-2372-49DC-A456-F6DEA03775B8}"/>
                    </a:ext>
                  </a:extLst>
                </p14:cNvPr>
                <p14:cNvContentPartPr/>
                <p14:nvPr/>
              </p14:nvContentPartPr>
              <p14:xfrm>
                <a:off x="8569534" y="2577365"/>
                <a:ext cx="165960" cy="27504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7B9AF8D2-2372-49DC-A456-F6DEA03775B8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565214" y="2573045"/>
                  <a:ext cx="1746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EB5F7284-6B08-49F4-8279-B11A2817AFCE}"/>
                    </a:ext>
                  </a:extLst>
                </p14:cNvPr>
                <p14:cNvContentPartPr/>
                <p14:nvPr/>
              </p14:nvContentPartPr>
              <p14:xfrm>
                <a:off x="8737294" y="2640725"/>
                <a:ext cx="166680" cy="8748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EB5F7284-6B08-49F4-8279-B11A2817AFC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732974" y="2636405"/>
                  <a:ext cx="1753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BEF72A1C-0B60-42F3-81C3-C5133C11951B}"/>
                    </a:ext>
                  </a:extLst>
                </p14:cNvPr>
                <p14:cNvContentPartPr/>
                <p14:nvPr/>
              </p14:nvContentPartPr>
              <p14:xfrm>
                <a:off x="9030334" y="2519765"/>
                <a:ext cx="218880" cy="19332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BEF72A1C-0B60-42F3-81C3-C5133C11951B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026014" y="2515445"/>
                  <a:ext cx="2275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620DE8AB-ED97-4A99-87AF-7DF922D71AEA}"/>
                    </a:ext>
                  </a:extLst>
                </p14:cNvPr>
                <p14:cNvContentPartPr/>
                <p14:nvPr/>
              </p14:nvContentPartPr>
              <p14:xfrm>
                <a:off x="9215014" y="2514365"/>
                <a:ext cx="18720" cy="1584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620DE8AB-ED97-4A99-87AF-7DF922D71AE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210694" y="2510045"/>
                  <a:ext cx="273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521AD50A-C753-4DE3-9DA8-DD0232880080}"/>
                    </a:ext>
                  </a:extLst>
                </p14:cNvPr>
                <p14:cNvContentPartPr/>
                <p14:nvPr/>
              </p14:nvContentPartPr>
              <p14:xfrm>
                <a:off x="9248494" y="2559005"/>
                <a:ext cx="126360" cy="9324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521AD50A-C753-4DE3-9DA8-DD0232880080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244174" y="2554685"/>
                  <a:ext cx="1350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35D82E99-CCF7-4648-ADF3-808E588E242C}"/>
                    </a:ext>
                  </a:extLst>
                </p14:cNvPr>
                <p14:cNvContentPartPr/>
                <p14:nvPr/>
              </p14:nvContentPartPr>
              <p14:xfrm>
                <a:off x="9503734" y="2516885"/>
                <a:ext cx="169200" cy="11448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35D82E99-CCF7-4648-ADF3-808E588E242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499414" y="2512565"/>
                  <a:ext cx="1778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7017D154-A323-4B8D-9F0C-C4E6C729F2F4}"/>
                    </a:ext>
                  </a:extLst>
                </p14:cNvPr>
                <p14:cNvContentPartPr/>
                <p14:nvPr/>
              </p14:nvContentPartPr>
              <p14:xfrm>
                <a:off x="9675094" y="2522645"/>
                <a:ext cx="148680" cy="7704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7017D154-A323-4B8D-9F0C-C4E6C729F2F4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670774" y="2518325"/>
                  <a:ext cx="1573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4419DC96-1C72-4148-922A-9F283445297F}"/>
                    </a:ext>
                  </a:extLst>
                </p14:cNvPr>
                <p14:cNvContentPartPr/>
                <p14:nvPr/>
              </p14:nvContentPartPr>
              <p14:xfrm>
                <a:off x="9815134" y="2487365"/>
                <a:ext cx="117360" cy="9108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4419DC96-1C72-4148-922A-9F283445297F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810814" y="2483045"/>
                  <a:ext cx="1260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F5F8D13C-BCF7-441E-9FEF-CB4CD810EBC1}"/>
                    </a:ext>
                  </a:extLst>
                </p14:cNvPr>
                <p14:cNvContentPartPr/>
                <p14:nvPr/>
              </p14:nvContentPartPr>
              <p14:xfrm>
                <a:off x="9941854" y="2483405"/>
                <a:ext cx="252360" cy="7632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F5F8D13C-BCF7-441E-9FEF-CB4CD810EBC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937534" y="2479085"/>
                  <a:ext cx="2610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44303665-4730-427C-BA4A-C9CB245739BE}"/>
                    </a:ext>
                  </a:extLst>
                </p14:cNvPr>
                <p14:cNvContentPartPr/>
                <p14:nvPr/>
              </p14:nvContentPartPr>
              <p14:xfrm>
                <a:off x="10382854" y="2400245"/>
                <a:ext cx="94680" cy="10080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44303665-4730-427C-BA4A-C9CB245739B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378534" y="2395925"/>
                  <a:ext cx="1033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08519B57-A481-4E7D-9800-8313D3080610}"/>
                    </a:ext>
                  </a:extLst>
                </p14:cNvPr>
                <p14:cNvContentPartPr/>
                <p14:nvPr/>
              </p14:nvContentPartPr>
              <p14:xfrm>
                <a:off x="10477534" y="2360645"/>
                <a:ext cx="341640" cy="8784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08519B57-A481-4E7D-9800-8313D308061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473214" y="2356325"/>
                  <a:ext cx="3502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877CB7E0-B33C-47A6-B70A-24B418DD2B9C}"/>
                    </a:ext>
                  </a:extLst>
                </p14:cNvPr>
                <p14:cNvContentPartPr/>
                <p14:nvPr/>
              </p14:nvContentPartPr>
              <p14:xfrm>
                <a:off x="10837534" y="2286485"/>
                <a:ext cx="401040" cy="7920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877CB7E0-B33C-47A6-B70A-24B418DD2B9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833214" y="2282165"/>
                  <a:ext cx="4096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6C11B482-4664-416A-83F8-338B5947BB73}"/>
                    </a:ext>
                  </a:extLst>
                </p14:cNvPr>
                <p14:cNvContentPartPr/>
                <p14:nvPr/>
              </p14:nvContentPartPr>
              <p14:xfrm>
                <a:off x="11256574" y="2221685"/>
                <a:ext cx="21960" cy="104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6C11B482-4664-416A-83F8-338B5947BB73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1252254" y="2217365"/>
                  <a:ext cx="306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A1C36D0E-FCAA-4523-A737-61129BAE7D2B}"/>
                    </a:ext>
                  </a:extLst>
                </p14:cNvPr>
                <p14:cNvContentPartPr/>
                <p14:nvPr/>
              </p14:nvContentPartPr>
              <p14:xfrm>
                <a:off x="11235694" y="2247245"/>
                <a:ext cx="105480" cy="20412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A1C36D0E-FCAA-4523-A737-61129BAE7D2B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1231374" y="2242925"/>
                  <a:ext cx="1141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4BB33A6B-8593-4DE6-944E-A020AE07DD68}"/>
                    </a:ext>
                  </a:extLst>
                </p14:cNvPr>
                <p14:cNvContentPartPr/>
                <p14:nvPr/>
              </p14:nvContentPartPr>
              <p14:xfrm>
                <a:off x="11512894" y="2168765"/>
                <a:ext cx="154440" cy="9360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4BB33A6B-8593-4DE6-944E-A020AE07DD68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1508574" y="2164445"/>
                  <a:ext cx="1630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FCD4D5B2-A784-48C5-9629-AAA22E0F6380}"/>
                    </a:ext>
                  </a:extLst>
                </p14:cNvPr>
                <p14:cNvContentPartPr/>
                <p14:nvPr/>
              </p14:nvContentPartPr>
              <p14:xfrm>
                <a:off x="11665534" y="2137445"/>
                <a:ext cx="104400" cy="21672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FCD4D5B2-A784-48C5-9629-AAA22E0F638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1661214" y="2133125"/>
                  <a:ext cx="1130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4F5744D4-72AB-4599-9019-10E8309EA4C5}"/>
                    </a:ext>
                  </a:extLst>
                </p14:cNvPr>
                <p14:cNvContentPartPr/>
                <p14:nvPr/>
              </p14:nvContentPartPr>
              <p14:xfrm>
                <a:off x="8659534" y="2924405"/>
                <a:ext cx="113040" cy="8352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4F5744D4-72AB-4599-9019-10E8309EA4C5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655214" y="2920085"/>
                  <a:ext cx="1216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263FCD7E-46D3-41CF-98B0-351D5730ACA7}"/>
                    </a:ext>
                  </a:extLst>
                </p14:cNvPr>
                <p14:cNvContentPartPr/>
                <p14:nvPr/>
              </p14:nvContentPartPr>
              <p14:xfrm>
                <a:off x="8772214" y="2848445"/>
                <a:ext cx="113040" cy="12564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263FCD7E-46D3-41CF-98B0-351D5730ACA7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767894" y="2844125"/>
                  <a:ext cx="1216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64161531-919E-4DDE-A67A-917CE91D3BC5}"/>
                    </a:ext>
                  </a:extLst>
                </p14:cNvPr>
                <p14:cNvContentPartPr/>
                <p14:nvPr/>
              </p14:nvContentPartPr>
              <p14:xfrm>
                <a:off x="9066694" y="2814605"/>
                <a:ext cx="199800" cy="10872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64161531-919E-4DDE-A67A-917CE91D3BC5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062374" y="2810285"/>
                  <a:ext cx="2084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1D4E3444-ABB5-469D-A63F-4627A0DA623F}"/>
                    </a:ext>
                  </a:extLst>
                </p14:cNvPr>
                <p14:cNvContentPartPr/>
                <p14:nvPr/>
              </p14:nvContentPartPr>
              <p14:xfrm>
                <a:off x="9238054" y="2807405"/>
                <a:ext cx="140040" cy="10512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1D4E3444-ABB5-469D-A63F-4627A0DA623F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233734" y="2803085"/>
                  <a:ext cx="1486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32E6F8DB-791F-49FC-9539-1796A721130A}"/>
                    </a:ext>
                  </a:extLst>
                </p14:cNvPr>
                <p14:cNvContentPartPr/>
                <p14:nvPr/>
              </p14:nvContentPartPr>
              <p14:xfrm>
                <a:off x="9355774" y="2749085"/>
                <a:ext cx="104760" cy="15084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32E6F8DB-791F-49FC-9539-1796A721130A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351454" y="2744765"/>
                  <a:ext cx="1134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F41349F1-D247-4C91-BC37-D2F688F5F9B7}"/>
                    </a:ext>
                  </a:extLst>
                </p14:cNvPr>
                <p14:cNvContentPartPr/>
                <p14:nvPr/>
              </p14:nvContentPartPr>
              <p14:xfrm>
                <a:off x="9449014" y="2825045"/>
                <a:ext cx="192240" cy="4212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F41349F1-D247-4C91-BC37-D2F688F5F9B7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444694" y="2820725"/>
                  <a:ext cx="2008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7F0DBEBE-F083-496A-B2C4-FE18589D29BF}"/>
                    </a:ext>
                  </a:extLst>
                </p14:cNvPr>
                <p14:cNvContentPartPr/>
                <p14:nvPr/>
              </p14:nvContentPartPr>
              <p14:xfrm>
                <a:off x="9683374" y="2785445"/>
                <a:ext cx="60120" cy="6300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7F0DBEBE-F083-496A-B2C4-FE18589D29BF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679054" y="2781125"/>
                  <a:ext cx="687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EF6E2B33-D7EE-4808-A25D-D23333D68881}"/>
                    </a:ext>
                  </a:extLst>
                </p14:cNvPr>
                <p14:cNvContentPartPr/>
                <p14:nvPr/>
              </p14:nvContentPartPr>
              <p14:xfrm>
                <a:off x="9770134" y="2764565"/>
                <a:ext cx="84600" cy="7560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EF6E2B33-D7EE-4808-A25D-D23333D68881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765814" y="2760245"/>
                  <a:ext cx="932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B27B9421-BAD7-4C08-BE8C-61309E89022B}"/>
                    </a:ext>
                  </a:extLst>
                </p14:cNvPr>
                <p14:cNvContentPartPr/>
                <p14:nvPr/>
              </p14:nvContentPartPr>
              <p14:xfrm>
                <a:off x="9886054" y="2754845"/>
                <a:ext cx="77760" cy="7272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B27B9421-BAD7-4C08-BE8C-61309E89022B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881734" y="2750525"/>
                  <a:ext cx="864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0F1319EE-7CD9-4435-8547-B62C3BC9684B}"/>
                    </a:ext>
                  </a:extLst>
                </p14:cNvPr>
                <p14:cNvContentPartPr/>
                <p14:nvPr/>
              </p14:nvContentPartPr>
              <p14:xfrm>
                <a:off x="10127974" y="2678525"/>
                <a:ext cx="190440" cy="11016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0F1319EE-7CD9-4435-8547-B62C3BC9684B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123654" y="2674205"/>
                  <a:ext cx="1990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733807D6-C5ED-44AA-819A-FF4B7C6F9230}"/>
                    </a:ext>
                  </a:extLst>
                </p14:cNvPr>
                <p14:cNvContentPartPr/>
                <p14:nvPr/>
              </p14:nvContentPartPr>
              <p14:xfrm>
                <a:off x="10341454" y="2576285"/>
                <a:ext cx="352800" cy="17136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733807D6-C5ED-44AA-819A-FF4B7C6F9230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337134" y="2571965"/>
                  <a:ext cx="3614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4A2C7011-D8CA-4337-95DA-04A9786E50FA}"/>
                    </a:ext>
                  </a:extLst>
                </p14:cNvPr>
                <p14:cNvContentPartPr/>
                <p14:nvPr/>
              </p14:nvContentPartPr>
              <p14:xfrm>
                <a:off x="10710094" y="2563685"/>
                <a:ext cx="122040" cy="11160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4A2C7011-D8CA-4337-95DA-04A9786E50FA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705774" y="2559365"/>
                  <a:ext cx="1306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46F848CA-8915-441C-A3FB-14E3FEF01A16}"/>
                    </a:ext>
                  </a:extLst>
                </p14:cNvPr>
                <p14:cNvContentPartPr/>
                <p14:nvPr/>
              </p14:nvContentPartPr>
              <p14:xfrm>
                <a:off x="10986214" y="2566205"/>
                <a:ext cx="150480" cy="7596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46F848CA-8915-441C-A3FB-14E3FEF01A16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981894" y="2561885"/>
                  <a:ext cx="1591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F02E10D5-493C-4165-AB05-3BBB2692FE4D}"/>
                    </a:ext>
                  </a:extLst>
                </p14:cNvPr>
                <p14:cNvContentPartPr/>
                <p14:nvPr/>
              </p14:nvContentPartPr>
              <p14:xfrm>
                <a:off x="11114014" y="2467925"/>
                <a:ext cx="205200" cy="15192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F02E10D5-493C-4165-AB05-3BBB2692FE4D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1109694" y="2463605"/>
                  <a:ext cx="2138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839ACB07-C825-4B41-BF10-17B9B5527121}"/>
                    </a:ext>
                  </a:extLst>
                </p14:cNvPr>
                <p14:cNvContentPartPr/>
                <p14:nvPr/>
              </p14:nvContentPartPr>
              <p14:xfrm>
                <a:off x="11374654" y="2439485"/>
                <a:ext cx="102600" cy="14040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839ACB07-C825-4B41-BF10-17B9B5527121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1370334" y="2435165"/>
                  <a:ext cx="1112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1296136F-4AA8-42CF-B694-12A21A3DA50C}"/>
                    </a:ext>
                  </a:extLst>
                </p14:cNvPr>
                <p14:cNvContentPartPr/>
                <p14:nvPr/>
              </p14:nvContentPartPr>
              <p14:xfrm>
                <a:off x="11503534" y="2480525"/>
                <a:ext cx="126360" cy="8316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1296136F-4AA8-42CF-B694-12A21A3DA50C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1499214" y="2476205"/>
                  <a:ext cx="1350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191C2EBF-30A4-4AAC-8F84-9722EEB986AA}"/>
                    </a:ext>
                  </a:extLst>
                </p14:cNvPr>
                <p14:cNvContentPartPr/>
                <p14:nvPr/>
              </p14:nvContentPartPr>
              <p14:xfrm>
                <a:off x="8697334" y="3138965"/>
                <a:ext cx="139680" cy="8280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191C2EBF-30A4-4AAC-8F84-9722EEB986AA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693014" y="3134645"/>
                  <a:ext cx="1483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9B8E5252-6145-4ACE-915D-4943056D42AF}"/>
                    </a:ext>
                  </a:extLst>
                </p14:cNvPr>
                <p14:cNvContentPartPr/>
                <p14:nvPr/>
              </p14:nvContentPartPr>
              <p14:xfrm>
                <a:off x="8907214" y="3126725"/>
                <a:ext cx="75240" cy="21060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9B8E5252-6145-4ACE-915D-4943056D42A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902894" y="3122405"/>
                  <a:ext cx="838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5C2FE813-59F4-4B1F-9D0C-C6EA2685B961}"/>
                    </a:ext>
                  </a:extLst>
                </p14:cNvPr>
                <p14:cNvContentPartPr/>
                <p14:nvPr/>
              </p14:nvContentPartPr>
              <p14:xfrm>
                <a:off x="9005854" y="3116285"/>
                <a:ext cx="64800" cy="5652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5C2FE813-59F4-4B1F-9D0C-C6EA2685B961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001534" y="3111965"/>
                  <a:ext cx="734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4ACACE2B-8288-465E-A83E-9C66B7548908}"/>
                    </a:ext>
                  </a:extLst>
                </p14:cNvPr>
                <p14:cNvContentPartPr/>
                <p14:nvPr/>
              </p14:nvContentPartPr>
              <p14:xfrm>
                <a:off x="9103054" y="3088205"/>
                <a:ext cx="74520" cy="6372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4ACACE2B-8288-465E-A83E-9C66B7548908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9098734" y="3083885"/>
                  <a:ext cx="831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F2F9F67F-6C93-4F12-BB39-FFB1D3A0420B}"/>
                    </a:ext>
                  </a:extLst>
                </p14:cNvPr>
                <p14:cNvContentPartPr/>
                <p14:nvPr/>
              </p14:nvContentPartPr>
              <p14:xfrm>
                <a:off x="9221494" y="3018365"/>
                <a:ext cx="164520" cy="11520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F2F9F67F-6C93-4F12-BB39-FFB1D3A0420B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9217174" y="3014045"/>
                  <a:ext cx="1731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C9FE0E2A-0985-4A9E-B50B-C216ADE835F6}"/>
                    </a:ext>
                  </a:extLst>
                </p14:cNvPr>
                <p14:cNvContentPartPr/>
                <p14:nvPr/>
              </p14:nvContentPartPr>
              <p14:xfrm>
                <a:off x="9553774" y="3028085"/>
                <a:ext cx="109080" cy="7560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C9FE0E2A-0985-4A9E-B50B-C216ADE835F6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549454" y="3023765"/>
                  <a:ext cx="1177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695F8FA4-F497-44CA-BAE5-EF68EB2E5855}"/>
                    </a:ext>
                  </a:extLst>
                </p14:cNvPr>
                <p14:cNvContentPartPr/>
                <p14:nvPr/>
              </p14:nvContentPartPr>
              <p14:xfrm>
                <a:off x="9655654" y="2957885"/>
                <a:ext cx="116640" cy="12600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695F8FA4-F497-44CA-BAE5-EF68EB2E5855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9651334" y="2953565"/>
                  <a:ext cx="1252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D7B5B5A9-9C74-46B4-87F6-0C7C36C636BB}"/>
                    </a:ext>
                  </a:extLst>
                </p14:cNvPr>
                <p14:cNvContentPartPr/>
                <p14:nvPr/>
              </p14:nvContentPartPr>
              <p14:xfrm>
                <a:off x="9779134" y="2988845"/>
                <a:ext cx="125640" cy="7668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D7B5B5A9-9C74-46B4-87F6-0C7C36C636BB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774814" y="2984525"/>
                  <a:ext cx="1342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02475F47-3048-45B9-B18C-9E99B1921B66}"/>
                    </a:ext>
                  </a:extLst>
                </p14:cNvPr>
                <p14:cNvContentPartPr/>
                <p14:nvPr/>
              </p14:nvContentPartPr>
              <p14:xfrm>
                <a:off x="9926014" y="2963285"/>
                <a:ext cx="91800" cy="8352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02475F47-3048-45B9-B18C-9E99B1921B66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921694" y="2958965"/>
                  <a:ext cx="1004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10840D05-D838-4466-A973-CD0050C76C1F}"/>
                    </a:ext>
                  </a:extLst>
                </p14:cNvPr>
                <p14:cNvContentPartPr/>
                <p14:nvPr/>
              </p14:nvContentPartPr>
              <p14:xfrm>
                <a:off x="10026814" y="2932685"/>
                <a:ext cx="111960" cy="9756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10840D05-D838-4466-A973-CD0050C76C1F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0022494" y="2928365"/>
                  <a:ext cx="1206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E940B8A1-3E1F-4631-8B9B-41AA80D15491}"/>
                    </a:ext>
                  </a:extLst>
                </p14:cNvPr>
                <p14:cNvContentPartPr/>
                <p14:nvPr/>
              </p14:nvContentPartPr>
              <p14:xfrm>
                <a:off x="9908374" y="2872925"/>
                <a:ext cx="32760" cy="2016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E940B8A1-3E1F-4631-8B9B-41AA80D15491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9904054" y="2868605"/>
                  <a:ext cx="414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DBF1407D-1859-41DB-89FD-17040D89F8CB}"/>
                    </a:ext>
                  </a:extLst>
                </p14:cNvPr>
                <p14:cNvContentPartPr/>
                <p14:nvPr/>
              </p14:nvContentPartPr>
              <p14:xfrm>
                <a:off x="10258654" y="2973005"/>
                <a:ext cx="8640" cy="13464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DBF1407D-1859-41DB-89FD-17040D89F8CB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0254334" y="2968685"/>
                  <a:ext cx="172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8DEDDA20-B992-4E35-9082-9366A8DBC222}"/>
                    </a:ext>
                  </a:extLst>
                </p14:cNvPr>
                <p14:cNvContentPartPr/>
                <p14:nvPr/>
              </p14:nvContentPartPr>
              <p14:xfrm>
                <a:off x="10410214" y="2880485"/>
                <a:ext cx="104760" cy="10728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8DEDDA20-B992-4E35-9082-9366A8DBC222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0405894" y="2876165"/>
                  <a:ext cx="1134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7EC7244B-6027-41DD-9084-4EABFFA84C27}"/>
                    </a:ext>
                  </a:extLst>
                </p14:cNvPr>
                <p14:cNvContentPartPr/>
                <p14:nvPr/>
              </p14:nvContentPartPr>
              <p14:xfrm>
                <a:off x="10508854" y="2877605"/>
                <a:ext cx="89280" cy="7632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7EC7244B-6027-41DD-9084-4EABFFA84C27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504534" y="2873285"/>
                  <a:ext cx="979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9D3C206B-5861-4371-9C3A-B921A7749026}"/>
                    </a:ext>
                  </a:extLst>
                </p14:cNvPr>
                <p14:cNvContentPartPr/>
                <p14:nvPr/>
              </p14:nvContentPartPr>
              <p14:xfrm>
                <a:off x="10733134" y="2842685"/>
                <a:ext cx="233640" cy="10152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9D3C206B-5861-4371-9C3A-B921A7749026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0728814" y="2838365"/>
                  <a:ext cx="2422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ED154C13-FC3B-4BB2-9A96-1DBC418CA636}"/>
                    </a:ext>
                  </a:extLst>
                </p14:cNvPr>
                <p14:cNvContentPartPr/>
                <p14:nvPr/>
              </p14:nvContentPartPr>
              <p14:xfrm>
                <a:off x="10937614" y="2793005"/>
                <a:ext cx="298080" cy="22644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ED154C13-FC3B-4BB2-9A96-1DBC418CA636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0933294" y="2788685"/>
                  <a:ext cx="3067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CDE9F6FB-55E8-49F9-8600-171270252828}"/>
                    </a:ext>
                  </a:extLst>
                </p14:cNvPr>
                <p14:cNvContentPartPr/>
                <p14:nvPr/>
              </p14:nvContentPartPr>
              <p14:xfrm>
                <a:off x="11200054" y="2710205"/>
                <a:ext cx="91800" cy="14688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CDE9F6FB-55E8-49F9-8600-171270252828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1195734" y="2705885"/>
                  <a:ext cx="1004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8075CA9D-E0D8-4D18-B10D-8AECA6FE4B99}"/>
                    </a:ext>
                  </a:extLst>
                </p14:cNvPr>
                <p14:cNvContentPartPr/>
                <p14:nvPr/>
              </p14:nvContentPartPr>
              <p14:xfrm>
                <a:off x="11290774" y="2737925"/>
                <a:ext cx="181440" cy="8028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8075CA9D-E0D8-4D18-B10D-8AECA6FE4B99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1286454" y="2733605"/>
                  <a:ext cx="1900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26D80563-0336-4E34-876E-94C1F43661E4}"/>
                    </a:ext>
                  </a:extLst>
                </p14:cNvPr>
                <p14:cNvContentPartPr/>
                <p14:nvPr/>
              </p14:nvContentPartPr>
              <p14:xfrm>
                <a:off x="8762134" y="3379805"/>
                <a:ext cx="152280" cy="14436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26D80563-0336-4E34-876E-94C1F43661E4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8757814" y="3375485"/>
                  <a:ext cx="1609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88046EAC-5E95-4137-B627-4F22445E07B0}"/>
                    </a:ext>
                  </a:extLst>
                </p14:cNvPr>
                <p14:cNvContentPartPr/>
                <p14:nvPr/>
              </p14:nvContentPartPr>
              <p14:xfrm>
                <a:off x="8955814" y="3385205"/>
                <a:ext cx="76680" cy="9432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88046EAC-5E95-4137-B627-4F22445E07B0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8951494" y="3380885"/>
                  <a:ext cx="853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B5353E10-F9F7-45A7-AC02-2981D2DF2E62}"/>
                    </a:ext>
                  </a:extLst>
                </p14:cNvPr>
                <p14:cNvContentPartPr/>
                <p14:nvPr/>
              </p14:nvContentPartPr>
              <p14:xfrm>
                <a:off x="9130774" y="3305285"/>
                <a:ext cx="91080" cy="11988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B5353E10-F9F7-45A7-AC02-2981D2DF2E62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9126454" y="3300965"/>
                  <a:ext cx="997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8461B152-FDCE-46C8-A256-42266CD008ED}"/>
                    </a:ext>
                  </a:extLst>
                </p14:cNvPr>
                <p14:cNvContentPartPr/>
                <p14:nvPr/>
              </p14:nvContentPartPr>
              <p14:xfrm>
                <a:off x="9261094" y="3296285"/>
                <a:ext cx="287640" cy="8748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8461B152-FDCE-46C8-A256-42266CD008ED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9256774" y="3291965"/>
                  <a:ext cx="2962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E9CC5932-7A66-427E-9F76-511B5353733E}"/>
                    </a:ext>
                  </a:extLst>
                </p14:cNvPr>
                <p14:cNvContentPartPr/>
                <p14:nvPr/>
              </p14:nvContentPartPr>
              <p14:xfrm>
                <a:off x="9734494" y="3176765"/>
                <a:ext cx="209880" cy="27432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E9CC5932-7A66-427E-9F76-511B5353733E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9730174" y="3172445"/>
                  <a:ext cx="2185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75BE5331-9EE4-4633-98AC-A4784517F5FB}"/>
                    </a:ext>
                  </a:extLst>
                </p14:cNvPr>
                <p14:cNvContentPartPr/>
                <p14:nvPr/>
              </p14:nvContentPartPr>
              <p14:xfrm>
                <a:off x="10120414" y="3213485"/>
                <a:ext cx="126720" cy="9288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75BE5331-9EE4-4633-98AC-A4784517F5FB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0116094" y="3209165"/>
                  <a:ext cx="1353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CEEE5FEF-587B-4B17-AF92-57201DA006B0}"/>
                    </a:ext>
                  </a:extLst>
                </p14:cNvPr>
                <p14:cNvContentPartPr/>
                <p14:nvPr/>
              </p14:nvContentPartPr>
              <p14:xfrm>
                <a:off x="10280614" y="3151565"/>
                <a:ext cx="83160" cy="9864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CEEE5FEF-587B-4B17-AF92-57201DA006B0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0276294" y="3147245"/>
                  <a:ext cx="918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8DA5EB65-7947-425B-8F3E-ED284BB04309}"/>
                    </a:ext>
                  </a:extLst>
                </p14:cNvPr>
                <p14:cNvContentPartPr/>
                <p14:nvPr/>
              </p14:nvContentPartPr>
              <p14:xfrm>
                <a:off x="10525054" y="3167765"/>
                <a:ext cx="119160" cy="8028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8DA5EB65-7947-425B-8F3E-ED284BB04309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0520734" y="3163445"/>
                  <a:ext cx="1278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5AD78657-15EE-408C-97EA-9E1E16820B0B}"/>
                    </a:ext>
                  </a:extLst>
                </p14:cNvPr>
                <p14:cNvContentPartPr/>
                <p14:nvPr/>
              </p14:nvContentPartPr>
              <p14:xfrm>
                <a:off x="10635574" y="3129965"/>
                <a:ext cx="93240" cy="10980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5AD78657-15EE-408C-97EA-9E1E16820B0B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0631254" y="3125645"/>
                  <a:ext cx="1018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A9EAD6E4-9656-463E-8219-7B600412207A}"/>
                    </a:ext>
                  </a:extLst>
                </p14:cNvPr>
                <p14:cNvContentPartPr/>
                <p14:nvPr/>
              </p14:nvContentPartPr>
              <p14:xfrm>
                <a:off x="10716574" y="3135725"/>
                <a:ext cx="78480" cy="10044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A9EAD6E4-9656-463E-8219-7B600412207A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0712254" y="3131405"/>
                  <a:ext cx="871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49F13228-4208-4EA9-95EF-D4B461EC2674}"/>
                    </a:ext>
                  </a:extLst>
                </p14:cNvPr>
                <p14:cNvContentPartPr/>
                <p14:nvPr/>
              </p14:nvContentPartPr>
              <p14:xfrm>
                <a:off x="10799014" y="3065525"/>
                <a:ext cx="271800" cy="14364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49F13228-4208-4EA9-95EF-D4B461EC2674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0794694" y="3061205"/>
                  <a:ext cx="2804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35617DFD-B54C-4A4D-A685-E984DB4FAAFC}"/>
                    </a:ext>
                  </a:extLst>
                </p14:cNvPr>
                <p14:cNvContentPartPr/>
                <p14:nvPr/>
              </p14:nvContentPartPr>
              <p14:xfrm>
                <a:off x="11056414" y="3012965"/>
                <a:ext cx="139680" cy="13392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35617DFD-B54C-4A4D-A685-E984DB4FAAFC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1052094" y="3008645"/>
                  <a:ext cx="1483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61C4EAE8-3770-45ED-B044-80A0D4D57DB2}"/>
                    </a:ext>
                  </a:extLst>
                </p14:cNvPr>
                <p14:cNvContentPartPr/>
                <p14:nvPr/>
              </p14:nvContentPartPr>
              <p14:xfrm>
                <a:off x="11311294" y="2862125"/>
                <a:ext cx="428400" cy="22860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61C4EAE8-3770-45ED-B044-80A0D4D57DB2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1306974" y="2857805"/>
                  <a:ext cx="4370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0DD130E1-AD95-42E9-B0F5-23093957C1B8}"/>
                    </a:ext>
                  </a:extLst>
                </p14:cNvPr>
                <p14:cNvContentPartPr/>
                <p14:nvPr/>
              </p14:nvContentPartPr>
              <p14:xfrm>
                <a:off x="11738254" y="2861765"/>
                <a:ext cx="87120" cy="9900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0DD130E1-AD95-42E9-B0F5-23093957C1B8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1733934" y="2857445"/>
                  <a:ext cx="957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229D3F4D-107E-430A-9F44-A5B661D5608D}"/>
                    </a:ext>
                  </a:extLst>
                </p14:cNvPr>
                <p14:cNvContentPartPr/>
                <p14:nvPr/>
              </p14:nvContentPartPr>
              <p14:xfrm>
                <a:off x="11819254" y="2859965"/>
                <a:ext cx="87120" cy="9576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229D3F4D-107E-430A-9F44-A5B661D5608D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1814934" y="2855645"/>
                  <a:ext cx="957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2F0CD4B8-B7FE-4D30-88B3-10DD26B52B70}"/>
                    </a:ext>
                  </a:extLst>
                </p14:cNvPr>
                <p14:cNvContentPartPr/>
                <p14:nvPr/>
              </p14:nvContentPartPr>
              <p14:xfrm>
                <a:off x="8771494" y="3649805"/>
                <a:ext cx="220680" cy="12384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2F0CD4B8-B7FE-4D30-88B3-10DD26B52B70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8767174" y="3645485"/>
                  <a:ext cx="2293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712A75DE-DE6D-45B2-AE4F-8F9A0BD8242B}"/>
                    </a:ext>
                  </a:extLst>
                </p14:cNvPr>
                <p14:cNvContentPartPr/>
                <p14:nvPr/>
              </p14:nvContentPartPr>
              <p14:xfrm>
                <a:off x="9003694" y="3642965"/>
                <a:ext cx="66240" cy="7776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712A75DE-DE6D-45B2-AE4F-8F9A0BD8242B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8999374" y="3638645"/>
                  <a:ext cx="748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14E09B7F-A208-4F6A-B1F8-AF97861513AC}"/>
                    </a:ext>
                  </a:extLst>
                </p14:cNvPr>
                <p14:cNvContentPartPr/>
                <p14:nvPr/>
              </p14:nvContentPartPr>
              <p14:xfrm>
                <a:off x="9100534" y="3564845"/>
                <a:ext cx="109440" cy="13824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14E09B7F-A208-4F6A-B1F8-AF97861513AC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096214" y="3560525"/>
                  <a:ext cx="1180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3D1BCFE0-77AE-49DD-870D-A15B8517A7A3}"/>
                    </a:ext>
                  </a:extLst>
                </p14:cNvPr>
                <p14:cNvContentPartPr/>
                <p14:nvPr/>
              </p14:nvContentPartPr>
              <p14:xfrm>
                <a:off x="9217174" y="3505085"/>
                <a:ext cx="15120" cy="16092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3D1BCFE0-77AE-49DD-870D-A15B8517A7A3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9212854" y="3500765"/>
                  <a:ext cx="237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FB6BAF5B-C045-4C49-B81E-78432E402557}"/>
                    </a:ext>
                  </a:extLst>
                </p14:cNvPr>
                <p14:cNvContentPartPr/>
                <p14:nvPr/>
              </p14:nvContentPartPr>
              <p14:xfrm>
                <a:off x="9271534" y="3517325"/>
                <a:ext cx="131760" cy="14904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FB6BAF5B-C045-4C49-B81E-78432E402557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9267214" y="3513005"/>
                  <a:ext cx="1404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2AEFB599-69C8-4A70-8F20-F3039912CC7C}"/>
                    </a:ext>
                  </a:extLst>
                </p14:cNvPr>
                <p14:cNvContentPartPr/>
                <p14:nvPr/>
              </p14:nvContentPartPr>
              <p14:xfrm>
                <a:off x="9549814" y="3489605"/>
                <a:ext cx="91440" cy="12672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2AEFB599-69C8-4A70-8F20-F3039912CC7C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9545494" y="3485285"/>
                  <a:ext cx="1000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95033956-4C2B-4671-95BD-B5CEBD063AD4}"/>
                    </a:ext>
                  </a:extLst>
                </p14:cNvPr>
                <p14:cNvContentPartPr/>
                <p14:nvPr/>
              </p14:nvContentPartPr>
              <p14:xfrm>
                <a:off x="9659974" y="3489245"/>
                <a:ext cx="97200" cy="12276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95033956-4C2B-4671-95BD-B5CEBD063AD4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9655654" y="3484925"/>
                  <a:ext cx="1058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8F196649-FF0B-4518-8EDD-D31867A205F8}"/>
                    </a:ext>
                  </a:extLst>
                </p14:cNvPr>
                <p14:cNvContentPartPr/>
                <p14:nvPr/>
              </p14:nvContentPartPr>
              <p14:xfrm>
                <a:off x="9941854" y="3473405"/>
                <a:ext cx="115920" cy="7632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8F196649-FF0B-4518-8EDD-D31867A205F8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9937534" y="3469085"/>
                  <a:ext cx="1245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67449739-0A65-4252-A4D1-5354FA8579C2}"/>
                    </a:ext>
                  </a:extLst>
                </p14:cNvPr>
                <p14:cNvContentPartPr/>
                <p14:nvPr/>
              </p14:nvContentPartPr>
              <p14:xfrm>
                <a:off x="10160734" y="3460445"/>
                <a:ext cx="81720" cy="20484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67449739-0A65-4252-A4D1-5354FA8579C2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0156414" y="3456125"/>
                  <a:ext cx="903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01DAD0E6-59E5-46D1-98FA-A5248CC58CDD}"/>
                    </a:ext>
                  </a:extLst>
                </p14:cNvPr>
                <p14:cNvContentPartPr/>
                <p14:nvPr/>
              </p14:nvContentPartPr>
              <p14:xfrm>
                <a:off x="10262254" y="3454685"/>
                <a:ext cx="79920" cy="6516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01DAD0E6-59E5-46D1-98FA-A5248CC58CDD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0257934" y="3450365"/>
                  <a:ext cx="885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1DD0EAC6-8808-49D8-9CA5-1CDECDE2560F}"/>
                    </a:ext>
                  </a:extLst>
                </p14:cNvPr>
                <p14:cNvContentPartPr/>
                <p14:nvPr/>
              </p14:nvContentPartPr>
              <p14:xfrm>
                <a:off x="10386454" y="3435605"/>
                <a:ext cx="75240" cy="6660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1DD0EAC6-8808-49D8-9CA5-1CDECDE2560F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0382134" y="3431285"/>
                  <a:ext cx="838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80E85F3A-CBE3-4606-8F99-DBB95D2B1967}"/>
                    </a:ext>
                  </a:extLst>
                </p14:cNvPr>
                <p14:cNvContentPartPr/>
                <p14:nvPr/>
              </p14:nvContentPartPr>
              <p14:xfrm>
                <a:off x="10510294" y="3352805"/>
                <a:ext cx="119520" cy="11556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80E85F3A-CBE3-4606-8F99-DBB95D2B1967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0505974" y="3348485"/>
                  <a:ext cx="1281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859257E2-C0C4-432F-9564-046FF78DAC2A}"/>
                    </a:ext>
                  </a:extLst>
                </p14:cNvPr>
                <p14:cNvContentPartPr/>
                <p14:nvPr/>
              </p14:nvContentPartPr>
              <p14:xfrm>
                <a:off x="10822414" y="3364325"/>
                <a:ext cx="87840" cy="8244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859257E2-C0C4-432F-9564-046FF78DAC2A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0818094" y="3360005"/>
                  <a:ext cx="964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26033845-9C5B-48BC-9772-FE44AED42B6D}"/>
                    </a:ext>
                  </a:extLst>
                </p14:cNvPr>
                <p14:cNvContentPartPr/>
                <p14:nvPr/>
              </p14:nvContentPartPr>
              <p14:xfrm>
                <a:off x="10928974" y="3284045"/>
                <a:ext cx="92160" cy="12888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26033845-9C5B-48BC-9772-FE44AED42B6D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0924654" y="3279725"/>
                  <a:ext cx="1008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84362E79-07A9-4FDE-92E2-CC32B1415335}"/>
                    </a:ext>
                  </a:extLst>
                </p14:cNvPr>
                <p14:cNvContentPartPr/>
                <p14:nvPr/>
              </p14:nvContentPartPr>
              <p14:xfrm>
                <a:off x="11046694" y="3295205"/>
                <a:ext cx="123120" cy="9864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84362E79-07A9-4FDE-92E2-CC32B1415335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1042374" y="3290885"/>
                  <a:ext cx="1317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8EABD17D-F9AE-49B1-864B-202FF6AB2328}"/>
                    </a:ext>
                  </a:extLst>
                </p14:cNvPr>
                <p14:cNvContentPartPr/>
                <p14:nvPr/>
              </p14:nvContentPartPr>
              <p14:xfrm>
                <a:off x="11148214" y="3222845"/>
                <a:ext cx="118800" cy="13644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8EABD17D-F9AE-49B1-864B-202FF6AB2328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1143894" y="3218525"/>
                  <a:ext cx="1274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948FA32C-0068-4D8C-B3A0-A1E448B6303D}"/>
                    </a:ext>
                  </a:extLst>
                </p14:cNvPr>
                <p14:cNvContentPartPr/>
                <p14:nvPr/>
              </p14:nvContentPartPr>
              <p14:xfrm>
                <a:off x="11278894" y="3248765"/>
                <a:ext cx="121320" cy="9828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948FA32C-0068-4D8C-B3A0-A1E448B6303D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1274574" y="3244445"/>
                  <a:ext cx="1299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546624AA-A3D2-47C5-97EE-BB55AECD7FB6}"/>
                    </a:ext>
                  </a:extLst>
                </p14:cNvPr>
                <p14:cNvContentPartPr/>
                <p14:nvPr/>
              </p14:nvContentPartPr>
              <p14:xfrm>
                <a:off x="10446574" y="3054365"/>
                <a:ext cx="1491120" cy="30204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546624AA-A3D2-47C5-97EE-BB55AECD7FB6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0442254" y="3050045"/>
                  <a:ext cx="1499760" cy="310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31686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87184" y="412870"/>
                <a:ext cx="8856984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400" dirty="0"/>
                  <a:t>How to calculate a regression line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400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de-DE" sz="2400" i="1" baseline="-25000">
                        <a:latin typeface="Cambria Math"/>
                      </a:rPr>
                      <m:t>𝑖</m:t>
                    </m:r>
                    <m:r>
                      <a:rPr lang="de-DE" sz="24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de-DE" sz="2400">
                        <a:latin typeface="Cambria Math"/>
                      </a:rPr>
                      <m:t>a</m:t>
                    </m:r>
                    <m:r>
                      <a:rPr lang="de-DE" sz="240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de-DE" sz="2400">
                        <a:latin typeface="Cambria Math"/>
                      </a:rPr>
                      <m:t>bx</m:t>
                    </m:r>
                  </m:oMath>
                </a14:m>
                <a:r>
                  <a:rPr lang="de-DE" sz="2400" baseline="-25000" dirty="0"/>
                  <a:t>i</a:t>
                </a:r>
                <a:r>
                  <a:rPr lang="de-DE" sz="2400" dirty="0"/>
                  <a:t>?</a:t>
                </a:r>
              </a:p>
              <a:p>
                <a:r>
                  <a:rPr lang="de-DE" sz="2400" dirty="0"/>
                  <a:t>              </a:t>
                </a:r>
              </a:p>
              <a:p>
                <a:r>
                  <a:rPr lang="de-DE" sz="2400" dirty="0"/>
                  <a:t>The </a:t>
                </a:r>
                <a:r>
                  <a:rPr lang="de-DE" sz="2400" dirty="0" err="1"/>
                  <a:t>coefficients</a:t>
                </a:r>
                <a:r>
                  <a:rPr lang="de-DE" sz="2400" dirty="0"/>
                  <a:t> a and b </a:t>
                </a:r>
                <a:r>
                  <a:rPr lang="de-DE" sz="2400" dirty="0" err="1"/>
                  <a:t>has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calculated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from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collected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data</a:t>
                </a:r>
                <a:r>
                  <a:rPr lang="de-DE" sz="2400" dirty="0"/>
                  <a:t>.</a:t>
                </a:r>
              </a:p>
              <a:p>
                <a:endParaRPr lang="de-DE" sz="2400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400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de-DE" sz="2400" i="1" baseline="-25000">
                        <a:latin typeface="Cambria Math"/>
                      </a:rPr>
                      <m:t>𝑖</m:t>
                    </m:r>
                  </m:oMath>
                </a14:m>
                <a:r>
                  <a:rPr lang="de-DE" sz="2400" dirty="0"/>
                  <a:t>  		Value on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regression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line</a:t>
                </a:r>
                <a:endParaRPr lang="de-DE" sz="2400" dirty="0"/>
              </a:p>
              <a:p>
                <a14:m>
                  <m:oMath xmlns:m="http://schemas.openxmlformats.org/officeDocument/2006/math">
                    <m:r>
                      <a:rPr lang="de-DE" sz="2400" i="1">
                        <a:latin typeface="Cambria Math"/>
                      </a:rPr>
                      <m:t>𝑦</m:t>
                    </m:r>
                    <m:r>
                      <a:rPr lang="de-DE" sz="2400" i="1" baseline="-25000">
                        <a:latin typeface="Cambria Math"/>
                      </a:rPr>
                      <m:t>𝑖</m:t>
                    </m:r>
                  </m:oMath>
                </a14:m>
                <a:r>
                  <a:rPr lang="de-DE" sz="2400" dirty="0"/>
                  <a:t>		</a:t>
                </a:r>
                <a:r>
                  <a:rPr lang="de-DE" sz="2400" dirty="0" err="1"/>
                  <a:t>collected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data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point</a:t>
                </a:r>
                <a:endParaRPr lang="de-DE" sz="24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ε</m:t>
                    </m:r>
                    <m:r>
                      <a:rPr lang="de-DE" sz="2400" i="1" baseline="-25000">
                        <a:latin typeface="Cambria Math"/>
                      </a:rPr>
                      <m:t>𝑖</m:t>
                    </m:r>
                    <m:r>
                      <a:rPr lang="de-DE" sz="2400" i="1">
                        <a:latin typeface="Cambria Math"/>
                      </a:rPr>
                      <m:t>=</m:t>
                    </m:r>
                  </m:oMath>
                </a14:m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/>
                      </a:rPr>
                      <m:t>𝑦</m:t>
                    </m:r>
                    <m:r>
                      <a:rPr lang="de-DE" sz="2400" i="1" baseline="-25000">
                        <a:latin typeface="Cambria Math"/>
                      </a:rPr>
                      <m:t>𝑖</m:t>
                    </m:r>
                    <m:r>
                      <a:rPr lang="de-DE" sz="2400" i="1" baseline="-25000">
                        <a:latin typeface="Cambria Math"/>
                      </a:rPr>
                      <m:t> </m:t>
                    </m:r>
                  </m:oMath>
                </a14:m>
                <a:r>
                  <a:rPr lang="de-DE" sz="2400" dirty="0"/>
                  <a:t>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400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de-DE" sz="2400" i="1" baseline="-25000">
                        <a:latin typeface="Cambria Math"/>
                      </a:rPr>
                      <m:t>𝑖</m:t>
                    </m:r>
                  </m:oMath>
                </a14:m>
                <a:r>
                  <a:rPr lang="de-DE" sz="2400" dirty="0"/>
                  <a:t>	</a:t>
                </a:r>
                <a:r>
                  <a:rPr lang="de-DE" sz="2400" dirty="0" err="1"/>
                  <a:t>Difference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between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data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point</a:t>
                </a:r>
                <a:r>
                  <a:rPr lang="de-DE" sz="2400" dirty="0"/>
                  <a:t> and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theoretical</a:t>
                </a:r>
                <a:r>
                  <a:rPr lang="de-DE" sz="2400" dirty="0"/>
                  <a:t> 		</a:t>
                </a:r>
                <a:r>
                  <a:rPr lang="de-DE" sz="2400" dirty="0" err="1"/>
                  <a:t>value</a:t>
                </a:r>
                <a:r>
                  <a:rPr lang="de-DE" sz="2400" dirty="0"/>
                  <a:t> on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regression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line</a:t>
                </a:r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r>
                  <a:rPr lang="de-DE" sz="2400" dirty="0" err="1"/>
                  <a:t>Determine</a:t>
                </a:r>
                <a:r>
                  <a:rPr lang="de-DE" sz="2400" dirty="0"/>
                  <a:t> a and b such, </a:t>
                </a:r>
                <a:r>
                  <a:rPr lang="de-DE" sz="2400" dirty="0" err="1"/>
                  <a:t>that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sum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all </a:t>
                </a:r>
                <a:r>
                  <a:rPr lang="de-DE" sz="2400" dirty="0" err="1"/>
                  <a:t>quadratic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differences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de-DE" sz="2400" i="1" baseline="-25000">
                        <a:latin typeface="Cambria Math"/>
                      </a:rPr>
                      <m:t> </m:t>
                    </m:r>
                  </m:oMath>
                </a14:m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minimized</a:t>
                </a:r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84" y="412870"/>
                <a:ext cx="8856984" cy="5976664"/>
              </a:xfrm>
              <a:prstGeom prst="rect">
                <a:avLst/>
              </a:prstGeom>
              <a:blipFill>
                <a:blip r:embed="rId2"/>
                <a:stretch>
                  <a:fillRect l="-1032" t="-8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 err="1"/>
              <a:t>Optimizing</a:t>
            </a:r>
            <a:r>
              <a:rPr lang="de-DE" sz="2600" dirty="0"/>
              <a:t> </a:t>
            </a:r>
            <a:r>
              <a:rPr lang="de-DE" sz="2600" dirty="0" err="1"/>
              <a:t>problem</a:t>
            </a:r>
            <a:endParaRPr lang="de-DE" sz="26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F9A69E6-8835-AFBA-5530-FB9FAD1B040C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91A6F18C-FEBC-4628-8F40-18F0558A44F1}"/>
                  </a:ext>
                </a:extLst>
              </p14:cNvPr>
              <p14:cNvContentPartPr/>
              <p14:nvPr/>
            </p14:nvContentPartPr>
            <p14:xfrm>
              <a:off x="4245574" y="828845"/>
              <a:ext cx="1803960" cy="6552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91A6F18C-FEBC-4628-8F40-18F0558A44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1254" y="824525"/>
                <a:ext cx="181260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73EF940D-36A6-4203-8360-893DD0B5F95B}"/>
                  </a:ext>
                </a:extLst>
              </p14:cNvPr>
              <p14:cNvContentPartPr/>
              <p14:nvPr/>
            </p14:nvContentPartPr>
            <p14:xfrm>
              <a:off x="4249534" y="859805"/>
              <a:ext cx="1834560" cy="4968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73EF940D-36A6-4203-8360-893DD0B5F95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45214" y="855485"/>
                <a:ext cx="184320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7B8C2CC4-DF87-4926-B9C5-CE678F399BAE}"/>
                  </a:ext>
                </a:extLst>
              </p14:cNvPr>
              <p14:cNvContentPartPr/>
              <p14:nvPr/>
            </p14:nvContentPartPr>
            <p14:xfrm>
              <a:off x="195214" y="3066605"/>
              <a:ext cx="1347120" cy="5544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7B8C2CC4-DF87-4926-B9C5-CE678F399BA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0894" y="3062285"/>
                <a:ext cx="135576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54A6B22A-F6FA-4267-8ADF-74D0AAF286EA}"/>
                  </a:ext>
                </a:extLst>
              </p14:cNvPr>
              <p14:cNvContentPartPr/>
              <p14:nvPr/>
            </p14:nvContentPartPr>
            <p14:xfrm>
              <a:off x="10238854" y="1902725"/>
              <a:ext cx="122760" cy="87120"/>
            </p14:xfrm>
          </p:contentPart>
        </mc:Choice>
        <mc:Fallback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54A6B22A-F6FA-4267-8ADF-74D0AAF286E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234534" y="1898405"/>
                <a:ext cx="13140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9E3C7204-8C24-49A2-AEF7-F27988EA66C3}"/>
                  </a:ext>
                </a:extLst>
              </p14:cNvPr>
              <p14:cNvContentPartPr/>
              <p14:nvPr/>
            </p14:nvContentPartPr>
            <p14:xfrm>
              <a:off x="9352894" y="2573045"/>
              <a:ext cx="2756880" cy="489960"/>
            </p14:xfrm>
          </p:contentPart>
        </mc:Choice>
        <mc:Fallback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9E3C7204-8C24-49A2-AEF7-F27988EA66C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48574" y="2568725"/>
                <a:ext cx="2765520" cy="4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73" name="Freihand 372">
                <a:extLst>
                  <a:ext uri="{FF2B5EF4-FFF2-40B4-BE49-F238E27FC236}">
                    <a16:creationId xmlns:a16="http://schemas.microsoft.com/office/drawing/2014/main" id="{B2393250-8251-4068-87EB-688906D376D9}"/>
                  </a:ext>
                </a:extLst>
              </p14:cNvPr>
              <p14:cNvContentPartPr/>
              <p14:nvPr/>
            </p14:nvContentPartPr>
            <p14:xfrm>
              <a:off x="6494854" y="3255245"/>
              <a:ext cx="934560" cy="261000"/>
            </p14:xfrm>
          </p:contentPart>
        </mc:Choice>
        <mc:Fallback>
          <p:pic>
            <p:nvPicPr>
              <p:cNvPr id="373" name="Freihand 372">
                <a:extLst>
                  <a:ext uri="{FF2B5EF4-FFF2-40B4-BE49-F238E27FC236}">
                    <a16:creationId xmlns:a16="http://schemas.microsoft.com/office/drawing/2014/main" id="{B2393250-8251-4068-87EB-688906D376D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90534" y="3250925"/>
                <a:ext cx="94320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93" name="Freihand 392">
                <a:extLst>
                  <a:ext uri="{FF2B5EF4-FFF2-40B4-BE49-F238E27FC236}">
                    <a16:creationId xmlns:a16="http://schemas.microsoft.com/office/drawing/2014/main" id="{3B6A23E9-676A-47D4-84CE-DAC0E912A3A8}"/>
                  </a:ext>
                </a:extLst>
              </p14:cNvPr>
              <p14:cNvContentPartPr/>
              <p14:nvPr/>
            </p14:nvContentPartPr>
            <p14:xfrm>
              <a:off x="214654" y="3059765"/>
              <a:ext cx="1337760" cy="45720"/>
            </p14:xfrm>
          </p:contentPart>
        </mc:Choice>
        <mc:Fallback>
          <p:pic>
            <p:nvPicPr>
              <p:cNvPr id="393" name="Freihand 392">
                <a:extLst>
                  <a:ext uri="{FF2B5EF4-FFF2-40B4-BE49-F238E27FC236}">
                    <a16:creationId xmlns:a16="http://schemas.microsoft.com/office/drawing/2014/main" id="{3B6A23E9-676A-47D4-84CE-DAC0E912A3A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0334" y="3055445"/>
                <a:ext cx="13464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94" name="Freihand 393">
                <a:extLst>
                  <a:ext uri="{FF2B5EF4-FFF2-40B4-BE49-F238E27FC236}">
                    <a16:creationId xmlns:a16="http://schemas.microsoft.com/office/drawing/2014/main" id="{EF85CD26-513C-4B77-9BBC-8F9EC53B8C2C}"/>
                  </a:ext>
                </a:extLst>
              </p14:cNvPr>
              <p14:cNvContentPartPr/>
              <p14:nvPr/>
            </p14:nvContentPartPr>
            <p14:xfrm>
              <a:off x="6259774" y="3264245"/>
              <a:ext cx="1128240" cy="437760"/>
            </p14:xfrm>
          </p:contentPart>
        </mc:Choice>
        <mc:Fallback>
          <p:pic>
            <p:nvPicPr>
              <p:cNvPr id="394" name="Freihand 393">
                <a:extLst>
                  <a:ext uri="{FF2B5EF4-FFF2-40B4-BE49-F238E27FC236}">
                    <a16:creationId xmlns:a16="http://schemas.microsoft.com/office/drawing/2014/main" id="{EF85CD26-513C-4B77-9BBC-8F9EC53B8C2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255454" y="3259925"/>
                <a:ext cx="1136880" cy="4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473" name="Freihand 472">
                <a:extLst>
                  <a:ext uri="{FF2B5EF4-FFF2-40B4-BE49-F238E27FC236}">
                    <a16:creationId xmlns:a16="http://schemas.microsoft.com/office/drawing/2014/main" id="{810F7CB5-637E-4B87-93C0-51578EDF00F4}"/>
                  </a:ext>
                </a:extLst>
              </p14:cNvPr>
              <p14:cNvContentPartPr/>
              <p14:nvPr/>
            </p14:nvContentPartPr>
            <p14:xfrm>
              <a:off x="7257694" y="4890005"/>
              <a:ext cx="271800" cy="119160"/>
            </p14:xfrm>
          </p:contentPart>
        </mc:Choice>
        <mc:Fallback>
          <p:pic>
            <p:nvPicPr>
              <p:cNvPr id="473" name="Freihand 472">
                <a:extLst>
                  <a:ext uri="{FF2B5EF4-FFF2-40B4-BE49-F238E27FC236}">
                    <a16:creationId xmlns:a16="http://schemas.microsoft.com/office/drawing/2014/main" id="{810F7CB5-637E-4B87-93C0-51578EDF00F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253374" y="4885685"/>
                <a:ext cx="28044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569" name="Freihand 568">
                <a:extLst>
                  <a:ext uri="{FF2B5EF4-FFF2-40B4-BE49-F238E27FC236}">
                    <a16:creationId xmlns:a16="http://schemas.microsoft.com/office/drawing/2014/main" id="{5DEFBCD7-8935-4F1E-8DCC-D8D950E0FAAC}"/>
                  </a:ext>
                </a:extLst>
              </p14:cNvPr>
              <p14:cNvContentPartPr/>
              <p14:nvPr/>
            </p14:nvContentPartPr>
            <p14:xfrm>
              <a:off x="8708134" y="1684565"/>
              <a:ext cx="1802160" cy="684000"/>
            </p14:xfrm>
          </p:contentPart>
        </mc:Choice>
        <mc:Fallback>
          <p:pic>
            <p:nvPicPr>
              <p:cNvPr id="569" name="Freihand 568">
                <a:extLst>
                  <a:ext uri="{FF2B5EF4-FFF2-40B4-BE49-F238E27FC236}">
                    <a16:creationId xmlns:a16="http://schemas.microsoft.com/office/drawing/2014/main" id="{5DEFBCD7-8935-4F1E-8DCC-D8D950E0FAA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703814" y="1680245"/>
                <a:ext cx="1810800" cy="69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72" name="Gruppieren 571">
            <a:extLst>
              <a:ext uri="{FF2B5EF4-FFF2-40B4-BE49-F238E27FC236}">
                <a16:creationId xmlns:a16="http://schemas.microsoft.com/office/drawing/2014/main" id="{864CC90C-4FA4-4EC7-A868-267F8F21631C}"/>
              </a:ext>
            </a:extLst>
          </p:cNvPr>
          <p:cNvGrpSpPr/>
          <p:nvPr/>
        </p:nvGrpSpPr>
        <p:grpSpPr>
          <a:xfrm>
            <a:off x="4966294" y="220805"/>
            <a:ext cx="7117200" cy="6465960"/>
            <a:chOff x="4966294" y="220805"/>
            <a:chExt cx="7117200" cy="646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CE108C06-B473-4941-A60F-F197037DF1D0}"/>
                    </a:ext>
                  </a:extLst>
                </p14:cNvPr>
                <p14:cNvContentPartPr/>
                <p14:nvPr/>
              </p14:nvContentPartPr>
              <p14:xfrm>
                <a:off x="4997974" y="519605"/>
                <a:ext cx="242280" cy="4082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CE108C06-B473-4941-A60F-F197037DF1D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993654" y="515285"/>
                  <a:ext cx="25092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0F5BBCEC-2396-4D4F-B860-C816CA1E92B1}"/>
                    </a:ext>
                  </a:extLst>
                </p14:cNvPr>
                <p14:cNvContentPartPr/>
                <p14:nvPr/>
              </p14:nvContentPartPr>
              <p14:xfrm>
                <a:off x="5516374" y="440765"/>
                <a:ext cx="206640" cy="4766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0F5BBCEC-2396-4D4F-B860-C816CA1E92B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512054" y="436445"/>
                  <a:ext cx="21528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33D08CE-2B82-433D-9431-3B2C152F21D0}"/>
                    </a:ext>
                  </a:extLst>
                </p14:cNvPr>
                <p14:cNvContentPartPr/>
                <p14:nvPr/>
              </p14:nvContentPartPr>
              <p14:xfrm>
                <a:off x="4966294" y="537245"/>
                <a:ext cx="251640" cy="3175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33D08CE-2B82-433D-9431-3B2C152F21D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961974" y="532925"/>
                  <a:ext cx="26028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5636D1F-9BF2-4D7D-BE5B-B913B59B34AA}"/>
                    </a:ext>
                  </a:extLst>
                </p14:cNvPr>
                <p14:cNvContentPartPr/>
                <p14:nvPr/>
              </p14:nvContentPartPr>
              <p14:xfrm>
                <a:off x="5492614" y="477485"/>
                <a:ext cx="256680" cy="4255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5636D1F-9BF2-4D7D-BE5B-B913B59B34A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488294" y="473165"/>
                  <a:ext cx="26532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D89E74A-CAE9-4F97-A881-4D73F3ACE2F4}"/>
                    </a:ext>
                  </a:extLst>
                </p14:cNvPr>
                <p14:cNvContentPartPr/>
                <p14:nvPr/>
              </p14:nvContentPartPr>
              <p14:xfrm>
                <a:off x="8932054" y="356165"/>
                <a:ext cx="97200" cy="2080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D89E74A-CAE9-4F97-A881-4D73F3ACE2F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927734" y="351845"/>
                  <a:ext cx="1058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F111F01-42AD-4F31-BE87-7BF6FB381D71}"/>
                    </a:ext>
                  </a:extLst>
                </p14:cNvPr>
                <p14:cNvContentPartPr/>
                <p14:nvPr/>
              </p14:nvContentPartPr>
              <p14:xfrm>
                <a:off x="9062374" y="359405"/>
                <a:ext cx="101160" cy="954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F111F01-42AD-4F31-BE87-7BF6FB381D7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058054" y="355085"/>
                  <a:ext cx="1098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A00A13C-E643-4574-A3EB-91698A7DC63F}"/>
                    </a:ext>
                  </a:extLst>
                </p14:cNvPr>
                <p14:cNvContentPartPr/>
                <p14:nvPr/>
              </p14:nvContentPartPr>
              <p14:xfrm>
                <a:off x="9212854" y="352925"/>
                <a:ext cx="116280" cy="964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A00A13C-E643-4574-A3EB-91698A7DC63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208534" y="348605"/>
                  <a:ext cx="1249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A9293FD-B99C-44B1-8D17-8D88B00FF517}"/>
                    </a:ext>
                  </a:extLst>
                </p14:cNvPr>
                <p14:cNvContentPartPr/>
                <p14:nvPr/>
              </p14:nvContentPartPr>
              <p14:xfrm>
                <a:off x="9333094" y="342125"/>
                <a:ext cx="96840" cy="1069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A9293FD-B99C-44B1-8D17-8D88B00FF51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328774" y="337805"/>
                  <a:ext cx="1054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3DED4BF4-4D9B-4F5E-8206-51CDD36D714E}"/>
                    </a:ext>
                  </a:extLst>
                </p14:cNvPr>
                <p14:cNvContentPartPr/>
                <p14:nvPr/>
              </p14:nvContentPartPr>
              <p14:xfrm>
                <a:off x="9451534" y="359045"/>
                <a:ext cx="4320" cy="770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3DED4BF4-4D9B-4F5E-8206-51CDD36D714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447214" y="354725"/>
                  <a:ext cx="129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9789A8F-214A-458B-B085-5304F728F3D6}"/>
                    </a:ext>
                  </a:extLst>
                </p14:cNvPr>
                <p14:cNvContentPartPr/>
                <p14:nvPr/>
              </p14:nvContentPartPr>
              <p14:xfrm>
                <a:off x="9452614" y="220805"/>
                <a:ext cx="8640" cy="46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9789A8F-214A-458B-B085-5304F728F3D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448294" y="216485"/>
                  <a:ext cx="1728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545AC6E-0B8D-417B-8281-2B3198F94ADC}"/>
                    </a:ext>
                  </a:extLst>
                </p14:cNvPr>
                <p14:cNvContentPartPr/>
                <p14:nvPr/>
              </p14:nvContentPartPr>
              <p14:xfrm>
                <a:off x="9482854" y="264725"/>
                <a:ext cx="79200" cy="2005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545AC6E-0B8D-417B-8281-2B3198F94AD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478534" y="260405"/>
                  <a:ext cx="878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FC8EC3C-1C0D-4029-B552-BA5D1E4A1E35}"/>
                    </a:ext>
                  </a:extLst>
                </p14:cNvPr>
                <p14:cNvContentPartPr/>
                <p14:nvPr/>
              </p14:nvContentPartPr>
              <p14:xfrm>
                <a:off x="9602374" y="262205"/>
                <a:ext cx="32040" cy="1868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FC8EC3C-1C0D-4029-B552-BA5D1E4A1E3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598054" y="257885"/>
                  <a:ext cx="406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CC7147F-5F8A-4080-B859-2AA8BFE95B9C}"/>
                    </a:ext>
                  </a:extLst>
                </p14:cNvPr>
                <p14:cNvContentPartPr/>
                <p14:nvPr/>
              </p14:nvContentPartPr>
              <p14:xfrm>
                <a:off x="9658174" y="362645"/>
                <a:ext cx="89280" cy="1011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CC7147F-5F8A-4080-B859-2AA8BFE95B9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653854" y="358325"/>
                  <a:ext cx="979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53ED1D4-11EC-4BEA-B43B-592A207F585E}"/>
                    </a:ext>
                  </a:extLst>
                </p14:cNvPr>
                <p14:cNvContentPartPr/>
                <p14:nvPr/>
              </p14:nvContentPartPr>
              <p14:xfrm>
                <a:off x="9932494" y="230165"/>
                <a:ext cx="235440" cy="2667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53ED1D4-11EC-4BEA-B43B-592A207F585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928174" y="225845"/>
                  <a:ext cx="2440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1646153-1F52-4E01-BDAF-163B3FDCF297}"/>
                    </a:ext>
                  </a:extLst>
                </p14:cNvPr>
                <p14:cNvContentPartPr/>
                <p14:nvPr/>
              </p14:nvContentPartPr>
              <p14:xfrm>
                <a:off x="10131214" y="279845"/>
                <a:ext cx="18720" cy="144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1646153-1F52-4E01-BDAF-163B3FDCF29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126894" y="275525"/>
                  <a:ext cx="273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36ED2887-2600-4F6D-AF1F-C00B1F21E041}"/>
                    </a:ext>
                  </a:extLst>
                </p14:cNvPr>
                <p14:cNvContentPartPr/>
                <p14:nvPr/>
              </p14:nvContentPartPr>
              <p14:xfrm>
                <a:off x="10224094" y="358685"/>
                <a:ext cx="111960" cy="763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36ED2887-2600-4F6D-AF1F-C00B1F21E04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219774" y="354365"/>
                  <a:ext cx="1206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0D961BD-E1D4-436E-9F78-62284DF289D0}"/>
                    </a:ext>
                  </a:extLst>
                </p14:cNvPr>
                <p14:cNvContentPartPr/>
                <p14:nvPr/>
              </p14:nvContentPartPr>
              <p14:xfrm>
                <a:off x="10332094" y="253925"/>
                <a:ext cx="118800" cy="1630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0D961BD-E1D4-436E-9F78-62284DF289D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327774" y="249605"/>
                  <a:ext cx="1274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F937B71-2D15-480E-AD69-C478F8348610}"/>
                    </a:ext>
                  </a:extLst>
                </p14:cNvPr>
                <p14:cNvContentPartPr/>
                <p14:nvPr/>
              </p14:nvContentPartPr>
              <p14:xfrm>
                <a:off x="10436494" y="289925"/>
                <a:ext cx="22680" cy="514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F937B71-2D15-480E-AD69-C478F834861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432174" y="285605"/>
                  <a:ext cx="313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A0D83EF-B230-4F82-B3B6-4A57E6E38C7A}"/>
                    </a:ext>
                  </a:extLst>
                </p14:cNvPr>
                <p14:cNvContentPartPr/>
                <p14:nvPr/>
              </p14:nvContentPartPr>
              <p14:xfrm>
                <a:off x="10472494" y="362285"/>
                <a:ext cx="158400" cy="558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A0D83EF-B230-4F82-B3B6-4A57E6E38C7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468174" y="357965"/>
                  <a:ext cx="1670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344CF29-7E44-4920-A15E-17DEF8A2B1C2}"/>
                    </a:ext>
                  </a:extLst>
                </p14:cNvPr>
                <p14:cNvContentPartPr/>
                <p14:nvPr/>
              </p14:nvContentPartPr>
              <p14:xfrm>
                <a:off x="10859854" y="329165"/>
                <a:ext cx="218160" cy="1126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344CF29-7E44-4920-A15E-17DEF8A2B1C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855534" y="324845"/>
                  <a:ext cx="2268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8C3EC96-7575-4429-9968-76C8665F8BDE}"/>
                    </a:ext>
                  </a:extLst>
                </p14:cNvPr>
                <p14:cNvContentPartPr/>
                <p14:nvPr/>
              </p14:nvContentPartPr>
              <p14:xfrm>
                <a:off x="11060374" y="247445"/>
                <a:ext cx="313200" cy="1710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8C3EC96-7575-4429-9968-76C8665F8BD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056054" y="243125"/>
                  <a:ext cx="3218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A307DA7-A4F1-47B2-96C3-CA21BF34F846}"/>
                    </a:ext>
                  </a:extLst>
                </p14:cNvPr>
                <p14:cNvContentPartPr/>
                <p14:nvPr/>
              </p14:nvContentPartPr>
              <p14:xfrm>
                <a:off x="11363854" y="281645"/>
                <a:ext cx="140760" cy="1180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A307DA7-A4F1-47B2-96C3-CA21BF34F84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359534" y="277325"/>
                  <a:ext cx="1494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8BE568F5-3D63-42A0-9A70-5D7603588FE8}"/>
                    </a:ext>
                  </a:extLst>
                </p14:cNvPr>
                <p14:cNvContentPartPr/>
                <p14:nvPr/>
              </p14:nvContentPartPr>
              <p14:xfrm>
                <a:off x="11520094" y="240605"/>
                <a:ext cx="72360" cy="1332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8BE568F5-3D63-42A0-9A70-5D7603588FE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515774" y="236285"/>
                  <a:ext cx="810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26C73565-D677-479B-BC57-79CE9C070EB1}"/>
                    </a:ext>
                  </a:extLst>
                </p14:cNvPr>
                <p14:cNvContentPartPr/>
                <p14:nvPr/>
              </p14:nvContentPartPr>
              <p14:xfrm>
                <a:off x="11618734" y="307565"/>
                <a:ext cx="93600" cy="806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26C73565-D677-479B-BC57-79CE9C070EB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614414" y="303245"/>
                  <a:ext cx="1022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AAA95262-E05E-47F3-AAAC-DAABFCF1A76A}"/>
                    </a:ext>
                  </a:extLst>
                </p14:cNvPr>
                <p14:cNvContentPartPr/>
                <p14:nvPr/>
              </p14:nvContentPartPr>
              <p14:xfrm>
                <a:off x="5513854" y="4681205"/>
                <a:ext cx="143640" cy="16884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AAA95262-E05E-47F3-AAAC-DAABFCF1A76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509534" y="4676885"/>
                  <a:ext cx="1522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C685DFF8-5C8F-44C6-8292-30318A1E9E23}"/>
                    </a:ext>
                  </a:extLst>
                </p14:cNvPr>
                <p14:cNvContentPartPr/>
                <p14:nvPr/>
              </p14:nvContentPartPr>
              <p14:xfrm>
                <a:off x="5396134" y="4542965"/>
                <a:ext cx="358920" cy="38340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C685DFF8-5C8F-44C6-8292-30318A1E9E2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391814" y="4538645"/>
                  <a:ext cx="36756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D000CEAB-DF0C-417E-91FC-4D7A49244409}"/>
                    </a:ext>
                  </a:extLst>
                </p14:cNvPr>
                <p14:cNvContentPartPr/>
                <p14:nvPr/>
              </p14:nvContentPartPr>
              <p14:xfrm>
                <a:off x="5918494" y="4652405"/>
                <a:ext cx="30240" cy="17136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D000CEAB-DF0C-417E-91FC-4D7A4924440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914174" y="4648085"/>
                  <a:ext cx="388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AAD94A64-BDB7-42D5-8324-F3FCB7211DC4}"/>
                    </a:ext>
                  </a:extLst>
                </p14:cNvPr>
                <p14:cNvContentPartPr/>
                <p14:nvPr/>
              </p14:nvContentPartPr>
              <p14:xfrm>
                <a:off x="5858014" y="4710005"/>
                <a:ext cx="168840" cy="8640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AAD94A64-BDB7-42D5-8324-F3FCB7211DC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853694" y="4705685"/>
                  <a:ext cx="1774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C9A2D705-B6B0-4172-949E-1D0AACA93D0F}"/>
                    </a:ext>
                  </a:extLst>
                </p14:cNvPr>
                <p14:cNvContentPartPr/>
                <p14:nvPr/>
              </p14:nvContentPartPr>
              <p14:xfrm>
                <a:off x="5851534" y="4612085"/>
                <a:ext cx="149400" cy="4320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C9A2D705-B6B0-4172-949E-1D0AACA93D0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847214" y="4607765"/>
                  <a:ext cx="1580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A24F1BB8-00ED-4ED7-934B-F80E8E27110A}"/>
                    </a:ext>
                  </a:extLst>
                </p14:cNvPr>
                <p14:cNvContentPartPr/>
                <p14:nvPr/>
              </p14:nvContentPartPr>
              <p14:xfrm>
                <a:off x="6034054" y="4625045"/>
                <a:ext cx="111240" cy="20880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A24F1BB8-00ED-4ED7-934B-F80E8E27110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029734" y="4620725"/>
                  <a:ext cx="1198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799579B9-8CD9-4152-9AA5-9A45994EF99A}"/>
                    </a:ext>
                  </a:extLst>
                </p14:cNvPr>
                <p14:cNvContentPartPr/>
                <p14:nvPr/>
              </p14:nvContentPartPr>
              <p14:xfrm>
                <a:off x="6269494" y="4641965"/>
                <a:ext cx="161640" cy="12528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799579B9-8CD9-4152-9AA5-9A45994EF99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265174" y="4637645"/>
                  <a:ext cx="1702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7A099459-68FE-498A-8A08-582AB4F3E3C6}"/>
                    </a:ext>
                  </a:extLst>
                </p14:cNvPr>
                <p14:cNvContentPartPr/>
                <p14:nvPr/>
              </p14:nvContentPartPr>
              <p14:xfrm>
                <a:off x="6266974" y="4708565"/>
                <a:ext cx="360" cy="36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7A099459-68FE-498A-8A08-582AB4F3E3C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262654" y="47042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1C2881A3-29CD-495F-8EE6-288BF0B29592}"/>
                    </a:ext>
                  </a:extLst>
                </p14:cNvPr>
                <p14:cNvContentPartPr/>
                <p14:nvPr/>
              </p14:nvContentPartPr>
              <p14:xfrm>
                <a:off x="6236014" y="4615325"/>
                <a:ext cx="133920" cy="18576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1C2881A3-29CD-495F-8EE6-288BF0B2959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231694" y="4611005"/>
                  <a:ext cx="1425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DA0665DF-7929-41F9-B464-6F7EC595A7C5}"/>
                    </a:ext>
                  </a:extLst>
                </p14:cNvPr>
                <p14:cNvContentPartPr/>
                <p14:nvPr/>
              </p14:nvContentPartPr>
              <p14:xfrm>
                <a:off x="6248974" y="4645205"/>
                <a:ext cx="161280" cy="16488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DA0665DF-7929-41F9-B464-6F7EC595A7C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244654" y="4640885"/>
                  <a:ext cx="1699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2DF38479-F4BF-47ED-8E31-4A372B29381A}"/>
                    </a:ext>
                  </a:extLst>
                </p14:cNvPr>
                <p14:cNvContentPartPr/>
                <p14:nvPr/>
              </p14:nvContentPartPr>
              <p14:xfrm>
                <a:off x="6544894" y="4640885"/>
                <a:ext cx="162360" cy="17784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2DF38479-F4BF-47ED-8E31-4A372B29381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540574" y="4636565"/>
                  <a:ext cx="1710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B4E6422F-1FFA-4ECE-B210-78F49E63C880}"/>
                    </a:ext>
                  </a:extLst>
                </p14:cNvPr>
                <p14:cNvContentPartPr/>
                <p14:nvPr/>
              </p14:nvContentPartPr>
              <p14:xfrm>
                <a:off x="6839014" y="4682285"/>
                <a:ext cx="324720" cy="9468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B4E6422F-1FFA-4ECE-B210-78F49E63C88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834694" y="4677965"/>
                  <a:ext cx="3333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30EADE4D-1DBB-4F20-AB65-A2301FF39030}"/>
                    </a:ext>
                  </a:extLst>
                </p14:cNvPr>
                <p14:cNvContentPartPr/>
                <p14:nvPr/>
              </p14:nvContentPartPr>
              <p14:xfrm>
                <a:off x="7267054" y="4672205"/>
                <a:ext cx="137160" cy="7416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30EADE4D-1DBB-4F20-AB65-A2301FF3903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262734" y="4667885"/>
                  <a:ext cx="1458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9A8067AB-E5B4-4108-89BF-C0C18A690529}"/>
                    </a:ext>
                  </a:extLst>
                </p14:cNvPr>
                <p14:cNvContentPartPr/>
                <p14:nvPr/>
              </p14:nvContentPartPr>
              <p14:xfrm>
                <a:off x="7415734" y="4674725"/>
                <a:ext cx="314280" cy="7020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9A8067AB-E5B4-4108-89BF-C0C18A69052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411414" y="4670405"/>
                  <a:ext cx="3229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2257C607-2B12-4292-88DC-5A8F4C20DEAC}"/>
                    </a:ext>
                  </a:extLst>
                </p14:cNvPr>
                <p14:cNvContentPartPr/>
                <p14:nvPr/>
              </p14:nvContentPartPr>
              <p14:xfrm>
                <a:off x="7724614" y="4674725"/>
                <a:ext cx="168840" cy="7308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2257C607-2B12-4292-88DC-5A8F4C20DEA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720294" y="4670405"/>
                  <a:ext cx="1774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CF2BEB3E-829D-4684-83DE-72282958FCBB}"/>
                    </a:ext>
                  </a:extLst>
                </p14:cNvPr>
                <p14:cNvContentPartPr/>
                <p14:nvPr/>
              </p14:nvContentPartPr>
              <p14:xfrm>
                <a:off x="7905694" y="4608845"/>
                <a:ext cx="244440" cy="23940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CF2BEB3E-829D-4684-83DE-72282958FCB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901374" y="4604525"/>
                  <a:ext cx="2530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98CA92F7-EA68-456A-8A5D-9C834B9AA1F8}"/>
                    </a:ext>
                  </a:extLst>
                </p14:cNvPr>
                <p14:cNvContentPartPr/>
                <p14:nvPr/>
              </p14:nvContentPartPr>
              <p14:xfrm>
                <a:off x="5896174" y="4938605"/>
                <a:ext cx="218880" cy="12528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98CA92F7-EA68-456A-8A5D-9C834B9AA1F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891854" y="4934285"/>
                  <a:ext cx="2275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2CC05BF8-3C11-406E-915D-C024C1EFBDA8}"/>
                    </a:ext>
                  </a:extLst>
                </p14:cNvPr>
                <p14:cNvContentPartPr/>
                <p14:nvPr/>
              </p14:nvContentPartPr>
              <p14:xfrm>
                <a:off x="6108214" y="4933925"/>
                <a:ext cx="40320" cy="3240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2CC05BF8-3C11-406E-915D-C024C1EFBDA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103894" y="4929605"/>
                  <a:ext cx="489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B127F39C-2DB2-4558-87EE-3F0D75B99B5A}"/>
                    </a:ext>
                  </a:extLst>
                </p14:cNvPr>
                <p14:cNvContentPartPr/>
                <p14:nvPr/>
              </p14:nvContentPartPr>
              <p14:xfrm>
                <a:off x="6139894" y="4972085"/>
                <a:ext cx="89640" cy="7848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B127F39C-2DB2-4558-87EE-3F0D75B99B5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135574" y="4967765"/>
                  <a:ext cx="982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D287AFBA-D67E-4ECB-984A-0A674B303E2A}"/>
                    </a:ext>
                  </a:extLst>
                </p14:cNvPr>
                <p14:cNvContentPartPr/>
                <p14:nvPr/>
              </p14:nvContentPartPr>
              <p14:xfrm>
                <a:off x="6225574" y="4892885"/>
                <a:ext cx="187560" cy="15012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D287AFBA-D67E-4ECB-984A-0A674B303E2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221254" y="4888565"/>
                  <a:ext cx="1962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93736BCC-9DA1-429C-9579-B85D15A513D7}"/>
                    </a:ext>
                  </a:extLst>
                </p14:cNvPr>
                <p14:cNvContentPartPr/>
                <p14:nvPr/>
              </p14:nvContentPartPr>
              <p14:xfrm>
                <a:off x="6423574" y="4881725"/>
                <a:ext cx="37080" cy="9324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93736BCC-9DA1-429C-9579-B85D15A513D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419254" y="4877405"/>
                  <a:ext cx="457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72F49A35-B34D-4D74-96C7-B1195418DAE6}"/>
                    </a:ext>
                  </a:extLst>
                </p14:cNvPr>
                <p14:cNvContentPartPr/>
                <p14:nvPr/>
              </p14:nvContentPartPr>
              <p14:xfrm>
                <a:off x="6407734" y="4868405"/>
                <a:ext cx="86040" cy="14832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72F49A35-B34D-4D74-96C7-B1195418DAE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403414" y="4864085"/>
                  <a:ext cx="946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E734BC37-4896-423F-BC2C-C0128B0FCF46}"/>
                    </a:ext>
                  </a:extLst>
                </p14:cNvPr>
                <p14:cNvContentPartPr/>
                <p14:nvPr/>
              </p14:nvContentPartPr>
              <p14:xfrm>
                <a:off x="6507454" y="4864445"/>
                <a:ext cx="223920" cy="15516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E734BC37-4896-423F-BC2C-C0128B0FCF4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503134" y="4860125"/>
                  <a:ext cx="2325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F45E18F7-954E-4920-9B61-647E52398949}"/>
                    </a:ext>
                  </a:extLst>
                </p14:cNvPr>
                <p14:cNvContentPartPr/>
                <p14:nvPr/>
              </p14:nvContentPartPr>
              <p14:xfrm>
                <a:off x="6721294" y="4864445"/>
                <a:ext cx="141480" cy="12672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F45E18F7-954E-4920-9B61-647E5239894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716974" y="4860125"/>
                  <a:ext cx="1501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29CDF70B-90F4-4E64-96C7-B51B28613759}"/>
                    </a:ext>
                  </a:extLst>
                </p14:cNvPr>
                <p14:cNvContentPartPr/>
                <p14:nvPr/>
              </p14:nvContentPartPr>
              <p14:xfrm>
                <a:off x="7053574" y="4832405"/>
                <a:ext cx="162720" cy="17172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29CDF70B-90F4-4E64-96C7-B51B2861375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049254" y="4828085"/>
                  <a:ext cx="1713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B222FDC4-DBEB-44EB-B068-0EAD270E993A}"/>
                    </a:ext>
                  </a:extLst>
                </p14:cNvPr>
                <p14:cNvContentPartPr/>
                <p14:nvPr/>
              </p14:nvContentPartPr>
              <p14:xfrm>
                <a:off x="7238254" y="4899725"/>
                <a:ext cx="137160" cy="10908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B222FDC4-DBEB-44EB-B068-0EAD270E993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233934" y="4895405"/>
                  <a:ext cx="1458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49FB952D-9861-494B-B0E2-9ED72B331593}"/>
                    </a:ext>
                  </a:extLst>
                </p14:cNvPr>
                <p14:cNvContentPartPr/>
                <p14:nvPr/>
              </p14:nvContentPartPr>
              <p14:xfrm>
                <a:off x="7661254" y="4846805"/>
                <a:ext cx="226440" cy="15480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49FB952D-9861-494B-B0E2-9ED72B33159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656934" y="4842485"/>
                  <a:ext cx="2350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F576FF54-C140-4D79-89EC-312D568F5BCF}"/>
                    </a:ext>
                  </a:extLst>
                </p14:cNvPr>
                <p14:cNvContentPartPr/>
                <p14:nvPr/>
              </p14:nvContentPartPr>
              <p14:xfrm>
                <a:off x="5991214" y="5172245"/>
                <a:ext cx="400680" cy="15840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F576FF54-C140-4D79-89EC-312D568F5BC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986894" y="5167925"/>
                  <a:ext cx="4093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7828C251-FB24-4809-AC81-06C9217A96CD}"/>
                    </a:ext>
                  </a:extLst>
                </p14:cNvPr>
                <p14:cNvContentPartPr/>
                <p14:nvPr/>
              </p14:nvContentPartPr>
              <p14:xfrm>
                <a:off x="6313414" y="5109245"/>
                <a:ext cx="11160" cy="2268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7828C251-FB24-4809-AC81-06C9217A96C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309094" y="5104925"/>
                  <a:ext cx="198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DD807045-F162-437E-B04C-E3456BFA11CF}"/>
                    </a:ext>
                  </a:extLst>
                </p14:cNvPr>
                <p14:cNvContentPartPr/>
                <p14:nvPr/>
              </p14:nvContentPartPr>
              <p14:xfrm>
                <a:off x="6430774" y="5210045"/>
                <a:ext cx="280800" cy="7632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DD807045-F162-437E-B04C-E3456BFA11C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426454" y="5205725"/>
                  <a:ext cx="2894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7D8E8581-2C7D-4FBE-9427-6C7B06C897A6}"/>
                    </a:ext>
                  </a:extLst>
                </p14:cNvPr>
                <p14:cNvContentPartPr/>
                <p14:nvPr/>
              </p14:nvContentPartPr>
              <p14:xfrm>
                <a:off x="6664414" y="5153525"/>
                <a:ext cx="360" cy="36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7D8E8581-2C7D-4FBE-9427-6C7B06C897A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660094" y="51492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61567892-961D-47B9-8814-AFECB48F3A46}"/>
                    </a:ext>
                  </a:extLst>
                </p14:cNvPr>
                <p14:cNvContentPartPr/>
                <p14:nvPr/>
              </p14:nvContentPartPr>
              <p14:xfrm>
                <a:off x="6827134" y="5163965"/>
                <a:ext cx="226440" cy="21312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61567892-961D-47B9-8814-AFECB48F3A4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822814" y="5159645"/>
                  <a:ext cx="2350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91EF7160-4BAC-45E3-A339-37E2614A8890}"/>
                    </a:ext>
                  </a:extLst>
                </p14:cNvPr>
                <p14:cNvContentPartPr/>
                <p14:nvPr/>
              </p14:nvContentPartPr>
              <p14:xfrm>
                <a:off x="7199374" y="5118965"/>
                <a:ext cx="201960" cy="14364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91EF7160-4BAC-45E3-A339-37E2614A889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195054" y="5114645"/>
                  <a:ext cx="2106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0C7D3E85-F500-4563-9A72-DFCEA35C3D8C}"/>
                    </a:ext>
                  </a:extLst>
                </p14:cNvPr>
                <p14:cNvContentPartPr/>
                <p14:nvPr/>
              </p14:nvContentPartPr>
              <p14:xfrm>
                <a:off x="7564774" y="5166485"/>
                <a:ext cx="113760" cy="9756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0C7D3E85-F500-4563-9A72-DFCEA35C3D8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560454" y="5162165"/>
                  <a:ext cx="1224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EAE835F9-F402-4CE2-BA56-061A601BBEF3}"/>
                    </a:ext>
                  </a:extLst>
                </p14:cNvPr>
                <p14:cNvContentPartPr/>
                <p14:nvPr/>
              </p14:nvContentPartPr>
              <p14:xfrm>
                <a:off x="7698334" y="5170805"/>
                <a:ext cx="210960" cy="21348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EAE835F9-F402-4CE2-BA56-061A601BBEF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694014" y="5166485"/>
                  <a:ext cx="2196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3B1B2831-1A8A-4862-A966-681FFFCE2349}"/>
                    </a:ext>
                  </a:extLst>
                </p14:cNvPr>
                <p14:cNvContentPartPr/>
                <p14:nvPr/>
              </p14:nvContentPartPr>
              <p14:xfrm>
                <a:off x="7936654" y="5158925"/>
                <a:ext cx="235800" cy="7596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3B1B2831-1A8A-4862-A966-681FFFCE234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932334" y="5154605"/>
                  <a:ext cx="2444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80A35E1D-853D-4A89-8B72-611D54418F06}"/>
                    </a:ext>
                  </a:extLst>
                </p14:cNvPr>
                <p14:cNvContentPartPr/>
                <p14:nvPr/>
              </p14:nvContentPartPr>
              <p14:xfrm>
                <a:off x="8197654" y="5107805"/>
                <a:ext cx="148320" cy="12600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80A35E1D-853D-4A89-8B72-611D54418F0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193334" y="5103485"/>
                  <a:ext cx="1569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5EBB533A-A8B9-4F88-B01A-E5508C95F459}"/>
                    </a:ext>
                  </a:extLst>
                </p14:cNvPr>
                <p14:cNvContentPartPr/>
                <p14:nvPr/>
              </p14:nvContentPartPr>
              <p14:xfrm>
                <a:off x="6007774" y="5412725"/>
                <a:ext cx="201600" cy="12636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5EBB533A-A8B9-4F88-B01A-E5508C95F45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003454" y="5408405"/>
                  <a:ext cx="2102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C02CB640-A877-45B3-8152-728AE649199D}"/>
                    </a:ext>
                  </a:extLst>
                </p14:cNvPr>
                <p14:cNvContentPartPr/>
                <p14:nvPr/>
              </p14:nvContentPartPr>
              <p14:xfrm>
                <a:off x="6203254" y="5373845"/>
                <a:ext cx="22680" cy="5076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C02CB640-A877-45B3-8152-728AE649199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198934" y="5369525"/>
                  <a:ext cx="313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B54DB3C1-9D93-41ED-8EF6-6B7E6818F004}"/>
                    </a:ext>
                  </a:extLst>
                </p14:cNvPr>
                <p14:cNvContentPartPr/>
                <p14:nvPr/>
              </p14:nvContentPartPr>
              <p14:xfrm>
                <a:off x="6218014" y="5444405"/>
                <a:ext cx="110520" cy="9216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B54DB3C1-9D93-41ED-8EF6-6B7E6818F00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213694" y="5440085"/>
                  <a:ext cx="1191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CCAC612D-C93A-4BBD-90AA-845BF7383FE7}"/>
                    </a:ext>
                  </a:extLst>
                </p14:cNvPr>
                <p14:cNvContentPartPr/>
                <p14:nvPr/>
              </p14:nvContentPartPr>
              <p14:xfrm>
                <a:off x="6324574" y="5369525"/>
                <a:ext cx="80280" cy="15264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CCAC612D-C93A-4BBD-90AA-845BF7383FE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320254" y="5365205"/>
                  <a:ext cx="889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AFB2EA7C-1ABC-4D1F-BCAB-80625B3AAFC7}"/>
                    </a:ext>
                  </a:extLst>
                </p14:cNvPr>
                <p14:cNvContentPartPr/>
                <p14:nvPr/>
              </p14:nvContentPartPr>
              <p14:xfrm>
                <a:off x="6421774" y="5440445"/>
                <a:ext cx="255240" cy="6048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AFB2EA7C-1ABC-4D1F-BCAB-80625B3AAFC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417454" y="5436125"/>
                  <a:ext cx="2638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9CF64E3C-2F1F-444C-AFDC-CB48966EC1B5}"/>
                    </a:ext>
                  </a:extLst>
                </p14:cNvPr>
                <p14:cNvContentPartPr/>
                <p14:nvPr/>
              </p14:nvContentPartPr>
              <p14:xfrm>
                <a:off x="6712654" y="5441165"/>
                <a:ext cx="121680" cy="6084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9CF64E3C-2F1F-444C-AFDC-CB48966EC1B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708334" y="5436845"/>
                  <a:ext cx="1303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9EEB2E67-7A72-430D-9655-253BB4AAA3E1}"/>
                    </a:ext>
                  </a:extLst>
                </p14:cNvPr>
                <p14:cNvContentPartPr/>
                <p14:nvPr/>
              </p14:nvContentPartPr>
              <p14:xfrm>
                <a:off x="6846214" y="5427125"/>
                <a:ext cx="92160" cy="7272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9EEB2E67-7A72-430D-9655-253BB4AAA3E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841894" y="5422805"/>
                  <a:ext cx="1008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725EC2A6-ECB2-4C22-BA65-9A6F2316E7F3}"/>
                    </a:ext>
                  </a:extLst>
                </p14:cNvPr>
                <p14:cNvContentPartPr/>
                <p14:nvPr/>
              </p14:nvContentPartPr>
              <p14:xfrm>
                <a:off x="6971134" y="5412365"/>
                <a:ext cx="101160" cy="10548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725EC2A6-ECB2-4C22-BA65-9A6F2316E7F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966814" y="5408045"/>
                  <a:ext cx="1098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A16CA314-511D-4864-9BA6-E7E8C6C1B36C}"/>
                    </a:ext>
                  </a:extLst>
                </p14:cNvPr>
                <p14:cNvContentPartPr/>
                <p14:nvPr/>
              </p14:nvContentPartPr>
              <p14:xfrm>
                <a:off x="7282534" y="5429285"/>
                <a:ext cx="4680" cy="7560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A16CA314-511D-4864-9BA6-E7E8C6C1B36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278214" y="5424965"/>
                  <a:ext cx="133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D14874D6-9648-464E-9FFC-C528A711D2D3}"/>
                    </a:ext>
                  </a:extLst>
                </p14:cNvPr>
                <p14:cNvContentPartPr/>
                <p14:nvPr/>
              </p14:nvContentPartPr>
              <p14:xfrm>
                <a:off x="7283254" y="5376005"/>
                <a:ext cx="46800" cy="612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D14874D6-9648-464E-9FFC-C528A711D2D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278934" y="5371685"/>
                  <a:ext cx="554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BA38160B-F652-42E1-A75F-5DC36EA9A2D7}"/>
                    </a:ext>
                  </a:extLst>
                </p14:cNvPr>
                <p14:cNvContentPartPr/>
                <p14:nvPr/>
              </p14:nvContentPartPr>
              <p14:xfrm>
                <a:off x="7349134" y="5417045"/>
                <a:ext cx="104400" cy="8352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BA38160B-F652-42E1-A75F-5DC36EA9A2D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344814" y="5412725"/>
                  <a:ext cx="1130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567D6900-13B5-478B-8C13-9F7544A7EC71}"/>
                    </a:ext>
                  </a:extLst>
                </p14:cNvPr>
                <p14:cNvContentPartPr/>
                <p14:nvPr/>
              </p14:nvContentPartPr>
              <p14:xfrm>
                <a:off x="7605454" y="5369165"/>
                <a:ext cx="276480" cy="13788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567D6900-13B5-478B-8C13-9F7544A7EC7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601134" y="5364845"/>
                  <a:ext cx="2851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F948A569-9398-4474-B1DA-96DE54223B73}"/>
                    </a:ext>
                  </a:extLst>
                </p14:cNvPr>
                <p14:cNvContentPartPr/>
                <p14:nvPr/>
              </p14:nvContentPartPr>
              <p14:xfrm>
                <a:off x="7999654" y="5400845"/>
                <a:ext cx="91800" cy="8784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F948A569-9398-4474-B1DA-96DE54223B7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995334" y="5396525"/>
                  <a:ext cx="1004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45E86D44-60B5-478B-A77D-BA4ADC19249A}"/>
                    </a:ext>
                  </a:extLst>
                </p14:cNvPr>
                <p14:cNvContentPartPr/>
                <p14:nvPr/>
              </p14:nvContentPartPr>
              <p14:xfrm>
                <a:off x="8129254" y="5407685"/>
                <a:ext cx="49680" cy="5688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45E86D44-60B5-478B-A77D-BA4ADC19249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124934" y="5403365"/>
                  <a:ext cx="583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EA4ED450-4B08-426A-82AD-B2608BA39F59}"/>
                    </a:ext>
                  </a:extLst>
                </p14:cNvPr>
                <p14:cNvContentPartPr/>
                <p14:nvPr/>
              </p14:nvContentPartPr>
              <p14:xfrm>
                <a:off x="8250574" y="5404805"/>
                <a:ext cx="36720" cy="5868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EA4ED450-4B08-426A-82AD-B2608BA39F5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246254" y="5400485"/>
                  <a:ext cx="453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7C90C7E5-138C-41D2-9F7D-27BF5A74BE50}"/>
                    </a:ext>
                  </a:extLst>
                </p14:cNvPr>
                <p14:cNvContentPartPr/>
                <p14:nvPr/>
              </p14:nvContentPartPr>
              <p14:xfrm>
                <a:off x="8310334" y="5403725"/>
                <a:ext cx="75600" cy="6696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7C90C7E5-138C-41D2-9F7D-27BF5A74BE5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306014" y="5399405"/>
                  <a:ext cx="842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19BBC15F-FBF6-4DF3-8EA4-6BC1E45DEAFF}"/>
                    </a:ext>
                  </a:extLst>
                </p14:cNvPr>
                <p14:cNvContentPartPr/>
                <p14:nvPr/>
              </p14:nvContentPartPr>
              <p14:xfrm>
                <a:off x="8406454" y="5336765"/>
                <a:ext cx="63360" cy="12384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19BBC15F-FBF6-4DF3-8EA4-6BC1E45DEAF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402134" y="5332445"/>
                  <a:ext cx="720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FC86BFF3-CBF2-470C-86C9-B3676636CBBF}"/>
                    </a:ext>
                  </a:extLst>
                </p14:cNvPr>
                <p14:cNvContentPartPr/>
                <p14:nvPr/>
              </p14:nvContentPartPr>
              <p14:xfrm>
                <a:off x="8488894" y="5379245"/>
                <a:ext cx="49680" cy="6084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FC86BFF3-CBF2-470C-86C9-B3676636CBB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484574" y="5374925"/>
                  <a:ext cx="583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2BA42467-FA17-48A1-A935-F17C7C356B07}"/>
                    </a:ext>
                  </a:extLst>
                </p14:cNvPr>
                <p14:cNvContentPartPr/>
                <p14:nvPr/>
              </p14:nvContentPartPr>
              <p14:xfrm>
                <a:off x="8552614" y="5336045"/>
                <a:ext cx="68400" cy="11124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2BA42467-FA17-48A1-A935-F17C7C356B0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548294" y="5331725"/>
                  <a:ext cx="770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D3B2619F-6CB8-467B-8BF4-BC5378302C07}"/>
                    </a:ext>
                  </a:extLst>
                </p14:cNvPr>
                <p14:cNvContentPartPr/>
                <p14:nvPr/>
              </p14:nvContentPartPr>
              <p14:xfrm>
                <a:off x="6021454" y="5654645"/>
                <a:ext cx="145800" cy="16308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D3B2619F-6CB8-467B-8BF4-BC5378302C0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017134" y="5650325"/>
                  <a:ext cx="1544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6C577052-24E8-404D-A0A9-E076A35CD610}"/>
                    </a:ext>
                  </a:extLst>
                </p14:cNvPr>
                <p14:cNvContentPartPr/>
                <p14:nvPr/>
              </p14:nvContentPartPr>
              <p14:xfrm>
                <a:off x="6186334" y="5712605"/>
                <a:ext cx="113040" cy="8352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6C577052-24E8-404D-A0A9-E076A35CD61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182014" y="5708285"/>
                  <a:ext cx="1216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3E259D4E-43DE-40F5-BCDA-4ADF990ED5FD}"/>
                    </a:ext>
                  </a:extLst>
                </p14:cNvPr>
                <p14:cNvContentPartPr/>
                <p14:nvPr/>
              </p14:nvContentPartPr>
              <p14:xfrm>
                <a:off x="6312334" y="5697485"/>
                <a:ext cx="50760" cy="9792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3E259D4E-43DE-40F5-BCDA-4ADF990ED5F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308014" y="5693165"/>
                  <a:ext cx="594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70364ED2-BDFB-4694-982E-F55153A63D0B}"/>
                    </a:ext>
                  </a:extLst>
                </p14:cNvPr>
                <p14:cNvContentPartPr/>
                <p14:nvPr/>
              </p14:nvContentPartPr>
              <p14:xfrm>
                <a:off x="6295774" y="5702885"/>
                <a:ext cx="187200" cy="7920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70364ED2-BDFB-4694-982E-F55153A63D0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291454" y="5698565"/>
                  <a:ext cx="1958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B77C6AD9-5529-4805-90FB-2667F0E3E506}"/>
                    </a:ext>
                  </a:extLst>
                </p14:cNvPr>
                <p14:cNvContentPartPr/>
                <p14:nvPr/>
              </p14:nvContentPartPr>
              <p14:xfrm>
                <a:off x="6517534" y="5693525"/>
                <a:ext cx="159840" cy="8136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B77C6AD9-5529-4805-90FB-2667F0E3E50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513214" y="5689205"/>
                  <a:ext cx="1684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C11198FE-6017-40A4-A3EB-40F8BD0C6B56}"/>
                    </a:ext>
                  </a:extLst>
                </p14:cNvPr>
                <p14:cNvContentPartPr/>
                <p14:nvPr/>
              </p14:nvContentPartPr>
              <p14:xfrm>
                <a:off x="6736774" y="5706845"/>
                <a:ext cx="290160" cy="6696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C11198FE-6017-40A4-A3EB-40F8BD0C6B5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732454" y="5702525"/>
                  <a:ext cx="2988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3AA8A575-E873-4258-9ED2-E3DBF58CBAEA}"/>
                    </a:ext>
                  </a:extLst>
                </p14:cNvPr>
                <p14:cNvContentPartPr/>
                <p14:nvPr/>
              </p14:nvContentPartPr>
              <p14:xfrm>
                <a:off x="7182454" y="5629085"/>
                <a:ext cx="123480" cy="13644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3AA8A575-E873-4258-9ED2-E3DBF58CBAE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178134" y="5624765"/>
                  <a:ext cx="1321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4B49D9AB-F56C-451A-B1BB-DF8CF06FE72C}"/>
                    </a:ext>
                  </a:extLst>
                </p14:cNvPr>
                <p14:cNvContentPartPr/>
                <p14:nvPr/>
              </p14:nvContentPartPr>
              <p14:xfrm>
                <a:off x="7335454" y="5693885"/>
                <a:ext cx="10440" cy="4716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4B49D9AB-F56C-451A-B1BB-DF8CF06FE72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331134" y="5689565"/>
                  <a:ext cx="190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48B7CB54-A298-411D-A2DB-7FD880B98293}"/>
                    </a:ext>
                  </a:extLst>
                </p14:cNvPr>
                <p14:cNvContentPartPr/>
                <p14:nvPr/>
              </p14:nvContentPartPr>
              <p14:xfrm>
                <a:off x="7390894" y="5620805"/>
                <a:ext cx="101520" cy="12528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48B7CB54-A298-411D-A2DB-7FD880B9829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386574" y="5616485"/>
                  <a:ext cx="1101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4254A324-7499-42D7-81E2-640D8FCC4D16}"/>
                    </a:ext>
                  </a:extLst>
                </p14:cNvPr>
                <p14:cNvContentPartPr/>
                <p14:nvPr/>
              </p14:nvContentPartPr>
              <p14:xfrm>
                <a:off x="7451374" y="5702525"/>
                <a:ext cx="30960" cy="6372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4254A324-7499-42D7-81E2-640D8FCC4D1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447054" y="5698205"/>
                  <a:ext cx="396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A8CDE062-FC85-4090-B34A-EE54A1962193}"/>
                    </a:ext>
                  </a:extLst>
                </p14:cNvPr>
                <p14:cNvContentPartPr/>
                <p14:nvPr/>
              </p14:nvContentPartPr>
              <p14:xfrm>
                <a:off x="7316374" y="5605325"/>
                <a:ext cx="27720" cy="684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A8CDE062-FC85-4090-B34A-EE54A196219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312054" y="5601005"/>
                  <a:ext cx="363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3686B9FE-CF01-4EDA-A728-4375B963FE88}"/>
                    </a:ext>
                  </a:extLst>
                </p14:cNvPr>
                <p14:cNvContentPartPr/>
                <p14:nvPr/>
              </p14:nvContentPartPr>
              <p14:xfrm>
                <a:off x="7529134" y="5679845"/>
                <a:ext cx="66600" cy="7056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3686B9FE-CF01-4EDA-A728-4375B963FE8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524814" y="5675525"/>
                  <a:ext cx="752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70DFEFC0-9A7F-4AC0-8D13-AA5EAFBE5B02}"/>
                    </a:ext>
                  </a:extLst>
                </p14:cNvPr>
                <p14:cNvContentPartPr/>
                <p14:nvPr/>
              </p14:nvContentPartPr>
              <p14:xfrm>
                <a:off x="7638574" y="5590205"/>
                <a:ext cx="87480" cy="16668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70DFEFC0-9A7F-4AC0-8D13-AA5EAFBE5B0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634254" y="5585885"/>
                  <a:ext cx="961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BA5D522A-541D-473C-BDA0-54E2958B5980}"/>
                    </a:ext>
                  </a:extLst>
                </p14:cNvPr>
                <p14:cNvContentPartPr/>
                <p14:nvPr/>
              </p14:nvContentPartPr>
              <p14:xfrm>
                <a:off x="7712734" y="5678765"/>
                <a:ext cx="65520" cy="21672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BA5D522A-541D-473C-BDA0-54E2958B598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708414" y="5674445"/>
                  <a:ext cx="741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E78F84F7-95A8-4D20-B886-9E9342A54774}"/>
                    </a:ext>
                  </a:extLst>
                </p14:cNvPr>
                <p14:cNvContentPartPr/>
                <p14:nvPr/>
              </p14:nvContentPartPr>
              <p14:xfrm>
                <a:off x="7835854" y="5630165"/>
                <a:ext cx="104400" cy="10368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E78F84F7-95A8-4D20-B886-9E9342A5477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831534" y="5625845"/>
                  <a:ext cx="1130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999DC8F9-523B-4CD3-9EBE-FAB71080A41D}"/>
                    </a:ext>
                  </a:extLst>
                </p14:cNvPr>
                <p14:cNvContentPartPr/>
                <p14:nvPr/>
              </p14:nvContentPartPr>
              <p14:xfrm>
                <a:off x="7952494" y="5657885"/>
                <a:ext cx="108360" cy="6408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999DC8F9-523B-4CD3-9EBE-FAB71080A41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948174" y="5653565"/>
                  <a:ext cx="1170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D22F7463-2B6E-431F-B6AA-7A5128F1EF73}"/>
                    </a:ext>
                  </a:extLst>
                </p14:cNvPr>
                <p14:cNvContentPartPr/>
                <p14:nvPr/>
              </p14:nvContentPartPr>
              <p14:xfrm>
                <a:off x="8039254" y="5657165"/>
                <a:ext cx="74520" cy="6372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D22F7463-2B6E-431F-B6AA-7A5128F1EF7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034934" y="5652845"/>
                  <a:ext cx="831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6E343D52-E065-499B-B016-50948340EE37}"/>
                    </a:ext>
                  </a:extLst>
                </p14:cNvPr>
                <p14:cNvContentPartPr/>
                <p14:nvPr/>
              </p14:nvContentPartPr>
              <p14:xfrm>
                <a:off x="8129974" y="5590925"/>
                <a:ext cx="169200" cy="11664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6E343D52-E065-499B-B016-50948340EE3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125654" y="5586605"/>
                  <a:ext cx="1778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91FF98FB-9CE9-496B-8A26-EB294D2CBD88}"/>
                    </a:ext>
                  </a:extLst>
                </p14:cNvPr>
                <p14:cNvContentPartPr/>
                <p14:nvPr/>
              </p14:nvContentPartPr>
              <p14:xfrm>
                <a:off x="6038014" y="5993405"/>
                <a:ext cx="136080" cy="10332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91FF98FB-9CE9-496B-8A26-EB294D2CBD8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033694" y="5989085"/>
                  <a:ext cx="1447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5D1A9BC2-C284-47D3-997B-E17D5F752C96}"/>
                    </a:ext>
                  </a:extLst>
                </p14:cNvPr>
                <p14:cNvContentPartPr/>
                <p14:nvPr/>
              </p14:nvContentPartPr>
              <p14:xfrm>
                <a:off x="6134494" y="5979725"/>
                <a:ext cx="104040" cy="10800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5D1A9BC2-C284-47D3-997B-E17D5F752C9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130174" y="5975405"/>
                  <a:ext cx="1126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69AB8180-7616-4354-9BF1-B7F25BB4F1AD}"/>
                    </a:ext>
                  </a:extLst>
                </p14:cNvPr>
                <p14:cNvContentPartPr/>
                <p14:nvPr/>
              </p14:nvContentPartPr>
              <p14:xfrm>
                <a:off x="6275254" y="5926445"/>
                <a:ext cx="345600" cy="14184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69AB8180-7616-4354-9BF1-B7F25BB4F1A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270934" y="5922125"/>
                  <a:ext cx="3542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7F2FAE3A-6A71-4B49-B7C4-81DCAB93888A}"/>
                    </a:ext>
                  </a:extLst>
                </p14:cNvPr>
                <p14:cNvContentPartPr/>
                <p14:nvPr/>
              </p14:nvContentPartPr>
              <p14:xfrm>
                <a:off x="6549934" y="5885405"/>
                <a:ext cx="18360" cy="7920"/>
              </p14:xfrm>
            </p:contentPart>
          </mc:Choice>
          <mc:Fallback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7F2FAE3A-6A71-4B49-B7C4-81DCAB93888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545614" y="5881085"/>
                  <a:ext cx="270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EA7E8D33-8B00-4D11-953D-19F5C8B6EA23}"/>
                    </a:ext>
                  </a:extLst>
                </p14:cNvPr>
                <p14:cNvContentPartPr/>
                <p14:nvPr/>
              </p14:nvContentPartPr>
              <p14:xfrm>
                <a:off x="6676654" y="5994845"/>
                <a:ext cx="160920" cy="5976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EA7E8D33-8B00-4D11-953D-19F5C8B6EA2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672334" y="5990525"/>
                  <a:ext cx="1695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CB5CA6E1-C4DC-452D-B8C1-8E4BC5BDC0E9}"/>
                    </a:ext>
                  </a:extLst>
                </p14:cNvPr>
                <p14:cNvContentPartPr/>
                <p14:nvPr/>
              </p14:nvContentPartPr>
              <p14:xfrm>
                <a:off x="6836494" y="5895125"/>
                <a:ext cx="224640" cy="16416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CB5CA6E1-C4DC-452D-B8C1-8E4BC5BDC0E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832174" y="5890805"/>
                  <a:ext cx="2332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65EA3C60-8AEA-4ECE-AFEB-78EDAFC97D37}"/>
                    </a:ext>
                  </a:extLst>
                </p14:cNvPr>
                <p14:cNvContentPartPr/>
                <p14:nvPr/>
              </p14:nvContentPartPr>
              <p14:xfrm>
                <a:off x="7196134" y="5982965"/>
                <a:ext cx="234720" cy="2016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65EA3C60-8AEA-4ECE-AFEB-78EDAFC97D3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191814" y="5978645"/>
                  <a:ext cx="2433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EAC24256-F690-4594-B75B-30D562074D3C}"/>
                    </a:ext>
                  </a:extLst>
                </p14:cNvPr>
                <p14:cNvContentPartPr/>
                <p14:nvPr/>
              </p14:nvContentPartPr>
              <p14:xfrm>
                <a:off x="7389094" y="5928245"/>
                <a:ext cx="151920" cy="144000"/>
              </p14:xfrm>
            </p:contentPart>
          </mc:Choice>
          <mc:Fallback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EAC24256-F690-4594-B75B-30D562074D3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384774" y="5923925"/>
                  <a:ext cx="1605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238C8E5F-EC62-41D6-8261-6D23888EB071}"/>
                    </a:ext>
                  </a:extLst>
                </p14:cNvPr>
                <p14:cNvContentPartPr/>
                <p14:nvPr/>
              </p14:nvContentPartPr>
              <p14:xfrm>
                <a:off x="7692214" y="5944085"/>
                <a:ext cx="122040" cy="11124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238C8E5F-EC62-41D6-8261-6D23888EB07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687894" y="5939765"/>
                  <a:ext cx="1306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581A0EF1-60B1-4E2D-80BD-C4B9D4E9B453}"/>
                    </a:ext>
                  </a:extLst>
                </p14:cNvPr>
                <p14:cNvContentPartPr/>
                <p14:nvPr/>
              </p14:nvContentPartPr>
              <p14:xfrm>
                <a:off x="7865014" y="5937965"/>
                <a:ext cx="101520" cy="10584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581A0EF1-60B1-4E2D-80BD-C4B9D4E9B45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860694" y="5933645"/>
                  <a:ext cx="1101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CE9B3478-8C45-44C1-AD0A-F71F8F219184}"/>
                    </a:ext>
                  </a:extLst>
                </p14:cNvPr>
                <p14:cNvContentPartPr/>
                <p14:nvPr/>
              </p14:nvContentPartPr>
              <p14:xfrm>
                <a:off x="8008294" y="5918525"/>
                <a:ext cx="146880" cy="9900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CE9B3478-8C45-44C1-AD0A-F71F8F21918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003974" y="5914205"/>
                  <a:ext cx="1555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FD1F580F-45BF-4794-86F5-17D5812F5119}"/>
                    </a:ext>
                  </a:extLst>
                </p14:cNvPr>
                <p14:cNvContentPartPr/>
                <p14:nvPr/>
              </p14:nvContentPartPr>
              <p14:xfrm>
                <a:off x="6098134" y="6242885"/>
                <a:ext cx="360" cy="36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FD1F580F-45BF-4794-86F5-17D5812F511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093814" y="62385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C3B119D8-6234-4A71-8B7A-84A4B17B8AF0}"/>
                    </a:ext>
                  </a:extLst>
                </p14:cNvPr>
                <p14:cNvContentPartPr/>
                <p14:nvPr/>
              </p14:nvContentPartPr>
              <p14:xfrm>
                <a:off x="6041974" y="6231005"/>
                <a:ext cx="190800" cy="8136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C3B119D8-6234-4A71-8B7A-84A4B17B8AF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037654" y="6226685"/>
                  <a:ext cx="1994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E875BC7A-FD38-402A-942F-C58049610974}"/>
                    </a:ext>
                  </a:extLst>
                </p14:cNvPr>
                <p14:cNvContentPartPr/>
                <p14:nvPr/>
              </p14:nvContentPartPr>
              <p14:xfrm>
                <a:off x="6264094" y="6224525"/>
                <a:ext cx="145800" cy="7884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E875BC7A-FD38-402A-942F-C58049610974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259774" y="6220205"/>
                  <a:ext cx="1544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234E7379-6869-4503-A1E8-07DDF4C53A2C}"/>
                    </a:ext>
                  </a:extLst>
                </p14:cNvPr>
                <p14:cNvContentPartPr/>
                <p14:nvPr/>
              </p14:nvContentPartPr>
              <p14:xfrm>
                <a:off x="6526534" y="6164765"/>
                <a:ext cx="146520" cy="16200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234E7379-6869-4503-A1E8-07DDF4C53A2C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522214" y="6160445"/>
                  <a:ext cx="1551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250C3BA2-3F84-49B3-90F4-3C71ED5F99B4}"/>
                    </a:ext>
                  </a:extLst>
                </p14:cNvPr>
                <p14:cNvContentPartPr/>
                <p14:nvPr/>
              </p14:nvContentPartPr>
              <p14:xfrm>
                <a:off x="6647134" y="6220925"/>
                <a:ext cx="96840" cy="74880"/>
              </p14:xfrm>
            </p:contentPart>
          </mc:Choice>
          <mc:Fallback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250C3BA2-3F84-49B3-90F4-3C71ED5F99B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642814" y="6216605"/>
                  <a:ext cx="1054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33972369-ED66-4804-83DD-64F72527BB38}"/>
                    </a:ext>
                  </a:extLst>
                </p14:cNvPr>
                <p14:cNvContentPartPr/>
                <p14:nvPr/>
              </p14:nvContentPartPr>
              <p14:xfrm>
                <a:off x="6762334" y="6209765"/>
                <a:ext cx="127080" cy="20016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33972369-ED66-4804-83DD-64F72527BB3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758014" y="6205445"/>
                  <a:ext cx="1357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950FF8E2-D772-4849-9299-6D0E7F803CEC}"/>
                    </a:ext>
                  </a:extLst>
                </p14:cNvPr>
                <p14:cNvContentPartPr/>
                <p14:nvPr/>
              </p14:nvContentPartPr>
              <p14:xfrm>
                <a:off x="6941614" y="6217685"/>
                <a:ext cx="26640" cy="97560"/>
              </p14:xfrm>
            </p:contentPart>
          </mc:Choice>
          <mc:Fallback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950FF8E2-D772-4849-9299-6D0E7F803CEC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937294" y="6213365"/>
                  <a:ext cx="352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AD7D2AAC-3F3F-4633-95B0-167BDCA6AEB9}"/>
                    </a:ext>
                  </a:extLst>
                </p14:cNvPr>
                <p14:cNvContentPartPr/>
                <p14:nvPr/>
              </p14:nvContentPartPr>
              <p14:xfrm>
                <a:off x="6938014" y="6156125"/>
                <a:ext cx="194760" cy="140400"/>
              </p14:xfrm>
            </p:contentPart>
          </mc:Choice>
          <mc:Fallback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AD7D2AAC-3F3F-4633-95B0-167BDCA6AEB9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933694" y="6151805"/>
                  <a:ext cx="2034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66A1B194-466E-4A9F-8C85-D81F2A9D7CEC}"/>
                    </a:ext>
                  </a:extLst>
                </p14:cNvPr>
                <p14:cNvContentPartPr/>
                <p14:nvPr/>
              </p14:nvContentPartPr>
              <p14:xfrm>
                <a:off x="7289374" y="6152525"/>
                <a:ext cx="270000" cy="230760"/>
              </p14:xfrm>
            </p:contentPart>
          </mc:Choice>
          <mc:Fallback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66A1B194-466E-4A9F-8C85-D81F2A9D7CEC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285054" y="6148205"/>
                  <a:ext cx="2786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6F740C42-162F-40F0-B7B5-D02E64752AB0}"/>
                    </a:ext>
                  </a:extLst>
                </p14:cNvPr>
                <p14:cNvContentPartPr/>
                <p14:nvPr/>
              </p14:nvContentPartPr>
              <p14:xfrm>
                <a:off x="7691854" y="6207605"/>
                <a:ext cx="189360" cy="85320"/>
              </p14:xfrm>
            </p:contentPart>
          </mc:Choice>
          <mc:Fallback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6F740C42-162F-40F0-B7B5-D02E64752AB0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687534" y="6203285"/>
                  <a:ext cx="1980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8218DE71-DF05-404C-B835-8593691E6EE5}"/>
                    </a:ext>
                  </a:extLst>
                </p14:cNvPr>
                <p14:cNvContentPartPr/>
                <p14:nvPr/>
              </p14:nvContentPartPr>
              <p14:xfrm>
                <a:off x="6087694" y="6424685"/>
                <a:ext cx="140040" cy="183600"/>
              </p14:xfrm>
            </p:contentPart>
          </mc:Choice>
          <mc:Fallback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8218DE71-DF05-404C-B835-8593691E6EE5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083374" y="6420365"/>
                  <a:ext cx="1486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920F43A4-752E-43F2-964C-B9188541F96B}"/>
                    </a:ext>
                  </a:extLst>
                </p14:cNvPr>
                <p14:cNvContentPartPr/>
                <p14:nvPr/>
              </p14:nvContentPartPr>
              <p14:xfrm>
                <a:off x="6231334" y="6485165"/>
                <a:ext cx="473760" cy="106560"/>
              </p14:xfrm>
            </p:contentPart>
          </mc:Choice>
          <mc:Fallback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920F43A4-752E-43F2-964C-B9188541F96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227014" y="6480845"/>
                  <a:ext cx="4824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1B79CA8F-6749-40CE-ADDA-2D303E2B3062}"/>
                    </a:ext>
                  </a:extLst>
                </p14:cNvPr>
                <p14:cNvContentPartPr/>
                <p14:nvPr/>
              </p14:nvContentPartPr>
              <p14:xfrm>
                <a:off x="6849094" y="6495605"/>
                <a:ext cx="120240" cy="170280"/>
              </p14:xfrm>
            </p:contentPart>
          </mc:Choice>
          <mc:Fallback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1B79CA8F-6749-40CE-ADDA-2D303E2B306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844774" y="6491285"/>
                  <a:ext cx="1288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9FFCF14F-C803-4CA4-AC0E-9D968343A350}"/>
                    </a:ext>
                  </a:extLst>
                </p14:cNvPr>
                <p14:cNvContentPartPr/>
                <p14:nvPr/>
              </p14:nvContentPartPr>
              <p14:xfrm>
                <a:off x="6992014" y="6510365"/>
                <a:ext cx="130320" cy="66960"/>
              </p14:xfrm>
            </p:contentPart>
          </mc:Choice>
          <mc:Fallback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9FFCF14F-C803-4CA4-AC0E-9D968343A350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987694" y="6506045"/>
                  <a:ext cx="1389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251A2CBA-C335-4DA0-AD37-A8B10D612313}"/>
                    </a:ext>
                  </a:extLst>
                </p14:cNvPr>
                <p14:cNvContentPartPr/>
                <p14:nvPr/>
              </p14:nvContentPartPr>
              <p14:xfrm>
                <a:off x="7129534" y="6500285"/>
                <a:ext cx="116640" cy="145800"/>
              </p14:xfrm>
            </p:contentPart>
          </mc:Choice>
          <mc:Fallback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251A2CBA-C335-4DA0-AD37-A8B10D61231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125214" y="6495965"/>
                  <a:ext cx="1252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EA24C148-DD0B-4A4C-8054-D102D911253A}"/>
                    </a:ext>
                  </a:extLst>
                </p14:cNvPr>
                <p14:cNvContentPartPr/>
                <p14:nvPr/>
              </p14:nvContentPartPr>
              <p14:xfrm>
                <a:off x="7304854" y="6461045"/>
                <a:ext cx="286920" cy="90720"/>
              </p14:xfrm>
            </p:contentPart>
          </mc:Choice>
          <mc:Fallback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EA24C148-DD0B-4A4C-8054-D102D911253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300534" y="6456725"/>
                  <a:ext cx="2955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256B1CFB-1110-40E0-A6DA-FA8749215EC2}"/>
                    </a:ext>
                  </a:extLst>
                </p14:cNvPr>
                <p14:cNvContentPartPr/>
                <p14:nvPr/>
              </p14:nvContentPartPr>
              <p14:xfrm>
                <a:off x="6135574" y="6542405"/>
                <a:ext cx="1444320" cy="14436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256B1CFB-1110-40E0-A6DA-FA8749215EC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131254" y="6538085"/>
                  <a:ext cx="14529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40C3064B-2CE2-4942-A09D-F31C5115DD47}"/>
                    </a:ext>
                  </a:extLst>
                </p14:cNvPr>
                <p14:cNvContentPartPr/>
                <p14:nvPr/>
              </p14:nvContentPartPr>
              <p14:xfrm>
                <a:off x="7199734" y="6309125"/>
                <a:ext cx="879120" cy="101520"/>
              </p14:xfrm>
            </p:contentPart>
          </mc:Choice>
          <mc:Fallback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40C3064B-2CE2-4942-A09D-F31C5115DD4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195414" y="6304805"/>
                  <a:ext cx="8877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4460B0B6-B101-488E-BBD7-B935408DF5CC}"/>
                    </a:ext>
                  </a:extLst>
                </p14:cNvPr>
                <p14:cNvContentPartPr/>
                <p14:nvPr/>
              </p14:nvContentPartPr>
              <p14:xfrm>
                <a:off x="5296774" y="4513805"/>
                <a:ext cx="523080" cy="626400"/>
              </p14:xfrm>
            </p:contentPart>
          </mc:Choice>
          <mc:Fallback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4460B0B6-B101-488E-BBD7-B935408DF5CC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292454" y="4509485"/>
                  <a:ext cx="531720" cy="63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89482DFC-164E-4662-B3C3-ED8AABA08407}"/>
                    </a:ext>
                  </a:extLst>
                </p14:cNvPr>
                <p14:cNvContentPartPr/>
                <p14:nvPr/>
              </p14:nvContentPartPr>
              <p14:xfrm>
                <a:off x="9046174" y="1952765"/>
                <a:ext cx="160920" cy="165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89482DFC-164E-4662-B3C3-ED8AABA08407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041854" y="1948445"/>
                  <a:ext cx="1695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7207138D-A3BA-43E8-81A3-01051A215C8F}"/>
                    </a:ext>
                  </a:extLst>
                </p14:cNvPr>
                <p14:cNvContentPartPr/>
                <p14:nvPr/>
              </p14:nvContentPartPr>
              <p14:xfrm>
                <a:off x="9028894" y="1966805"/>
                <a:ext cx="246960" cy="1609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7207138D-A3BA-43E8-81A3-01051A215C8F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024574" y="1962485"/>
                  <a:ext cx="2556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ACF181FB-2A66-4B05-9F32-C281FC9E79DD}"/>
                    </a:ext>
                  </a:extLst>
                </p14:cNvPr>
                <p14:cNvContentPartPr/>
                <p14:nvPr/>
              </p14:nvContentPartPr>
              <p14:xfrm>
                <a:off x="9387094" y="1928285"/>
                <a:ext cx="68760" cy="18180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ACF181FB-2A66-4B05-9F32-C281FC9E79D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382774" y="1923965"/>
                  <a:ext cx="774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5635EACE-9C57-499C-8C37-9D73BDE054D2}"/>
                    </a:ext>
                  </a:extLst>
                </p14:cNvPr>
                <p14:cNvContentPartPr/>
                <p14:nvPr/>
              </p14:nvContentPartPr>
              <p14:xfrm>
                <a:off x="9499774" y="1972565"/>
                <a:ext cx="89280" cy="5976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5635EACE-9C57-499C-8C37-9D73BDE054D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495454" y="1968245"/>
                  <a:ext cx="979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DD7197A3-413A-42B8-A85B-F7FD615BCDAF}"/>
                    </a:ext>
                  </a:extLst>
                </p14:cNvPr>
                <p14:cNvContentPartPr/>
                <p14:nvPr/>
              </p14:nvContentPartPr>
              <p14:xfrm>
                <a:off x="9571054" y="1966445"/>
                <a:ext cx="23400" cy="12744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DD7197A3-413A-42B8-A85B-F7FD615BCDAF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566734" y="1962125"/>
                  <a:ext cx="320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84989B61-7D5B-41BB-B9D8-1315E5DE0639}"/>
                    </a:ext>
                  </a:extLst>
                </p14:cNvPr>
                <p14:cNvContentPartPr/>
                <p14:nvPr/>
              </p14:nvContentPartPr>
              <p14:xfrm>
                <a:off x="9638734" y="1937285"/>
                <a:ext cx="31680" cy="18756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84989B61-7D5B-41BB-B9D8-1315E5DE063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634414" y="1932965"/>
                  <a:ext cx="403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A6237BFA-91FB-4094-A28D-082C679B5FF8}"/>
                    </a:ext>
                  </a:extLst>
                </p14:cNvPr>
                <p14:cNvContentPartPr/>
                <p14:nvPr/>
              </p14:nvContentPartPr>
              <p14:xfrm>
                <a:off x="9747094" y="1999205"/>
                <a:ext cx="140040" cy="900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A6237BFA-91FB-4094-A28D-082C679B5FF8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742774" y="1994885"/>
                  <a:ext cx="1486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6E2DC04E-21D4-43F2-A5D9-0E644820C42C}"/>
                    </a:ext>
                  </a:extLst>
                </p14:cNvPr>
                <p14:cNvContentPartPr/>
                <p14:nvPr/>
              </p14:nvContentPartPr>
              <p14:xfrm>
                <a:off x="9917014" y="1947005"/>
                <a:ext cx="74520" cy="4644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6E2DC04E-21D4-43F2-A5D9-0E644820C42C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912694" y="1942685"/>
                  <a:ext cx="831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79F6EAC1-8CA4-403E-94A6-6740B21563C1}"/>
                    </a:ext>
                  </a:extLst>
                </p14:cNvPr>
                <p14:cNvContentPartPr/>
                <p14:nvPr/>
              </p14:nvContentPartPr>
              <p14:xfrm>
                <a:off x="9952654" y="1932965"/>
                <a:ext cx="60480" cy="19044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79F6EAC1-8CA4-403E-94A6-6740B21563C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948334" y="1928645"/>
                  <a:ext cx="691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2562DEBD-E8EE-4590-8507-14C080077C4C}"/>
                    </a:ext>
                  </a:extLst>
                </p14:cNvPr>
                <p14:cNvContentPartPr/>
                <p14:nvPr/>
              </p14:nvContentPartPr>
              <p14:xfrm>
                <a:off x="9884254" y="1820285"/>
                <a:ext cx="125280" cy="11556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2562DEBD-E8EE-4590-8507-14C080077C4C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879934" y="1815965"/>
                  <a:ext cx="1339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B05CFF09-0776-45D4-BD01-1ADDFFA07983}"/>
                    </a:ext>
                  </a:extLst>
                </p14:cNvPr>
                <p14:cNvContentPartPr/>
                <p14:nvPr/>
              </p14:nvContentPartPr>
              <p14:xfrm>
                <a:off x="10059934" y="2018285"/>
                <a:ext cx="9360" cy="6588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B05CFF09-0776-45D4-BD01-1ADDFFA07983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055614" y="2013965"/>
                  <a:ext cx="180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98534825-10AD-410A-BE8E-35573E6ABC38}"/>
                    </a:ext>
                  </a:extLst>
                </p14:cNvPr>
                <p14:cNvContentPartPr/>
                <p14:nvPr/>
              </p14:nvContentPartPr>
              <p14:xfrm>
                <a:off x="10059214" y="1948445"/>
                <a:ext cx="18360" cy="1044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98534825-10AD-410A-BE8E-35573E6ABC38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054894" y="1944125"/>
                  <a:ext cx="270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5FD52517-D7EE-4C2E-B331-8514CE727B14}"/>
                    </a:ext>
                  </a:extLst>
                </p14:cNvPr>
                <p14:cNvContentPartPr/>
                <p14:nvPr/>
              </p14:nvContentPartPr>
              <p14:xfrm>
                <a:off x="10101334" y="1878245"/>
                <a:ext cx="81000" cy="23688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5FD52517-D7EE-4C2E-B331-8514CE727B14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097014" y="1873925"/>
                  <a:ext cx="896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14456BE8-2E46-4600-9F9C-C0D7C5BB5005}"/>
                    </a:ext>
                  </a:extLst>
                </p14:cNvPr>
                <p14:cNvContentPartPr/>
                <p14:nvPr/>
              </p14:nvContentPartPr>
              <p14:xfrm>
                <a:off x="10194934" y="1774205"/>
                <a:ext cx="151200" cy="13860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14456BE8-2E46-4600-9F9C-C0D7C5BB5005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190614" y="1769885"/>
                  <a:ext cx="1598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0FDDC23A-0D4D-40C7-A870-7FB88909281E}"/>
                    </a:ext>
                  </a:extLst>
                </p14:cNvPr>
                <p14:cNvContentPartPr/>
                <p14:nvPr/>
              </p14:nvContentPartPr>
              <p14:xfrm>
                <a:off x="9045454" y="2201885"/>
                <a:ext cx="2880" cy="8676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0FDDC23A-0D4D-40C7-A870-7FB88909281E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041134" y="2197565"/>
                  <a:ext cx="115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9FEBBAF0-36BD-4C84-9BFF-1EF520EC0770}"/>
                    </a:ext>
                  </a:extLst>
                </p14:cNvPr>
                <p14:cNvContentPartPr/>
                <p14:nvPr/>
              </p14:nvContentPartPr>
              <p14:xfrm>
                <a:off x="9075694" y="2205845"/>
                <a:ext cx="81360" cy="324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9FEBBAF0-36BD-4C84-9BFF-1EF520EC0770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071374" y="2201525"/>
                  <a:ext cx="9000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4DB9B6E3-5EFA-4A7A-9A88-EA7F3697C05F}"/>
                    </a:ext>
                  </a:extLst>
                </p14:cNvPr>
                <p14:cNvContentPartPr/>
                <p14:nvPr/>
              </p14:nvContentPartPr>
              <p14:xfrm>
                <a:off x="9072454" y="2246885"/>
                <a:ext cx="87120" cy="1404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4DB9B6E3-5EFA-4A7A-9A88-EA7F3697C05F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068134" y="2242565"/>
                  <a:ext cx="957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B8B23CA0-2BA2-4119-8ADD-5D54B83CF12B}"/>
                    </a:ext>
                  </a:extLst>
                </p14:cNvPr>
                <p14:cNvContentPartPr/>
                <p14:nvPr/>
              </p14:nvContentPartPr>
              <p14:xfrm>
                <a:off x="9179374" y="2186405"/>
                <a:ext cx="64800" cy="9576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B8B23CA0-2BA2-4119-8ADD-5D54B83CF12B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175054" y="2182085"/>
                  <a:ext cx="734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0B2004EB-117A-4D93-BC04-0F2CDE6BBA8B}"/>
                    </a:ext>
                  </a:extLst>
                </p14:cNvPr>
                <p14:cNvContentPartPr/>
                <p14:nvPr/>
              </p14:nvContentPartPr>
              <p14:xfrm>
                <a:off x="9059494" y="1805165"/>
                <a:ext cx="119520" cy="8388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0B2004EB-117A-4D93-BC04-0F2CDE6BBA8B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055174" y="1800845"/>
                  <a:ext cx="1281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F06C00B4-D897-4D4D-9754-90F8999A2A39}"/>
                    </a:ext>
                  </a:extLst>
                </p14:cNvPr>
                <p14:cNvContentPartPr/>
                <p14:nvPr/>
              </p14:nvContentPartPr>
              <p14:xfrm>
                <a:off x="8707774" y="2093885"/>
                <a:ext cx="92880" cy="1944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F06C00B4-D897-4D4D-9754-90F8999A2A39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703454" y="2089565"/>
                  <a:ext cx="1015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68A5CB51-6892-43AB-9DD0-3B6FEDCC2DBD}"/>
                    </a:ext>
                  </a:extLst>
                </p14:cNvPr>
                <p14:cNvContentPartPr/>
                <p14:nvPr/>
              </p14:nvContentPartPr>
              <p14:xfrm>
                <a:off x="8792014" y="2034485"/>
                <a:ext cx="87480" cy="11628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68A5CB51-6892-43AB-9DD0-3B6FEDCC2DBD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787694" y="2030165"/>
                  <a:ext cx="961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4F820D6-E267-4579-9556-58B3C2C164DA}"/>
                    </a:ext>
                  </a:extLst>
                </p14:cNvPr>
                <p14:cNvContentPartPr/>
                <p14:nvPr/>
              </p14:nvContentPartPr>
              <p14:xfrm>
                <a:off x="8943574" y="675125"/>
                <a:ext cx="187560" cy="36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4F820D6-E267-4579-9556-58B3C2C164DA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939254" y="670805"/>
                  <a:ext cx="1962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1FBCF7B-DCCA-4D90-A592-EB5632888BF5}"/>
                    </a:ext>
                  </a:extLst>
                </p14:cNvPr>
                <p14:cNvContentPartPr/>
                <p14:nvPr/>
              </p14:nvContentPartPr>
              <p14:xfrm>
                <a:off x="8919454" y="713645"/>
                <a:ext cx="223920" cy="1314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1FBCF7B-DCCA-4D90-A592-EB5632888BF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915134" y="709325"/>
                  <a:ext cx="2325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A4674AC-E35E-4F66-92CD-28525F489DAB}"/>
                    </a:ext>
                  </a:extLst>
                </p14:cNvPr>
                <p14:cNvContentPartPr/>
                <p14:nvPr/>
              </p14:nvContentPartPr>
              <p14:xfrm>
                <a:off x="9256054" y="719405"/>
                <a:ext cx="111240" cy="568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A4674AC-E35E-4F66-92CD-28525F489DAB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251734" y="715085"/>
                  <a:ext cx="1198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E69E8717-D892-4C8A-920D-C396621D3593}"/>
                    </a:ext>
                  </a:extLst>
                </p14:cNvPr>
                <p14:cNvContentPartPr/>
                <p14:nvPr/>
              </p14:nvContentPartPr>
              <p14:xfrm>
                <a:off x="9325174" y="717245"/>
                <a:ext cx="62280" cy="1688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E69E8717-D892-4C8A-920D-C396621D3593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320854" y="712925"/>
                  <a:ext cx="709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D1252C69-4F7F-45A2-9BC9-42729A669C3E}"/>
                    </a:ext>
                  </a:extLst>
                </p14:cNvPr>
                <p14:cNvContentPartPr/>
                <p14:nvPr/>
              </p14:nvContentPartPr>
              <p14:xfrm>
                <a:off x="9449014" y="787445"/>
                <a:ext cx="2880" cy="608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D1252C69-4F7F-45A2-9BC9-42729A669C3E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444694" y="783125"/>
                  <a:ext cx="115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99D3DEE-0072-4107-AE57-B3E2D78858B0}"/>
                    </a:ext>
                  </a:extLst>
                </p14:cNvPr>
                <p14:cNvContentPartPr/>
                <p14:nvPr/>
              </p14:nvContentPartPr>
              <p14:xfrm>
                <a:off x="9460534" y="717605"/>
                <a:ext cx="3600" cy="75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99D3DEE-0072-4107-AE57-B3E2D78858B0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456214" y="713285"/>
                  <a:ext cx="122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93525E76-1D14-4FB6-B100-4329D479996B}"/>
                    </a:ext>
                  </a:extLst>
                </p14:cNvPr>
                <p14:cNvContentPartPr/>
                <p14:nvPr/>
              </p14:nvContentPartPr>
              <p14:xfrm>
                <a:off x="9560974" y="765845"/>
                <a:ext cx="104040" cy="46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93525E76-1D14-4FB6-B100-4329D479996B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556654" y="761525"/>
                  <a:ext cx="11268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252172FF-359E-49A3-81B1-06459ADAF1BD}"/>
                    </a:ext>
                  </a:extLst>
                </p14:cNvPr>
                <p14:cNvContentPartPr/>
                <p14:nvPr/>
              </p14:nvContentPartPr>
              <p14:xfrm>
                <a:off x="9753934" y="720125"/>
                <a:ext cx="103680" cy="475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252172FF-359E-49A3-81B1-06459ADAF1BD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749614" y="715805"/>
                  <a:ext cx="1123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8CCEDD0-B0A4-4C39-AD43-0B9F289BAFB7}"/>
                    </a:ext>
                  </a:extLst>
                </p14:cNvPr>
                <p14:cNvContentPartPr/>
                <p14:nvPr/>
              </p14:nvContentPartPr>
              <p14:xfrm>
                <a:off x="9787414" y="703925"/>
                <a:ext cx="91440" cy="1692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8CCEDD0-B0A4-4C39-AD43-0B9F289BAFB7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783094" y="699605"/>
                  <a:ext cx="1000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3AA59566-E87B-44FE-AED7-1F1318ECC8BD}"/>
                    </a:ext>
                  </a:extLst>
                </p14:cNvPr>
                <p14:cNvContentPartPr/>
                <p14:nvPr/>
              </p14:nvContentPartPr>
              <p14:xfrm>
                <a:off x="9890374" y="797885"/>
                <a:ext cx="4320" cy="435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3AA59566-E87B-44FE-AED7-1F1318ECC8BD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886054" y="793565"/>
                  <a:ext cx="129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9F8AD9D-1AF0-4C91-98BD-5C80C130C249}"/>
                    </a:ext>
                  </a:extLst>
                </p14:cNvPr>
                <p14:cNvContentPartPr/>
                <p14:nvPr/>
              </p14:nvContentPartPr>
              <p14:xfrm>
                <a:off x="9909094" y="735245"/>
                <a:ext cx="2160" cy="39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9F8AD9D-1AF0-4C91-98BD-5C80C130C24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904774" y="730925"/>
                  <a:ext cx="108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46E22A7-E6AF-46C1-AB29-80FB3A32796D}"/>
                    </a:ext>
                  </a:extLst>
                </p14:cNvPr>
                <p14:cNvContentPartPr/>
                <p14:nvPr/>
              </p14:nvContentPartPr>
              <p14:xfrm>
                <a:off x="9749614" y="585125"/>
                <a:ext cx="137520" cy="928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46E22A7-E6AF-46C1-AB29-80FB3A32796D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745294" y="580805"/>
                  <a:ext cx="1461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8F7BA53-3B01-4372-9ED6-03E6B6BCC510}"/>
                    </a:ext>
                  </a:extLst>
                </p14:cNvPr>
                <p14:cNvContentPartPr/>
                <p14:nvPr/>
              </p14:nvContentPartPr>
              <p14:xfrm>
                <a:off x="9208894" y="675125"/>
                <a:ext cx="33480" cy="2160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8F7BA53-3B01-4372-9ED6-03E6B6BCC510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204574" y="670805"/>
                  <a:ext cx="421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09DF88D-59AF-4521-ADA2-9FEACD7A2747}"/>
                    </a:ext>
                  </a:extLst>
                </p14:cNvPr>
                <p14:cNvContentPartPr/>
                <p14:nvPr/>
              </p14:nvContentPartPr>
              <p14:xfrm>
                <a:off x="10007734" y="643085"/>
                <a:ext cx="9360" cy="2347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09DF88D-59AF-4521-ADA2-9FEACD7A2747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003414" y="638765"/>
                  <a:ext cx="180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5C8776FB-D32B-403A-A130-88CE2E95C16D}"/>
                    </a:ext>
                  </a:extLst>
                </p14:cNvPr>
                <p14:cNvContentPartPr/>
                <p14:nvPr/>
              </p14:nvContentPartPr>
              <p14:xfrm>
                <a:off x="10283494" y="656045"/>
                <a:ext cx="115200" cy="1598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5C8776FB-D32B-403A-A130-88CE2E95C16D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279174" y="651725"/>
                  <a:ext cx="1238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F9A1EC7C-9BA3-41CE-BFE8-D11FD595CC4F}"/>
                    </a:ext>
                  </a:extLst>
                </p14:cNvPr>
                <p14:cNvContentPartPr/>
                <p14:nvPr/>
              </p14:nvContentPartPr>
              <p14:xfrm>
                <a:off x="10419214" y="721925"/>
                <a:ext cx="87480" cy="766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F9A1EC7C-9BA3-41CE-BFE8-D11FD595CC4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0414894" y="717605"/>
                  <a:ext cx="961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0437344-9B30-4A4D-BDA2-D26FC1968670}"/>
                    </a:ext>
                  </a:extLst>
                </p14:cNvPr>
                <p14:cNvContentPartPr/>
                <p14:nvPr/>
              </p14:nvContentPartPr>
              <p14:xfrm>
                <a:off x="10656454" y="628685"/>
                <a:ext cx="102240" cy="1526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0437344-9B30-4A4D-BDA2-D26FC1968670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652134" y="624365"/>
                  <a:ext cx="1108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088933E-474D-4E71-B140-B42124567C55}"/>
                    </a:ext>
                  </a:extLst>
                </p14:cNvPr>
                <p14:cNvContentPartPr/>
                <p14:nvPr/>
              </p14:nvContentPartPr>
              <p14:xfrm>
                <a:off x="10793614" y="685205"/>
                <a:ext cx="106200" cy="874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088933E-474D-4E71-B140-B42124567C55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0788934" y="680885"/>
                  <a:ext cx="1148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008467BA-33D9-41F9-9160-B6F28D745FB6}"/>
                    </a:ext>
                  </a:extLst>
                </p14:cNvPr>
                <p14:cNvContentPartPr/>
                <p14:nvPr/>
              </p14:nvContentPartPr>
              <p14:xfrm>
                <a:off x="11013214" y="695285"/>
                <a:ext cx="163440" cy="774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008467BA-33D9-41F9-9160-B6F28D745FB6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1008894" y="690965"/>
                  <a:ext cx="1720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D8BDA72-3860-403E-9DAB-883E9C6B1750}"/>
                    </a:ext>
                  </a:extLst>
                </p14:cNvPr>
                <p14:cNvContentPartPr/>
                <p14:nvPr/>
              </p14:nvContentPartPr>
              <p14:xfrm>
                <a:off x="11211934" y="697805"/>
                <a:ext cx="152280" cy="543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D8BDA72-3860-403E-9DAB-883E9C6B1750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1207614" y="693485"/>
                  <a:ext cx="1609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D1E4CF32-F0B6-4F2E-92E9-1B8D49E729E1}"/>
                    </a:ext>
                  </a:extLst>
                </p14:cNvPr>
                <p14:cNvContentPartPr/>
                <p14:nvPr/>
              </p14:nvContentPartPr>
              <p14:xfrm>
                <a:off x="11335054" y="625805"/>
                <a:ext cx="8640" cy="169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D1E4CF32-F0B6-4F2E-92E9-1B8D49E729E1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1330734" y="621485"/>
                  <a:ext cx="172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0AE0D9FE-7E9F-4AE9-9C3C-3CD389FB736F}"/>
                    </a:ext>
                  </a:extLst>
                </p14:cNvPr>
                <p14:cNvContentPartPr/>
                <p14:nvPr/>
              </p14:nvContentPartPr>
              <p14:xfrm>
                <a:off x="11390494" y="689885"/>
                <a:ext cx="226080" cy="6552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0AE0D9FE-7E9F-4AE9-9C3C-3CD389FB736F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1386174" y="685565"/>
                  <a:ext cx="2347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4C3FBF0A-0192-4E99-BD93-F05979737E5D}"/>
                    </a:ext>
                  </a:extLst>
                </p14:cNvPr>
                <p14:cNvContentPartPr/>
                <p14:nvPr/>
              </p14:nvContentPartPr>
              <p14:xfrm>
                <a:off x="11585254" y="622925"/>
                <a:ext cx="360" cy="3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4C3FBF0A-0192-4E99-BD93-F05979737E5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580934" y="6186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DC992684-0D7E-4E8B-9612-3842A2C91520}"/>
                    </a:ext>
                  </a:extLst>
                </p14:cNvPr>
                <p14:cNvContentPartPr/>
                <p14:nvPr/>
              </p14:nvContentPartPr>
              <p14:xfrm>
                <a:off x="11647894" y="685205"/>
                <a:ext cx="360" cy="3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DC992684-0D7E-4E8B-9612-3842A2C9152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643574" y="6808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4D55B4B0-EC44-4E0B-AC5F-B1427A59A16D}"/>
                    </a:ext>
                  </a:extLst>
                </p14:cNvPr>
                <p14:cNvContentPartPr/>
                <p14:nvPr/>
              </p14:nvContentPartPr>
              <p14:xfrm>
                <a:off x="11663734" y="681965"/>
                <a:ext cx="10080" cy="500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4D55B4B0-EC44-4E0B-AC5F-B1427A59A16D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1659414" y="677645"/>
                  <a:ext cx="187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76307CB5-22AE-4A54-A3A4-376858F0B3E4}"/>
                    </a:ext>
                  </a:extLst>
                </p14:cNvPr>
                <p14:cNvContentPartPr/>
                <p14:nvPr/>
              </p14:nvContentPartPr>
              <p14:xfrm>
                <a:off x="11675614" y="626165"/>
                <a:ext cx="10440" cy="36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76307CB5-22AE-4A54-A3A4-376858F0B3E4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1671294" y="621845"/>
                  <a:ext cx="190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796AEB08-5180-4CB8-91FD-40A5D6830CA5}"/>
                    </a:ext>
                  </a:extLst>
                </p14:cNvPr>
                <p14:cNvContentPartPr/>
                <p14:nvPr/>
              </p14:nvContentPartPr>
              <p14:xfrm>
                <a:off x="11707654" y="655325"/>
                <a:ext cx="85680" cy="1033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796AEB08-5180-4CB8-91FD-40A5D6830CA5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1703334" y="651005"/>
                  <a:ext cx="943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7BB3C77E-8449-462A-9B75-85F3D3197566}"/>
                    </a:ext>
                  </a:extLst>
                </p14:cNvPr>
                <p14:cNvContentPartPr/>
                <p14:nvPr/>
              </p14:nvContentPartPr>
              <p14:xfrm>
                <a:off x="11807374" y="680165"/>
                <a:ext cx="70920" cy="662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7BB3C77E-8449-462A-9B75-85F3D3197566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1803054" y="675845"/>
                  <a:ext cx="795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2D09C0BD-1669-4FE2-87AE-DC0071C3678F}"/>
                    </a:ext>
                  </a:extLst>
                </p14:cNvPr>
                <p14:cNvContentPartPr/>
                <p14:nvPr/>
              </p14:nvContentPartPr>
              <p14:xfrm>
                <a:off x="11897014" y="631205"/>
                <a:ext cx="106560" cy="1072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2D09C0BD-1669-4FE2-87AE-DC0071C3678F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1892694" y="626885"/>
                  <a:ext cx="1152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E6124B9F-54C9-4F5F-BEA4-4B2C2F4AF367}"/>
                    </a:ext>
                  </a:extLst>
                </p14:cNvPr>
                <p14:cNvContentPartPr/>
                <p14:nvPr/>
              </p14:nvContentPartPr>
              <p14:xfrm>
                <a:off x="12028774" y="740285"/>
                <a:ext cx="34200" cy="1476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E6124B9F-54C9-4F5F-BEA4-4B2C2F4AF367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2024454" y="735965"/>
                  <a:ext cx="428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44274347-ED62-4C3A-B215-274DDF2DF667}"/>
                    </a:ext>
                  </a:extLst>
                </p14:cNvPr>
                <p14:cNvContentPartPr/>
                <p14:nvPr/>
              </p14:nvContentPartPr>
              <p14:xfrm>
                <a:off x="8920894" y="1010645"/>
                <a:ext cx="89640" cy="1764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44274347-ED62-4C3A-B215-274DDF2DF667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916574" y="1006325"/>
                  <a:ext cx="982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354284AD-D19E-4610-AC93-0DDAD904A4BA}"/>
                    </a:ext>
                  </a:extLst>
                </p14:cNvPr>
                <p14:cNvContentPartPr/>
                <p14:nvPr/>
              </p14:nvContentPartPr>
              <p14:xfrm>
                <a:off x="9056974" y="1011725"/>
                <a:ext cx="230400" cy="1677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354284AD-D19E-4610-AC93-0DDAD904A4BA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9052654" y="1007405"/>
                  <a:ext cx="2390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8EF26627-6576-486C-B8CB-B497AD67E88F}"/>
                    </a:ext>
                  </a:extLst>
                </p14:cNvPr>
                <p14:cNvContentPartPr/>
                <p14:nvPr/>
              </p14:nvContentPartPr>
              <p14:xfrm>
                <a:off x="9411934" y="1052405"/>
                <a:ext cx="188280" cy="835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8EF26627-6576-486C-B8CB-B497AD67E88F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9407614" y="1048085"/>
                  <a:ext cx="1969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372BD53C-3E92-4651-ABCB-A2D2C4F2A3D5}"/>
                    </a:ext>
                  </a:extLst>
                </p14:cNvPr>
                <p14:cNvContentPartPr/>
                <p14:nvPr/>
              </p14:nvContentPartPr>
              <p14:xfrm>
                <a:off x="9573214" y="1017485"/>
                <a:ext cx="360" cy="3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372BD53C-3E92-4651-ABCB-A2D2C4F2A3D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568894" y="10131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BF6F8566-34A7-402C-82C6-1385961FBC5A}"/>
                    </a:ext>
                  </a:extLst>
                </p14:cNvPr>
                <p14:cNvContentPartPr/>
                <p14:nvPr/>
              </p14:nvContentPartPr>
              <p14:xfrm>
                <a:off x="9746014" y="1041605"/>
                <a:ext cx="326520" cy="2350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BF6F8566-34A7-402C-82C6-1385961FBC5A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741694" y="1037285"/>
                  <a:ext cx="3351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59C3426A-2708-4B3E-ACED-E06C42B81610}"/>
                    </a:ext>
                  </a:extLst>
                </p14:cNvPr>
                <p14:cNvContentPartPr/>
                <p14:nvPr/>
              </p14:nvContentPartPr>
              <p14:xfrm>
                <a:off x="10120414" y="975725"/>
                <a:ext cx="357840" cy="1321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59C3426A-2708-4B3E-ACED-E06C42B81610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116094" y="971405"/>
                  <a:ext cx="3664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713829C9-A27A-4153-A9B7-2A8FD9607008}"/>
                    </a:ext>
                  </a:extLst>
                </p14:cNvPr>
                <p14:cNvContentPartPr/>
                <p14:nvPr/>
              </p14:nvContentPartPr>
              <p14:xfrm>
                <a:off x="10626934" y="994805"/>
                <a:ext cx="410040" cy="1231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713829C9-A27A-4153-A9B7-2A8FD9607008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622614" y="990485"/>
                  <a:ext cx="4186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9859431-F73C-4D36-8DA6-C26A2C65DA0E}"/>
                    </a:ext>
                  </a:extLst>
                </p14:cNvPr>
                <p14:cNvContentPartPr/>
                <p14:nvPr/>
              </p14:nvContentPartPr>
              <p14:xfrm>
                <a:off x="11210494" y="1010285"/>
                <a:ext cx="139320" cy="10152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9859431-F73C-4D36-8DA6-C26A2C65DA0E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1206174" y="1005965"/>
                  <a:ext cx="1479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83CE991B-491A-4A38-B311-76F4BD51E4B2}"/>
                    </a:ext>
                  </a:extLst>
                </p14:cNvPr>
                <p14:cNvContentPartPr/>
                <p14:nvPr/>
              </p14:nvContentPartPr>
              <p14:xfrm>
                <a:off x="11363854" y="999845"/>
                <a:ext cx="70920" cy="982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83CE991B-491A-4A38-B311-76F4BD51E4B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1359534" y="995525"/>
                  <a:ext cx="795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0024A9B7-7EE3-4B54-B78D-3E188747C559}"/>
                    </a:ext>
                  </a:extLst>
                </p14:cNvPr>
                <p14:cNvContentPartPr/>
                <p14:nvPr/>
              </p14:nvContentPartPr>
              <p14:xfrm>
                <a:off x="11456374" y="997685"/>
                <a:ext cx="129600" cy="702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0024A9B7-7EE3-4B54-B78D-3E188747C559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452054" y="993365"/>
                  <a:ext cx="1382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2BB3FB3C-2410-4DBB-9261-91BF3C40D0C6}"/>
                    </a:ext>
                  </a:extLst>
                </p14:cNvPr>
                <p14:cNvContentPartPr/>
                <p14:nvPr/>
              </p14:nvContentPartPr>
              <p14:xfrm>
                <a:off x="8980294" y="1293245"/>
                <a:ext cx="178560" cy="1612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2BB3FB3C-2410-4DBB-9261-91BF3C40D0C6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975974" y="1288925"/>
                  <a:ext cx="1872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2B5600CA-80D5-464B-AB21-60D9CDCE3D13}"/>
                    </a:ext>
                  </a:extLst>
                </p14:cNvPr>
                <p14:cNvContentPartPr/>
                <p14:nvPr/>
              </p14:nvContentPartPr>
              <p14:xfrm>
                <a:off x="9185134" y="1364525"/>
                <a:ext cx="55080" cy="7704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2B5600CA-80D5-464B-AB21-60D9CDCE3D13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180814" y="1360205"/>
                  <a:ext cx="637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F134DFE3-25FE-4CF8-9D51-A9C57A30D0A0}"/>
                    </a:ext>
                  </a:extLst>
                </p14:cNvPr>
                <p14:cNvContentPartPr/>
                <p14:nvPr/>
              </p14:nvContentPartPr>
              <p14:xfrm>
                <a:off x="9370534" y="1340405"/>
                <a:ext cx="101160" cy="1148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F134DFE3-25FE-4CF8-9D51-A9C57A30D0A0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366214" y="1336085"/>
                  <a:ext cx="1098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1D6C5C6E-7244-4BC5-9B97-10A49BB741DE}"/>
                    </a:ext>
                  </a:extLst>
                </p14:cNvPr>
                <p14:cNvContentPartPr/>
                <p14:nvPr/>
              </p14:nvContentPartPr>
              <p14:xfrm>
                <a:off x="9492574" y="1365965"/>
                <a:ext cx="324000" cy="648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1D6C5C6E-7244-4BC5-9B97-10A49BB741DE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488254" y="1361645"/>
                  <a:ext cx="3326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A76A5CCC-B753-4CAF-8344-A3FE34561B63}"/>
                    </a:ext>
                  </a:extLst>
                </p14:cNvPr>
                <p14:cNvContentPartPr/>
                <p14:nvPr/>
              </p14:nvContentPartPr>
              <p14:xfrm>
                <a:off x="9991174" y="1286405"/>
                <a:ext cx="221400" cy="2365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A76A5CCC-B753-4CAF-8344-A3FE34561B63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986854" y="1282085"/>
                  <a:ext cx="2300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64560F15-EC57-4033-8100-DC635E667801}"/>
                    </a:ext>
                  </a:extLst>
                </p14:cNvPr>
                <p14:cNvContentPartPr/>
                <p14:nvPr/>
              </p14:nvContentPartPr>
              <p14:xfrm>
                <a:off x="10343974" y="1331765"/>
                <a:ext cx="168840" cy="936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64560F15-EC57-4033-8100-DC635E667801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339654" y="1327445"/>
                  <a:ext cx="1774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A6A3C17A-95FC-406E-9E04-38535262D9E1}"/>
                    </a:ext>
                  </a:extLst>
                </p14:cNvPr>
                <p14:cNvContentPartPr/>
                <p14:nvPr/>
              </p14:nvContentPartPr>
              <p14:xfrm>
                <a:off x="10514974" y="1305125"/>
                <a:ext cx="21960" cy="439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A6A3C17A-95FC-406E-9E04-38535262D9E1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510654" y="1300805"/>
                  <a:ext cx="306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829D2599-76F5-4CF1-92FF-111E09E71A37}"/>
                    </a:ext>
                  </a:extLst>
                </p14:cNvPr>
                <p14:cNvContentPartPr/>
                <p14:nvPr/>
              </p14:nvContentPartPr>
              <p14:xfrm>
                <a:off x="10544494" y="1246085"/>
                <a:ext cx="35640" cy="1641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829D2599-76F5-4CF1-92FF-111E09E71A37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540174" y="1241765"/>
                  <a:ext cx="442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B89CE4C0-5501-47FB-B702-ED91EF9CF83F}"/>
                    </a:ext>
                  </a:extLst>
                </p14:cNvPr>
                <p14:cNvContentPartPr/>
                <p14:nvPr/>
              </p14:nvContentPartPr>
              <p14:xfrm>
                <a:off x="10601014" y="1250765"/>
                <a:ext cx="21240" cy="15624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B89CE4C0-5501-47FB-B702-ED91EF9CF83F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596694" y="1246445"/>
                  <a:ext cx="298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91EAD1EF-D8D4-495C-BDA8-3173A5DBCDED}"/>
                    </a:ext>
                  </a:extLst>
                </p14:cNvPr>
                <p14:cNvContentPartPr/>
                <p14:nvPr/>
              </p14:nvContentPartPr>
              <p14:xfrm>
                <a:off x="10818814" y="1298645"/>
                <a:ext cx="104400" cy="10044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91EAD1EF-D8D4-495C-BDA8-3173A5DBCDED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814494" y="1294325"/>
                  <a:ext cx="1130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6283545B-AB04-4BC9-B918-CE849A8925C1}"/>
                    </a:ext>
                  </a:extLst>
                </p14:cNvPr>
                <p14:cNvContentPartPr/>
                <p14:nvPr/>
              </p14:nvContentPartPr>
              <p14:xfrm>
                <a:off x="10944454" y="1304405"/>
                <a:ext cx="223200" cy="2091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6283545B-AB04-4BC9-B918-CE849A8925C1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940134" y="1300085"/>
                  <a:ext cx="2318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2472C74E-3E54-4538-A0A7-EE422AFBC354}"/>
                    </a:ext>
                  </a:extLst>
                </p14:cNvPr>
                <p14:cNvContentPartPr/>
                <p14:nvPr/>
              </p14:nvContentPartPr>
              <p14:xfrm>
                <a:off x="11191774" y="1297205"/>
                <a:ext cx="263880" cy="698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2472C74E-3E54-4538-A0A7-EE422AFBC354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1187454" y="1292885"/>
                  <a:ext cx="2725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84D0E36B-831C-4641-8C79-8E46A0CF98A3}"/>
                    </a:ext>
                  </a:extLst>
                </p14:cNvPr>
                <p14:cNvContentPartPr/>
                <p14:nvPr/>
              </p14:nvContentPartPr>
              <p14:xfrm>
                <a:off x="11479774" y="1240325"/>
                <a:ext cx="151560" cy="1108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84D0E36B-831C-4641-8C79-8E46A0CF98A3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1475454" y="1236005"/>
                  <a:ext cx="1602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7FA25204-75C5-4C30-8B3F-9A151E22E16A}"/>
                    </a:ext>
                  </a:extLst>
                </p14:cNvPr>
                <p14:cNvContentPartPr/>
                <p14:nvPr/>
              </p14:nvContentPartPr>
              <p14:xfrm>
                <a:off x="8978134" y="1582325"/>
                <a:ext cx="232920" cy="14940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7FA25204-75C5-4C30-8B3F-9A151E22E16A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973814" y="1578005"/>
                  <a:ext cx="2415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D8C78DEC-BD59-4D47-83F2-F6519C4F59DA}"/>
                    </a:ext>
                  </a:extLst>
                </p14:cNvPr>
                <p14:cNvContentPartPr/>
                <p14:nvPr/>
              </p14:nvContentPartPr>
              <p14:xfrm>
                <a:off x="9186934" y="1589525"/>
                <a:ext cx="360" cy="3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D8C78DEC-BD59-4D47-83F2-F6519C4F59D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182614" y="15852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595905FB-CFCF-4273-B016-9A811F8406AE}"/>
                    </a:ext>
                  </a:extLst>
                </p14:cNvPr>
                <p14:cNvContentPartPr/>
                <p14:nvPr/>
              </p14:nvContentPartPr>
              <p14:xfrm>
                <a:off x="9220774" y="1620485"/>
                <a:ext cx="105480" cy="1011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595905FB-CFCF-4273-B016-9A811F8406AE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9216454" y="1616165"/>
                  <a:ext cx="1141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E3FAE451-6DB1-4AAA-B484-2337F6235DE3}"/>
                    </a:ext>
                  </a:extLst>
                </p14:cNvPr>
                <p14:cNvContentPartPr/>
                <p14:nvPr/>
              </p14:nvContentPartPr>
              <p14:xfrm>
                <a:off x="9368734" y="1558925"/>
                <a:ext cx="100080" cy="1674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E3FAE451-6DB1-4AAA-B484-2337F6235DE3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9364414" y="1554605"/>
                  <a:ext cx="1087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6CC5C99B-588B-45A5-AF6A-F21936B2647F}"/>
                    </a:ext>
                  </a:extLst>
                </p14:cNvPr>
                <p14:cNvContentPartPr/>
                <p14:nvPr/>
              </p14:nvContentPartPr>
              <p14:xfrm>
                <a:off x="9489694" y="1617965"/>
                <a:ext cx="250200" cy="655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6CC5C99B-588B-45A5-AF6A-F21936B2647F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9485374" y="1613645"/>
                  <a:ext cx="2588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583DBFFE-05D2-4688-B04D-C60650C5A7B7}"/>
                    </a:ext>
                  </a:extLst>
                </p14:cNvPr>
                <p14:cNvContentPartPr/>
                <p14:nvPr/>
              </p14:nvContentPartPr>
              <p14:xfrm>
                <a:off x="9824494" y="1605365"/>
                <a:ext cx="122400" cy="644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583DBFFE-05D2-4688-B04D-C60650C5A7B7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9820174" y="1601045"/>
                  <a:ext cx="1310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EFDE36FC-3D82-41DD-873B-9EF820E693E1}"/>
                    </a:ext>
                  </a:extLst>
                </p14:cNvPr>
                <p14:cNvContentPartPr/>
                <p14:nvPr/>
              </p14:nvContentPartPr>
              <p14:xfrm>
                <a:off x="9926734" y="1586645"/>
                <a:ext cx="101160" cy="9252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EFDE36FC-3D82-41DD-873B-9EF820E693E1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9922414" y="1582325"/>
                  <a:ext cx="1098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6D5D33DF-E5E6-4AD9-9BE1-859497CE3E2B}"/>
                    </a:ext>
                  </a:extLst>
                </p14:cNvPr>
                <p14:cNvContentPartPr/>
                <p14:nvPr/>
              </p14:nvContentPartPr>
              <p14:xfrm>
                <a:off x="10033294" y="1591325"/>
                <a:ext cx="97560" cy="7344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6D5D33DF-E5E6-4AD9-9BE1-859497CE3E2B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0028974" y="1587005"/>
                  <a:ext cx="1062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95743751-893A-4771-AD01-62D5171111DB}"/>
                    </a:ext>
                  </a:extLst>
                </p14:cNvPr>
                <p14:cNvContentPartPr/>
                <p14:nvPr/>
              </p14:nvContentPartPr>
              <p14:xfrm>
                <a:off x="10292494" y="1547405"/>
                <a:ext cx="128520" cy="1252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95743751-893A-4771-AD01-62D5171111DB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0288174" y="1543085"/>
                  <a:ext cx="1371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50672F08-7E47-48E2-9A67-6020EC02E680}"/>
                    </a:ext>
                  </a:extLst>
                </p14:cNvPr>
                <p14:cNvContentPartPr/>
                <p14:nvPr/>
              </p14:nvContentPartPr>
              <p14:xfrm>
                <a:off x="10404454" y="1590605"/>
                <a:ext cx="84600" cy="748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50672F08-7E47-48E2-9A67-6020EC02E680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0400134" y="1586285"/>
                  <a:ext cx="932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EFB259F2-9D62-4088-8CBA-8AFDC7E75253}"/>
                    </a:ext>
                  </a:extLst>
                </p14:cNvPr>
                <p14:cNvContentPartPr/>
                <p14:nvPr/>
              </p14:nvContentPartPr>
              <p14:xfrm>
                <a:off x="10602814" y="1528685"/>
                <a:ext cx="106560" cy="13536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EFB259F2-9D62-4088-8CBA-8AFDC7E75253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0598494" y="1524365"/>
                  <a:ext cx="1152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F0996C3F-1BB9-4022-9971-D1772FC7C159}"/>
                    </a:ext>
                  </a:extLst>
                </p14:cNvPr>
                <p14:cNvContentPartPr/>
                <p14:nvPr/>
              </p14:nvContentPartPr>
              <p14:xfrm>
                <a:off x="10761934" y="1560365"/>
                <a:ext cx="82080" cy="867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F0996C3F-1BB9-4022-9971-D1772FC7C159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0757614" y="1556045"/>
                  <a:ext cx="907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2DC38A91-BC44-403E-96AB-CD61576794AB}"/>
                    </a:ext>
                  </a:extLst>
                </p14:cNvPr>
                <p14:cNvContentPartPr/>
                <p14:nvPr/>
              </p14:nvContentPartPr>
              <p14:xfrm>
                <a:off x="10994134" y="1557125"/>
                <a:ext cx="151920" cy="738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2DC38A91-BC44-403E-96AB-CD61576794AB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0989814" y="1552805"/>
                  <a:ext cx="1605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65599E46-86B5-409E-A3D3-E1DD26900188}"/>
                    </a:ext>
                  </a:extLst>
                </p14:cNvPr>
                <p14:cNvContentPartPr/>
                <p14:nvPr/>
              </p14:nvContentPartPr>
              <p14:xfrm>
                <a:off x="11161534" y="1554605"/>
                <a:ext cx="145440" cy="6156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65599E46-86B5-409E-A3D3-E1DD26900188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1157214" y="1550285"/>
                  <a:ext cx="1540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E43E5DCD-34D5-4718-A4F0-D1573EF5A5E2}"/>
                    </a:ext>
                  </a:extLst>
                </p14:cNvPr>
                <p14:cNvContentPartPr/>
                <p14:nvPr/>
              </p14:nvContentPartPr>
              <p14:xfrm>
                <a:off x="11304814" y="1491605"/>
                <a:ext cx="73080" cy="1184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E43E5DCD-34D5-4718-A4F0-D1573EF5A5E2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1300494" y="1487285"/>
                  <a:ext cx="817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5DADB648-B621-41B7-862F-EA9A68FD5637}"/>
                    </a:ext>
                  </a:extLst>
                </p14:cNvPr>
                <p14:cNvContentPartPr/>
                <p14:nvPr/>
              </p14:nvContentPartPr>
              <p14:xfrm>
                <a:off x="11443054" y="1556765"/>
                <a:ext cx="148680" cy="4572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5DADB648-B621-41B7-862F-EA9A68FD5637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1438734" y="1552445"/>
                  <a:ext cx="1573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65980B27-5246-4A1E-81E2-461A3BB8C7CD}"/>
                    </a:ext>
                  </a:extLst>
                </p14:cNvPr>
                <p14:cNvContentPartPr/>
                <p14:nvPr/>
              </p14:nvContentPartPr>
              <p14:xfrm>
                <a:off x="11651494" y="1527965"/>
                <a:ext cx="5400" cy="702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65980B27-5246-4A1E-81E2-461A3BB8C7CD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1647174" y="1523645"/>
                  <a:ext cx="140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8142C0AA-B7FB-4D3F-81E3-3D1BA617B3CE}"/>
                    </a:ext>
                  </a:extLst>
                </p14:cNvPr>
                <p14:cNvContentPartPr/>
                <p14:nvPr/>
              </p14:nvContentPartPr>
              <p14:xfrm>
                <a:off x="11644654" y="1484045"/>
                <a:ext cx="144360" cy="10548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8142C0AA-B7FB-4D3F-81E3-3D1BA617B3CE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1640334" y="1479725"/>
                  <a:ext cx="1530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5A21A079-CCE4-4EA6-913F-659534295830}"/>
                    </a:ext>
                  </a:extLst>
                </p14:cNvPr>
                <p14:cNvContentPartPr/>
                <p14:nvPr/>
              </p14:nvContentPartPr>
              <p14:xfrm>
                <a:off x="11697934" y="1534085"/>
                <a:ext cx="99000" cy="122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5A21A079-CCE4-4EA6-913F-659534295830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1693614" y="1529765"/>
                  <a:ext cx="1076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64FC1A96-A9D4-409F-8AB6-038635FFC878}"/>
                    </a:ext>
                  </a:extLst>
                </p14:cNvPr>
                <p14:cNvContentPartPr/>
                <p14:nvPr/>
              </p14:nvContentPartPr>
              <p14:xfrm>
                <a:off x="11798734" y="1487285"/>
                <a:ext cx="101160" cy="896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64FC1A96-A9D4-409F-8AB6-038635FFC878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1794414" y="1482965"/>
                  <a:ext cx="1098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6D062CF9-E8B1-4882-8259-5123C1CA364D}"/>
                    </a:ext>
                  </a:extLst>
                </p14:cNvPr>
                <p14:cNvContentPartPr/>
                <p14:nvPr/>
              </p14:nvContentPartPr>
              <p14:xfrm>
                <a:off x="11908894" y="1443365"/>
                <a:ext cx="97920" cy="15156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6D062CF9-E8B1-4882-8259-5123C1CA364D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1904574" y="1439045"/>
                  <a:ext cx="1065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E46ED85F-B81E-4EAF-B99C-615F6AC50F92}"/>
                    </a:ext>
                  </a:extLst>
                </p14:cNvPr>
                <p14:cNvContentPartPr/>
                <p14:nvPr/>
              </p14:nvContentPartPr>
              <p14:xfrm>
                <a:off x="8925214" y="907685"/>
                <a:ext cx="18720" cy="748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E46ED85F-B81E-4EAF-B99C-615F6AC50F92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8920894" y="903365"/>
                  <a:ext cx="273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1840391A-8E81-4A4D-ACA2-F3EFED60C3C5}"/>
                    </a:ext>
                  </a:extLst>
                </p14:cNvPr>
                <p14:cNvContentPartPr/>
                <p14:nvPr/>
              </p14:nvContentPartPr>
              <p14:xfrm>
                <a:off x="8981374" y="912725"/>
                <a:ext cx="43200" cy="684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1840391A-8E81-4A4D-ACA2-F3EFED60C3C5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8977054" y="908405"/>
                  <a:ext cx="518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1047C2A1-2228-450C-BBB0-62ED0607DB1A}"/>
                    </a:ext>
                  </a:extLst>
                </p14:cNvPr>
                <p14:cNvContentPartPr/>
                <p14:nvPr/>
              </p14:nvContentPartPr>
              <p14:xfrm>
                <a:off x="8969134" y="944045"/>
                <a:ext cx="71640" cy="792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1047C2A1-2228-450C-BBB0-62ED0607DB1A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8964814" y="939725"/>
                  <a:ext cx="802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5BE730B7-239D-482F-B526-9C92C1AB651C}"/>
                    </a:ext>
                  </a:extLst>
                </p14:cNvPr>
                <p14:cNvContentPartPr/>
                <p14:nvPr/>
              </p14:nvContentPartPr>
              <p14:xfrm>
                <a:off x="9055894" y="873125"/>
                <a:ext cx="96480" cy="745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5BE730B7-239D-482F-B526-9C92C1AB651C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9051574" y="868805"/>
                  <a:ext cx="1051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A52300B8-3843-430E-B073-F1C65204FB8C}"/>
                    </a:ext>
                  </a:extLst>
                </p14:cNvPr>
                <p14:cNvContentPartPr/>
                <p14:nvPr/>
              </p14:nvContentPartPr>
              <p14:xfrm>
                <a:off x="8995414" y="563165"/>
                <a:ext cx="84960" cy="3708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A52300B8-3843-430E-B073-F1C65204FB8C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8991094" y="558845"/>
                  <a:ext cx="936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93D3EE8D-6FA7-4E98-9993-0D7469AF6C7E}"/>
                    </a:ext>
                  </a:extLst>
                </p14:cNvPr>
                <p14:cNvContentPartPr/>
                <p14:nvPr/>
              </p14:nvContentPartPr>
              <p14:xfrm>
                <a:off x="8607334" y="774845"/>
                <a:ext cx="166680" cy="2628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93D3EE8D-6FA7-4E98-9993-0D7469AF6C7E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8603014" y="770525"/>
                  <a:ext cx="175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2BFF703B-2C6B-45E4-BE65-FE1E4B9DF577}"/>
                    </a:ext>
                  </a:extLst>
                </p14:cNvPr>
                <p14:cNvContentPartPr/>
                <p14:nvPr/>
              </p14:nvContentPartPr>
              <p14:xfrm>
                <a:off x="8723254" y="738485"/>
                <a:ext cx="111600" cy="14148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2BFF703B-2C6B-45E4-BE65-FE1E4B9DF577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8718934" y="734165"/>
                  <a:ext cx="1202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A4C5F2AA-8FAB-4CB5-A5C0-44A5DDDD1367}"/>
                    </a:ext>
                  </a:extLst>
                </p14:cNvPr>
                <p14:cNvContentPartPr/>
                <p14:nvPr/>
              </p14:nvContentPartPr>
              <p14:xfrm>
                <a:off x="10013494" y="641285"/>
                <a:ext cx="6120" cy="22104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A4C5F2AA-8FAB-4CB5-A5C0-44A5DDDD1367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0009174" y="636965"/>
                  <a:ext cx="147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3855AD2D-A00C-4C34-B49C-142ABBF2CE7A}"/>
                    </a:ext>
                  </a:extLst>
                </p14:cNvPr>
                <p14:cNvContentPartPr/>
                <p14:nvPr/>
              </p14:nvContentPartPr>
              <p14:xfrm>
                <a:off x="9196654" y="653165"/>
                <a:ext cx="22680" cy="21276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3855AD2D-A00C-4C34-B49C-142ABBF2CE7A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9192334" y="648845"/>
                  <a:ext cx="313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B57A9CD1-D7C6-4FDD-AB22-DE54F80AB193}"/>
                    </a:ext>
                  </a:extLst>
                </p14:cNvPr>
                <p14:cNvContentPartPr/>
                <p14:nvPr/>
              </p14:nvContentPartPr>
              <p14:xfrm>
                <a:off x="9091894" y="2452445"/>
                <a:ext cx="115920" cy="1044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B57A9CD1-D7C6-4FDD-AB22-DE54F80AB193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9087574" y="2448125"/>
                  <a:ext cx="1245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4A817651-86D0-42D1-B1DD-25A74EC2582C}"/>
                    </a:ext>
                  </a:extLst>
                </p14:cNvPr>
                <p14:cNvContentPartPr/>
                <p14:nvPr/>
              </p14:nvContentPartPr>
              <p14:xfrm>
                <a:off x="9191254" y="2410325"/>
                <a:ext cx="84960" cy="11916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4A817651-86D0-42D1-B1DD-25A74EC2582C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9186934" y="2406005"/>
                  <a:ext cx="936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6F79D5EC-FA95-4C24-A78B-B7DC408B3E77}"/>
                    </a:ext>
                  </a:extLst>
                </p14:cNvPr>
                <p14:cNvContentPartPr/>
                <p14:nvPr/>
              </p14:nvContentPartPr>
              <p14:xfrm>
                <a:off x="9360094" y="2328245"/>
                <a:ext cx="122760" cy="20052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6F79D5EC-FA95-4C24-A78B-B7DC408B3E77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9355774" y="2323925"/>
                  <a:ext cx="1314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86A2AC0B-9B31-4B00-BFDA-0992902A1193}"/>
                    </a:ext>
                  </a:extLst>
                </p14:cNvPr>
                <p14:cNvContentPartPr/>
                <p14:nvPr/>
              </p14:nvContentPartPr>
              <p14:xfrm>
                <a:off x="9511654" y="2322845"/>
                <a:ext cx="40680" cy="13572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86A2AC0B-9B31-4B00-BFDA-0992902A1193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9507334" y="2318525"/>
                  <a:ext cx="493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FCB87017-214D-4A34-9F7B-A84D4578E3BC}"/>
                    </a:ext>
                  </a:extLst>
                </p14:cNvPr>
                <p14:cNvContentPartPr/>
                <p14:nvPr/>
              </p14:nvContentPartPr>
              <p14:xfrm>
                <a:off x="9573214" y="2364245"/>
                <a:ext cx="78120" cy="10800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FCB87017-214D-4A34-9F7B-A84D4578E3BC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9568894" y="2359925"/>
                  <a:ext cx="867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CA856F95-C854-45B0-8066-FF638F0847BC}"/>
                    </a:ext>
                  </a:extLst>
                </p14:cNvPr>
                <p14:cNvContentPartPr/>
                <p14:nvPr/>
              </p14:nvContentPartPr>
              <p14:xfrm>
                <a:off x="9657814" y="2323925"/>
                <a:ext cx="53280" cy="15552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CA856F95-C854-45B0-8066-FF638F0847BC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9653494" y="2319605"/>
                  <a:ext cx="619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1251A002-30A0-4D4D-AEA5-53A3D36998F4}"/>
                    </a:ext>
                  </a:extLst>
                </p14:cNvPr>
                <p14:cNvContentPartPr/>
                <p14:nvPr/>
              </p14:nvContentPartPr>
              <p14:xfrm>
                <a:off x="9793174" y="2395925"/>
                <a:ext cx="138960" cy="216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1251A002-30A0-4D4D-AEA5-53A3D36998F4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9788854" y="2391605"/>
                  <a:ext cx="14760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4795B6A4-3285-4D6B-8558-C04B1699F307}"/>
                    </a:ext>
                  </a:extLst>
                </p14:cNvPr>
                <p14:cNvContentPartPr/>
                <p14:nvPr/>
              </p14:nvContentPartPr>
              <p14:xfrm>
                <a:off x="9820894" y="2426525"/>
                <a:ext cx="111240" cy="1656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4795B6A4-3285-4D6B-8558-C04B1699F307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9816574" y="2422205"/>
                  <a:ext cx="1198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42E73C17-E6D7-4E15-A314-81268613CB00}"/>
                    </a:ext>
                  </a:extLst>
                </p14:cNvPr>
                <p14:cNvContentPartPr/>
                <p14:nvPr/>
              </p14:nvContentPartPr>
              <p14:xfrm>
                <a:off x="10029334" y="2371805"/>
                <a:ext cx="69480" cy="8064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42E73C17-E6D7-4E15-A314-81268613CB00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0025014" y="2367485"/>
                  <a:ext cx="781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F50154F8-428A-40E8-8FF6-F634E72308C4}"/>
                    </a:ext>
                  </a:extLst>
                </p14:cNvPr>
                <p14:cNvContentPartPr/>
                <p14:nvPr/>
              </p14:nvContentPartPr>
              <p14:xfrm>
                <a:off x="10025734" y="2365685"/>
                <a:ext cx="107280" cy="7632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F50154F8-428A-40E8-8FF6-F634E72308C4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0021414" y="2361365"/>
                  <a:ext cx="1159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A9F8078A-79E5-4904-9FC5-637936497D93}"/>
                    </a:ext>
                  </a:extLst>
                </p14:cNvPr>
                <p14:cNvContentPartPr/>
                <p14:nvPr/>
              </p14:nvContentPartPr>
              <p14:xfrm>
                <a:off x="10121854" y="2243645"/>
                <a:ext cx="123840" cy="9432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A9F8078A-79E5-4904-9FC5-637936497D93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0117534" y="2239325"/>
                  <a:ext cx="1324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B7A05027-A0F4-4424-B89A-08572EB6D647}"/>
                    </a:ext>
                  </a:extLst>
                </p14:cNvPr>
                <p14:cNvContentPartPr/>
                <p14:nvPr/>
              </p14:nvContentPartPr>
              <p14:xfrm>
                <a:off x="10823134" y="2151125"/>
                <a:ext cx="6120" cy="34668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B7A05027-A0F4-4424-B89A-08572EB6D647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0818814" y="2146805"/>
                  <a:ext cx="1476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4F9E0EE9-6DC5-4406-9721-2192FB14ABAB}"/>
                    </a:ext>
                  </a:extLst>
                </p14:cNvPr>
                <p14:cNvContentPartPr/>
                <p14:nvPr/>
              </p14:nvContentPartPr>
              <p14:xfrm>
                <a:off x="10605334" y="2438765"/>
                <a:ext cx="2880" cy="36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4F9E0EE9-6DC5-4406-9721-2192FB14ABAB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0601014" y="2434445"/>
                  <a:ext cx="1152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CBBEF3E4-5555-4837-91BA-B52463276C96}"/>
                    </a:ext>
                  </a:extLst>
                </p14:cNvPr>
                <p14:cNvContentPartPr/>
                <p14:nvPr/>
              </p14:nvContentPartPr>
              <p14:xfrm>
                <a:off x="10431094" y="2396285"/>
                <a:ext cx="889560" cy="7200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CBBEF3E4-5555-4837-91BA-B52463276C96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0426774" y="2391965"/>
                  <a:ext cx="8982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9270D2E1-EFFB-4AF5-BEA9-553AA6DA5391}"/>
                    </a:ext>
                  </a:extLst>
                </p14:cNvPr>
                <p14:cNvContentPartPr/>
                <p14:nvPr/>
              </p14:nvContentPartPr>
              <p14:xfrm>
                <a:off x="11296534" y="2348045"/>
                <a:ext cx="175320" cy="11988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9270D2E1-EFFB-4AF5-BEA9-553AA6DA5391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1292214" y="2343725"/>
                  <a:ext cx="1839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F3A84077-83D1-4800-8913-43BCB706D454}"/>
                    </a:ext>
                  </a:extLst>
                </p14:cNvPr>
                <p14:cNvContentPartPr/>
                <p14:nvPr/>
              </p14:nvContentPartPr>
              <p14:xfrm>
                <a:off x="10719454" y="1968245"/>
                <a:ext cx="177840" cy="18036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F3A84077-83D1-4800-8913-43BCB706D454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0715134" y="1963925"/>
                  <a:ext cx="1864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9DDFD42A-1222-46B7-BAAF-9BE70417301C}"/>
                    </a:ext>
                  </a:extLst>
                </p14:cNvPr>
                <p14:cNvContentPartPr/>
                <p14:nvPr/>
              </p14:nvContentPartPr>
              <p14:xfrm>
                <a:off x="10531174" y="1999925"/>
                <a:ext cx="674280" cy="41184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9DDFD42A-1222-46B7-BAAF-9BE70417301C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0526854" y="1995605"/>
                  <a:ext cx="68292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9D57ADC8-3F4E-42AD-8418-C0A0209CD70B}"/>
                    </a:ext>
                  </a:extLst>
                </p14:cNvPr>
                <p14:cNvContentPartPr/>
                <p14:nvPr/>
              </p14:nvContentPartPr>
              <p14:xfrm>
                <a:off x="10889374" y="1833965"/>
                <a:ext cx="96480" cy="16200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9D57ADC8-3F4E-42AD-8418-C0A0209CD70B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0885054" y="1829645"/>
                  <a:ext cx="1051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A42646DB-A69D-4EED-B44D-B11859A67E2F}"/>
                    </a:ext>
                  </a:extLst>
                </p14:cNvPr>
                <p14:cNvContentPartPr/>
                <p14:nvPr/>
              </p14:nvContentPartPr>
              <p14:xfrm>
                <a:off x="10971094" y="1822805"/>
                <a:ext cx="68040" cy="11016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A42646DB-A69D-4EED-B44D-B11859A67E2F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0966774" y="1818485"/>
                  <a:ext cx="766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42097B36-0B00-4EBE-B92E-CBBF1A6ABD1F}"/>
                    </a:ext>
                  </a:extLst>
                </p14:cNvPr>
                <p14:cNvContentPartPr/>
                <p14:nvPr/>
              </p14:nvContentPartPr>
              <p14:xfrm>
                <a:off x="11025094" y="1829285"/>
                <a:ext cx="85680" cy="11160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42097B36-0B00-4EBE-B92E-CBBF1A6ABD1F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1020774" y="1824965"/>
                  <a:ext cx="943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5BF08B8C-7B91-4CD2-BDDB-ED909200ECA8}"/>
                    </a:ext>
                  </a:extLst>
                </p14:cNvPr>
                <p14:cNvContentPartPr/>
                <p14:nvPr/>
              </p14:nvContentPartPr>
              <p14:xfrm>
                <a:off x="11091334" y="1803365"/>
                <a:ext cx="49680" cy="12240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5BF08B8C-7B91-4CD2-BDDB-ED909200ECA8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1087014" y="1799045"/>
                  <a:ext cx="583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16320B82-6C6E-4F72-91DA-F731E24051CD}"/>
                    </a:ext>
                  </a:extLst>
                </p14:cNvPr>
                <p14:cNvContentPartPr/>
                <p14:nvPr/>
              </p14:nvContentPartPr>
              <p14:xfrm>
                <a:off x="11169094" y="1830725"/>
                <a:ext cx="90720" cy="5400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16320B82-6C6E-4F72-91DA-F731E24051CD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1164774" y="1826405"/>
                  <a:ext cx="993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4F5296F0-9ED5-4D1D-903D-09152555060C}"/>
                    </a:ext>
                  </a:extLst>
                </p14:cNvPr>
                <p14:cNvContentPartPr/>
                <p14:nvPr/>
              </p14:nvContentPartPr>
              <p14:xfrm>
                <a:off x="11278894" y="1809845"/>
                <a:ext cx="78840" cy="9540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4F5296F0-9ED5-4D1D-903D-09152555060C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1274574" y="1805525"/>
                  <a:ext cx="874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A8ADF0DA-80EB-4172-9D2B-BF8DBBEB48DA}"/>
                    </a:ext>
                  </a:extLst>
                </p14:cNvPr>
                <p14:cNvContentPartPr/>
                <p14:nvPr/>
              </p14:nvContentPartPr>
              <p14:xfrm>
                <a:off x="11362774" y="1731005"/>
                <a:ext cx="164160" cy="7848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A8ADF0DA-80EB-4172-9D2B-BF8DBBEB48DA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1358454" y="1726685"/>
                  <a:ext cx="1728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A1AE3F05-F983-47C3-B841-3A9928EAEE99}"/>
                    </a:ext>
                  </a:extLst>
                </p14:cNvPr>
                <p14:cNvContentPartPr/>
                <p14:nvPr/>
              </p14:nvContentPartPr>
              <p14:xfrm>
                <a:off x="11372854" y="2508965"/>
                <a:ext cx="99720" cy="13104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A1AE3F05-F983-47C3-B841-3A9928EAEE99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1368534" y="2504645"/>
                  <a:ext cx="1083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A533BC75-FE79-459A-959B-E60B3C9BEA81}"/>
                    </a:ext>
                  </a:extLst>
                </p14:cNvPr>
                <p14:cNvContentPartPr/>
                <p14:nvPr/>
              </p14:nvContentPartPr>
              <p14:xfrm>
                <a:off x="11377534" y="2512565"/>
                <a:ext cx="134640" cy="10872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A533BC75-FE79-459A-959B-E60B3C9BEA81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1373214" y="2508245"/>
                  <a:ext cx="1432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452BF3AC-AC94-4682-AC95-8341FD1C2911}"/>
                    </a:ext>
                  </a:extLst>
                </p14:cNvPr>
                <p14:cNvContentPartPr/>
                <p14:nvPr/>
              </p14:nvContentPartPr>
              <p14:xfrm>
                <a:off x="10453414" y="2519045"/>
                <a:ext cx="309600" cy="16956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452BF3AC-AC94-4682-AC95-8341FD1C2911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0449094" y="2514725"/>
                  <a:ext cx="3182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1389476C-EACD-4FBE-BC5E-62D6A80BF7E6}"/>
                    </a:ext>
                  </a:extLst>
                </p14:cNvPr>
                <p14:cNvContentPartPr/>
                <p14:nvPr/>
              </p14:nvContentPartPr>
              <p14:xfrm>
                <a:off x="10623694" y="2494565"/>
                <a:ext cx="144360" cy="13500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1389476C-EACD-4FBE-BC5E-62D6A80BF7E6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0619374" y="2490245"/>
                  <a:ext cx="1530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2DCF734D-3665-48DB-A420-252E74B03669}"/>
                    </a:ext>
                  </a:extLst>
                </p14:cNvPr>
                <p14:cNvContentPartPr/>
                <p14:nvPr/>
              </p14:nvContentPartPr>
              <p14:xfrm>
                <a:off x="9590494" y="2729285"/>
                <a:ext cx="171000" cy="10944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2DCF734D-3665-48DB-A420-252E74B03669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9586174" y="2724965"/>
                  <a:ext cx="1796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9B2AC270-99D0-47C6-88FC-0DE591234449}"/>
                    </a:ext>
                  </a:extLst>
                </p14:cNvPr>
                <p14:cNvContentPartPr/>
                <p14:nvPr/>
              </p14:nvContentPartPr>
              <p14:xfrm>
                <a:off x="9794974" y="2746565"/>
                <a:ext cx="7560" cy="7344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9B2AC270-99D0-47C6-88FC-0DE591234449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9790654" y="2742245"/>
                  <a:ext cx="162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0B681130-62A8-4257-8269-1846E0C74352}"/>
                    </a:ext>
                  </a:extLst>
                </p14:cNvPr>
                <p14:cNvContentPartPr/>
                <p14:nvPr/>
              </p14:nvContentPartPr>
              <p14:xfrm>
                <a:off x="9845734" y="2666645"/>
                <a:ext cx="103680" cy="16200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0B681130-62A8-4257-8269-1846E0C74352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9841414" y="2662325"/>
                  <a:ext cx="1123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99639F18-475F-45BB-A39F-EEAA9413D69C}"/>
                    </a:ext>
                  </a:extLst>
                </p14:cNvPr>
                <p14:cNvContentPartPr/>
                <p14:nvPr/>
              </p14:nvContentPartPr>
              <p14:xfrm>
                <a:off x="9775174" y="2636765"/>
                <a:ext cx="34920" cy="756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99639F18-475F-45BB-A39F-EEAA9413D69C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9770854" y="2632445"/>
                  <a:ext cx="435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3CBD5B9C-9C53-4FE9-9899-06D3D50B20DE}"/>
                    </a:ext>
                  </a:extLst>
                </p14:cNvPr>
                <p14:cNvContentPartPr/>
                <p14:nvPr/>
              </p14:nvContentPartPr>
              <p14:xfrm>
                <a:off x="9997294" y="2757365"/>
                <a:ext cx="112320" cy="4968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3CBD5B9C-9C53-4FE9-9899-06D3D50B20DE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9992974" y="2753045"/>
                  <a:ext cx="1209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D17452E2-E6A5-4249-BFD4-9B883FD68DF5}"/>
                    </a:ext>
                  </a:extLst>
                </p14:cNvPr>
                <p14:cNvContentPartPr/>
                <p14:nvPr/>
              </p14:nvContentPartPr>
              <p14:xfrm>
                <a:off x="10093054" y="2683565"/>
                <a:ext cx="360" cy="36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D17452E2-E6A5-4249-BFD4-9B883FD68DF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088734" y="26792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18F6D920-A35F-4350-A8EE-7A0C8EBC5CD7}"/>
                    </a:ext>
                  </a:extLst>
                </p14:cNvPr>
                <p14:cNvContentPartPr/>
                <p14:nvPr/>
              </p14:nvContentPartPr>
              <p14:xfrm>
                <a:off x="10200694" y="2656565"/>
                <a:ext cx="131760" cy="14616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18F6D920-A35F-4350-A8EE-7A0C8EBC5CD7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0196374" y="2652245"/>
                  <a:ext cx="1404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03A661D7-00C6-43DE-85DE-72FFA4B7F5D8}"/>
                    </a:ext>
                  </a:extLst>
                </p14:cNvPr>
                <p14:cNvContentPartPr/>
                <p14:nvPr/>
              </p14:nvContentPartPr>
              <p14:xfrm>
                <a:off x="10351894" y="2709485"/>
                <a:ext cx="88920" cy="7992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03A661D7-00C6-43DE-85DE-72FFA4B7F5D8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0347574" y="2705165"/>
                  <a:ext cx="975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186D7691-6B77-4B2D-9ACE-884BE69076C3}"/>
                    </a:ext>
                  </a:extLst>
                </p14:cNvPr>
                <p14:cNvContentPartPr/>
                <p14:nvPr/>
              </p14:nvContentPartPr>
              <p14:xfrm>
                <a:off x="10570774" y="2721005"/>
                <a:ext cx="184680" cy="6480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186D7691-6B77-4B2D-9ACE-884BE69076C3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0566454" y="2716685"/>
                  <a:ext cx="1933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BD34AAF6-534B-41FA-A22D-1B9059D40BDE}"/>
                    </a:ext>
                  </a:extLst>
                </p14:cNvPr>
                <p14:cNvContentPartPr/>
                <p14:nvPr/>
              </p14:nvContentPartPr>
              <p14:xfrm>
                <a:off x="10766614" y="2723165"/>
                <a:ext cx="150480" cy="5328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BD34AAF6-534B-41FA-A22D-1B9059D40BDE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0762294" y="2718845"/>
                  <a:ext cx="1591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4493FC56-8B56-4ED3-AEE9-A136C6AA53F2}"/>
                    </a:ext>
                  </a:extLst>
                </p14:cNvPr>
                <p14:cNvContentPartPr/>
                <p14:nvPr/>
              </p14:nvContentPartPr>
              <p14:xfrm>
                <a:off x="10915654" y="2664485"/>
                <a:ext cx="360" cy="36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4493FC56-8B56-4ED3-AEE9-A136C6AA53F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911334" y="26601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A889183D-2516-43C9-BEA6-D1951B3CC53F}"/>
                    </a:ext>
                  </a:extLst>
                </p14:cNvPr>
                <p14:cNvContentPartPr/>
                <p14:nvPr/>
              </p14:nvContentPartPr>
              <p14:xfrm>
                <a:off x="10962814" y="2741165"/>
                <a:ext cx="340560" cy="4968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A889183D-2516-43C9-BEA6-D1951B3CC53F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10958494" y="2736845"/>
                  <a:ext cx="3492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68688637-866E-41E0-A761-B3BEE663DB03}"/>
                    </a:ext>
                  </a:extLst>
                </p14:cNvPr>
                <p14:cNvContentPartPr/>
                <p14:nvPr/>
              </p14:nvContentPartPr>
              <p14:xfrm>
                <a:off x="11308774" y="2730725"/>
                <a:ext cx="183960" cy="5508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68688637-866E-41E0-A761-B3BEE663DB03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1304454" y="2726405"/>
                  <a:ext cx="1926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71BB8BE3-CE2C-4E2C-8375-E177259D3650}"/>
                    </a:ext>
                  </a:extLst>
                </p14:cNvPr>
                <p14:cNvContentPartPr/>
                <p14:nvPr/>
              </p14:nvContentPartPr>
              <p14:xfrm>
                <a:off x="11651494" y="2627405"/>
                <a:ext cx="236160" cy="14040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71BB8BE3-CE2C-4E2C-8375-E177259D3650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11647174" y="2623085"/>
                  <a:ext cx="2448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CA8C0449-3B4E-4889-9970-7628F3BB10C3}"/>
                    </a:ext>
                  </a:extLst>
                </p14:cNvPr>
                <p14:cNvContentPartPr/>
                <p14:nvPr/>
              </p14:nvContentPartPr>
              <p14:xfrm>
                <a:off x="9577534" y="2921165"/>
                <a:ext cx="126000" cy="13068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CA8C0449-3B4E-4889-9970-7628F3BB10C3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9573214" y="2916845"/>
                  <a:ext cx="1346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B288125D-3892-41B5-84A8-53E32736B2B5}"/>
                    </a:ext>
                  </a:extLst>
                </p14:cNvPr>
                <p14:cNvContentPartPr/>
                <p14:nvPr/>
              </p14:nvContentPartPr>
              <p14:xfrm>
                <a:off x="9729454" y="2940605"/>
                <a:ext cx="228960" cy="8460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B288125D-3892-41B5-84A8-53E32736B2B5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9725134" y="2936285"/>
                  <a:ext cx="2376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A838183C-6C39-4064-823B-4F84ECBFBB0A}"/>
                    </a:ext>
                  </a:extLst>
                </p14:cNvPr>
                <p14:cNvContentPartPr/>
                <p14:nvPr/>
              </p14:nvContentPartPr>
              <p14:xfrm>
                <a:off x="9960574" y="2875445"/>
                <a:ext cx="4320" cy="1836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A838183C-6C39-4064-823B-4F84ECBFBB0A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9956254" y="2871125"/>
                  <a:ext cx="129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791A1041-4782-4C89-B7FA-2601167F7140}"/>
                    </a:ext>
                  </a:extLst>
                </p14:cNvPr>
                <p14:cNvContentPartPr/>
                <p14:nvPr/>
              </p14:nvContentPartPr>
              <p14:xfrm>
                <a:off x="10001254" y="2930525"/>
                <a:ext cx="108720" cy="8532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791A1041-4782-4C89-B7FA-2601167F7140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9996934" y="2926205"/>
                  <a:ext cx="1173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850B89A7-20F5-4670-BA34-A20BB9DBA66A}"/>
                    </a:ext>
                  </a:extLst>
                </p14:cNvPr>
                <p14:cNvContentPartPr/>
                <p14:nvPr/>
              </p14:nvContentPartPr>
              <p14:xfrm>
                <a:off x="10097734" y="2849525"/>
                <a:ext cx="254520" cy="14760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850B89A7-20F5-4670-BA34-A20BB9DBA66A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0093414" y="2845205"/>
                  <a:ext cx="2631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C4E1B16A-CD9A-4BB2-BCE6-6FFD68EB6E4A}"/>
                    </a:ext>
                  </a:extLst>
                </p14:cNvPr>
                <p14:cNvContentPartPr/>
                <p14:nvPr/>
              </p14:nvContentPartPr>
              <p14:xfrm>
                <a:off x="10353694" y="2866805"/>
                <a:ext cx="360" cy="36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C4E1B16A-CD9A-4BB2-BCE6-6FFD68EB6E4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349374" y="28624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41F344DB-AF35-41E2-AD55-45A00B6AB95A}"/>
                    </a:ext>
                  </a:extLst>
                </p14:cNvPr>
                <p14:cNvContentPartPr/>
                <p14:nvPr/>
              </p14:nvContentPartPr>
              <p14:xfrm>
                <a:off x="10341454" y="2900285"/>
                <a:ext cx="256680" cy="9936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41F344DB-AF35-41E2-AD55-45A00B6AB95A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0337134" y="2895965"/>
                  <a:ext cx="2653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23842777-B982-4819-912D-72E459B829FF}"/>
                    </a:ext>
                  </a:extLst>
                </p14:cNvPr>
                <p14:cNvContentPartPr/>
                <p14:nvPr/>
              </p14:nvContentPartPr>
              <p14:xfrm>
                <a:off x="10783894" y="2912525"/>
                <a:ext cx="108000" cy="10044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23842777-B982-4819-912D-72E459B829FF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0779574" y="2908205"/>
                  <a:ext cx="1166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AB919FE1-9712-432D-BCD2-CBF96679C45F}"/>
                    </a:ext>
                  </a:extLst>
                </p14:cNvPr>
                <p14:cNvContentPartPr/>
                <p14:nvPr/>
              </p14:nvContentPartPr>
              <p14:xfrm>
                <a:off x="10897654" y="2912885"/>
                <a:ext cx="111240" cy="9180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AB919FE1-9712-432D-BCD2-CBF96679C45F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0893334" y="2908565"/>
                  <a:ext cx="1198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FCCFEB72-F90C-452E-A926-E8C98D1FD991}"/>
                    </a:ext>
                  </a:extLst>
                </p14:cNvPr>
                <p14:cNvContentPartPr/>
                <p14:nvPr/>
              </p14:nvContentPartPr>
              <p14:xfrm>
                <a:off x="10942294" y="2887685"/>
                <a:ext cx="159120" cy="11664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FCCFEB72-F90C-452E-A926-E8C98D1FD991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0937974" y="2883365"/>
                  <a:ext cx="1677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222877F5-8486-4DE0-AE60-814A68B70064}"/>
                    </a:ext>
                  </a:extLst>
                </p14:cNvPr>
                <p14:cNvContentPartPr/>
                <p14:nvPr/>
              </p14:nvContentPartPr>
              <p14:xfrm>
                <a:off x="11081614" y="2915765"/>
                <a:ext cx="111240" cy="8568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222877F5-8486-4DE0-AE60-814A68B70064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1077294" y="2911445"/>
                  <a:ext cx="1198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096D96CD-25B7-4438-A39D-397C32908822}"/>
                    </a:ext>
                  </a:extLst>
                </p14:cNvPr>
                <p14:cNvContentPartPr/>
                <p14:nvPr/>
              </p14:nvContentPartPr>
              <p14:xfrm>
                <a:off x="11166574" y="2843405"/>
                <a:ext cx="82800" cy="14940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096D96CD-25B7-4438-A39D-397C32908822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1162254" y="2839085"/>
                  <a:ext cx="914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269BB9EC-DB4E-4133-866F-31368E8B2FB9}"/>
                    </a:ext>
                  </a:extLst>
                </p14:cNvPr>
                <p14:cNvContentPartPr/>
                <p14:nvPr/>
              </p14:nvContentPartPr>
              <p14:xfrm>
                <a:off x="11246134" y="2903885"/>
                <a:ext cx="97920" cy="8208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269BB9EC-DB4E-4133-866F-31368E8B2FB9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1241814" y="2899565"/>
                  <a:ext cx="1065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523F4118-068F-490E-8BE1-870428DD8530}"/>
                    </a:ext>
                  </a:extLst>
                </p14:cNvPr>
                <p14:cNvContentPartPr/>
                <p14:nvPr/>
              </p14:nvContentPartPr>
              <p14:xfrm>
                <a:off x="9039334" y="3122765"/>
                <a:ext cx="89640" cy="9720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523F4118-068F-490E-8BE1-870428DD8530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9035014" y="3118445"/>
                  <a:ext cx="982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D99FF4FE-0645-4FA9-9C3D-623ED868FA93}"/>
                    </a:ext>
                  </a:extLst>
                </p14:cNvPr>
                <p14:cNvContentPartPr/>
                <p14:nvPr/>
              </p14:nvContentPartPr>
              <p14:xfrm>
                <a:off x="9155254" y="3145805"/>
                <a:ext cx="266040" cy="7776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D99FF4FE-0645-4FA9-9C3D-623ED868FA93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9150934" y="3141485"/>
                  <a:ext cx="2746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7642D1D1-76BD-489E-90E0-F61D90C598E7}"/>
                    </a:ext>
                  </a:extLst>
                </p14:cNvPr>
                <p14:cNvContentPartPr/>
                <p14:nvPr/>
              </p14:nvContentPartPr>
              <p14:xfrm>
                <a:off x="9450094" y="3166685"/>
                <a:ext cx="97560" cy="16020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7642D1D1-76BD-489E-90E0-F61D90C598E7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9445774" y="3162365"/>
                  <a:ext cx="1062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99C71DB6-F4D1-408C-8BD2-720FA161582B}"/>
                    </a:ext>
                  </a:extLst>
                </p14:cNvPr>
                <p14:cNvContentPartPr/>
                <p14:nvPr/>
              </p14:nvContentPartPr>
              <p14:xfrm>
                <a:off x="9561334" y="3156245"/>
                <a:ext cx="226440" cy="8352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99C71DB6-F4D1-408C-8BD2-720FA161582B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9557014" y="3151925"/>
                  <a:ext cx="2350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0409E501-36E2-430E-A712-F645EE5DB73C}"/>
                    </a:ext>
                  </a:extLst>
                </p14:cNvPr>
                <p14:cNvContentPartPr/>
                <p14:nvPr/>
              </p14:nvContentPartPr>
              <p14:xfrm>
                <a:off x="9963094" y="3084245"/>
                <a:ext cx="213840" cy="15408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0409E501-36E2-430E-A712-F645EE5DB73C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9958774" y="3079925"/>
                  <a:ext cx="2224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069C5497-A064-441F-8BA2-C520B6ED921C}"/>
                    </a:ext>
                  </a:extLst>
                </p14:cNvPr>
                <p14:cNvContentPartPr/>
                <p14:nvPr/>
              </p14:nvContentPartPr>
              <p14:xfrm>
                <a:off x="10152454" y="3081365"/>
                <a:ext cx="43200" cy="3096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069C5497-A064-441F-8BA2-C520B6ED921C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10148134" y="3077045"/>
                  <a:ext cx="518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5A76F6A8-ACD8-403E-B157-ABC63750D980}"/>
                    </a:ext>
                  </a:extLst>
                </p14:cNvPr>
                <p14:cNvContentPartPr/>
                <p14:nvPr/>
              </p14:nvContentPartPr>
              <p14:xfrm>
                <a:off x="10189534" y="3130325"/>
                <a:ext cx="83160" cy="7272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5A76F6A8-ACD8-403E-B157-ABC63750D980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10185214" y="3126005"/>
                  <a:ext cx="918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88332CD9-53A4-4F8D-93B9-D36FA9AB8AC4}"/>
                    </a:ext>
                  </a:extLst>
                </p14:cNvPr>
                <p14:cNvContentPartPr/>
                <p14:nvPr/>
              </p14:nvContentPartPr>
              <p14:xfrm>
                <a:off x="10401574" y="3157685"/>
                <a:ext cx="262800" cy="8244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88332CD9-53A4-4F8D-93B9-D36FA9AB8AC4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10397254" y="3153365"/>
                  <a:ext cx="2714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F221658B-74A4-4771-B4FD-CCA6B1A123E8}"/>
                    </a:ext>
                  </a:extLst>
                </p14:cNvPr>
                <p14:cNvContentPartPr/>
                <p14:nvPr/>
              </p14:nvContentPartPr>
              <p14:xfrm>
                <a:off x="10683454" y="3091085"/>
                <a:ext cx="134640" cy="12672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F221658B-74A4-4771-B4FD-CCA6B1A123E8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0679134" y="3086765"/>
                  <a:ext cx="1432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AEB52E7F-7B07-46E8-960C-D46A1774BFB0}"/>
                    </a:ext>
                  </a:extLst>
                </p14:cNvPr>
                <p14:cNvContentPartPr/>
                <p14:nvPr/>
              </p14:nvContentPartPr>
              <p14:xfrm>
                <a:off x="10646014" y="3037805"/>
                <a:ext cx="360" cy="36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AEB52E7F-7B07-46E8-960C-D46A1774BFB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641694" y="30334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BD9F24CB-E2CC-45F8-B812-D19C963D7821}"/>
                    </a:ext>
                  </a:extLst>
                </p14:cNvPr>
                <p14:cNvContentPartPr/>
                <p14:nvPr/>
              </p14:nvContentPartPr>
              <p14:xfrm>
                <a:off x="10960294" y="3071285"/>
                <a:ext cx="254520" cy="15624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BD9F24CB-E2CC-45F8-B812-D19C963D7821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10955974" y="3066965"/>
                  <a:ext cx="2631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530A5ED3-6150-4913-8D43-48A97733061F}"/>
                    </a:ext>
                  </a:extLst>
                </p14:cNvPr>
                <p14:cNvContentPartPr/>
                <p14:nvPr/>
              </p14:nvContentPartPr>
              <p14:xfrm>
                <a:off x="11322094" y="3143285"/>
                <a:ext cx="114480" cy="6804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530A5ED3-6150-4913-8D43-48A97733061F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11317774" y="3138965"/>
                  <a:ext cx="1231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17F97EE1-C372-4FC0-AC43-DC82A41CB66A}"/>
                    </a:ext>
                  </a:extLst>
                </p14:cNvPr>
                <p14:cNvContentPartPr/>
                <p14:nvPr/>
              </p14:nvContentPartPr>
              <p14:xfrm>
                <a:off x="11422894" y="3084245"/>
                <a:ext cx="84240" cy="12060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17F97EE1-C372-4FC0-AC43-DC82A41CB66A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11418574" y="3079925"/>
                  <a:ext cx="928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6952C3F8-6922-4A72-A2D4-7091793546D5}"/>
                    </a:ext>
                  </a:extLst>
                </p14:cNvPr>
                <p14:cNvContentPartPr/>
                <p14:nvPr/>
              </p14:nvContentPartPr>
              <p14:xfrm>
                <a:off x="11508934" y="3123125"/>
                <a:ext cx="83880" cy="9612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6952C3F8-6922-4A72-A2D4-7091793546D5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11504614" y="3118805"/>
                  <a:ext cx="925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81EB6ADA-55B6-44F6-8B55-E700AA07F517}"/>
                    </a:ext>
                  </a:extLst>
                </p14:cNvPr>
                <p14:cNvContentPartPr/>
                <p14:nvPr/>
              </p14:nvContentPartPr>
              <p14:xfrm>
                <a:off x="11593894" y="3049685"/>
                <a:ext cx="392400" cy="16200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81EB6ADA-55B6-44F6-8B55-E700AA07F517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11589574" y="3045365"/>
                  <a:ext cx="4010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30B45A5F-A228-49E4-9100-2CC8AE368645}"/>
                    </a:ext>
                  </a:extLst>
                </p14:cNvPr>
                <p14:cNvContentPartPr/>
                <p14:nvPr/>
              </p14:nvContentPartPr>
              <p14:xfrm>
                <a:off x="9080734" y="3390245"/>
                <a:ext cx="156600" cy="9000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30B45A5F-A228-49E4-9100-2CC8AE368645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9076414" y="3385925"/>
                  <a:ext cx="1652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1DD325B2-87C9-414B-B44B-0975C2C9C400}"/>
                    </a:ext>
                  </a:extLst>
                </p14:cNvPr>
                <p14:cNvContentPartPr/>
                <p14:nvPr/>
              </p14:nvContentPartPr>
              <p14:xfrm>
                <a:off x="9215734" y="3335885"/>
                <a:ext cx="342360" cy="12960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1DD325B2-87C9-414B-B44B-0975C2C9C400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9211414" y="3331565"/>
                  <a:ext cx="3510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17DAB48C-DE8E-4487-9796-B196381C374A}"/>
                    </a:ext>
                  </a:extLst>
                </p14:cNvPr>
                <p14:cNvContentPartPr/>
                <p14:nvPr/>
              </p14:nvContentPartPr>
              <p14:xfrm>
                <a:off x="9569254" y="3385565"/>
                <a:ext cx="109800" cy="7956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17DAB48C-DE8E-4487-9796-B196381C374A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9564934" y="3381245"/>
                  <a:ext cx="1184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0ADD59FE-FB13-4E0D-B323-1BA9A77D670C}"/>
                    </a:ext>
                  </a:extLst>
                </p14:cNvPr>
                <p14:cNvContentPartPr/>
                <p14:nvPr/>
              </p14:nvContentPartPr>
              <p14:xfrm>
                <a:off x="9845014" y="3339485"/>
                <a:ext cx="283320" cy="18360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0ADD59FE-FB13-4E0D-B323-1BA9A77D670C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9840694" y="3335165"/>
                  <a:ext cx="2919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D0BBE611-5319-4990-8385-E79FF4DDAB63}"/>
                    </a:ext>
                  </a:extLst>
                </p14:cNvPr>
                <p14:cNvContentPartPr/>
                <p14:nvPr/>
              </p14:nvContentPartPr>
              <p14:xfrm>
                <a:off x="10143454" y="3381965"/>
                <a:ext cx="16920" cy="2304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D0BBE611-5319-4990-8385-E79FF4DDAB63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10139134" y="3377645"/>
                  <a:ext cx="255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C95223AB-F0E9-468F-99C2-0C53FC86FAE1}"/>
                    </a:ext>
                  </a:extLst>
                </p14:cNvPr>
                <p14:cNvContentPartPr/>
                <p14:nvPr/>
              </p14:nvContentPartPr>
              <p14:xfrm>
                <a:off x="10172254" y="3410405"/>
                <a:ext cx="105480" cy="5616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C95223AB-F0E9-468F-99C2-0C53FC86FAE1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10167934" y="3406085"/>
                  <a:ext cx="1141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7E80D0CE-CB97-4027-9D1D-8EF7BFAA9A3E}"/>
                    </a:ext>
                  </a:extLst>
                </p14:cNvPr>
                <p14:cNvContentPartPr/>
                <p14:nvPr/>
              </p14:nvContentPartPr>
              <p14:xfrm>
                <a:off x="10322374" y="3320405"/>
                <a:ext cx="160200" cy="13680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7E80D0CE-CB97-4027-9D1D-8EF7BFAA9A3E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10318054" y="3316085"/>
                  <a:ext cx="1688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84F9AEA6-A3FA-4CC7-ADAB-83B92CC5390E}"/>
                    </a:ext>
                  </a:extLst>
                </p14:cNvPr>
                <p14:cNvContentPartPr/>
                <p14:nvPr/>
              </p14:nvContentPartPr>
              <p14:xfrm>
                <a:off x="10471054" y="3344885"/>
                <a:ext cx="14400" cy="2808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84F9AEA6-A3FA-4CC7-ADAB-83B92CC5390E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10466734" y="3340565"/>
                  <a:ext cx="23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A1081A0D-3874-4088-8611-BB02855DB11C}"/>
                    </a:ext>
                  </a:extLst>
                </p14:cNvPr>
                <p14:cNvContentPartPr/>
                <p14:nvPr/>
              </p14:nvContentPartPr>
              <p14:xfrm>
                <a:off x="10517134" y="3389165"/>
                <a:ext cx="178920" cy="7092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A1081A0D-3874-4088-8611-BB02855DB11C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10512814" y="3384845"/>
                  <a:ext cx="1875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855B43AD-9A44-4C95-96D9-C2C6E9967621}"/>
                    </a:ext>
                  </a:extLst>
                </p14:cNvPr>
                <p14:cNvContentPartPr/>
                <p14:nvPr/>
              </p14:nvContentPartPr>
              <p14:xfrm>
                <a:off x="9471334" y="3581405"/>
                <a:ext cx="102600" cy="21348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855B43AD-9A44-4C95-96D9-C2C6E9967621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9467014" y="3577085"/>
                  <a:ext cx="1112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495AFB70-1FA7-4862-A9E2-3A26EE7DD885}"/>
                    </a:ext>
                  </a:extLst>
                </p14:cNvPr>
                <p14:cNvContentPartPr/>
                <p14:nvPr/>
              </p14:nvContentPartPr>
              <p14:xfrm>
                <a:off x="9598414" y="3607685"/>
                <a:ext cx="74880" cy="12096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495AFB70-1FA7-4862-A9E2-3A26EE7DD885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9594094" y="3603365"/>
                  <a:ext cx="835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8EEE8F49-3D2B-4740-B4F3-B75C3161E72E}"/>
                    </a:ext>
                  </a:extLst>
                </p14:cNvPr>
                <p14:cNvContentPartPr/>
                <p14:nvPr/>
              </p14:nvContentPartPr>
              <p14:xfrm>
                <a:off x="9670774" y="3649445"/>
                <a:ext cx="83160" cy="9720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8EEE8F49-3D2B-4740-B4F3-B75C3161E72E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9666454" y="3645125"/>
                  <a:ext cx="918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3600C3A8-FA31-4FB1-B2EA-66DAC210340A}"/>
                    </a:ext>
                  </a:extLst>
                </p14:cNvPr>
                <p14:cNvContentPartPr/>
                <p14:nvPr/>
              </p14:nvContentPartPr>
              <p14:xfrm>
                <a:off x="9767614" y="3596525"/>
                <a:ext cx="45000" cy="16668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3600C3A8-FA31-4FB1-B2EA-66DAC210340A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9763294" y="3592205"/>
                  <a:ext cx="536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4C3F191E-AD46-4FE2-999B-9CD5D03891B5}"/>
                    </a:ext>
                  </a:extLst>
                </p14:cNvPr>
                <p14:cNvContentPartPr/>
                <p14:nvPr/>
              </p14:nvContentPartPr>
              <p14:xfrm>
                <a:off x="9876334" y="3658445"/>
                <a:ext cx="90360" cy="540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4C3F191E-AD46-4FE2-999B-9CD5D03891B5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9872014" y="3654125"/>
                  <a:ext cx="990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399B46C5-04D6-4BB9-8416-CCD457BDA11E}"/>
                    </a:ext>
                  </a:extLst>
                </p14:cNvPr>
                <p14:cNvContentPartPr/>
                <p14:nvPr/>
              </p14:nvContentPartPr>
              <p14:xfrm>
                <a:off x="9895414" y="3704165"/>
                <a:ext cx="95760" cy="936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399B46C5-04D6-4BB9-8416-CCD457BDA11E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9891094" y="3699845"/>
                  <a:ext cx="104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70A95B4A-E60F-4AA0-AC61-5A9551E6AD16}"/>
                    </a:ext>
                  </a:extLst>
                </p14:cNvPr>
                <p14:cNvContentPartPr/>
                <p14:nvPr/>
              </p14:nvContentPartPr>
              <p14:xfrm>
                <a:off x="10083694" y="3605525"/>
                <a:ext cx="18720" cy="13284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70A95B4A-E60F-4AA0-AC61-5A9551E6AD16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10079374" y="3601205"/>
                  <a:ext cx="273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E791661E-885C-46D9-9395-50E3197F9D6C}"/>
                    </a:ext>
                  </a:extLst>
                </p14:cNvPr>
                <p14:cNvContentPartPr/>
                <p14:nvPr/>
              </p14:nvContentPartPr>
              <p14:xfrm>
                <a:off x="10152454" y="3636125"/>
                <a:ext cx="70560" cy="9684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E791661E-885C-46D9-9395-50E3197F9D6C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10148134" y="3631805"/>
                  <a:ext cx="792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86291F4C-ABAB-4345-B901-6D01605A31F3}"/>
                    </a:ext>
                  </a:extLst>
                </p14:cNvPr>
                <p14:cNvContentPartPr/>
                <p14:nvPr/>
              </p14:nvContentPartPr>
              <p14:xfrm>
                <a:off x="10151734" y="3637925"/>
                <a:ext cx="113760" cy="6552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86291F4C-ABAB-4345-B901-6D01605A31F3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10147414" y="3633605"/>
                  <a:ext cx="1224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15FD5A8D-A85C-46C5-834B-6B7AD91988CB}"/>
                    </a:ext>
                  </a:extLst>
                </p14:cNvPr>
                <p14:cNvContentPartPr/>
                <p14:nvPr/>
              </p14:nvContentPartPr>
              <p14:xfrm>
                <a:off x="10297534" y="3596525"/>
                <a:ext cx="36720" cy="11772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15FD5A8D-A85C-46C5-834B-6B7AD91988CB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10293214" y="3592205"/>
                  <a:ext cx="453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5ECB02BF-0DF6-494A-A7FA-E80C0BF62A36}"/>
                    </a:ext>
                  </a:extLst>
                </p14:cNvPr>
                <p14:cNvContentPartPr/>
                <p14:nvPr/>
              </p14:nvContentPartPr>
              <p14:xfrm>
                <a:off x="11023654" y="3554765"/>
                <a:ext cx="68400" cy="46548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5ECB02BF-0DF6-494A-A7FA-E80C0BF62A36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11019334" y="3550445"/>
                  <a:ext cx="7704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00183F14-D213-43D5-B24F-DC2FF2FA1A27}"/>
                    </a:ext>
                  </a:extLst>
                </p14:cNvPr>
                <p14:cNvContentPartPr/>
                <p14:nvPr/>
              </p14:nvContentPartPr>
              <p14:xfrm>
                <a:off x="10577974" y="3892445"/>
                <a:ext cx="1278000" cy="9648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00183F14-D213-43D5-B24F-DC2FF2FA1A27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10573654" y="3888125"/>
                  <a:ext cx="12866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D20EF262-00A6-4C6A-846F-7A1E26853594}"/>
                    </a:ext>
                  </a:extLst>
                </p14:cNvPr>
                <p14:cNvContentPartPr/>
                <p14:nvPr/>
              </p14:nvContentPartPr>
              <p14:xfrm>
                <a:off x="11855614" y="3835565"/>
                <a:ext cx="94320" cy="13860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D20EF262-00A6-4C6A-846F-7A1E26853594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11851294" y="3831245"/>
                  <a:ext cx="1029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AAB4C07D-CF8C-4EB8-954D-8485B4D73A3C}"/>
                    </a:ext>
                  </a:extLst>
                </p14:cNvPr>
                <p14:cNvContentPartPr/>
                <p14:nvPr/>
              </p14:nvContentPartPr>
              <p14:xfrm>
                <a:off x="10930414" y="3420485"/>
                <a:ext cx="151200" cy="12132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AAB4C07D-CF8C-4EB8-954D-8485B4D73A3C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10926094" y="3416165"/>
                  <a:ext cx="1598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6FCCAA39-A93C-4BE8-A13B-5DE6277C6A5F}"/>
                    </a:ext>
                  </a:extLst>
                </p14:cNvPr>
                <p14:cNvContentPartPr/>
                <p14:nvPr/>
              </p14:nvContentPartPr>
              <p14:xfrm>
                <a:off x="11136694" y="3395285"/>
                <a:ext cx="101880" cy="14832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6FCCAA39-A93C-4BE8-A13B-5DE6277C6A5F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11132374" y="3390965"/>
                  <a:ext cx="1105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09DDEC12-8A2E-4EA2-B9D2-51D9EF4DEA44}"/>
                    </a:ext>
                  </a:extLst>
                </p14:cNvPr>
                <p14:cNvContentPartPr/>
                <p14:nvPr/>
              </p14:nvContentPartPr>
              <p14:xfrm>
                <a:off x="11236774" y="3378365"/>
                <a:ext cx="74160" cy="10656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09DDEC12-8A2E-4EA2-B9D2-51D9EF4DEA44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11232454" y="3374045"/>
                  <a:ext cx="828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C2695055-4237-4E8E-AFE6-377108913202}"/>
                    </a:ext>
                  </a:extLst>
                </p14:cNvPr>
                <p14:cNvContentPartPr/>
                <p14:nvPr/>
              </p14:nvContentPartPr>
              <p14:xfrm>
                <a:off x="11299054" y="3423725"/>
                <a:ext cx="76680" cy="8280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C2695055-4237-4E8E-AFE6-377108913202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11294734" y="3419405"/>
                  <a:ext cx="853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7A79877A-9897-4E53-BCFE-4C18B65FDBD2}"/>
                    </a:ext>
                  </a:extLst>
                </p14:cNvPr>
                <p14:cNvContentPartPr/>
                <p14:nvPr/>
              </p14:nvContentPartPr>
              <p14:xfrm>
                <a:off x="11382574" y="3381605"/>
                <a:ext cx="161640" cy="12096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7A79877A-9897-4E53-BCFE-4C18B65FDBD2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11378254" y="3377285"/>
                  <a:ext cx="1702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5856E6D9-74B7-4E45-8C84-6AD572C34BA6}"/>
                    </a:ext>
                  </a:extLst>
                </p14:cNvPr>
                <p14:cNvContentPartPr/>
                <p14:nvPr/>
              </p14:nvContentPartPr>
              <p14:xfrm>
                <a:off x="11471854" y="3444605"/>
                <a:ext cx="87480" cy="1404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5856E6D9-74B7-4E45-8C84-6AD572C34BA6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11467534" y="3440285"/>
                  <a:ext cx="961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43DBBBCD-CF87-447A-9699-ACD7E2831879}"/>
                    </a:ext>
                  </a:extLst>
                </p14:cNvPr>
                <p14:cNvContentPartPr/>
                <p14:nvPr/>
              </p14:nvContentPartPr>
              <p14:xfrm>
                <a:off x="11592454" y="3362885"/>
                <a:ext cx="120240" cy="11484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43DBBBCD-CF87-447A-9699-ACD7E2831879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11588134" y="3358565"/>
                  <a:ext cx="1288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31960AE4-6971-4A10-845E-193EC8C57E65}"/>
                    </a:ext>
                  </a:extLst>
                </p14:cNvPr>
                <p14:cNvContentPartPr/>
                <p14:nvPr/>
              </p14:nvContentPartPr>
              <p14:xfrm>
                <a:off x="11649694" y="3337325"/>
                <a:ext cx="102960" cy="11844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31960AE4-6971-4A10-845E-193EC8C57E65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11645374" y="3333005"/>
                  <a:ext cx="1116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F09B37D2-6EDA-49A5-9654-2F836203CCB4}"/>
                    </a:ext>
                  </a:extLst>
                </p14:cNvPr>
                <p14:cNvContentPartPr/>
                <p14:nvPr/>
              </p14:nvContentPartPr>
              <p14:xfrm>
                <a:off x="10634134" y="3640805"/>
                <a:ext cx="478080" cy="32364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F09B37D2-6EDA-49A5-9654-2F836203CCB4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10629814" y="3636485"/>
                  <a:ext cx="48672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82529926-1D45-4ACE-A08E-56447686A8AD}"/>
                    </a:ext>
                  </a:extLst>
                </p14:cNvPr>
                <p14:cNvContentPartPr/>
                <p14:nvPr/>
              </p14:nvContentPartPr>
              <p14:xfrm>
                <a:off x="11088094" y="3623885"/>
                <a:ext cx="417960" cy="32040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82529926-1D45-4ACE-A08E-56447686A8AD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11083774" y="3619565"/>
                  <a:ext cx="42660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CAF9074C-38E6-4AE8-BA1B-CBCAEE7954EF}"/>
                    </a:ext>
                  </a:extLst>
                </p14:cNvPr>
                <p14:cNvContentPartPr/>
                <p14:nvPr/>
              </p14:nvContentPartPr>
              <p14:xfrm>
                <a:off x="10747174" y="4008725"/>
                <a:ext cx="241560" cy="10620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CAF9074C-38E6-4AE8-BA1B-CBCAEE7954EF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10742854" y="4004405"/>
                  <a:ext cx="2502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819097C7-5D28-428F-A39A-6FEB1929CE99}"/>
                    </a:ext>
                  </a:extLst>
                </p14:cNvPr>
                <p14:cNvContentPartPr/>
                <p14:nvPr/>
              </p14:nvContentPartPr>
              <p14:xfrm>
                <a:off x="10881814" y="3983525"/>
                <a:ext cx="145800" cy="10800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819097C7-5D28-428F-A39A-6FEB1929CE99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10877494" y="3979205"/>
                  <a:ext cx="1544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FE971E50-9491-4829-A763-6499393E9F2B}"/>
                    </a:ext>
                  </a:extLst>
                </p14:cNvPr>
                <p14:cNvContentPartPr/>
                <p14:nvPr/>
              </p14:nvContentPartPr>
              <p14:xfrm>
                <a:off x="9272974" y="4083245"/>
                <a:ext cx="118080" cy="10440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FE971E50-9491-4829-A763-6499393E9F2B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9268654" y="4078925"/>
                  <a:ext cx="1267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A7E88D3C-8A71-419D-A75A-E96DC4A342EB}"/>
                    </a:ext>
                  </a:extLst>
                </p14:cNvPr>
                <p14:cNvContentPartPr/>
                <p14:nvPr/>
              </p14:nvContentPartPr>
              <p14:xfrm>
                <a:off x="9356494" y="4026365"/>
                <a:ext cx="3600" cy="648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A7E88D3C-8A71-419D-A75A-E96DC4A342EB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352174" y="4022045"/>
                  <a:ext cx="122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4CE1286C-8BAB-4DD3-B0A3-855AB0E1BAF5}"/>
                    </a:ext>
                  </a:extLst>
                </p14:cNvPr>
                <p14:cNvContentPartPr/>
                <p14:nvPr/>
              </p14:nvContentPartPr>
              <p14:xfrm>
                <a:off x="9425254" y="4068485"/>
                <a:ext cx="62640" cy="14796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4CE1286C-8BAB-4DD3-B0A3-855AB0E1BAF5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9420934" y="4064165"/>
                  <a:ext cx="712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60816C53-0681-4C41-B7ED-43ABDA73E83A}"/>
                    </a:ext>
                  </a:extLst>
                </p14:cNvPr>
                <p14:cNvContentPartPr/>
                <p14:nvPr/>
              </p14:nvContentPartPr>
              <p14:xfrm>
                <a:off x="9505534" y="3996485"/>
                <a:ext cx="64440" cy="14940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60816C53-0681-4C41-B7ED-43ABDA73E83A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9501214" y="3992165"/>
                  <a:ext cx="730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989EF165-A2A5-4C5B-8917-470035B2C62C}"/>
                    </a:ext>
                  </a:extLst>
                </p14:cNvPr>
                <p14:cNvContentPartPr/>
                <p14:nvPr/>
              </p14:nvContentPartPr>
              <p14:xfrm>
                <a:off x="9566734" y="3996485"/>
                <a:ext cx="89640" cy="12636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989EF165-A2A5-4C5B-8917-470035B2C62C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9562414" y="3992165"/>
                  <a:ext cx="982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B0637E7E-1319-4036-86D3-EF258E5DC6A8}"/>
                    </a:ext>
                  </a:extLst>
                </p14:cNvPr>
                <p14:cNvContentPartPr/>
                <p14:nvPr/>
              </p14:nvContentPartPr>
              <p14:xfrm>
                <a:off x="9685534" y="4071365"/>
                <a:ext cx="152280" cy="6336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B0637E7E-1319-4036-86D3-EF258E5DC6A8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9681214" y="4067045"/>
                  <a:ext cx="1609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8DB04DE2-8B3C-4E58-8EC6-4E4D1A99DA3B}"/>
                    </a:ext>
                  </a:extLst>
                </p14:cNvPr>
                <p14:cNvContentPartPr/>
                <p14:nvPr/>
              </p14:nvContentPartPr>
              <p14:xfrm>
                <a:off x="9861934" y="4033205"/>
                <a:ext cx="137880" cy="9972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8DB04DE2-8B3C-4E58-8EC6-4E4D1A99DA3B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9857614" y="4028885"/>
                  <a:ext cx="1465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D42E780F-CDDD-4F7F-BFB6-3C305155CF98}"/>
                    </a:ext>
                  </a:extLst>
                </p14:cNvPr>
                <p14:cNvContentPartPr/>
                <p14:nvPr/>
              </p14:nvContentPartPr>
              <p14:xfrm>
                <a:off x="10081534" y="3992525"/>
                <a:ext cx="23760" cy="14148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D42E780F-CDDD-4F7F-BFB6-3C305155CF98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10077214" y="3988205"/>
                  <a:ext cx="324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44FD6E18-53EF-4709-910C-823D7FCFB5FA}"/>
                    </a:ext>
                  </a:extLst>
                </p14:cNvPr>
                <p14:cNvContentPartPr/>
                <p14:nvPr/>
              </p14:nvContentPartPr>
              <p14:xfrm>
                <a:off x="10132654" y="4041845"/>
                <a:ext cx="82080" cy="8712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44FD6E18-53EF-4709-910C-823D7FCFB5FA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10128334" y="4037525"/>
                  <a:ext cx="907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587F7091-E01F-4727-A3FE-A5EB7B0886BD}"/>
                    </a:ext>
                  </a:extLst>
                </p14:cNvPr>
                <p14:cNvContentPartPr/>
                <p14:nvPr/>
              </p14:nvContentPartPr>
              <p14:xfrm>
                <a:off x="10231294" y="3976685"/>
                <a:ext cx="90360" cy="18108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587F7091-E01F-4727-A3FE-A5EB7B0886BD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10226974" y="3972365"/>
                  <a:ext cx="990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DA2BFB0E-133F-48C2-BA2E-C6FF7E00D6CF}"/>
                    </a:ext>
                  </a:extLst>
                </p14:cNvPr>
                <p14:cNvContentPartPr/>
                <p14:nvPr/>
              </p14:nvContentPartPr>
              <p14:xfrm>
                <a:off x="10284934" y="3968405"/>
                <a:ext cx="88920" cy="14796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DA2BFB0E-133F-48C2-BA2E-C6FF7E00D6CF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10280614" y="3964085"/>
                  <a:ext cx="975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C0DB49AD-00D7-4880-B98E-906A31EBDE31}"/>
                    </a:ext>
                  </a:extLst>
                </p14:cNvPr>
                <p14:cNvContentPartPr/>
                <p14:nvPr/>
              </p14:nvContentPartPr>
              <p14:xfrm>
                <a:off x="10428934" y="4020245"/>
                <a:ext cx="76320" cy="10080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C0DB49AD-00D7-4880-B98E-906A31EBDE31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10424614" y="4015925"/>
                  <a:ext cx="849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4DDD80FA-2CC3-49FE-9BA7-4A98AA1D1043}"/>
                    </a:ext>
                  </a:extLst>
                </p14:cNvPr>
                <p14:cNvContentPartPr/>
                <p14:nvPr/>
              </p14:nvContentPartPr>
              <p14:xfrm>
                <a:off x="10497334" y="4053365"/>
                <a:ext cx="154800" cy="7668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4DDD80FA-2CC3-49FE-9BA7-4A98AA1D1043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10493014" y="4049045"/>
                  <a:ext cx="1634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E43307E7-7852-4420-B846-42B34D3BB3D4}"/>
                    </a:ext>
                  </a:extLst>
                </p14:cNvPr>
                <p14:cNvContentPartPr/>
                <p14:nvPr/>
              </p14:nvContentPartPr>
              <p14:xfrm>
                <a:off x="10663654" y="4065605"/>
                <a:ext cx="9000" cy="7956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E43307E7-7852-4420-B846-42B34D3BB3D4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10659334" y="4061285"/>
                  <a:ext cx="176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4C45BAE7-1557-4DFA-9F3C-6617D34BF5B7}"/>
                    </a:ext>
                  </a:extLst>
                </p14:cNvPr>
                <p14:cNvContentPartPr/>
                <p14:nvPr/>
              </p14:nvContentPartPr>
              <p14:xfrm>
                <a:off x="10668334" y="4018085"/>
                <a:ext cx="10080" cy="2484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4C45BAE7-1557-4DFA-9F3C-6617D34BF5B7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10664014" y="4013765"/>
                  <a:ext cx="187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A6E41769-FB70-4C93-99DE-F3959D5FDFA0}"/>
                    </a:ext>
                  </a:extLst>
                </p14:cNvPr>
                <p14:cNvContentPartPr/>
                <p14:nvPr/>
              </p14:nvContentPartPr>
              <p14:xfrm>
                <a:off x="10712254" y="4042565"/>
                <a:ext cx="87120" cy="9072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A6E41769-FB70-4C93-99DE-F3959D5FDFA0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10707934" y="4038245"/>
                  <a:ext cx="957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8ADD2FC4-AF95-42B2-92FA-D8C81D581A22}"/>
                    </a:ext>
                  </a:extLst>
                </p14:cNvPr>
                <p14:cNvContentPartPr/>
                <p14:nvPr/>
              </p14:nvContentPartPr>
              <p14:xfrm>
                <a:off x="10818814" y="4060565"/>
                <a:ext cx="105480" cy="8424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8ADD2FC4-AF95-42B2-92FA-D8C81D581A22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10814494" y="4056245"/>
                  <a:ext cx="1141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C1BBB0C4-D786-4357-98E3-C992D835DA58}"/>
                    </a:ext>
                  </a:extLst>
                </p14:cNvPr>
                <p14:cNvContentPartPr/>
                <p14:nvPr/>
              </p14:nvContentPartPr>
              <p14:xfrm>
                <a:off x="10923934" y="4028525"/>
                <a:ext cx="59040" cy="10656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C1BBB0C4-D786-4357-98E3-C992D835DA58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10919614" y="4024205"/>
                  <a:ext cx="676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A6F0E861-6CF7-4AEB-B94B-DAA48F9BD0B3}"/>
                    </a:ext>
                  </a:extLst>
                </p14:cNvPr>
                <p14:cNvContentPartPr/>
                <p14:nvPr/>
              </p14:nvContentPartPr>
              <p14:xfrm>
                <a:off x="10978654" y="4044725"/>
                <a:ext cx="69840" cy="9072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A6F0E861-6CF7-4AEB-B94B-DAA48F9BD0B3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10974334" y="4040405"/>
                  <a:ext cx="784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A64063FC-5D1B-40BE-A5EB-D06914650E28}"/>
                    </a:ext>
                  </a:extLst>
                </p14:cNvPr>
                <p14:cNvContentPartPr/>
                <p14:nvPr/>
              </p14:nvContentPartPr>
              <p14:xfrm>
                <a:off x="11072974" y="4047245"/>
                <a:ext cx="67680" cy="8064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A64063FC-5D1B-40BE-A5EB-D06914650E28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11068654" y="4042925"/>
                  <a:ext cx="763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BFEF0E1A-6D02-4EE4-A0EC-15B66C7CCBF4}"/>
                    </a:ext>
                  </a:extLst>
                </p14:cNvPr>
                <p14:cNvContentPartPr/>
                <p14:nvPr/>
              </p14:nvContentPartPr>
              <p14:xfrm>
                <a:off x="11224534" y="4049405"/>
                <a:ext cx="185760" cy="8424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BFEF0E1A-6D02-4EE4-A0EC-15B66C7CCBF4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11220214" y="4045085"/>
                  <a:ext cx="1944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95D118F4-A416-4778-AD53-E2A914E81BD1}"/>
                    </a:ext>
                  </a:extLst>
                </p14:cNvPr>
                <p14:cNvContentPartPr/>
                <p14:nvPr/>
              </p14:nvContentPartPr>
              <p14:xfrm>
                <a:off x="11467534" y="4023125"/>
                <a:ext cx="67320" cy="8568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95D118F4-A416-4778-AD53-E2A914E81BD1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11463214" y="4018805"/>
                  <a:ext cx="759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BD94202A-DA7F-4391-8E8C-24D98C6CE490}"/>
                    </a:ext>
                  </a:extLst>
                </p14:cNvPr>
                <p14:cNvContentPartPr/>
                <p14:nvPr/>
              </p14:nvContentPartPr>
              <p14:xfrm>
                <a:off x="11553934" y="3974165"/>
                <a:ext cx="127080" cy="14076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BD94202A-DA7F-4391-8E8C-24D98C6CE490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11549614" y="3969845"/>
                  <a:ext cx="1357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1E1BC5AD-EDAE-442E-8B9E-67A7F7DF802C}"/>
                    </a:ext>
                  </a:extLst>
                </p14:cNvPr>
                <p14:cNvContentPartPr/>
                <p14:nvPr/>
              </p14:nvContentPartPr>
              <p14:xfrm>
                <a:off x="11726014" y="4018085"/>
                <a:ext cx="93600" cy="9324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1E1BC5AD-EDAE-442E-8B9E-67A7F7DF802C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11721694" y="4013765"/>
                  <a:ext cx="1022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68FB7D93-1637-48E4-884A-47975AB48D83}"/>
                    </a:ext>
                  </a:extLst>
                </p14:cNvPr>
                <p14:cNvContentPartPr/>
                <p14:nvPr/>
              </p14:nvContentPartPr>
              <p14:xfrm>
                <a:off x="11823214" y="4026365"/>
                <a:ext cx="70920" cy="12132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68FB7D93-1637-48E4-884A-47975AB48D83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11818894" y="4022045"/>
                  <a:ext cx="795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83A01765-CA31-45A6-B5B9-14BFFFA59A8C}"/>
                    </a:ext>
                  </a:extLst>
                </p14:cNvPr>
                <p14:cNvContentPartPr/>
                <p14:nvPr/>
              </p14:nvContentPartPr>
              <p14:xfrm>
                <a:off x="11866414" y="4011605"/>
                <a:ext cx="93240" cy="10296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83A01765-CA31-45A6-B5B9-14BFFFA59A8C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11862094" y="4007285"/>
                  <a:ext cx="1018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FF727682-DE83-443E-85D7-172FDE9F2183}"/>
                    </a:ext>
                  </a:extLst>
                </p14:cNvPr>
                <p14:cNvContentPartPr/>
                <p14:nvPr/>
              </p14:nvContentPartPr>
              <p14:xfrm>
                <a:off x="11970094" y="4026005"/>
                <a:ext cx="61560" cy="7848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FF727682-DE83-443E-85D7-172FDE9F2183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11965774" y="4021685"/>
                  <a:ext cx="702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A3EAF410-C49E-4A9C-9447-B8C761193031}"/>
                    </a:ext>
                  </a:extLst>
                </p14:cNvPr>
                <p14:cNvContentPartPr/>
                <p14:nvPr/>
              </p14:nvContentPartPr>
              <p14:xfrm>
                <a:off x="12042814" y="3981365"/>
                <a:ext cx="40680" cy="12672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A3EAF410-C49E-4A9C-9447-B8C761193031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12038494" y="3977045"/>
                  <a:ext cx="493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E40CE8D8-672A-4A8A-B7D8-EAF322A84449}"/>
                    </a:ext>
                  </a:extLst>
                </p14:cNvPr>
                <p14:cNvContentPartPr/>
                <p14:nvPr/>
              </p14:nvContentPartPr>
              <p14:xfrm>
                <a:off x="11157214" y="4111685"/>
                <a:ext cx="897120" cy="4896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E40CE8D8-672A-4A8A-B7D8-EAF322A84449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11152894" y="4107365"/>
                  <a:ext cx="9057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371CED44-4C2D-4131-8815-10BFD081D525}"/>
                    </a:ext>
                  </a:extLst>
                </p14:cNvPr>
                <p14:cNvContentPartPr/>
                <p14:nvPr/>
              </p14:nvContentPartPr>
              <p14:xfrm>
                <a:off x="9078934" y="2731805"/>
                <a:ext cx="99000" cy="11628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371CED44-4C2D-4131-8815-10BFD081D525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9074254" y="2727485"/>
                  <a:ext cx="1076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3865369D-7160-4B72-9831-646C14ACC9EC}"/>
                    </a:ext>
                  </a:extLst>
                </p14:cNvPr>
                <p14:cNvContentPartPr/>
                <p14:nvPr/>
              </p14:nvContentPartPr>
              <p14:xfrm>
                <a:off x="8977414" y="2656205"/>
                <a:ext cx="268920" cy="26136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3865369D-7160-4B72-9831-646C14ACC9EC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8973094" y="2651885"/>
                  <a:ext cx="27756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EB5B4EFE-EC6E-4B42-9A9F-A510C953909B}"/>
                    </a:ext>
                  </a:extLst>
                </p14:cNvPr>
                <p14:cNvContentPartPr/>
                <p14:nvPr/>
              </p14:nvContentPartPr>
              <p14:xfrm>
                <a:off x="5584054" y="3180725"/>
                <a:ext cx="117000" cy="10620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EB5B4EFE-EC6E-4B42-9A9F-A510C953909B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5579734" y="3176405"/>
                  <a:ext cx="1256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6BE57A8D-BC19-4A3E-8211-7797D4ED22A4}"/>
                    </a:ext>
                  </a:extLst>
                </p14:cNvPr>
                <p14:cNvContentPartPr/>
                <p14:nvPr/>
              </p14:nvContentPartPr>
              <p14:xfrm>
                <a:off x="5490454" y="3114125"/>
                <a:ext cx="299520" cy="27504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6BE57A8D-BC19-4A3E-8211-7797D4ED22A4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5486134" y="3109805"/>
                  <a:ext cx="3081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7FA49146-935C-4F29-9707-D57EB773D264}"/>
                    </a:ext>
                  </a:extLst>
                </p14:cNvPr>
                <p14:cNvContentPartPr/>
                <p14:nvPr/>
              </p14:nvContentPartPr>
              <p14:xfrm>
                <a:off x="5888614" y="3189365"/>
                <a:ext cx="414000" cy="13716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7FA49146-935C-4F29-9707-D57EB773D264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5884294" y="3185045"/>
                  <a:ext cx="4226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8DC8A9D4-C0F5-4E47-9097-AB06BD71DD32}"/>
                    </a:ext>
                  </a:extLst>
                </p14:cNvPr>
                <p14:cNvContentPartPr/>
                <p14:nvPr/>
              </p14:nvContentPartPr>
              <p14:xfrm>
                <a:off x="6333934" y="3156245"/>
                <a:ext cx="58680" cy="14544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8DC8A9D4-C0F5-4E47-9097-AB06BD71DD32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6329614" y="3151925"/>
                  <a:ext cx="673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D551D3B9-7E2D-48B8-9633-9B8F3CBFCD22}"/>
                    </a:ext>
                  </a:extLst>
                </p14:cNvPr>
                <p14:cNvContentPartPr/>
                <p14:nvPr/>
              </p14:nvContentPartPr>
              <p14:xfrm>
                <a:off x="6387934" y="3221765"/>
                <a:ext cx="192240" cy="7416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D551D3B9-7E2D-48B8-9633-9B8F3CBFCD22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6383614" y="3217445"/>
                  <a:ext cx="2008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4D77654C-444B-41D1-83D3-E1BD23E32DF8}"/>
                    </a:ext>
                  </a:extLst>
                </p14:cNvPr>
                <p14:cNvContentPartPr/>
                <p14:nvPr/>
              </p14:nvContentPartPr>
              <p14:xfrm>
                <a:off x="6771694" y="3138605"/>
                <a:ext cx="187560" cy="15084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4D77654C-444B-41D1-83D3-E1BD23E32DF8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6767374" y="3134285"/>
                  <a:ext cx="1962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80B9E39B-F55C-4FDB-84DD-BC4E0F838E97}"/>
                    </a:ext>
                  </a:extLst>
                </p14:cNvPr>
                <p14:cNvContentPartPr/>
                <p14:nvPr/>
              </p14:nvContentPartPr>
              <p14:xfrm>
                <a:off x="6980494" y="3208085"/>
                <a:ext cx="100440" cy="8532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80B9E39B-F55C-4FDB-84DD-BC4E0F838E97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6976174" y="3203765"/>
                  <a:ext cx="1090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D9E47259-11DD-439E-94B5-0A856BBF7CDD}"/>
                    </a:ext>
                  </a:extLst>
                </p14:cNvPr>
                <p14:cNvContentPartPr/>
                <p14:nvPr/>
              </p14:nvContentPartPr>
              <p14:xfrm>
                <a:off x="7245814" y="3199805"/>
                <a:ext cx="98280" cy="9252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D9E47259-11DD-439E-94B5-0A856BBF7CDD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7241494" y="3195485"/>
                  <a:ext cx="1069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B9E4CACA-5899-4D1E-8051-84405DC8A78C}"/>
                    </a:ext>
                  </a:extLst>
                </p14:cNvPr>
                <p14:cNvContentPartPr/>
                <p14:nvPr/>
              </p14:nvContentPartPr>
              <p14:xfrm>
                <a:off x="7385134" y="3219965"/>
                <a:ext cx="311400" cy="7632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B9E4CACA-5899-4D1E-8051-84405DC8A78C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7380814" y="3215645"/>
                  <a:ext cx="3200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28C61CE9-C5C8-4883-98BA-D753ED595A78}"/>
                    </a:ext>
                  </a:extLst>
                </p14:cNvPr>
                <p14:cNvContentPartPr/>
                <p14:nvPr/>
              </p14:nvContentPartPr>
              <p14:xfrm>
                <a:off x="7723534" y="3166325"/>
                <a:ext cx="219960" cy="14076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28C61CE9-C5C8-4883-98BA-D753ED595A78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7719214" y="3162005"/>
                  <a:ext cx="2286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E0EB48A4-4DF2-499B-A05C-2E9495D985A8}"/>
                    </a:ext>
                  </a:extLst>
                </p14:cNvPr>
                <p14:cNvContentPartPr/>
                <p14:nvPr/>
              </p14:nvContentPartPr>
              <p14:xfrm>
                <a:off x="8075254" y="3160925"/>
                <a:ext cx="182520" cy="13860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E0EB48A4-4DF2-499B-A05C-2E9495D985A8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8070934" y="3156605"/>
                  <a:ext cx="1911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D9A432EA-D715-4385-A578-2E8095C57600}"/>
                    </a:ext>
                  </a:extLst>
                </p14:cNvPr>
                <p14:cNvContentPartPr/>
                <p14:nvPr/>
              </p14:nvContentPartPr>
              <p14:xfrm>
                <a:off x="8253094" y="3176405"/>
                <a:ext cx="89640" cy="11880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D9A432EA-D715-4385-A578-2E8095C57600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8248774" y="3172085"/>
                  <a:ext cx="982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83052D62-DC29-42ED-8420-6844024505D1}"/>
                    </a:ext>
                  </a:extLst>
                </p14:cNvPr>
                <p14:cNvContentPartPr/>
                <p14:nvPr/>
              </p14:nvContentPartPr>
              <p14:xfrm>
                <a:off x="8334454" y="3141125"/>
                <a:ext cx="129600" cy="13752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83052D62-DC29-42ED-8420-6844024505D1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8330134" y="3136805"/>
                  <a:ext cx="1382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727C44F5-EF44-4CCA-A0CD-6D41D562AFF6}"/>
                    </a:ext>
                  </a:extLst>
                </p14:cNvPr>
                <p14:cNvContentPartPr/>
                <p14:nvPr/>
              </p14:nvContentPartPr>
              <p14:xfrm>
                <a:off x="8472334" y="3127445"/>
                <a:ext cx="360" cy="36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727C44F5-EF44-4CCA-A0CD-6D41D562AFF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468014" y="31231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54CD5972-440C-4C89-BD2D-C292DFD90E93}"/>
                    </a:ext>
                  </a:extLst>
                </p14:cNvPr>
                <p14:cNvContentPartPr/>
                <p14:nvPr/>
              </p14:nvContentPartPr>
              <p14:xfrm>
                <a:off x="8473054" y="3095045"/>
                <a:ext cx="66960" cy="16488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54CD5972-440C-4C89-BD2D-C292DFD90E93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8468734" y="3090725"/>
                  <a:ext cx="756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E37C8F39-B201-4371-B37B-76B9ED0AB835}"/>
                    </a:ext>
                  </a:extLst>
                </p14:cNvPr>
                <p14:cNvContentPartPr/>
                <p14:nvPr/>
              </p14:nvContentPartPr>
              <p14:xfrm>
                <a:off x="8546854" y="3119165"/>
                <a:ext cx="187560" cy="14364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E37C8F39-B201-4371-B37B-76B9ED0AB835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8542534" y="3114845"/>
                  <a:ext cx="1962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14A5E95B-8B60-4B23-9CC9-51EF31C95388}"/>
                    </a:ext>
                  </a:extLst>
                </p14:cNvPr>
                <p14:cNvContentPartPr/>
                <p14:nvPr/>
              </p14:nvContentPartPr>
              <p14:xfrm>
                <a:off x="8749894" y="3224645"/>
                <a:ext cx="94680" cy="3420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14A5E95B-8B60-4B23-9CC9-51EF31C95388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8745574" y="3220325"/>
                  <a:ext cx="1033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8DDE5B9D-89C9-44DC-A57B-6223E8EEB926}"/>
                    </a:ext>
                  </a:extLst>
                </p14:cNvPr>
                <p14:cNvContentPartPr/>
                <p14:nvPr/>
              </p14:nvContentPartPr>
              <p14:xfrm>
                <a:off x="5703214" y="3480965"/>
                <a:ext cx="95040" cy="19836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8DDE5B9D-89C9-44DC-A57B-6223E8EEB926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5698894" y="3476645"/>
                  <a:ext cx="1036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D90A6F08-76F9-4B83-8A3A-00FE38251EE8}"/>
                    </a:ext>
                  </a:extLst>
                </p14:cNvPr>
                <p14:cNvContentPartPr/>
                <p14:nvPr/>
              </p14:nvContentPartPr>
              <p14:xfrm>
                <a:off x="5805814" y="3482405"/>
                <a:ext cx="55080" cy="13536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D90A6F08-76F9-4B83-8A3A-00FE38251EE8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5801494" y="3478085"/>
                  <a:ext cx="637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20797B48-0AD6-437F-AFE6-A7B992476724}"/>
                    </a:ext>
                  </a:extLst>
                </p14:cNvPr>
                <p14:cNvContentPartPr/>
                <p14:nvPr/>
              </p14:nvContentPartPr>
              <p14:xfrm>
                <a:off x="5868814" y="3523445"/>
                <a:ext cx="87120" cy="10980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20797B48-0AD6-437F-AFE6-A7B992476724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5864494" y="3519125"/>
                  <a:ext cx="957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CC6139CC-0E06-44C0-9354-CF7060FD5A1A}"/>
                    </a:ext>
                  </a:extLst>
                </p14:cNvPr>
                <p14:cNvContentPartPr/>
                <p14:nvPr/>
              </p14:nvContentPartPr>
              <p14:xfrm>
                <a:off x="5952334" y="3476285"/>
                <a:ext cx="57600" cy="18288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CC6139CC-0E06-44C0-9354-CF7060FD5A1A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5948014" y="3471965"/>
                  <a:ext cx="662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437FB7F3-3A95-436A-A901-CAA4FE95F593}"/>
                    </a:ext>
                  </a:extLst>
                </p14:cNvPr>
                <p14:cNvContentPartPr/>
                <p14:nvPr/>
              </p14:nvContentPartPr>
              <p14:xfrm>
                <a:off x="6090574" y="3530285"/>
                <a:ext cx="134640" cy="1116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437FB7F3-3A95-436A-A901-CAA4FE95F593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6086254" y="3525965"/>
                  <a:ext cx="1432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283EB1EE-9F8A-4DA2-8944-3665C8A4AA3D}"/>
                    </a:ext>
                  </a:extLst>
                </p14:cNvPr>
                <p14:cNvContentPartPr/>
                <p14:nvPr/>
              </p14:nvContentPartPr>
              <p14:xfrm>
                <a:off x="6116494" y="3557285"/>
                <a:ext cx="125280" cy="792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283EB1EE-9F8A-4DA2-8944-3665C8A4AA3D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6112174" y="3552965"/>
                  <a:ext cx="1339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142CB960-6228-4909-A875-46C36B5B0477}"/>
                    </a:ext>
                  </a:extLst>
                </p14:cNvPr>
                <p14:cNvContentPartPr/>
                <p14:nvPr/>
              </p14:nvContentPartPr>
              <p14:xfrm>
                <a:off x="6081574" y="3524885"/>
                <a:ext cx="180000" cy="8316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142CB960-6228-4909-A875-46C36B5B0477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6077254" y="3520565"/>
                  <a:ext cx="1886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F117A1C2-9913-4701-BDA4-A3A21DE628B4}"/>
                    </a:ext>
                  </a:extLst>
                </p14:cNvPr>
                <p14:cNvContentPartPr/>
                <p14:nvPr/>
              </p14:nvContentPartPr>
              <p14:xfrm>
                <a:off x="6082294" y="3521645"/>
                <a:ext cx="160920" cy="7956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F117A1C2-9913-4701-BDA4-A3A21DE628B4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6077974" y="3517325"/>
                  <a:ext cx="1695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E1922464-C813-440B-831D-E3C7F9C1FB5D}"/>
                    </a:ext>
                  </a:extLst>
                </p14:cNvPr>
                <p14:cNvContentPartPr/>
                <p14:nvPr/>
              </p14:nvContentPartPr>
              <p14:xfrm>
                <a:off x="6404494" y="3487805"/>
                <a:ext cx="163440" cy="10944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E1922464-C813-440B-831D-E3C7F9C1FB5D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6400174" y="3483485"/>
                  <a:ext cx="1720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4FAC7944-CF18-401D-B4B9-E19BFBA4CE68}"/>
                    </a:ext>
                  </a:extLst>
                </p14:cNvPr>
                <p14:cNvContentPartPr/>
                <p14:nvPr/>
              </p14:nvContentPartPr>
              <p14:xfrm>
                <a:off x="6700774" y="3396005"/>
                <a:ext cx="90360" cy="8676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4FAC7944-CF18-401D-B4B9-E19BFBA4CE68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6696454" y="3391685"/>
                  <a:ext cx="990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03CDA3F9-ED89-4845-BFDC-B7F368B2A9BE}"/>
                    </a:ext>
                  </a:extLst>
                </p14:cNvPr>
                <p14:cNvContentPartPr/>
                <p14:nvPr/>
              </p14:nvContentPartPr>
              <p14:xfrm>
                <a:off x="6707974" y="3396365"/>
                <a:ext cx="103680" cy="6804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03CDA3F9-ED89-4845-BFDC-B7F368B2A9BE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6703654" y="3392045"/>
                  <a:ext cx="1123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E9E08D0A-630D-44B2-B465-9FF422BBFB44}"/>
                    </a:ext>
                  </a:extLst>
                </p14:cNvPr>
                <p14:cNvContentPartPr/>
                <p14:nvPr/>
              </p14:nvContentPartPr>
              <p14:xfrm>
                <a:off x="6861334" y="3428405"/>
                <a:ext cx="83880" cy="468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E9E08D0A-630D-44B2-B465-9FF422BBFB44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6857014" y="3424085"/>
                  <a:ext cx="9252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A4DDA50E-EE5A-46DF-B1A4-EDFC5B50717B}"/>
                    </a:ext>
                  </a:extLst>
                </p14:cNvPr>
                <p14:cNvContentPartPr/>
                <p14:nvPr/>
              </p14:nvContentPartPr>
              <p14:xfrm>
                <a:off x="6988414" y="3393125"/>
                <a:ext cx="97920" cy="8136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A4DDA50E-EE5A-46DF-B1A4-EDFC5B50717B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6984094" y="3388805"/>
                  <a:ext cx="1065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85E11701-E461-46E1-8260-F210E0D252C3}"/>
                    </a:ext>
                  </a:extLst>
                </p14:cNvPr>
                <p14:cNvContentPartPr/>
                <p14:nvPr/>
              </p14:nvContentPartPr>
              <p14:xfrm>
                <a:off x="6960694" y="3361805"/>
                <a:ext cx="128520" cy="324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85E11701-E461-46E1-8260-F210E0D252C3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6956374" y="3357485"/>
                  <a:ext cx="13716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E1EB4B11-351D-4E45-83D6-D537D5AD9CAC}"/>
                    </a:ext>
                  </a:extLst>
                </p14:cNvPr>
                <p14:cNvContentPartPr/>
                <p14:nvPr/>
              </p14:nvContentPartPr>
              <p14:xfrm>
                <a:off x="7066534" y="3348485"/>
                <a:ext cx="64080" cy="15120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E1EB4B11-351D-4E45-83D6-D537D5AD9CAC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7062214" y="3344165"/>
                  <a:ext cx="727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9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429244D9-9421-4B3D-B75C-93CF8588EA61}"/>
                    </a:ext>
                  </a:extLst>
                </p14:cNvPr>
                <p14:cNvContentPartPr/>
                <p14:nvPr/>
              </p14:nvContentPartPr>
              <p14:xfrm>
                <a:off x="6599614" y="3375485"/>
                <a:ext cx="137160" cy="11016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429244D9-9421-4B3D-B75C-93CF8588EA61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6595294" y="3371165"/>
                  <a:ext cx="1458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1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AB6079F1-0071-4C52-9AB0-F548E68A204C}"/>
                    </a:ext>
                  </a:extLst>
                </p14:cNvPr>
                <p14:cNvContentPartPr/>
                <p14:nvPr/>
              </p14:nvContentPartPr>
              <p14:xfrm>
                <a:off x="6678454" y="3470165"/>
                <a:ext cx="425160" cy="3672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AB6079F1-0071-4C52-9AB0-F548E68A204C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6674134" y="3465845"/>
                  <a:ext cx="4338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3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3013C47C-9186-423C-A384-401C68477777}"/>
                    </a:ext>
                  </a:extLst>
                </p14:cNvPr>
                <p14:cNvContentPartPr/>
                <p14:nvPr/>
              </p14:nvContentPartPr>
              <p14:xfrm>
                <a:off x="6837934" y="3509765"/>
                <a:ext cx="86760" cy="9288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3013C47C-9186-423C-A384-401C68477777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6833614" y="3505445"/>
                  <a:ext cx="954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04AB9E9D-2E75-4DA9-97B8-69AD600ED4B3}"/>
                    </a:ext>
                  </a:extLst>
                </p14:cNvPr>
                <p14:cNvContentPartPr/>
                <p14:nvPr/>
              </p14:nvContentPartPr>
              <p14:xfrm>
                <a:off x="7076974" y="3349565"/>
                <a:ext cx="130320" cy="24300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04AB9E9D-2E75-4DA9-97B8-69AD600ED4B3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7072654" y="3345245"/>
                  <a:ext cx="1389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AEA83589-6A31-4705-8C7E-AF0FDC595972}"/>
                    </a:ext>
                  </a:extLst>
                </p14:cNvPr>
                <p14:cNvContentPartPr/>
                <p14:nvPr/>
              </p14:nvContentPartPr>
              <p14:xfrm>
                <a:off x="6548134" y="3380165"/>
                <a:ext cx="175320" cy="21420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AEA83589-6A31-4705-8C7E-AF0FDC595972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6543814" y="3375845"/>
                  <a:ext cx="1839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A659F210-2AE6-49C4-92AD-E04A0B5AD374}"/>
                    </a:ext>
                  </a:extLst>
                </p14:cNvPr>
                <p14:cNvContentPartPr/>
                <p14:nvPr/>
              </p14:nvContentPartPr>
              <p14:xfrm>
                <a:off x="7179934" y="3296645"/>
                <a:ext cx="119520" cy="7056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A659F210-2AE6-49C4-92AD-E04A0B5AD374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7175614" y="3292325"/>
                  <a:ext cx="1281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1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35070F17-BB0A-462E-9667-9803E4D0DFB5}"/>
                    </a:ext>
                  </a:extLst>
                </p14:cNvPr>
                <p14:cNvContentPartPr/>
                <p14:nvPr/>
              </p14:nvContentPartPr>
              <p14:xfrm>
                <a:off x="7367854" y="3463685"/>
                <a:ext cx="165240" cy="3096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35070F17-BB0A-462E-9667-9803E4D0DFB5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7363534" y="3459365"/>
                  <a:ext cx="1738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BFD66C1D-F62F-4D0B-82DE-75E05280DE8C}"/>
                    </a:ext>
                  </a:extLst>
                </p14:cNvPr>
                <p14:cNvContentPartPr/>
                <p14:nvPr/>
              </p14:nvContentPartPr>
              <p14:xfrm>
                <a:off x="7295494" y="3431645"/>
                <a:ext cx="185760" cy="9072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BFD66C1D-F62F-4D0B-82DE-75E05280DE8C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7291174" y="3427325"/>
                  <a:ext cx="1944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5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A007E741-B34D-4DA0-BB27-487B4D14BAA8}"/>
                    </a:ext>
                  </a:extLst>
                </p14:cNvPr>
                <p14:cNvContentPartPr/>
                <p14:nvPr/>
              </p14:nvContentPartPr>
              <p14:xfrm>
                <a:off x="7585294" y="3451085"/>
                <a:ext cx="96480" cy="7524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A007E741-B34D-4DA0-BB27-487B4D14BAA8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7580974" y="3446765"/>
                  <a:ext cx="1051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7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114E31CD-5A3C-4353-91D6-86CDBF94AD88}"/>
                    </a:ext>
                  </a:extLst>
                </p14:cNvPr>
                <p14:cNvContentPartPr/>
                <p14:nvPr/>
              </p14:nvContentPartPr>
              <p14:xfrm>
                <a:off x="7652614" y="3449645"/>
                <a:ext cx="138600" cy="14544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114E31CD-5A3C-4353-91D6-86CDBF94AD88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7648294" y="3445325"/>
                  <a:ext cx="1472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9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788525DC-BEF7-4C42-8133-CDC97D6709B2}"/>
                    </a:ext>
                  </a:extLst>
                </p14:cNvPr>
                <p14:cNvContentPartPr/>
                <p14:nvPr/>
              </p14:nvContentPartPr>
              <p14:xfrm>
                <a:off x="7661254" y="3445685"/>
                <a:ext cx="120600" cy="15876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788525DC-BEF7-4C42-8133-CDC97D6709B2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7656934" y="3441365"/>
                  <a:ext cx="1292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A9DEC536-999A-47C3-8455-88EE93B20C14}"/>
                    </a:ext>
                  </a:extLst>
                </p14:cNvPr>
                <p14:cNvContentPartPr/>
                <p14:nvPr/>
              </p14:nvContentPartPr>
              <p14:xfrm>
                <a:off x="7812094" y="3452165"/>
                <a:ext cx="111240" cy="6336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A9DEC536-999A-47C3-8455-88EE93B20C14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7807774" y="3447845"/>
                  <a:ext cx="1198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3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62FF865C-1E12-4253-AA74-6202F011C206}"/>
                    </a:ext>
                  </a:extLst>
                </p14:cNvPr>
                <p14:cNvContentPartPr/>
                <p14:nvPr/>
              </p14:nvContentPartPr>
              <p14:xfrm>
                <a:off x="7934494" y="3452525"/>
                <a:ext cx="295920" cy="6372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62FF865C-1E12-4253-AA74-6202F011C206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7930174" y="3448205"/>
                  <a:ext cx="3045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5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0EA6F2FC-5246-481E-A3C4-2E9B80C6290E}"/>
                    </a:ext>
                  </a:extLst>
                </p14:cNvPr>
                <p14:cNvContentPartPr/>
                <p14:nvPr/>
              </p14:nvContentPartPr>
              <p14:xfrm>
                <a:off x="8205934" y="3396725"/>
                <a:ext cx="137880" cy="9612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0EA6F2FC-5246-481E-A3C4-2E9B80C6290E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8201614" y="3392405"/>
                  <a:ext cx="1465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7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509D6D9A-567C-47AA-A2E0-4C5EE18AF76E}"/>
                    </a:ext>
                  </a:extLst>
                </p14:cNvPr>
                <p14:cNvContentPartPr/>
                <p14:nvPr/>
              </p14:nvContentPartPr>
              <p14:xfrm>
                <a:off x="8391694" y="3373685"/>
                <a:ext cx="177120" cy="10836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509D6D9A-567C-47AA-A2E0-4C5EE18AF76E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8387374" y="3369365"/>
                  <a:ext cx="1857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9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AB05F1CB-81CE-418D-928A-4A1A29B3D4BB}"/>
                    </a:ext>
                  </a:extLst>
                </p14:cNvPr>
                <p14:cNvContentPartPr/>
                <p14:nvPr/>
              </p14:nvContentPartPr>
              <p14:xfrm>
                <a:off x="8570614" y="3363605"/>
                <a:ext cx="68760" cy="10908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AB05F1CB-81CE-418D-928A-4A1A29B3D4BB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8566294" y="3359285"/>
                  <a:ext cx="774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1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27819BBD-B7D2-42AF-A6FB-33F809C216EE}"/>
                    </a:ext>
                  </a:extLst>
                </p14:cNvPr>
                <p14:cNvContentPartPr/>
                <p14:nvPr/>
              </p14:nvContentPartPr>
              <p14:xfrm>
                <a:off x="8658094" y="3329405"/>
                <a:ext cx="56160" cy="14040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27819BBD-B7D2-42AF-A6FB-33F809C216EE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8653774" y="3325085"/>
                  <a:ext cx="648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3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702D82EC-F386-4F10-8573-DF17E58F69C4}"/>
                    </a:ext>
                  </a:extLst>
                </p14:cNvPr>
                <p14:cNvContentPartPr/>
                <p14:nvPr/>
              </p14:nvContentPartPr>
              <p14:xfrm>
                <a:off x="8713174" y="3406445"/>
                <a:ext cx="168480" cy="4500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702D82EC-F386-4F10-8573-DF17E58F69C4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8708854" y="3402125"/>
                  <a:ext cx="1771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5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89F50567-CAA8-4DDD-BE91-70063DC4510D}"/>
                    </a:ext>
                  </a:extLst>
                </p14:cNvPr>
                <p14:cNvContentPartPr/>
                <p14:nvPr/>
              </p14:nvContentPartPr>
              <p14:xfrm>
                <a:off x="8884894" y="3395645"/>
                <a:ext cx="34200" cy="5976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89F50567-CAA8-4DDD-BE91-70063DC4510D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8880574" y="3391325"/>
                  <a:ext cx="428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7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F7C74DED-C618-4C22-81C2-4D1BB49FE823}"/>
                    </a:ext>
                  </a:extLst>
                </p14:cNvPr>
                <p14:cNvContentPartPr/>
                <p14:nvPr/>
              </p14:nvContentPartPr>
              <p14:xfrm>
                <a:off x="8936734" y="3374045"/>
                <a:ext cx="69840" cy="7488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F7C74DED-C618-4C22-81C2-4D1BB49FE823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8932414" y="3369725"/>
                  <a:ext cx="784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9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05DCAD55-9F0E-4AD7-A30A-0ED8F5A9B44E}"/>
                    </a:ext>
                  </a:extLst>
                </p14:cNvPr>
                <p14:cNvContentPartPr/>
                <p14:nvPr/>
              </p14:nvContentPartPr>
              <p14:xfrm>
                <a:off x="7594654" y="3506885"/>
                <a:ext cx="1397520" cy="10260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05DCAD55-9F0E-4AD7-A30A-0ED8F5A9B44E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7590334" y="3502565"/>
                  <a:ext cx="14061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1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240F61F6-F020-42EC-9D5C-D799F3006CD9}"/>
                    </a:ext>
                  </a:extLst>
                </p14:cNvPr>
                <p14:cNvContentPartPr/>
                <p14:nvPr/>
              </p14:nvContentPartPr>
              <p14:xfrm>
                <a:off x="5719774" y="3750965"/>
                <a:ext cx="267120" cy="7704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240F61F6-F020-42EC-9D5C-D799F3006CD9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5715454" y="3746645"/>
                  <a:ext cx="2757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3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18176444-00C0-4C06-96D3-EC80683D8781}"/>
                    </a:ext>
                  </a:extLst>
                </p14:cNvPr>
                <p14:cNvContentPartPr/>
                <p14:nvPr/>
              </p14:nvContentPartPr>
              <p14:xfrm>
                <a:off x="6007414" y="3726485"/>
                <a:ext cx="130680" cy="9756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18176444-00C0-4C06-96D3-EC80683D8781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6003094" y="3722165"/>
                  <a:ext cx="1393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5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2FA5E1AA-8AD7-446C-ABBF-A6D2211D8EE3}"/>
                    </a:ext>
                  </a:extLst>
                </p14:cNvPr>
                <p14:cNvContentPartPr/>
                <p14:nvPr/>
              </p14:nvContentPartPr>
              <p14:xfrm>
                <a:off x="6299014" y="3731165"/>
                <a:ext cx="84600" cy="17640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2FA5E1AA-8AD7-446C-ABBF-A6D2211D8EE3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6294694" y="3726845"/>
                  <a:ext cx="932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7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39E9FABB-19D7-4CB0-B782-3E3A692AB4A6}"/>
                    </a:ext>
                  </a:extLst>
                </p14:cNvPr>
                <p14:cNvContentPartPr/>
                <p14:nvPr/>
              </p14:nvContentPartPr>
              <p14:xfrm>
                <a:off x="6403774" y="3714245"/>
                <a:ext cx="155160" cy="8820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39E9FABB-19D7-4CB0-B782-3E3A692AB4A6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6399454" y="3709925"/>
                  <a:ext cx="1638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9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ECB9DA3A-EE1D-42E5-8B15-B833ADE9ACE7}"/>
                    </a:ext>
                  </a:extLst>
                </p14:cNvPr>
                <p14:cNvContentPartPr/>
                <p14:nvPr/>
              </p14:nvContentPartPr>
              <p14:xfrm>
                <a:off x="6595654" y="3665285"/>
                <a:ext cx="137520" cy="14184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ECB9DA3A-EE1D-42E5-8B15-B833ADE9ACE7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6591334" y="3660965"/>
                  <a:ext cx="1461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1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42ADAAFB-C396-4A60-B36B-69EF54A23C62}"/>
                    </a:ext>
                  </a:extLst>
                </p14:cNvPr>
                <p14:cNvContentPartPr/>
                <p14:nvPr/>
              </p14:nvContentPartPr>
              <p14:xfrm>
                <a:off x="6572254" y="3635405"/>
                <a:ext cx="36000" cy="1656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42ADAAFB-C396-4A60-B36B-69EF54A23C62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6567934" y="3631085"/>
                  <a:ext cx="446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3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E8CE671D-44DF-4CEE-9A7D-ECC9B89BE9A4}"/>
                    </a:ext>
                  </a:extLst>
                </p14:cNvPr>
                <p14:cNvContentPartPr/>
                <p14:nvPr/>
              </p14:nvContentPartPr>
              <p14:xfrm>
                <a:off x="6861694" y="3651245"/>
                <a:ext cx="242280" cy="20664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E8CE671D-44DF-4CEE-9A7D-ECC9B89BE9A4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6857374" y="3646925"/>
                  <a:ext cx="2509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5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DCC3C5D3-2535-402F-9A1B-3B8F9A539C8A}"/>
                    </a:ext>
                  </a:extLst>
                </p14:cNvPr>
                <p14:cNvContentPartPr/>
                <p14:nvPr/>
              </p14:nvContentPartPr>
              <p14:xfrm>
                <a:off x="7120174" y="3630005"/>
                <a:ext cx="257040" cy="15084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DCC3C5D3-2535-402F-9A1B-3B8F9A539C8A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7115854" y="3625685"/>
                  <a:ext cx="2656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7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44885FFC-CE06-4EA9-B7EB-EA09929D4514}"/>
                    </a:ext>
                  </a:extLst>
                </p14:cNvPr>
                <p14:cNvContentPartPr/>
                <p14:nvPr/>
              </p14:nvContentPartPr>
              <p14:xfrm>
                <a:off x="7554694" y="3695165"/>
                <a:ext cx="289080" cy="8928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44885FFC-CE06-4EA9-B7EB-EA09929D4514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7550374" y="3690845"/>
                  <a:ext cx="2977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9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421B363C-8F9A-44C7-8DAF-D19C2BBF4D6F}"/>
                    </a:ext>
                  </a:extLst>
                </p14:cNvPr>
                <p14:cNvContentPartPr/>
                <p14:nvPr/>
              </p14:nvContentPartPr>
              <p14:xfrm>
                <a:off x="7978774" y="3704165"/>
                <a:ext cx="136080" cy="7236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421B363C-8F9A-44C7-8DAF-D19C2BBF4D6F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7974454" y="3699845"/>
                  <a:ext cx="1447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1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9014934B-842D-45EB-8869-7A22835C6D82}"/>
                    </a:ext>
                  </a:extLst>
                </p14:cNvPr>
                <p14:cNvContentPartPr/>
                <p14:nvPr/>
              </p14:nvContentPartPr>
              <p14:xfrm>
                <a:off x="8110174" y="3685085"/>
                <a:ext cx="120600" cy="9144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9014934B-842D-45EB-8869-7A22835C6D82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8105854" y="3680765"/>
                  <a:ext cx="1292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3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B8032D21-ACBC-4482-8C0E-6C512DB3FB7E}"/>
                    </a:ext>
                  </a:extLst>
                </p14:cNvPr>
                <p14:cNvContentPartPr/>
                <p14:nvPr/>
              </p14:nvContentPartPr>
              <p14:xfrm>
                <a:off x="8212414" y="3671405"/>
                <a:ext cx="127800" cy="10548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B8032D21-ACBC-4482-8C0E-6C512DB3FB7E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8208094" y="3667085"/>
                  <a:ext cx="1364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5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B1A9C9B4-B06E-48C8-9EF5-0F15D3580C37}"/>
                    </a:ext>
                  </a:extLst>
                </p14:cNvPr>
                <p14:cNvContentPartPr/>
                <p14:nvPr/>
              </p14:nvContentPartPr>
              <p14:xfrm>
                <a:off x="8356054" y="3677885"/>
                <a:ext cx="317880" cy="7344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B1A9C9B4-B06E-48C8-9EF5-0F15D3580C37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8351734" y="3673565"/>
                  <a:ext cx="3265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7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4354B811-1DFD-4C5A-994D-17DF74B7AF1E}"/>
                    </a:ext>
                  </a:extLst>
                </p14:cNvPr>
                <p14:cNvContentPartPr/>
                <p14:nvPr/>
              </p14:nvContentPartPr>
              <p14:xfrm>
                <a:off x="8742334" y="3666005"/>
                <a:ext cx="82800" cy="9576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4354B811-1DFD-4C5A-994D-17DF74B7AF1E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8738014" y="3661685"/>
                  <a:ext cx="914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9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539F9399-A444-469D-BFD0-CAA752B63BC4}"/>
                    </a:ext>
                  </a:extLst>
                </p14:cNvPr>
                <p14:cNvContentPartPr/>
                <p14:nvPr/>
              </p14:nvContentPartPr>
              <p14:xfrm>
                <a:off x="5678374" y="3915125"/>
                <a:ext cx="157680" cy="15444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539F9399-A444-469D-BFD0-CAA752B63BC4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5674054" y="3910805"/>
                  <a:ext cx="1663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1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877BC899-A0AB-4F8A-AF4A-769F1D9343BD}"/>
                    </a:ext>
                  </a:extLst>
                </p14:cNvPr>
                <p14:cNvContentPartPr/>
                <p14:nvPr/>
              </p14:nvContentPartPr>
              <p14:xfrm>
                <a:off x="5869534" y="3892445"/>
                <a:ext cx="266400" cy="17856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877BC899-A0AB-4F8A-AF4A-769F1D9343BD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5865214" y="3888125"/>
                  <a:ext cx="2750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3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9A9C6E76-BEBA-4741-970A-A3856BAB5936}"/>
                    </a:ext>
                  </a:extLst>
                </p14:cNvPr>
                <p14:cNvContentPartPr/>
                <p14:nvPr/>
              </p14:nvContentPartPr>
              <p14:xfrm>
                <a:off x="6212974" y="3935645"/>
                <a:ext cx="162360" cy="12528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9A9C6E76-BEBA-4741-970A-A3856BAB5936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6208654" y="3931325"/>
                  <a:ext cx="1710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5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CB1CF7A0-F918-4DEC-A4BB-0A0AFA4E9235}"/>
                    </a:ext>
                  </a:extLst>
                </p14:cNvPr>
                <p14:cNvContentPartPr/>
                <p14:nvPr/>
              </p14:nvContentPartPr>
              <p14:xfrm>
                <a:off x="6440494" y="3879845"/>
                <a:ext cx="82440" cy="18036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CB1CF7A0-F918-4DEC-A4BB-0A0AFA4E9235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6436174" y="3875525"/>
                  <a:ext cx="910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7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2D336C36-61E6-412C-8E87-67A95F98D015}"/>
                    </a:ext>
                  </a:extLst>
                </p14:cNvPr>
                <p14:cNvContentPartPr/>
                <p14:nvPr/>
              </p14:nvContentPartPr>
              <p14:xfrm>
                <a:off x="6572254" y="3906125"/>
                <a:ext cx="23400" cy="10224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2D336C36-61E6-412C-8E87-67A95F98D015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6567934" y="3901805"/>
                  <a:ext cx="320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9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41F7DF3C-DBC4-4E82-A919-0626699E47DA}"/>
                    </a:ext>
                  </a:extLst>
                </p14:cNvPr>
                <p14:cNvContentPartPr/>
                <p14:nvPr/>
              </p14:nvContentPartPr>
              <p14:xfrm>
                <a:off x="6568654" y="3900725"/>
                <a:ext cx="92520" cy="5256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41F7DF3C-DBC4-4E82-A919-0626699E47DA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6564334" y="3896405"/>
                  <a:ext cx="1011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1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222BD764-0D2D-434F-B9B3-8FEC7237E7D3}"/>
                    </a:ext>
                  </a:extLst>
                </p14:cNvPr>
                <p14:cNvContentPartPr/>
                <p14:nvPr/>
              </p14:nvContentPartPr>
              <p14:xfrm>
                <a:off x="6557494" y="3987845"/>
                <a:ext cx="109440" cy="1728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222BD764-0D2D-434F-B9B3-8FEC7237E7D3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6553174" y="3983525"/>
                  <a:ext cx="1180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3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4DCD3932-2622-4B9A-92ED-F4655FDA0A95}"/>
                    </a:ext>
                  </a:extLst>
                </p14:cNvPr>
                <p14:cNvContentPartPr/>
                <p14:nvPr/>
              </p14:nvContentPartPr>
              <p14:xfrm>
                <a:off x="6696094" y="3937085"/>
                <a:ext cx="55440" cy="8964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4DCD3932-2622-4B9A-92ED-F4655FDA0A95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6691774" y="3932765"/>
                  <a:ext cx="640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5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D17B913C-980B-416C-87CD-AB9F6BBF7EFA}"/>
                    </a:ext>
                  </a:extLst>
                </p14:cNvPr>
                <p14:cNvContentPartPr/>
                <p14:nvPr/>
              </p14:nvContentPartPr>
              <p14:xfrm>
                <a:off x="6761254" y="3934925"/>
                <a:ext cx="52200" cy="9504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D17B913C-980B-416C-87CD-AB9F6BBF7EFA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6756934" y="3930605"/>
                  <a:ext cx="608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7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F1D744BE-5D2A-4E23-A07F-3ABDA3B9AEB9}"/>
                    </a:ext>
                  </a:extLst>
                </p14:cNvPr>
                <p14:cNvContentPartPr/>
                <p14:nvPr/>
              </p14:nvContentPartPr>
              <p14:xfrm>
                <a:off x="6813454" y="3939965"/>
                <a:ext cx="66240" cy="7020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F1D744BE-5D2A-4E23-A07F-3ABDA3B9AEB9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6809134" y="3935645"/>
                  <a:ext cx="748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9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2D273B5D-AFB5-4150-B7B4-25607E5286B4}"/>
                    </a:ext>
                  </a:extLst>
                </p14:cNvPr>
                <p14:cNvContentPartPr/>
                <p14:nvPr/>
              </p14:nvContentPartPr>
              <p14:xfrm>
                <a:off x="6902014" y="3929525"/>
                <a:ext cx="63360" cy="6012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2D273B5D-AFB5-4150-B7B4-25607E5286B4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6897694" y="3925205"/>
                  <a:ext cx="720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1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F4A76AE6-883E-417E-AB19-6F14888C40A9}"/>
                    </a:ext>
                  </a:extLst>
                </p14:cNvPr>
                <p14:cNvContentPartPr/>
                <p14:nvPr/>
              </p14:nvContentPartPr>
              <p14:xfrm>
                <a:off x="6906694" y="3919085"/>
                <a:ext cx="160560" cy="10476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F4A76AE6-883E-417E-AB19-6F14888C40A9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6902374" y="3914765"/>
                  <a:ext cx="1692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3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254F8958-5EDF-4D75-9867-8BD5A89E95DA}"/>
                    </a:ext>
                  </a:extLst>
                </p14:cNvPr>
                <p14:cNvContentPartPr/>
                <p14:nvPr/>
              </p14:nvContentPartPr>
              <p14:xfrm>
                <a:off x="7076974" y="3852845"/>
                <a:ext cx="76680" cy="16128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254F8958-5EDF-4D75-9867-8BD5A89E95DA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7072654" y="3848525"/>
                  <a:ext cx="853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5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604C7C0D-2808-4A51-B234-E52F21FE4F67}"/>
                    </a:ext>
                  </a:extLst>
                </p14:cNvPr>
                <p14:cNvContentPartPr/>
                <p14:nvPr/>
              </p14:nvContentPartPr>
              <p14:xfrm>
                <a:off x="7279294" y="3921245"/>
                <a:ext cx="262080" cy="7812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604C7C0D-2808-4A51-B234-E52F21FE4F67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7274974" y="3916925"/>
                  <a:ext cx="2707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7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27388463-1EF3-4477-AAB3-AA4404A1B302}"/>
                    </a:ext>
                  </a:extLst>
                </p14:cNvPr>
                <p14:cNvContentPartPr/>
                <p14:nvPr/>
              </p14:nvContentPartPr>
              <p14:xfrm>
                <a:off x="7653694" y="3926645"/>
                <a:ext cx="109080" cy="6876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27388463-1EF3-4477-AAB3-AA4404A1B302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7649374" y="3922325"/>
                  <a:ext cx="1177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9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10C4C33D-812C-494D-8BCC-A65A34B0F71C}"/>
                    </a:ext>
                  </a:extLst>
                </p14:cNvPr>
                <p14:cNvContentPartPr/>
                <p14:nvPr/>
              </p14:nvContentPartPr>
              <p14:xfrm>
                <a:off x="7778974" y="3934205"/>
                <a:ext cx="286200" cy="6156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10C4C33D-812C-494D-8BCC-A65A34B0F71C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7774654" y="3929885"/>
                  <a:ext cx="2948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1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6E746AAB-0A21-41F5-804E-7A9FA0E113AF}"/>
                    </a:ext>
                  </a:extLst>
                </p14:cNvPr>
                <p14:cNvContentPartPr/>
                <p14:nvPr/>
              </p14:nvContentPartPr>
              <p14:xfrm>
                <a:off x="8077054" y="3944285"/>
                <a:ext cx="106200" cy="5040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6E746AAB-0A21-41F5-804E-7A9FA0E113AF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8072734" y="3939965"/>
                  <a:ext cx="1148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3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0B3E31E1-F391-4EA9-9CF6-AABEA038D5C7}"/>
                    </a:ext>
                  </a:extLst>
                </p14:cNvPr>
                <p14:cNvContentPartPr/>
                <p14:nvPr/>
              </p14:nvContentPartPr>
              <p14:xfrm>
                <a:off x="8181094" y="3858965"/>
                <a:ext cx="190080" cy="20556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0B3E31E1-F391-4EA9-9CF6-AABEA038D5C7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8176774" y="3854645"/>
                  <a:ext cx="1987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5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260E488C-180E-454E-BC2A-E100AD5DAE3B}"/>
                    </a:ext>
                  </a:extLst>
                </p14:cNvPr>
                <p14:cNvContentPartPr/>
                <p14:nvPr/>
              </p14:nvContentPartPr>
              <p14:xfrm>
                <a:off x="8481694" y="3882725"/>
                <a:ext cx="173160" cy="9396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260E488C-180E-454E-BC2A-E100AD5DAE3B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8477374" y="3878405"/>
                  <a:ext cx="1818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7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F139FC23-7B9D-454A-9066-5CE3CE0B1A4E}"/>
                    </a:ext>
                  </a:extLst>
                </p14:cNvPr>
                <p14:cNvContentPartPr/>
                <p14:nvPr/>
              </p14:nvContentPartPr>
              <p14:xfrm>
                <a:off x="8646574" y="3864725"/>
                <a:ext cx="73800" cy="12636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F139FC23-7B9D-454A-9066-5CE3CE0B1A4E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8642254" y="3860405"/>
                  <a:ext cx="824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9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5901068D-E642-42A1-84E6-1B9A0EB465D2}"/>
                    </a:ext>
                  </a:extLst>
                </p14:cNvPr>
                <p14:cNvContentPartPr/>
                <p14:nvPr/>
              </p14:nvContentPartPr>
              <p14:xfrm>
                <a:off x="8725774" y="3839525"/>
                <a:ext cx="104400" cy="13068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5901068D-E642-42A1-84E6-1B9A0EB465D2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8721454" y="3835205"/>
                  <a:ext cx="1130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1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161B293D-A6BB-42F3-AF9A-D194A7B9B30E}"/>
                    </a:ext>
                  </a:extLst>
                </p14:cNvPr>
                <p14:cNvContentPartPr/>
                <p14:nvPr/>
              </p14:nvContentPartPr>
              <p14:xfrm>
                <a:off x="8825854" y="3812165"/>
                <a:ext cx="360" cy="36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161B293D-A6BB-42F3-AF9A-D194A7B9B30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821534" y="38078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2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3C3ED183-387D-4425-9BDA-9B9758C28DB6}"/>
                    </a:ext>
                  </a:extLst>
                </p14:cNvPr>
                <p14:cNvContentPartPr/>
                <p14:nvPr/>
              </p14:nvContentPartPr>
              <p14:xfrm>
                <a:off x="8842054" y="3799205"/>
                <a:ext cx="73080" cy="15228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3C3ED183-387D-4425-9BDA-9B9758C28DB6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8837734" y="3794885"/>
                  <a:ext cx="817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4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4214E0BD-E72A-4D97-9114-09F8CD678484}"/>
                    </a:ext>
                  </a:extLst>
                </p14:cNvPr>
                <p14:cNvContentPartPr/>
                <p14:nvPr/>
              </p14:nvContentPartPr>
              <p14:xfrm>
                <a:off x="8920894" y="3783365"/>
                <a:ext cx="212400" cy="16128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4214E0BD-E72A-4D97-9114-09F8CD678484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8916574" y="3779045"/>
                  <a:ext cx="2210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6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8E31F8EB-3D88-40B2-B1E5-847030315956}"/>
                    </a:ext>
                  </a:extLst>
                </p14:cNvPr>
                <p14:cNvContentPartPr/>
                <p14:nvPr/>
              </p14:nvContentPartPr>
              <p14:xfrm>
                <a:off x="9146974" y="3819725"/>
                <a:ext cx="88920" cy="13356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8E31F8EB-3D88-40B2-B1E5-847030315956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9142654" y="3815405"/>
                  <a:ext cx="975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8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F3A6C70A-426F-45E7-B980-ED934F936CC9}"/>
                    </a:ext>
                  </a:extLst>
                </p14:cNvPr>
                <p14:cNvContentPartPr/>
                <p14:nvPr/>
              </p14:nvContentPartPr>
              <p14:xfrm>
                <a:off x="7655854" y="3959405"/>
                <a:ext cx="764280" cy="9576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F3A6C70A-426F-45E7-B980-ED934F936CC9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7651534" y="3955085"/>
                  <a:ext cx="7729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0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906C5DF7-6EF2-490C-8AEF-08E354ABC9E0}"/>
                    </a:ext>
                  </a:extLst>
                </p14:cNvPr>
                <p14:cNvContentPartPr/>
                <p14:nvPr/>
              </p14:nvContentPartPr>
              <p14:xfrm>
                <a:off x="8904334" y="2613005"/>
                <a:ext cx="405360" cy="321840"/>
              </p14:xfrm>
            </p:contentPart>
          </mc:Choice>
          <mc:Fallback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906C5DF7-6EF2-490C-8AEF-08E354ABC9E0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8900014" y="2608685"/>
                  <a:ext cx="41400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2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5CA56005-4912-48E7-B92E-D45518092C56}"/>
                    </a:ext>
                  </a:extLst>
                </p14:cNvPr>
                <p14:cNvContentPartPr/>
                <p14:nvPr/>
              </p14:nvContentPartPr>
              <p14:xfrm>
                <a:off x="5504854" y="3072005"/>
                <a:ext cx="361800" cy="395280"/>
              </p14:xfrm>
            </p:contentPart>
          </mc:Choice>
          <mc:Fallback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5CA56005-4912-48E7-B92E-D45518092C56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5500534" y="3067685"/>
                  <a:ext cx="37044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4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74717BFB-ECDE-4624-BE18-4F49EBC7D9E2}"/>
                    </a:ext>
                  </a:extLst>
                </p14:cNvPr>
                <p14:cNvContentPartPr/>
                <p14:nvPr/>
              </p14:nvContentPartPr>
              <p14:xfrm>
                <a:off x="8604094" y="925685"/>
                <a:ext cx="1486080" cy="194400"/>
              </p14:xfrm>
            </p:contentPart>
          </mc:Choice>
          <mc:Fallback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74717BFB-ECDE-4624-BE18-4F49EBC7D9E2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8599774" y="921365"/>
                  <a:ext cx="14947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6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F828FFB2-DB5C-4916-BDA3-01250C6A7E62}"/>
                    </a:ext>
                  </a:extLst>
                </p14:cNvPr>
                <p14:cNvContentPartPr/>
                <p14:nvPr/>
              </p14:nvContentPartPr>
              <p14:xfrm>
                <a:off x="5387854" y="4095845"/>
                <a:ext cx="3189600" cy="525240"/>
              </p14:xfrm>
            </p:contentPart>
          </mc:Choice>
          <mc:Fallback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F828FFB2-DB5C-4916-BDA3-01250C6A7E62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5383534" y="4091525"/>
                  <a:ext cx="3198240" cy="533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38246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67508" y="676741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The formal </a:t>
            </a:r>
            <a:r>
              <a:rPr lang="de-DE" sz="2400" dirty="0" err="1"/>
              <a:t>optimizing</a:t>
            </a:r>
            <a:r>
              <a:rPr lang="de-DE" sz="2400" dirty="0"/>
              <a:t> </a:t>
            </a:r>
            <a:r>
              <a:rPr lang="de-DE" sz="2400" dirty="0" err="1"/>
              <a:t>problem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8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667508" y="41205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Least </a:t>
            </a:r>
            <a:r>
              <a:rPr lang="de-DE" sz="2600" dirty="0" err="1"/>
              <a:t>squared</a:t>
            </a:r>
            <a:r>
              <a:rPr lang="de-DE" sz="2600" dirty="0"/>
              <a:t> </a:t>
            </a:r>
            <a:r>
              <a:rPr lang="de-DE" sz="2600" dirty="0" err="1"/>
              <a:t>method</a:t>
            </a:r>
            <a:endParaRPr lang="de-DE" sz="2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49B95-2C3C-43EF-AEB3-6917CE590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114" y="1383724"/>
            <a:ext cx="2426319" cy="103716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B57F78A-DA84-46C3-A02D-8D2461895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019" y="1665785"/>
            <a:ext cx="1073812" cy="47304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342F583-BF94-443C-A17A-441800410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831" y="1772817"/>
            <a:ext cx="427292" cy="24860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45C9475-5AAC-41F8-B592-92DEDEEB57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7209" y="1392075"/>
            <a:ext cx="2720962" cy="102191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7F4671D-18ED-4626-9085-BE6F434B1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8908" y="1772817"/>
            <a:ext cx="427292" cy="248609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6AE68053-AF67-CBC0-D6FA-1A44E74EDC4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99117735-8F03-47CA-9B6D-6B0F064B5DF8}"/>
                  </a:ext>
                </a:extLst>
              </p14:cNvPr>
              <p14:cNvContentPartPr/>
              <p14:nvPr/>
            </p14:nvContentPartPr>
            <p14:xfrm>
              <a:off x="6876454" y="1760525"/>
              <a:ext cx="308520" cy="30960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99117735-8F03-47CA-9B6D-6B0F064B5DF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72134" y="1756205"/>
                <a:ext cx="31716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B9CB8065-F6B9-497B-B261-14AA0B7FAE67}"/>
                  </a:ext>
                </a:extLst>
              </p14:cNvPr>
              <p14:cNvContentPartPr/>
              <p14:nvPr/>
            </p14:nvContentPartPr>
            <p14:xfrm>
              <a:off x="9049414" y="2456765"/>
              <a:ext cx="1731600" cy="546120"/>
            </p14:xfrm>
          </p:contentPart>
        </mc:Choice>
        <mc:Fallback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B9CB8065-F6B9-497B-B261-14AA0B7FAE6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045094" y="2452445"/>
                <a:ext cx="1740240" cy="55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0B9C2651-704F-49A6-8F99-52F2D9A6E7D4}"/>
                  </a:ext>
                </a:extLst>
              </p14:cNvPr>
              <p14:cNvContentPartPr/>
              <p14:nvPr/>
            </p14:nvContentPartPr>
            <p14:xfrm>
              <a:off x="11122654" y="3544325"/>
              <a:ext cx="110160" cy="112320"/>
            </p14:xfrm>
          </p:contentPart>
        </mc:Choice>
        <mc:Fallback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0B9C2651-704F-49A6-8F99-52F2D9A6E7D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118334" y="3540005"/>
                <a:ext cx="11880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18" name="Freihand 317">
                <a:extLst>
                  <a:ext uri="{FF2B5EF4-FFF2-40B4-BE49-F238E27FC236}">
                    <a16:creationId xmlns:a16="http://schemas.microsoft.com/office/drawing/2014/main" id="{B044B408-A570-4A21-AAEF-F4D7DC2D7631}"/>
                  </a:ext>
                </a:extLst>
              </p14:cNvPr>
              <p14:cNvContentPartPr/>
              <p14:nvPr/>
            </p14:nvContentPartPr>
            <p14:xfrm>
              <a:off x="11457454" y="3468365"/>
              <a:ext cx="142200" cy="169200"/>
            </p14:xfrm>
          </p:contentPart>
        </mc:Choice>
        <mc:Fallback>
          <p:pic>
            <p:nvPicPr>
              <p:cNvPr id="318" name="Freihand 317">
                <a:extLst>
                  <a:ext uri="{FF2B5EF4-FFF2-40B4-BE49-F238E27FC236}">
                    <a16:creationId xmlns:a16="http://schemas.microsoft.com/office/drawing/2014/main" id="{B044B408-A570-4A21-AAEF-F4D7DC2D763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453134" y="3464045"/>
                <a:ext cx="15084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29AEA71A-C3C4-467D-B8CE-9BAF4E65C168}"/>
                  </a:ext>
                </a:extLst>
              </p14:cNvPr>
              <p14:cNvContentPartPr/>
              <p14:nvPr/>
            </p14:nvContentPartPr>
            <p14:xfrm>
              <a:off x="10976134" y="3591845"/>
              <a:ext cx="94680" cy="24480"/>
            </p14:xfrm>
          </p:contentPart>
        </mc:Choice>
        <mc:Fallback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29AEA71A-C3C4-467D-B8CE-9BAF4E65C16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971814" y="3587525"/>
                <a:ext cx="1033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72" name="Freihand 371">
                <a:extLst>
                  <a:ext uri="{FF2B5EF4-FFF2-40B4-BE49-F238E27FC236}">
                    <a16:creationId xmlns:a16="http://schemas.microsoft.com/office/drawing/2014/main" id="{025CEBE7-BB77-4519-9440-592EC54080C6}"/>
                  </a:ext>
                </a:extLst>
              </p14:cNvPr>
              <p14:cNvContentPartPr/>
              <p14:nvPr/>
            </p14:nvContentPartPr>
            <p14:xfrm>
              <a:off x="6788614" y="2066525"/>
              <a:ext cx="322560" cy="47880"/>
            </p14:xfrm>
          </p:contentPart>
        </mc:Choice>
        <mc:Fallback>
          <p:pic>
            <p:nvPicPr>
              <p:cNvPr id="372" name="Freihand 371">
                <a:extLst>
                  <a:ext uri="{FF2B5EF4-FFF2-40B4-BE49-F238E27FC236}">
                    <a16:creationId xmlns:a16="http://schemas.microsoft.com/office/drawing/2014/main" id="{025CEBE7-BB77-4519-9440-592EC54080C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784294" y="2062205"/>
                <a:ext cx="3312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73" name="Freihand 372">
                <a:extLst>
                  <a:ext uri="{FF2B5EF4-FFF2-40B4-BE49-F238E27FC236}">
                    <a16:creationId xmlns:a16="http://schemas.microsoft.com/office/drawing/2014/main" id="{F6DA34F9-9809-49FF-9E38-4B2567A12C9A}"/>
                  </a:ext>
                </a:extLst>
              </p14:cNvPr>
              <p14:cNvContentPartPr/>
              <p14:nvPr/>
            </p14:nvContentPartPr>
            <p14:xfrm>
              <a:off x="2467534" y="3122765"/>
              <a:ext cx="115560" cy="156600"/>
            </p14:xfrm>
          </p:contentPart>
        </mc:Choice>
        <mc:Fallback>
          <p:pic>
            <p:nvPicPr>
              <p:cNvPr id="373" name="Freihand 372">
                <a:extLst>
                  <a:ext uri="{FF2B5EF4-FFF2-40B4-BE49-F238E27FC236}">
                    <a16:creationId xmlns:a16="http://schemas.microsoft.com/office/drawing/2014/main" id="{F6DA34F9-9809-49FF-9E38-4B2567A12C9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63214" y="3118445"/>
                <a:ext cx="12420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97" name="Freihand 396">
                <a:extLst>
                  <a:ext uri="{FF2B5EF4-FFF2-40B4-BE49-F238E27FC236}">
                    <a16:creationId xmlns:a16="http://schemas.microsoft.com/office/drawing/2014/main" id="{B55C7134-0488-4240-956A-52E9471FF021}"/>
                  </a:ext>
                </a:extLst>
              </p14:cNvPr>
              <p14:cNvContentPartPr/>
              <p14:nvPr/>
            </p14:nvContentPartPr>
            <p14:xfrm>
              <a:off x="6739654" y="2080565"/>
              <a:ext cx="309240" cy="30240"/>
            </p14:xfrm>
          </p:contentPart>
        </mc:Choice>
        <mc:Fallback>
          <p:pic>
            <p:nvPicPr>
              <p:cNvPr id="397" name="Freihand 396">
                <a:extLst>
                  <a:ext uri="{FF2B5EF4-FFF2-40B4-BE49-F238E27FC236}">
                    <a16:creationId xmlns:a16="http://schemas.microsoft.com/office/drawing/2014/main" id="{B55C7134-0488-4240-956A-52E9471FF02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35334" y="2076245"/>
                <a:ext cx="31788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22" name="Freihand 421">
                <a:extLst>
                  <a:ext uri="{FF2B5EF4-FFF2-40B4-BE49-F238E27FC236}">
                    <a16:creationId xmlns:a16="http://schemas.microsoft.com/office/drawing/2014/main" id="{1250DECE-72E3-4EF2-86F9-B5B702D00663}"/>
                  </a:ext>
                </a:extLst>
              </p14:cNvPr>
              <p14:cNvContentPartPr/>
              <p14:nvPr/>
            </p14:nvContentPartPr>
            <p14:xfrm>
              <a:off x="9703174" y="1039445"/>
              <a:ext cx="255240" cy="28800"/>
            </p14:xfrm>
          </p:contentPart>
        </mc:Choice>
        <mc:Fallback>
          <p:pic>
            <p:nvPicPr>
              <p:cNvPr id="422" name="Freihand 421">
                <a:extLst>
                  <a:ext uri="{FF2B5EF4-FFF2-40B4-BE49-F238E27FC236}">
                    <a16:creationId xmlns:a16="http://schemas.microsoft.com/office/drawing/2014/main" id="{1250DECE-72E3-4EF2-86F9-B5B702D0066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698854" y="1035125"/>
                <a:ext cx="26388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43" name="Freihand 442">
                <a:extLst>
                  <a:ext uri="{FF2B5EF4-FFF2-40B4-BE49-F238E27FC236}">
                    <a16:creationId xmlns:a16="http://schemas.microsoft.com/office/drawing/2014/main" id="{01C828D8-CDD5-4E27-A8BF-52AE1497955F}"/>
                  </a:ext>
                </a:extLst>
              </p14:cNvPr>
              <p14:cNvContentPartPr/>
              <p14:nvPr/>
            </p14:nvContentPartPr>
            <p14:xfrm>
              <a:off x="11616934" y="504485"/>
              <a:ext cx="116640" cy="143280"/>
            </p14:xfrm>
          </p:contentPart>
        </mc:Choice>
        <mc:Fallback>
          <p:pic>
            <p:nvPicPr>
              <p:cNvPr id="443" name="Freihand 442">
                <a:extLst>
                  <a:ext uri="{FF2B5EF4-FFF2-40B4-BE49-F238E27FC236}">
                    <a16:creationId xmlns:a16="http://schemas.microsoft.com/office/drawing/2014/main" id="{01C828D8-CDD5-4E27-A8BF-52AE1497955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612614" y="500165"/>
                <a:ext cx="12528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556" name="Freihand 555">
                <a:extLst>
                  <a:ext uri="{FF2B5EF4-FFF2-40B4-BE49-F238E27FC236}">
                    <a16:creationId xmlns:a16="http://schemas.microsoft.com/office/drawing/2014/main" id="{C01D634D-EC79-4152-B927-38F6F6C5E609}"/>
                  </a:ext>
                </a:extLst>
              </p14:cNvPr>
              <p14:cNvContentPartPr/>
              <p14:nvPr/>
            </p14:nvContentPartPr>
            <p14:xfrm>
              <a:off x="10233814" y="1083365"/>
              <a:ext cx="1033920" cy="586440"/>
            </p14:xfrm>
          </p:contentPart>
        </mc:Choice>
        <mc:Fallback>
          <p:pic>
            <p:nvPicPr>
              <p:cNvPr id="556" name="Freihand 555">
                <a:extLst>
                  <a:ext uri="{FF2B5EF4-FFF2-40B4-BE49-F238E27FC236}">
                    <a16:creationId xmlns:a16="http://schemas.microsoft.com/office/drawing/2014/main" id="{C01D634D-EC79-4152-B927-38F6F6C5E60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229494" y="1079045"/>
                <a:ext cx="1042560" cy="59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580" name="Freihand 579">
                <a:extLst>
                  <a:ext uri="{FF2B5EF4-FFF2-40B4-BE49-F238E27FC236}">
                    <a16:creationId xmlns:a16="http://schemas.microsoft.com/office/drawing/2014/main" id="{84467706-03D1-49C0-806A-732540709243}"/>
                  </a:ext>
                </a:extLst>
              </p14:cNvPr>
              <p14:cNvContentPartPr/>
              <p14:nvPr/>
            </p14:nvContentPartPr>
            <p14:xfrm>
              <a:off x="1466014" y="2758445"/>
              <a:ext cx="311400" cy="21960"/>
            </p14:xfrm>
          </p:contentPart>
        </mc:Choice>
        <mc:Fallback>
          <p:pic>
            <p:nvPicPr>
              <p:cNvPr id="580" name="Freihand 579">
                <a:extLst>
                  <a:ext uri="{FF2B5EF4-FFF2-40B4-BE49-F238E27FC236}">
                    <a16:creationId xmlns:a16="http://schemas.microsoft.com/office/drawing/2014/main" id="{84467706-03D1-49C0-806A-73254070924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461694" y="2754125"/>
                <a:ext cx="32004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611" name="Freihand 610">
                <a:extLst>
                  <a:ext uri="{FF2B5EF4-FFF2-40B4-BE49-F238E27FC236}">
                    <a16:creationId xmlns:a16="http://schemas.microsoft.com/office/drawing/2014/main" id="{C2309FFD-FCA9-4C06-8013-551B6A7FE453}"/>
                  </a:ext>
                </a:extLst>
              </p14:cNvPr>
              <p14:cNvContentPartPr/>
              <p14:nvPr/>
            </p14:nvContentPartPr>
            <p14:xfrm>
              <a:off x="3462934" y="3642965"/>
              <a:ext cx="60480" cy="288720"/>
            </p14:xfrm>
          </p:contentPart>
        </mc:Choice>
        <mc:Fallback>
          <p:pic>
            <p:nvPicPr>
              <p:cNvPr id="611" name="Freihand 610">
                <a:extLst>
                  <a:ext uri="{FF2B5EF4-FFF2-40B4-BE49-F238E27FC236}">
                    <a16:creationId xmlns:a16="http://schemas.microsoft.com/office/drawing/2014/main" id="{C2309FFD-FCA9-4C06-8013-551B6A7FE45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458614" y="3638645"/>
                <a:ext cx="6912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679" name="Freihand 678">
                <a:extLst>
                  <a:ext uri="{FF2B5EF4-FFF2-40B4-BE49-F238E27FC236}">
                    <a16:creationId xmlns:a16="http://schemas.microsoft.com/office/drawing/2014/main" id="{9371AFCF-4A8A-4AB1-98DC-96B27BBF4BE9}"/>
                  </a:ext>
                </a:extLst>
              </p14:cNvPr>
              <p14:cNvContentPartPr/>
              <p14:nvPr/>
            </p14:nvContentPartPr>
            <p14:xfrm>
              <a:off x="4466614" y="3806405"/>
              <a:ext cx="135000" cy="24840"/>
            </p14:xfrm>
          </p:contentPart>
        </mc:Choice>
        <mc:Fallback>
          <p:pic>
            <p:nvPicPr>
              <p:cNvPr id="679" name="Freihand 678">
                <a:extLst>
                  <a:ext uri="{FF2B5EF4-FFF2-40B4-BE49-F238E27FC236}">
                    <a16:creationId xmlns:a16="http://schemas.microsoft.com/office/drawing/2014/main" id="{9371AFCF-4A8A-4AB1-98DC-96B27BBF4BE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462294" y="3802085"/>
                <a:ext cx="14364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700" name="Freihand 699">
                <a:extLst>
                  <a:ext uri="{FF2B5EF4-FFF2-40B4-BE49-F238E27FC236}">
                    <a16:creationId xmlns:a16="http://schemas.microsoft.com/office/drawing/2014/main" id="{2038A6DC-2991-4533-9A71-95CE1F1E6EA5}"/>
                  </a:ext>
                </a:extLst>
              </p14:cNvPr>
              <p14:cNvContentPartPr/>
              <p14:nvPr/>
            </p14:nvContentPartPr>
            <p14:xfrm>
              <a:off x="1465654" y="189125"/>
              <a:ext cx="104400" cy="157680"/>
            </p14:xfrm>
          </p:contentPart>
        </mc:Choice>
        <mc:Fallback>
          <p:pic>
            <p:nvPicPr>
              <p:cNvPr id="700" name="Freihand 699">
                <a:extLst>
                  <a:ext uri="{FF2B5EF4-FFF2-40B4-BE49-F238E27FC236}">
                    <a16:creationId xmlns:a16="http://schemas.microsoft.com/office/drawing/2014/main" id="{2038A6DC-2991-4533-9A71-95CE1F1E6EA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461334" y="184805"/>
                <a:ext cx="11304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717" name="Freihand 716">
                <a:extLst>
                  <a:ext uri="{FF2B5EF4-FFF2-40B4-BE49-F238E27FC236}">
                    <a16:creationId xmlns:a16="http://schemas.microsoft.com/office/drawing/2014/main" id="{7995496C-838B-4BE7-A4F6-0CAC03889FE8}"/>
                  </a:ext>
                </a:extLst>
              </p14:cNvPr>
              <p14:cNvContentPartPr/>
              <p14:nvPr/>
            </p14:nvContentPartPr>
            <p14:xfrm>
              <a:off x="4990414" y="3845645"/>
              <a:ext cx="89280" cy="7920"/>
            </p14:xfrm>
          </p:contentPart>
        </mc:Choice>
        <mc:Fallback>
          <p:pic>
            <p:nvPicPr>
              <p:cNvPr id="717" name="Freihand 716">
                <a:extLst>
                  <a:ext uri="{FF2B5EF4-FFF2-40B4-BE49-F238E27FC236}">
                    <a16:creationId xmlns:a16="http://schemas.microsoft.com/office/drawing/2014/main" id="{7995496C-838B-4BE7-A4F6-0CAC03889FE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986094" y="3841325"/>
                <a:ext cx="9792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724" name="Freihand 723">
                <a:extLst>
                  <a:ext uri="{FF2B5EF4-FFF2-40B4-BE49-F238E27FC236}">
                    <a16:creationId xmlns:a16="http://schemas.microsoft.com/office/drawing/2014/main" id="{F19DAF39-2965-4293-A123-4C35B738DA70}"/>
                  </a:ext>
                </a:extLst>
              </p14:cNvPr>
              <p14:cNvContentPartPr/>
              <p14:nvPr/>
            </p14:nvContentPartPr>
            <p14:xfrm>
              <a:off x="4740214" y="4085045"/>
              <a:ext cx="48240" cy="19080"/>
            </p14:xfrm>
          </p:contentPart>
        </mc:Choice>
        <mc:Fallback>
          <p:pic>
            <p:nvPicPr>
              <p:cNvPr id="724" name="Freihand 723">
                <a:extLst>
                  <a:ext uri="{FF2B5EF4-FFF2-40B4-BE49-F238E27FC236}">
                    <a16:creationId xmlns:a16="http://schemas.microsoft.com/office/drawing/2014/main" id="{F19DAF39-2965-4293-A123-4C35B738DA7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35894" y="4080725"/>
                <a:ext cx="5688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939" name="Freihand 938">
                <a:extLst>
                  <a:ext uri="{FF2B5EF4-FFF2-40B4-BE49-F238E27FC236}">
                    <a16:creationId xmlns:a16="http://schemas.microsoft.com/office/drawing/2014/main" id="{BE6F4AAC-0C56-4CD8-9188-8A14821E5399}"/>
                  </a:ext>
                </a:extLst>
              </p14:cNvPr>
              <p14:cNvContentPartPr/>
              <p14:nvPr/>
            </p14:nvContentPartPr>
            <p14:xfrm>
              <a:off x="5756854" y="4170725"/>
              <a:ext cx="1397160" cy="392040"/>
            </p14:xfrm>
          </p:contentPart>
        </mc:Choice>
        <mc:Fallback>
          <p:pic>
            <p:nvPicPr>
              <p:cNvPr id="939" name="Freihand 938">
                <a:extLst>
                  <a:ext uri="{FF2B5EF4-FFF2-40B4-BE49-F238E27FC236}">
                    <a16:creationId xmlns:a16="http://schemas.microsoft.com/office/drawing/2014/main" id="{BE6F4AAC-0C56-4CD8-9188-8A14821E539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752534" y="4166405"/>
                <a:ext cx="140580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941" name="Freihand 940">
                <a:extLst>
                  <a:ext uri="{FF2B5EF4-FFF2-40B4-BE49-F238E27FC236}">
                    <a16:creationId xmlns:a16="http://schemas.microsoft.com/office/drawing/2014/main" id="{1539DD7D-8598-482A-8F6A-A3145A685B1B}"/>
                  </a:ext>
                </a:extLst>
              </p14:cNvPr>
              <p14:cNvContentPartPr/>
              <p14:nvPr/>
            </p14:nvContentPartPr>
            <p14:xfrm>
              <a:off x="2217334" y="3206645"/>
              <a:ext cx="147960" cy="39240"/>
            </p14:xfrm>
          </p:contentPart>
        </mc:Choice>
        <mc:Fallback>
          <p:pic>
            <p:nvPicPr>
              <p:cNvPr id="941" name="Freihand 940">
                <a:extLst>
                  <a:ext uri="{FF2B5EF4-FFF2-40B4-BE49-F238E27FC236}">
                    <a16:creationId xmlns:a16="http://schemas.microsoft.com/office/drawing/2014/main" id="{1539DD7D-8598-482A-8F6A-A3145A685B1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213014" y="3202325"/>
                <a:ext cx="1566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042" name="Freihand 1041">
                <a:extLst>
                  <a:ext uri="{FF2B5EF4-FFF2-40B4-BE49-F238E27FC236}">
                    <a16:creationId xmlns:a16="http://schemas.microsoft.com/office/drawing/2014/main" id="{8F54723A-4D43-4C98-A284-4192C345FE99}"/>
                  </a:ext>
                </a:extLst>
              </p14:cNvPr>
              <p14:cNvContentPartPr/>
              <p14:nvPr/>
            </p14:nvContentPartPr>
            <p14:xfrm>
              <a:off x="5883934" y="4518485"/>
              <a:ext cx="1089720" cy="89280"/>
            </p14:xfrm>
          </p:contentPart>
        </mc:Choice>
        <mc:Fallback>
          <p:pic>
            <p:nvPicPr>
              <p:cNvPr id="1042" name="Freihand 1041">
                <a:extLst>
                  <a:ext uri="{FF2B5EF4-FFF2-40B4-BE49-F238E27FC236}">
                    <a16:creationId xmlns:a16="http://schemas.microsoft.com/office/drawing/2014/main" id="{8F54723A-4D43-4C98-A284-4192C345FE9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879614" y="4514165"/>
                <a:ext cx="109836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071" name="Freihand 1070">
                <a:extLst>
                  <a:ext uri="{FF2B5EF4-FFF2-40B4-BE49-F238E27FC236}">
                    <a16:creationId xmlns:a16="http://schemas.microsoft.com/office/drawing/2014/main" id="{54A7AA5A-96A5-4F62-BF18-0A4B835530C4}"/>
                  </a:ext>
                </a:extLst>
              </p14:cNvPr>
              <p14:cNvContentPartPr/>
              <p14:nvPr/>
            </p14:nvContentPartPr>
            <p14:xfrm>
              <a:off x="2547814" y="5080445"/>
              <a:ext cx="199440" cy="173160"/>
            </p14:xfrm>
          </p:contentPart>
        </mc:Choice>
        <mc:Fallback>
          <p:pic>
            <p:nvPicPr>
              <p:cNvPr id="1071" name="Freihand 1070">
                <a:extLst>
                  <a:ext uri="{FF2B5EF4-FFF2-40B4-BE49-F238E27FC236}">
                    <a16:creationId xmlns:a16="http://schemas.microsoft.com/office/drawing/2014/main" id="{54A7AA5A-96A5-4F62-BF18-0A4B835530C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543494" y="5076125"/>
                <a:ext cx="20808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073" name="Freihand 1072">
                <a:extLst>
                  <a:ext uri="{FF2B5EF4-FFF2-40B4-BE49-F238E27FC236}">
                    <a16:creationId xmlns:a16="http://schemas.microsoft.com/office/drawing/2014/main" id="{B4DD9CFE-E7BC-4D20-8973-DBBCAAD5C9FE}"/>
                  </a:ext>
                </a:extLst>
              </p14:cNvPr>
              <p14:cNvContentPartPr/>
              <p14:nvPr/>
            </p14:nvContentPartPr>
            <p14:xfrm>
              <a:off x="2180254" y="5276285"/>
              <a:ext cx="533160" cy="25560"/>
            </p14:xfrm>
          </p:contentPart>
        </mc:Choice>
        <mc:Fallback>
          <p:pic>
            <p:nvPicPr>
              <p:cNvPr id="1073" name="Freihand 1072">
                <a:extLst>
                  <a:ext uri="{FF2B5EF4-FFF2-40B4-BE49-F238E27FC236}">
                    <a16:creationId xmlns:a16="http://schemas.microsoft.com/office/drawing/2014/main" id="{B4DD9CFE-E7BC-4D20-8973-DBBCAAD5C9F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175934" y="5271965"/>
                <a:ext cx="5418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075" name="Freihand 1074">
                <a:extLst>
                  <a:ext uri="{FF2B5EF4-FFF2-40B4-BE49-F238E27FC236}">
                    <a16:creationId xmlns:a16="http://schemas.microsoft.com/office/drawing/2014/main" id="{702238B2-E67C-4169-BCAB-B87DE01E85DA}"/>
                  </a:ext>
                </a:extLst>
              </p14:cNvPr>
              <p14:cNvContentPartPr/>
              <p14:nvPr/>
            </p14:nvContentPartPr>
            <p14:xfrm>
              <a:off x="7886974" y="3752765"/>
              <a:ext cx="1472400" cy="466200"/>
            </p14:xfrm>
          </p:contentPart>
        </mc:Choice>
        <mc:Fallback>
          <p:pic>
            <p:nvPicPr>
              <p:cNvPr id="1075" name="Freihand 1074">
                <a:extLst>
                  <a:ext uri="{FF2B5EF4-FFF2-40B4-BE49-F238E27FC236}">
                    <a16:creationId xmlns:a16="http://schemas.microsoft.com/office/drawing/2014/main" id="{702238B2-E67C-4169-BCAB-B87DE01E85D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882654" y="3748445"/>
                <a:ext cx="1481040" cy="47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115" name="Freihand 1114">
                <a:extLst>
                  <a:ext uri="{FF2B5EF4-FFF2-40B4-BE49-F238E27FC236}">
                    <a16:creationId xmlns:a16="http://schemas.microsoft.com/office/drawing/2014/main" id="{150885B7-E4A3-4491-A301-5398268300B3}"/>
                  </a:ext>
                </a:extLst>
              </p14:cNvPr>
              <p14:cNvContentPartPr/>
              <p14:nvPr/>
            </p14:nvContentPartPr>
            <p14:xfrm>
              <a:off x="5891134" y="4527125"/>
              <a:ext cx="1083960" cy="89640"/>
            </p14:xfrm>
          </p:contentPart>
        </mc:Choice>
        <mc:Fallback>
          <p:pic>
            <p:nvPicPr>
              <p:cNvPr id="1115" name="Freihand 1114">
                <a:extLst>
                  <a:ext uri="{FF2B5EF4-FFF2-40B4-BE49-F238E27FC236}">
                    <a16:creationId xmlns:a16="http://schemas.microsoft.com/office/drawing/2014/main" id="{150885B7-E4A3-4491-A301-5398268300B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886814" y="4522805"/>
                <a:ext cx="109260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274" name="Freihand 1273">
                <a:extLst>
                  <a:ext uri="{FF2B5EF4-FFF2-40B4-BE49-F238E27FC236}">
                    <a16:creationId xmlns:a16="http://schemas.microsoft.com/office/drawing/2014/main" id="{21E0F6E8-A426-4940-952B-CA11919F4C7C}"/>
                  </a:ext>
                </a:extLst>
              </p14:cNvPr>
              <p14:cNvContentPartPr/>
              <p14:nvPr/>
            </p14:nvContentPartPr>
            <p14:xfrm>
              <a:off x="4768294" y="6090605"/>
              <a:ext cx="1605240" cy="141480"/>
            </p14:xfrm>
          </p:contentPart>
        </mc:Choice>
        <mc:Fallback>
          <p:pic>
            <p:nvPicPr>
              <p:cNvPr id="1274" name="Freihand 1273">
                <a:extLst>
                  <a:ext uri="{FF2B5EF4-FFF2-40B4-BE49-F238E27FC236}">
                    <a16:creationId xmlns:a16="http://schemas.microsoft.com/office/drawing/2014/main" id="{21E0F6E8-A426-4940-952B-CA11919F4C7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763974" y="6086285"/>
                <a:ext cx="1613880" cy="15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1" name="Gruppieren 1350">
            <a:extLst>
              <a:ext uri="{FF2B5EF4-FFF2-40B4-BE49-F238E27FC236}">
                <a16:creationId xmlns:a16="http://schemas.microsoft.com/office/drawing/2014/main" id="{FA6016A5-59D7-485B-8973-F236EF011944}"/>
              </a:ext>
            </a:extLst>
          </p:cNvPr>
          <p:cNvGrpSpPr/>
          <p:nvPr/>
        </p:nvGrpSpPr>
        <p:grpSpPr>
          <a:xfrm>
            <a:off x="119254" y="24245"/>
            <a:ext cx="12000600" cy="6753600"/>
            <a:chOff x="119254" y="24245"/>
            <a:chExt cx="12000600" cy="675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270" name="Freihand 1269">
                  <a:extLst>
                    <a:ext uri="{FF2B5EF4-FFF2-40B4-BE49-F238E27FC236}">
                      <a16:creationId xmlns:a16="http://schemas.microsoft.com/office/drawing/2014/main" id="{FC8AB902-E3FC-42F6-8A8B-6FE8CDA1D648}"/>
                    </a:ext>
                  </a:extLst>
                </p14:cNvPr>
                <p14:cNvContentPartPr/>
                <p14:nvPr/>
              </p14:nvContentPartPr>
              <p14:xfrm>
                <a:off x="2687134" y="6539525"/>
                <a:ext cx="196920" cy="15120"/>
              </p14:xfrm>
            </p:contentPart>
          </mc:Choice>
          <mc:Fallback>
            <p:pic>
              <p:nvPicPr>
                <p:cNvPr id="1270" name="Freihand 1269">
                  <a:extLst>
                    <a:ext uri="{FF2B5EF4-FFF2-40B4-BE49-F238E27FC236}">
                      <a16:creationId xmlns:a16="http://schemas.microsoft.com/office/drawing/2014/main" id="{FC8AB902-E3FC-42F6-8A8B-6FE8CDA1D64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682814" y="6535205"/>
                  <a:ext cx="205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271" name="Freihand 1270">
                  <a:extLst>
                    <a:ext uri="{FF2B5EF4-FFF2-40B4-BE49-F238E27FC236}">
                      <a16:creationId xmlns:a16="http://schemas.microsoft.com/office/drawing/2014/main" id="{3AFEC190-F7B9-4659-955D-80CA6EC4A111}"/>
                    </a:ext>
                  </a:extLst>
                </p14:cNvPr>
                <p14:cNvContentPartPr/>
                <p14:nvPr/>
              </p14:nvContentPartPr>
              <p14:xfrm>
                <a:off x="2726374" y="6580925"/>
                <a:ext cx="168480" cy="12600"/>
              </p14:xfrm>
            </p:contentPart>
          </mc:Choice>
          <mc:Fallback>
            <p:pic>
              <p:nvPicPr>
                <p:cNvPr id="1271" name="Freihand 1270">
                  <a:extLst>
                    <a:ext uri="{FF2B5EF4-FFF2-40B4-BE49-F238E27FC236}">
                      <a16:creationId xmlns:a16="http://schemas.microsoft.com/office/drawing/2014/main" id="{3AFEC190-F7B9-4659-955D-80CA6EC4A11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722054" y="6576605"/>
                  <a:ext cx="1771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272" name="Freihand 1271">
                  <a:extLst>
                    <a:ext uri="{FF2B5EF4-FFF2-40B4-BE49-F238E27FC236}">
                      <a16:creationId xmlns:a16="http://schemas.microsoft.com/office/drawing/2014/main" id="{980EA7F5-902A-4DF6-88A5-8ABC76492C49}"/>
                    </a:ext>
                  </a:extLst>
                </p14:cNvPr>
                <p14:cNvContentPartPr/>
                <p14:nvPr/>
              </p14:nvContentPartPr>
              <p14:xfrm>
                <a:off x="2935894" y="6483005"/>
                <a:ext cx="163800" cy="153360"/>
              </p14:xfrm>
            </p:contentPart>
          </mc:Choice>
          <mc:Fallback>
            <p:pic>
              <p:nvPicPr>
                <p:cNvPr id="1272" name="Freihand 1271">
                  <a:extLst>
                    <a:ext uri="{FF2B5EF4-FFF2-40B4-BE49-F238E27FC236}">
                      <a16:creationId xmlns:a16="http://schemas.microsoft.com/office/drawing/2014/main" id="{980EA7F5-902A-4DF6-88A5-8ABC76492C4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931574" y="6478685"/>
                  <a:ext cx="1724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D1407346-731A-46E9-8B53-559C8369607B}"/>
                    </a:ext>
                  </a:extLst>
                </p14:cNvPr>
                <p14:cNvContentPartPr/>
                <p14:nvPr/>
              </p14:nvContentPartPr>
              <p14:xfrm>
                <a:off x="3931654" y="2055005"/>
                <a:ext cx="396000" cy="151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D1407346-731A-46E9-8B53-559C8369607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927334" y="2050685"/>
                  <a:ext cx="404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B5663213-0AFC-4EDE-AED5-9A0A48235BE1}"/>
                    </a:ext>
                  </a:extLst>
                </p14:cNvPr>
                <p14:cNvContentPartPr/>
                <p14:nvPr/>
              </p14:nvContentPartPr>
              <p14:xfrm>
                <a:off x="3377974" y="2522645"/>
                <a:ext cx="122760" cy="1080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B5663213-0AFC-4EDE-AED5-9A0A48235BE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373654" y="2518325"/>
                  <a:ext cx="1314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94F02FDD-9866-4DAB-84D1-614E443397C8}"/>
                    </a:ext>
                  </a:extLst>
                </p14:cNvPr>
                <p14:cNvContentPartPr/>
                <p14:nvPr/>
              </p14:nvContentPartPr>
              <p14:xfrm>
                <a:off x="3602974" y="2421845"/>
                <a:ext cx="73080" cy="20124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94F02FDD-9866-4DAB-84D1-614E443397C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598654" y="2417525"/>
                  <a:ext cx="817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9824F5C5-4FB6-4C7D-A2AA-4A4632180A4E}"/>
                    </a:ext>
                  </a:extLst>
                </p14:cNvPr>
                <p14:cNvContentPartPr/>
                <p14:nvPr/>
              </p14:nvContentPartPr>
              <p14:xfrm>
                <a:off x="3732574" y="2481965"/>
                <a:ext cx="160920" cy="9072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9824F5C5-4FB6-4C7D-A2AA-4A4632180A4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728254" y="2477645"/>
                  <a:ext cx="1695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48C2925A-6DE9-4E8B-B96A-423816A63566}"/>
                    </a:ext>
                  </a:extLst>
                </p14:cNvPr>
                <p14:cNvContentPartPr/>
                <p14:nvPr/>
              </p14:nvContentPartPr>
              <p14:xfrm>
                <a:off x="3996814" y="2467565"/>
                <a:ext cx="7200" cy="10656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48C2925A-6DE9-4E8B-B96A-423816A6356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992494" y="2463245"/>
                  <a:ext cx="158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B64C6099-E74C-4A7C-BCA9-CD01E90FE0BE}"/>
                    </a:ext>
                  </a:extLst>
                </p14:cNvPr>
                <p14:cNvContentPartPr/>
                <p14:nvPr/>
              </p14:nvContentPartPr>
              <p14:xfrm>
                <a:off x="3943174" y="2508605"/>
                <a:ext cx="131760" cy="792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B64C6099-E74C-4A7C-BCA9-CD01E90FE0B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938854" y="2504285"/>
                  <a:ext cx="1404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61D064BA-75BF-452C-85F1-4831AAAC71FB}"/>
                    </a:ext>
                  </a:extLst>
                </p14:cNvPr>
                <p14:cNvContentPartPr/>
                <p14:nvPr/>
              </p14:nvContentPartPr>
              <p14:xfrm>
                <a:off x="4103374" y="2413925"/>
                <a:ext cx="71640" cy="14616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61D064BA-75BF-452C-85F1-4831AAAC71F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099054" y="2409605"/>
                  <a:ext cx="802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44534DA0-672C-4262-8E84-357F8CC8477A}"/>
                    </a:ext>
                  </a:extLst>
                </p14:cNvPr>
                <p14:cNvContentPartPr/>
                <p14:nvPr/>
              </p14:nvContentPartPr>
              <p14:xfrm>
                <a:off x="4256734" y="2471885"/>
                <a:ext cx="92160" cy="8460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44534DA0-672C-4262-8E84-357F8CC8477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252414" y="2467565"/>
                  <a:ext cx="1008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C5BCB7F3-0D70-44D6-AE9E-370DEA2D458D}"/>
                    </a:ext>
                  </a:extLst>
                </p14:cNvPr>
                <p14:cNvContentPartPr/>
                <p14:nvPr/>
              </p14:nvContentPartPr>
              <p14:xfrm>
                <a:off x="4254934" y="2464685"/>
                <a:ext cx="180720" cy="12132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C5BCB7F3-0D70-44D6-AE9E-370DEA2D458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250614" y="2460365"/>
                  <a:ext cx="1893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241E9191-DB7E-42A5-80AF-6FD3F3A6B6A5}"/>
                    </a:ext>
                  </a:extLst>
                </p14:cNvPr>
                <p14:cNvContentPartPr/>
                <p14:nvPr/>
              </p14:nvContentPartPr>
              <p14:xfrm>
                <a:off x="4413694" y="2450285"/>
                <a:ext cx="4680" cy="1116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241E9191-DB7E-42A5-80AF-6FD3F3A6B6A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409374" y="2445965"/>
                  <a:ext cx="133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F58AC5B5-7D5B-411A-ABC8-D6CD596334B6}"/>
                    </a:ext>
                  </a:extLst>
                </p14:cNvPr>
                <p14:cNvContentPartPr/>
                <p14:nvPr/>
              </p14:nvContentPartPr>
              <p14:xfrm>
                <a:off x="4490734" y="2390165"/>
                <a:ext cx="84240" cy="19152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F58AC5B5-7D5B-411A-ABC8-D6CD596334B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486414" y="2385845"/>
                  <a:ext cx="928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294027AA-033E-4CDE-BC3C-0FF68FB23CE7}"/>
                    </a:ext>
                  </a:extLst>
                </p14:cNvPr>
                <p14:cNvContentPartPr/>
                <p14:nvPr/>
              </p14:nvContentPartPr>
              <p14:xfrm>
                <a:off x="4558054" y="2344805"/>
                <a:ext cx="69840" cy="29484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294027AA-033E-4CDE-BC3C-0FF68FB23CE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553734" y="2340485"/>
                  <a:ext cx="784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2C14D450-61DB-4443-BCB7-8778DEC9DBBD}"/>
                    </a:ext>
                  </a:extLst>
                </p14:cNvPr>
                <p14:cNvContentPartPr/>
                <p14:nvPr/>
              </p14:nvContentPartPr>
              <p14:xfrm>
                <a:off x="700294" y="3074525"/>
                <a:ext cx="128160" cy="16992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2C14D450-61DB-4443-BCB7-8778DEC9DBB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95974" y="3070205"/>
                  <a:ext cx="1368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D9122900-1691-4853-B597-A4E6E708B414}"/>
                    </a:ext>
                  </a:extLst>
                </p14:cNvPr>
                <p14:cNvContentPartPr/>
                <p14:nvPr/>
              </p14:nvContentPartPr>
              <p14:xfrm>
                <a:off x="953734" y="3076685"/>
                <a:ext cx="9720" cy="14652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D9122900-1691-4853-B597-A4E6E708B41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49414" y="3072365"/>
                  <a:ext cx="183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54084442-599E-472E-8B1C-28B9FF989E0F}"/>
                    </a:ext>
                  </a:extLst>
                </p14:cNvPr>
                <p14:cNvContentPartPr/>
                <p14:nvPr/>
              </p14:nvContentPartPr>
              <p14:xfrm>
                <a:off x="901534" y="3072725"/>
                <a:ext cx="107280" cy="1080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54084442-599E-472E-8B1C-28B9FF989E0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97214" y="3068405"/>
                  <a:ext cx="1159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CC45F5AF-8E5B-43B6-9FB5-3F64CD351D47}"/>
                    </a:ext>
                  </a:extLst>
                </p14:cNvPr>
                <p14:cNvContentPartPr/>
                <p14:nvPr/>
              </p14:nvContentPartPr>
              <p14:xfrm>
                <a:off x="878494" y="3125645"/>
                <a:ext cx="144360" cy="504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CC45F5AF-8E5B-43B6-9FB5-3F64CD351D4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74174" y="3121325"/>
                  <a:ext cx="1530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9B3C60E8-0308-484A-B00B-347077252865}"/>
                    </a:ext>
                  </a:extLst>
                </p14:cNvPr>
                <p14:cNvContentPartPr/>
                <p14:nvPr/>
              </p14:nvContentPartPr>
              <p14:xfrm>
                <a:off x="681214" y="3274685"/>
                <a:ext cx="380880" cy="2160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9B3C60E8-0308-484A-B00B-34707725286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76894" y="3270365"/>
                  <a:ext cx="389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A2205777-B81E-47FA-8432-A61AF9A45EF9}"/>
                    </a:ext>
                  </a:extLst>
                </p14:cNvPr>
                <p14:cNvContentPartPr/>
                <p14:nvPr/>
              </p14:nvContentPartPr>
              <p14:xfrm>
                <a:off x="672574" y="3330485"/>
                <a:ext cx="161280" cy="20124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A2205777-B81E-47FA-8432-A61AF9A45EF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68254" y="3326165"/>
                  <a:ext cx="1699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13F286FF-79D8-4EC3-BA80-D5E42CD74E05}"/>
                    </a:ext>
                  </a:extLst>
                </p14:cNvPr>
                <p14:cNvContentPartPr/>
                <p14:nvPr/>
              </p14:nvContentPartPr>
              <p14:xfrm>
                <a:off x="891814" y="3349205"/>
                <a:ext cx="96840" cy="15516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13F286FF-79D8-4EC3-BA80-D5E42CD74E0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87494" y="3344885"/>
                  <a:ext cx="1054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A78F4D43-1EBD-4350-B63B-A561BD6FCEB5}"/>
                    </a:ext>
                  </a:extLst>
                </p14:cNvPr>
                <p14:cNvContentPartPr/>
                <p14:nvPr/>
              </p14:nvContentPartPr>
              <p14:xfrm>
                <a:off x="1157854" y="3267485"/>
                <a:ext cx="156600" cy="1548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A78F4D43-1EBD-4350-B63B-A561BD6FCEB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53534" y="3263165"/>
                  <a:ext cx="1652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3CC84799-FFC6-48CB-A860-6289A07797B4}"/>
                    </a:ext>
                  </a:extLst>
                </p14:cNvPr>
                <p14:cNvContentPartPr/>
                <p14:nvPr/>
              </p14:nvContentPartPr>
              <p14:xfrm>
                <a:off x="1191334" y="3296645"/>
                <a:ext cx="145080" cy="1800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3CC84799-FFC6-48CB-A860-6289A07797B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87014" y="3292325"/>
                  <a:ext cx="1537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1BD7B3AD-78A1-40A9-85F7-6F5EEE515524}"/>
                    </a:ext>
                  </a:extLst>
                </p14:cNvPr>
                <p14:cNvContentPartPr/>
                <p14:nvPr/>
              </p14:nvContentPartPr>
              <p14:xfrm>
                <a:off x="1512814" y="3190085"/>
                <a:ext cx="183240" cy="16812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1BD7B3AD-78A1-40A9-85F7-6F5EEE51552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508494" y="3185765"/>
                  <a:ext cx="1918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5FFD47A4-795F-47F2-98E2-F064160DB721}"/>
                    </a:ext>
                  </a:extLst>
                </p14:cNvPr>
                <p14:cNvContentPartPr/>
                <p14:nvPr/>
              </p14:nvContentPartPr>
              <p14:xfrm>
                <a:off x="1888654" y="2582045"/>
                <a:ext cx="190080" cy="612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5FFD47A4-795F-47F2-98E2-F064160DB72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884334" y="2577725"/>
                  <a:ext cx="1987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B9B1A9AA-E600-4B07-8978-912047F8A7A5}"/>
                    </a:ext>
                  </a:extLst>
                </p14:cNvPr>
                <p14:cNvContentPartPr/>
                <p14:nvPr/>
              </p14:nvContentPartPr>
              <p14:xfrm>
                <a:off x="1908814" y="2628845"/>
                <a:ext cx="191520" cy="540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B9B1A9AA-E600-4B07-8978-912047F8A7A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904494" y="2624525"/>
                  <a:ext cx="2001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0040DA7A-D9FD-4376-A6B8-D07418323202}"/>
                    </a:ext>
                  </a:extLst>
                </p14:cNvPr>
                <p14:cNvContentPartPr/>
                <p14:nvPr/>
              </p14:nvContentPartPr>
              <p14:xfrm>
                <a:off x="3099334" y="2682125"/>
                <a:ext cx="120960" cy="3492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0040DA7A-D9FD-4376-A6B8-D0741832320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095014" y="2677805"/>
                  <a:ext cx="1296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AD89F899-2949-4D26-8F1B-6EAB83DA56AD}"/>
                    </a:ext>
                  </a:extLst>
                </p14:cNvPr>
                <p14:cNvContentPartPr/>
                <p14:nvPr/>
              </p14:nvContentPartPr>
              <p14:xfrm>
                <a:off x="4264294" y="2652245"/>
                <a:ext cx="145800" cy="540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AD89F899-2949-4D26-8F1B-6EAB83DA56A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259974" y="2647925"/>
                  <a:ext cx="1544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7BC50E52-8697-4038-B5B2-7AB37D1295A2}"/>
                    </a:ext>
                  </a:extLst>
                </p14:cNvPr>
                <p14:cNvContentPartPr/>
                <p14:nvPr/>
              </p14:nvContentPartPr>
              <p14:xfrm>
                <a:off x="3776854" y="2649725"/>
                <a:ext cx="18720" cy="288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7BC50E52-8697-4038-B5B2-7AB37D1295A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772534" y="2645405"/>
                  <a:ext cx="2736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C42307EF-89E2-4132-9B6C-3CEA34AF9AB0}"/>
                    </a:ext>
                  </a:extLst>
                </p14:cNvPr>
                <p14:cNvContentPartPr/>
                <p14:nvPr/>
              </p14:nvContentPartPr>
              <p14:xfrm>
                <a:off x="3721054" y="2676005"/>
                <a:ext cx="165240" cy="540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C42307EF-89E2-4132-9B6C-3CEA34AF9AB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716734" y="2671685"/>
                  <a:ext cx="1738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715649B3-7ECD-4D7D-8630-2E0A96DCE0DD}"/>
                    </a:ext>
                  </a:extLst>
                </p14:cNvPr>
                <p14:cNvContentPartPr/>
                <p14:nvPr/>
              </p14:nvContentPartPr>
              <p14:xfrm>
                <a:off x="4055494" y="2646845"/>
                <a:ext cx="85680" cy="684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715649B3-7ECD-4D7D-8630-2E0A96DCE0D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051174" y="2642525"/>
                  <a:ext cx="943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1A28D6FD-86DA-47F7-85E8-C7B7D6097DF8}"/>
                    </a:ext>
                  </a:extLst>
                </p14:cNvPr>
                <p14:cNvContentPartPr/>
                <p14:nvPr/>
              </p14:nvContentPartPr>
              <p14:xfrm>
                <a:off x="9341374" y="4015565"/>
                <a:ext cx="1259640" cy="5076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1A28D6FD-86DA-47F7-85E8-C7B7D6097DF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337054" y="4011245"/>
                  <a:ext cx="12682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359FA3EF-2DC8-4E92-95F9-B79357C714E6}"/>
                    </a:ext>
                  </a:extLst>
                </p14:cNvPr>
                <p14:cNvContentPartPr/>
                <p14:nvPr/>
              </p14:nvContentPartPr>
              <p14:xfrm>
                <a:off x="5523574" y="2055725"/>
                <a:ext cx="198720" cy="313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59FA3EF-2DC8-4E92-95F9-B79357C714E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519254" y="2051405"/>
                  <a:ext cx="2073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7CC507C-7584-4EE8-92C3-15BDCA17715A}"/>
                    </a:ext>
                  </a:extLst>
                </p14:cNvPr>
                <p14:cNvContentPartPr/>
                <p14:nvPr/>
              </p14:nvContentPartPr>
              <p14:xfrm>
                <a:off x="6918214" y="2089565"/>
                <a:ext cx="220320" cy="158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7CC507C-7584-4EE8-92C3-15BDCA17715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913894" y="2085245"/>
                  <a:ext cx="2289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5BFCC0C-0AA1-4D04-9F23-774D002AC9D5}"/>
                    </a:ext>
                  </a:extLst>
                </p14:cNvPr>
                <p14:cNvContentPartPr/>
                <p14:nvPr/>
              </p14:nvContentPartPr>
              <p14:xfrm>
                <a:off x="6304774" y="1487285"/>
                <a:ext cx="540720" cy="1688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5BFCC0C-0AA1-4D04-9F23-774D002AC9D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300454" y="1482965"/>
                  <a:ext cx="5493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8479184-C920-4271-86CA-87849DA0175F}"/>
                    </a:ext>
                  </a:extLst>
                </p14:cNvPr>
                <p14:cNvContentPartPr/>
                <p14:nvPr/>
              </p14:nvContentPartPr>
              <p14:xfrm>
                <a:off x="6817774" y="1489085"/>
                <a:ext cx="335880" cy="1447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8479184-C920-4271-86CA-87849DA0175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813454" y="1484765"/>
                  <a:ext cx="3445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B6D75A3-5AC0-43EA-975D-7A186A7BD43B}"/>
                    </a:ext>
                  </a:extLst>
                </p14:cNvPr>
                <p14:cNvContentPartPr/>
                <p14:nvPr/>
              </p14:nvContentPartPr>
              <p14:xfrm>
                <a:off x="6595294" y="1293245"/>
                <a:ext cx="119520" cy="543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B6D75A3-5AC0-43EA-975D-7A186A7BD43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590974" y="1288925"/>
                  <a:ext cx="1281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136E85E-BCE0-4A5F-88FD-0F35F9CFC928}"/>
                    </a:ext>
                  </a:extLst>
                </p14:cNvPr>
                <p14:cNvContentPartPr/>
                <p14:nvPr/>
              </p14:nvContentPartPr>
              <p14:xfrm>
                <a:off x="6628414" y="1275965"/>
                <a:ext cx="100800" cy="1645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136E85E-BCE0-4A5F-88FD-0F35F9CFC92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624094" y="1271645"/>
                  <a:ext cx="1094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F8FEE78-C641-44F8-B824-96FB30D402B8}"/>
                    </a:ext>
                  </a:extLst>
                </p14:cNvPr>
                <p14:cNvContentPartPr/>
                <p14:nvPr/>
              </p14:nvContentPartPr>
              <p14:xfrm>
                <a:off x="6515374" y="1096325"/>
                <a:ext cx="199440" cy="1375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F8FEE78-C641-44F8-B824-96FB30D402B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511054" y="1092005"/>
                  <a:ext cx="2080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051D7C4E-E956-47E4-970B-53582DC4F8D3}"/>
                    </a:ext>
                  </a:extLst>
                </p14:cNvPr>
                <p14:cNvContentPartPr/>
                <p14:nvPr/>
              </p14:nvContentPartPr>
              <p14:xfrm>
                <a:off x="6739294" y="1321685"/>
                <a:ext cx="41760" cy="795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051D7C4E-E956-47E4-970B-53582DC4F8D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734974" y="1317365"/>
                  <a:ext cx="504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4D8CFC1-7E76-4F13-9AD7-7AB072976E78}"/>
                    </a:ext>
                  </a:extLst>
                </p14:cNvPr>
                <p14:cNvContentPartPr/>
                <p14:nvPr/>
              </p14:nvContentPartPr>
              <p14:xfrm>
                <a:off x="6732814" y="1261205"/>
                <a:ext cx="360" cy="3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4D8CFC1-7E76-4F13-9AD7-7AB072976E7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728494" y="12568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9FBC4EC-8CFE-454E-BB97-7F95BA91914E}"/>
                    </a:ext>
                  </a:extLst>
                </p14:cNvPr>
                <p14:cNvContentPartPr/>
                <p14:nvPr/>
              </p14:nvContentPartPr>
              <p14:xfrm>
                <a:off x="6934774" y="981125"/>
                <a:ext cx="248760" cy="1828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9FBC4EC-8CFE-454E-BB97-7F95BA91914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930454" y="976805"/>
                  <a:ext cx="2574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55FF522-77F8-496B-AF13-A806D3925B4A}"/>
                    </a:ext>
                  </a:extLst>
                </p14:cNvPr>
                <p14:cNvContentPartPr/>
                <p14:nvPr/>
              </p14:nvContentPartPr>
              <p14:xfrm>
                <a:off x="6846214" y="1039445"/>
                <a:ext cx="223200" cy="1918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55FF522-77F8-496B-AF13-A806D3925B4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841894" y="1035125"/>
                  <a:ext cx="2318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2594D5E-B16D-47FE-A0CC-1231A2B1C50D}"/>
                    </a:ext>
                  </a:extLst>
                </p14:cNvPr>
                <p14:cNvContentPartPr/>
                <p14:nvPr/>
              </p14:nvContentPartPr>
              <p14:xfrm>
                <a:off x="7324654" y="814085"/>
                <a:ext cx="154440" cy="1515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2594D5E-B16D-47FE-A0CC-1231A2B1C50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320334" y="809765"/>
                  <a:ext cx="1630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A3F57F6-36EF-4B5D-8F6E-5C1B86902829}"/>
                    </a:ext>
                  </a:extLst>
                </p14:cNvPr>
                <p14:cNvContentPartPr/>
                <p14:nvPr/>
              </p14:nvContentPartPr>
              <p14:xfrm>
                <a:off x="7473334" y="708605"/>
                <a:ext cx="326880" cy="2635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A3F57F6-36EF-4B5D-8F6E-5C1B8690282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469014" y="704285"/>
                  <a:ext cx="3355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4504D55-5196-449E-A9A9-38D46053FCC6}"/>
                    </a:ext>
                  </a:extLst>
                </p14:cNvPr>
                <p14:cNvContentPartPr/>
                <p14:nvPr/>
              </p14:nvContentPartPr>
              <p14:xfrm>
                <a:off x="7836574" y="659645"/>
                <a:ext cx="82800" cy="860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4504D55-5196-449E-A9A9-38D46053FCC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832254" y="655325"/>
                  <a:ext cx="914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91F3FC7-C543-4741-AAFC-61EAC7DE5D36}"/>
                    </a:ext>
                  </a:extLst>
                </p14:cNvPr>
                <p14:cNvContentPartPr/>
                <p14:nvPr/>
              </p14:nvContentPartPr>
              <p14:xfrm>
                <a:off x="7910734" y="632645"/>
                <a:ext cx="89280" cy="878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91F3FC7-C543-4741-AAFC-61EAC7DE5D3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906414" y="628325"/>
                  <a:ext cx="979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5D393B3-DCCE-491A-952C-98A1ECCAF789}"/>
                    </a:ext>
                  </a:extLst>
                </p14:cNvPr>
                <p14:cNvContentPartPr/>
                <p14:nvPr/>
              </p14:nvContentPartPr>
              <p14:xfrm>
                <a:off x="8020534" y="575405"/>
                <a:ext cx="25920" cy="975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5D393B3-DCCE-491A-952C-98A1ECCAF78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016214" y="571085"/>
                  <a:ext cx="345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1DF7B99-45D5-4988-B7EF-6057DBE9862F}"/>
                    </a:ext>
                  </a:extLst>
                </p14:cNvPr>
                <p14:cNvContentPartPr/>
                <p14:nvPr/>
              </p14:nvContentPartPr>
              <p14:xfrm>
                <a:off x="8082454" y="592685"/>
                <a:ext cx="204120" cy="514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1DF7B99-45D5-4988-B7EF-6057DBE9862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078134" y="588365"/>
                  <a:ext cx="2127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1405C5E-BA59-4221-97F4-CE5B485FA205}"/>
                    </a:ext>
                  </a:extLst>
                </p14:cNvPr>
                <p14:cNvContentPartPr/>
                <p14:nvPr/>
              </p14:nvContentPartPr>
              <p14:xfrm>
                <a:off x="8418694" y="389285"/>
                <a:ext cx="246960" cy="1828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1405C5E-BA59-4221-97F4-CE5B485FA20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414374" y="384965"/>
                  <a:ext cx="2556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3925F9C-9B4C-4C77-A9AA-1273EF373C93}"/>
                    </a:ext>
                  </a:extLst>
                </p14:cNvPr>
                <p14:cNvContentPartPr/>
                <p14:nvPr/>
              </p14:nvContentPartPr>
              <p14:xfrm>
                <a:off x="8604094" y="392525"/>
                <a:ext cx="26640" cy="277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3925F9C-9B4C-4C77-A9AA-1273EF373C9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599774" y="388205"/>
                  <a:ext cx="352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64A6134F-97FE-4430-9C0E-F785C71A6C75}"/>
                    </a:ext>
                  </a:extLst>
                </p14:cNvPr>
                <p14:cNvContentPartPr/>
                <p14:nvPr/>
              </p14:nvContentPartPr>
              <p14:xfrm>
                <a:off x="8720014" y="373805"/>
                <a:ext cx="139320" cy="882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64A6134F-97FE-4430-9C0E-F785C71A6C7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715694" y="369485"/>
                  <a:ext cx="1479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C97258F-A1DF-48F4-8DBD-E698466CDFA2}"/>
                    </a:ext>
                  </a:extLst>
                </p14:cNvPr>
                <p14:cNvContentPartPr/>
                <p14:nvPr/>
              </p14:nvContentPartPr>
              <p14:xfrm>
                <a:off x="5591614" y="907685"/>
                <a:ext cx="893160" cy="4453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C97258F-A1DF-48F4-8DBD-E698466CDFA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587294" y="903365"/>
                  <a:ext cx="90180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59915C3-DDC5-4768-9B63-6722D121CBB1}"/>
                    </a:ext>
                  </a:extLst>
                </p14:cNvPr>
                <p14:cNvContentPartPr/>
                <p14:nvPr/>
              </p14:nvContentPartPr>
              <p14:xfrm>
                <a:off x="6505294" y="943325"/>
                <a:ext cx="792360" cy="1933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59915C3-DDC5-4768-9B63-6722D121CBB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500974" y="939005"/>
                  <a:ext cx="8010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804A67E-FFB8-44A8-9E11-6E375EA3CAA2}"/>
                    </a:ext>
                  </a:extLst>
                </p14:cNvPr>
                <p14:cNvContentPartPr/>
                <p14:nvPr/>
              </p14:nvContentPartPr>
              <p14:xfrm>
                <a:off x="6409534" y="621125"/>
                <a:ext cx="151200" cy="1814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804A67E-FFB8-44A8-9E11-6E375EA3CAA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405214" y="616805"/>
                  <a:ext cx="1598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D29A749C-7A5C-479E-966D-05B7681CAE60}"/>
                    </a:ext>
                  </a:extLst>
                </p14:cNvPr>
                <p14:cNvContentPartPr/>
                <p14:nvPr/>
              </p14:nvContentPartPr>
              <p14:xfrm>
                <a:off x="6557494" y="505205"/>
                <a:ext cx="138600" cy="1130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D29A749C-7A5C-479E-966D-05B7681CAE6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553174" y="500885"/>
                  <a:ext cx="1472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0EF0E0D-63DE-4F02-AA2C-91303BA6B8E7}"/>
                    </a:ext>
                  </a:extLst>
                </p14:cNvPr>
                <p14:cNvContentPartPr/>
                <p14:nvPr/>
              </p14:nvContentPartPr>
              <p14:xfrm>
                <a:off x="6575494" y="764045"/>
                <a:ext cx="60840" cy="777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0EF0E0D-63DE-4F02-AA2C-91303BA6B8E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571174" y="759725"/>
                  <a:ext cx="694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C9D90FC-7000-4150-BAF1-8BCFA76DE27B}"/>
                    </a:ext>
                  </a:extLst>
                </p14:cNvPr>
                <p14:cNvContentPartPr/>
                <p14:nvPr/>
              </p14:nvContentPartPr>
              <p14:xfrm>
                <a:off x="6595654" y="680885"/>
                <a:ext cx="4320" cy="93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C9D90FC-7000-4150-BAF1-8BCFA76DE27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591334" y="676565"/>
                  <a:ext cx="12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CD5E9487-E5CF-4F02-9EE1-47DB03B264F4}"/>
                    </a:ext>
                  </a:extLst>
                </p14:cNvPr>
                <p14:cNvContentPartPr/>
                <p14:nvPr/>
              </p14:nvContentPartPr>
              <p14:xfrm>
                <a:off x="7725334" y="933245"/>
                <a:ext cx="146160" cy="1245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CD5E9487-E5CF-4F02-9EE1-47DB03B264F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721014" y="928925"/>
                  <a:ext cx="1548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8A089CFB-379A-4421-949D-9C34642BCB4F}"/>
                    </a:ext>
                  </a:extLst>
                </p14:cNvPr>
                <p14:cNvContentPartPr/>
                <p14:nvPr/>
              </p14:nvContentPartPr>
              <p14:xfrm>
                <a:off x="7896694" y="912725"/>
                <a:ext cx="190440" cy="626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8A089CFB-379A-4421-949D-9C34642BCB4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892374" y="908405"/>
                  <a:ext cx="1990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68AB31D-018B-46C1-9722-28D11E2AC796}"/>
                    </a:ext>
                  </a:extLst>
                </p14:cNvPr>
                <p14:cNvContentPartPr/>
                <p14:nvPr/>
              </p14:nvContentPartPr>
              <p14:xfrm>
                <a:off x="8120974" y="857645"/>
                <a:ext cx="69120" cy="802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68AB31D-018B-46C1-9722-28D11E2AC79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116654" y="853325"/>
                  <a:ext cx="777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80EEE87B-316A-448B-AB0C-A0D4FCED74E6}"/>
                    </a:ext>
                  </a:extLst>
                </p14:cNvPr>
                <p14:cNvContentPartPr/>
                <p14:nvPr/>
              </p14:nvContentPartPr>
              <p14:xfrm>
                <a:off x="8223574" y="825605"/>
                <a:ext cx="161640" cy="658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80EEE87B-316A-448B-AB0C-A0D4FCED74E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219254" y="821285"/>
                  <a:ext cx="1702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24D57655-57BB-469C-927D-C3D9D216DA15}"/>
                    </a:ext>
                  </a:extLst>
                </p14:cNvPr>
                <p14:cNvContentPartPr/>
                <p14:nvPr/>
              </p14:nvContentPartPr>
              <p14:xfrm>
                <a:off x="8388814" y="730205"/>
                <a:ext cx="75960" cy="1335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24D57655-57BB-469C-927D-C3D9D216DA1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384494" y="725885"/>
                  <a:ext cx="846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23E79B2-37FD-491F-8AE0-2883814C2AC6}"/>
                    </a:ext>
                  </a:extLst>
                </p14:cNvPr>
                <p14:cNvContentPartPr/>
                <p14:nvPr/>
              </p14:nvContentPartPr>
              <p14:xfrm>
                <a:off x="8493214" y="740285"/>
                <a:ext cx="201240" cy="709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23E79B2-37FD-491F-8AE0-2883814C2AC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488894" y="735965"/>
                  <a:ext cx="2098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FEA0069-AE79-4E2A-89D8-60FD63494A7D}"/>
                    </a:ext>
                  </a:extLst>
                </p14:cNvPr>
                <p14:cNvContentPartPr/>
                <p14:nvPr/>
              </p14:nvContentPartPr>
              <p14:xfrm>
                <a:off x="8800294" y="706445"/>
                <a:ext cx="360" cy="3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FEA0069-AE79-4E2A-89D8-60FD63494A7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795974" y="7021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21BAFE7-6424-4B1E-A299-AA0A8318EEFF}"/>
                    </a:ext>
                  </a:extLst>
                </p14:cNvPr>
                <p14:cNvContentPartPr/>
                <p14:nvPr/>
              </p14:nvContentPartPr>
              <p14:xfrm>
                <a:off x="8814334" y="767645"/>
                <a:ext cx="13680" cy="140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21BAFE7-6424-4B1E-A299-AA0A8318EEF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810014" y="763325"/>
                  <a:ext cx="223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46B7338-FAF6-4524-A6E6-4023652C6EA6}"/>
                    </a:ext>
                  </a:extLst>
                </p14:cNvPr>
                <p14:cNvContentPartPr/>
                <p14:nvPr/>
              </p14:nvContentPartPr>
              <p14:xfrm>
                <a:off x="8983894" y="633725"/>
                <a:ext cx="159480" cy="817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46B7338-FAF6-4524-A6E6-4023652C6EA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979574" y="629405"/>
                  <a:ext cx="1681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F23EDEC-A5E2-40D5-A205-7FEAEFC21707}"/>
                    </a:ext>
                  </a:extLst>
                </p14:cNvPr>
                <p14:cNvContentPartPr/>
                <p14:nvPr/>
              </p14:nvContentPartPr>
              <p14:xfrm>
                <a:off x="9136174" y="550925"/>
                <a:ext cx="106200" cy="1173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F23EDEC-A5E2-40D5-A205-7FEAEFC2170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131854" y="546605"/>
                  <a:ext cx="1148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0CE8B9ED-001C-484D-937E-ACD5BCBE1499}"/>
                    </a:ext>
                  </a:extLst>
                </p14:cNvPr>
                <p14:cNvContentPartPr/>
                <p14:nvPr/>
              </p14:nvContentPartPr>
              <p14:xfrm>
                <a:off x="9415174" y="550925"/>
                <a:ext cx="78120" cy="1198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0CE8B9ED-001C-484D-937E-ACD5BCBE149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410854" y="546605"/>
                  <a:ext cx="867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B179581-5A3E-43E8-9887-01F17483344E}"/>
                    </a:ext>
                  </a:extLst>
                </p14:cNvPr>
                <p14:cNvContentPartPr/>
                <p14:nvPr/>
              </p14:nvContentPartPr>
              <p14:xfrm>
                <a:off x="9394654" y="590885"/>
                <a:ext cx="129240" cy="511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B179581-5A3E-43E8-9887-01F17483344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390334" y="586565"/>
                  <a:ext cx="1378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8509504-E6F8-4B40-B7E5-2534AF30DAAB}"/>
                    </a:ext>
                  </a:extLst>
                </p14:cNvPr>
                <p14:cNvContentPartPr/>
                <p14:nvPr/>
              </p14:nvContentPartPr>
              <p14:xfrm>
                <a:off x="9559174" y="531125"/>
                <a:ext cx="19440" cy="1339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8509504-E6F8-4B40-B7E5-2534AF30DAA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554854" y="526805"/>
                  <a:ext cx="280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10207D6-CAD3-47D0-A66F-151AD327B968}"/>
                    </a:ext>
                  </a:extLst>
                </p14:cNvPr>
                <p14:cNvContentPartPr/>
                <p14:nvPr/>
              </p14:nvContentPartPr>
              <p14:xfrm>
                <a:off x="9672574" y="601685"/>
                <a:ext cx="26640" cy="748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10207D6-CAD3-47D0-A66F-151AD327B96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668254" y="597365"/>
                  <a:ext cx="352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C9491B95-B33D-47EA-A6F0-1DA8F4E9C04D}"/>
                    </a:ext>
                  </a:extLst>
                </p14:cNvPr>
                <p14:cNvContentPartPr/>
                <p14:nvPr/>
              </p14:nvContentPartPr>
              <p14:xfrm>
                <a:off x="9739534" y="504125"/>
                <a:ext cx="54000" cy="838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C9491B95-B33D-47EA-A6F0-1DA8F4E9C04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735214" y="499805"/>
                  <a:ext cx="626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9366616D-0159-4F82-BC0E-71E45B7621DA}"/>
                    </a:ext>
                  </a:extLst>
                </p14:cNvPr>
                <p14:cNvContentPartPr/>
                <p14:nvPr/>
              </p14:nvContentPartPr>
              <p14:xfrm>
                <a:off x="9771934" y="494045"/>
                <a:ext cx="32040" cy="2016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9366616D-0159-4F82-BC0E-71E45B7621D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767614" y="489725"/>
                  <a:ext cx="406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D0E5A1A7-5241-4846-A5C4-BF13009E486E}"/>
                    </a:ext>
                  </a:extLst>
                </p14:cNvPr>
                <p14:cNvContentPartPr/>
                <p14:nvPr/>
              </p14:nvContentPartPr>
              <p14:xfrm>
                <a:off x="9842134" y="568205"/>
                <a:ext cx="12600" cy="561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D0E5A1A7-5241-4846-A5C4-BF13009E486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837814" y="563885"/>
                  <a:ext cx="212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FB0ACAC2-0CDD-40C4-8360-F4F18770C1F0}"/>
                    </a:ext>
                  </a:extLst>
                </p14:cNvPr>
                <p14:cNvContentPartPr/>
                <p14:nvPr/>
              </p14:nvContentPartPr>
              <p14:xfrm>
                <a:off x="9841414" y="489005"/>
                <a:ext cx="5400" cy="151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FB0ACAC2-0CDD-40C4-8360-F4F18770C1F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837094" y="484685"/>
                  <a:ext cx="140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41DA945-953A-4315-B8B3-D5C2211BF6A3}"/>
                    </a:ext>
                  </a:extLst>
                </p14:cNvPr>
                <p14:cNvContentPartPr/>
                <p14:nvPr/>
              </p14:nvContentPartPr>
              <p14:xfrm>
                <a:off x="9890374" y="405125"/>
                <a:ext cx="69480" cy="2617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41DA945-953A-4315-B8B3-D5C2211BF6A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886054" y="400805"/>
                  <a:ext cx="781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E0207324-06B9-45DD-AD17-7B812462E11D}"/>
                    </a:ext>
                  </a:extLst>
                </p14:cNvPr>
                <p14:cNvContentPartPr/>
                <p14:nvPr/>
              </p14:nvContentPartPr>
              <p14:xfrm>
                <a:off x="9296014" y="486125"/>
                <a:ext cx="169920" cy="2613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E0207324-06B9-45DD-AD17-7B812462E11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291694" y="481805"/>
                  <a:ext cx="17856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9F6A98D7-4AD3-4536-9ECF-C3CCAE0061F8}"/>
                    </a:ext>
                  </a:extLst>
                </p14:cNvPr>
                <p14:cNvContentPartPr/>
                <p14:nvPr/>
              </p14:nvContentPartPr>
              <p14:xfrm>
                <a:off x="10098094" y="440045"/>
                <a:ext cx="279360" cy="1152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9F6A98D7-4AD3-4536-9ECF-C3CCAE0061F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093774" y="435725"/>
                  <a:ext cx="2880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32BD9BC1-53AE-4752-B2EB-10DD25AD7462}"/>
                    </a:ext>
                  </a:extLst>
                </p14:cNvPr>
                <p14:cNvContentPartPr/>
                <p14:nvPr/>
              </p14:nvContentPartPr>
              <p14:xfrm>
                <a:off x="10562854" y="300005"/>
                <a:ext cx="102960" cy="1875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32BD9BC1-53AE-4752-B2EB-10DD25AD746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558534" y="295685"/>
                  <a:ext cx="1116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9258F42D-F96A-45E8-84F9-401623202142}"/>
                    </a:ext>
                  </a:extLst>
                </p14:cNvPr>
                <p14:cNvContentPartPr/>
                <p14:nvPr/>
              </p14:nvContentPartPr>
              <p14:xfrm>
                <a:off x="10603894" y="409805"/>
                <a:ext cx="177840" cy="698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9258F42D-F96A-45E8-84F9-40162320214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599574" y="405485"/>
                  <a:ext cx="1864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A643C2C9-521B-4FA7-B71E-37DC41BFA868}"/>
                    </a:ext>
                  </a:extLst>
                </p14:cNvPr>
                <p14:cNvContentPartPr/>
                <p14:nvPr/>
              </p14:nvContentPartPr>
              <p14:xfrm>
                <a:off x="10808014" y="399005"/>
                <a:ext cx="405360" cy="828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A643C2C9-521B-4FA7-B71E-37DC41BFA86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803694" y="394685"/>
                  <a:ext cx="4140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8F335433-E0E8-4293-9DE8-3E242AF1EF92}"/>
                    </a:ext>
                  </a:extLst>
                </p14:cNvPr>
                <p14:cNvContentPartPr/>
                <p14:nvPr/>
              </p14:nvContentPartPr>
              <p14:xfrm>
                <a:off x="6266974" y="2060765"/>
                <a:ext cx="167400" cy="126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8F335433-E0E8-4293-9DE8-3E242AF1EF92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262654" y="2056445"/>
                  <a:ext cx="1760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BF63843B-DB86-41E9-8168-DC27B129B508}"/>
                    </a:ext>
                  </a:extLst>
                </p14:cNvPr>
                <p14:cNvContentPartPr/>
                <p14:nvPr/>
              </p14:nvContentPartPr>
              <p14:xfrm>
                <a:off x="6781054" y="2044565"/>
                <a:ext cx="124200" cy="302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BF63843B-DB86-41E9-8168-DC27B129B50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776734" y="2040245"/>
                  <a:ext cx="1328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AB3FD333-CA07-49A0-B9FF-7B6934CD8D5A}"/>
                    </a:ext>
                  </a:extLst>
                </p14:cNvPr>
                <p14:cNvContentPartPr/>
                <p14:nvPr/>
              </p14:nvContentPartPr>
              <p14:xfrm>
                <a:off x="8973454" y="2220965"/>
                <a:ext cx="168480" cy="219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AB3FD333-CA07-49A0-B9FF-7B6934CD8D5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969134" y="2216645"/>
                  <a:ext cx="1771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EE422F88-6176-48CA-A516-7981EF97A412}"/>
                    </a:ext>
                  </a:extLst>
                </p14:cNvPr>
                <p14:cNvContentPartPr/>
                <p14:nvPr/>
              </p14:nvContentPartPr>
              <p14:xfrm>
                <a:off x="8931694" y="2243285"/>
                <a:ext cx="206280" cy="1681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EE422F88-6176-48CA-A516-7981EF97A41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927374" y="2238965"/>
                  <a:ext cx="2149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FB2D9DC6-B653-44EF-B095-1980CFB86558}"/>
                    </a:ext>
                  </a:extLst>
                </p14:cNvPr>
                <p14:cNvContentPartPr/>
                <p14:nvPr/>
              </p14:nvContentPartPr>
              <p14:xfrm>
                <a:off x="9247054" y="2290805"/>
                <a:ext cx="73800" cy="4572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FB2D9DC6-B653-44EF-B095-1980CFB8655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242734" y="2286485"/>
                  <a:ext cx="824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BDE68E7F-05F4-4669-A8EC-037FBDD7981A}"/>
                    </a:ext>
                  </a:extLst>
                </p14:cNvPr>
                <p14:cNvContentPartPr/>
                <p14:nvPr/>
              </p14:nvContentPartPr>
              <p14:xfrm>
                <a:off x="9296014" y="2283965"/>
                <a:ext cx="27720" cy="1436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BDE68E7F-05F4-4669-A8EC-037FBDD7981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291694" y="2279645"/>
                  <a:ext cx="363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83190ADC-9AE1-4BEC-863B-C782A743D0DD}"/>
                    </a:ext>
                  </a:extLst>
                </p14:cNvPr>
                <p14:cNvContentPartPr/>
                <p14:nvPr/>
              </p14:nvContentPartPr>
              <p14:xfrm>
                <a:off x="9380614" y="2336525"/>
                <a:ext cx="13680" cy="9936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83190ADC-9AE1-4BEC-863B-C782A743D0DD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376294" y="2332205"/>
                  <a:ext cx="223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1326E07C-104D-484E-B041-8BD21EEDE175}"/>
                    </a:ext>
                  </a:extLst>
                </p14:cNvPr>
                <p14:cNvContentPartPr/>
                <p14:nvPr/>
              </p14:nvContentPartPr>
              <p14:xfrm>
                <a:off x="9378814" y="2274245"/>
                <a:ext cx="7920" cy="252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1326E07C-104D-484E-B041-8BD21EEDE175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374494" y="2269925"/>
                  <a:ext cx="1656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816386E3-0FE5-4A3B-BE10-B863763FEAB6}"/>
                    </a:ext>
                  </a:extLst>
                </p14:cNvPr>
                <p14:cNvContentPartPr/>
                <p14:nvPr/>
              </p14:nvContentPartPr>
              <p14:xfrm>
                <a:off x="9493654" y="2314205"/>
                <a:ext cx="102240" cy="61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816386E3-0FE5-4A3B-BE10-B863763FEAB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489334" y="2309885"/>
                  <a:ext cx="1108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6D9582E7-AC35-40B8-86C4-E6AAA2B68680}"/>
                    </a:ext>
                  </a:extLst>
                </p14:cNvPr>
                <p14:cNvContentPartPr/>
                <p14:nvPr/>
              </p14:nvContentPartPr>
              <p14:xfrm>
                <a:off x="9696334" y="2180645"/>
                <a:ext cx="93960" cy="19548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6D9582E7-AC35-40B8-86C4-E6AAA2B6868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692014" y="2176325"/>
                  <a:ext cx="1026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E2713AE8-5E0B-415A-9D94-97D21F402E10}"/>
                    </a:ext>
                  </a:extLst>
                </p14:cNvPr>
                <p14:cNvContentPartPr/>
                <p14:nvPr/>
              </p14:nvContentPartPr>
              <p14:xfrm>
                <a:off x="9833134" y="2253005"/>
                <a:ext cx="121320" cy="788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E2713AE8-5E0B-415A-9D94-97D21F402E1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828814" y="2248685"/>
                  <a:ext cx="1299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33E4C8FF-74B7-4B78-905D-D3C3EAAF8C57}"/>
                    </a:ext>
                  </a:extLst>
                </p14:cNvPr>
                <p14:cNvContentPartPr/>
                <p14:nvPr/>
              </p14:nvContentPartPr>
              <p14:xfrm>
                <a:off x="10039414" y="2287565"/>
                <a:ext cx="104040" cy="64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33E4C8FF-74B7-4B78-905D-D3C3EAAF8C57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035094" y="2283245"/>
                  <a:ext cx="1126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DD0630CE-CD66-4CC4-88F0-F56673494FD8}"/>
                    </a:ext>
                  </a:extLst>
                </p14:cNvPr>
                <p14:cNvContentPartPr/>
                <p14:nvPr/>
              </p14:nvContentPartPr>
              <p14:xfrm>
                <a:off x="10084054" y="2235725"/>
                <a:ext cx="18360" cy="11304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DD0630CE-CD66-4CC4-88F0-F56673494FD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079734" y="2231405"/>
                  <a:ext cx="270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82B51363-B46F-4D1D-98A4-2BC922F845D3}"/>
                    </a:ext>
                  </a:extLst>
                </p14:cNvPr>
                <p14:cNvContentPartPr/>
                <p14:nvPr/>
              </p14:nvContentPartPr>
              <p14:xfrm>
                <a:off x="10198534" y="2189645"/>
                <a:ext cx="80640" cy="12744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82B51363-B46F-4D1D-98A4-2BC922F845D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194214" y="2185325"/>
                  <a:ext cx="892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1BEB28E3-9B24-430B-B17C-346D18A32E16}"/>
                    </a:ext>
                  </a:extLst>
                </p14:cNvPr>
                <p14:cNvContentPartPr/>
                <p14:nvPr/>
              </p14:nvContentPartPr>
              <p14:xfrm>
                <a:off x="10313734" y="2234285"/>
                <a:ext cx="73080" cy="7704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1BEB28E3-9B24-430B-B17C-346D18A32E1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309414" y="2229965"/>
                  <a:ext cx="817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08F25648-78B4-4814-BD96-70DED3A8FF02}"/>
                    </a:ext>
                  </a:extLst>
                </p14:cNvPr>
                <p14:cNvContentPartPr/>
                <p14:nvPr/>
              </p14:nvContentPartPr>
              <p14:xfrm>
                <a:off x="10313734" y="2253725"/>
                <a:ext cx="123480" cy="8640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08F25648-78B4-4814-BD96-70DED3A8FF0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309414" y="2249405"/>
                  <a:ext cx="1321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B83E6822-97F3-4D57-8D16-89F05CA6FC55}"/>
                    </a:ext>
                  </a:extLst>
                </p14:cNvPr>
                <p14:cNvContentPartPr/>
                <p14:nvPr/>
              </p14:nvContentPartPr>
              <p14:xfrm>
                <a:off x="10428934" y="2219525"/>
                <a:ext cx="7920" cy="1476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B83E6822-97F3-4D57-8D16-89F05CA6FC5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424614" y="2215205"/>
                  <a:ext cx="165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67E36989-365C-48CD-B4E9-1D9A61DD7B33}"/>
                    </a:ext>
                  </a:extLst>
                </p14:cNvPr>
                <p14:cNvContentPartPr/>
                <p14:nvPr/>
              </p14:nvContentPartPr>
              <p14:xfrm>
                <a:off x="10460614" y="2160125"/>
                <a:ext cx="73080" cy="21780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67E36989-365C-48CD-B4E9-1D9A61DD7B33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456294" y="2155805"/>
                  <a:ext cx="817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338D5AF9-5820-4265-B51F-E85527F0169B}"/>
                    </a:ext>
                  </a:extLst>
                </p14:cNvPr>
                <p14:cNvContentPartPr/>
                <p14:nvPr/>
              </p14:nvContentPartPr>
              <p14:xfrm>
                <a:off x="9166054" y="2184245"/>
                <a:ext cx="130320" cy="23184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338D5AF9-5820-4265-B51F-E85527F0169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161734" y="2179925"/>
                  <a:ext cx="1389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3BE16847-AFA7-4C79-BC77-32DA00E2CA8D}"/>
                    </a:ext>
                  </a:extLst>
                </p14:cNvPr>
                <p14:cNvContentPartPr/>
                <p14:nvPr/>
              </p14:nvContentPartPr>
              <p14:xfrm>
                <a:off x="10529374" y="2144285"/>
                <a:ext cx="50760" cy="19980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3BE16847-AFA7-4C79-BC77-32DA00E2CA8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525054" y="2139965"/>
                  <a:ext cx="594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39168CFA-116B-425A-857C-12A33B93B869}"/>
                    </a:ext>
                  </a:extLst>
                </p14:cNvPr>
                <p14:cNvContentPartPr/>
                <p14:nvPr/>
              </p14:nvContentPartPr>
              <p14:xfrm>
                <a:off x="10583014" y="2021525"/>
                <a:ext cx="162360" cy="13428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39168CFA-116B-425A-857C-12A33B93B86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578694" y="2017205"/>
                  <a:ext cx="1710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064B8302-EA7E-409D-91FE-265C9FE91239}"/>
                    </a:ext>
                  </a:extLst>
                </p14:cNvPr>
                <p14:cNvContentPartPr/>
                <p14:nvPr/>
              </p14:nvContentPartPr>
              <p14:xfrm>
                <a:off x="8903614" y="2498165"/>
                <a:ext cx="7920" cy="7776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064B8302-EA7E-409D-91FE-265C9FE91239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899294" y="2493845"/>
                  <a:ext cx="165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4509A0A9-F528-46BD-8B25-8B87D91B5DB9}"/>
                    </a:ext>
                  </a:extLst>
                </p14:cNvPr>
                <p14:cNvContentPartPr/>
                <p14:nvPr/>
              </p14:nvContentPartPr>
              <p14:xfrm>
                <a:off x="8909374" y="2494925"/>
                <a:ext cx="39960" cy="72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4509A0A9-F528-46BD-8B25-8B87D91B5DB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905054" y="2490605"/>
                  <a:ext cx="4860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4652991F-C683-4C18-A762-FE2B6E16695A}"/>
                    </a:ext>
                  </a:extLst>
                </p14:cNvPr>
                <p14:cNvContentPartPr/>
                <p14:nvPr/>
              </p14:nvContentPartPr>
              <p14:xfrm>
                <a:off x="8955814" y="2531285"/>
                <a:ext cx="68400" cy="3132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4652991F-C683-4C18-A762-FE2B6E16695A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951494" y="2526965"/>
                  <a:ext cx="770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2E46E310-7DCC-45B4-A714-ABB6F3DDA974}"/>
                    </a:ext>
                  </a:extLst>
                </p14:cNvPr>
                <p14:cNvContentPartPr/>
                <p14:nvPr/>
              </p14:nvContentPartPr>
              <p14:xfrm>
                <a:off x="9058414" y="2475125"/>
                <a:ext cx="65880" cy="8388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2E46E310-7DCC-45B4-A714-ABB6F3DDA97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054094" y="2470805"/>
                  <a:ext cx="745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FF62D7DB-E07D-40A6-9B62-FBDD3B3E5B36}"/>
                    </a:ext>
                  </a:extLst>
                </p14:cNvPr>
                <p14:cNvContentPartPr/>
                <p14:nvPr/>
              </p14:nvContentPartPr>
              <p14:xfrm>
                <a:off x="9007294" y="2073365"/>
                <a:ext cx="72000" cy="8820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FF62D7DB-E07D-40A6-9B62-FBDD3B3E5B3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002974" y="2069045"/>
                  <a:ext cx="806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1DA24FCF-BB6F-4CC1-87F3-AE65A8932732}"/>
                    </a:ext>
                  </a:extLst>
                </p14:cNvPr>
                <p14:cNvContentPartPr/>
                <p14:nvPr/>
              </p14:nvContentPartPr>
              <p14:xfrm>
                <a:off x="8954014" y="2793725"/>
                <a:ext cx="149400" cy="1584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1DA24FCF-BB6F-4CC1-87F3-AE65A893273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949694" y="2789405"/>
                  <a:ext cx="1580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A9B5EED3-6943-4980-9137-0961E503BC2B}"/>
                    </a:ext>
                  </a:extLst>
                </p14:cNvPr>
                <p14:cNvContentPartPr/>
                <p14:nvPr/>
              </p14:nvContentPartPr>
              <p14:xfrm>
                <a:off x="8936734" y="2858525"/>
                <a:ext cx="167760" cy="972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A9B5EED3-6943-4980-9137-0961E503BC2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932414" y="2854205"/>
                  <a:ext cx="1764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FEE733A6-0524-4EA3-85FC-434CB34E990F}"/>
                    </a:ext>
                  </a:extLst>
                </p14:cNvPr>
                <p14:cNvContentPartPr/>
                <p14:nvPr/>
              </p14:nvContentPartPr>
              <p14:xfrm>
                <a:off x="9257854" y="2773565"/>
                <a:ext cx="116280" cy="5436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FEE733A6-0524-4EA3-85FC-434CB34E990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253534" y="2769245"/>
                  <a:ext cx="1249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F253E218-4469-406D-9970-BDE5FAF2C625}"/>
                    </a:ext>
                  </a:extLst>
                </p14:cNvPr>
                <p14:cNvContentPartPr/>
                <p14:nvPr/>
              </p14:nvContentPartPr>
              <p14:xfrm>
                <a:off x="9353974" y="2773565"/>
                <a:ext cx="49320" cy="12960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F253E218-4469-406D-9970-BDE5FAF2C62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349654" y="2769245"/>
                  <a:ext cx="579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663D706D-FB9C-4BDF-8F1F-A7BB3BCA8148}"/>
                    </a:ext>
                  </a:extLst>
                </p14:cNvPr>
                <p14:cNvContentPartPr/>
                <p14:nvPr/>
              </p14:nvContentPartPr>
              <p14:xfrm>
                <a:off x="9405094" y="2834765"/>
                <a:ext cx="88560" cy="9468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663D706D-FB9C-4BDF-8F1F-A7BB3BCA814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400774" y="2830445"/>
                  <a:ext cx="972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83EE140F-A6C8-477A-8155-3D5DAB762991}"/>
                    </a:ext>
                  </a:extLst>
                </p14:cNvPr>
                <p14:cNvContentPartPr/>
                <p14:nvPr/>
              </p14:nvContentPartPr>
              <p14:xfrm>
                <a:off x="9606334" y="2819645"/>
                <a:ext cx="91440" cy="180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83EE140F-A6C8-477A-8155-3D5DAB76299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602014" y="2815325"/>
                  <a:ext cx="1000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0AACD587-84D2-4ED6-82FD-A0D0211BA5A4}"/>
                    </a:ext>
                  </a:extLst>
                </p14:cNvPr>
                <p14:cNvContentPartPr/>
                <p14:nvPr/>
              </p14:nvContentPartPr>
              <p14:xfrm>
                <a:off x="9754654" y="2740445"/>
                <a:ext cx="69840" cy="14328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0AACD587-84D2-4ED6-82FD-A0D0211BA5A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750334" y="2736125"/>
                  <a:ext cx="784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9D35ED96-5864-4A12-A4A2-856C51EE3B99}"/>
                    </a:ext>
                  </a:extLst>
                </p14:cNvPr>
                <p14:cNvContentPartPr/>
                <p14:nvPr/>
              </p14:nvContentPartPr>
              <p14:xfrm>
                <a:off x="9875974" y="2787605"/>
                <a:ext cx="97560" cy="6264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9D35ED96-5864-4A12-A4A2-856C51EE3B9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871654" y="2783285"/>
                  <a:ext cx="1062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622AB2CC-EBD8-4FFC-8E78-7878E611BDAE}"/>
                    </a:ext>
                  </a:extLst>
                </p14:cNvPr>
                <p14:cNvContentPartPr/>
                <p14:nvPr/>
              </p14:nvContentPartPr>
              <p14:xfrm>
                <a:off x="10047694" y="2768885"/>
                <a:ext cx="12600" cy="9540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622AB2CC-EBD8-4FFC-8E78-7878E611BDA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043374" y="2764565"/>
                  <a:ext cx="212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530B31CE-8432-48BD-9D5F-815F04B13A7B}"/>
                    </a:ext>
                  </a:extLst>
                </p14:cNvPr>
                <p14:cNvContentPartPr/>
                <p14:nvPr/>
              </p14:nvContentPartPr>
              <p14:xfrm>
                <a:off x="9987214" y="2810645"/>
                <a:ext cx="125280" cy="1260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530B31CE-8432-48BD-9D5F-815F04B13A7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982894" y="2806325"/>
                  <a:ext cx="1339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DB9601D3-DBCE-4895-8DFA-14D1D4AC0DE2}"/>
                    </a:ext>
                  </a:extLst>
                </p14:cNvPr>
                <p14:cNvContentPartPr/>
                <p14:nvPr/>
              </p14:nvContentPartPr>
              <p14:xfrm>
                <a:off x="10155334" y="2717765"/>
                <a:ext cx="201240" cy="10836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DB9601D3-DBCE-4895-8DFA-14D1D4AC0DE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151014" y="2713445"/>
                  <a:ext cx="2098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5845D9D0-D0DF-42E9-8E32-779195B2A51E}"/>
                    </a:ext>
                  </a:extLst>
                </p14:cNvPr>
                <p14:cNvContentPartPr/>
                <p14:nvPr/>
              </p14:nvContentPartPr>
              <p14:xfrm>
                <a:off x="10297534" y="2760245"/>
                <a:ext cx="70920" cy="568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5845D9D0-D0DF-42E9-8E32-779195B2A51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293214" y="2755925"/>
                  <a:ext cx="795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27665972-03C6-4F85-8E6B-13C6180583DF}"/>
                    </a:ext>
                  </a:extLst>
                </p14:cNvPr>
                <p14:cNvContentPartPr/>
                <p14:nvPr/>
              </p14:nvContentPartPr>
              <p14:xfrm>
                <a:off x="10383574" y="2790485"/>
                <a:ext cx="64800" cy="6552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27665972-03C6-4F85-8E6B-13C6180583D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379254" y="2786165"/>
                  <a:ext cx="734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735ABA8E-7973-4494-9B43-F36D48FB38EC}"/>
                    </a:ext>
                  </a:extLst>
                </p14:cNvPr>
                <p14:cNvContentPartPr/>
                <p14:nvPr/>
              </p14:nvContentPartPr>
              <p14:xfrm>
                <a:off x="10464574" y="2688605"/>
                <a:ext cx="69120" cy="17460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735ABA8E-7973-4494-9B43-F36D48FB38E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460254" y="2684285"/>
                  <a:ext cx="777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C440294E-21F3-4D65-860C-5DE7A185E095}"/>
                    </a:ext>
                  </a:extLst>
                </p14:cNvPr>
                <p14:cNvContentPartPr/>
                <p14:nvPr/>
              </p14:nvContentPartPr>
              <p14:xfrm>
                <a:off x="10493374" y="2658365"/>
                <a:ext cx="115200" cy="23184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C440294E-21F3-4D65-860C-5DE7A185E09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489054" y="2654045"/>
                  <a:ext cx="1238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1C93C754-1963-4759-B08D-B3F5577E0B5D}"/>
                    </a:ext>
                  </a:extLst>
                </p14:cNvPr>
                <p14:cNvContentPartPr/>
                <p14:nvPr/>
              </p14:nvContentPartPr>
              <p14:xfrm>
                <a:off x="9213934" y="2688605"/>
                <a:ext cx="96480" cy="24228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1C93C754-1963-4759-B08D-B3F5577E0B5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209614" y="2684285"/>
                  <a:ext cx="1051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4C537F5F-0992-42D7-9678-43B3AA40F3CD}"/>
                    </a:ext>
                  </a:extLst>
                </p14:cNvPr>
                <p14:cNvContentPartPr/>
                <p14:nvPr/>
              </p14:nvContentPartPr>
              <p14:xfrm>
                <a:off x="10634134" y="2535245"/>
                <a:ext cx="113040" cy="11448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4C537F5F-0992-42D7-9678-43B3AA40F3C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629814" y="2530925"/>
                  <a:ext cx="1216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712DF50A-AD82-465B-89B0-0D435DDE3DEE}"/>
                    </a:ext>
                  </a:extLst>
                </p14:cNvPr>
                <p14:cNvContentPartPr/>
                <p14:nvPr/>
              </p14:nvContentPartPr>
              <p14:xfrm>
                <a:off x="10838614" y="2736125"/>
                <a:ext cx="12600" cy="8100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712DF50A-AD82-465B-89B0-0D435DDE3DE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834294" y="2731805"/>
                  <a:ext cx="212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9A68C3A8-93FB-4F0A-939D-B3705BAFC3A2}"/>
                    </a:ext>
                  </a:extLst>
                </p14:cNvPr>
                <p14:cNvContentPartPr/>
                <p14:nvPr/>
              </p14:nvContentPartPr>
              <p14:xfrm>
                <a:off x="10776694" y="2768885"/>
                <a:ext cx="141120" cy="900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9A68C3A8-93FB-4F0A-939D-B3705BAFC3A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772374" y="2764565"/>
                  <a:ext cx="1497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08767C7A-2AB9-4B24-9A57-CEA047A7E2C1}"/>
                    </a:ext>
                  </a:extLst>
                </p14:cNvPr>
                <p14:cNvContentPartPr/>
                <p14:nvPr/>
              </p14:nvContentPartPr>
              <p14:xfrm>
                <a:off x="9231574" y="3104405"/>
                <a:ext cx="88920" cy="12312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08767C7A-2AB9-4B24-9A57-CEA047A7E2C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227254" y="3100085"/>
                  <a:ext cx="975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8D440BAA-91C9-4D16-B824-C8D0A8FE92A1}"/>
                    </a:ext>
                  </a:extLst>
                </p14:cNvPr>
                <p14:cNvContentPartPr/>
                <p14:nvPr/>
              </p14:nvContentPartPr>
              <p14:xfrm>
                <a:off x="9349294" y="3138965"/>
                <a:ext cx="95400" cy="10152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8D440BAA-91C9-4D16-B824-C8D0A8FE92A1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344974" y="3134645"/>
                  <a:ext cx="1040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E9AFA287-3B94-4B06-B850-D06C5774689F}"/>
                    </a:ext>
                  </a:extLst>
                </p14:cNvPr>
                <p14:cNvContentPartPr/>
                <p14:nvPr/>
              </p14:nvContentPartPr>
              <p14:xfrm>
                <a:off x="9491494" y="3182165"/>
                <a:ext cx="123480" cy="7452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E9AFA287-3B94-4B06-B850-D06C5774689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487174" y="3177845"/>
                  <a:ext cx="1321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25DCD93A-592D-4633-AE21-2F675654F046}"/>
                    </a:ext>
                  </a:extLst>
                </p14:cNvPr>
                <p14:cNvContentPartPr/>
                <p14:nvPr/>
              </p14:nvContentPartPr>
              <p14:xfrm>
                <a:off x="9643774" y="3167045"/>
                <a:ext cx="93960" cy="144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25DCD93A-592D-4633-AE21-2F675654F046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639454" y="3162725"/>
                  <a:ext cx="10260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5494CE8E-66BD-4F76-93A7-39D86235079D}"/>
                    </a:ext>
                  </a:extLst>
                </p14:cNvPr>
                <p14:cNvContentPartPr/>
                <p14:nvPr/>
              </p14:nvContentPartPr>
              <p14:xfrm>
                <a:off x="9790654" y="3065885"/>
                <a:ext cx="75960" cy="17316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5494CE8E-66BD-4F76-93A7-39D86235079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786334" y="3061565"/>
                  <a:ext cx="846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257E4F6B-63CC-444B-B1FC-F3B837C35DFB}"/>
                    </a:ext>
                  </a:extLst>
                </p14:cNvPr>
                <p14:cNvContentPartPr/>
                <p14:nvPr/>
              </p14:nvContentPartPr>
              <p14:xfrm>
                <a:off x="9886774" y="3112325"/>
                <a:ext cx="117000" cy="7200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257E4F6B-63CC-444B-B1FC-F3B837C35DF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882454" y="3108005"/>
                  <a:ext cx="1256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A59C073B-71EA-4536-8761-1C926E8E1393}"/>
                    </a:ext>
                  </a:extLst>
                </p14:cNvPr>
                <p14:cNvContentPartPr/>
                <p14:nvPr/>
              </p14:nvContentPartPr>
              <p14:xfrm>
                <a:off x="10127974" y="3087845"/>
                <a:ext cx="12600" cy="8316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A59C073B-71EA-4536-8761-1C926E8E139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123654" y="3083525"/>
                  <a:ext cx="212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0B16D76F-EABE-48FD-B970-32F17F953C28}"/>
                    </a:ext>
                  </a:extLst>
                </p14:cNvPr>
                <p14:cNvContentPartPr/>
                <p14:nvPr/>
              </p14:nvContentPartPr>
              <p14:xfrm>
                <a:off x="10081534" y="3109085"/>
                <a:ext cx="129240" cy="1872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0B16D76F-EABE-48FD-B970-32F17F953C2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077214" y="3104765"/>
                  <a:ext cx="1378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CE631EEA-3961-4698-B0AF-40A0A1BB5804}"/>
                    </a:ext>
                  </a:extLst>
                </p14:cNvPr>
                <p14:cNvContentPartPr/>
                <p14:nvPr/>
              </p14:nvContentPartPr>
              <p14:xfrm>
                <a:off x="10194574" y="3038525"/>
                <a:ext cx="104040" cy="11592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CE631EEA-3961-4698-B0AF-40A0A1BB580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190254" y="3034205"/>
                  <a:ext cx="1126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74D26F40-E3EC-4AA6-BE2D-5C347E509D8A}"/>
                    </a:ext>
                  </a:extLst>
                </p14:cNvPr>
                <p14:cNvContentPartPr/>
                <p14:nvPr/>
              </p14:nvContentPartPr>
              <p14:xfrm>
                <a:off x="10328134" y="3082445"/>
                <a:ext cx="86760" cy="7380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74D26F40-E3EC-4AA6-BE2D-5C347E509D8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323814" y="3078125"/>
                  <a:ext cx="954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B382AC54-5988-4A1B-8AE3-D54D5BA49764}"/>
                    </a:ext>
                  </a:extLst>
                </p14:cNvPr>
                <p14:cNvContentPartPr/>
                <p14:nvPr/>
              </p14:nvContentPartPr>
              <p14:xfrm>
                <a:off x="10427854" y="3023405"/>
                <a:ext cx="99000" cy="17100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B382AC54-5988-4A1B-8AE3-D54D5BA4976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423534" y="3019085"/>
                  <a:ext cx="1076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CB8CB719-A79E-4605-9526-299BBDB284EE}"/>
                    </a:ext>
                  </a:extLst>
                </p14:cNvPr>
                <p14:cNvContentPartPr/>
                <p14:nvPr/>
              </p14:nvContentPartPr>
              <p14:xfrm>
                <a:off x="10535134" y="2986325"/>
                <a:ext cx="59400" cy="21096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CB8CB719-A79E-4605-9526-299BBDB284EE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530814" y="2982005"/>
                  <a:ext cx="680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9CFE31A4-F1D0-413C-AB4E-CDAFA514AB9E}"/>
                    </a:ext>
                  </a:extLst>
                </p14:cNvPr>
                <p14:cNvContentPartPr/>
                <p14:nvPr/>
              </p14:nvContentPartPr>
              <p14:xfrm>
                <a:off x="10621894" y="2912165"/>
                <a:ext cx="106920" cy="12132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9CFE31A4-F1D0-413C-AB4E-CDAFA514AB9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617574" y="2907845"/>
                  <a:ext cx="1155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CFAE52CB-A893-44FA-B836-86F47097E9E5}"/>
                    </a:ext>
                  </a:extLst>
                </p14:cNvPr>
                <p14:cNvContentPartPr/>
                <p14:nvPr/>
              </p14:nvContentPartPr>
              <p14:xfrm>
                <a:off x="10830334" y="3017645"/>
                <a:ext cx="33840" cy="11736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CFAE52CB-A893-44FA-B836-86F47097E9E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826014" y="3013325"/>
                  <a:ext cx="424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29D8CCC7-8929-4D6F-B95A-6BE181F138B5}"/>
                    </a:ext>
                  </a:extLst>
                </p14:cNvPr>
                <p14:cNvContentPartPr/>
                <p14:nvPr/>
              </p14:nvContentPartPr>
              <p14:xfrm>
                <a:off x="10805494" y="3063725"/>
                <a:ext cx="94680" cy="1836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29D8CCC7-8929-4D6F-B95A-6BE181F138B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801174" y="3059405"/>
                  <a:ext cx="1033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3ABEA490-27D9-4EEA-B285-B5CC6F3BCD47}"/>
                    </a:ext>
                  </a:extLst>
                </p14:cNvPr>
                <p14:cNvContentPartPr/>
                <p14:nvPr/>
              </p14:nvContentPartPr>
              <p14:xfrm>
                <a:off x="9910174" y="3349205"/>
                <a:ext cx="18360" cy="6876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3ABEA490-27D9-4EEA-B285-B5CC6F3BCD4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905854" y="3344885"/>
                  <a:ext cx="270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C0F4C816-1B20-4C65-A6EF-73DE645BE619}"/>
                    </a:ext>
                  </a:extLst>
                </p14:cNvPr>
                <p14:cNvContentPartPr/>
                <p14:nvPr/>
              </p14:nvContentPartPr>
              <p14:xfrm>
                <a:off x="9311494" y="2988845"/>
                <a:ext cx="610200" cy="684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C0F4C816-1B20-4C65-A6EF-73DE645BE61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307174" y="2984525"/>
                  <a:ext cx="6188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9BA6D1C3-C2F0-4475-8CA4-561BC993E20A}"/>
                    </a:ext>
                  </a:extLst>
                </p14:cNvPr>
                <p14:cNvContentPartPr/>
                <p14:nvPr/>
              </p14:nvContentPartPr>
              <p14:xfrm>
                <a:off x="10040854" y="2939165"/>
                <a:ext cx="529200" cy="3708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9BA6D1C3-C2F0-4475-8CA4-561BC993E20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036534" y="2934845"/>
                  <a:ext cx="5378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14E337B3-5578-41EC-9AE3-1C82995BB2C9}"/>
                    </a:ext>
                  </a:extLst>
                </p14:cNvPr>
                <p14:cNvContentPartPr/>
                <p14:nvPr/>
              </p14:nvContentPartPr>
              <p14:xfrm>
                <a:off x="9380254" y="3276125"/>
                <a:ext cx="1206000" cy="4284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14E337B3-5578-41EC-9AE3-1C82995BB2C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375934" y="3271805"/>
                  <a:ext cx="12146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2B423341-E602-44FE-B5FE-83D4E06CDFE0}"/>
                    </a:ext>
                  </a:extLst>
                </p14:cNvPr>
                <p14:cNvContentPartPr/>
                <p14:nvPr/>
              </p14:nvContentPartPr>
              <p14:xfrm>
                <a:off x="8957974" y="2470085"/>
                <a:ext cx="1887840" cy="51912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2B423341-E602-44FE-B5FE-83D4E06CDFE0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953654" y="2465765"/>
                  <a:ext cx="1896480" cy="52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03805934-4403-49FF-BDBD-DEFC93C7BF4F}"/>
                    </a:ext>
                  </a:extLst>
                </p14:cNvPr>
                <p14:cNvContentPartPr/>
                <p14:nvPr/>
              </p14:nvContentPartPr>
              <p14:xfrm>
                <a:off x="9298894" y="2910725"/>
                <a:ext cx="205200" cy="3420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03805934-4403-49FF-BDBD-DEFC93C7BF4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294574" y="2906405"/>
                  <a:ext cx="2138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E757B437-7092-48C2-8943-411CAD40FF7B}"/>
                    </a:ext>
                  </a:extLst>
                </p14:cNvPr>
                <p14:cNvContentPartPr/>
                <p14:nvPr/>
              </p14:nvContentPartPr>
              <p14:xfrm>
                <a:off x="10269454" y="2883005"/>
                <a:ext cx="203040" cy="2448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E757B437-7092-48C2-8943-411CAD40FF7B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265134" y="2878685"/>
                  <a:ext cx="2116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99040A25-2F08-4180-A8B6-090DDB853319}"/>
                    </a:ext>
                  </a:extLst>
                </p14:cNvPr>
                <p14:cNvContentPartPr/>
                <p14:nvPr/>
              </p14:nvContentPartPr>
              <p14:xfrm>
                <a:off x="11099974" y="2529845"/>
                <a:ext cx="7920" cy="684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99040A25-2F08-4180-A8B6-090DDB853319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1095654" y="2525525"/>
                  <a:ext cx="165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03584CAC-58E5-4650-A079-F47589D43311}"/>
                    </a:ext>
                  </a:extLst>
                </p14:cNvPr>
                <p14:cNvContentPartPr/>
                <p14:nvPr/>
              </p14:nvContentPartPr>
              <p14:xfrm>
                <a:off x="11033734" y="2412845"/>
                <a:ext cx="23040" cy="63648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03584CAC-58E5-4650-A079-F47589D43311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029414" y="2408525"/>
                  <a:ext cx="31680" cy="64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F3FB53F4-A633-47C0-BAF5-DBA524E89581}"/>
                    </a:ext>
                  </a:extLst>
                </p14:cNvPr>
                <p14:cNvContentPartPr/>
                <p14:nvPr/>
              </p14:nvContentPartPr>
              <p14:xfrm>
                <a:off x="11128054" y="2581685"/>
                <a:ext cx="86760" cy="24588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F3FB53F4-A633-47C0-BAF5-DBA524E89581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123734" y="2577365"/>
                  <a:ext cx="954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FF530802-003B-47C7-8ECC-168ADF59C3DE}"/>
                    </a:ext>
                  </a:extLst>
                </p14:cNvPr>
                <p14:cNvContentPartPr/>
                <p14:nvPr/>
              </p14:nvContentPartPr>
              <p14:xfrm>
                <a:off x="11182414" y="2627405"/>
                <a:ext cx="84240" cy="14832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FF530802-003B-47C7-8ECC-168ADF59C3D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178094" y="2623085"/>
                  <a:ext cx="928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B61AAA00-1BE0-4AE8-A721-455D46BD2F12}"/>
                    </a:ext>
                  </a:extLst>
                </p14:cNvPr>
                <p14:cNvContentPartPr/>
                <p14:nvPr/>
              </p14:nvContentPartPr>
              <p14:xfrm>
                <a:off x="11335054" y="2707685"/>
                <a:ext cx="80640" cy="972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B61AAA00-1BE0-4AE8-A721-455D46BD2F1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330734" y="2703365"/>
                  <a:ext cx="892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D15C6927-2AFF-4A65-9927-A53E7BEAF61C}"/>
                    </a:ext>
                  </a:extLst>
                </p14:cNvPr>
                <p14:cNvContentPartPr/>
                <p14:nvPr/>
              </p14:nvContentPartPr>
              <p14:xfrm>
                <a:off x="11432974" y="2591045"/>
                <a:ext cx="65520" cy="20700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D15C6927-2AFF-4A65-9927-A53E7BEAF61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1428654" y="2586725"/>
                  <a:ext cx="741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3CF60BA3-9AB6-4A6D-B9F2-A2720530DAE3}"/>
                    </a:ext>
                  </a:extLst>
                </p14:cNvPr>
                <p14:cNvContentPartPr/>
                <p14:nvPr/>
              </p14:nvContentPartPr>
              <p14:xfrm>
                <a:off x="11660854" y="2628485"/>
                <a:ext cx="18720" cy="9468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3CF60BA3-9AB6-4A6D-B9F2-A2720530DAE3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1656534" y="2624165"/>
                  <a:ext cx="273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BA283304-054E-4FA9-97C4-10684405FBE3}"/>
                    </a:ext>
                  </a:extLst>
                </p14:cNvPr>
                <p14:cNvContentPartPr/>
                <p14:nvPr/>
              </p14:nvContentPartPr>
              <p14:xfrm>
                <a:off x="11611534" y="2687165"/>
                <a:ext cx="113040" cy="288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BA283304-054E-4FA9-97C4-10684405FBE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1607214" y="2682845"/>
                  <a:ext cx="12168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AB6D6128-1BA9-47D5-A134-0B708E13CCF0}"/>
                    </a:ext>
                  </a:extLst>
                </p14:cNvPr>
                <p14:cNvContentPartPr/>
                <p14:nvPr/>
              </p14:nvContentPartPr>
              <p14:xfrm>
                <a:off x="11499934" y="2656205"/>
                <a:ext cx="70560" cy="7524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AB6D6128-1BA9-47D5-A134-0B708E13CCF0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495614" y="2651885"/>
                  <a:ext cx="792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831639F4-485C-4BEF-BC7B-A06379120129}"/>
                    </a:ext>
                  </a:extLst>
                </p14:cNvPr>
                <p14:cNvContentPartPr/>
                <p14:nvPr/>
              </p14:nvContentPartPr>
              <p14:xfrm>
                <a:off x="11729974" y="2563325"/>
                <a:ext cx="77040" cy="16416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831639F4-485C-4BEF-BC7B-A06379120129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1725654" y="2559005"/>
                  <a:ext cx="856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C53FC204-A1B7-40E1-99FD-08A76CC5990D}"/>
                    </a:ext>
                  </a:extLst>
                </p14:cNvPr>
                <p14:cNvContentPartPr/>
                <p14:nvPr/>
              </p14:nvContentPartPr>
              <p14:xfrm>
                <a:off x="11840134" y="2690045"/>
                <a:ext cx="360" cy="36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C53FC204-A1B7-40E1-99FD-08A76CC5990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835814" y="26857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FF885E3F-A5BB-465F-B39A-5B4645296746}"/>
                    </a:ext>
                  </a:extLst>
                </p14:cNvPr>
                <p14:cNvContentPartPr/>
                <p14:nvPr/>
              </p14:nvContentPartPr>
              <p14:xfrm>
                <a:off x="11846974" y="2631725"/>
                <a:ext cx="90360" cy="9216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FF885E3F-A5BB-465F-B39A-5B4645296746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1842654" y="2627405"/>
                  <a:ext cx="990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072C593D-B942-4F0E-805F-C96D814B17A0}"/>
                    </a:ext>
                  </a:extLst>
                </p14:cNvPr>
                <p14:cNvContentPartPr/>
                <p14:nvPr/>
              </p14:nvContentPartPr>
              <p14:xfrm>
                <a:off x="11886214" y="2601125"/>
                <a:ext cx="81720" cy="17172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072C593D-B942-4F0E-805F-C96D814B17A0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1881894" y="2596805"/>
                  <a:ext cx="903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0398E8C8-ECE9-46E7-B8FC-7EC3542519BF}"/>
                    </a:ext>
                  </a:extLst>
                </p14:cNvPr>
                <p14:cNvContentPartPr/>
                <p14:nvPr/>
              </p14:nvContentPartPr>
              <p14:xfrm>
                <a:off x="11948494" y="2559725"/>
                <a:ext cx="73800" cy="20700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0398E8C8-ECE9-46E7-B8FC-7EC3542519BF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1944174" y="2555405"/>
                  <a:ext cx="824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52451249-43DF-4A86-8C31-4F8BA73332CC}"/>
                    </a:ext>
                  </a:extLst>
                </p14:cNvPr>
                <p14:cNvContentPartPr/>
                <p14:nvPr/>
              </p14:nvContentPartPr>
              <p14:xfrm>
                <a:off x="12017614" y="2448485"/>
                <a:ext cx="102240" cy="15444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52451249-43DF-4A86-8C31-4F8BA73332CC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2013294" y="2444165"/>
                  <a:ext cx="1108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52420175-2BB4-41DC-899F-1445D2749D5A}"/>
                    </a:ext>
                  </a:extLst>
                </p14:cNvPr>
                <p14:cNvContentPartPr/>
                <p14:nvPr/>
              </p14:nvContentPartPr>
              <p14:xfrm>
                <a:off x="11256574" y="2939885"/>
                <a:ext cx="117720" cy="1944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52420175-2BB4-41DC-899F-1445D2749D5A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1252254" y="2935565"/>
                  <a:ext cx="1263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0B94E29A-3949-4BAA-81F9-7D138A32B137}"/>
                    </a:ext>
                  </a:extLst>
                </p14:cNvPr>
                <p14:cNvContentPartPr/>
                <p14:nvPr/>
              </p14:nvContentPartPr>
              <p14:xfrm>
                <a:off x="11260534" y="2999285"/>
                <a:ext cx="101520" cy="792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0B94E29A-3949-4BAA-81F9-7D138A32B137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1256214" y="2994965"/>
                  <a:ext cx="1101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323EA547-6523-4A25-BD30-5EBBC44C2ABC}"/>
                    </a:ext>
                  </a:extLst>
                </p14:cNvPr>
                <p14:cNvContentPartPr/>
                <p14:nvPr/>
              </p14:nvContentPartPr>
              <p14:xfrm>
                <a:off x="11436214" y="2876885"/>
                <a:ext cx="100440" cy="19584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323EA547-6523-4A25-BD30-5EBBC44C2ABC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1431894" y="2872565"/>
                  <a:ext cx="1090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1FA4AC00-1B26-479E-8E55-7C821B16B486}"/>
                    </a:ext>
                  </a:extLst>
                </p14:cNvPr>
                <p14:cNvContentPartPr/>
                <p14:nvPr/>
              </p14:nvContentPartPr>
              <p14:xfrm>
                <a:off x="11552494" y="2891285"/>
                <a:ext cx="55440" cy="12744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1FA4AC00-1B26-479E-8E55-7C821B16B486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1548174" y="2886965"/>
                  <a:ext cx="640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6B79A470-7F8E-4A28-8D8D-BFB2CD890ECB}"/>
                    </a:ext>
                  </a:extLst>
                </p14:cNvPr>
                <p14:cNvContentPartPr/>
                <p14:nvPr/>
              </p14:nvContentPartPr>
              <p14:xfrm>
                <a:off x="11610454" y="2925845"/>
                <a:ext cx="105120" cy="5544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6B79A470-7F8E-4A28-8D8D-BFB2CD890ECB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1606134" y="2921525"/>
                  <a:ext cx="1137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979C0DEB-228D-4B8D-93FF-24A17C5BCB85}"/>
                    </a:ext>
                  </a:extLst>
                </p14:cNvPr>
                <p14:cNvContentPartPr/>
                <p14:nvPr/>
              </p14:nvContentPartPr>
              <p14:xfrm>
                <a:off x="11689654" y="2888405"/>
                <a:ext cx="75600" cy="17208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979C0DEB-228D-4B8D-93FF-24A17C5BCB85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1685334" y="2884085"/>
                  <a:ext cx="842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AB89DFC2-D761-4DBD-A36D-CD421BD51026}"/>
                    </a:ext>
                  </a:extLst>
                </p14:cNvPr>
                <p14:cNvContentPartPr/>
                <p14:nvPr/>
              </p14:nvContentPartPr>
              <p14:xfrm>
                <a:off x="10204294" y="847565"/>
                <a:ext cx="51120" cy="2574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AB89DFC2-D761-4DBD-A36D-CD421BD51026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0199974" y="843245"/>
                  <a:ext cx="597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18C3D6EC-FFF8-489C-99B1-10E9F98289F3}"/>
                    </a:ext>
                  </a:extLst>
                </p14:cNvPr>
                <p14:cNvContentPartPr/>
                <p14:nvPr/>
              </p14:nvContentPartPr>
              <p14:xfrm>
                <a:off x="10282054" y="847205"/>
                <a:ext cx="81720" cy="1699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18C3D6EC-FFF8-489C-99B1-10E9F98289F3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0277734" y="842885"/>
                  <a:ext cx="903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6393443-BDFF-4D8E-A50B-FA7450A8F89A}"/>
                    </a:ext>
                  </a:extLst>
                </p14:cNvPr>
                <p14:cNvContentPartPr/>
                <p14:nvPr/>
              </p14:nvContentPartPr>
              <p14:xfrm>
                <a:off x="10351174" y="915605"/>
                <a:ext cx="95760" cy="975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6393443-BDFF-4D8E-A50B-FA7450A8F89A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0346854" y="911285"/>
                  <a:ext cx="1044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158C1EBD-7099-4B3C-A519-BD75B948A7E6}"/>
                    </a:ext>
                  </a:extLst>
                </p14:cNvPr>
                <p14:cNvContentPartPr/>
                <p14:nvPr/>
              </p14:nvContentPartPr>
              <p14:xfrm>
                <a:off x="10460614" y="878885"/>
                <a:ext cx="59040" cy="15876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158C1EBD-7099-4B3C-A519-BD75B948A7E6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0456294" y="874565"/>
                  <a:ext cx="676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6F1F13DE-DF85-4D92-A9BE-14CCFCB727D8}"/>
                    </a:ext>
                  </a:extLst>
                </p14:cNvPr>
                <p14:cNvContentPartPr/>
                <p14:nvPr/>
              </p14:nvContentPartPr>
              <p14:xfrm>
                <a:off x="10615054" y="930725"/>
                <a:ext cx="198000" cy="597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6F1F13DE-DF85-4D92-A9BE-14CCFCB727D8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0610734" y="926405"/>
                  <a:ext cx="2066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20C2FEFE-4B64-407A-9261-85BFFBA9820C}"/>
                    </a:ext>
                  </a:extLst>
                </p14:cNvPr>
                <p14:cNvContentPartPr/>
                <p14:nvPr/>
              </p14:nvContentPartPr>
              <p14:xfrm>
                <a:off x="10881814" y="889685"/>
                <a:ext cx="167760" cy="1252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20C2FEFE-4B64-407A-9261-85BFFBA9820C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0877494" y="885365"/>
                  <a:ext cx="1764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7D5AD8C4-A07B-4304-AB3A-D625E378BA79}"/>
                    </a:ext>
                  </a:extLst>
                </p14:cNvPr>
                <p14:cNvContentPartPr/>
                <p14:nvPr/>
              </p14:nvContentPartPr>
              <p14:xfrm>
                <a:off x="11000974" y="737405"/>
                <a:ext cx="211320" cy="1371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7D5AD8C4-A07B-4304-AB3A-D625E378BA79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0996654" y="733085"/>
                  <a:ext cx="2199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70244EBF-B660-4026-9BA3-12F26A359124}"/>
                    </a:ext>
                  </a:extLst>
                </p14:cNvPr>
                <p14:cNvContentPartPr/>
                <p14:nvPr/>
              </p14:nvContentPartPr>
              <p14:xfrm>
                <a:off x="10797214" y="1173365"/>
                <a:ext cx="24480" cy="4338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70244EBF-B660-4026-9BA3-12F26A359124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0792894" y="1169045"/>
                  <a:ext cx="3312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76DE1D2E-43AC-4CD4-A347-C97385B38A4C}"/>
                    </a:ext>
                  </a:extLst>
                </p14:cNvPr>
                <p14:cNvContentPartPr/>
                <p14:nvPr/>
              </p14:nvContentPartPr>
              <p14:xfrm>
                <a:off x="10284934" y="1513925"/>
                <a:ext cx="1207080" cy="10656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76DE1D2E-43AC-4CD4-A347-C97385B38A4C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0280614" y="1509605"/>
                  <a:ext cx="12157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D2B6FB8-7860-48A0-BEE5-3DD64D94FCDF}"/>
                    </a:ext>
                  </a:extLst>
                </p14:cNvPr>
                <p14:cNvContentPartPr/>
                <p14:nvPr/>
              </p14:nvContentPartPr>
              <p14:xfrm>
                <a:off x="11469334" y="1444085"/>
                <a:ext cx="185400" cy="1396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D2B6FB8-7860-48A0-BEE5-3DD64D94FCDF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1465014" y="1439765"/>
                  <a:ext cx="1940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AA4506DE-4BF8-4EB3-8A80-600FE0322676}"/>
                    </a:ext>
                  </a:extLst>
                </p14:cNvPr>
                <p14:cNvContentPartPr/>
                <p14:nvPr/>
              </p14:nvContentPartPr>
              <p14:xfrm>
                <a:off x="10503454" y="1181285"/>
                <a:ext cx="668880" cy="37224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AA4506DE-4BF8-4EB3-8A80-600FE0322676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0499134" y="1176965"/>
                  <a:ext cx="67752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59E19ACE-D5FE-45FF-BCCC-58948B6789B1}"/>
                    </a:ext>
                  </a:extLst>
                </p14:cNvPr>
                <p14:cNvContentPartPr/>
                <p14:nvPr/>
              </p14:nvContentPartPr>
              <p14:xfrm>
                <a:off x="10612894" y="1560725"/>
                <a:ext cx="164880" cy="165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59E19ACE-D5FE-45FF-BCCC-58948B6789B1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0608574" y="1556405"/>
                  <a:ext cx="173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3F24A41C-833F-4EA4-9AB9-882CF4401495}"/>
                    </a:ext>
                  </a:extLst>
                </p14:cNvPr>
                <p14:cNvContentPartPr/>
                <p14:nvPr/>
              </p14:nvContentPartPr>
              <p14:xfrm>
                <a:off x="10565734" y="1548485"/>
                <a:ext cx="538560" cy="633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3F24A41C-833F-4EA4-9AB9-882CF4401495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0561414" y="1544165"/>
                  <a:ext cx="5472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434D2906-0935-41B7-B80A-8B3A5A73B5BE}"/>
                    </a:ext>
                  </a:extLst>
                </p14:cNvPr>
                <p14:cNvContentPartPr/>
                <p14:nvPr/>
              </p14:nvContentPartPr>
              <p14:xfrm>
                <a:off x="10760854" y="1506365"/>
                <a:ext cx="93240" cy="748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434D2906-0935-41B7-B80A-8B3A5A73B5BE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0756534" y="1502045"/>
                  <a:ext cx="1018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4156A623-8FF8-4BF0-A394-3E71771477A1}"/>
                    </a:ext>
                  </a:extLst>
                </p14:cNvPr>
                <p14:cNvContentPartPr/>
                <p14:nvPr/>
              </p14:nvContentPartPr>
              <p14:xfrm>
                <a:off x="10692094" y="1101005"/>
                <a:ext cx="205920" cy="1011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4156A623-8FF8-4BF0-A394-3E71771477A1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0687774" y="1096685"/>
                  <a:ext cx="2145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7BC942D0-412D-4BF0-BF74-F547FF005FB8}"/>
                    </a:ext>
                  </a:extLst>
                </p14:cNvPr>
                <p14:cNvContentPartPr/>
                <p14:nvPr/>
              </p14:nvContentPartPr>
              <p14:xfrm>
                <a:off x="11537014" y="1623725"/>
                <a:ext cx="62640" cy="9792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7BC942D0-412D-4BF0-BF74-F547FF005FB8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1532694" y="1619405"/>
                  <a:ext cx="712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237257BB-4B4F-43CF-B7CB-67C0F6916A9C}"/>
                    </a:ext>
                  </a:extLst>
                </p14:cNvPr>
                <p14:cNvContentPartPr/>
                <p14:nvPr/>
              </p14:nvContentPartPr>
              <p14:xfrm>
                <a:off x="11522254" y="1621565"/>
                <a:ext cx="176040" cy="961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237257BB-4B4F-43CF-B7CB-67C0F6916A9C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1517934" y="1617245"/>
                  <a:ext cx="1846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A9C3797B-678B-4F3A-B975-4B1C3E84DD8A}"/>
                    </a:ext>
                  </a:extLst>
                </p14:cNvPr>
                <p14:cNvContentPartPr/>
                <p14:nvPr/>
              </p14:nvContentPartPr>
              <p14:xfrm>
                <a:off x="11061814" y="1778165"/>
                <a:ext cx="102600" cy="19944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A9C3797B-678B-4F3A-B975-4B1C3E84DD8A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1057494" y="1773845"/>
                  <a:ext cx="1112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A27764C7-E00E-40D3-8677-DD095A455146}"/>
                    </a:ext>
                  </a:extLst>
                </p14:cNvPr>
                <p14:cNvContentPartPr/>
                <p14:nvPr/>
              </p14:nvContentPartPr>
              <p14:xfrm>
                <a:off x="11189614" y="1764125"/>
                <a:ext cx="36720" cy="14040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A27764C7-E00E-40D3-8677-DD095A455146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1185294" y="1759805"/>
                  <a:ext cx="453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DA016852-6D37-4767-93EC-3A8DBFABF41B}"/>
                    </a:ext>
                  </a:extLst>
                </p14:cNvPr>
                <p14:cNvContentPartPr/>
                <p14:nvPr/>
              </p14:nvContentPartPr>
              <p14:xfrm>
                <a:off x="11238574" y="1810565"/>
                <a:ext cx="100440" cy="14328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DA016852-6D37-4767-93EC-3A8DBFABF41B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1234254" y="1806245"/>
                  <a:ext cx="1090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29F6F693-18A3-4D9D-82D0-765448791FC7}"/>
                    </a:ext>
                  </a:extLst>
                </p14:cNvPr>
                <p14:cNvContentPartPr/>
                <p14:nvPr/>
              </p14:nvContentPartPr>
              <p14:xfrm>
                <a:off x="11357014" y="1758725"/>
                <a:ext cx="55080" cy="9720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29F6F693-18A3-4D9D-82D0-765448791FC7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1352694" y="1754405"/>
                  <a:ext cx="637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5FFA8DA2-03E6-4D74-B6F1-4E965D77A9A8}"/>
                    </a:ext>
                  </a:extLst>
                </p14:cNvPr>
                <p14:cNvContentPartPr/>
                <p14:nvPr/>
              </p14:nvContentPartPr>
              <p14:xfrm>
                <a:off x="11413894" y="1795805"/>
                <a:ext cx="42840" cy="6300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5FFA8DA2-03E6-4D74-B6F1-4E965D77A9A8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1409574" y="1791485"/>
                  <a:ext cx="514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A8098BD3-739D-40C9-B8D3-DAE3444A978F}"/>
                    </a:ext>
                  </a:extLst>
                </p14:cNvPr>
                <p14:cNvContentPartPr/>
                <p14:nvPr/>
              </p14:nvContentPartPr>
              <p14:xfrm>
                <a:off x="11398054" y="1801925"/>
                <a:ext cx="122040" cy="3564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A8098BD3-739D-40C9-B8D3-DAE3444A978F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1393734" y="1797605"/>
                  <a:ext cx="1306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3F28F91C-5DC4-4A72-9562-0B485EB0F39D}"/>
                    </a:ext>
                  </a:extLst>
                </p14:cNvPr>
                <p14:cNvContentPartPr/>
                <p14:nvPr/>
              </p14:nvContentPartPr>
              <p14:xfrm>
                <a:off x="11488414" y="1745765"/>
                <a:ext cx="57240" cy="14436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3F28F91C-5DC4-4A72-9562-0B485EB0F39D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1484094" y="1741445"/>
                  <a:ext cx="658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6A49989D-A0EC-4B5C-AFF9-39F2FD6E7B33}"/>
                    </a:ext>
                  </a:extLst>
                </p14:cNvPr>
                <p14:cNvContentPartPr/>
                <p14:nvPr/>
              </p14:nvContentPartPr>
              <p14:xfrm>
                <a:off x="11564374" y="1739285"/>
                <a:ext cx="65160" cy="16380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6A49989D-A0EC-4B5C-AFF9-39F2FD6E7B33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1560054" y="1734965"/>
                  <a:ext cx="738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F2CD0832-B00C-4D30-AE58-F4C1A034CCCB}"/>
                    </a:ext>
                  </a:extLst>
                </p14:cNvPr>
                <p14:cNvContentPartPr/>
                <p14:nvPr/>
              </p14:nvContentPartPr>
              <p14:xfrm>
                <a:off x="10962094" y="2138525"/>
                <a:ext cx="126000" cy="828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F2CD0832-B00C-4D30-AE58-F4C1A034CCCB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0957774" y="2134205"/>
                  <a:ext cx="1346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74143226-6F50-4032-85DC-5C408E1F3AA6}"/>
                    </a:ext>
                  </a:extLst>
                </p14:cNvPr>
                <p14:cNvContentPartPr/>
                <p14:nvPr/>
              </p14:nvContentPartPr>
              <p14:xfrm>
                <a:off x="10953814" y="2164445"/>
                <a:ext cx="132840" cy="1224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74143226-6F50-4032-85DC-5C408E1F3AA6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0949494" y="2160125"/>
                  <a:ext cx="1414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272B7D2D-4A33-4D8C-A594-8B64387F0EA6}"/>
                    </a:ext>
                  </a:extLst>
                </p14:cNvPr>
                <p14:cNvContentPartPr/>
                <p14:nvPr/>
              </p14:nvContentPartPr>
              <p14:xfrm>
                <a:off x="11146414" y="2014685"/>
                <a:ext cx="70200" cy="17316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272B7D2D-4A33-4D8C-A594-8B64387F0EA6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1142094" y="2010365"/>
                  <a:ext cx="788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61BD027E-7B5D-4DAB-83B8-D45C093E405A}"/>
                    </a:ext>
                  </a:extLst>
                </p14:cNvPr>
                <p14:cNvContentPartPr/>
                <p14:nvPr/>
              </p14:nvContentPartPr>
              <p14:xfrm>
                <a:off x="11222014" y="2035205"/>
                <a:ext cx="55080" cy="8604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61BD027E-7B5D-4DAB-83B8-D45C093E405A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1217694" y="2030885"/>
                  <a:ext cx="637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011AC2D2-8F8D-42B3-998B-8CC1E0DB249B}"/>
                    </a:ext>
                  </a:extLst>
                </p14:cNvPr>
                <p14:cNvContentPartPr/>
                <p14:nvPr/>
              </p14:nvContentPartPr>
              <p14:xfrm>
                <a:off x="11222014" y="2055005"/>
                <a:ext cx="97200" cy="5076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011AC2D2-8F8D-42B3-998B-8CC1E0DB249B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1217694" y="2050685"/>
                  <a:ext cx="1058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9D39DCC6-5EC0-440A-B448-91758483675C}"/>
                    </a:ext>
                  </a:extLst>
                </p14:cNvPr>
                <p14:cNvContentPartPr/>
                <p14:nvPr/>
              </p14:nvContentPartPr>
              <p14:xfrm>
                <a:off x="11349454" y="2048165"/>
                <a:ext cx="32760" cy="6768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9D39DCC6-5EC0-440A-B448-91758483675C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1345134" y="2043845"/>
                  <a:ext cx="414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79D51F12-AC6D-40CE-88A2-A04546931D79}"/>
                    </a:ext>
                  </a:extLst>
                </p14:cNvPr>
                <p14:cNvContentPartPr/>
                <p14:nvPr/>
              </p14:nvContentPartPr>
              <p14:xfrm>
                <a:off x="11143534" y="2053205"/>
                <a:ext cx="61200" cy="9180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79D51F12-AC6D-40CE-88A2-A04546931D79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1139214" y="2048885"/>
                  <a:ext cx="698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3B274F57-E70E-4AC1-BA66-DD4ABF35B452}"/>
                    </a:ext>
                  </a:extLst>
                </p14:cNvPr>
                <p14:cNvContentPartPr/>
                <p14:nvPr/>
              </p14:nvContentPartPr>
              <p14:xfrm>
                <a:off x="11288974" y="2066885"/>
                <a:ext cx="88200" cy="2556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3B274F57-E70E-4AC1-BA66-DD4ABF35B452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1284654" y="2062565"/>
                  <a:ext cx="968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05243F1B-32BC-4F1F-A200-59319C1DB2CF}"/>
                    </a:ext>
                  </a:extLst>
                </p14:cNvPr>
                <p14:cNvContentPartPr/>
                <p14:nvPr/>
              </p14:nvContentPartPr>
              <p14:xfrm>
                <a:off x="11429374" y="2005325"/>
                <a:ext cx="82080" cy="7812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05243F1B-32BC-4F1F-A200-59319C1DB2CF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1425054" y="2001005"/>
                  <a:ext cx="907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7CAA21B4-A0AE-4F5B-B6EE-D3F5F1D61922}"/>
                    </a:ext>
                  </a:extLst>
                </p14:cNvPr>
                <p14:cNvContentPartPr/>
                <p14:nvPr/>
              </p14:nvContentPartPr>
              <p14:xfrm>
                <a:off x="11520814" y="1957445"/>
                <a:ext cx="44640" cy="16848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7CAA21B4-A0AE-4F5B-B6EE-D3F5F1D61922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1516494" y="1953125"/>
                  <a:ext cx="532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475C2E6F-5F39-4CAD-90CE-B78DD2E1A1F5}"/>
                    </a:ext>
                  </a:extLst>
                </p14:cNvPr>
                <p14:cNvContentPartPr/>
                <p14:nvPr/>
              </p14:nvContentPartPr>
              <p14:xfrm>
                <a:off x="11566894" y="1916405"/>
                <a:ext cx="88920" cy="7164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475C2E6F-5F39-4CAD-90CE-B78DD2E1A1F5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1562574" y="1912085"/>
                  <a:ext cx="975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5BC034E3-A971-47B1-9A8F-03D3B42AB88C}"/>
                    </a:ext>
                  </a:extLst>
                </p14:cNvPr>
                <p14:cNvContentPartPr/>
                <p14:nvPr/>
              </p14:nvContentPartPr>
              <p14:xfrm>
                <a:off x="11129134" y="2235725"/>
                <a:ext cx="95760" cy="14076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5BC034E3-A971-47B1-9A8F-03D3B42AB88C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1124814" y="2231405"/>
                  <a:ext cx="1044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BE869DBF-9E20-4F44-BF72-7FC4F81A02C4}"/>
                    </a:ext>
                  </a:extLst>
                </p14:cNvPr>
                <p14:cNvContentPartPr/>
                <p14:nvPr/>
              </p14:nvContentPartPr>
              <p14:xfrm>
                <a:off x="11282494" y="2231765"/>
                <a:ext cx="88920" cy="2160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BE869DBF-9E20-4F44-BF72-7FC4F81A02C4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1278174" y="2227445"/>
                  <a:ext cx="97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C92E5DCF-BCDA-49A3-94A2-8B90F5C1D104}"/>
                    </a:ext>
                  </a:extLst>
                </p14:cNvPr>
                <p14:cNvContentPartPr/>
                <p14:nvPr/>
              </p14:nvContentPartPr>
              <p14:xfrm>
                <a:off x="11290774" y="2265605"/>
                <a:ext cx="78120" cy="2088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C92E5DCF-BCDA-49A3-94A2-8B90F5C1D104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1286454" y="2261285"/>
                  <a:ext cx="86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26108FD6-6EB2-4FAB-8141-4543BEEA8761}"/>
                    </a:ext>
                  </a:extLst>
                </p14:cNvPr>
                <p14:cNvContentPartPr/>
                <p14:nvPr/>
              </p14:nvContentPartPr>
              <p14:xfrm>
                <a:off x="11412094" y="2174885"/>
                <a:ext cx="54360" cy="8748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26108FD6-6EB2-4FAB-8141-4543BEEA8761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1407774" y="2170565"/>
                  <a:ext cx="630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E6E25AE6-BEB5-4C9A-AC65-B08FE0CD9FB2}"/>
                    </a:ext>
                  </a:extLst>
                </p14:cNvPr>
                <p14:cNvContentPartPr/>
                <p14:nvPr/>
              </p14:nvContentPartPr>
              <p14:xfrm>
                <a:off x="11627374" y="2108285"/>
                <a:ext cx="48240" cy="12888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E6E25AE6-BEB5-4C9A-AC65-B08FE0CD9FB2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1623054" y="2103965"/>
                  <a:ext cx="568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CAE26F4F-71CC-4D3D-A78B-DF1A217E5044}"/>
                    </a:ext>
                  </a:extLst>
                </p14:cNvPr>
                <p14:cNvContentPartPr/>
                <p14:nvPr/>
              </p14:nvContentPartPr>
              <p14:xfrm>
                <a:off x="11660854" y="2021525"/>
                <a:ext cx="122400" cy="7596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CAE26F4F-71CC-4D3D-A78B-DF1A217E5044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1656534" y="2017205"/>
                  <a:ext cx="1310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6A156200-2B37-401F-A3E1-9CB1C93A1120}"/>
                    </a:ext>
                  </a:extLst>
                </p14:cNvPr>
                <p14:cNvContentPartPr/>
                <p14:nvPr/>
              </p14:nvContentPartPr>
              <p14:xfrm>
                <a:off x="11211574" y="2400245"/>
                <a:ext cx="107640" cy="9468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6A156200-2B37-401F-A3E1-9CB1C93A1120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1207254" y="2395925"/>
                  <a:ext cx="1162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C9FB7095-8434-415B-B2C8-BE120DC6EAB4}"/>
                    </a:ext>
                  </a:extLst>
                </p14:cNvPr>
                <p14:cNvContentPartPr/>
                <p14:nvPr/>
              </p14:nvContentPartPr>
              <p14:xfrm>
                <a:off x="11355214" y="2358125"/>
                <a:ext cx="113040" cy="3456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C9FB7095-8434-415B-B2C8-BE120DC6EAB4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1350894" y="2353805"/>
                  <a:ext cx="1216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3A8E8218-F7A7-4F59-81A8-D872A6B1361D}"/>
                    </a:ext>
                  </a:extLst>
                </p14:cNvPr>
                <p14:cNvContentPartPr/>
                <p14:nvPr/>
              </p14:nvContentPartPr>
              <p14:xfrm>
                <a:off x="11375734" y="2382605"/>
                <a:ext cx="87120" cy="2088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3A8E8218-F7A7-4F59-81A8-D872A6B1361D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1371414" y="2378285"/>
                  <a:ext cx="95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8F2B9BA2-3A90-4C19-8E2F-AFFA2D531703}"/>
                    </a:ext>
                  </a:extLst>
                </p14:cNvPr>
                <p14:cNvContentPartPr/>
                <p14:nvPr/>
              </p14:nvContentPartPr>
              <p14:xfrm>
                <a:off x="11533054" y="2287925"/>
                <a:ext cx="56880" cy="10980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8F2B9BA2-3A90-4C19-8E2F-AFFA2D531703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1528734" y="2283605"/>
                  <a:ext cx="655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620C5E7C-0C9A-45A0-B740-E12CFBAFD31A}"/>
                    </a:ext>
                  </a:extLst>
                </p14:cNvPr>
                <p14:cNvContentPartPr/>
                <p14:nvPr/>
              </p14:nvContentPartPr>
              <p14:xfrm>
                <a:off x="11605054" y="2290445"/>
                <a:ext cx="45000" cy="8244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620C5E7C-0C9A-45A0-B740-E12CFBAFD31A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1600734" y="2286125"/>
                  <a:ext cx="536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4161C306-FFAB-4E6C-BDDC-F17D8C89C880}"/>
                    </a:ext>
                  </a:extLst>
                </p14:cNvPr>
                <p14:cNvContentPartPr/>
                <p14:nvPr/>
              </p14:nvContentPartPr>
              <p14:xfrm>
                <a:off x="11603254" y="2312765"/>
                <a:ext cx="74880" cy="3312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4161C306-FFAB-4E6C-BDDC-F17D8C89C880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1598934" y="2308445"/>
                  <a:ext cx="83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3B41242C-44FC-480F-B744-FEF408C0F10E}"/>
                    </a:ext>
                  </a:extLst>
                </p14:cNvPr>
                <p14:cNvContentPartPr/>
                <p14:nvPr/>
              </p14:nvContentPartPr>
              <p14:xfrm>
                <a:off x="11670214" y="2287565"/>
                <a:ext cx="90720" cy="5688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3B41242C-44FC-480F-B744-FEF408C0F10E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1665894" y="2283245"/>
                  <a:ext cx="993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66972587-5AC4-40FC-A179-5E5BEEBA5FF4}"/>
                    </a:ext>
                  </a:extLst>
                </p14:cNvPr>
                <p14:cNvContentPartPr/>
                <p14:nvPr/>
              </p14:nvContentPartPr>
              <p14:xfrm>
                <a:off x="11786494" y="2177045"/>
                <a:ext cx="86400" cy="13536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66972587-5AC4-40FC-A179-5E5BEEBA5FF4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1782174" y="2172725"/>
                  <a:ext cx="950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14ED58E6-1DF1-4CD0-9CAE-0699E5DE13FB}"/>
                    </a:ext>
                  </a:extLst>
                </p14:cNvPr>
                <p14:cNvContentPartPr/>
                <p14:nvPr/>
              </p14:nvContentPartPr>
              <p14:xfrm>
                <a:off x="11148214" y="3221405"/>
                <a:ext cx="70200" cy="21564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14ED58E6-1DF1-4CD0-9CAE-0699E5DE13FB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1143894" y="3217085"/>
                  <a:ext cx="788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C11B6E39-6DA0-4443-B844-F46C84C892BF}"/>
                    </a:ext>
                  </a:extLst>
                </p14:cNvPr>
                <p14:cNvContentPartPr/>
                <p14:nvPr/>
              </p14:nvContentPartPr>
              <p14:xfrm>
                <a:off x="11108614" y="3318965"/>
                <a:ext cx="101160" cy="2052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C11B6E39-6DA0-4443-B844-F46C84C892BF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1104294" y="3314645"/>
                  <a:ext cx="109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0DA73414-B420-494B-9472-96D1B9FA952D}"/>
                    </a:ext>
                  </a:extLst>
                </p14:cNvPr>
                <p14:cNvContentPartPr/>
                <p14:nvPr/>
              </p14:nvContentPartPr>
              <p14:xfrm>
                <a:off x="11230294" y="3156605"/>
                <a:ext cx="17640" cy="10080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0DA73414-B420-494B-9472-96D1B9FA952D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1225974" y="3152285"/>
                  <a:ext cx="262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EFFAC8C6-9226-459D-A3AD-0666BA8175C7}"/>
                    </a:ext>
                  </a:extLst>
                </p14:cNvPr>
                <p14:cNvContentPartPr/>
                <p14:nvPr/>
              </p14:nvContentPartPr>
              <p14:xfrm>
                <a:off x="11260534" y="3194045"/>
                <a:ext cx="84960" cy="16092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EFFAC8C6-9226-459D-A3AD-0666BA8175C7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1256214" y="3189725"/>
                  <a:ext cx="936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38B11D06-15B7-446E-8B9F-3752BBCCCE14}"/>
                    </a:ext>
                  </a:extLst>
                </p14:cNvPr>
                <p14:cNvContentPartPr/>
                <p14:nvPr/>
              </p14:nvContentPartPr>
              <p14:xfrm>
                <a:off x="11342974" y="3253445"/>
                <a:ext cx="107280" cy="6516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38B11D06-15B7-446E-8B9F-3752BBCCCE14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1338654" y="3249125"/>
                  <a:ext cx="1159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F58E10BC-9D23-4E93-9362-98AA2940C536}"/>
                    </a:ext>
                  </a:extLst>
                </p14:cNvPr>
                <p14:cNvContentPartPr/>
                <p14:nvPr/>
              </p14:nvContentPartPr>
              <p14:xfrm>
                <a:off x="11427934" y="3205925"/>
                <a:ext cx="87120" cy="16560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F58E10BC-9D23-4E93-9362-98AA2940C536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1423614" y="3201605"/>
                  <a:ext cx="957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1216C534-7AA5-4BCE-B9CC-A3A5C60F4813}"/>
                    </a:ext>
                  </a:extLst>
                </p14:cNvPr>
                <p14:cNvContentPartPr/>
                <p14:nvPr/>
              </p14:nvContentPartPr>
              <p14:xfrm>
                <a:off x="11567974" y="3284045"/>
                <a:ext cx="130320" cy="1404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1216C534-7AA5-4BCE-B9CC-A3A5C60F4813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1563654" y="3279725"/>
                  <a:ext cx="1389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D44F421F-4180-4844-BC01-E69A9C40C668}"/>
                    </a:ext>
                  </a:extLst>
                </p14:cNvPr>
                <p14:cNvContentPartPr/>
                <p14:nvPr/>
              </p14:nvContentPartPr>
              <p14:xfrm>
                <a:off x="11589214" y="3321845"/>
                <a:ext cx="127080" cy="1260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D44F421F-4180-4844-BC01-E69A9C40C668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1584894" y="3317525"/>
                  <a:ext cx="1357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4FBA5458-CD53-4551-8429-EF250730D99E}"/>
                    </a:ext>
                  </a:extLst>
                </p14:cNvPr>
                <p14:cNvContentPartPr/>
                <p14:nvPr/>
              </p14:nvContentPartPr>
              <p14:xfrm>
                <a:off x="11265934" y="3533885"/>
                <a:ext cx="360" cy="36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4FBA5458-CD53-4551-8429-EF250730D99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261614" y="35295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34B630D7-289A-4C35-BF99-961E1B79BCEC}"/>
                    </a:ext>
                  </a:extLst>
                </p14:cNvPr>
                <p14:cNvContentPartPr/>
                <p14:nvPr/>
              </p14:nvContentPartPr>
              <p14:xfrm>
                <a:off x="11276734" y="3469805"/>
                <a:ext cx="68760" cy="18936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34B630D7-289A-4C35-BF99-961E1B79BCEC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1272414" y="3465485"/>
                  <a:ext cx="774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A51B4A6D-B136-4E3B-8E91-96A5325F87BF}"/>
                    </a:ext>
                  </a:extLst>
                </p14:cNvPr>
                <p14:cNvContentPartPr/>
                <p14:nvPr/>
              </p14:nvContentPartPr>
              <p14:xfrm>
                <a:off x="11349454" y="3497885"/>
                <a:ext cx="82080" cy="10116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A51B4A6D-B136-4E3B-8E91-96A5325F87BF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1345134" y="3493565"/>
                  <a:ext cx="907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2604DE99-2B77-4A1A-8182-0675E58C9C77}"/>
                    </a:ext>
                  </a:extLst>
                </p14:cNvPr>
                <p14:cNvContentPartPr/>
                <p14:nvPr/>
              </p14:nvContentPartPr>
              <p14:xfrm>
                <a:off x="11488414" y="3548285"/>
                <a:ext cx="88200" cy="1008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2604DE99-2B77-4A1A-8182-0675E58C9C77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1484094" y="3543965"/>
                  <a:ext cx="968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960F6660-71BE-4EAB-AD1A-8F1EC23A2CE1}"/>
                    </a:ext>
                  </a:extLst>
                </p14:cNvPr>
                <p14:cNvContentPartPr/>
                <p14:nvPr/>
              </p14:nvContentPartPr>
              <p14:xfrm>
                <a:off x="11625574" y="3460445"/>
                <a:ext cx="48960" cy="12600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960F6660-71BE-4EAB-AD1A-8F1EC23A2CE1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1621254" y="3456125"/>
                  <a:ext cx="576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D6900FE8-2F65-411A-BA81-DB0EBB48DCCC}"/>
                    </a:ext>
                  </a:extLst>
                </p14:cNvPr>
                <p14:cNvContentPartPr/>
                <p14:nvPr/>
              </p14:nvContentPartPr>
              <p14:xfrm>
                <a:off x="11693614" y="3482765"/>
                <a:ext cx="77400" cy="5508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D6900FE8-2F65-411A-BA81-DB0EBB48DCCC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1689294" y="3478445"/>
                  <a:ext cx="860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B5A4D312-B751-4717-873A-30FBFA8F203D}"/>
                    </a:ext>
                  </a:extLst>
                </p14:cNvPr>
                <p14:cNvContentPartPr/>
                <p14:nvPr/>
              </p14:nvContentPartPr>
              <p14:xfrm>
                <a:off x="11817814" y="3479165"/>
                <a:ext cx="19440" cy="6984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B5A4D312-B751-4717-873A-30FBFA8F203D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1813494" y="3474845"/>
                  <a:ext cx="280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EEC7D783-150F-43F4-B305-9F80A508047F}"/>
                    </a:ext>
                  </a:extLst>
                </p14:cNvPr>
                <p14:cNvContentPartPr/>
                <p14:nvPr/>
              </p14:nvContentPartPr>
              <p14:xfrm>
                <a:off x="11792254" y="3511205"/>
                <a:ext cx="79200" cy="36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EEC7D783-150F-43F4-B305-9F80A508047F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1787934" y="3506885"/>
                  <a:ext cx="8784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E8438C30-8EE7-458B-B88D-FBCF4726A73C}"/>
                    </a:ext>
                  </a:extLst>
                </p14:cNvPr>
                <p14:cNvContentPartPr/>
                <p14:nvPr/>
              </p14:nvContentPartPr>
              <p14:xfrm>
                <a:off x="11852374" y="3440645"/>
                <a:ext cx="75600" cy="9792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E8438C30-8EE7-458B-B88D-FBCF4726A73C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1848054" y="3436325"/>
                  <a:ext cx="842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AF8A3ADD-41AC-4593-88AC-5F375EE35E1A}"/>
                    </a:ext>
                  </a:extLst>
                </p14:cNvPr>
                <p14:cNvContentPartPr/>
                <p14:nvPr/>
              </p14:nvContentPartPr>
              <p14:xfrm>
                <a:off x="11911774" y="3432005"/>
                <a:ext cx="73440" cy="11016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AF8A3ADD-41AC-4593-88AC-5F375EE35E1A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1907454" y="3427685"/>
                  <a:ext cx="820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D474EDF7-1B43-4021-89D9-344AECEE71CB}"/>
                    </a:ext>
                  </a:extLst>
                </p14:cNvPr>
                <p14:cNvContentPartPr/>
                <p14:nvPr/>
              </p14:nvContentPartPr>
              <p14:xfrm>
                <a:off x="11982334" y="3406085"/>
                <a:ext cx="50760" cy="14976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D474EDF7-1B43-4021-89D9-344AECEE71CB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1978014" y="3401765"/>
                  <a:ext cx="594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4A4F524E-D7A6-4D96-8571-C7564326F4E9}"/>
                    </a:ext>
                  </a:extLst>
                </p14:cNvPr>
                <p14:cNvContentPartPr/>
                <p14:nvPr/>
              </p14:nvContentPartPr>
              <p14:xfrm>
                <a:off x="12023374" y="3373685"/>
                <a:ext cx="74160" cy="21132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4A4F524E-D7A6-4D96-8571-C7564326F4E9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2019054" y="3369365"/>
                  <a:ext cx="828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A260E805-5D85-408B-B8C7-C5C6DD933852}"/>
                    </a:ext>
                  </a:extLst>
                </p14:cNvPr>
                <p14:cNvContentPartPr/>
                <p14:nvPr/>
              </p14:nvContentPartPr>
              <p14:xfrm>
                <a:off x="11371054" y="3628565"/>
                <a:ext cx="294840" cy="3420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A260E805-5D85-408B-B8C7-C5C6DD933852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1366734" y="3624245"/>
                  <a:ext cx="3034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30947693-FC81-4C74-9010-B68F7CB316F5}"/>
                    </a:ext>
                  </a:extLst>
                </p14:cNvPr>
                <p14:cNvContentPartPr/>
                <p14:nvPr/>
              </p14:nvContentPartPr>
              <p14:xfrm>
                <a:off x="11678854" y="3609845"/>
                <a:ext cx="341640" cy="5112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30947693-FC81-4C74-9010-B68F7CB316F5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1674534" y="3605525"/>
                  <a:ext cx="3502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505F112D-126E-4CCC-9416-CD981CC8682D}"/>
                    </a:ext>
                  </a:extLst>
                </p14:cNvPr>
                <p14:cNvContentPartPr/>
                <p14:nvPr/>
              </p14:nvContentPartPr>
              <p14:xfrm>
                <a:off x="9152734" y="2937005"/>
                <a:ext cx="1330560" cy="7524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505F112D-126E-4CCC-9416-CD981CC8682D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9148414" y="2932685"/>
                  <a:ext cx="13392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B023A934-AE1C-45F4-BC75-FE2B776A6585}"/>
                    </a:ext>
                  </a:extLst>
                </p14:cNvPr>
                <p14:cNvContentPartPr/>
                <p14:nvPr/>
              </p14:nvContentPartPr>
              <p14:xfrm>
                <a:off x="9283774" y="3293765"/>
                <a:ext cx="1329480" cy="2304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B023A934-AE1C-45F4-BC75-FE2B776A6585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9279454" y="3289445"/>
                  <a:ext cx="13381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D0B92980-F033-40AD-A95E-8F803B80519A}"/>
                    </a:ext>
                  </a:extLst>
                </p14:cNvPr>
                <p14:cNvContentPartPr/>
                <p14:nvPr/>
              </p14:nvContentPartPr>
              <p14:xfrm>
                <a:off x="9914854" y="3554765"/>
                <a:ext cx="37800" cy="13392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D0B92980-F033-40AD-A95E-8F803B80519A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9910534" y="3550445"/>
                  <a:ext cx="464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DE9B8A42-7989-4FDC-B4F8-ABB2E72CC186}"/>
                    </a:ext>
                  </a:extLst>
                </p14:cNvPr>
                <p14:cNvContentPartPr/>
                <p14:nvPr/>
              </p14:nvContentPartPr>
              <p14:xfrm>
                <a:off x="9364054" y="3850685"/>
                <a:ext cx="110520" cy="6948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DE9B8A42-7989-4FDC-B4F8-ABB2E72CC186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9359734" y="3846365"/>
                  <a:ext cx="1191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8FBF908C-E6C4-48E0-98E6-543A95D6357D}"/>
                    </a:ext>
                  </a:extLst>
                </p14:cNvPr>
                <p14:cNvContentPartPr/>
                <p14:nvPr/>
              </p14:nvContentPartPr>
              <p14:xfrm>
                <a:off x="9415174" y="3857885"/>
                <a:ext cx="47880" cy="13320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8FBF908C-E6C4-48E0-98E6-543A95D6357D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9410854" y="3853565"/>
                  <a:ext cx="565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A5A6B6AA-DC17-4077-B9F4-6F1BEF44E9CE}"/>
                    </a:ext>
                  </a:extLst>
                </p14:cNvPr>
                <p14:cNvContentPartPr/>
                <p14:nvPr/>
              </p14:nvContentPartPr>
              <p14:xfrm>
                <a:off x="9480334" y="3905045"/>
                <a:ext cx="67680" cy="7596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A5A6B6AA-DC17-4077-B9F4-6F1BEF44E9CE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9476014" y="3900725"/>
                  <a:ext cx="763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DDA88712-6653-486E-826D-3F9FCC0F5AD5}"/>
                    </a:ext>
                  </a:extLst>
                </p14:cNvPr>
                <p14:cNvContentPartPr/>
                <p14:nvPr/>
              </p14:nvContentPartPr>
              <p14:xfrm>
                <a:off x="9647734" y="3917645"/>
                <a:ext cx="92160" cy="684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DDA88712-6653-486E-826D-3F9FCC0F5AD5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9643414" y="3913325"/>
                  <a:ext cx="1008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C7C34C25-2737-4C79-B451-87D1E957CEC2}"/>
                    </a:ext>
                  </a:extLst>
                </p14:cNvPr>
                <p14:cNvContentPartPr/>
                <p14:nvPr/>
              </p14:nvContentPartPr>
              <p14:xfrm>
                <a:off x="9798214" y="3842765"/>
                <a:ext cx="74880" cy="14868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C7C34C25-2737-4C79-B451-87D1E957CEC2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9793894" y="3838445"/>
                  <a:ext cx="835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DD932A2F-5493-446A-A198-E1A61ED8BA23}"/>
                    </a:ext>
                  </a:extLst>
                </p14:cNvPr>
                <p14:cNvContentPartPr/>
                <p14:nvPr/>
              </p14:nvContentPartPr>
              <p14:xfrm>
                <a:off x="9915934" y="3875165"/>
                <a:ext cx="103320" cy="8208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DD932A2F-5493-446A-A198-E1A61ED8BA23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9911614" y="3870845"/>
                  <a:ext cx="1119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171AC427-6E89-4F96-B2E6-0869D1D7B022}"/>
                    </a:ext>
                  </a:extLst>
                </p14:cNvPr>
                <p14:cNvContentPartPr/>
                <p14:nvPr/>
              </p14:nvContentPartPr>
              <p14:xfrm>
                <a:off x="10096294" y="3871925"/>
                <a:ext cx="25920" cy="8748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171AC427-6E89-4F96-B2E6-0869D1D7B022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0091974" y="3867605"/>
                  <a:ext cx="345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06E76656-2848-4C19-9E8E-8B75E50576C2}"/>
                    </a:ext>
                  </a:extLst>
                </p14:cNvPr>
                <p14:cNvContentPartPr/>
                <p14:nvPr/>
              </p14:nvContentPartPr>
              <p14:xfrm>
                <a:off x="10072174" y="3899645"/>
                <a:ext cx="94680" cy="1584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06E76656-2848-4C19-9E8E-8B75E50576C2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0067854" y="3895325"/>
                  <a:ext cx="1033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1F40ED5C-13B5-4FA4-92B9-8B577552C4BD}"/>
                    </a:ext>
                  </a:extLst>
                </p14:cNvPr>
                <p14:cNvContentPartPr/>
                <p14:nvPr/>
              </p14:nvContentPartPr>
              <p14:xfrm>
                <a:off x="10210774" y="3800645"/>
                <a:ext cx="100800" cy="13932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1F40ED5C-13B5-4FA4-92B9-8B577552C4BD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0206454" y="3796325"/>
                  <a:ext cx="1094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C815590D-3086-4EFA-AF4A-045B48569696}"/>
                    </a:ext>
                  </a:extLst>
                </p14:cNvPr>
                <p14:cNvContentPartPr/>
                <p14:nvPr/>
              </p14:nvContentPartPr>
              <p14:xfrm>
                <a:off x="10351894" y="3830165"/>
                <a:ext cx="83160" cy="11196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C815590D-3086-4EFA-AF4A-045B48569696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0347574" y="3825845"/>
                  <a:ext cx="918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294C1D47-E2FF-4EFF-BEA3-3E8651F8AD07}"/>
                    </a:ext>
                  </a:extLst>
                </p14:cNvPr>
                <p14:cNvContentPartPr/>
                <p14:nvPr/>
              </p14:nvContentPartPr>
              <p14:xfrm>
                <a:off x="10339654" y="3848525"/>
                <a:ext cx="92880" cy="5976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294C1D47-E2FF-4EFF-BEA3-3E8651F8AD07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0335334" y="3844205"/>
                  <a:ext cx="1015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7E14B1C9-544E-4C38-ADDF-0D85CF61FB82}"/>
                    </a:ext>
                  </a:extLst>
                </p14:cNvPr>
                <p14:cNvContentPartPr/>
                <p14:nvPr/>
              </p14:nvContentPartPr>
              <p14:xfrm>
                <a:off x="10468894" y="3881285"/>
                <a:ext cx="56520" cy="6876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7E14B1C9-544E-4C38-ADDF-0D85CF61FB82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0464574" y="3876965"/>
                  <a:ext cx="651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F1AE7A46-C8E1-42EE-B83A-743B3C1F8414}"/>
                    </a:ext>
                  </a:extLst>
                </p14:cNvPr>
                <p14:cNvContentPartPr/>
                <p14:nvPr/>
              </p14:nvContentPartPr>
              <p14:xfrm>
                <a:off x="10537294" y="3774365"/>
                <a:ext cx="58320" cy="19296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F1AE7A46-C8E1-42EE-B83A-743B3C1F8414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0532974" y="3770045"/>
                  <a:ext cx="669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0CD75481-A9A9-4426-B13E-DC559B01E40D}"/>
                    </a:ext>
                  </a:extLst>
                </p14:cNvPr>
                <p14:cNvContentPartPr/>
                <p14:nvPr/>
              </p14:nvContentPartPr>
              <p14:xfrm>
                <a:off x="10549174" y="3709565"/>
                <a:ext cx="113040" cy="30312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0CD75481-A9A9-4426-B13E-DC559B01E40D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0544854" y="3705245"/>
                  <a:ext cx="1216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7C9DE92F-2C23-44C2-BA12-FF14C5D7C00B}"/>
                    </a:ext>
                  </a:extLst>
                </p14:cNvPr>
                <p14:cNvContentPartPr/>
                <p14:nvPr/>
              </p14:nvContentPartPr>
              <p14:xfrm>
                <a:off x="9253894" y="3752045"/>
                <a:ext cx="125280" cy="27432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7C9DE92F-2C23-44C2-BA12-FF14C5D7C00B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9249574" y="3747725"/>
                  <a:ext cx="1339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B1908F4B-69BC-484C-8CF2-42CD99476058}"/>
                    </a:ext>
                  </a:extLst>
                </p14:cNvPr>
                <p14:cNvContentPartPr/>
                <p14:nvPr/>
              </p14:nvContentPartPr>
              <p14:xfrm>
                <a:off x="10620094" y="3618485"/>
                <a:ext cx="113040" cy="12492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B1908F4B-69BC-484C-8CF2-42CD99476058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0615774" y="3614165"/>
                  <a:ext cx="1216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C6C0C391-76EA-4B45-9EE9-B7E3F4FD8370}"/>
                    </a:ext>
                  </a:extLst>
                </p14:cNvPr>
                <p14:cNvContentPartPr/>
                <p14:nvPr/>
              </p14:nvContentPartPr>
              <p14:xfrm>
                <a:off x="9212494" y="3999365"/>
                <a:ext cx="1463400" cy="7488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C6C0C391-76EA-4B45-9EE9-B7E3F4FD8370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9208174" y="3995045"/>
                  <a:ext cx="14720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B8E228A8-B04B-4A13-AC3B-F2F4C383F6E1}"/>
                    </a:ext>
                  </a:extLst>
                </p14:cNvPr>
                <p14:cNvContentPartPr/>
                <p14:nvPr/>
              </p14:nvContentPartPr>
              <p14:xfrm>
                <a:off x="8925214" y="971405"/>
                <a:ext cx="66960" cy="25020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B8E228A8-B04B-4A13-AC3B-F2F4C383F6E1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8920894" y="967085"/>
                  <a:ext cx="756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56C1E40C-BA3F-4EB4-B539-FAE3E0CC6A99}"/>
                    </a:ext>
                  </a:extLst>
                </p14:cNvPr>
                <p14:cNvContentPartPr/>
                <p14:nvPr/>
              </p14:nvContentPartPr>
              <p14:xfrm>
                <a:off x="8860054" y="1108925"/>
                <a:ext cx="155880" cy="2304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56C1E40C-BA3F-4EB4-B539-FAE3E0CC6A99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8855734" y="1104605"/>
                  <a:ext cx="1645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775100A3-C9C6-454E-842C-A6306BDD7CA3}"/>
                    </a:ext>
                  </a:extLst>
                </p14:cNvPr>
                <p14:cNvContentPartPr/>
                <p14:nvPr/>
              </p14:nvContentPartPr>
              <p14:xfrm>
                <a:off x="9042574" y="927845"/>
                <a:ext cx="113040" cy="23040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775100A3-C9C6-454E-842C-A6306BDD7CA3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9038254" y="923525"/>
                  <a:ext cx="1216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26AAA5B1-5518-48B6-8B4C-E9D884A23489}"/>
                    </a:ext>
                  </a:extLst>
                </p14:cNvPr>
                <p14:cNvContentPartPr/>
                <p14:nvPr/>
              </p14:nvContentPartPr>
              <p14:xfrm>
                <a:off x="9134734" y="955205"/>
                <a:ext cx="79920" cy="15840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26AAA5B1-5518-48B6-8B4C-E9D884A23489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9130414" y="950885"/>
                  <a:ext cx="885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5DAFF707-A0D1-4312-B513-E14F248A3ECD}"/>
                    </a:ext>
                  </a:extLst>
                </p14:cNvPr>
                <p14:cNvContentPartPr/>
                <p14:nvPr/>
              </p14:nvContentPartPr>
              <p14:xfrm>
                <a:off x="9226534" y="921725"/>
                <a:ext cx="62640" cy="21600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5DAFF707-A0D1-4312-B513-E14F248A3ECD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9222214" y="917405"/>
                  <a:ext cx="712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A1F50B0A-5599-4408-B7CC-4DF58B3D81F2}"/>
                    </a:ext>
                  </a:extLst>
                </p14:cNvPr>
                <p14:cNvContentPartPr/>
                <p14:nvPr/>
              </p14:nvContentPartPr>
              <p14:xfrm>
                <a:off x="9339934" y="991565"/>
                <a:ext cx="136080" cy="828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A1F50B0A-5599-4408-B7CC-4DF58B3D81F2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9335614" y="987245"/>
                  <a:ext cx="1447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5F9E3B6D-4638-40BF-925E-BD89844F1139}"/>
                    </a:ext>
                  </a:extLst>
                </p14:cNvPr>
                <p14:cNvContentPartPr/>
                <p14:nvPr/>
              </p14:nvContentPartPr>
              <p14:xfrm>
                <a:off x="9356494" y="1035485"/>
                <a:ext cx="126360" cy="468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5F9E3B6D-4638-40BF-925E-BD89844F1139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9352174" y="1031165"/>
                  <a:ext cx="1350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AF976DDA-C00F-4F35-B5B9-F1E7ADC64915}"/>
                    </a:ext>
                  </a:extLst>
                </p14:cNvPr>
                <p14:cNvContentPartPr/>
                <p14:nvPr/>
              </p14:nvContentPartPr>
              <p14:xfrm>
                <a:off x="9531814" y="901205"/>
                <a:ext cx="97560" cy="13500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AF976DDA-C00F-4F35-B5B9-F1E7ADC64915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9527494" y="896885"/>
                  <a:ext cx="1062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195111CA-9613-472A-8A33-DD86D38777D7}"/>
                    </a:ext>
                  </a:extLst>
                </p14:cNvPr>
                <p14:cNvContentPartPr/>
                <p14:nvPr/>
              </p14:nvContentPartPr>
              <p14:xfrm>
                <a:off x="9674374" y="975005"/>
                <a:ext cx="28800" cy="1152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195111CA-9613-472A-8A33-DD86D38777D7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9670054" y="970685"/>
                  <a:ext cx="374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1B8F2781-A840-4101-820A-3E0E3AE6A70A}"/>
                    </a:ext>
                  </a:extLst>
                </p14:cNvPr>
                <p14:cNvContentPartPr/>
                <p14:nvPr/>
              </p14:nvContentPartPr>
              <p14:xfrm>
                <a:off x="9759694" y="904085"/>
                <a:ext cx="69840" cy="10260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1B8F2781-A840-4101-820A-3E0E3AE6A70A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9755374" y="899765"/>
                  <a:ext cx="784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6DDD654D-1FD4-4313-A692-79BAB1AD433F}"/>
                    </a:ext>
                  </a:extLst>
                </p14:cNvPr>
                <p14:cNvContentPartPr/>
                <p14:nvPr/>
              </p14:nvContentPartPr>
              <p14:xfrm>
                <a:off x="9746374" y="939725"/>
                <a:ext cx="93240" cy="5400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6DDD654D-1FD4-4313-A692-79BAB1AD433F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9742054" y="935405"/>
                  <a:ext cx="1018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D6097606-46C2-4E46-B29A-40FD8DB65091}"/>
                    </a:ext>
                  </a:extLst>
                </p14:cNvPr>
                <p14:cNvContentPartPr/>
                <p14:nvPr/>
              </p14:nvContentPartPr>
              <p14:xfrm>
                <a:off x="9869494" y="963125"/>
                <a:ext cx="26640" cy="5364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D6097606-46C2-4E46-B29A-40FD8DB65091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9865174" y="958805"/>
                  <a:ext cx="352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4E3D6185-4A68-4171-AF71-F2C31FFF7CD7}"/>
                    </a:ext>
                  </a:extLst>
                </p14:cNvPr>
                <p14:cNvContentPartPr/>
                <p14:nvPr/>
              </p14:nvContentPartPr>
              <p14:xfrm>
                <a:off x="9872014" y="881765"/>
                <a:ext cx="2880" cy="360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4E3D6185-4A68-4171-AF71-F2C31FFF7CD7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9867694" y="877445"/>
                  <a:ext cx="115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D4306DA3-2B42-4B70-A34A-0E9258FB583F}"/>
                    </a:ext>
                  </a:extLst>
                </p14:cNvPr>
                <p14:cNvContentPartPr/>
                <p14:nvPr/>
              </p14:nvContentPartPr>
              <p14:xfrm>
                <a:off x="8950774" y="1324205"/>
                <a:ext cx="118440" cy="21492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D4306DA3-2B42-4B70-A34A-0E9258FB583F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8946454" y="1319885"/>
                  <a:ext cx="1270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EB6477D6-DA8A-43FF-B1E0-A54A418DB2E2}"/>
                    </a:ext>
                  </a:extLst>
                </p14:cNvPr>
                <p14:cNvContentPartPr/>
                <p14:nvPr/>
              </p14:nvContentPartPr>
              <p14:xfrm>
                <a:off x="9060214" y="1259045"/>
                <a:ext cx="38520" cy="9036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EB6477D6-DA8A-43FF-B1E0-A54A418DB2E2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9055894" y="1254725"/>
                  <a:ext cx="471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773A8B25-433C-48CC-B602-FC137C7BC7FF}"/>
                    </a:ext>
                  </a:extLst>
                </p14:cNvPr>
                <p14:cNvContentPartPr/>
                <p14:nvPr/>
              </p14:nvContentPartPr>
              <p14:xfrm>
                <a:off x="9124294" y="1287485"/>
                <a:ext cx="69480" cy="17604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773A8B25-433C-48CC-B602-FC137C7BC7FF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9119974" y="1283165"/>
                  <a:ext cx="781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91AEEBAB-A5FD-425E-9AB3-E7ECFB233416}"/>
                    </a:ext>
                  </a:extLst>
                </p14:cNvPr>
                <p14:cNvContentPartPr/>
                <p14:nvPr/>
              </p14:nvContentPartPr>
              <p14:xfrm>
                <a:off x="9202054" y="1287485"/>
                <a:ext cx="62280" cy="15372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91AEEBAB-A5FD-425E-9AB3-E7ECFB233416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9197734" y="1283165"/>
                  <a:ext cx="709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457D7DD9-7B39-4A30-8C2A-A41862B8E8C6}"/>
                    </a:ext>
                  </a:extLst>
                </p14:cNvPr>
                <p14:cNvContentPartPr/>
                <p14:nvPr/>
              </p14:nvContentPartPr>
              <p14:xfrm>
                <a:off x="9257854" y="1267325"/>
                <a:ext cx="47880" cy="18288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457D7DD9-7B39-4A30-8C2A-A41862B8E8C6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9253534" y="1263005"/>
                  <a:ext cx="565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702713DA-301D-4850-A7F5-600D15DD8371}"/>
                    </a:ext>
                  </a:extLst>
                </p14:cNvPr>
                <p14:cNvContentPartPr/>
                <p14:nvPr/>
              </p14:nvContentPartPr>
              <p14:xfrm>
                <a:off x="9410854" y="1308005"/>
                <a:ext cx="104760" cy="972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702713DA-301D-4850-A7F5-600D15DD8371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9406534" y="1303685"/>
                  <a:ext cx="1134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407D09D4-794F-40A6-93D9-F85232DC55B2}"/>
                    </a:ext>
                  </a:extLst>
                </p14:cNvPr>
                <p14:cNvContentPartPr/>
                <p14:nvPr/>
              </p14:nvContentPartPr>
              <p14:xfrm>
                <a:off x="9424894" y="1339685"/>
                <a:ext cx="141120" cy="1296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407D09D4-794F-40A6-93D9-F85232DC55B2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9420574" y="1335365"/>
                  <a:ext cx="1497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42E9EFB0-B612-4880-A5C1-ACE28232A0C2}"/>
                    </a:ext>
                  </a:extLst>
                </p14:cNvPr>
                <p14:cNvContentPartPr/>
                <p14:nvPr/>
              </p14:nvContentPartPr>
              <p14:xfrm>
                <a:off x="10138054" y="609605"/>
                <a:ext cx="97560" cy="17064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42E9EFB0-B612-4880-A5C1-ACE28232A0C2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10133734" y="605285"/>
                  <a:ext cx="1062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C1E2B289-F672-49F6-9CDB-FFC1C8A6D3E1}"/>
                    </a:ext>
                  </a:extLst>
                </p14:cNvPr>
                <p14:cNvContentPartPr/>
                <p14:nvPr/>
              </p14:nvContentPartPr>
              <p14:xfrm>
                <a:off x="10269814" y="583685"/>
                <a:ext cx="51840" cy="14076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C1E2B289-F672-49F6-9CDB-FFC1C8A6D3E1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10265494" y="579365"/>
                  <a:ext cx="604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B03D1CA8-FC65-4649-B12F-F5EA89308BD6}"/>
                    </a:ext>
                  </a:extLst>
                </p14:cNvPr>
                <p14:cNvContentPartPr/>
                <p14:nvPr/>
              </p14:nvContentPartPr>
              <p14:xfrm>
                <a:off x="10305454" y="593765"/>
                <a:ext cx="82080" cy="9828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B03D1CA8-FC65-4649-B12F-F5EA89308BD6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10301134" y="589445"/>
                  <a:ext cx="907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F7BE00F8-CF44-48FC-A2F8-309FBCEE5D07}"/>
                    </a:ext>
                  </a:extLst>
                </p14:cNvPr>
                <p14:cNvContentPartPr/>
                <p14:nvPr/>
              </p14:nvContentPartPr>
              <p14:xfrm>
                <a:off x="10398334" y="560285"/>
                <a:ext cx="64080" cy="16812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F7BE00F8-CF44-48FC-A2F8-309FBCEE5D07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10394014" y="555965"/>
                  <a:ext cx="727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E294DCE9-C698-4612-9FBE-359D73D9D246}"/>
                    </a:ext>
                  </a:extLst>
                </p14:cNvPr>
                <p14:cNvContentPartPr/>
                <p14:nvPr/>
              </p14:nvContentPartPr>
              <p14:xfrm>
                <a:off x="10511014" y="615005"/>
                <a:ext cx="112680" cy="216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E294DCE9-C698-4612-9FBE-359D73D9D246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10506694" y="610685"/>
                  <a:ext cx="12132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D026A5FD-6C23-48B4-9081-A6C7E3276486}"/>
                    </a:ext>
                  </a:extLst>
                </p14:cNvPr>
                <p14:cNvContentPartPr/>
                <p14:nvPr/>
              </p14:nvContentPartPr>
              <p14:xfrm>
                <a:off x="10535134" y="640565"/>
                <a:ext cx="97200" cy="1044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D026A5FD-6C23-48B4-9081-A6C7E3276486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10530814" y="636245"/>
                  <a:ext cx="1058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EB3AFA59-575B-4CB5-9420-1E5DF00C4209}"/>
                    </a:ext>
                  </a:extLst>
                </p14:cNvPr>
                <p14:cNvContentPartPr/>
                <p14:nvPr/>
              </p14:nvContentPartPr>
              <p14:xfrm>
                <a:off x="10676254" y="523565"/>
                <a:ext cx="102600" cy="13428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EB3AFA59-575B-4CB5-9420-1E5DF00C4209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10671934" y="519245"/>
                  <a:ext cx="1112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41B3814E-8047-45E1-8F90-7F8921F8CC52}"/>
                    </a:ext>
                  </a:extLst>
                </p14:cNvPr>
                <p14:cNvContentPartPr/>
                <p14:nvPr/>
              </p14:nvContentPartPr>
              <p14:xfrm>
                <a:off x="10825294" y="617165"/>
                <a:ext cx="18360" cy="1296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41B3814E-8047-45E1-8F90-7F8921F8CC52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10820974" y="612845"/>
                  <a:ext cx="270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0F522224-ED1D-4D24-BA72-09B62D3DB979}"/>
                    </a:ext>
                  </a:extLst>
                </p14:cNvPr>
                <p14:cNvContentPartPr/>
                <p14:nvPr/>
              </p14:nvContentPartPr>
              <p14:xfrm>
                <a:off x="10905934" y="519245"/>
                <a:ext cx="74520" cy="12420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0F522224-ED1D-4D24-BA72-09B62D3DB979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10901614" y="514925"/>
                  <a:ext cx="831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4D4D05FD-C743-4BDB-993D-C9442AC1C448}"/>
                    </a:ext>
                  </a:extLst>
                </p14:cNvPr>
                <p14:cNvContentPartPr/>
                <p14:nvPr/>
              </p14:nvContentPartPr>
              <p14:xfrm>
                <a:off x="11397334" y="334925"/>
                <a:ext cx="71280" cy="19548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4D4D05FD-C743-4BDB-993D-C9442AC1C448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11393014" y="330605"/>
                  <a:ext cx="799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B3C3481C-3282-4F05-BF00-1C670CA38088}"/>
                    </a:ext>
                  </a:extLst>
                </p14:cNvPr>
                <p14:cNvContentPartPr/>
                <p14:nvPr/>
              </p14:nvContentPartPr>
              <p14:xfrm>
                <a:off x="11492374" y="325925"/>
                <a:ext cx="48240" cy="13176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B3C3481C-3282-4F05-BF00-1C670CA38088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11488054" y="321605"/>
                  <a:ext cx="568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BF7D3FDB-3917-4696-8F9D-50EC80E3908E}"/>
                    </a:ext>
                  </a:extLst>
                </p14:cNvPr>
                <p14:cNvContentPartPr/>
                <p14:nvPr/>
              </p14:nvContentPartPr>
              <p14:xfrm>
                <a:off x="11558254" y="374885"/>
                <a:ext cx="90000" cy="5292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BF7D3FDB-3917-4696-8F9D-50EC80E3908E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11553934" y="370565"/>
                  <a:ext cx="986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45D29D43-5FE8-4121-B71E-AD286DCE1803}"/>
                    </a:ext>
                  </a:extLst>
                </p14:cNvPr>
                <p14:cNvContentPartPr/>
                <p14:nvPr/>
              </p14:nvContentPartPr>
              <p14:xfrm>
                <a:off x="11612614" y="338165"/>
                <a:ext cx="65160" cy="13572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45D29D43-5FE8-4121-B71E-AD286DCE1803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11608294" y="333845"/>
                  <a:ext cx="738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273DC025-38FB-4C30-8317-78A1D7A45583}"/>
                    </a:ext>
                  </a:extLst>
                </p14:cNvPr>
                <p14:cNvContentPartPr/>
                <p14:nvPr/>
              </p14:nvContentPartPr>
              <p14:xfrm>
                <a:off x="11738254" y="370925"/>
                <a:ext cx="105480" cy="180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273DC025-38FB-4C30-8317-78A1D7A45583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11733934" y="366605"/>
                  <a:ext cx="11412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9A989680-373C-46DC-822C-2E0892881699}"/>
                    </a:ext>
                  </a:extLst>
                </p14:cNvPr>
                <p14:cNvContentPartPr/>
                <p14:nvPr/>
              </p14:nvContentPartPr>
              <p14:xfrm>
                <a:off x="11759854" y="390725"/>
                <a:ext cx="203760" cy="1728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9A989680-373C-46DC-822C-2E0892881699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11755534" y="386405"/>
                  <a:ext cx="2124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B2B90FC4-0BD5-449E-94FA-C287A154D20B}"/>
                    </a:ext>
                  </a:extLst>
                </p14:cNvPr>
                <p14:cNvContentPartPr/>
                <p14:nvPr/>
              </p14:nvContentPartPr>
              <p14:xfrm>
                <a:off x="11985214" y="361205"/>
                <a:ext cx="97920" cy="6984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B2B90FC4-0BD5-449E-94FA-C287A154D20B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11980894" y="356885"/>
                  <a:ext cx="1065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9AAD0083-CF78-42C5-B573-22157D190D92}"/>
                    </a:ext>
                  </a:extLst>
                </p14:cNvPr>
                <p14:cNvContentPartPr/>
                <p14:nvPr/>
              </p14:nvContentPartPr>
              <p14:xfrm>
                <a:off x="11075854" y="497285"/>
                <a:ext cx="158040" cy="17316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9AAD0083-CF78-42C5-B573-22157D190D92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11071534" y="492965"/>
                  <a:ext cx="1666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71F3CE1F-46BE-4D17-9B0E-FE2929ACC466}"/>
                    </a:ext>
                  </a:extLst>
                </p14:cNvPr>
                <p14:cNvContentPartPr/>
                <p14:nvPr/>
              </p14:nvContentPartPr>
              <p14:xfrm>
                <a:off x="11248294" y="460205"/>
                <a:ext cx="12600" cy="9324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71F3CE1F-46BE-4D17-9B0E-FE2929ACC466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11243974" y="455885"/>
                  <a:ext cx="212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98AB734C-DC70-4775-AE4C-B99F238B9A06}"/>
                    </a:ext>
                  </a:extLst>
                </p14:cNvPr>
                <p14:cNvContentPartPr/>
                <p14:nvPr/>
              </p14:nvContentPartPr>
              <p14:xfrm>
                <a:off x="11249014" y="509885"/>
                <a:ext cx="79920" cy="13140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98AB734C-DC70-4775-AE4C-B99F238B9A06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11244694" y="505565"/>
                  <a:ext cx="885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C89D5E75-2834-450D-9D58-1E95F3F2197D}"/>
                    </a:ext>
                  </a:extLst>
                </p14:cNvPr>
                <p14:cNvContentPartPr/>
                <p14:nvPr/>
              </p14:nvContentPartPr>
              <p14:xfrm>
                <a:off x="11310934" y="536165"/>
                <a:ext cx="77760" cy="10512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C89D5E75-2834-450D-9D58-1E95F3F2197D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11306614" y="531845"/>
                  <a:ext cx="864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09F72BF7-FB7B-45D2-8E72-416419C51A09}"/>
                    </a:ext>
                  </a:extLst>
                </p14:cNvPr>
                <p14:cNvContentPartPr/>
                <p14:nvPr/>
              </p14:nvContentPartPr>
              <p14:xfrm>
                <a:off x="11375734" y="537965"/>
                <a:ext cx="63720" cy="11520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09F72BF7-FB7B-45D2-8E72-416419C51A09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11371414" y="533645"/>
                  <a:ext cx="723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C25326E3-C8DA-4325-A84F-CC084CEF285E}"/>
                    </a:ext>
                  </a:extLst>
                </p14:cNvPr>
                <p14:cNvContentPartPr/>
                <p14:nvPr/>
              </p14:nvContentPartPr>
              <p14:xfrm>
                <a:off x="11464294" y="594125"/>
                <a:ext cx="79920" cy="3456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C25326E3-C8DA-4325-A84F-CC084CEF285E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11459974" y="589805"/>
                  <a:ext cx="885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873D9DD3-F8FD-4A2B-92C6-FAC46F49AD19}"/>
                    </a:ext>
                  </a:extLst>
                </p14:cNvPr>
                <p14:cNvContentPartPr/>
                <p14:nvPr/>
              </p14:nvContentPartPr>
              <p14:xfrm>
                <a:off x="6867454" y="2400245"/>
                <a:ext cx="90720" cy="9360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873D9DD3-F8FD-4A2B-92C6-FAC46F49AD19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6863134" y="2395925"/>
                  <a:ext cx="993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BE9E4298-AFE2-4B26-B23E-6933A6FBFD7B}"/>
                    </a:ext>
                  </a:extLst>
                </p14:cNvPr>
                <p14:cNvContentPartPr/>
                <p14:nvPr/>
              </p14:nvContentPartPr>
              <p14:xfrm>
                <a:off x="6971134" y="2431925"/>
                <a:ext cx="71280" cy="18936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BE9E4298-AFE2-4B26-B23E-6933A6FBFD7B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6966814" y="2427605"/>
                  <a:ext cx="799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E935A96E-2CA4-42FB-B8FD-AC924F1E1C0C}"/>
                    </a:ext>
                  </a:extLst>
                </p14:cNvPr>
                <p14:cNvContentPartPr/>
                <p14:nvPr/>
              </p14:nvContentPartPr>
              <p14:xfrm>
                <a:off x="7085974" y="2432645"/>
                <a:ext cx="86040" cy="7488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E935A96E-2CA4-42FB-B8FD-AC924F1E1C0C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7081654" y="2428325"/>
                  <a:ext cx="946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476EF7EB-3A54-4AB4-A66C-FBE7D69214A4}"/>
                    </a:ext>
                  </a:extLst>
                </p14:cNvPr>
                <p14:cNvContentPartPr/>
                <p14:nvPr/>
              </p14:nvContentPartPr>
              <p14:xfrm>
                <a:off x="7181374" y="2333645"/>
                <a:ext cx="398160" cy="16560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476EF7EB-3A54-4AB4-A66C-FBE7D69214A4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7177054" y="2329325"/>
                  <a:ext cx="4068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7FCEB632-4F4F-42B9-9B5E-FEF0E8C2FF4C}"/>
                    </a:ext>
                  </a:extLst>
                </p14:cNvPr>
                <p14:cNvContentPartPr/>
                <p14:nvPr/>
              </p14:nvContentPartPr>
              <p14:xfrm>
                <a:off x="4897894" y="2372885"/>
                <a:ext cx="185760" cy="74808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7FCEB632-4F4F-42B9-9B5E-FEF0E8C2FF4C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4893574" y="2368565"/>
                  <a:ext cx="194400" cy="75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63A83C41-2760-42C4-9A3D-729F1D7E8BEC}"/>
                    </a:ext>
                  </a:extLst>
                </p14:cNvPr>
                <p14:cNvContentPartPr/>
                <p14:nvPr/>
              </p14:nvContentPartPr>
              <p14:xfrm>
                <a:off x="5269774" y="2473325"/>
                <a:ext cx="18720" cy="16632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63A83C41-2760-42C4-9A3D-729F1D7E8BEC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5265454" y="2469005"/>
                  <a:ext cx="273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E218DABE-86D5-4FC4-8171-A9E8C9F5E193}"/>
                    </a:ext>
                  </a:extLst>
                </p14:cNvPr>
                <p14:cNvContentPartPr/>
                <p14:nvPr/>
              </p14:nvContentPartPr>
              <p14:xfrm>
                <a:off x="5249974" y="2484125"/>
                <a:ext cx="198000" cy="12564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E218DABE-86D5-4FC4-8171-A9E8C9F5E193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5245654" y="2479805"/>
                  <a:ext cx="2066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CF16B52F-90A4-42B9-A903-0655AE3F7636}"/>
                    </a:ext>
                  </a:extLst>
                </p14:cNvPr>
                <p14:cNvContentPartPr/>
                <p14:nvPr/>
              </p14:nvContentPartPr>
              <p14:xfrm>
                <a:off x="5431054" y="2442725"/>
                <a:ext cx="10080" cy="1872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CF16B52F-90A4-42B9-A903-0655AE3F7636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5426734" y="2438405"/>
                  <a:ext cx="187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20C296FC-B48F-444A-9112-C70A85CC6F72}"/>
                    </a:ext>
                  </a:extLst>
                </p14:cNvPr>
                <p14:cNvContentPartPr/>
                <p14:nvPr/>
              </p14:nvContentPartPr>
              <p14:xfrm>
                <a:off x="5487214" y="2513285"/>
                <a:ext cx="68400" cy="7920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20C296FC-B48F-444A-9112-C70A85CC6F72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5482894" y="2508965"/>
                  <a:ext cx="770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A595637C-543E-44EA-8663-FD41F88BCD36}"/>
                    </a:ext>
                  </a:extLst>
                </p14:cNvPr>
                <p14:cNvContentPartPr/>
                <p14:nvPr/>
              </p14:nvContentPartPr>
              <p14:xfrm>
                <a:off x="5662174" y="2436965"/>
                <a:ext cx="24480" cy="14616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A595637C-543E-44EA-8663-FD41F88BCD36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5657854" y="2432645"/>
                  <a:ext cx="331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E9E122A1-1C34-4E63-97DA-9DC11D7BD97C}"/>
                    </a:ext>
                  </a:extLst>
                </p14:cNvPr>
                <p14:cNvContentPartPr/>
                <p14:nvPr/>
              </p14:nvContentPartPr>
              <p14:xfrm>
                <a:off x="5707534" y="2487725"/>
                <a:ext cx="74520" cy="8712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E9E122A1-1C34-4E63-97DA-9DC11D7BD97C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5703214" y="2483405"/>
                  <a:ext cx="831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BD689B15-CB2A-4BC7-886E-B129EC5CB46E}"/>
                    </a:ext>
                  </a:extLst>
                </p14:cNvPr>
                <p14:cNvContentPartPr/>
                <p14:nvPr/>
              </p14:nvContentPartPr>
              <p14:xfrm>
                <a:off x="5899774" y="2477645"/>
                <a:ext cx="106200" cy="7740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BD689B15-CB2A-4BC7-886E-B129EC5CB46E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5895454" y="2473325"/>
                  <a:ext cx="1148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BC9B5D9A-BD97-40D2-B217-897B98EDF9CA}"/>
                    </a:ext>
                  </a:extLst>
                </p14:cNvPr>
                <p14:cNvContentPartPr/>
                <p14:nvPr/>
              </p14:nvContentPartPr>
              <p14:xfrm>
                <a:off x="6105694" y="2384765"/>
                <a:ext cx="259920" cy="13032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BC9B5D9A-BD97-40D2-B217-897B98EDF9CA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6101374" y="2380445"/>
                  <a:ext cx="2685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A66EA4BD-E826-40AF-852F-3C1E16CACFBC}"/>
                    </a:ext>
                  </a:extLst>
                </p14:cNvPr>
                <p14:cNvContentPartPr/>
                <p14:nvPr/>
              </p14:nvContentPartPr>
              <p14:xfrm>
                <a:off x="6344014" y="2379365"/>
                <a:ext cx="29520" cy="2844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A66EA4BD-E826-40AF-852F-3C1E16CACFBC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6339694" y="2375045"/>
                  <a:ext cx="381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5CB3AE25-4E2D-4987-A39C-974FEEE701F6}"/>
                    </a:ext>
                  </a:extLst>
                </p14:cNvPr>
                <p14:cNvContentPartPr/>
                <p14:nvPr/>
              </p14:nvContentPartPr>
              <p14:xfrm>
                <a:off x="6404854" y="2443805"/>
                <a:ext cx="93240" cy="6912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5CB3AE25-4E2D-4987-A39C-974FEEE701F6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6400534" y="2439485"/>
                  <a:ext cx="1018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C4772BB5-10AF-4A10-91F8-CE922ACE22DD}"/>
                    </a:ext>
                  </a:extLst>
                </p14:cNvPr>
                <p14:cNvContentPartPr/>
                <p14:nvPr/>
              </p14:nvContentPartPr>
              <p14:xfrm>
                <a:off x="6505294" y="2438045"/>
                <a:ext cx="185760" cy="6732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C4772BB5-10AF-4A10-91F8-CE922ACE22DD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6500974" y="2433725"/>
                  <a:ext cx="1944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35BEEC2A-C28A-4A8D-B301-DFE1F065700D}"/>
                    </a:ext>
                  </a:extLst>
                </p14:cNvPr>
                <p14:cNvContentPartPr/>
                <p14:nvPr/>
              </p14:nvContentPartPr>
              <p14:xfrm>
                <a:off x="5225854" y="2764925"/>
                <a:ext cx="231480" cy="10584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35BEEC2A-C28A-4A8D-B301-DFE1F065700D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5221534" y="2760605"/>
                  <a:ext cx="2401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73EE47C7-7BD6-4A89-8400-696A76B5A86F}"/>
                    </a:ext>
                  </a:extLst>
                </p14:cNvPr>
                <p14:cNvContentPartPr/>
                <p14:nvPr/>
              </p14:nvContentPartPr>
              <p14:xfrm>
                <a:off x="5506654" y="2690765"/>
                <a:ext cx="129240" cy="14292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73EE47C7-7BD6-4A89-8400-696A76B5A86F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5502334" y="2686445"/>
                  <a:ext cx="1378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07F34DF9-2C2C-4BEC-A31B-FD7CF4C569CD}"/>
                    </a:ext>
                  </a:extLst>
                </p14:cNvPr>
                <p14:cNvContentPartPr/>
                <p14:nvPr/>
              </p14:nvContentPartPr>
              <p14:xfrm>
                <a:off x="5385334" y="2653685"/>
                <a:ext cx="21240" cy="324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07F34DF9-2C2C-4BEC-A31B-FD7CF4C569CD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5381014" y="2649365"/>
                  <a:ext cx="2988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942EADDF-5326-4B60-90B2-6B95FAACFD85}"/>
                    </a:ext>
                  </a:extLst>
                </p14:cNvPr>
                <p14:cNvContentPartPr/>
                <p14:nvPr/>
              </p14:nvContentPartPr>
              <p14:xfrm>
                <a:off x="5805814" y="2683925"/>
                <a:ext cx="25200" cy="14832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942EADDF-5326-4B60-90B2-6B95FAACFD85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5801494" y="2679605"/>
                  <a:ext cx="338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9277EF7D-CAE1-45DC-B475-072F6EF9F353}"/>
                    </a:ext>
                  </a:extLst>
                </p14:cNvPr>
                <p14:cNvContentPartPr/>
                <p14:nvPr/>
              </p14:nvContentPartPr>
              <p14:xfrm>
                <a:off x="5781694" y="2730725"/>
                <a:ext cx="300600" cy="8640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9277EF7D-CAE1-45DC-B475-072F6EF9F353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5777374" y="2726405"/>
                  <a:ext cx="3092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2623435B-B82C-41AD-8BA6-F9212E31E6E0}"/>
                    </a:ext>
                  </a:extLst>
                </p14:cNvPr>
                <p14:cNvContentPartPr/>
                <p14:nvPr/>
              </p14:nvContentPartPr>
              <p14:xfrm>
                <a:off x="6104614" y="2746565"/>
                <a:ext cx="91800" cy="5148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2623435B-B82C-41AD-8BA6-F9212E31E6E0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6100294" y="2742245"/>
                  <a:ext cx="1004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499DE2E3-FAFF-422A-A9DA-C2881F53AF94}"/>
                    </a:ext>
                  </a:extLst>
                </p14:cNvPr>
                <p14:cNvContentPartPr/>
                <p14:nvPr/>
              </p14:nvContentPartPr>
              <p14:xfrm>
                <a:off x="6326374" y="2712365"/>
                <a:ext cx="146160" cy="11088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499DE2E3-FAFF-422A-A9DA-C2881F53AF94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6322054" y="2708045"/>
                  <a:ext cx="1548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15073B9A-1ECD-4589-94D3-DD02374A3731}"/>
                    </a:ext>
                  </a:extLst>
                </p14:cNvPr>
                <p14:cNvContentPartPr/>
                <p14:nvPr/>
              </p14:nvContentPartPr>
              <p14:xfrm>
                <a:off x="6490894" y="2724245"/>
                <a:ext cx="236520" cy="19152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15073B9A-1ECD-4589-94D3-DD02374A3731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6486574" y="2719925"/>
                  <a:ext cx="2451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7D549FE9-F1F6-4F4B-8E1B-07BC0D136A97}"/>
                    </a:ext>
                  </a:extLst>
                </p14:cNvPr>
                <p14:cNvContentPartPr/>
                <p14:nvPr/>
              </p14:nvContentPartPr>
              <p14:xfrm>
                <a:off x="6759814" y="2655845"/>
                <a:ext cx="309600" cy="15120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7D549FE9-F1F6-4F4B-8E1B-07BC0D136A97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6755494" y="2651525"/>
                  <a:ext cx="3182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90C04343-0AE4-48F1-9CE2-B1266D85B584}"/>
                    </a:ext>
                  </a:extLst>
                </p14:cNvPr>
                <p14:cNvContentPartPr/>
                <p14:nvPr/>
              </p14:nvContentPartPr>
              <p14:xfrm>
                <a:off x="7049254" y="2647565"/>
                <a:ext cx="6840" cy="2628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90C04343-0AE4-48F1-9CE2-B1266D85B584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7044934" y="2643245"/>
                  <a:ext cx="15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77175260-3160-41F1-B562-A6B85B85B9A2}"/>
                    </a:ext>
                  </a:extLst>
                </p14:cNvPr>
                <p14:cNvContentPartPr/>
                <p14:nvPr/>
              </p14:nvContentPartPr>
              <p14:xfrm>
                <a:off x="7073734" y="2726045"/>
                <a:ext cx="223200" cy="6804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77175260-3160-41F1-B562-A6B85B85B9A2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7069414" y="2721725"/>
                  <a:ext cx="2318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E6E29B9D-D801-4CED-92B2-D16B38664E4C}"/>
                    </a:ext>
                  </a:extLst>
                </p14:cNvPr>
                <p14:cNvContentPartPr/>
                <p14:nvPr/>
              </p14:nvContentPartPr>
              <p14:xfrm>
                <a:off x="7307734" y="2712365"/>
                <a:ext cx="94680" cy="9252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E6E29B9D-D801-4CED-92B2-D16B38664E4C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7303414" y="2708045"/>
                  <a:ext cx="1033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DCF621A4-F757-44C1-8411-9B327EC6176C}"/>
                    </a:ext>
                  </a:extLst>
                </p14:cNvPr>
                <p14:cNvContentPartPr/>
                <p14:nvPr/>
              </p14:nvContentPartPr>
              <p14:xfrm>
                <a:off x="7544614" y="2717765"/>
                <a:ext cx="252720" cy="8676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DCF621A4-F757-44C1-8411-9B327EC6176C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7540294" y="2713445"/>
                  <a:ext cx="2613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BECAA28F-4B87-4FC3-8CF8-1319779994D1}"/>
                    </a:ext>
                  </a:extLst>
                </p14:cNvPr>
                <p14:cNvContentPartPr/>
                <p14:nvPr/>
              </p14:nvContentPartPr>
              <p14:xfrm>
                <a:off x="7838014" y="2689685"/>
                <a:ext cx="175320" cy="13032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BECAA28F-4B87-4FC3-8CF8-1319779994D1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7833694" y="2685365"/>
                  <a:ext cx="1839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CCB4C496-8091-4CD3-A18D-27B1A607D02C}"/>
                    </a:ext>
                  </a:extLst>
                </p14:cNvPr>
                <p14:cNvContentPartPr/>
                <p14:nvPr/>
              </p14:nvContentPartPr>
              <p14:xfrm>
                <a:off x="5267974" y="2954645"/>
                <a:ext cx="128880" cy="15228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CCB4C496-8091-4CD3-A18D-27B1A607D02C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5263654" y="2950325"/>
                  <a:ext cx="1375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81AE26A6-3A19-492C-ACC8-E0EEBCE7A15B}"/>
                    </a:ext>
                  </a:extLst>
                </p14:cNvPr>
                <p14:cNvContentPartPr/>
                <p14:nvPr/>
              </p14:nvContentPartPr>
              <p14:xfrm>
                <a:off x="5417734" y="3018725"/>
                <a:ext cx="91800" cy="8280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81AE26A6-3A19-492C-ACC8-E0EEBCE7A15B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5413414" y="3014405"/>
                  <a:ext cx="1004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63748EAD-0E53-427F-9455-853B7CF6A5F9}"/>
                    </a:ext>
                  </a:extLst>
                </p14:cNvPr>
                <p14:cNvContentPartPr/>
                <p14:nvPr/>
              </p14:nvContentPartPr>
              <p14:xfrm>
                <a:off x="5550214" y="3014405"/>
                <a:ext cx="45360" cy="2268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63748EAD-0E53-427F-9455-853B7CF6A5F9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5545894" y="3010085"/>
                  <a:ext cx="540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3884E9B2-A90D-45E4-AF18-D7685AC55758}"/>
                    </a:ext>
                  </a:extLst>
                </p14:cNvPr>
                <p14:cNvContentPartPr/>
                <p14:nvPr/>
              </p14:nvContentPartPr>
              <p14:xfrm>
                <a:off x="5425294" y="2987045"/>
                <a:ext cx="202680" cy="12420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3884E9B2-A90D-45E4-AF18-D7685AC55758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5420974" y="2982725"/>
                  <a:ext cx="2113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8C74FF6F-D829-45F4-B471-406455157F76}"/>
                    </a:ext>
                  </a:extLst>
                </p14:cNvPr>
                <p14:cNvContentPartPr/>
                <p14:nvPr/>
              </p14:nvContentPartPr>
              <p14:xfrm>
                <a:off x="5669374" y="2996765"/>
                <a:ext cx="110520" cy="9504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8C74FF6F-D829-45F4-B471-406455157F76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5665054" y="2992445"/>
                  <a:ext cx="1191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8CB830ED-8E40-4CE5-B526-198402825FC6}"/>
                    </a:ext>
                  </a:extLst>
                </p14:cNvPr>
                <p14:cNvContentPartPr/>
                <p14:nvPr/>
              </p14:nvContentPartPr>
              <p14:xfrm>
                <a:off x="5936854" y="3003605"/>
                <a:ext cx="138600" cy="8244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8CB830ED-8E40-4CE5-B526-198402825FC6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5932534" y="2999285"/>
                  <a:ext cx="1472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B99FCB08-2490-4106-8A86-7E75420E5533}"/>
                    </a:ext>
                  </a:extLst>
                </p14:cNvPr>
                <p14:cNvContentPartPr/>
                <p14:nvPr/>
              </p14:nvContentPartPr>
              <p14:xfrm>
                <a:off x="6044494" y="2995325"/>
                <a:ext cx="253440" cy="7344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B99FCB08-2490-4106-8A86-7E75420E5533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6040174" y="2991005"/>
                  <a:ext cx="2620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46A955D1-0123-43F7-AD13-324DA10ABC65}"/>
                    </a:ext>
                  </a:extLst>
                </p14:cNvPr>
                <p14:cNvContentPartPr/>
                <p14:nvPr/>
              </p14:nvContentPartPr>
              <p14:xfrm>
                <a:off x="6301534" y="2913965"/>
                <a:ext cx="18720" cy="4536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46A955D1-0123-43F7-AD13-324DA10ABC65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6297214" y="2909645"/>
                  <a:ext cx="273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3729F62F-6ED0-456A-B818-566991B00620}"/>
                    </a:ext>
                  </a:extLst>
                </p14:cNvPr>
                <p14:cNvContentPartPr/>
                <p14:nvPr/>
              </p14:nvContentPartPr>
              <p14:xfrm>
                <a:off x="6332134" y="2991365"/>
                <a:ext cx="140400" cy="7488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3729F62F-6ED0-456A-B818-566991B00620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6327814" y="2987045"/>
                  <a:ext cx="1490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B371B089-0A58-486C-93E1-1205EC9AF068}"/>
                    </a:ext>
                  </a:extLst>
                </p14:cNvPr>
                <p14:cNvContentPartPr/>
                <p14:nvPr/>
              </p14:nvContentPartPr>
              <p14:xfrm>
                <a:off x="6465694" y="2931605"/>
                <a:ext cx="123840" cy="13464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B371B089-0A58-486C-93E1-1205EC9AF068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6461374" y="2927285"/>
                  <a:ext cx="1324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0E05C94A-4E3B-40A8-BD3F-1B942B12D604}"/>
                    </a:ext>
                  </a:extLst>
                </p14:cNvPr>
                <p14:cNvContentPartPr/>
                <p14:nvPr/>
              </p14:nvContentPartPr>
              <p14:xfrm>
                <a:off x="6599614" y="2985245"/>
                <a:ext cx="140040" cy="7344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0E05C94A-4E3B-40A8-BD3F-1B942B12D604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6595294" y="2980925"/>
                  <a:ext cx="1486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C63AE148-4ABF-4C66-99B0-4FE57ECFFCDC}"/>
                    </a:ext>
                  </a:extLst>
                </p14:cNvPr>
                <p14:cNvContentPartPr/>
                <p14:nvPr/>
              </p14:nvContentPartPr>
              <p14:xfrm>
                <a:off x="6736054" y="2965445"/>
                <a:ext cx="117720" cy="9828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C63AE148-4ABF-4C66-99B0-4FE57ECFFCDC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6731734" y="2961125"/>
                  <a:ext cx="1263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D783A9EE-F28D-4498-8403-3B1A80FD5E4C}"/>
                    </a:ext>
                  </a:extLst>
                </p14:cNvPr>
                <p14:cNvContentPartPr/>
                <p14:nvPr/>
              </p14:nvContentPartPr>
              <p14:xfrm>
                <a:off x="7077694" y="2985965"/>
                <a:ext cx="126360" cy="10512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D783A9EE-F28D-4498-8403-3B1A80FD5E4C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7073374" y="2981645"/>
                  <a:ext cx="1350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EC31C2C7-3467-4E39-AED7-10810A916BDC}"/>
                    </a:ext>
                  </a:extLst>
                </p14:cNvPr>
                <p14:cNvContentPartPr/>
                <p14:nvPr/>
              </p14:nvContentPartPr>
              <p14:xfrm>
                <a:off x="7254094" y="3027725"/>
                <a:ext cx="24480" cy="87480"/>
              </p14:xfrm>
            </p:contentPart>
          </mc:Choice>
          <mc:Fallback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EC31C2C7-3467-4E39-AED7-10810A916BDC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7249774" y="3023405"/>
                  <a:ext cx="331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38A2CD3A-22D9-4533-B7EE-F0395CF258D5}"/>
                    </a:ext>
                  </a:extLst>
                </p14:cNvPr>
                <p14:cNvContentPartPr/>
                <p14:nvPr/>
              </p14:nvContentPartPr>
              <p14:xfrm>
                <a:off x="7354174" y="2943845"/>
                <a:ext cx="7560" cy="2340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38A2CD3A-22D9-4533-B7EE-F0395CF258D5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7349854" y="2939525"/>
                  <a:ext cx="162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3B7BDDA8-5E97-48F9-9A00-95B5CD1628C8}"/>
                    </a:ext>
                  </a:extLst>
                </p14:cNvPr>
                <p14:cNvContentPartPr/>
                <p14:nvPr/>
              </p14:nvContentPartPr>
              <p14:xfrm>
                <a:off x="7349134" y="2922965"/>
                <a:ext cx="91800" cy="14328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3B7BDDA8-5E97-48F9-9A00-95B5CD1628C8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7344814" y="2918645"/>
                  <a:ext cx="1004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1A1A4F11-C0D2-4C64-9A36-EF5107C89D3F}"/>
                    </a:ext>
                  </a:extLst>
                </p14:cNvPr>
                <p14:cNvContentPartPr/>
                <p14:nvPr/>
              </p14:nvContentPartPr>
              <p14:xfrm>
                <a:off x="7395574" y="2926205"/>
                <a:ext cx="133920" cy="18828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1A1A4F11-C0D2-4C64-9A36-EF5107C89D3F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7391254" y="2921885"/>
                  <a:ext cx="1425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B7CEEFF8-1D9C-428A-AE8D-A68FF6D14D4F}"/>
                    </a:ext>
                  </a:extLst>
                </p14:cNvPr>
                <p14:cNvContentPartPr/>
                <p14:nvPr/>
              </p14:nvContentPartPr>
              <p14:xfrm>
                <a:off x="7025854" y="2856005"/>
                <a:ext cx="96120" cy="262440"/>
              </p14:xfrm>
            </p:contentPart>
          </mc:Choice>
          <mc:Fallback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B7CEEFF8-1D9C-428A-AE8D-A68FF6D14D4F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7021534" y="2851685"/>
                  <a:ext cx="1047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06472815-1BD7-4890-8768-3AFEA3DC9ADD}"/>
                    </a:ext>
                  </a:extLst>
                </p14:cNvPr>
                <p14:cNvContentPartPr/>
                <p14:nvPr/>
              </p14:nvContentPartPr>
              <p14:xfrm>
                <a:off x="6245374" y="2071205"/>
                <a:ext cx="145800" cy="37440"/>
              </p14:xfrm>
            </p:contentPart>
          </mc:Choice>
          <mc:Fallback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06472815-1BD7-4890-8768-3AFEA3DC9ADD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6241054" y="2066885"/>
                  <a:ext cx="1544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8D4ADCB9-4114-481B-8D5D-495C5B0E9CCF}"/>
                    </a:ext>
                  </a:extLst>
                </p14:cNvPr>
                <p14:cNvContentPartPr/>
                <p14:nvPr/>
              </p14:nvContentPartPr>
              <p14:xfrm>
                <a:off x="6845854" y="2071925"/>
                <a:ext cx="167040" cy="3060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8D4ADCB9-4114-481B-8D5D-495C5B0E9CCF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6841534" y="2067605"/>
                  <a:ext cx="1756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A568EDA8-E20B-44A3-A3F9-AA45040CE404}"/>
                    </a:ext>
                  </a:extLst>
                </p14:cNvPr>
                <p14:cNvContentPartPr/>
                <p14:nvPr/>
              </p14:nvContentPartPr>
              <p14:xfrm>
                <a:off x="10611814" y="1128725"/>
                <a:ext cx="18720" cy="51840"/>
              </p14:xfrm>
            </p:contentPart>
          </mc:Choice>
          <mc:Fallback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A568EDA8-E20B-44A3-A3F9-AA45040CE404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10607494" y="1124405"/>
                  <a:ext cx="273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EB94C090-072F-4499-8912-CDF0A712D1F7}"/>
                    </a:ext>
                  </a:extLst>
                </p14:cNvPr>
                <p14:cNvContentPartPr/>
                <p14:nvPr/>
              </p14:nvContentPartPr>
              <p14:xfrm>
                <a:off x="10651414" y="1285685"/>
                <a:ext cx="35280" cy="59760"/>
              </p14:xfrm>
            </p:contentPart>
          </mc:Choice>
          <mc:Fallback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EB94C090-072F-4499-8912-CDF0A712D1F7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10647094" y="1281365"/>
                  <a:ext cx="439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EA3F4C8B-5A30-416B-B7BA-476A7CBDEC9C}"/>
                    </a:ext>
                  </a:extLst>
                </p14:cNvPr>
                <p14:cNvContentPartPr/>
                <p14:nvPr/>
              </p14:nvContentPartPr>
              <p14:xfrm>
                <a:off x="10706134" y="1373885"/>
                <a:ext cx="169920" cy="150120"/>
              </p14:xfrm>
            </p:contentPart>
          </mc:Choice>
          <mc:Fallback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EA3F4C8B-5A30-416B-B7BA-476A7CBDEC9C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10701814" y="1369565"/>
                  <a:ext cx="1785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D420DD43-409F-4CE6-AB49-7909B3013902}"/>
                    </a:ext>
                  </a:extLst>
                </p14:cNvPr>
                <p14:cNvContentPartPr/>
                <p14:nvPr/>
              </p14:nvContentPartPr>
              <p14:xfrm>
                <a:off x="10946254" y="1102445"/>
                <a:ext cx="62640" cy="293040"/>
              </p14:xfrm>
            </p:contentPart>
          </mc:Choice>
          <mc:Fallback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D420DD43-409F-4CE6-AB49-7909B3013902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10941934" y="1098125"/>
                  <a:ext cx="7128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5475D417-13D6-4909-896E-6B1209DD8890}"/>
                    </a:ext>
                  </a:extLst>
                </p14:cNvPr>
                <p14:cNvContentPartPr/>
                <p14:nvPr/>
              </p14:nvContentPartPr>
              <p14:xfrm>
                <a:off x="246694" y="2517605"/>
                <a:ext cx="150120" cy="381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5475D417-13D6-4909-896E-6B1209DD8890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242374" y="2513285"/>
                  <a:ext cx="1587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FA72BE4B-B971-4646-B5D5-D5F198F6FF2D}"/>
                    </a:ext>
                  </a:extLst>
                </p14:cNvPr>
                <p14:cNvContentPartPr/>
                <p14:nvPr/>
              </p14:nvContentPartPr>
              <p14:xfrm>
                <a:off x="236974" y="2593565"/>
                <a:ext cx="156600" cy="36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FA72BE4B-B971-4646-B5D5-D5F198F6FF2D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232654" y="2589245"/>
                  <a:ext cx="16524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E330F6E4-6CB2-4699-8EC9-17DF785EF625}"/>
                    </a:ext>
                  </a:extLst>
                </p14:cNvPr>
                <p14:cNvContentPartPr/>
                <p14:nvPr/>
              </p14:nvContentPartPr>
              <p14:xfrm>
                <a:off x="417334" y="2480885"/>
                <a:ext cx="115560" cy="1587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E330F6E4-6CB2-4699-8EC9-17DF785EF625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413014" y="2476565"/>
                  <a:ext cx="1242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7116625A-DBCF-4242-9FB4-854F5041E09E}"/>
                    </a:ext>
                  </a:extLst>
                </p14:cNvPr>
                <p14:cNvContentPartPr/>
                <p14:nvPr/>
              </p14:nvContentPartPr>
              <p14:xfrm>
                <a:off x="751774" y="2389085"/>
                <a:ext cx="141480" cy="1483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7116625A-DBCF-4242-9FB4-854F5041E09E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747454" y="2384765"/>
                  <a:ext cx="1501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51DC3B2A-58C6-459E-AE56-D0DAA9162A00}"/>
                    </a:ext>
                  </a:extLst>
                </p14:cNvPr>
                <p14:cNvContentPartPr/>
                <p14:nvPr/>
              </p14:nvContentPartPr>
              <p14:xfrm>
                <a:off x="1018534" y="2405285"/>
                <a:ext cx="21600" cy="12528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51DC3B2A-58C6-459E-AE56-D0DAA9162A00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1014214" y="2400965"/>
                  <a:ext cx="302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2576CD28-880C-428A-AB3E-7EC444DE517A}"/>
                    </a:ext>
                  </a:extLst>
                </p14:cNvPr>
                <p14:cNvContentPartPr/>
                <p14:nvPr/>
              </p14:nvContentPartPr>
              <p14:xfrm>
                <a:off x="941134" y="2383685"/>
                <a:ext cx="174960" cy="864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2576CD28-880C-428A-AB3E-7EC444DE517A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936814" y="2379365"/>
                  <a:ext cx="1836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305DF99E-70CF-471B-ADE3-E0B73999900A}"/>
                    </a:ext>
                  </a:extLst>
                </p14:cNvPr>
                <p14:cNvContentPartPr/>
                <p14:nvPr/>
              </p14:nvContentPartPr>
              <p14:xfrm>
                <a:off x="968494" y="2448845"/>
                <a:ext cx="108000" cy="82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305DF99E-70CF-471B-ADE3-E0B73999900A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964174" y="2444525"/>
                  <a:ext cx="1166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5ECE0780-31F8-4D01-9AED-8A01BA722893}"/>
                    </a:ext>
                  </a:extLst>
                </p14:cNvPr>
                <p14:cNvContentPartPr/>
                <p14:nvPr/>
              </p14:nvContentPartPr>
              <p14:xfrm>
                <a:off x="686974" y="2566925"/>
                <a:ext cx="450000" cy="349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5ECE0780-31F8-4D01-9AED-8A01BA722893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682654" y="2562605"/>
                  <a:ext cx="4586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D16B1DB8-7875-47FF-BE09-A9809520BA3B}"/>
                    </a:ext>
                  </a:extLst>
                </p14:cNvPr>
                <p14:cNvContentPartPr/>
                <p14:nvPr/>
              </p14:nvContentPartPr>
              <p14:xfrm>
                <a:off x="729814" y="2628845"/>
                <a:ext cx="104760" cy="1573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D16B1DB8-7875-47FF-BE09-A9809520BA3B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725494" y="2624525"/>
                  <a:ext cx="1134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9E463B73-EF15-479A-8691-CC8E58A801D2}"/>
                    </a:ext>
                  </a:extLst>
                </p14:cNvPr>
                <p14:cNvContentPartPr/>
                <p14:nvPr/>
              </p14:nvContentPartPr>
              <p14:xfrm>
                <a:off x="919894" y="2696165"/>
                <a:ext cx="146160" cy="1011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9E463B73-EF15-479A-8691-CC8E58A801D2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915574" y="2691845"/>
                  <a:ext cx="1548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A1D876D4-CF3A-4FBD-B04A-A0EC5CDA8DD7}"/>
                    </a:ext>
                  </a:extLst>
                </p14:cNvPr>
                <p14:cNvContentPartPr/>
                <p14:nvPr/>
              </p14:nvContentPartPr>
              <p14:xfrm>
                <a:off x="1254694" y="2586365"/>
                <a:ext cx="168480" cy="7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A1D876D4-CF3A-4FBD-B04A-A0EC5CDA8DD7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1250374" y="2582045"/>
                  <a:ext cx="17712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4BD09927-F751-4882-953F-C31702B7F8A0}"/>
                    </a:ext>
                  </a:extLst>
                </p14:cNvPr>
                <p14:cNvContentPartPr/>
                <p14:nvPr/>
              </p14:nvContentPartPr>
              <p14:xfrm>
                <a:off x="1266574" y="2606165"/>
                <a:ext cx="159120" cy="172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4BD09927-F751-4882-953F-C31702B7F8A0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1262254" y="2601845"/>
                  <a:ext cx="1677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E356F70A-891B-4F85-BD6A-0726739A1E9C}"/>
                    </a:ext>
                  </a:extLst>
                </p14:cNvPr>
                <p14:cNvContentPartPr/>
                <p14:nvPr/>
              </p14:nvContentPartPr>
              <p14:xfrm>
                <a:off x="1537294" y="2529845"/>
                <a:ext cx="158400" cy="1065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E356F70A-891B-4F85-BD6A-0726739A1E9C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1532974" y="2525525"/>
                  <a:ext cx="1670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AB997BB3-37EB-4FD3-A517-4B3B108DD55F}"/>
                    </a:ext>
                  </a:extLst>
                </p14:cNvPr>
                <p14:cNvContentPartPr/>
                <p14:nvPr/>
              </p14:nvContentPartPr>
              <p14:xfrm>
                <a:off x="495814" y="2668445"/>
                <a:ext cx="5400" cy="105120"/>
              </p14:xfrm>
            </p:contentPart>
          </mc:Choice>
          <mc:Fallback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AB997BB3-37EB-4FD3-A517-4B3B108DD55F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491494" y="2664125"/>
                  <a:ext cx="140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5723667F-ADF8-4078-A139-55C7A28EA744}"/>
                    </a:ext>
                  </a:extLst>
                </p14:cNvPr>
                <p14:cNvContentPartPr/>
                <p14:nvPr/>
              </p14:nvContentPartPr>
              <p14:xfrm>
                <a:off x="458734" y="2627405"/>
                <a:ext cx="130320" cy="137880"/>
              </p14:xfrm>
            </p:contentPart>
          </mc:Choice>
          <mc:Fallback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5723667F-ADF8-4078-A139-55C7A28EA744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454414" y="2623085"/>
                  <a:ext cx="1389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B14BEABE-933D-4B2D-AB26-C43D5055734E}"/>
                    </a:ext>
                  </a:extLst>
                </p14:cNvPr>
                <p14:cNvContentPartPr/>
                <p14:nvPr/>
              </p14:nvContentPartPr>
              <p14:xfrm>
                <a:off x="354694" y="2656925"/>
                <a:ext cx="78840" cy="140040"/>
              </p14:xfrm>
            </p:contentPart>
          </mc:Choice>
          <mc:Fallback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B14BEABE-933D-4B2D-AB26-C43D5055734E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350374" y="2652605"/>
                  <a:ext cx="874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C2403B18-4104-42DB-A36D-B31B7731429F}"/>
                    </a:ext>
                  </a:extLst>
                </p14:cNvPr>
                <p14:cNvContentPartPr/>
                <p14:nvPr/>
              </p14:nvContentPartPr>
              <p14:xfrm>
                <a:off x="498694" y="2592125"/>
                <a:ext cx="12600" cy="18360"/>
              </p14:xfrm>
            </p:contentPart>
          </mc:Choice>
          <mc:Fallback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C2403B18-4104-42DB-A36D-B31B7731429F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494374" y="2587805"/>
                  <a:ext cx="212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57F855CD-D396-4558-B199-4F2407D9F71C}"/>
                    </a:ext>
                  </a:extLst>
                </p14:cNvPr>
                <p14:cNvContentPartPr/>
                <p14:nvPr/>
              </p14:nvContentPartPr>
              <p14:xfrm>
                <a:off x="387094" y="3254885"/>
                <a:ext cx="59400" cy="61920"/>
              </p14:xfrm>
            </p:contentPart>
          </mc:Choice>
          <mc:Fallback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57F855CD-D396-4558-B199-4F2407D9F71C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382774" y="3250565"/>
                  <a:ext cx="680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60C9F327-2EE0-4F55-AF43-BD37682B4587}"/>
                    </a:ext>
                  </a:extLst>
                </p14:cNvPr>
                <p14:cNvContentPartPr/>
                <p14:nvPr/>
              </p14:nvContentPartPr>
              <p14:xfrm>
                <a:off x="387814" y="3174605"/>
                <a:ext cx="26640" cy="4320"/>
              </p14:xfrm>
            </p:contentPart>
          </mc:Choice>
          <mc:Fallback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60C9F327-2EE0-4F55-AF43-BD37682B4587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383494" y="3170285"/>
                  <a:ext cx="352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78C680EC-79AF-46EC-9434-D903ED1BB057}"/>
                    </a:ext>
                  </a:extLst>
                </p14:cNvPr>
                <p14:cNvContentPartPr/>
                <p14:nvPr/>
              </p14:nvContentPartPr>
              <p14:xfrm>
                <a:off x="445414" y="3167045"/>
                <a:ext cx="7200" cy="4680"/>
              </p14:xfrm>
            </p:contentPart>
          </mc:Choice>
          <mc:Fallback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78C680EC-79AF-46EC-9434-D903ED1BB057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441094" y="3162725"/>
                  <a:ext cx="1584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9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A2202EFB-C709-44F5-86FB-591CF5F095A2}"/>
                    </a:ext>
                  </a:extLst>
                </p14:cNvPr>
                <p14:cNvContentPartPr/>
                <p14:nvPr/>
              </p14:nvContentPartPr>
              <p14:xfrm>
                <a:off x="273334" y="3144005"/>
                <a:ext cx="239400" cy="255600"/>
              </p14:xfrm>
            </p:contentPart>
          </mc:Choice>
          <mc:Fallback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A2202EFB-C709-44F5-86FB-591CF5F095A2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269014" y="3139685"/>
                  <a:ext cx="2480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1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C00ECF37-82F8-4FE9-95F0-73085DA71E15}"/>
                    </a:ext>
                  </a:extLst>
                </p14:cNvPr>
                <p14:cNvContentPartPr/>
                <p14:nvPr/>
              </p14:nvContentPartPr>
              <p14:xfrm>
                <a:off x="332734" y="4008725"/>
                <a:ext cx="9360" cy="83880"/>
              </p14:xfrm>
            </p:contentPart>
          </mc:Choice>
          <mc:Fallback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C00ECF37-82F8-4FE9-95F0-73085DA71E15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328414" y="4004405"/>
                  <a:ext cx="180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3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8D80507A-24D9-43AE-ACAF-B490CA849063}"/>
                    </a:ext>
                  </a:extLst>
                </p14:cNvPr>
                <p14:cNvContentPartPr/>
                <p14:nvPr/>
              </p14:nvContentPartPr>
              <p14:xfrm>
                <a:off x="366934" y="3957245"/>
                <a:ext cx="81360" cy="154800"/>
              </p14:xfrm>
            </p:contentPart>
          </mc:Choice>
          <mc:Fallback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8D80507A-24D9-43AE-ACAF-B490CA849063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362614" y="3952925"/>
                  <a:ext cx="900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29BDAC1A-778B-47FF-9F17-739100B26AE9}"/>
                    </a:ext>
                  </a:extLst>
                </p14:cNvPr>
                <p14:cNvContentPartPr/>
                <p14:nvPr/>
              </p14:nvContentPartPr>
              <p14:xfrm>
                <a:off x="184054" y="3953285"/>
                <a:ext cx="108720" cy="135720"/>
              </p14:xfrm>
            </p:contentPart>
          </mc:Choice>
          <mc:Fallback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29BDAC1A-778B-47FF-9F17-739100B26AE9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179734" y="3948965"/>
                  <a:ext cx="1173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BAAECD93-3EFA-4C90-BEEC-94CBE1EAE157}"/>
                    </a:ext>
                  </a:extLst>
                </p14:cNvPr>
                <p14:cNvContentPartPr/>
                <p14:nvPr/>
              </p14:nvContentPartPr>
              <p14:xfrm>
                <a:off x="308974" y="3877685"/>
                <a:ext cx="6120" cy="20880"/>
              </p14:xfrm>
            </p:contentPart>
          </mc:Choice>
          <mc:Fallback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BAAECD93-3EFA-4C90-BEEC-94CBE1EAE157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304654" y="3873365"/>
                  <a:ext cx="14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7A119227-4EA2-4457-9FC7-80843F3DDF96}"/>
                    </a:ext>
                  </a:extLst>
                </p14:cNvPr>
                <p14:cNvContentPartPr/>
                <p14:nvPr/>
              </p14:nvContentPartPr>
              <p14:xfrm>
                <a:off x="607054" y="3969485"/>
                <a:ext cx="155160" cy="15840"/>
              </p14:xfrm>
            </p:contentPart>
          </mc:Choice>
          <mc:Fallback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7A119227-4EA2-4457-9FC7-80843F3DDF96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602734" y="3965165"/>
                  <a:ext cx="1638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1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91AFE43C-7E49-4031-BF9D-D88C8A457D30}"/>
                    </a:ext>
                  </a:extLst>
                </p14:cNvPr>
                <p14:cNvContentPartPr/>
                <p14:nvPr/>
              </p14:nvContentPartPr>
              <p14:xfrm>
                <a:off x="623254" y="3983525"/>
                <a:ext cx="135360" cy="25200"/>
              </p14:xfrm>
            </p:contentPart>
          </mc:Choice>
          <mc:Fallback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91AFE43C-7E49-4031-BF9D-D88C8A457D30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618934" y="3979205"/>
                  <a:ext cx="1440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3EE0BD28-802B-4971-B13D-EEC89EC27853}"/>
                    </a:ext>
                  </a:extLst>
                </p14:cNvPr>
                <p14:cNvContentPartPr/>
                <p14:nvPr/>
              </p14:nvContentPartPr>
              <p14:xfrm>
                <a:off x="772294" y="3915125"/>
                <a:ext cx="140760" cy="118800"/>
              </p14:xfrm>
            </p:contentPart>
          </mc:Choice>
          <mc:Fallback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3EE0BD28-802B-4971-B13D-EEC89EC27853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767974" y="3910805"/>
                  <a:ext cx="1494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5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3849A70B-3EF8-45A2-A016-8B61D0E57169}"/>
                    </a:ext>
                  </a:extLst>
                </p14:cNvPr>
                <p14:cNvContentPartPr/>
                <p14:nvPr/>
              </p14:nvContentPartPr>
              <p14:xfrm>
                <a:off x="1164334" y="3897845"/>
                <a:ext cx="138600" cy="106560"/>
              </p14:xfrm>
            </p:contentPart>
          </mc:Choice>
          <mc:Fallback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3849A70B-3EF8-45A2-A016-8B61D0E57169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1160014" y="3893525"/>
                  <a:ext cx="1472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7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AE2BA17D-8839-4B5A-935B-353EB57D56F7}"/>
                    </a:ext>
                  </a:extLst>
                </p14:cNvPr>
                <p14:cNvContentPartPr/>
                <p14:nvPr/>
              </p14:nvContentPartPr>
              <p14:xfrm>
                <a:off x="1487254" y="3919445"/>
                <a:ext cx="137160" cy="6840"/>
              </p14:xfrm>
            </p:contentPart>
          </mc:Choice>
          <mc:Fallback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AE2BA17D-8839-4B5A-935B-353EB57D56F7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1482934" y="3915125"/>
                  <a:ext cx="1458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9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FC5D8B0C-EA3B-4F6D-8CD2-A9629DB9F124}"/>
                    </a:ext>
                  </a:extLst>
                </p14:cNvPr>
                <p14:cNvContentPartPr/>
                <p14:nvPr/>
              </p14:nvContentPartPr>
              <p14:xfrm>
                <a:off x="1457734" y="3952565"/>
                <a:ext cx="173520" cy="7560"/>
              </p14:xfrm>
            </p:contentPart>
          </mc:Choice>
          <mc:Fallback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FC5D8B0C-EA3B-4F6D-8CD2-A9629DB9F124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1453414" y="3948245"/>
                  <a:ext cx="1821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92AA3B6C-A1A7-4402-98E9-415815DE8A1C}"/>
                    </a:ext>
                  </a:extLst>
                </p14:cNvPr>
                <p14:cNvContentPartPr/>
                <p14:nvPr/>
              </p14:nvContentPartPr>
              <p14:xfrm>
                <a:off x="1759054" y="3823685"/>
                <a:ext cx="150480" cy="5040"/>
              </p14:xfrm>
            </p:contentPart>
          </mc:Choice>
          <mc:Fallback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92AA3B6C-A1A7-4402-98E9-415815DE8A1C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1754734" y="3819365"/>
                  <a:ext cx="1591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3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AA49E5BA-8E5B-4EFE-A319-FD845BE6FBF6}"/>
                    </a:ext>
                  </a:extLst>
                </p14:cNvPr>
                <p14:cNvContentPartPr/>
                <p14:nvPr/>
              </p14:nvContentPartPr>
              <p14:xfrm>
                <a:off x="1749334" y="3815045"/>
                <a:ext cx="200880" cy="158760"/>
              </p14:xfrm>
            </p:contentPart>
          </mc:Choice>
          <mc:Fallback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AA49E5BA-8E5B-4EFE-A319-FD845BE6FBF6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1745014" y="3810725"/>
                  <a:ext cx="2095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5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A759EC17-C257-484C-825D-C01D4A26C9C3}"/>
                    </a:ext>
                  </a:extLst>
                </p14:cNvPr>
                <p14:cNvContentPartPr/>
                <p14:nvPr/>
              </p14:nvContentPartPr>
              <p14:xfrm>
                <a:off x="2056774" y="3756725"/>
                <a:ext cx="92520" cy="183240"/>
              </p14:xfrm>
            </p:contentPart>
          </mc:Choice>
          <mc:Fallback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A759EC17-C257-484C-825D-C01D4A26C9C3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2052454" y="3752405"/>
                  <a:ext cx="1011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7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E66E3E93-2440-44B0-A2A9-A35BE7391BFC}"/>
                    </a:ext>
                  </a:extLst>
                </p14:cNvPr>
                <p14:cNvContentPartPr/>
                <p14:nvPr/>
              </p14:nvContentPartPr>
              <p14:xfrm>
                <a:off x="2185294" y="3837005"/>
                <a:ext cx="76320" cy="34920"/>
              </p14:xfrm>
            </p:contentPart>
          </mc:Choice>
          <mc:Fallback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E66E3E93-2440-44B0-A2A9-A35BE7391BFC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2180974" y="3832685"/>
                  <a:ext cx="849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9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5B1601F5-5D22-48B5-9C5A-99A53CC868AD}"/>
                    </a:ext>
                  </a:extLst>
                </p14:cNvPr>
                <p14:cNvContentPartPr/>
                <p14:nvPr/>
              </p14:nvContentPartPr>
              <p14:xfrm>
                <a:off x="2237494" y="3833765"/>
                <a:ext cx="44280" cy="130320"/>
              </p14:xfrm>
            </p:contentPart>
          </mc:Choice>
          <mc:Fallback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5B1601F5-5D22-48B5-9C5A-99A53CC868AD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2233174" y="3829445"/>
                  <a:ext cx="529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1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2293FDE1-F045-45E2-8A27-3199C8990A7C}"/>
                    </a:ext>
                  </a:extLst>
                </p14:cNvPr>
                <p14:cNvContentPartPr/>
                <p14:nvPr/>
              </p14:nvContentPartPr>
              <p14:xfrm>
                <a:off x="2329294" y="3882725"/>
                <a:ext cx="1800" cy="41760"/>
              </p14:xfrm>
            </p:contentPart>
          </mc:Choice>
          <mc:Fallback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2293FDE1-F045-45E2-8A27-3199C8990A7C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2324974" y="3878405"/>
                  <a:ext cx="104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3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995FA87D-C560-4815-9697-E68FEF07EC98}"/>
                    </a:ext>
                  </a:extLst>
                </p14:cNvPr>
                <p14:cNvContentPartPr/>
                <p14:nvPr/>
              </p14:nvContentPartPr>
              <p14:xfrm>
                <a:off x="2329294" y="3802085"/>
                <a:ext cx="360" cy="360"/>
              </p14:xfrm>
            </p:contentPart>
          </mc:Choice>
          <mc:Fallback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995FA87D-C560-4815-9697-E68FEF07EC9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324974" y="37977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4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2C0E3DB5-1560-4199-89B4-6106BBC7DBD2}"/>
                    </a:ext>
                  </a:extLst>
                </p14:cNvPr>
                <p14:cNvContentPartPr/>
                <p14:nvPr/>
              </p14:nvContentPartPr>
              <p14:xfrm>
                <a:off x="2467534" y="3842045"/>
                <a:ext cx="132120" cy="18360"/>
              </p14:xfrm>
            </p:contentPart>
          </mc:Choice>
          <mc:Fallback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2C0E3DB5-1560-4199-89B4-6106BBC7DBD2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2463214" y="3837725"/>
                  <a:ext cx="1407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6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D7A0673D-3A19-42F2-B822-EFA96930EC44}"/>
                    </a:ext>
                  </a:extLst>
                </p14:cNvPr>
                <p14:cNvContentPartPr/>
                <p14:nvPr/>
              </p14:nvContentPartPr>
              <p14:xfrm>
                <a:off x="2711254" y="3795605"/>
                <a:ext cx="153720" cy="82800"/>
              </p14:xfrm>
            </p:contentPart>
          </mc:Choice>
          <mc:Fallback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D7A0673D-3A19-42F2-B822-EFA96930EC44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2706934" y="3791285"/>
                  <a:ext cx="1623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8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09901A43-03CC-41EA-9B07-CF96EBF0BBAC}"/>
                    </a:ext>
                  </a:extLst>
                </p14:cNvPr>
                <p14:cNvContentPartPr/>
                <p14:nvPr/>
              </p14:nvContentPartPr>
              <p14:xfrm>
                <a:off x="2970454" y="3793805"/>
                <a:ext cx="6840" cy="85680"/>
              </p14:xfrm>
            </p:contentPart>
          </mc:Choice>
          <mc:Fallback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09901A43-03CC-41EA-9B07-CF96EBF0BBAC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2966134" y="3789485"/>
                  <a:ext cx="154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0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CA1C5B65-C2DB-4FA7-A6FA-E16282BE0FFD}"/>
                    </a:ext>
                  </a:extLst>
                </p14:cNvPr>
                <p14:cNvContentPartPr/>
                <p14:nvPr/>
              </p14:nvContentPartPr>
              <p14:xfrm>
                <a:off x="2916814" y="3829445"/>
                <a:ext cx="142560" cy="6840"/>
              </p14:xfrm>
            </p:contentPart>
          </mc:Choice>
          <mc:Fallback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CA1C5B65-C2DB-4FA7-A6FA-E16282BE0FFD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2912494" y="3825125"/>
                  <a:ext cx="1512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2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F817F17D-FD4F-4B78-8CA0-4494E114AC92}"/>
                    </a:ext>
                  </a:extLst>
                </p14:cNvPr>
                <p14:cNvContentPartPr/>
                <p14:nvPr/>
              </p14:nvContentPartPr>
              <p14:xfrm>
                <a:off x="3059734" y="3739445"/>
                <a:ext cx="94320" cy="128520"/>
              </p14:xfrm>
            </p:contentPart>
          </mc:Choice>
          <mc:Fallback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F817F17D-FD4F-4B78-8CA0-4494E114AC92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3055414" y="3735125"/>
                  <a:ext cx="1029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4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05C49977-98A7-4DA5-89B6-BF6328473CC0}"/>
                    </a:ext>
                  </a:extLst>
                </p14:cNvPr>
                <p14:cNvContentPartPr/>
                <p14:nvPr/>
              </p14:nvContentPartPr>
              <p14:xfrm>
                <a:off x="3206254" y="3779045"/>
                <a:ext cx="82080" cy="81360"/>
              </p14:xfrm>
            </p:contentPart>
          </mc:Choice>
          <mc:Fallback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05C49977-98A7-4DA5-89B6-BF6328473CC0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3201934" y="3774725"/>
                  <a:ext cx="907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6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1CCDD5F4-73EF-44AD-AA84-04FB3CD8477F}"/>
                    </a:ext>
                  </a:extLst>
                </p14:cNvPr>
                <p14:cNvContentPartPr/>
                <p14:nvPr/>
              </p14:nvContentPartPr>
              <p14:xfrm>
                <a:off x="3211294" y="3786245"/>
                <a:ext cx="149400" cy="89640"/>
              </p14:xfrm>
            </p:contentPart>
          </mc:Choice>
          <mc:Fallback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1CCDD5F4-73EF-44AD-AA84-04FB3CD8477F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3206974" y="3781925"/>
                  <a:ext cx="1580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8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5BD1EE19-339D-40F8-88AC-C24CB749C646}"/>
                    </a:ext>
                  </a:extLst>
                </p14:cNvPr>
                <p14:cNvContentPartPr/>
                <p14:nvPr/>
              </p14:nvContentPartPr>
              <p14:xfrm>
                <a:off x="3350254" y="3758165"/>
                <a:ext cx="7920" cy="12600"/>
              </p14:xfrm>
            </p:contentPart>
          </mc:Choice>
          <mc:Fallback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5BD1EE19-339D-40F8-88AC-C24CB749C646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3345934" y="3753845"/>
                  <a:ext cx="165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0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5F12DC79-9BEB-4754-9450-985AF60D2305}"/>
                    </a:ext>
                  </a:extLst>
                </p14:cNvPr>
                <p14:cNvContentPartPr/>
                <p14:nvPr/>
              </p14:nvContentPartPr>
              <p14:xfrm>
                <a:off x="3344854" y="3666005"/>
                <a:ext cx="114120" cy="272160"/>
              </p14:xfrm>
            </p:contentPart>
          </mc:Choice>
          <mc:Fallback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5F12DC79-9BEB-4754-9450-985AF60D2305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3340534" y="3661685"/>
                  <a:ext cx="1227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2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B8AB4BA1-1AEC-481E-81EC-74D49AA356B9}"/>
                    </a:ext>
                  </a:extLst>
                </p14:cNvPr>
                <p14:cNvContentPartPr/>
                <p14:nvPr/>
              </p14:nvContentPartPr>
              <p14:xfrm>
                <a:off x="2640334" y="3696965"/>
                <a:ext cx="141120" cy="239040"/>
              </p14:xfrm>
            </p:contentPart>
          </mc:Choice>
          <mc:Fallback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B8AB4BA1-1AEC-481E-81EC-74D49AA356B9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2636014" y="3692645"/>
                  <a:ext cx="1497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4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471C77E4-7367-4100-B05E-8CFA3E2E770C}"/>
                    </a:ext>
                  </a:extLst>
                </p14:cNvPr>
                <p14:cNvContentPartPr/>
                <p14:nvPr/>
              </p14:nvContentPartPr>
              <p14:xfrm>
                <a:off x="2223454" y="3966245"/>
                <a:ext cx="223920" cy="14760"/>
              </p14:xfrm>
            </p:contentPart>
          </mc:Choice>
          <mc:Fallback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471C77E4-7367-4100-B05E-8CFA3E2E770C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2219134" y="3961925"/>
                  <a:ext cx="2325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6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081F1EDE-0375-4CE5-BB25-030D25CD2371}"/>
                    </a:ext>
                  </a:extLst>
                </p14:cNvPr>
                <p14:cNvContentPartPr/>
                <p14:nvPr/>
              </p14:nvContentPartPr>
              <p14:xfrm>
                <a:off x="2847334" y="3946805"/>
                <a:ext cx="478800" cy="16200"/>
              </p14:xfrm>
            </p:contentPart>
          </mc:Choice>
          <mc:Fallback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081F1EDE-0375-4CE5-BB25-030D25CD2371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2843014" y="3942485"/>
                  <a:ext cx="4874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8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8173587D-7FD2-44B4-A7BB-2F6E01D903DF}"/>
                    </a:ext>
                  </a:extLst>
                </p14:cNvPr>
                <p14:cNvContentPartPr/>
                <p14:nvPr/>
              </p14:nvContentPartPr>
              <p14:xfrm>
                <a:off x="2510734" y="3946805"/>
                <a:ext cx="410040" cy="95760"/>
              </p14:xfrm>
            </p:contentPart>
          </mc:Choice>
          <mc:Fallback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8173587D-7FD2-44B4-A7BB-2F6E01D903DF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2506414" y="3942485"/>
                  <a:ext cx="4186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0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860A933A-F8C0-4143-BDC4-8432254C50D8}"/>
                    </a:ext>
                  </a:extLst>
                </p14:cNvPr>
                <p14:cNvContentPartPr/>
                <p14:nvPr/>
              </p14:nvContentPartPr>
              <p14:xfrm>
                <a:off x="2904574" y="3994325"/>
                <a:ext cx="327240" cy="52200"/>
              </p14:xfrm>
            </p:contentPart>
          </mc:Choice>
          <mc:Fallback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860A933A-F8C0-4143-BDC4-8432254C50D8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2900254" y="3990005"/>
                  <a:ext cx="3358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2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EE33A6B5-8FC9-4DCD-A3BE-3730AF9C677B}"/>
                    </a:ext>
                  </a:extLst>
                </p14:cNvPr>
                <p14:cNvContentPartPr/>
                <p14:nvPr/>
              </p14:nvContentPartPr>
              <p14:xfrm>
                <a:off x="2522974" y="4159925"/>
                <a:ext cx="113040" cy="7560"/>
              </p14:xfrm>
            </p:contentPart>
          </mc:Choice>
          <mc:Fallback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EE33A6B5-8FC9-4DCD-A3BE-3730AF9C677B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2518654" y="4155605"/>
                  <a:ext cx="1216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4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516731E5-651C-4469-8FF2-BE67DBCF7F2F}"/>
                    </a:ext>
                  </a:extLst>
                </p14:cNvPr>
                <p14:cNvContentPartPr/>
                <p14:nvPr/>
              </p14:nvContentPartPr>
              <p14:xfrm>
                <a:off x="2668414" y="4132565"/>
                <a:ext cx="103680" cy="64440"/>
              </p14:xfrm>
            </p:contentPart>
          </mc:Choice>
          <mc:Fallback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516731E5-651C-4469-8FF2-BE67DBCF7F2F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2664094" y="4128245"/>
                  <a:ext cx="1123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6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79CCAEC2-18C9-48C4-A8F1-1EFE6A81086A}"/>
                    </a:ext>
                  </a:extLst>
                </p14:cNvPr>
                <p14:cNvContentPartPr/>
                <p14:nvPr/>
              </p14:nvContentPartPr>
              <p14:xfrm>
                <a:off x="2837974" y="4138325"/>
                <a:ext cx="60120" cy="11880"/>
              </p14:xfrm>
            </p:contentPart>
          </mc:Choice>
          <mc:Fallback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79CCAEC2-18C9-48C4-A8F1-1EFE6A81086A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2833654" y="4134005"/>
                  <a:ext cx="687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8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9556C28C-D204-4571-A77E-88838A6833B3}"/>
                    </a:ext>
                  </a:extLst>
                </p14:cNvPr>
                <p14:cNvContentPartPr/>
                <p14:nvPr/>
              </p14:nvContentPartPr>
              <p14:xfrm>
                <a:off x="2973694" y="4068125"/>
                <a:ext cx="64440" cy="100080"/>
              </p14:xfrm>
            </p:contentPart>
          </mc:Choice>
          <mc:Fallback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9556C28C-D204-4571-A77E-88838A6833B3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2969374" y="4063805"/>
                  <a:ext cx="730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0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432D3BE2-201B-4581-9688-FA5A37A55388}"/>
                    </a:ext>
                  </a:extLst>
                </p14:cNvPr>
                <p14:cNvContentPartPr/>
                <p14:nvPr/>
              </p14:nvContentPartPr>
              <p14:xfrm>
                <a:off x="3103294" y="4120685"/>
                <a:ext cx="67320" cy="47520"/>
              </p14:xfrm>
            </p:contentPart>
          </mc:Choice>
          <mc:Fallback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432D3BE2-201B-4581-9688-FA5A37A55388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3098974" y="4116365"/>
                  <a:ext cx="759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2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07159840-1F9D-4502-ABC6-1DA8C60BA3C7}"/>
                    </a:ext>
                  </a:extLst>
                </p14:cNvPr>
                <p14:cNvContentPartPr/>
                <p14:nvPr/>
              </p14:nvContentPartPr>
              <p14:xfrm>
                <a:off x="3107254" y="4100885"/>
                <a:ext cx="148320" cy="95400"/>
              </p14:xfrm>
            </p:contentPart>
          </mc:Choice>
          <mc:Fallback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07159840-1F9D-4502-ABC6-1DA8C60BA3C7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3102934" y="4096565"/>
                  <a:ext cx="1569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4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BD7C8065-6849-4282-905D-0353C316FC79}"/>
                    </a:ext>
                  </a:extLst>
                </p14:cNvPr>
                <p14:cNvContentPartPr/>
                <p14:nvPr/>
              </p14:nvContentPartPr>
              <p14:xfrm>
                <a:off x="3248734" y="4072805"/>
                <a:ext cx="360" cy="360"/>
              </p14:xfrm>
            </p:contentPart>
          </mc:Choice>
          <mc:Fallback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BD7C8065-6849-4282-905D-0353C316FC7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244414" y="40684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5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D06195FA-EB0F-4DEE-B268-60C90FEA9F3A}"/>
                    </a:ext>
                  </a:extLst>
                </p14:cNvPr>
                <p14:cNvContentPartPr/>
                <p14:nvPr/>
              </p14:nvContentPartPr>
              <p14:xfrm>
                <a:off x="6810214" y="3297725"/>
                <a:ext cx="92520" cy="7560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D06195FA-EB0F-4DEE-B268-60C90FEA9F3A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6805894" y="3293405"/>
                  <a:ext cx="1011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7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B72EC3AF-91A9-4C81-A523-241614BF34E9}"/>
                    </a:ext>
                  </a:extLst>
                </p14:cNvPr>
                <p14:cNvContentPartPr/>
                <p14:nvPr/>
              </p14:nvContentPartPr>
              <p14:xfrm>
                <a:off x="6920734" y="3233285"/>
                <a:ext cx="209880" cy="14364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B72EC3AF-91A9-4C81-A523-241614BF34E9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6916414" y="3228965"/>
                  <a:ext cx="2185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9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250D3F77-363B-487C-A70C-19545BB6C035}"/>
                    </a:ext>
                  </a:extLst>
                </p14:cNvPr>
                <p14:cNvContentPartPr/>
                <p14:nvPr/>
              </p14:nvContentPartPr>
              <p14:xfrm>
                <a:off x="7170574" y="3292325"/>
                <a:ext cx="239400" cy="88560"/>
              </p14:xfrm>
            </p:contentPart>
          </mc:Choice>
          <mc:Fallback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250D3F77-363B-487C-A70C-19545BB6C035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7166254" y="3288005"/>
                  <a:ext cx="2480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1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1C2812A8-665E-48B9-BED1-A6F025B8B1EB}"/>
                    </a:ext>
                  </a:extLst>
                </p14:cNvPr>
                <p14:cNvContentPartPr/>
                <p14:nvPr/>
              </p14:nvContentPartPr>
              <p14:xfrm>
                <a:off x="7439494" y="3248765"/>
                <a:ext cx="157680" cy="12960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1C2812A8-665E-48B9-BED1-A6F025B8B1EB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7435174" y="3244445"/>
                  <a:ext cx="1663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3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70D0EA82-DEED-4367-8094-D329815AA57D}"/>
                    </a:ext>
                  </a:extLst>
                </p14:cNvPr>
                <p14:cNvContentPartPr/>
                <p14:nvPr/>
              </p14:nvContentPartPr>
              <p14:xfrm>
                <a:off x="7756654" y="3281165"/>
                <a:ext cx="187920" cy="74880"/>
              </p14:xfrm>
            </p:contentPart>
          </mc:Choice>
          <mc:Fallback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70D0EA82-DEED-4367-8094-D329815AA57D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7752334" y="3276845"/>
                  <a:ext cx="1965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5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83FDFA0F-B47C-4FD1-AFDF-10FB6DC85AE8}"/>
                    </a:ext>
                  </a:extLst>
                </p14:cNvPr>
                <p14:cNvContentPartPr/>
                <p14:nvPr/>
              </p14:nvContentPartPr>
              <p14:xfrm>
                <a:off x="7962574" y="3204125"/>
                <a:ext cx="360" cy="360"/>
              </p14:xfrm>
            </p:contentPart>
          </mc:Choice>
          <mc:Fallback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83FDFA0F-B47C-4FD1-AFDF-10FB6DC85AE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958254" y="31998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6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1430ACF8-8983-44CB-A98E-BB17ABD48094}"/>
                    </a:ext>
                  </a:extLst>
                </p14:cNvPr>
                <p14:cNvContentPartPr/>
                <p14:nvPr/>
              </p14:nvContentPartPr>
              <p14:xfrm>
                <a:off x="8083174" y="3311405"/>
                <a:ext cx="254880" cy="172080"/>
              </p14:xfrm>
            </p:contentPart>
          </mc:Choice>
          <mc:Fallback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1430ACF8-8983-44CB-A98E-BB17ABD48094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8078854" y="3307085"/>
                  <a:ext cx="2635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8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3971CB66-22E4-4BB2-9722-AF68791F5705}"/>
                    </a:ext>
                  </a:extLst>
                </p14:cNvPr>
                <p14:cNvContentPartPr/>
                <p14:nvPr/>
              </p14:nvContentPartPr>
              <p14:xfrm>
                <a:off x="8384854" y="3295205"/>
                <a:ext cx="146880" cy="90720"/>
              </p14:xfrm>
            </p:contentPart>
          </mc:Choice>
          <mc:Fallback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3971CB66-22E4-4BB2-9722-AF68791F5705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8380534" y="3290885"/>
                  <a:ext cx="1555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0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375360B5-72A3-4E7A-A7AF-6074E2B10C16}"/>
                    </a:ext>
                  </a:extLst>
                </p14:cNvPr>
                <p14:cNvContentPartPr/>
                <p14:nvPr/>
              </p14:nvContentPartPr>
              <p14:xfrm>
                <a:off x="8562334" y="3237245"/>
                <a:ext cx="204120" cy="147600"/>
              </p14:xfrm>
            </p:contentPart>
          </mc:Choice>
          <mc:Fallback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375360B5-72A3-4E7A-A7AF-6074E2B10C16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8558014" y="3232925"/>
                  <a:ext cx="2127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2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33C828D8-272E-4748-B2D0-F25D74505ADA}"/>
                    </a:ext>
                  </a:extLst>
                </p14:cNvPr>
                <p14:cNvContentPartPr/>
                <p14:nvPr/>
              </p14:nvContentPartPr>
              <p14:xfrm>
                <a:off x="7935574" y="3400325"/>
                <a:ext cx="954720" cy="96840"/>
              </p14:xfrm>
            </p:contentPart>
          </mc:Choice>
          <mc:Fallback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33C828D8-272E-4748-B2D0-F25D74505ADA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7931254" y="3396005"/>
                  <a:ext cx="9633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4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505D2999-2333-4B34-A6DC-51F1240D2222}"/>
                    </a:ext>
                  </a:extLst>
                </p14:cNvPr>
                <p14:cNvContentPartPr/>
                <p14:nvPr/>
              </p14:nvContentPartPr>
              <p14:xfrm>
                <a:off x="8262454" y="3630365"/>
                <a:ext cx="117000" cy="62640"/>
              </p14:xfrm>
            </p:contentPart>
          </mc:Choice>
          <mc:Fallback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505D2999-2333-4B34-A6DC-51F1240D2222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8258134" y="3626045"/>
                  <a:ext cx="1256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6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AE8B161B-3C4E-460A-A77A-D62BA43C17C9}"/>
                    </a:ext>
                  </a:extLst>
                </p14:cNvPr>
                <p14:cNvContentPartPr/>
                <p14:nvPr/>
              </p14:nvContentPartPr>
              <p14:xfrm>
                <a:off x="8321134" y="3615245"/>
                <a:ext cx="74160" cy="192600"/>
              </p14:xfrm>
            </p:contentPart>
          </mc:Choice>
          <mc:Fallback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AE8B161B-3C4E-460A-A77A-D62BA43C17C9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8316814" y="3610925"/>
                  <a:ext cx="828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8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6E8D6B5E-2E7A-4676-9C07-1483CBC3F05C}"/>
                    </a:ext>
                  </a:extLst>
                </p14:cNvPr>
                <p14:cNvContentPartPr/>
                <p14:nvPr/>
              </p14:nvContentPartPr>
              <p14:xfrm>
                <a:off x="8172814" y="3541445"/>
                <a:ext cx="243000" cy="31320"/>
              </p14:xfrm>
            </p:contentPart>
          </mc:Choice>
          <mc:Fallback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6E8D6B5E-2E7A-4676-9C07-1483CBC3F05C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8168494" y="3537125"/>
                  <a:ext cx="2516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0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DF218632-5D83-46D8-B06F-C27BB13E203C}"/>
                    </a:ext>
                  </a:extLst>
                </p14:cNvPr>
                <p14:cNvContentPartPr/>
                <p14:nvPr/>
              </p14:nvContentPartPr>
              <p14:xfrm>
                <a:off x="8453614" y="3617765"/>
                <a:ext cx="125280" cy="6120"/>
              </p14:xfrm>
            </p:contentPart>
          </mc:Choice>
          <mc:Fallback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DF218632-5D83-46D8-B06F-C27BB13E203C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8449294" y="3613445"/>
                  <a:ext cx="1339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1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6E6EB109-AC89-47F3-86DC-708B1440AC8F}"/>
                    </a:ext>
                  </a:extLst>
                </p14:cNvPr>
                <p14:cNvContentPartPr/>
                <p14:nvPr/>
              </p14:nvContentPartPr>
              <p14:xfrm>
                <a:off x="8472334" y="3648365"/>
                <a:ext cx="135360" cy="12600"/>
              </p14:xfrm>
            </p:contentPart>
          </mc:Choice>
          <mc:Fallback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6E6EB109-AC89-47F3-86DC-708B1440AC8F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8468014" y="3644045"/>
                  <a:ext cx="1440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3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4FB05EA4-D6A3-47F4-A9C0-3A9FCED70B69}"/>
                    </a:ext>
                  </a:extLst>
                </p14:cNvPr>
                <p14:cNvContentPartPr/>
                <p14:nvPr/>
              </p14:nvContentPartPr>
              <p14:xfrm>
                <a:off x="8653054" y="3462245"/>
                <a:ext cx="106560" cy="119520"/>
              </p14:xfrm>
            </p:contentPart>
          </mc:Choice>
          <mc:Fallback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4FB05EA4-D6A3-47F4-A9C0-3A9FCED70B69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8648734" y="3457925"/>
                  <a:ext cx="1152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5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7E446A89-D6F9-4F6B-9AAE-F3222A2B9638}"/>
                    </a:ext>
                  </a:extLst>
                </p14:cNvPr>
                <p14:cNvContentPartPr/>
                <p14:nvPr/>
              </p14:nvContentPartPr>
              <p14:xfrm>
                <a:off x="8642974" y="3599765"/>
                <a:ext cx="172800" cy="13680"/>
              </p14:xfrm>
            </p:contentPart>
          </mc:Choice>
          <mc:Fallback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7E446A89-D6F9-4F6B-9AAE-F3222A2B9638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8638654" y="3595445"/>
                  <a:ext cx="1814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7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471FCA32-1260-4971-AB22-FFB4A6AC921C}"/>
                    </a:ext>
                  </a:extLst>
                </p14:cNvPr>
                <p14:cNvContentPartPr/>
                <p14:nvPr/>
              </p14:nvContentPartPr>
              <p14:xfrm>
                <a:off x="8690854" y="3658445"/>
                <a:ext cx="88560" cy="94320"/>
              </p14:xfrm>
            </p:contentPart>
          </mc:Choice>
          <mc:Fallback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471FCA32-1260-4971-AB22-FFB4A6AC921C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8686534" y="3654125"/>
                  <a:ext cx="972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9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16A2E6BE-716D-4CDB-88E6-7C86DB8F2C49}"/>
                    </a:ext>
                  </a:extLst>
                </p14:cNvPr>
                <p14:cNvContentPartPr/>
                <p14:nvPr/>
              </p14:nvContentPartPr>
              <p14:xfrm>
                <a:off x="8864734" y="3534245"/>
                <a:ext cx="133920" cy="14760"/>
              </p14:xfrm>
            </p:contentPart>
          </mc:Choice>
          <mc:Fallback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16A2E6BE-716D-4CDB-88E6-7C86DB8F2C49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8860414" y="3529925"/>
                  <a:ext cx="1425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1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BB84787C-E25C-4156-ADC8-9E4A6F3D1F4E}"/>
                    </a:ext>
                  </a:extLst>
                </p14:cNvPr>
                <p14:cNvContentPartPr/>
                <p14:nvPr/>
              </p14:nvContentPartPr>
              <p14:xfrm>
                <a:off x="8855374" y="3544325"/>
                <a:ext cx="153000" cy="119880"/>
              </p14:xfrm>
            </p:contentPart>
          </mc:Choice>
          <mc:Fallback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BB84787C-E25C-4156-ADC8-9E4A6F3D1F4E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8851054" y="3540005"/>
                  <a:ext cx="1616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3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EC8E0663-E6C9-4B75-8BD7-A80C8A697E1A}"/>
                    </a:ext>
                  </a:extLst>
                </p14:cNvPr>
                <p14:cNvContentPartPr/>
                <p14:nvPr/>
              </p14:nvContentPartPr>
              <p14:xfrm>
                <a:off x="9066694" y="3567005"/>
                <a:ext cx="95760" cy="38880"/>
              </p14:xfrm>
            </p:contentPart>
          </mc:Choice>
          <mc:Fallback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EC8E0663-E6C9-4B75-8BD7-A80C8A697E1A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9062374" y="3562685"/>
                  <a:ext cx="1044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5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BFF3D669-8B72-456F-B533-F0F35BE4E28F}"/>
                    </a:ext>
                  </a:extLst>
                </p14:cNvPr>
                <p14:cNvContentPartPr/>
                <p14:nvPr/>
              </p14:nvContentPartPr>
              <p14:xfrm>
                <a:off x="9120694" y="3540365"/>
                <a:ext cx="54360" cy="162360"/>
              </p14:xfrm>
            </p:contentPart>
          </mc:Choice>
          <mc:Fallback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BFF3D669-8B72-456F-B533-F0F35BE4E28F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9116374" y="3536045"/>
                  <a:ext cx="630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7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56B2A528-F77F-4A3F-854D-38756B234155}"/>
                    </a:ext>
                  </a:extLst>
                </p14:cNvPr>
                <p14:cNvContentPartPr/>
                <p14:nvPr/>
              </p14:nvContentPartPr>
              <p14:xfrm>
                <a:off x="9206734" y="3560165"/>
                <a:ext cx="9360" cy="114480"/>
              </p14:xfrm>
            </p:contentPart>
          </mc:Choice>
          <mc:Fallback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56B2A528-F77F-4A3F-854D-38756B234155}"/>
                    </a:ext>
                  </a:extLst>
                </p:cNvPr>
                <p:cNvPicPr/>
                <p:nvPr/>
              </p:nvPicPr>
              <p:blipFill>
                <a:blip r:embed="rId928"/>
                <a:stretch>
                  <a:fillRect/>
                </a:stretch>
              </p:blipFill>
              <p:spPr>
                <a:xfrm>
                  <a:off x="9202414" y="3555845"/>
                  <a:ext cx="180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9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BDE096FD-32E9-4CCE-89B2-E1A521F01ADB}"/>
                    </a:ext>
                  </a:extLst>
                </p14:cNvPr>
                <p14:cNvContentPartPr/>
                <p14:nvPr/>
              </p14:nvContentPartPr>
              <p14:xfrm>
                <a:off x="8109454" y="3750245"/>
                <a:ext cx="591480" cy="156240"/>
              </p14:xfrm>
            </p:contentPart>
          </mc:Choice>
          <mc:Fallback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BDE096FD-32E9-4CCE-89B2-E1A521F01ADB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8105134" y="3745925"/>
                  <a:ext cx="6001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1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3FECF019-534E-4C91-955E-D5A4DCEB0806}"/>
                    </a:ext>
                  </a:extLst>
                </p14:cNvPr>
                <p14:cNvContentPartPr/>
                <p14:nvPr/>
              </p14:nvContentPartPr>
              <p14:xfrm>
                <a:off x="8024854" y="3675005"/>
                <a:ext cx="170640" cy="119880"/>
              </p14:xfrm>
            </p:contentPart>
          </mc:Choice>
          <mc:Fallback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3FECF019-534E-4C91-955E-D5A4DCEB0806}"/>
                    </a:ext>
                  </a:extLst>
                </p:cNvPr>
                <p:cNvPicPr/>
                <p:nvPr/>
              </p:nvPicPr>
              <p:blipFill>
                <a:blip r:embed="rId932"/>
                <a:stretch>
                  <a:fillRect/>
                </a:stretch>
              </p:blipFill>
              <p:spPr>
                <a:xfrm>
                  <a:off x="8020534" y="3670685"/>
                  <a:ext cx="1792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3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BA5B702E-BA81-454C-9AFB-9771C3D62155}"/>
                    </a:ext>
                  </a:extLst>
                </p14:cNvPr>
                <p14:cNvContentPartPr/>
                <p14:nvPr/>
              </p14:nvContentPartPr>
              <p14:xfrm>
                <a:off x="3596854" y="4104845"/>
                <a:ext cx="141480" cy="14040"/>
              </p14:xfrm>
            </p:contentPart>
          </mc:Choice>
          <mc:Fallback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BA5B702E-BA81-454C-9AFB-9771C3D62155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3592534" y="4100525"/>
                  <a:ext cx="1501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5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B6D74A0C-C0E0-432E-8911-437CD7E880F0}"/>
                    </a:ext>
                  </a:extLst>
                </p14:cNvPr>
                <p14:cNvContentPartPr/>
                <p14:nvPr/>
              </p14:nvContentPartPr>
              <p14:xfrm>
                <a:off x="3615214" y="4144805"/>
                <a:ext cx="133560" cy="11880"/>
              </p14:xfrm>
            </p:contentPart>
          </mc:Choice>
          <mc:Fallback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B6D74A0C-C0E0-432E-8911-437CD7E880F0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3610894" y="4140485"/>
                  <a:ext cx="1422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7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756B6C94-8B5A-4BBA-97DD-41D08AD09E07}"/>
                    </a:ext>
                  </a:extLst>
                </p14:cNvPr>
                <p14:cNvContentPartPr/>
                <p14:nvPr/>
              </p14:nvContentPartPr>
              <p14:xfrm>
                <a:off x="3670654" y="3805685"/>
                <a:ext cx="105480" cy="6120"/>
              </p14:xfrm>
            </p:contentPart>
          </mc:Choice>
          <mc:Fallback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756B6C94-8B5A-4BBA-97DD-41D08AD09E07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3666334" y="3801365"/>
                  <a:ext cx="1141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9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A7F476FD-9435-469A-ACA6-9B7689CE3BE0}"/>
                    </a:ext>
                  </a:extLst>
                </p14:cNvPr>
                <p14:cNvContentPartPr/>
                <p14:nvPr/>
              </p14:nvContentPartPr>
              <p14:xfrm>
                <a:off x="3657334" y="3827645"/>
                <a:ext cx="104040" cy="15840"/>
              </p14:xfrm>
            </p:contentPart>
          </mc:Choice>
          <mc:Fallback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A7F476FD-9435-469A-ACA6-9B7689CE3BE0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3653014" y="3823325"/>
                  <a:ext cx="1126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1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CE1B3650-63E7-418D-85DB-B1A580AAF4BC}"/>
                    </a:ext>
                  </a:extLst>
                </p14:cNvPr>
                <p14:cNvContentPartPr/>
                <p14:nvPr/>
              </p14:nvContentPartPr>
              <p14:xfrm>
                <a:off x="3913294" y="3713885"/>
                <a:ext cx="150840" cy="4320"/>
              </p14:xfrm>
            </p:contentPart>
          </mc:Choice>
          <mc:Fallback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CE1B3650-63E7-418D-85DB-B1A580AAF4BC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3908974" y="3709565"/>
                  <a:ext cx="1594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3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6DB03B2A-47AC-418D-A4B7-79B612374DDF}"/>
                    </a:ext>
                  </a:extLst>
                </p14:cNvPr>
                <p14:cNvContentPartPr/>
                <p14:nvPr/>
              </p14:nvContentPartPr>
              <p14:xfrm>
                <a:off x="3897454" y="3720005"/>
                <a:ext cx="165240" cy="129960"/>
              </p14:xfrm>
            </p:contentPart>
          </mc:Choice>
          <mc:Fallback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6DB03B2A-47AC-418D-A4B7-79B612374DDF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3893134" y="3715685"/>
                  <a:ext cx="1738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5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6A1DEFD3-DE2B-4D46-808A-A7C59553AC42}"/>
                    </a:ext>
                  </a:extLst>
                </p14:cNvPr>
                <p14:cNvContentPartPr/>
                <p14:nvPr/>
              </p14:nvContentPartPr>
              <p14:xfrm>
                <a:off x="4144054" y="3759605"/>
                <a:ext cx="69840" cy="50040"/>
              </p14:xfrm>
            </p:contentPart>
          </mc:Choice>
          <mc:Fallback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6A1DEFD3-DE2B-4D46-808A-A7C59553AC42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4139734" y="3755285"/>
                  <a:ext cx="784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7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F76A3684-CDD0-4B72-B1F6-E60FD6EFCB92}"/>
                    </a:ext>
                  </a:extLst>
                </p14:cNvPr>
                <p14:cNvContentPartPr/>
                <p14:nvPr/>
              </p14:nvContentPartPr>
              <p14:xfrm>
                <a:off x="4169974" y="3745925"/>
                <a:ext cx="64800" cy="124920"/>
              </p14:xfrm>
            </p:contentPart>
          </mc:Choice>
          <mc:Fallback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F76A3684-CDD0-4B72-B1F6-E60FD6EFCB92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4165654" y="3741605"/>
                  <a:ext cx="734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9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A48A7A1F-BA0B-4A06-BD39-23406482043C}"/>
                    </a:ext>
                  </a:extLst>
                </p14:cNvPr>
                <p14:cNvContentPartPr/>
                <p14:nvPr/>
              </p14:nvContentPartPr>
              <p14:xfrm>
                <a:off x="4258534" y="3730445"/>
                <a:ext cx="41760" cy="156240"/>
              </p14:xfrm>
            </p:contentPart>
          </mc:Choice>
          <mc:Fallback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A48A7A1F-BA0B-4A06-BD39-23406482043C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4254214" y="3726125"/>
                  <a:ext cx="504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1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BBF209A1-2A77-4571-AEB7-8A84B7FF1F5F}"/>
                    </a:ext>
                  </a:extLst>
                </p14:cNvPr>
                <p14:cNvContentPartPr/>
                <p14:nvPr/>
              </p14:nvContentPartPr>
              <p14:xfrm>
                <a:off x="3867214" y="3892445"/>
                <a:ext cx="128160" cy="72000"/>
              </p14:xfrm>
            </p:contentPart>
          </mc:Choice>
          <mc:Fallback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BBF209A1-2A77-4571-AEB7-8A84B7FF1F5F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3862894" y="3888125"/>
                  <a:ext cx="1368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3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95C57001-F155-49A9-B8AD-17475F977A1C}"/>
                    </a:ext>
                  </a:extLst>
                </p14:cNvPr>
                <p14:cNvContentPartPr/>
                <p14:nvPr/>
              </p14:nvContentPartPr>
              <p14:xfrm>
                <a:off x="3978454" y="3944285"/>
                <a:ext cx="249480" cy="50040"/>
              </p14:xfrm>
            </p:contentPart>
          </mc:Choice>
          <mc:Fallback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95C57001-F155-49A9-B8AD-17475F977A1C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3974134" y="3939965"/>
                  <a:ext cx="2581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5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04908FEF-DA2A-4C38-9F77-E3697589F747}"/>
                    </a:ext>
                  </a:extLst>
                </p14:cNvPr>
                <p14:cNvContentPartPr/>
                <p14:nvPr/>
              </p14:nvContentPartPr>
              <p14:xfrm>
                <a:off x="3800974" y="4094765"/>
                <a:ext cx="97200" cy="87480"/>
              </p14:xfrm>
            </p:contentPart>
          </mc:Choice>
          <mc:Fallback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04908FEF-DA2A-4C38-9F77-E3697589F747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3796654" y="4090445"/>
                  <a:ext cx="1058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7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0A2BD61D-5266-4909-A739-0226EEF098F3}"/>
                    </a:ext>
                  </a:extLst>
                </p14:cNvPr>
                <p14:cNvContentPartPr/>
                <p14:nvPr/>
              </p14:nvContentPartPr>
              <p14:xfrm>
                <a:off x="3980974" y="4110605"/>
                <a:ext cx="74160" cy="57960"/>
              </p14:xfrm>
            </p:contentPart>
          </mc:Choice>
          <mc:Fallback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0A2BD61D-5266-4909-A739-0226EEF098F3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3976654" y="4106285"/>
                  <a:ext cx="828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9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BE7AD44E-6D01-46C7-938E-55369C6C5F87}"/>
                    </a:ext>
                  </a:extLst>
                </p14:cNvPr>
                <p14:cNvContentPartPr/>
                <p14:nvPr/>
              </p14:nvContentPartPr>
              <p14:xfrm>
                <a:off x="4040014" y="4127885"/>
                <a:ext cx="31680" cy="110880"/>
              </p14:xfrm>
            </p:contentPart>
          </mc:Choice>
          <mc:Fallback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BE7AD44E-6D01-46C7-938E-55369C6C5F87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4035694" y="4123565"/>
                  <a:ext cx="403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1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49C84184-6483-4349-ADB0-6492A7FE49C3}"/>
                    </a:ext>
                  </a:extLst>
                </p14:cNvPr>
                <p14:cNvContentPartPr/>
                <p14:nvPr/>
              </p14:nvContentPartPr>
              <p14:xfrm>
                <a:off x="3941374" y="4056245"/>
                <a:ext cx="169560" cy="12600"/>
              </p14:xfrm>
            </p:contentPart>
          </mc:Choice>
          <mc:Fallback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49C84184-6483-4349-ADB0-6492A7FE49C3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3937054" y="4051925"/>
                  <a:ext cx="1782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3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B858CD87-0FB4-4C81-9E6A-A5C312E8ACFA}"/>
                    </a:ext>
                  </a:extLst>
                </p14:cNvPr>
                <p14:cNvContentPartPr/>
                <p14:nvPr/>
              </p14:nvContentPartPr>
              <p14:xfrm>
                <a:off x="2228134" y="2603645"/>
                <a:ext cx="98280" cy="504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B858CD87-0FB4-4C81-9E6A-A5C312E8ACFA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2223814" y="2599325"/>
                  <a:ext cx="1069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5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EFF679D5-804A-4926-820E-B8F368CFFEF2}"/>
                    </a:ext>
                  </a:extLst>
                </p14:cNvPr>
                <p14:cNvContentPartPr/>
                <p14:nvPr/>
              </p14:nvContentPartPr>
              <p14:xfrm>
                <a:off x="2459254" y="2488085"/>
                <a:ext cx="113040" cy="15840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EFF679D5-804A-4926-820E-B8F368CFFEF2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2454934" y="2483765"/>
                  <a:ext cx="1216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7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7DD4BC90-2401-4042-9544-8ACDBA6906A5}"/>
                    </a:ext>
                  </a:extLst>
                </p14:cNvPr>
                <p14:cNvContentPartPr/>
                <p14:nvPr/>
              </p14:nvContentPartPr>
              <p14:xfrm>
                <a:off x="2718814" y="2414645"/>
                <a:ext cx="196560" cy="1188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7DD4BC90-2401-4042-9544-8ACDBA6906A5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2714494" y="2410325"/>
                  <a:ext cx="2052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9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7C0C7C7F-15E9-4B9E-80C2-CD74FE4BC18C}"/>
                    </a:ext>
                  </a:extLst>
                </p14:cNvPr>
                <p14:cNvContentPartPr/>
                <p14:nvPr/>
              </p14:nvContentPartPr>
              <p14:xfrm>
                <a:off x="2710534" y="2433365"/>
                <a:ext cx="238320" cy="19008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7C0C7C7F-15E9-4B9E-80C2-CD74FE4BC18C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2706214" y="2429045"/>
                  <a:ext cx="2469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1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CD78E357-8FB4-4F93-A9E7-0E66F1BC3263}"/>
                    </a:ext>
                  </a:extLst>
                </p14:cNvPr>
                <p14:cNvContentPartPr/>
                <p14:nvPr/>
              </p14:nvContentPartPr>
              <p14:xfrm>
                <a:off x="3037414" y="2487005"/>
                <a:ext cx="110520" cy="9072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CD78E357-8FB4-4F93-A9E7-0E66F1BC3263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3033094" y="2482685"/>
                  <a:ext cx="1191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3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4C7B3C59-69EF-4D5E-8CD6-C85B24A7B02A}"/>
                    </a:ext>
                  </a:extLst>
                </p14:cNvPr>
                <p14:cNvContentPartPr/>
                <p14:nvPr/>
              </p14:nvContentPartPr>
              <p14:xfrm>
                <a:off x="3116614" y="2489165"/>
                <a:ext cx="50400" cy="17244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4C7B3C59-69EF-4D5E-8CD6-C85B24A7B02A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3112294" y="2484845"/>
                  <a:ext cx="590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5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00E9179B-D826-45FB-86AD-D23227246274}"/>
                    </a:ext>
                  </a:extLst>
                </p14:cNvPr>
                <p14:cNvContentPartPr/>
                <p14:nvPr/>
              </p14:nvContentPartPr>
              <p14:xfrm>
                <a:off x="3196534" y="2566205"/>
                <a:ext cx="14400" cy="9972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00E9179B-D826-45FB-86AD-D23227246274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3192214" y="2561885"/>
                  <a:ext cx="230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7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5AD79D6C-8F6A-41B4-A9E4-E10A0B198EEA}"/>
                    </a:ext>
                  </a:extLst>
                </p14:cNvPr>
                <p14:cNvContentPartPr/>
                <p14:nvPr/>
              </p14:nvContentPartPr>
              <p14:xfrm>
                <a:off x="3208774" y="2505005"/>
                <a:ext cx="6840" cy="252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5AD79D6C-8F6A-41B4-A9E4-E10A0B198EEA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3204454" y="2500685"/>
                  <a:ext cx="1548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9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C84570CB-88C4-459A-AFFF-F9B0182AE2F1}"/>
                    </a:ext>
                  </a:extLst>
                </p14:cNvPr>
                <p14:cNvContentPartPr/>
                <p14:nvPr/>
              </p14:nvContentPartPr>
              <p14:xfrm>
                <a:off x="2951014" y="2372885"/>
                <a:ext cx="138600" cy="32832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C84570CB-88C4-459A-AFFF-F9B0182AE2F1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2946694" y="2368565"/>
                  <a:ext cx="14724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1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A76B149B-6F60-43F1-8DC3-83808BBAEED4}"/>
                    </a:ext>
                  </a:extLst>
                </p14:cNvPr>
                <p14:cNvContentPartPr/>
                <p14:nvPr/>
              </p14:nvContentPartPr>
              <p14:xfrm>
                <a:off x="2721334" y="2716325"/>
                <a:ext cx="3600" cy="7920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A76B149B-6F60-43F1-8DC3-83808BBAEED4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2717014" y="2712005"/>
                  <a:ext cx="122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3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77B6BA0A-C17A-45EE-B3F8-DDD6F54A8CC1}"/>
                    </a:ext>
                  </a:extLst>
                </p14:cNvPr>
                <p14:cNvContentPartPr/>
                <p14:nvPr/>
              </p14:nvContentPartPr>
              <p14:xfrm>
                <a:off x="2702254" y="2656565"/>
                <a:ext cx="31680" cy="1764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77B6BA0A-C17A-45EE-B3F8-DDD6F54A8CC1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2697934" y="2652245"/>
                  <a:ext cx="403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5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63ACF39E-BE7E-45A0-B313-6BB60C32FD6A}"/>
                    </a:ext>
                  </a:extLst>
                </p14:cNvPr>
                <p14:cNvContentPartPr/>
                <p14:nvPr/>
              </p14:nvContentPartPr>
              <p14:xfrm>
                <a:off x="2755534" y="2724965"/>
                <a:ext cx="79920" cy="216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63ACF39E-BE7E-45A0-B313-6BB60C32FD6A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2751214" y="2720645"/>
                  <a:ext cx="8856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7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10CD97B0-0390-471F-950A-46E7CA81D9EC}"/>
                    </a:ext>
                  </a:extLst>
                </p14:cNvPr>
                <p14:cNvContentPartPr/>
                <p14:nvPr/>
              </p14:nvContentPartPr>
              <p14:xfrm>
                <a:off x="2762734" y="2756285"/>
                <a:ext cx="68040" cy="828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10CD97B0-0390-471F-950A-46E7CA81D9EC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2758414" y="2751965"/>
                  <a:ext cx="766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9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10621E04-FD94-4CFF-A669-791BA15CECD5}"/>
                    </a:ext>
                  </a:extLst>
                </p14:cNvPr>
                <p14:cNvContentPartPr/>
                <p14:nvPr/>
              </p14:nvContentPartPr>
              <p14:xfrm>
                <a:off x="2871454" y="2734325"/>
                <a:ext cx="19440" cy="4608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10621E04-FD94-4CFF-A669-791BA15CECD5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2867134" y="2730005"/>
                  <a:ext cx="280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1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680E9A37-4D6A-46F1-BB6C-2DCD81B3EC2F}"/>
                    </a:ext>
                  </a:extLst>
                </p14:cNvPr>
                <p14:cNvContentPartPr/>
                <p14:nvPr/>
              </p14:nvContentPartPr>
              <p14:xfrm>
                <a:off x="2863174" y="2662685"/>
                <a:ext cx="15120" cy="756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680E9A37-4D6A-46F1-BB6C-2DCD81B3EC2F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2858854" y="2658365"/>
                  <a:ext cx="237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3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DDE7B4A6-2B4A-4A3F-8871-FA704986B19E}"/>
                    </a:ext>
                  </a:extLst>
                </p14:cNvPr>
                <p14:cNvContentPartPr/>
                <p14:nvPr/>
              </p14:nvContentPartPr>
              <p14:xfrm>
                <a:off x="2845534" y="2697605"/>
                <a:ext cx="40320" cy="7524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DDE7B4A6-2B4A-4A3F-8871-FA704986B19E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2841214" y="2693285"/>
                  <a:ext cx="489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5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357F6387-D1FE-4629-98FD-7EF01E34265D}"/>
                    </a:ext>
                  </a:extLst>
                </p14:cNvPr>
                <p14:cNvContentPartPr/>
                <p14:nvPr/>
              </p14:nvContentPartPr>
              <p14:xfrm>
                <a:off x="2772454" y="2223845"/>
                <a:ext cx="74160" cy="11304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357F6387-D1FE-4629-98FD-7EF01E34265D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2768134" y="2219525"/>
                  <a:ext cx="828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7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E6731C10-304A-4BB6-895B-168B3DA4AB63}"/>
                    </a:ext>
                  </a:extLst>
                </p14:cNvPr>
                <p14:cNvContentPartPr/>
                <p14:nvPr/>
              </p14:nvContentPartPr>
              <p14:xfrm>
                <a:off x="2599654" y="2629925"/>
                <a:ext cx="300600" cy="204120"/>
              </p14:xfrm>
            </p:contentPart>
          </mc:Choice>
          <mc:Fallback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E6731C10-304A-4BB6-895B-168B3DA4AB63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2595334" y="2625605"/>
                  <a:ext cx="3092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9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672FADEB-7B75-45BA-93F3-60DA872969B0}"/>
                    </a:ext>
                  </a:extLst>
                </p14:cNvPr>
                <p14:cNvContentPartPr/>
                <p14:nvPr/>
              </p14:nvContentPartPr>
              <p14:xfrm>
                <a:off x="2629174" y="2139245"/>
                <a:ext cx="333360" cy="231480"/>
              </p14:xfrm>
            </p:contentPart>
          </mc:Choice>
          <mc:Fallback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672FADEB-7B75-45BA-93F3-60DA872969B0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2624854" y="2134925"/>
                  <a:ext cx="3420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1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6143080A-50DB-4D2C-BC4D-10813951755A}"/>
                    </a:ext>
                  </a:extLst>
                </p14:cNvPr>
                <p14:cNvContentPartPr/>
                <p14:nvPr/>
              </p14:nvContentPartPr>
              <p14:xfrm>
                <a:off x="2625574" y="2789405"/>
                <a:ext cx="206640" cy="45720"/>
              </p14:xfrm>
            </p:contentPart>
          </mc:Choice>
          <mc:Fallback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6143080A-50DB-4D2C-BC4D-10813951755A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2621254" y="2785085"/>
                  <a:ext cx="2152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3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57ED3B7B-346F-403B-9A45-6F079BA0BF7D}"/>
                    </a:ext>
                  </a:extLst>
                </p14:cNvPr>
                <p14:cNvContentPartPr/>
                <p14:nvPr/>
              </p14:nvContentPartPr>
              <p14:xfrm>
                <a:off x="2668414" y="2353085"/>
                <a:ext cx="222120" cy="47520"/>
              </p14:xfrm>
            </p:contentPart>
          </mc:Choice>
          <mc:Fallback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57ED3B7B-346F-403B-9A45-6F079BA0BF7D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2664094" y="2348765"/>
                  <a:ext cx="2307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5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2ABD8AC8-4733-4FAD-BDD2-A1730D2AAA55}"/>
                    </a:ext>
                  </a:extLst>
                </p14:cNvPr>
                <p14:cNvContentPartPr/>
                <p14:nvPr/>
              </p14:nvContentPartPr>
              <p14:xfrm>
                <a:off x="4500814" y="3789845"/>
                <a:ext cx="104040" cy="12240"/>
              </p14:xfrm>
            </p:contentPart>
          </mc:Choice>
          <mc:Fallback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2ABD8AC8-4733-4FAD-BDD2-A1730D2AAA55}"/>
                    </a:ext>
                  </a:extLst>
                </p:cNvPr>
                <p:cNvPicPr/>
                <p:nvPr/>
              </p:nvPicPr>
              <p:blipFill>
                <a:blip r:embed="rId1006"/>
                <a:stretch>
                  <a:fillRect/>
                </a:stretch>
              </p:blipFill>
              <p:spPr>
                <a:xfrm>
                  <a:off x="4496494" y="3785525"/>
                  <a:ext cx="1126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7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C99CB385-87C7-4C84-BD07-ED97EFD8FD49}"/>
                    </a:ext>
                  </a:extLst>
                </p14:cNvPr>
                <p14:cNvContentPartPr/>
                <p14:nvPr/>
              </p14:nvContentPartPr>
              <p14:xfrm>
                <a:off x="4726534" y="3688325"/>
                <a:ext cx="150840" cy="14040"/>
              </p14:xfrm>
            </p:contentPart>
          </mc:Choice>
          <mc:Fallback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C99CB385-87C7-4C84-BD07-ED97EFD8FD49}"/>
                    </a:ext>
                  </a:extLst>
                </p:cNvPr>
                <p:cNvPicPr/>
                <p:nvPr/>
              </p:nvPicPr>
              <p:blipFill>
                <a:blip r:embed="rId1008"/>
                <a:stretch>
                  <a:fillRect/>
                </a:stretch>
              </p:blipFill>
              <p:spPr>
                <a:xfrm>
                  <a:off x="4722214" y="3684005"/>
                  <a:ext cx="1594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9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6D7835AF-12F3-49A2-8B0D-A4BC452DBB74}"/>
                    </a:ext>
                  </a:extLst>
                </p14:cNvPr>
                <p14:cNvContentPartPr/>
                <p14:nvPr/>
              </p14:nvContentPartPr>
              <p14:xfrm>
                <a:off x="4724734" y="3715325"/>
                <a:ext cx="159840" cy="136080"/>
              </p14:xfrm>
            </p:contentPart>
          </mc:Choice>
          <mc:Fallback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6D7835AF-12F3-49A2-8B0D-A4BC452DBB74}"/>
                    </a:ext>
                  </a:extLst>
                </p:cNvPr>
                <p:cNvPicPr/>
                <p:nvPr/>
              </p:nvPicPr>
              <p:blipFill>
                <a:blip r:embed="rId1010"/>
                <a:stretch>
                  <a:fillRect/>
                </a:stretch>
              </p:blipFill>
              <p:spPr>
                <a:xfrm>
                  <a:off x="4720414" y="3711005"/>
                  <a:ext cx="1684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1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D9C90912-0D3C-4E5F-92E3-18222890A1CE}"/>
                    </a:ext>
                  </a:extLst>
                </p14:cNvPr>
                <p14:cNvContentPartPr/>
                <p14:nvPr/>
              </p14:nvContentPartPr>
              <p14:xfrm>
                <a:off x="4978174" y="3738725"/>
                <a:ext cx="181800" cy="64080"/>
              </p14:xfrm>
            </p:contentPart>
          </mc:Choice>
          <mc:Fallback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D9C90912-0D3C-4E5F-92E3-18222890A1CE}"/>
                    </a:ext>
                  </a:extLst>
                </p:cNvPr>
                <p:cNvPicPr/>
                <p:nvPr/>
              </p:nvPicPr>
              <p:blipFill>
                <a:blip r:embed="rId1012"/>
                <a:stretch>
                  <a:fillRect/>
                </a:stretch>
              </p:blipFill>
              <p:spPr>
                <a:xfrm>
                  <a:off x="4973854" y="3734405"/>
                  <a:ext cx="1904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3">
              <p14:nvContentPartPr>
                <p14:cNvPr id="719" name="Freihand 718">
                  <a:extLst>
                    <a:ext uri="{FF2B5EF4-FFF2-40B4-BE49-F238E27FC236}">
                      <a16:creationId xmlns:a16="http://schemas.microsoft.com/office/drawing/2014/main" id="{70CA415C-3EAA-42ED-8C79-E482A0714FBA}"/>
                    </a:ext>
                  </a:extLst>
                </p14:cNvPr>
                <p14:cNvContentPartPr/>
                <p14:nvPr/>
              </p14:nvContentPartPr>
              <p14:xfrm>
                <a:off x="4443574" y="4120325"/>
                <a:ext cx="93240" cy="3240"/>
              </p14:xfrm>
            </p:contentPart>
          </mc:Choice>
          <mc:Fallback>
            <p:pic>
              <p:nvPicPr>
                <p:cNvPr id="719" name="Freihand 718">
                  <a:extLst>
                    <a:ext uri="{FF2B5EF4-FFF2-40B4-BE49-F238E27FC236}">
                      <a16:creationId xmlns:a16="http://schemas.microsoft.com/office/drawing/2014/main" id="{70CA415C-3EAA-42ED-8C79-E482A0714FBA}"/>
                    </a:ext>
                  </a:extLst>
                </p:cNvPr>
                <p:cNvPicPr/>
                <p:nvPr/>
              </p:nvPicPr>
              <p:blipFill>
                <a:blip r:embed="rId1014"/>
                <a:stretch>
                  <a:fillRect/>
                </a:stretch>
              </p:blipFill>
              <p:spPr>
                <a:xfrm>
                  <a:off x="4439254" y="4116005"/>
                  <a:ext cx="10188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5">
              <p14:nvContentPartPr>
                <p14:cNvPr id="720" name="Freihand 719">
                  <a:extLst>
                    <a:ext uri="{FF2B5EF4-FFF2-40B4-BE49-F238E27FC236}">
                      <a16:creationId xmlns:a16="http://schemas.microsoft.com/office/drawing/2014/main" id="{5CE010FB-15A5-40D7-91F7-E9B4FD3F4EF6}"/>
                    </a:ext>
                  </a:extLst>
                </p14:cNvPr>
                <p14:cNvContentPartPr/>
                <p14:nvPr/>
              </p14:nvContentPartPr>
              <p14:xfrm>
                <a:off x="4627534" y="4075685"/>
                <a:ext cx="97200" cy="78480"/>
              </p14:xfrm>
            </p:contentPart>
          </mc:Choice>
          <mc:Fallback>
            <p:pic>
              <p:nvPicPr>
                <p:cNvPr id="720" name="Freihand 719">
                  <a:extLst>
                    <a:ext uri="{FF2B5EF4-FFF2-40B4-BE49-F238E27FC236}">
                      <a16:creationId xmlns:a16="http://schemas.microsoft.com/office/drawing/2014/main" id="{5CE010FB-15A5-40D7-91F7-E9B4FD3F4EF6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4623214" y="4071365"/>
                  <a:ext cx="1058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7">
              <p14:nvContentPartPr>
                <p14:cNvPr id="721" name="Freihand 720">
                  <a:extLst>
                    <a:ext uri="{FF2B5EF4-FFF2-40B4-BE49-F238E27FC236}">
                      <a16:creationId xmlns:a16="http://schemas.microsoft.com/office/drawing/2014/main" id="{3BB3BB24-18B9-4B53-B36E-A28A7AFEB1A6}"/>
                    </a:ext>
                  </a:extLst>
                </p14:cNvPr>
                <p14:cNvContentPartPr/>
                <p14:nvPr/>
              </p14:nvContentPartPr>
              <p14:xfrm>
                <a:off x="4848214" y="4112405"/>
                <a:ext cx="32760" cy="4680"/>
              </p14:xfrm>
            </p:contentPart>
          </mc:Choice>
          <mc:Fallback>
            <p:pic>
              <p:nvPicPr>
                <p:cNvPr id="721" name="Freihand 720">
                  <a:extLst>
                    <a:ext uri="{FF2B5EF4-FFF2-40B4-BE49-F238E27FC236}">
                      <a16:creationId xmlns:a16="http://schemas.microsoft.com/office/drawing/2014/main" id="{3BB3BB24-18B9-4B53-B36E-A28A7AFEB1A6}"/>
                    </a:ext>
                  </a:extLst>
                </p:cNvPr>
                <p:cNvPicPr/>
                <p:nvPr/>
              </p:nvPicPr>
              <p:blipFill>
                <a:blip r:embed="rId1018"/>
                <a:stretch>
                  <a:fillRect/>
                </a:stretch>
              </p:blipFill>
              <p:spPr>
                <a:xfrm>
                  <a:off x="4843894" y="4108085"/>
                  <a:ext cx="414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9">
              <p14:nvContentPartPr>
                <p14:cNvPr id="722" name="Freihand 721">
                  <a:extLst>
                    <a:ext uri="{FF2B5EF4-FFF2-40B4-BE49-F238E27FC236}">
                      <a16:creationId xmlns:a16="http://schemas.microsoft.com/office/drawing/2014/main" id="{0522A386-71B6-4EE8-957E-58F1020E44DF}"/>
                    </a:ext>
                  </a:extLst>
                </p14:cNvPr>
                <p14:cNvContentPartPr/>
                <p14:nvPr/>
              </p14:nvContentPartPr>
              <p14:xfrm>
                <a:off x="4832374" y="4064525"/>
                <a:ext cx="156240" cy="79920"/>
              </p14:xfrm>
            </p:contentPart>
          </mc:Choice>
          <mc:Fallback>
            <p:pic>
              <p:nvPicPr>
                <p:cNvPr id="722" name="Freihand 721">
                  <a:extLst>
                    <a:ext uri="{FF2B5EF4-FFF2-40B4-BE49-F238E27FC236}">
                      <a16:creationId xmlns:a16="http://schemas.microsoft.com/office/drawing/2014/main" id="{0522A386-71B6-4EE8-957E-58F1020E44DF}"/>
                    </a:ext>
                  </a:extLst>
                </p:cNvPr>
                <p:cNvPicPr/>
                <p:nvPr/>
              </p:nvPicPr>
              <p:blipFill>
                <a:blip r:embed="rId1020"/>
                <a:stretch>
                  <a:fillRect/>
                </a:stretch>
              </p:blipFill>
              <p:spPr>
                <a:xfrm>
                  <a:off x="4828054" y="4060205"/>
                  <a:ext cx="1648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1">
              <p14:nvContentPartPr>
                <p14:cNvPr id="734" name="Freihand 733">
                  <a:extLst>
                    <a:ext uri="{FF2B5EF4-FFF2-40B4-BE49-F238E27FC236}">
                      <a16:creationId xmlns:a16="http://schemas.microsoft.com/office/drawing/2014/main" id="{4C825E65-210D-4213-A74B-65EA1C597D12}"/>
                    </a:ext>
                  </a:extLst>
                </p14:cNvPr>
                <p14:cNvContentPartPr/>
                <p14:nvPr/>
              </p14:nvContentPartPr>
              <p14:xfrm>
                <a:off x="616774" y="889325"/>
                <a:ext cx="5040" cy="92880"/>
              </p14:xfrm>
            </p:contentPart>
          </mc:Choice>
          <mc:Fallback>
            <p:pic>
              <p:nvPicPr>
                <p:cNvPr id="734" name="Freihand 733">
                  <a:extLst>
                    <a:ext uri="{FF2B5EF4-FFF2-40B4-BE49-F238E27FC236}">
                      <a16:creationId xmlns:a16="http://schemas.microsoft.com/office/drawing/2014/main" id="{4C825E65-210D-4213-A74B-65EA1C597D12}"/>
                    </a:ext>
                  </a:extLst>
                </p:cNvPr>
                <p:cNvPicPr/>
                <p:nvPr/>
              </p:nvPicPr>
              <p:blipFill>
                <a:blip r:embed="rId1022"/>
                <a:stretch>
                  <a:fillRect/>
                </a:stretch>
              </p:blipFill>
              <p:spPr>
                <a:xfrm>
                  <a:off x="612454" y="885005"/>
                  <a:ext cx="136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3">
              <p14:nvContentPartPr>
                <p14:cNvPr id="735" name="Freihand 734">
                  <a:extLst>
                    <a:ext uri="{FF2B5EF4-FFF2-40B4-BE49-F238E27FC236}">
                      <a16:creationId xmlns:a16="http://schemas.microsoft.com/office/drawing/2014/main" id="{F91E1094-3FEC-4092-9209-052385C7054B}"/>
                    </a:ext>
                  </a:extLst>
                </p14:cNvPr>
                <p14:cNvContentPartPr/>
                <p14:nvPr/>
              </p14:nvContentPartPr>
              <p14:xfrm>
                <a:off x="597694" y="868085"/>
                <a:ext cx="30240" cy="1440"/>
              </p14:xfrm>
            </p:contentPart>
          </mc:Choice>
          <mc:Fallback>
            <p:pic>
              <p:nvPicPr>
                <p:cNvPr id="735" name="Freihand 734">
                  <a:extLst>
                    <a:ext uri="{FF2B5EF4-FFF2-40B4-BE49-F238E27FC236}">
                      <a16:creationId xmlns:a16="http://schemas.microsoft.com/office/drawing/2014/main" id="{F91E1094-3FEC-4092-9209-052385C7054B}"/>
                    </a:ext>
                  </a:extLst>
                </p:cNvPr>
                <p:cNvPicPr/>
                <p:nvPr/>
              </p:nvPicPr>
              <p:blipFill>
                <a:blip r:embed="rId1024"/>
                <a:stretch>
                  <a:fillRect/>
                </a:stretch>
              </p:blipFill>
              <p:spPr>
                <a:xfrm>
                  <a:off x="593374" y="863765"/>
                  <a:ext cx="3888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5">
              <p14:nvContentPartPr>
                <p14:cNvPr id="736" name="Freihand 735">
                  <a:extLst>
                    <a:ext uri="{FF2B5EF4-FFF2-40B4-BE49-F238E27FC236}">
                      <a16:creationId xmlns:a16="http://schemas.microsoft.com/office/drawing/2014/main" id="{19C90FE1-5FF9-465E-8BA9-ED9DF6E689E5}"/>
                    </a:ext>
                  </a:extLst>
                </p14:cNvPr>
                <p14:cNvContentPartPr/>
                <p14:nvPr/>
              </p14:nvContentPartPr>
              <p14:xfrm>
                <a:off x="668974" y="883205"/>
                <a:ext cx="70920" cy="15120"/>
              </p14:xfrm>
            </p:contentPart>
          </mc:Choice>
          <mc:Fallback>
            <p:pic>
              <p:nvPicPr>
                <p:cNvPr id="736" name="Freihand 735">
                  <a:extLst>
                    <a:ext uri="{FF2B5EF4-FFF2-40B4-BE49-F238E27FC236}">
                      <a16:creationId xmlns:a16="http://schemas.microsoft.com/office/drawing/2014/main" id="{19C90FE1-5FF9-465E-8BA9-ED9DF6E689E5}"/>
                    </a:ext>
                  </a:extLst>
                </p:cNvPr>
                <p:cNvPicPr/>
                <p:nvPr/>
              </p:nvPicPr>
              <p:blipFill>
                <a:blip r:embed="rId1026"/>
                <a:stretch>
                  <a:fillRect/>
                </a:stretch>
              </p:blipFill>
              <p:spPr>
                <a:xfrm>
                  <a:off x="664654" y="878885"/>
                  <a:ext cx="79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7">
              <p14:nvContentPartPr>
                <p14:cNvPr id="737" name="Freihand 736">
                  <a:extLst>
                    <a:ext uri="{FF2B5EF4-FFF2-40B4-BE49-F238E27FC236}">
                      <a16:creationId xmlns:a16="http://schemas.microsoft.com/office/drawing/2014/main" id="{48CF8A6A-D54D-4678-A590-6CE1963375C0}"/>
                    </a:ext>
                  </a:extLst>
                </p14:cNvPr>
                <p14:cNvContentPartPr/>
                <p14:nvPr/>
              </p14:nvContentPartPr>
              <p14:xfrm>
                <a:off x="677254" y="928565"/>
                <a:ext cx="69840" cy="8640"/>
              </p14:xfrm>
            </p:contentPart>
          </mc:Choice>
          <mc:Fallback>
            <p:pic>
              <p:nvPicPr>
                <p:cNvPr id="737" name="Freihand 736">
                  <a:extLst>
                    <a:ext uri="{FF2B5EF4-FFF2-40B4-BE49-F238E27FC236}">
                      <a16:creationId xmlns:a16="http://schemas.microsoft.com/office/drawing/2014/main" id="{48CF8A6A-D54D-4678-A590-6CE1963375C0}"/>
                    </a:ext>
                  </a:extLst>
                </p:cNvPr>
                <p:cNvPicPr/>
                <p:nvPr/>
              </p:nvPicPr>
              <p:blipFill>
                <a:blip r:embed="rId1028"/>
                <a:stretch>
                  <a:fillRect/>
                </a:stretch>
              </p:blipFill>
              <p:spPr>
                <a:xfrm>
                  <a:off x="672934" y="924245"/>
                  <a:ext cx="784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9">
              <p14:nvContentPartPr>
                <p14:cNvPr id="739" name="Freihand 738">
                  <a:extLst>
                    <a:ext uri="{FF2B5EF4-FFF2-40B4-BE49-F238E27FC236}">
                      <a16:creationId xmlns:a16="http://schemas.microsoft.com/office/drawing/2014/main" id="{7CE0C779-2232-4BD1-AD1A-5E123F853CA0}"/>
                    </a:ext>
                  </a:extLst>
                </p14:cNvPr>
                <p14:cNvContentPartPr/>
                <p14:nvPr/>
              </p14:nvContentPartPr>
              <p14:xfrm>
                <a:off x="746014" y="862325"/>
                <a:ext cx="64800" cy="68760"/>
              </p14:xfrm>
            </p:contentPart>
          </mc:Choice>
          <mc:Fallback>
            <p:pic>
              <p:nvPicPr>
                <p:cNvPr id="739" name="Freihand 738">
                  <a:extLst>
                    <a:ext uri="{FF2B5EF4-FFF2-40B4-BE49-F238E27FC236}">
                      <a16:creationId xmlns:a16="http://schemas.microsoft.com/office/drawing/2014/main" id="{7CE0C779-2232-4BD1-AD1A-5E123F853CA0}"/>
                    </a:ext>
                  </a:extLst>
                </p:cNvPr>
                <p:cNvPicPr/>
                <p:nvPr/>
              </p:nvPicPr>
              <p:blipFill>
                <a:blip r:embed="rId1030"/>
                <a:stretch>
                  <a:fillRect/>
                </a:stretch>
              </p:blipFill>
              <p:spPr>
                <a:xfrm>
                  <a:off x="741694" y="858005"/>
                  <a:ext cx="734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1">
              <p14:nvContentPartPr>
                <p14:cNvPr id="702" name="Freihand 701">
                  <a:extLst>
                    <a:ext uri="{FF2B5EF4-FFF2-40B4-BE49-F238E27FC236}">
                      <a16:creationId xmlns:a16="http://schemas.microsoft.com/office/drawing/2014/main" id="{0807AE5D-EFFB-467B-B885-60DCBC2B7071}"/>
                    </a:ext>
                  </a:extLst>
                </p14:cNvPr>
                <p14:cNvContentPartPr/>
                <p14:nvPr/>
              </p14:nvContentPartPr>
              <p14:xfrm>
                <a:off x="1692814" y="256445"/>
                <a:ext cx="7560" cy="90000"/>
              </p14:xfrm>
            </p:contentPart>
          </mc:Choice>
          <mc:Fallback>
            <p:pic>
              <p:nvPicPr>
                <p:cNvPr id="702" name="Freihand 701">
                  <a:extLst>
                    <a:ext uri="{FF2B5EF4-FFF2-40B4-BE49-F238E27FC236}">
                      <a16:creationId xmlns:a16="http://schemas.microsoft.com/office/drawing/2014/main" id="{0807AE5D-EFFB-467B-B885-60DCBC2B7071}"/>
                    </a:ext>
                  </a:extLst>
                </p:cNvPr>
                <p:cNvPicPr/>
                <p:nvPr/>
              </p:nvPicPr>
              <p:blipFill>
                <a:blip r:embed="rId1032"/>
                <a:stretch>
                  <a:fillRect/>
                </a:stretch>
              </p:blipFill>
              <p:spPr>
                <a:xfrm>
                  <a:off x="1688494" y="252125"/>
                  <a:ext cx="162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3">
              <p14:nvContentPartPr>
                <p14:cNvPr id="703" name="Freihand 702">
                  <a:extLst>
                    <a:ext uri="{FF2B5EF4-FFF2-40B4-BE49-F238E27FC236}">
                      <a16:creationId xmlns:a16="http://schemas.microsoft.com/office/drawing/2014/main" id="{9A398D2A-30A5-4BFB-8908-87533199E5EE}"/>
                    </a:ext>
                  </a:extLst>
                </p14:cNvPr>
                <p14:cNvContentPartPr/>
                <p14:nvPr/>
              </p14:nvContentPartPr>
              <p14:xfrm>
                <a:off x="1633054" y="284525"/>
                <a:ext cx="124560" cy="9000"/>
              </p14:xfrm>
            </p:contentPart>
          </mc:Choice>
          <mc:Fallback>
            <p:pic>
              <p:nvPicPr>
                <p:cNvPr id="703" name="Freihand 702">
                  <a:extLst>
                    <a:ext uri="{FF2B5EF4-FFF2-40B4-BE49-F238E27FC236}">
                      <a16:creationId xmlns:a16="http://schemas.microsoft.com/office/drawing/2014/main" id="{9A398D2A-30A5-4BFB-8908-87533199E5EE}"/>
                    </a:ext>
                  </a:extLst>
                </p:cNvPr>
                <p:cNvPicPr/>
                <p:nvPr/>
              </p:nvPicPr>
              <p:blipFill>
                <a:blip r:embed="rId1034"/>
                <a:stretch>
                  <a:fillRect/>
                </a:stretch>
              </p:blipFill>
              <p:spPr>
                <a:xfrm>
                  <a:off x="1628734" y="280205"/>
                  <a:ext cx="1332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5">
              <p14:nvContentPartPr>
                <p14:cNvPr id="704" name="Freihand 703">
                  <a:extLst>
                    <a:ext uri="{FF2B5EF4-FFF2-40B4-BE49-F238E27FC236}">
                      <a16:creationId xmlns:a16="http://schemas.microsoft.com/office/drawing/2014/main" id="{E0ADFCBC-CF2A-4CEF-81C5-B79999EB1D4F}"/>
                    </a:ext>
                  </a:extLst>
                </p14:cNvPr>
                <p14:cNvContentPartPr/>
                <p14:nvPr/>
              </p14:nvContentPartPr>
              <p14:xfrm>
                <a:off x="1795774" y="206045"/>
                <a:ext cx="72720" cy="135360"/>
              </p14:xfrm>
            </p:contentPart>
          </mc:Choice>
          <mc:Fallback>
            <p:pic>
              <p:nvPicPr>
                <p:cNvPr id="704" name="Freihand 703">
                  <a:extLst>
                    <a:ext uri="{FF2B5EF4-FFF2-40B4-BE49-F238E27FC236}">
                      <a16:creationId xmlns:a16="http://schemas.microsoft.com/office/drawing/2014/main" id="{E0ADFCBC-CF2A-4CEF-81C5-B79999EB1D4F}"/>
                    </a:ext>
                  </a:extLst>
                </p:cNvPr>
                <p:cNvPicPr/>
                <p:nvPr/>
              </p:nvPicPr>
              <p:blipFill>
                <a:blip r:embed="rId1036"/>
                <a:stretch>
                  <a:fillRect/>
                </a:stretch>
              </p:blipFill>
              <p:spPr>
                <a:xfrm>
                  <a:off x="1791454" y="201725"/>
                  <a:ext cx="813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7">
              <p14:nvContentPartPr>
                <p14:cNvPr id="706" name="Freihand 705">
                  <a:extLst>
                    <a:ext uri="{FF2B5EF4-FFF2-40B4-BE49-F238E27FC236}">
                      <a16:creationId xmlns:a16="http://schemas.microsoft.com/office/drawing/2014/main" id="{202DC782-8D05-4605-A539-68176D0F7924}"/>
                    </a:ext>
                  </a:extLst>
                </p14:cNvPr>
                <p14:cNvContentPartPr/>
                <p14:nvPr/>
              </p14:nvContentPartPr>
              <p14:xfrm>
                <a:off x="2007094" y="235925"/>
                <a:ext cx="16920" cy="69840"/>
              </p14:xfrm>
            </p:contentPart>
          </mc:Choice>
          <mc:Fallback>
            <p:pic>
              <p:nvPicPr>
                <p:cNvPr id="706" name="Freihand 705">
                  <a:extLst>
                    <a:ext uri="{FF2B5EF4-FFF2-40B4-BE49-F238E27FC236}">
                      <a16:creationId xmlns:a16="http://schemas.microsoft.com/office/drawing/2014/main" id="{202DC782-8D05-4605-A539-68176D0F7924}"/>
                    </a:ext>
                  </a:extLst>
                </p:cNvPr>
                <p:cNvPicPr/>
                <p:nvPr/>
              </p:nvPicPr>
              <p:blipFill>
                <a:blip r:embed="rId1038"/>
                <a:stretch>
                  <a:fillRect/>
                </a:stretch>
              </p:blipFill>
              <p:spPr>
                <a:xfrm>
                  <a:off x="2002774" y="231605"/>
                  <a:ext cx="255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9">
              <p14:nvContentPartPr>
                <p14:cNvPr id="707" name="Freihand 706">
                  <a:extLst>
                    <a:ext uri="{FF2B5EF4-FFF2-40B4-BE49-F238E27FC236}">
                      <a16:creationId xmlns:a16="http://schemas.microsoft.com/office/drawing/2014/main" id="{CBCA0678-5D88-4125-9CF7-E49D53EE676A}"/>
                    </a:ext>
                  </a:extLst>
                </p14:cNvPr>
                <p14:cNvContentPartPr/>
                <p14:nvPr/>
              </p14:nvContentPartPr>
              <p14:xfrm>
                <a:off x="1947694" y="255725"/>
                <a:ext cx="146880" cy="17280"/>
              </p14:xfrm>
            </p:contentPart>
          </mc:Choice>
          <mc:Fallback>
            <p:pic>
              <p:nvPicPr>
                <p:cNvPr id="707" name="Freihand 706">
                  <a:extLst>
                    <a:ext uri="{FF2B5EF4-FFF2-40B4-BE49-F238E27FC236}">
                      <a16:creationId xmlns:a16="http://schemas.microsoft.com/office/drawing/2014/main" id="{CBCA0678-5D88-4125-9CF7-E49D53EE676A}"/>
                    </a:ext>
                  </a:extLst>
                </p:cNvPr>
                <p:cNvPicPr/>
                <p:nvPr/>
              </p:nvPicPr>
              <p:blipFill>
                <a:blip r:embed="rId1040"/>
                <a:stretch>
                  <a:fillRect/>
                </a:stretch>
              </p:blipFill>
              <p:spPr>
                <a:xfrm>
                  <a:off x="1943374" y="251405"/>
                  <a:ext cx="1555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1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E2868C53-64D3-4D4D-B0F8-0D1CD9F41FEE}"/>
                    </a:ext>
                  </a:extLst>
                </p14:cNvPr>
                <p14:cNvContentPartPr/>
                <p14:nvPr/>
              </p14:nvContentPartPr>
              <p14:xfrm>
                <a:off x="2094214" y="192725"/>
                <a:ext cx="69120" cy="113400"/>
              </p14:xfrm>
            </p:contentPart>
          </mc:Choice>
          <mc:Fallback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E2868C53-64D3-4D4D-B0F8-0D1CD9F41FEE}"/>
                    </a:ext>
                  </a:extLst>
                </p:cNvPr>
                <p:cNvPicPr/>
                <p:nvPr/>
              </p:nvPicPr>
              <p:blipFill>
                <a:blip r:embed="rId1042"/>
                <a:stretch>
                  <a:fillRect/>
                </a:stretch>
              </p:blipFill>
              <p:spPr>
                <a:xfrm>
                  <a:off x="2089894" y="188405"/>
                  <a:ext cx="777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3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1B88D3BE-2ACD-4736-AEF2-DB5F5636B585}"/>
                    </a:ext>
                  </a:extLst>
                </p14:cNvPr>
                <p14:cNvContentPartPr/>
                <p14:nvPr/>
              </p14:nvContentPartPr>
              <p14:xfrm>
                <a:off x="2273854" y="237005"/>
                <a:ext cx="132840" cy="4320"/>
              </p14:xfrm>
            </p:contentPart>
          </mc:Choice>
          <mc:Fallback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1B88D3BE-2ACD-4736-AEF2-DB5F5636B585}"/>
                    </a:ext>
                  </a:extLst>
                </p:cNvPr>
                <p:cNvPicPr/>
                <p:nvPr/>
              </p:nvPicPr>
              <p:blipFill>
                <a:blip r:embed="rId1044"/>
                <a:stretch>
                  <a:fillRect/>
                </a:stretch>
              </p:blipFill>
              <p:spPr>
                <a:xfrm>
                  <a:off x="2269534" y="232685"/>
                  <a:ext cx="1414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5">
              <p14:nvContentPartPr>
                <p14:cNvPr id="710" name="Freihand 709">
                  <a:extLst>
                    <a:ext uri="{FF2B5EF4-FFF2-40B4-BE49-F238E27FC236}">
                      <a16:creationId xmlns:a16="http://schemas.microsoft.com/office/drawing/2014/main" id="{AE948805-3417-46EB-A257-DE543D3465B3}"/>
                    </a:ext>
                  </a:extLst>
                </p14:cNvPr>
                <p14:cNvContentPartPr/>
                <p14:nvPr/>
              </p14:nvContentPartPr>
              <p14:xfrm>
                <a:off x="2307694" y="266165"/>
                <a:ext cx="109440" cy="6840"/>
              </p14:xfrm>
            </p:contentPart>
          </mc:Choice>
          <mc:Fallback>
            <p:pic>
              <p:nvPicPr>
                <p:cNvPr id="710" name="Freihand 709">
                  <a:extLst>
                    <a:ext uri="{FF2B5EF4-FFF2-40B4-BE49-F238E27FC236}">
                      <a16:creationId xmlns:a16="http://schemas.microsoft.com/office/drawing/2014/main" id="{AE948805-3417-46EB-A257-DE543D3465B3}"/>
                    </a:ext>
                  </a:extLst>
                </p:cNvPr>
                <p:cNvPicPr/>
                <p:nvPr/>
              </p:nvPicPr>
              <p:blipFill>
                <a:blip r:embed="rId1046"/>
                <a:stretch>
                  <a:fillRect/>
                </a:stretch>
              </p:blipFill>
              <p:spPr>
                <a:xfrm>
                  <a:off x="2303374" y="261845"/>
                  <a:ext cx="1180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7">
              <p14:nvContentPartPr>
                <p14:cNvPr id="711" name="Freihand 710">
                  <a:extLst>
                    <a:ext uri="{FF2B5EF4-FFF2-40B4-BE49-F238E27FC236}">
                      <a16:creationId xmlns:a16="http://schemas.microsoft.com/office/drawing/2014/main" id="{DC3C409F-B20B-44F7-AC39-3B5905FCE701}"/>
                    </a:ext>
                  </a:extLst>
                </p14:cNvPr>
                <p14:cNvContentPartPr/>
                <p14:nvPr/>
              </p14:nvContentPartPr>
              <p14:xfrm>
                <a:off x="2458894" y="188405"/>
                <a:ext cx="115920" cy="114840"/>
              </p14:xfrm>
            </p:contentPart>
          </mc:Choice>
          <mc:Fallback>
            <p:pic>
              <p:nvPicPr>
                <p:cNvPr id="711" name="Freihand 710">
                  <a:extLst>
                    <a:ext uri="{FF2B5EF4-FFF2-40B4-BE49-F238E27FC236}">
                      <a16:creationId xmlns:a16="http://schemas.microsoft.com/office/drawing/2014/main" id="{DC3C409F-B20B-44F7-AC39-3B5905FCE701}"/>
                    </a:ext>
                  </a:extLst>
                </p:cNvPr>
                <p:cNvPicPr/>
                <p:nvPr/>
              </p:nvPicPr>
              <p:blipFill>
                <a:blip r:embed="rId1048"/>
                <a:stretch>
                  <a:fillRect/>
                </a:stretch>
              </p:blipFill>
              <p:spPr>
                <a:xfrm>
                  <a:off x="2454574" y="184085"/>
                  <a:ext cx="1245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9">
              <p14:nvContentPartPr>
                <p14:cNvPr id="713" name="Freihand 712">
                  <a:extLst>
                    <a:ext uri="{FF2B5EF4-FFF2-40B4-BE49-F238E27FC236}">
                      <a16:creationId xmlns:a16="http://schemas.microsoft.com/office/drawing/2014/main" id="{948F3ED2-232B-41A0-8645-2184667062AE}"/>
                    </a:ext>
                  </a:extLst>
                </p14:cNvPr>
                <p14:cNvContentPartPr/>
                <p14:nvPr/>
              </p14:nvContentPartPr>
              <p14:xfrm>
                <a:off x="2663734" y="234485"/>
                <a:ext cx="31680" cy="6840"/>
              </p14:xfrm>
            </p:contentPart>
          </mc:Choice>
          <mc:Fallback>
            <p:pic>
              <p:nvPicPr>
                <p:cNvPr id="713" name="Freihand 712">
                  <a:extLst>
                    <a:ext uri="{FF2B5EF4-FFF2-40B4-BE49-F238E27FC236}">
                      <a16:creationId xmlns:a16="http://schemas.microsoft.com/office/drawing/2014/main" id="{948F3ED2-232B-41A0-8645-2184667062AE}"/>
                    </a:ext>
                  </a:extLst>
                </p:cNvPr>
                <p:cNvPicPr/>
                <p:nvPr/>
              </p:nvPicPr>
              <p:blipFill>
                <a:blip r:embed="rId1050"/>
                <a:stretch>
                  <a:fillRect/>
                </a:stretch>
              </p:blipFill>
              <p:spPr>
                <a:xfrm>
                  <a:off x="2659414" y="230165"/>
                  <a:ext cx="403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1">
              <p14:nvContentPartPr>
                <p14:cNvPr id="714" name="Freihand 713">
                  <a:extLst>
                    <a:ext uri="{FF2B5EF4-FFF2-40B4-BE49-F238E27FC236}">
                      <a16:creationId xmlns:a16="http://schemas.microsoft.com/office/drawing/2014/main" id="{E73BC7F1-055B-46C4-BF9B-FAAE4B3ADFF9}"/>
                    </a:ext>
                  </a:extLst>
                </p14:cNvPr>
                <p14:cNvContentPartPr/>
                <p14:nvPr/>
              </p14:nvContentPartPr>
              <p14:xfrm>
                <a:off x="2775334" y="162845"/>
                <a:ext cx="87120" cy="97560"/>
              </p14:xfrm>
            </p:contentPart>
          </mc:Choice>
          <mc:Fallback>
            <p:pic>
              <p:nvPicPr>
                <p:cNvPr id="714" name="Freihand 713">
                  <a:extLst>
                    <a:ext uri="{FF2B5EF4-FFF2-40B4-BE49-F238E27FC236}">
                      <a16:creationId xmlns:a16="http://schemas.microsoft.com/office/drawing/2014/main" id="{E73BC7F1-055B-46C4-BF9B-FAAE4B3ADFF9}"/>
                    </a:ext>
                  </a:extLst>
                </p:cNvPr>
                <p:cNvPicPr/>
                <p:nvPr/>
              </p:nvPicPr>
              <p:blipFill>
                <a:blip r:embed="rId1052"/>
                <a:stretch>
                  <a:fillRect/>
                </a:stretch>
              </p:blipFill>
              <p:spPr>
                <a:xfrm>
                  <a:off x="2771014" y="158525"/>
                  <a:ext cx="95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3">
              <p14:nvContentPartPr>
                <p14:cNvPr id="715" name="Freihand 714">
                  <a:extLst>
                    <a:ext uri="{FF2B5EF4-FFF2-40B4-BE49-F238E27FC236}">
                      <a16:creationId xmlns:a16="http://schemas.microsoft.com/office/drawing/2014/main" id="{03E8B218-4E7C-411A-8FBF-AB2897733C29}"/>
                    </a:ext>
                  </a:extLst>
                </p14:cNvPr>
                <p14:cNvContentPartPr/>
                <p14:nvPr/>
              </p14:nvContentPartPr>
              <p14:xfrm>
                <a:off x="2823934" y="188405"/>
                <a:ext cx="25920" cy="139680"/>
              </p14:xfrm>
            </p:contentPart>
          </mc:Choice>
          <mc:Fallback>
            <p:pic>
              <p:nvPicPr>
                <p:cNvPr id="715" name="Freihand 714">
                  <a:extLst>
                    <a:ext uri="{FF2B5EF4-FFF2-40B4-BE49-F238E27FC236}">
                      <a16:creationId xmlns:a16="http://schemas.microsoft.com/office/drawing/2014/main" id="{03E8B218-4E7C-411A-8FBF-AB2897733C29}"/>
                    </a:ext>
                  </a:extLst>
                </p:cNvPr>
                <p:cNvPicPr/>
                <p:nvPr/>
              </p:nvPicPr>
              <p:blipFill>
                <a:blip r:embed="rId1054"/>
                <a:stretch>
                  <a:fillRect/>
                </a:stretch>
              </p:blipFill>
              <p:spPr>
                <a:xfrm>
                  <a:off x="2819614" y="184085"/>
                  <a:ext cx="345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5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FCEA656B-71B3-4A90-A061-01B59D738D54}"/>
                    </a:ext>
                  </a:extLst>
                </p14:cNvPr>
                <p14:cNvContentPartPr/>
                <p14:nvPr/>
              </p14:nvContentPartPr>
              <p14:xfrm>
                <a:off x="689494" y="186965"/>
                <a:ext cx="228960" cy="28440"/>
              </p14:xfrm>
            </p:contentPart>
          </mc:Choice>
          <mc:Fallback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FCEA656B-71B3-4A90-A061-01B59D738D54}"/>
                    </a:ext>
                  </a:extLst>
                </p:cNvPr>
                <p:cNvPicPr/>
                <p:nvPr/>
              </p:nvPicPr>
              <p:blipFill>
                <a:blip r:embed="rId1056"/>
                <a:stretch>
                  <a:fillRect/>
                </a:stretch>
              </p:blipFill>
              <p:spPr>
                <a:xfrm>
                  <a:off x="685174" y="182645"/>
                  <a:ext cx="2376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7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E79832DE-5DE6-4C84-A856-824A1E00B21A}"/>
                    </a:ext>
                  </a:extLst>
                </p14:cNvPr>
                <p14:cNvContentPartPr/>
                <p14:nvPr/>
              </p14:nvContentPartPr>
              <p14:xfrm>
                <a:off x="666454" y="195245"/>
                <a:ext cx="207720" cy="177480"/>
              </p14:xfrm>
            </p:contentPart>
          </mc:Choice>
          <mc:Fallback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E79832DE-5DE6-4C84-A856-824A1E00B21A}"/>
                    </a:ext>
                  </a:extLst>
                </p:cNvPr>
                <p:cNvPicPr/>
                <p:nvPr/>
              </p:nvPicPr>
              <p:blipFill>
                <a:blip r:embed="rId1058"/>
                <a:stretch>
                  <a:fillRect/>
                </a:stretch>
              </p:blipFill>
              <p:spPr>
                <a:xfrm>
                  <a:off x="662134" y="190925"/>
                  <a:ext cx="2163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9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1D0A3D25-72A5-427A-B385-87116E04C5E0}"/>
                    </a:ext>
                  </a:extLst>
                </p14:cNvPr>
                <p14:cNvContentPartPr/>
                <p14:nvPr/>
              </p14:nvContentPartPr>
              <p14:xfrm>
                <a:off x="644134" y="462725"/>
                <a:ext cx="2160" cy="83880"/>
              </p14:xfrm>
            </p:contentPart>
          </mc:Choice>
          <mc:Fallback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1D0A3D25-72A5-427A-B385-87116E04C5E0}"/>
                    </a:ext>
                  </a:extLst>
                </p:cNvPr>
                <p:cNvPicPr/>
                <p:nvPr/>
              </p:nvPicPr>
              <p:blipFill>
                <a:blip r:embed="rId1060"/>
                <a:stretch>
                  <a:fillRect/>
                </a:stretch>
              </p:blipFill>
              <p:spPr>
                <a:xfrm>
                  <a:off x="639814" y="458405"/>
                  <a:ext cx="108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1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DB986850-CA00-4EC9-8140-F573546BFB27}"/>
                    </a:ext>
                  </a:extLst>
                </p14:cNvPr>
                <p14:cNvContentPartPr/>
                <p14:nvPr/>
              </p14:nvContentPartPr>
              <p14:xfrm>
                <a:off x="620014" y="408005"/>
                <a:ext cx="23400" cy="11160"/>
              </p14:xfrm>
            </p:contentPart>
          </mc:Choice>
          <mc:Fallback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DB986850-CA00-4EC9-8140-F573546BFB27}"/>
                    </a:ext>
                  </a:extLst>
                </p:cNvPr>
                <p:cNvPicPr/>
                <p:nvPr/>
              </p:nvPicPr>
              <p:blipFill>
                <a:blip r:embed="rId1062"/>
                <a:stretch>
                  <a:fillRect/>
                </a:stretch>
              </p:blipFill>
              <p:spPr>
                <a:xfrm>
                  <a:off x="615694" y="403685"/>
                  <a:ext cx="320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3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1AF93EB5-3A70-4DAA-AD08-FBCAB9805F58}"/>
                    </a:ext>
                  </a:extLst>
                </p14:cNvPr>
                <p14:cNvContentPartPr/>
                <p14:nvPr/>
              </p14:nvContentPartPr>
              <p14:xfrm>
                <a:off x="692014" y="478565"/>
                <a:ext cx="83160" cy="43560"/>
              </p14:xfrm>
            </p:contentPart>
          </mc:Choice>
          <mc:Fallback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1AF93EB5-3A70-4DAA-AD08-FBCAB9805F58}"/>
                    </a:ext>
                  </a:extLst>
                </p:cNvPr>
                <p:cNvPicPr/>
                <p:nvPr/>
              </p:nvPicPr>
              <p:blipFill>
                <a:blip r:embed="rId1064"/>
                <a:stretch>
                  <a:fillRect/>
                </a:stretch>
              </p:blipFill>
              <p:spPr>
                <a:xfrm>
                  <a:off x="687694" y="474245"/>
                  <a:ext cx="918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5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DA258D23-AFF2-413B-8269-F535A92E1AA8}"/>
                    </a:ext>
                  </a:extLst>
                </p14:cNvPr>
                <p14:cNvContentPartPr/>
                <p14:nvPr/>
              </p14:nvContentPartPr>
              <p14:xfrm>
                <a:off x="809014" y="468125"/>
                <a:ext cx="49680" cy="79560"/>
              </p14:xfrm>
            </p:contentPart>
          </mc:Choice>
          <mc:Fallback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DA258D23-AFF2-413B-8269-F535A92E1AA8}"/>
                    </a:ext>
                  </a:extLst>
                </p:cNvPr>
                <p:cNvPicPr/>
                <p:nvPr/>
              </p:nvPicPr>
              <p:blipFill>
                <a:blip r:embed="rId1066"/>
                <a:stretch>
                  <a:fillRect/>
                </a:stretch>
              </p:blipFill>
              <p:spPr>
                <a:xfrm>
                  <a:off x="804694" y="463805"/>
                  <a:ext cx="583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7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9E8BE50A-7C1A-42FE-A68B-3F470D0A99F8}"/>
                    </a:ext>
                  </a:extLst>
                </p14:cNvPr>
                <p14:cNvContentPartPr/>
                <p14:nvPr/>
              </p14:nvContentPartPr>
              <p14:xfrm>
                <a:off x="730174" y="24245"/>
                <a:ext cx="106920" cy="102240"/>
              </p14:xfrm>
            </p:contentPart>
          </mc:Choice>
          <mc:Fallback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9E8BE50A-7C1A-42FE-A68B-3F470D0A99F8}"/>
                    </a:ext>
                  </a:extLst>
                </p:cNvPr>
                <p:cNvPicPr/>
                <p:nvPr/>
              </p:nvPicPr>
              <p:blipFill>
                <a:blip r:embed="rId1068"/>
                <a:stretch>
                  <a:fillRect/>
                </a:stretch>
              </p:blipFill>
              <p:spPr>
                <a:xfrm>
                  <a:off x="725854" y="19925"/>
                  <a:ext cx="1155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9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02185A07-C3E4-4028-B3A8-15D8473E0C1A}"/>
                    </a:ext>
                  </a:extLst>
                </p14:cNvPr>
                <p14:cNvContentPartPr/>
                <p14:nvPr/>
              </p14:nvContentPartPr>
              <p14:xfrm>
                <a:off x="975334" y="206045"/>
                <a:ext cx="104040" cy="98280"/>
              </p14:xfrm>
            </p:contentPart>
          </mc:Choice>
          <mc:Fallback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02185A07-C3E4-4028-B3A8-15D8473E0C1A}"/>
                    </a:ext>
                  </a:extLst>
                </p:cNvPr>
                <p:cNvPicPr/>
                <p:nvPr/>
              </p:nvPicPr>
              <p:blipFill>
                <a:blip r:embed="rId1070"/>
                <a:stretch>
                  <a:fillRect/>
                </a:stretch>
              </p:blipFill>
              <p:spPr>
                <a:xfrm>
                  <a:off x="971014" y="201725"/>
                  <a:ext cx="1126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1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8CB3B9E9-597E-4BCA-ADEE-2788F65832B9}"/>
                    </a:ext>
                  </a:extLst>
                </p14:cNvPr>
                <p14:cNvContentPartPr/>
                <p14:nvPr/>
              </p14:nvContentPartPr>
              <p14:xfrm>
                <a:off x="1046614" y="226925"/>
                <a:ext cx="21960" cy="131760"/>
              </p14:xfrm>
            </p:contentPart>
          </mc:Choice>
          <mc:Fallback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8CB3B9E9-597E-4BCA-ADEE-2788F65832B9}"/>
                    </a:ext>
                  </a:extLst>
                </p:cNvPr>
                <p:cNvPicPr/>
                <p:nvPr/>
              </p:nvPicPr>
              <p:blipFill>
                <a:blip r:embed="rId1072"/>
                <a:stretch>
                  <a:fillRect/>
                </a:stretch>
              </p:blipFill>
              <p:spPr>
                <a:xfrm>
                  <a:off x="1042294" y="222605"/>
                  <a:ext cx="306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3">
              <p14:nvContentPartPr>
                <p14:cNvPr id="697" name="Freihand 696">
                  <a:extLst>
                    <a:ext uri="{FF2B5EF4-FFF2-40B4-BE49-F238E27FC236}">
                      <a16:creationId xmlns:a16="http://schemas.microsoft.com/office/drawing/2014/main" id="{DE519376-1CDC-4E67-B55D-1BC500E989FB}"/>
                    </a:ext>
                  </a:extLst>
                </p14:cNvPr>
                <p14:cNvContentPartPr/>
                <p14:nvPr/>
              </p14:nvContentPartPr>
              <p14:xfrm>
                <a:off x="1210414" y="257525"/>
                <a:ext cx="139320" cy="18360"/>
              </p14:xfrm>
            </p:contentPart>
          </mc:Choice>
          <mc:Fallback>
            <p:pic>
              <p:nvPicPr>
                <p:cNvPr id="697" name="Freihand 696">
                  <a:extLst>
                    <a:ext uri="{FF2B5EF4-FFF2-40B4-BE49-F238E27FC236}">
                      <a16:creationId xmlns:a16="http://schemas.microsoft.com/office/drawing/2014/main" id="{DE519376-1CDC-4E67-B55D-1BC500E989FB}"/>
                    </a:ext>
                  </a:extLst>
                </p:cNvPr>
                <p:cNvPicPr/>
                <p:nvPr/>
              </p:nvPicPr>
              <p:blipFill>
                <a:blip r:embed="rId1074"/>
                <a:stretch>
                  <a:fillRect/>
                </a:stretch>
              </p:blipFill>
              <p:spPr>
                <a:xfrm>
                  <a:off x="1206094" y="253205"/>
                  <a:ext cx="1479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5">
              <p14:nvContentPartPr>
                <p14:cNvPr id="698" name="Freihand 697">
                  <a:extLst>
                    <a:ext uri="{FF2B5EF4-FFF2-40B4-BE49-F238E27FC236}">
                      <a16:creationId xmlns:a16="http://schemas.microsoft.com/office/drawing/2014/main" id="{80C098A5-04D8-487A-B8E5-638DDB29A6B3}"/>
                    </a:ext>
                  </a:extLst>
                </p14:cNvPr>
                <p14:cNvContentPartPr/>
                <p14:nvPr/>
              </p14:nvContentPartPr>
              <p14:xfrm>
                <a:off x="1204294" y="290645"/>
                <a:ext cx="150840" cy="22320"/>
              </p14:xfrm>
            </p:contentPart>
          </mc:Choice>
          <mc:Fallback>
            <p:pic>
              <p:nvPicPr>
                <p:cNvPr id="698" name="Freihand 697">
                  <a:extLst>
                    <a:ext uri="{FF2B5EF4-FFF2-40B4-BE49-F238E27FC236}">
                      <a16:creationId xmlns:a16="http://schemas.microsoft.com/office/drawing/2014/main" id="{80C098A5-04D8-487A-B8E5-638DDB29A6B3}"/>
                    </a:ext>
                  </a:extLst>
                </p:cNvPr>
                <p:cNvPicPr/>
                <p:nvPr/>
              </p:nvPicPr>
              <p:blipFill>
                <a:blip r:embed="rId1076"/>
                <a:stretch>
                  <a:fillRect/>
                </a:stretch>
              </p:blipFill>
              <p:spPr>
                <a:xfrm>
                  <a:off x="1199974" y="286325"/>
                  <a:ext cx="1594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7">
              <p14:nvContentPartPr>
                <p14:cNvPr id="726" name="Freihand 725">
                  <a:extLst>
                    <a:ext uri="{FF2B5EF4-FFF2-40B4-BE49-F238E27FC236}">
                      <a16:creationId xmlns:a16="http://schemas.microsoft.com/office/drawing/2014/main" id="{3543255A-37C4-4617-B4A6-1E72F9653589}"/>
                    </a:ext>
                  </a:extLst>
                </p14:cNvPr>
                <p14:cNvContentPartPr/>
                <p14:nvPr/>
              </p14:nvContentPartPr>
              <p14:xfrm>
                <a:off x="629734" y="661085"/>
                <a:ext cx="152280" cy="13320"/>
              </p14:xfrm>
            </p:contentPart>
          </mc:Choice>
          <mc:Fallback>
            <p:pic>
              <p:nvPicPr>
                <p:cNvPr id="726" name="Freihand 725">
                  <a:extLst>
                    <a:ext uri="{FF2B5EF4-FFF2-40B4-BE49-F238E27FC236}">
                      <a16:creationId xmlns:a16="http://schemas.microsoft.com/office/drawing/2014/main" id="{3543255A-37C4-4617-B4A6-1E72F9653589}"/>
                    </a:ext>
                  </a:extLst>
                </p:cNvPr>
                <p:cNvPicPr/>
                <p:nvPr/>
              </p:nvPicPr>
              <p:blipFill>
                <a:blip r:embed="rId1078"/>
                <a:stretch>
                  <a:fillRect/>
                </a:stretch>
              </p:blipFill>
              <p:spPr>
                <a:xfrm>
                  <a:off x="625414" y="656765"/>
                  <a:ext cx="1609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9">
              <p14:nvContentPartPr>
                <p14:cNvPr id="727" name="Freihand 726">
                  <a:extLst>
                    <a:ext uri="{FF2B5EF4-FFF2-40B4-BE49-F238E27FC236}">
                      <a16:creationId xmlns:a16="http://schemas.microsoft.com/office/drawing/2014/main" id="{F3CD58BC-8563-4D8C-A420-24D0CC91D68E}"/>
                    </a:ext>
                  </a:extLst>
                </p14:cNvPr>
                <p14:cNvContentPartPr/>
                <p14:nvPr/>
              </p14:nvContentPartPr>
              <p14:xfrm>
                <a:off x="631174" y="680525"/>
                <a:ext cx="141120" cy="109800"/>
              </p14:xfrm>
            </p:contentPart>
          </mc:Choice>
          <mc:Fallback>
            <p:pic>
              <p:nvPicPr>
                <p:cNvPr id="727" name="Freihand 726">
                  <a:extLst>
                    <a:ext uri="{FF2B5EF4-FFF2-40B4-BE49-F238E27FC236}">
                      <a16:creationId xmlns:a16="http://schemas.microsoft.com/office/drawing/2014/main" id="{F3CD58BC-8563-4D8C-A420-24D0CC91D68E}"/>
                    </a:ext>
                  </a:extLst>
                </p:cNvPr>
                <p:cNvPicPr/>
                <p:nvPr/>
              </p:nvPicPr>
              <p:blipFill>
                <a:blip r:embed="rId1080"/>
                <a:stretch>
                  <a:fillRect/>
                </a:stretch>
              </p:blipFill>
              <p:spPr>
                <a:xfrm>
                  <a:off x="626854" y="676205"/>
                  <a:ext cx="1497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1">
              <p14:nvContentPartPr>
                <p14:cNvPr id="729" name="Freihand 728">
                  <a:extLst>
                    <a:ext uri="{FF2B5EF4-FFF2-40B4-BE49-F238E27FC236}">
                      <a16:creationId xmlns:a16="http://schemas.microsoft.com/office/drawing/2014/main" id="{C40D9115-296A-4294-BF5A-7A7BDFA59071}"/>
                    </a:ext>
                  </a:extLst>
                </p14:cNvPr>
                <p14:cNvContentPartPr/>
                <p14:nvPr/>
              </p14:nvContentPartPr>
              <p14:xfrm>
                <a:off x="832774" y="649925"/>
                <a:ext cx="87120" cy="112320"/>
              </p14:xfrm>
            </p:contentPart>
          </mc:Choice>
          <mc:Fallback>
            <p:pic>
              <p:nvPicPr>
                <p:cNvPr id="729" name="Freihand 728">
                  <a:extLst>
                    <a:ext uri="{FF2B5EF4-FFF2-40B4-BE49-F238E27FC236}">
                      <a16:creationId xmlns:a16="http://schemas.microsoft.com/office/drawing/2014/main" id="{C40D9115-296A-4294-BF5A-7A7BDFA59071}"/>
                    </a:ext>
                  </a:extLst>
                </p:cNvPr>
                <p:cNvPicPr/>
                <p:nvPr/>
              </p:nvPicPr>
              <p:blipFill>
                <a:blip r:embed="rId1082"/>
                <a:stretch>
                  <a:fillRect/>
                </a:stretch>
              </p:blipFill>
              <p:spPr>
                <a:xfrm>
                  <a:off x="828454" y="645605"/>
                  <a:ext cx="957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3">
              <p14:nvContentPartPr>
                <p14:cNvPr id="730" name="Freihand 729">
                  <a:extLst>
                    <a:ext uri="{FF2B5EF4-FFF2-40B4-BE49-F238E27FC236}">
                      <a16:creationId xmlns:a16="http://schemas.microsoft.com/office/drawing/2014/main" id="{D77EB552-8F73-4740-A718-B6E5F37F932F}"/>
                    </a:ext>
                  </a:extLst>
                </p14:cNvPr>
                <p14:cNvContentPartPr/>
                <p14:nvPr/>
              </p14:nvContentPartPr>
              <p14:xfrm>
                <a:off x="972094" y="676565"/>
                <a:ext cx="76320" cy="78120"/>
              </p14:xfrm>
            </p:contentPart>
          </mc:Choice>
          <mc:Fallback>
            <p:pic>
              <p:nvPicPr>
                <p:cNvPr id="730" name="Freihand 729">
                  <a:extLst>
                    <a:ext uri="{FF2B5EF4-FFF2-40B4-BE49-F238E27FC236}">
                      <a16:creationId xmlns:a16="http://schemas.microsoft.com/office/drawing/2014/main" id="{D77EB552-8F73-4740-A718-B6E5F37F932F}"/>
                    </a:ext>
                  </a:extLst>
                </p:cNvPr>
                <p:cNvPicPr/>
                <p:nvPr/>
              </p:nvPicPr>
              <p:blipFill>
                <a:blip r:embed="rId1084"/>
                <a:stretch>
                  <a:fillRect/>
                </a:stretch>
              </p:blipFill>
              <p:spPr>
                <a:xfrm>
                  <a:off x="967774" y="672245"/>
                  <a:ext cx="849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5">
              <p14:nvContentPartPr>
                <p14:cNvPr id="731" name="Freihand 730">
                  <a:extLst>
                    <a:ext uri="{FF2B5EF4-FFF2-40B4-BE49-F238E27FC236}">
                      <a16:creationId xmlns:a16="http://schemas.microsoft.com/office/drawing/2014/main" id="{6BF86B5C-63D9-4EDB-BA1A-BF130E1E0258}"/>
                    </a:ext>
                  </a:extLst>
                </p14:cNvPr>
                <p14:cNvContentPartPr/>
                <p14:nvPr/>
              </p14:nvContentPartPr>
              <p14:xfrm>
                <a:off x="976054" y="677645"/>
                <a:ext cx="84960" cy="70200"/>
              </p14:xfrm>
            </p:contentPart>
          </mc:Choice>
          <mc:Fallback>
            <p:pic>
              <p:nvPicPr>
                <p:cNvPr id="731" name="Freihand 730">
                  <a:extLst>
                    <a:ext uri="{FF2B5EF4-FFF2-40B4-BE49-F238E27FC236}">
                      <a16:creationId xmlns:a16="http://schemas.microsoft.com/office/drawing/2014/main" id="{6BF86B5C-63D9-4EDB-BA1A-BF130E1E0258}"/>
                    </a:ext>
                  </a:extLst>
                </p:cNvPr>
                <p:cNvPicPr/>
                <p:nvPr/>
              </p:nvPicPr>
              <p:blipFill>
                <a:blip r:embed="rId1086"/>
                <a:stretch>
                  <a:fillRect/>
                </a:stretch>
              </p:blipFill>
              <p:spPr>
                <a:xfrm>
                  <a:off x="971734" y="673325"/>
                  <a:ext cx="936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7">
              <p14:nvContentPartPr>
                <p14:cNvPr id="732" name="Freihand 731">
                  <a:extLst>
                    <a:ext uri="{FF2B5EF4-FFF2-40B4-BE49-F238E27FC236}">
                      <a16:creationId xmlns:a16="http://schemas.microsoft.com/office/drawing/2014/main" id="{16EC4FF8-8E62-466E-A3E3-0F12ABAA0E6A}"/>
                    </a:ext>
                  </a:extLst>
                </p14:cNvPr>
                <p14:cNvContentPartPr/>
                <p14:nvPr/>
              </p14:nvContentPartPr>
              <p14:xfrm>
                <a:off x="1090174" y="659285"/>
                <a:ext cx="12600" cy="108360"/>
              </p14:xfrm>
            </p:contentPart>
          </mc:Choice>
          <mc:Fallback>
            <p:pic>
              <p:nvPicPr>
                <p:cNvPr id="732" name="Freihand 731">
                  <a:extLst>
                    <a:ext uri="{FF2B5EF4-FFF2-40B4-BE49-F238E27FC236}">
                      <a16:creationId xmlns:a16="http://schemas.microsoft.com/office/drawing/2014/main" id="{16EC4FF8-8E62-466E-A3E3-0F12ABAA0E6A}"/>
                    </a:ext>
                  </a:extLst>
                </p:cNvPr>
                <p:cNvPicPr/>
                <p:nvPr/>
              </p:nvPicPr>
              <p:blipFill>
                <a:blip r:embed="rId1088"/>
                <a:stretch>
                  <a:fillRect/>
                </a:stretch>
              </p:blipFill>
              <p:spPr>
                <a:xfrm>
                  <a:off x="1085854" y="654965"/>
                  <a:ext cx="212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9">
              <p14:nvContentPartPr>
                <p14:cNvPr id="740" name="Freihand 739">
                  <a:extLst>
                    <a:ext uri="{FF2B5EF4-FFF2-40B4-BE49-F238E27FC236}">
                      <a16:creationId xmlns:a16="http://schemas.microsoft.com/office/drawing/2014/main" id="{64D41AEA-0B32-4859-B471-BFCAFEF4164C}"/>
                    </a:ext>
                  </a:extLst>
                </p14:cNvPr>
                <p14:cNvContentPartPr/>
                <p14:nvPr/>
              </p14:nvContentPartPr>
              <p14:xfrm>
                <a:off x="655654" y="562445"/>
                <a:ext cx="87480" cy="63720"/>
              </p14:xfrm>
            </p:contentPart>
          </mc:Choice>
          <mc:Fallback>
            <p:pic>
              <p:nvPicPr>
                <p:cNvPr id="740" name="Freihand 739">
                  <a:extLst>
                    <a:ext uri="{FF2B5EF4-FFF2-40B4-BE49-F238E27FC236}">
                      <a16:creationId xmlns:a16="http://schemas.microsoft.com/office/drawing/2014/main" id="{64D41AEA-0B32-4859-B471-BFCAFEF4164C}"/>
                    </a:ext>
                  </a:extLst>
                </p:cNvPr>
                <p:cNvPicPr/>
                <p:nvPr/>
              </p:nvPicPr>
              <p:blipFill>
                <a:blip r:embed="rId1090"/>
                <a:stretch>
                  <a:fillRect/>
                </a:stretch>
              </p:blipFill>
              <p:spPr>
                <a:xfrm>
                  <a:off x="651334" y="558125"/>
                  <a:ext cx="961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1">
              <p14:nvContentPartPr>
                <p14:cNvPr id="743" name="Freihand 742">
                  <a:extLst>
                    <a:ext uri="{FF2B5EF4-FFF2-40B4-BE49-F238E27FC236}">
                      <a16:creationId xmlns:a16="http://schemas.microsoft.com/office/drawing/2014/main" id="{49592AF0-BF5E-4365-BA76-BD31B0B41D2B}"/>
                    </a:ext>
                  </a:extLst>
                </p14:cNvPr>
                <p14:cNvContentPartPr/>
                <p14:nvPr/>
              </p14:nvContentPartPr>
              <p14:xfrm>
                <a:off x="1220134" y="638045"/>
                <a:ext cx="140400" cy="3600"/>
              </p14:xfrm>
            </p:contentPart>
          </mc:Choice>
          <mc:Fallback>
            <p:pic>
              <p:nvPicPr>
                <p:cNvPr id="743" name="Freihand 742">
                  <a:extLst>
                    <a:ext uri="{FF2B5EF4-FFF2-40B4-BE49-F238E27FC236}">
                      <a16:creationId xmlns:a16="http://schemas.microsoft.com/office/drawing/2014/main" id="{49592AF0-BF5E-4365-BA76-BD31B0B41D2B}"/>
                    </a:ext>
                  </a:extLst>
                </p:cNvPr>
                <p:cNvPicPr/>
                <p:nvPr/>
              </p:nvPicPr>
              <p:blipFill>
                <a:blip r:embed="rId1092"/>
                <a:stretch>
                  <a:fillRect/>
                </a:stretch>
              </p:blipFill>
              <p:spPr>
                <a:xfrm>
                  <a:off x="1215814" y="633725"/>
                  <a:ext cx="14904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3">
              <p14:nvContentPartPr>
                <p14:cNvPr id="744" name="Freihand 743">
                  <a:extLst>
                    <a:ext uri="{FF2B5EF4-FFF2-40B4-BE49-F238E27FC236}">
                      <a16:creationId xmlns:a16="http://schemas.microsoft.com/office/drawing/2014/main" id="{A1BA2920-79E6-44DC-92D2-441A6B211DC8}"/>
                    </a:ext>
                  </a:extLst>
                </p14:cNvPr>
                <p14:cNvContentPartPr/>
                <p14:nvPr/>
              </p14:nvContentPartPr>
              <p14:xfrm>
                <a:off x="1250014" y="667205"/>
                <a:ext cx="115560" cy="5760"/>
              </p14:xfrm>
            </p:contentPart>
          </mc:Choice>
          <mc:Fallback>
            <p:pic>
              <p:nvPicPr>
                <p:cNvPr id="744" name="Freihand 743">
                  <a:extLst>
                    <a:ext uri="{FF2B5EF4-FFF2-40B4-BE49-F238E27FC236}">
                      <a16:creationId xmlns:a16="http://schemas.microsoft.com/office/drawing/2014/main" id="{A1BA2920-79E6-44DC-92D2-441A6B211DC8}"/>
                    </a:ext>
                  </a:extLst>
                </p:cNvPr>
                <p:cNvPicPr/>
                <p:nvPr/>
              </p:nvPicPr>
              <p:blipFill>
                <a:blip r:embed="rId1094"/>
                <a:stretch>
                  <a:fillRect/>
                </a:stretch>
              </p:blipFill>
              <p:spPr>
                <a:xfrm>
                  <a:off x="1245694" y="662885"/>
                  <a:ext cx="1242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5">
              <p14:nvContentPartPr>
                <p14:cNvPr id="746" name="Freihand 745">
                  <a:extLst>
                    <a:ext uri="{FF2B5EF4-FFF2-40B4-BE49-F238E27FC236}">
                      <a16:creationId xmlns:a16="http://schemas.microsoft.com/office/drawing/2014/main" id="{B8B252E0-8894-4CB2-BB16-8BED24A4A8B6}"/>
                    </a:ext>
                  </a:extLst>
                </p14:cNvPr>
                <p14:cNvContentPartPr/>
                <p14:nvPr/>
              </p14:nvContentPartPr>
              <p14:xfrm>
                <a:off x="1460974" y="581525"/>
                <a:ext cx="111600" cy="111960"/>
              </p14:xfrm>
            </p:contentPart>
          </mc:Choice>
          <mc:Fallback>
            <p:pic>
              <p:nvPicPr>
                <p:cNvPr id="746" name="Freihand 745">
                  <a:extLst>
                    <a:ext uri="{FF2B5EF4-FFF2-40B4-BE49-F238E27FC236}">
                      <a16:creationId xmlns:a16="http://schemas.microsoft.com/office/drawing/2014/main" id="{B8B252E0-8894-4CB2-BB16-8BED24A4A8B6}"/>
                    </a:ext>
                  </a:extLst>
                </p:cNvPr>
                <p:cNvPicPr/>
                <p:nvPr/>
              </p:nvPicPr>
              <p:blipFill>
                <a:blip r:embed="rId1096"/>
                <a:stretch>
                  <a:fillRect/>
                </a:stretch>
              </p:blipFill>
              <p:spPr>
                <a:xfrm>
                  <a:off x="1456654" y="577205"/>
                  <a:ext cx="1202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7">
              <p14:nvContentPartPr>
                <p14:cNvPr id="747" name="Freihand 746">
                  <a:extLst>
                    <a:ext uri="{FF2B5EF4-FFF2-40B4-BE49-F238E27FC236}">
                      <a16:creationId xmlns:a16="http://schemas.microsoft.com/office/drawing/2014/main" id="{AD38C0D1-B0B9-416F-A55D-2C394AD33727}"/>
                    </a:ext>
                  </a:extLst>
                </p14:cNvPr>
                <p14:cNvContentPartPr/>
                <p14:nvPr/>
              </p14:nvContentPartPr>
              <p14:xfrm>
                <a:off x="1622614" y="588725"/>
                <a:ext cx="76680" cy="102240"/>
              </p14:xfrm>
            </p:contentPart>
          </mc:Choice>
          <mc:Fallback>
            <p:pic>
              <p:nvPicPr>
                <p:cNvPr id="747" name="Freihand 746">
                  <a:extLst>
                    <a:ext uri="{FF2B5EF4-FFF2-40B4-BE49-F238E27FC236}">
                      <a16:creationId xmlns:a16="http://schemas.microsoft.com/office/drawing/2014/main" id="{AD38C0D1-B0B9-416F-A55D-2C394AD33727}"/>
                    </a:ext>
                  </a:extLst>
                </p:cNvPr>
                <p:cNvPicPr/>
                <p:nvPr/>
              </p:nvPicPr>
              <p:blipFill>
                <a:blip r:embed="rId1098"/>
                <a:stretch>
                  <a:fillRect/>
                </a:stretch>
              </p:blipFill>
              <p:spPr>
                <a:xfrm>
                  <a:off x="1618294" y="584405"/>
                  <a:ext cx="853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9">
              <p14:nvContentPartPr>
                <p14:cNvPr id="748" name="Freihand 747">
                  <a:extLst>
                    <a:ext uri="{FF2B5EF4-FFF2-40B4-BE49-F238E27FC236}">
                      <a16:creationId xmlns:a16="http://schemas.microsoft.com/office/drawing/2014/main" id="{B7719D0E-554C-4A60-B2A0-7C2B00D305EE}"/>
                    </a:ext>
                  </a:extLst>
                </p14:cNvPr>
                <p14:cNvContentPartPr/>
                <p14:nvPr/>
              </p14:nvContentPartPr>
              <p14:xfrm>
                <a:off x="1614334" y="602765"/>
                <a:ext cx="117000" cy="87840"/>
              </p14:xfrm>
            </p:contentPart>
          </mc:Choice>
          <mc:Fallback>
            <p:pic>
              <p:nvPicPr>
                <p:cNvPr id="748" name="Freihand 747">
                  <a:extLst>
                    <a:ext uri="{FF2B5EF4-FFF2-40B4-BE49-F238E27FC236}">
                      <a16:creationId xmlns:a16="http://schemas.microsoft.com/office/drawing/2014/main" id="{B7719D0E-554C-4A60-B2A0-7C2B00D305EE}"/>
                    </a:ext>
                  </a:extLst>
                </p:cNvPr>
                <p:cNvPicPr/>
                <p:nvPr/>
              </p:nvPicPr>
              <p:blipFill>
                <a:blip r:embed="rId1100"/>
                <a:stretch>
                  <a:fillRect/>
                </a:stretch>
              </p:blipFill>
              <p:spPr>
                <a:xfrm>
                  <a:off x="1610014" y="598445"/>
                  <a:ext cx="1256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1">
              <p14:nvContentPartPr>
                <p14:cNvPr id="750" name="Freihand 749">
                  <a:extLst>
                    <a:ext uri="{FF2B5EF4-FFF2-40B4-BE49-F238E27FC236}">
                      <a16:creationId xmlns:a16="http://schemas.microsoft.com/office/drawing/2014/main" id="{605A1DF6-029D-43CB-AA29-A5EA387774E0}"/>
                    </a:ext>
                  </a:extLst>
                </p14:cNvPr>
                <p14:cNvContentPartPr/>
                <p14:nvPr/>
              </p14:nvContentPartPr>
              <p14:xfrm>
                <a:off x="1727374" y="638765"/>
                <a:ext cx="59400" cy="69840"/>
              </p14:xfrm>
            </p:contentPart>
          </mc:Choice>
          <mc:Fallback>
            <p:pic>
              <p:nvPicPr>
                <p:cNvPr id="750" name="Freihand 749">
                  <a:extLst>
                    <a:ext uri="{FF2B5EF4-FFF2-40B4-BE49-F238E27FC236}">
                      <a16:creationId xmlns:a16="http://schemas.microsoft.com/office/drawing/2014/main" id="{605A1DF6-029D-43CB-AA29-A5EA387774E0}"/>
                    </a:ext>
                  </a:extLst>
                </p:cNvPr>
                <p:cNvPicPr/>
                <p:nvPr/>
              </p:nvPicPr>
              <p:blipFill>
                <a:blip r:embed="rId1102"/>
                <a:stretch>
                  <a:fillRect/>
                </a:stretch>
              </p:blipFill>
              <p:spPr>
                <a:xfrm>
                  <a:off x="1723054" y="634445"/>
                  <a:ext cx="680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3">
              <p14:nvContentPartPr>
                <p14:cNvPr id="751" name="Freihand 750">
                  <a:extLst>
                    <a:ext uri="{FF2B5EF4-FFF2-40B4-BE49-F238E27FC236}">
                      <a16:creationId xmlns:a16="http://schemas.microsoft.com/office/drawing/2014/main" id="{04101BDB-07D2-4440-A6BF-A669FD4C1E11}"/>
                    </a:ext>
                  </a:extLst>
                </p14:cNvPr>
                <p14:cNvContentPartPr/>
                <p14:nvPr/>
              </p14:nvContentPartPr>
              <p14:xfrm>
                <a:off x="1889014" y="587645"/>
                <a:ext cx="21960" cy="57960"/>
              </p14:xfrm>
            </p:contentPart>
          </mc:Choice>
          <mc:Fallback>
            <p:pic>
              <p:nvPicPr>
                <p:cNvPr id="751" name="Freihand 750">
                  <a:extLst>
                    <a:ext uri="{FF2B5EF4-FFF2-40B4-BE49-F238E27FC236}">
                      <a16:creationId xmlns:a16="http://schemas.microsoft.com/office/drawing/2014/main" id="{04101BDB-07D2-4440-A6BF-A669FD4C1E11}"/>
                    </a:ext>
                  </a:extLst>
                </p:cNvPr>
                <p:cNvPicPr/>
                <p:nvPr/>
              </p:nvPicPr>
              <p:blipFill>
                <a:blip r:embed="rId1104"/>
                <a:stretch>
                  <a:fillRect/>
                </a:stretch>
              </p:blipFill>
              <p:spPr>
                <a:xfrm>
                  <a:off x="1884694" y="583325"/>
                  <a:ext cx="306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5">
              <p14:nvContentPartPr>
                <p14:cNvPr id="752" name="Freihand 751">
                  <a:extLst>
                    <a:ext uri="{FF2B5EF4-FFF2-40B4-BE49-F238E27FC236}">
                      <a16:creationId xmlns:a16="http://schemas.microsoft.com/office/drawing/2014/main" id="{926F43DA-9C58-452C-970B-90613067A0F9}"/>
                    </a:ext>
                  </a:extLst>
                </p14:cNvPr>
                <p14:cNvContentPartPr/>
                <p14:nvPr/>
              </p14:nvContentPartPr>
              <p14:xfrm>
                <a:off x="1868134" y="606005"/>
                <a:ext cx="60840" cy="3600"/>
              </p14:xfrm>
            </p:contentPart>
          </mc:Choice>
          <mc:Fallback>
            <p:pic>
              <p:nvPicPr>
                <p:cNvPr id="752" name="Freihand 751">
                  <a:extLst>
                    <a:ext uri="{FF2B5EF4-FFF2-40B4-BE49-F238E27FC236}">
                      <a16:creationId xmlns:a16="http://schemas.microsoft.com/office/drawing/2014/main" id="{926F43DA-9C58-452C-970B-90613067A0F9}"/>
                    </a:ext>
                  </a:extLst>
                </p:cNvPr>
                <p:cNvPicPr/>
                <p:nvPr/>
              </p:nvPicPr>
              <p:blipFill>
                <a:blip r:embed="rId1106"/>
                <a:stretch>
                  <a:fillRect/>
                </a:stretch>
              </p:blipFill>
              <p:spPr>
                <a:xfrm>
                  <a:off x="1863814" y="601685"/>
                  <a:ext cx="694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7">
              <p14:nvContentPartPr>
                <p14:cNvPr id="753" name="Freihand 752">
                  <a:extLst>
                    <a:ext uri="{FF2B5EF4-FFF2-40B4-BE49-F238E27FC236}">
                      <a16:creationId xmlns:a16="http://schemas.microsoft.com/office/drawing/2014/main" id="{FAA800B9-E7BB-4B01-8A80-101F8E2D4BC5}"/>
                    </a:ext>
                  </a:extLst>
                </p14:cNvPr>
                <p14:cNvContentPartPr/>
                <p14:nvPr/>
              </p14:nvContentPartPr>
              <p14:xfrm>
                <a:off x="1999174" y="534365"/>
                <a:ext cx="47160" cy="113400"/>
              </p14:xfrm>
            </p:contentPart>
          </mc:Choice>
          <mc:Fallback>
            <p:pic>
              <p:nvPicPr>
                <p:cNvPr id="753" name="Freihand 752">
                  <a:extLst>
                    <a:ext uri="{FF2B5EF4-FFF2-40B4-BE49-F238E27FC236}">
                      <a16:creationId xmlns:a16="http://schemas.microsoft.com/office/drawing/2014/main" id="{FAA800B9-E7BB-4B01-8A80-101F8E2D4BC5}"/>
                    </a:ext>
                  </a:extLst>
                </p:cNvPr>
                <p:cNvPicPr/>
                <p:nvPr/>
              </p:nvPicPr>
              <p:blipFill>
                <a:blip r:embed="rId1108"/>
                <a:stretch>
                  <a:fillRect/>
                </a:stretch>
              </p:blipFill>
              <p:spPr>
                <a:xfrm>
                  <a:off x="1994854" y="530045"/>
                  <a:ext cx="558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9">
              <p14:nvContentPartPr>
                <p14:cNvPr id="754" name="Freihand 753">
                  <a:extLst>
                    <a:ext uri="{FF2B5EF4-FFF2-40B4-BE49-F238E27FC236}">
                      <a16:creationId xmlns:a16="http://schemas.microsoft.com/office/drawing/2014/main" id="{21E611ED-69C1-4A25-81A2-6A31FE7AAE7A}"/>
                    </a:ext>
                  </a:extLst>
                </p14:cNvPr>
                <p14:cNvContentPartPr/>
                <p14:nvPr/>
              </p14:nvContentPartPr>
              <p14:xfrm>
                <a:off x="2100694" y="573605"/>
                <a:ext cx="95400" cy="82080"/>
              </p14:xfrm>
            </p:contentPart>
          </mc:Choice>
          <mc:Fallback>
            <p:pic>
              <p:nvPicPr>
                <p:cNvPr id="754" name="Freihand 753">
                  <a:extLst>
                    <a:ext uri="{FF2B5EF4-FFF2-40B4-BE49-F238E27FC236}">
                      <a16:creationId xmlns:a16="http://schemas.microsoft.com/office/drawing/2014/main" id="{21E611ED-69C1-4A25-81A2-6A31FE7AAE7A}"/>
                    </a:ext>
                  </a:extLst>
                </p:cNvPr>
                <p:cNvPicPr/>
                <p:nvPr/>
              </p:nvPicPr>
              <p:blipFill>
                <a:blip r:embed="rId1110"/>
                <a:stretch>
                  <a:fillRect/>
                </a:stretch>
              </p:blipFill>
              <p:spPr>
                <a:xfrm>
                  <a:off x="2096374" y="569285"/>
                  <a:ext cx="1040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1">
              <p14:nvContentPartPr>
                <p14:cNvPr id="755" name="Freihand 754">
                  <a:extLst>
                    <a:ext uri="{FF2B5EF4-FFF2-40B4-BE49-F238E27FC236}">
                      <a16:creationId xmlns:a16="http://schemas.microsoft.com/office/drawing/2014/main" id="{31604E64-E6C5-40CF-B4AF-D45A54E28D1B}"/>
                    </a:ext>
                  </a:extLst>
                </p14:cNvPr>
                <p14:cNvContentPartPr/>
                <p14:nvPr/>
              </p14:nvContentPartPr>
              <p14:xfrm>
                <a:off x="2185654" y="626165"/>
                <a:ext cx="81720" cy="66240"/>
              </p14:xfrm>
            </p:contentPart>
          </mc:Choice>
          <mc:Fallback>
            <p:pic>
              <p:nvPicPr>
                <p:cNvPr id="755" name="Freihand 754">
                  <a:extLst>
                    <a:ext uri="{FF2B5EF4-FFF2-40B4-BE49-F238E27FC236}">
                      <a16:creationId xmlns:a16="http://schemas.microsoft.com/office/drawing/2014/main" id="{31604E64-E6C5-40CF-B4AF-D45A54E28D1B}"/>
                    </a:ext>
                  </a:extLst>
                </p:cNvPr>
                <p:cNvPicPr/>
                <p:nvPr/>
              </p:nvPicPr>
              <p:blipFill>
                <a:blip r:embed="rId1112"/>
                <a:stretch>
                  <a:fillRect/>
                </a:stretch>
              </p:blipFill>
              <p:spPr>
                <a:xfrm>
                  <a:off x="2181334" y="621845"/>
                  <a:ext cx="903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3">
              <p14:nvContentPartPr>
                <p14:cNvPr id="756" name="Freihand 755">
                  <a:extLst>
                    <a:ext uri="{FF2B5EF4-FFF2-40B4-BE49-F238E27FC236}">
                      <a16:creationId xmlns:a16="http://schemas.microsoft.com/office/drawing/2014/main" id="{2AD1513F-4A70-46CE-B961-55BE717FECDC}"/>
                    </a:ext>
                  </a:extLst>
                </p14:cNvPr>
                <p14:cNvContentPartPr/>
                <p14:nvPr/>
              </p14:nvContentPartPr>
              <p14:xfrm>
                <a:off x="2321734" y="563165"/>
                <a:ext cx="39240" cy="94680"/>
              </p14:xfrm>
            </p:contentPart>
          </mc:Choice>
          <mc:Fallback>
            <p:pic>
              <p:nvPicPr>
                <p:cNvPr id="756" name="Freihand 755">
                  <a:extLst>
                    <a:ext uri="{FF2B5EF4-FFF2-40B4-BE49-F238E27FC236}">
                      <a16:creationId xmlns:a16="http://schemas.microsoft.com/office/drawing/2014/main" id="{2AD1513F-4A70-46CE-B961-55BE717FECDC}"/>
                    </a:ext>
                  </a:extLst>
                </p:cNvPr>
                <p:cNvPicPr/>
                <p:nvPr/>
              </p:nvPicPr>
              <p:blipFill>
                <a:blip r:embed="rId1114"/>
                <a:stretch>
                  <a:fillRect/>
                </a:stretch>
              </p:blipFill>
              <p:spPr>
                <a:xfrm>
                  <a:off x="2317414" y="558845"/>
                  <a:ext cx="478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5">
              <p14:nvContentPartPr>
                <p14:cNvPr id="757" name="Freihand 756">
                  <a:extLst>
                    <a:ext uri="{FF2B5EF4-FFF2-40B4-BE49-F238E27FC236}">
                      <a16:creationId xmlns:a16="http://schemas.microsoft.com/office/drawing/2014/main" id="{048523B6-7861-44F8-B8CE-436FCDB8F7BE}"/>
                    </a:ext>
                  </a:extLst>
                </p14:cNvPr>
                <p14:cNvContentPartPr/>
                <p14:nvPr/>
              </p14:nvContentPartPr>
              <p14:xfrm>
                <a:off x="2291854" y="599165"/>
                <a:ext cx="108720" cy="15840"/>
              </p14:xfrm>
            </p:contentPart>
          </mc:Choice>
          <mc:Fallback>
            <p:pic>
              <p:nvPicPr>
                <p:cNvPr id="757" name="Freihand 756">
                  <a:extLst>
                    <a:ext uri="{FF2B5EF4-FFF2-40B4-BE49-F238E27FC236}">
                      <a16:creationId xmlns:a16="http://schemas.microsoft.com/office/drawing/2014/main" id="{048523B6-7861-44F8-B8CE-436FCDB8F7BE}"/>
                    </a:ext>
                  </a:extLst>
                </p:cNvPr>
                <p:cNvPicPr/>
                <p:nvPr/>
              </p:nvPicPr>
              <p:blipFill>
                <a:blip r:embed="rId1116"/>
                <a:stretch>
                  <a:fillRect/>
                </a:stretch>
              </p:blipFill>
              <p:spPr>
                <a:xfrm>
                  <a:off x="2287534" y="594845"/>
                  <a:ext cx="1173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7">
              <p14:nvContentPartPr>
                <p14:cNvPr id="758" name="Freihand 757">
                  <a:extLst>
                    <a:ext uri="{FF2B5EF4-FFF2-40B4-BE49-F238E27FC236}">
                      <a16:creationId xmlns:a16="http://schemas.microsoft.com/office/drawing/2014/main" id="{DCC44119-8806-4C1D-8E6E-B076B720B7B1}"/>
                    </a:ext>
                  </a:extLst>
                </p14:cNvPr>
                <p14:cNvContentPartPr/>
                <p14:nvPr/>
              </p14:nvContentPartPr>
              <p14:xfrm>
                <a:off x="2422894" y="532925"/>
                <a:ext cx="86400" cy="88560"/>
              </p14:xfrm>
            </p:contentPart>
          </mc:Choice>
          <mc:Fallback>
            <p:pic>
              <p:nvPicPr>
                <p:cNvPr id="758" name="Freihand 757">
                  <a:extLst>
                    <a:ext uri="{FF2B5EF4-FFF2-40B4-BE49-F238E27FC236}">
                      <a16:creationId xmlns:a16="http://schemas.microsoft.com/office/drawing/2014/main" id="{DCC44119-8806-4C1D-8E6E-B076B720B7B1}"/>
                    </a:ext>
                  </a:extLst>
                </p:cNvPr>
                <p:cNvPicPr/>
                <p:nvPr/>
              </p:nvPicPr>
              <p:blipFill>
                <a:blip r:embed="rId1118"/>
                <a:stretch>
                  <a:fillRect/>
                </a:stretch>
              </p:blipFill>
              <p:spPr>
                <a:xfrm>
                  <a:off x="2418574" y="528605"/>
                  <a:ext cx="950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9">
              <p14:nvContentPartPr>
                <p14:cNvPr id="759" name="Freihand 758">
                  <a:extLst>
                    <a:ext uri="{FF2B5EF4-FFF2-40B4-BE49-F238E27FC236}">
                      <a16:creationId xmlns:a16="http://schemas.microsoft.com/office/drawing/2014/main" id="{C631E6E8-C811-4865-8FAB-880B58D12DC3}"/>
                    </a:ext>
                  </a:extLst>
                </p14:cNvPr>
                <p14:cNvContentPartPr/>
                <p14:nvPr/>
              </p14:nvContentPartPr>
              <p14:xfrm>
                <a:off x="2575174" y="552725"/>
                <a:ext cx="101160" cy="79560"/>
              </p14:xfrm>
            </p:contentPart>
          </mc:Choice>
          <mc:Fallback>
            <p:pic>
              <p:nvPicPr>
                <p:cNvPr id="759" name="Freihand 758">
                  <a:extLst>
                    <a:ext uri="{FF2B5EF4-FFF2-40B4-BE49-F238E27FC236}">
                      <a16:creationId xmlns:a16="http://schemas.microsoft.com/office/drawing/2014/main" id="{C631E6E8-C811-4865-8FAB-880B58D12DC3}"/>
                    </a:ext>
                  </a:extLst>
                </p:cNvPr>
                <p:cNvPicPr/>
                <p:nvPr/>
              </p:nvPicPr>
              <p:blipFill>
                <a:blip r:embed="rId1120"/>
                <a:stretch>
                  <a:fillRect/>
                </a:stretch>
              </p:blipFill>
              <p:spPr>
                <a:xfrm>
                  <a:off x="2570854" y="548405"/>
                  <a:ext cx="1098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1">
              <p14:nvContentPartPr>
                <p14:cNvPr id="760" name="Freihand 759">
                  <a:extLst>
                    <a:ext uri="{FF2B5EF4-FFF2-40B4-BE49-F238E27FC236}">
                      <a16:creationId xmlns:a16="http://schemas.microsoft.com/office/drawing/2014/main" id="{769EE898-984E-419C-8797-46C3B3CBCFC5}"/>
                    </a:ext>
                  </a:extLst>
                </p14:cNvPr>
                <p14:cNvContentPartPr/>
                <p14:nvPr/>
              </p14:nvContentPartPr>
              <p14:xfrm>
                <a:off x="2674174" y="604205"/>
                <a:ext cx="65160" cy="78840"/>
              </p14:xfrm>
            </p:contentPart>
          </mc:Choice>
          <mc:Fallback>
            <p:pic>
              <p:nvPicPr>
                <p:cNvPr id="760" name="Freihand 759">
                  <a:extLst>
                    <a:ext uri="{FF2B5EF4-FFF2-40B4-BE49-F238E27FC236}">
                      <a16:creationId xmlns:a16="http://schemas.microsoft.com/office/drawing/2014/main" id="{769EE898-984E-419C-8797-46C3B3CBCFC5}"/>
                    </a:ext>
                  </a:extLst>
                </p:cNvPr>
                <p:cNvPicPr/>
                <p:nvPr/>
              </p:nvPicPr>
              <p:blipFill>
                <a:blip r:embed="rId1122"/>
                <a:stretch>
                  <a:fillRect/>
                </a:stretch>
              </p:blipFill>
              <p:spPr>
                <a:xfrm>
                  <a:off x="2669854" y="599885"/>
                  <a:ext cx="738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3">
              <p14:nvContentPartPr>
                <p14:cNvPr id="761" name="Freihand 760">
                  <a:extLst>
                    <a:ext uri="{FF2B5EF4-FFF2-40B4-BE49-F238E27FC236}">
                      <a16:creationId xmlns:a16="http://schemas.microsoft.com/office/drawing/2014/main" id="{3DFA264C-8F8D-48B1-BBC0-278B7B9CDCB5}"/>
                    </a:ext>
                  </a:extLst>
                </p14:cNvPr>
                <p14:cNvContentPartPr/>
                <p14:nvPr/>
              </p14:nvContentPartPr>
              <p14:xfrm>
                <a:off x="2844094" y="536885"/>
                <a:ext cx="132840" cy="4320"/>
              </p14:xfrm>
            </p:contentPart>
          </mc:Choice>
          <mc:Fallback>
            <p:pic>
              <p:nvPicPr>
                <p:cNvPr id="761" name="Freihand 760">
                  <a:extLst>
                    <a:ext uri="{FF2B5EF4-FFF2-40B4-BE49-F238E27FC236}">
                      <a16:creationId xmlns:a16="http://schemas.microsoft.com/office/drawing/2014/main" id="{3DFA264C-8F8D-48B1-BBC0-278B7B9CDCB5}"/>
                    </a:ext>
                  </a:extLst>
                </p:cNvPr>
                <p:cNvPicPr/>
                <p:nvPr/>
              </p:nvPicPr>
              <p:blipFill>
                <a:blip r:embed="rId1124"/>
                <a:stretch>
                  <a:fillRect/>
                </a:stretch>
              </p:blipFill>
              <p:spPr>
                <a:xfrm>
                  <a:off x="2839774" y="532565"/>
                  <a:ext cx="1414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5">
              <p14:nvContentPartPr>
                <p14:cNvPr id="762" name="Freihand 761">
                  <a:extLst>
                    <a:ext uri="{FF2B5EF4-FFF2-40B4-BE49-F238E27FC236}">
                      <a16:creationId xmlns:a16="http://schemas.microsoft.com/office/drawing/2014/main" id="{55F79957-9045-4072-A2B8-C49F1ABBA370}"/>
                    </a:ext>
                  </a:extLst>
                </p14:cNvPr>
                <p14:cNvContentPartPr/>
                <p14:nvPr/>
              </p14:nvContentPartPr>
              <p14:xfrm>
                <a:off x="2863894" y="581885"/>
                <a:ext cx="143640" cy="8640"/>
              </p14:xfrm>
            </p:contentPart>
          </mc:Choice>
          <mc:Fallback>
            <p:pic>
              <p:nvPicPr>
                <p:cNvPr id="762" name="Freihand 761">
                  <a:extLst>
                    <a:ext uri="{FF2B5EF4-FFF2-40B4-BE49-F238E27FC236}">
                      <a16:creationId xmlns:a16="http://schemas.microsoft.com/office/drawing/2014/main" id="{55F79957-9045-4072-A2B8-C49F1ABBA370}"/>
                    </a:ext>
                  </a:extLst>
                </p:cNvPr>
                <p:cNvPicPr/>
                <p:nvPr/>
              </p:nvPicPr>
              <p:blipFill>
                <a:blip r:embed="rId1126"/>
                <a:stretch>
                  <a:fillRect/>
                </a:stretch>
              </p:blipFill>
              <p:spPr>
                <a:xfrm>
                  <a:off x="2859574" y="577565"/>
                  <a:ext cx="1522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7">
              <p14:nvContentPartPr>
                <p14:cNvPr id="763" name="Freihand 762">
                  <a:extLst>
                    <a:ext uri="{FF2B5EF4-FFF2-40B4-BE49-F238E27FC236}">
                      <a16:creationId xmlns:a16="http://schemas.microsoft.com/office/drawing/2014/main" id="{89284AF9-276A-49DF-839B-8A4F80EDA1D7}"/>
                    </a:ext>
                  </a:extLst>
                </p14:cNvPr>
                <p14:cNvContentPartPr/>
                <p14:nvPr/>
              </p14:nvContentPartPr>
              <p14:xfrm>
                <a:off x="3043534" y="477485"/>
                <a:ext cx="106920" cy="128520"/>
              </p14:xfrm>
            </p:contentPart>
          </mc:Choice>
          <mc:Fallback>
            <p:pic>
              <p:nvPicPr>
                <p:cNvPr id="763" name="Freihand 762">
                  <a:extLst>
                    <a:ext uri="{FF2B5EF4-FFF2-40B4-BE49-F238E27FC236}">
                      <a16:creationId xmlns:a16="http://schemas.microsoft.com/office/drawing/2014/main" id="{89284AF9-276A-49DF-839B-8A4F80EDA1D7}"/>
                    </a:ext>
                  </a:extLst>
                </p:cNvPr>
                <p:cNvPicPr/>
                <p:nvPr/>
              </p:nvPicPr>
              <p:blipFill>
                <a:blip r:embed="rId1128"/>
                <a:stretch>
                  <a:fillRect/>
                </a:stretch>
              </p:blipFill>
              <p:spPr>
                <a:xfrm>
                  <a:off x="3039214" y="473165"/>
                  <a:ext cx="1155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9">
              <p14:nvContentPartPr>
                <p14:cNvPr id="765" name="Freihand 764">
                  <a:extLst>
                    <a:ext uri="{FF2B5EF4-FFF2-40B4-BE49-F238E27FC236}">
                      <a16:creationId xmlns:a16="http://schemas.microsoft.com/office/drawing/2014/main" id="{FFFED403-30AF-4EF0-A419-327ACA79A54B}"/>
                    </a:ext>
                  </a:extLst>
                </p14:cNvPr>
                <p14:cNvContentPartPr/>
                <p14:nvPr/>
              </p14:nvContentPartPr>
              <p14:xfrm>
                <a:off x="3161974" y="435365"/>
                <a:ext cx="123480" cy="186480"/>
              </p14:xfrm>
            </p:contentPart>
          </mc:Choice>
          <mc:Fallback>
            <p:pic>
              <p:nvPicPr>
                <p:cNvPr id="765" name="Freihand 764">
                  <a:extLst>
                    <a:ext uri="{FF2B5EF4-FFF2-40B4-BE49-F238E27FC236}">
                      <a16:creationId xmlns:a16="http://schemas.microsoft.com/office/drawing/2014/main" id="{FFFED403-30AF-4EF0-A419-327ACA79A54B}"/>
                    </a:ext>
                  </a:extLst>
                </p:cNvPr>
                <p:cNvPicPr/>
                <p:nvPr/>
              </p:nvPicPr>
              <p:blipFill>
                <a:blip r:embed="rId1130"/>
                <a:stretch>
                  <a:fillRect/>
                </a:stretch>
              </p:blipFill>
              <p:spPr>
                <a:xfrm>
                  <a:off x="3157654" y="431045"/>
                  <a:ext cx="1321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1">
              <p14:nvContentPartPr>
                <p14:cNvPr id="766" name="Freihand 765">
                  <a:extLst>
                    <a:ext uri="{FF2B5EF4-FFF2-40B4-BE49-F238E27FC236}">
                      <a16:creationId xmlns:a16="http://schemas.microsoft.com/office/drawing/2014/main" id="{152CB502-AECE-4C23-A0FE-483B5BB1DFCE}"/>
                    </a:ext>
                  </a:extLst>
                </p14:cNvPr>
                <p14:cNvContentPartPr/>
                <p14:nvPr/>
              </p14:nvContentPartPr>
              <p14:xfrm>
                <a:off x="3260254" y="474965"/>
                <a:ext cx="82080" cy="117720"/>
              </p14:xfrm>
            </p:contentPart>
          </mc:Choice>
          <mc:Fallback>
            <p:pic>
              <p:nvPicPr>
                <p:cNvPr id="766" name="Freihand 765">
                  <a:extLst>
                    <a:ext uri="{FF2B5EF4-FFF2-40B4-BE49-F238E27FC236}">
                      <a16:creationId xmlns:a16="http://schemas.microsoft.com/office/drawing/2014/main" id="{152CB502-AECE-4C23-A0FE-483B5BB1DFCE}"/>
                    </a:ext>
                  </a:extLst>
                </p:cNvPr>
                <p:cNvPicPr/>
                <p:nvPr/>
              </p:nvPicPr>
              <p:blipFill>
                <a:blip r:embed="rId1132"/>
                <a:stretch>
                  <a:fillRect/>
                </a:stretch>
              </p:blipFill>
              <p:spPr>
                <a:xfrm>
                  <a:off x="3255934" y="470645"/>
                  <a:ext cx="907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3">
              <p14:nvContentPartPr>
                <p14:cNvPr id="767" name="Freihand 766">
                  <a:extLst>
                    <a:ext uri="{FF2B5EF4-FFF2-40B4-BE49-F238E27FC236}">
                      <a16:creationId xmlns:a16="http://schemas.microsoft.com/office/drawing/2014/main" id="{12FA6612-670C-47BC-8ADE-AC7587C86DBA}"/>
                    </a:ext>
                  </a:extLst>
                </p14:cNvPr>
                <p14:cNvContentPartPr/>
                <p14:nvPr/>
              </p14:nvContentPartPr>
              <p14:xfrm>
                <a:off x="3246214" y="496925"/>
                <a:ext cx="99000" cy="59400"/>
              </p14:xfrm>
            </p:contentPart>
          </mc:Choice>
          <mc:Fallback>
            <p:pic>
              <p:nvPicPr>
                <p:cNvPr id="767" name="Freihand 766">
                  <a:extLst>
                    <a:ext uri="{FF2B5EF4-FFF2-40B4-BE49-F238E27FC236}">
                      <a16:creationId xmlns:a16="http://schemas.microsoft.com/office/drawing/2014/main" id="{12FA6612-670C-47BC-8ADE-AC7587C86DBA}"/>
                    </a:ext>
                  </a:extLst>
                </p:cNvPr>
                <p:cNvPicPr/>
                <p:nvPr/>
              </p:nvPicPr>
              <p:blipFill>
                <a:blip r:embed="rId1134"/>
                <a:stretch>
                  <a:fillRect/>
                </a:stretch>
              </p:blipFill>
              <p:spPr>
                <a:xfrm>
                  <a:off x="3241894" y="492605"/>
                  <a:ext cx="1076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5">
              <p14:nvContentPartPr>
                <p14:cNvPr id="768" name="Freihand 767">
                  <a:extLst>
                    <a:ext uri="{FF2B5EF4-FFF2-40B4-BE49-F238E27FC236}">
                      <a16:creationId xmlns:a16="http://schemas.microsoft.com/office/drawing/2014/main" id="{B34802BC-1D9C-45EE-AEAE-64921249CC6F}"/>
                    </a:ext>
                  </a:extLst>
                </p14:cNvPr>
                <p14:cNvContentPartPr/>
                <p14:nvPr/>
              </p14:nvContentPartPr>
              <p14:xfrm>
                <a:off x="3381214" y="480725"/>
                <a:ext cx="147600" cy="135000"/>
              </p14:xfrm>
            </p:contentPart>
          </mc:Choice>
          <mc:Fallback>
            <p:pic>
              <p:nvPicPr>
                <p:cNvPr id="768" name="Freihand 767">
                  <a:extLst>
                    <a:ext uri="{FF2B5EF4-FFF2-40B4-BE49-F238E27FC236}">
                      <a16:creationId xmlns:a16="http://schemas.microsoft.com/office/drawing/2014/main" id="{B34802BC-1D9C-45EE-AEAE-64921249CC6F}"/>
                    </a:ext>
                  </a:extLst>
                </p:cNvPr>
                <p:cNvPicPr/>
                <p:nvPr/>
              </p:nvPicPr>
              <p:blipFill>
                <a:blip r:embed="rId1136"/>
                <a:stretch>
                  <a:fillRect/>
                </a:stretch>
              </p:blipFill>
              <p:spPr>
                <a:xfrm>
                  <a:off x="3376894" y="476405"/>
                  <a:ext cx="1562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7">
              <p14:nvContentPartPr>
                <p14:cNvPr id="769" name="Freihand 768">
                  <a:extLst>
                    <a:ext uri="{FF2B5EF4-FFF2-40B4-BE49-F238E27FC236}">
                      <a16:creationId xmlns:a16="http://schemas.microsoft.com/office/drawing/2014/main" id="{E6B6A76F-65E9-4BBF-B518-FE27C3BF77BB}"/>
                    </a:ext>
                  </a:extLst>
                </p14:cNvPr>
                <p14:cNvContentPartPr/>
                <p14:nvPr/>
              </p14:nvContentPartPr>
              <p14:xfrm>
                <a:off x="3464014" y="479285"/>
                <a:ext cx="226440" cy="93240"/>
              </p14:xfrm>
            </p:contentPart>
          </mc:Choice>
          <mc:Fallback>
            <p:pic>
              <p:nvPicPr>
                <p:cNvPr id="769" name="Freihand 768">
                  <a:extLst>
                    <a:ext uri="{FF2B5EF4-FFF2-40B4-BE49-F238E27FC236}">
                      <a16:creationId xmlns:a16="http://schemas.microsoft.com/office/drawing/2014/main" id="{E6B6A76F-65E9-4BBF-B518-FE27C3BF77BB}"/>
                    </a:ext>
                  </a:extLst>
                </p:cNvPr>
                <p:cNvPicPr/>
                <p:nvPr/>
              </p:nvPicPr>
              <p:blipFill>
                <a:blip r:embed="rId1138"/>
                <a:stretch>
                  <a:fillRect/>
                </a:stretch>
              </p:blipFill>
              <p:spPr>
                <a:xfrm>
                  <a:off x="3459694" y="474965"/>
                  <a:ext cx="2350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9">
              <p14:nvContentPartPr>
                <p14:cNvPr id="770" name="Freihand 769">
                  <a:extLst>
                    <a:ext uri="{FF2B5EF4-FFF2-40B4-BE49-F238E27FC236}">
                      <a16:creationId xmlns:a16="http://schemas.microsoft.com/office/drawing/2014/main" id="{4E52AF48-D541-4F78-8648-E79763182C5B}"/>
                    </a:ext>
                  </a:extLst>
                </p14:cNvPr>
                <p14:cNvContentPartPr/>
                <p14:nvPr/>
              </p14:nvContentPartPr>
              <p14:xfrm>
                <a:off x="3609454" y="497645"/>
                <a:ext cx="91440" cy="47160"/>
              </p14:xfrm>
            </p:contentPart>
          </mc:Choice>
          <mc:Fallback>
            <p:pic>
              <p:nvPicPr>
                <p:cNvPr id="770" name="Freihand 769">
                  <a:extLst>
                    <a:ext uri="{FF2B5EF4-FFF2-40B4-BE49-F238E27FC236}">
                      <a16:creationId xmlns:a16="http://schemas.microsoft.com/office/drawing/2014/main" id="{4E52AF48-D541-4F78-8648-E79763182C5B}"/>
                    </a:ext>
                  </a:extLst>
                </p:cNvPr>
                <p:cNvPicPr/>
                <p:nvPr/>
              </p:nvPicPr>
              <p:blipFill>
                <a:blip r:embed="rId1140"/>
                <a:stretch>
                  <a:fillRect/>
                </a:stretch>
              </p:blipFill>
              <p:spPr>
                <a:xfrm>
                  <a:off x="3605134" y="493325"/>
                  <a:ext cx="1000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1">
              <p14:nvContentPartPr>
                <p14:cNvPr id="771" name="Freihand 770">
                  <a:extLst>
                    <a:ext uri="{FF2B5EF4-FFF2-40B4-BE49-F238E27FC236}">
                      <a16:creationId xmlns:a16="http://schemas.microsoft.com/office/drawing/2014/main" id="{F62C3DAE-F6BB-4124-9E74-A0CD8045440F}"/>
                    </a:ext>
                  </a:extLst>
                </p14:cNvPr>
                <p14:cNvContentPartPr/>
                <p14:nvPr/>
              </p14:nvContentPartPr>
              <p14:xfrm>
                <a:off x="3702334" y="478205"/>
                <a:ext cx="151200" cy="119520"/>
              </p14:xfrm>
            </p:contentPart>
          </mc:Choice>
          <mc:Fallback>
            <p:pic>
              <p:nvPicPr>
                <p:cNvPr id="771" name="Freihand 770">
                  <a:extLst>
                    <a:ext uri="{FF2B5EF4-FFF2-40B4-BE49-F238E27FC236}">
                      <a16:creationId xmlns:a16="http://schemas.microsoft.com/office/drawing/2014/main" id="{F62C3DAE-F6BB-4124-9E74-A0CD8045440F}"/>
                    </a:ext>
                  </a:extLst>
                </p:cNvPr>
                <p:cNvPicPr/>
                <p:nvPr/>
              </p:nvPicPr>
              <p:blipFill>
                <a:blip r:embed="rId1142"/>
                <a:stretch>
                  <a:fillRect/>
                </a:stretch>
              </p:blipFill>
              <p:spPr>
                <a:xfrm>
                  <a:off x="3698014" y="473885"/>
                  <a:ext cx="1598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3">
              <p14:nvContentPartPr>
                <p14:cNvPr id="772" name="Freihand 771">
                  <a:extLst>
                    <a:ext uri="{FF2B5EF4-FFF2-40B4-BE49-F238E27FC236}">
                      <a16:creationId xmlns:a16="http://schemas.microsoft.com/office/drawing/2014/main" id="{D6E6C6A8-798C-41FE-97E4-447F7F6158A6}"/>
                    </a:ext>
                  </a:extLst>
                </p14:cNvPr>
                <p14:cNvContentPartPr/>
                <p14:nvPr/>
              </p14:nvContentPartPr>
              <p14:xfrm>
                <a:off x="3795574" y="509525"/>
                <a:ext cx="104760" cy="16560"/>
              </p14:xfrm>
            </p:contentPart>
          </mc:Choice>
          <mc:Fallback>
            <p:pic>
              <p:nvPicPr>
                <p:cNvPr id="772" name="Freihand 771">
                  <a:extLst>
                    <a:ext uri="{FF2B5EF4-FFF2-40B4-BE49-F238E27FC236}">
                      <a16:creationId xmlns:a16="http://schemas.microsoft.com/office/drawing/2014/main" id="{D6E6C6A8-798C-41FE-97E4-447F7F6158A6}"/>
                    </a:ext>
                  </a:extLst>
                </p:cNvPr>
                <p:cNvPicPr/>
                <p:nvPr/>
              </p:nvPicPr>
              <p:blipFill>
                <a:blip r:embed="rId1144"/>
                <a:stretch>
                  <a:fillRect/>
                </a:stretch>
              </p:blipFill>
              <p:spPr>
                <a:xfrm>
                  <a:off x="3791254" y="505205"/>
                  <a:ext cx="1134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5">
              <p14:nvContentPartPr>
                <p14:cNvPr id="773" name="Freihand 772">
                  <a:extLst>
                    <a:ext uri="{FF2B5EF4-FFF2-40B4-BE49-F238E27FC236}">
                      <a16:creationId xmlns:a16="http://schemas.microsoft.com/office/drawing/2014/main" id="{0D9CF693-515A-447C-9C96-B0E6E4A68479}"/>
                    </a:ext>
                  </a:extLst>
                </p14:cNvPr>
                <p14:cNvContentPartPr/>
                <p14:nvPr/>
              </p14:nvContentPartPr>
              <p14:xfrm>
                <a:off x="3899974" y="479645"/>
                <a:ext cx="93240" cy="95760"/>
              </p14:xfrm>
            </p:contentPart>
          </mc:Choice>
          <mc:Fallback>
            <p:pic>
              <p:nvPicPr>
                <p:cNvPr id="773" name="Freihand 772">
                  <a:extLst>
                    <a:ext uri="{FF2B5EF4-FFF2-40B4-BE49-F238E27FC236}">
                      <a16:creationId xmlns:a16="http://schemas.microsoft.com/office/drawing/2014/main" id="{0D9CF693-515A-447C-9C96-B0E6E4A68479}"/>
                    </a:ext>
                  </a:extLst>
                </p:cNvPr>
                <p:cNvPicPr/>
                <p:nvPr/>
              </p:nvPicPr>
              <p:blipFill>
                <a:blip r:embed="rId1146"/>
                <a:stretch>
                  <a:fillRect/>
                </a:stretch>
              </p:blipFill>
              <p:spPr>
                <a:xfrm>
                  <a:off x="3895654" y="475325"/>
                  <a:ext cx="1018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7">
              <p14:nvContentPartPr>
                <p14:cNvPr id="774" name="Freihand 773">
                  <a:extLst>
                    <a:ext uri="{FF2B5EF4-FFF2-40B4-BE49-F238E27FC236}">
                      <a16:creationId xmlns:a16="http://schemas.microsoft.com/office/drawing/2014/main" id="{FF6A0C69-BB84-4B14-812D-CE24F06D34BA}"/>
                    </a:ext>
                  </a:extLst>
                </p14:cNvPr>
                <p14:cNvContentPartPr/>
                <p14:nvPr/>
              </p14:nvContentPartPr>
              <p14:xfrm>
                <a:off x="3982774" y="517445"/>
                <a:ext cx="68040" cy="90720"/>
              </p14:xfrm>
            </p:contentPart>
          </mc:Choice>
          <mc:Fallback>
            <p:pic>
              <p:nvPicPr>
                <p:cNvPr id="774" name="Freihand 773">
                  <a:extLst>
                    <a:ext uri="{FF2B5EF4-FFF2-40B4-BE49-F238E27FC236}">
                      <a16:creationId xmlns:a16="http://schemas.microsoft.com/office/drawing/2014/main" id="{FF6A0C69-BB84-4B14-812D-CE24F06D34BA}"/>
                    </a:ext>
                  </a:extLst>
                </p:cNvPr>
                <p:cNvPicPr/>
                <p:nvPr/>
              </p:nvPicPr>
              <p:blipFill>
                <a:blip r:embed="rId1148"/>
                <a:stretch>
                  <a:fillRect/>
                </a:stretch>
              </p:blipFill>
              <p:spPr>
                <a:xfrm>
                  <a:off x="3978454" y="513125"/>
                  <a:ext cx="766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9">
              <p14:nvContentPartPr>
                <p14:cNvPr id="775" name="Freihand 774">
                  <a:extLst>
                    <a:ext uri="{FF2B5EF4-FFF2-40B4-BE49-F238E27FC236}">
                      <a16:creationId xmlns:a16="http://schemas.microsoft.com/office/drawing/2014/main" id="{F18A2414-2B9C-422B-9FF1-738349BB3847}"/>
                    </a:ext>
                  </a:extLst>
                </p14:cNvPr>
                <p14:cNvContentPartPr/>
                <p14:nvPr/>
              </p14:nvContentPartPr>
              <p14:xfrm>
                <a:off x="4011934" y="431045"/>
                <a:ext cx="113400" cy="212040"/>
              </p14:xfrm>
            </p:contentPart>
          </mc:Choice>
          <mc:Fallback>
            <p:pic>
              <p:nvPicPr>
                <p:cNvPr id="775" name="Freihand 774">
                  <a:extLst>
                    <a:ext uri="{FF2B5EF4-FFF2-40B4-BE49-F238E27FC236}">
                      <a16:creationId xmlns:a16="http://schemas.microsoft.com/office/drawing/2014/main" id="{F18A2414-2B9C-422B-9FF1-738349BB3847}"/>
                    </a:ext>
                  </a:extLst>
                </p:cNvPr>
                <p:cNvPicPr/>
                <p:nvPr/>
              </p:nvPicPr>
              <p:blipFill>
                <a:blip r:embed="rId1150"/>
                <a:stretch>
                  <a:fillRect/>
                </a:stretch>
              </p:blipFill>
              <p:spPr>
                <a:xfrm>
                  <a:off x="4007614" y="426725"/>
                  <a:ext cx="1220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1">
              <p14:nvContentPartPr>
                <p14:cNvPr id="777" name="Freihand 776">
                  <a:extLst>
                    <a:ext uri="{FF2B5EF4-FFF2-40B4-BE49-F238E27FC236}">
                      <a16:creationId xmlns:a16="http://schemas.microsoft.com/office/drawing/2014/main" id="{D189314B-9351-4C03-9609-98575B561644}"/>
                    </a:ext>
                  </a:extLst>
                </p14:cNvPr>
                <p14:cNvContentPartPr/>
                <p14:nvPr/>
              </p14:nvContentPartPr>
              <p14:xfrm>
                <a:off x="4236214" y="526805"/>
                <a:ext cx="103680" cy="13680"/>
              </p14:xfrm>
            </p:contentPart>
          </mc:Choice>
          <mc:Fallback>
            <p:pic>
              <p:nvPicPr>
                <p:cNvPr id="777" name="Freihand 776">
                  <a:extLst>
                    <a:ext uri="{FF2B5EF4-FFF2-40B4-BE49-F238E27FC236}">
                      <a16:creationId xmlns:a16="http://schemas.microsoft.com/office/drawing/2014/main" id="{D189314B-9351-4C03-9609-98575B561644}"/>
                    </a:ext>
                  </a:extLst>
                </p:cNvPr>
                <p:cNvPicPr/>
                <p:nvPr/>
              </p:nvPicPr>
              <p:blipFill>
                <a:blip r:embed="rId1152"/>
                <a:stretch>
                  <a:fillRect/>
                </a:stretch>
              </p:blipFill>
              <p:spPr>
                <a:xfrm>
                  <a:off x="4231894" y="522485"/>
                  <a:ext cx="1123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3">
              <p14:nvContentPartPr>
                <p14:cNvPr id="778" name="Freihand 777">
                  <a:extLst>
                    <a:ext uri="{FF2B5EF4-FFF2-40B4-BE49-F238E27FC236}">
                      <a16:creationId xmlns:a16="http://schemas.microsoft.com/office/drawing/2014/main" id="{727C7D9A-98AB-457D-BB38-DF45A15FDF42}"/>
                    </a:ext>
                  </a:extLst>
                </p14:cNvPr>
                <p14:cNvContentPartPr/>
                <p14:nvPr/>
              </p14:nvContentPartPr>
              <p14:xfrm>
                <a:off x="4216774" y="566765"/>
                <a:ext cx="144360" cy="12600"/>
              </p14:xfrm>
            </p:contentPart>
          </mc:Choice>
          <mc:Fallback>
            <p:pic>
              <p:nvPicPr>
                <p:cNvPr id="778" name="Freihand 777">
                  <a:extLst>
                    <a:ext uri="{FF2B5EF4-FFF2-40B4-BE49-F238E27FC236}">
                      <a16:creationId xmlns:a16="http://schemas.microsoft.com/office/drawing/2014/main" id="{727C7D9A-98AB-457D-BB38-DF45A15FDF42}"/>
                    </a:ext>
                  </a:extLst>
                </p:cNvPr>
                <p:cNvPicPr/>
                <p:nvPr/>
              </p:nvPicPr>
              <p:blipFill>
                <a:blip r:embed="rId1154"/>
                <a:stretch>
                  <a:fillRect/>
                </a:stretch>
              </p:blipFill>
              <p:spPr>
                <a:xfrm>
                  <a:off x="4212454" y="562445"/>
                  <a:ext cx="1530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5">
              <p14:nvContentPartPr>
                <p14:cNvPr id="779" name="Freihand 778">
                  <a:extLst>
                    <a:ext uri="{FF2B5EF4-FFF2-40B4-BE49-F238E27FC236}">
                      <a16:creationId xmlns:a16="http://schemas.microsoft.com/office/drawing/2014/main" id="{E97B42D9-A3FB-41FE-B705-3C6104B15AD8}"/>
                    </a:ext>
                  </a:extLst>
                </p14:cNvPr>
                <p14:cNvContentPartPr/>
                <p14:nvPr/>
              </p14:nvContentPartPr>
              <p14:xfrm>
                <a:off x="4416214" y="491525"/>
                <a:ext cx="108720" cy="118440"/>
              </p14:xfrm>
            </p:contentPart>
          </mc:Choice>
          <mc:Fallback>
            <p:pic>
              <p:nvPicPr>
                <p:cNvPr id="779" name="Freihand 778">
                  <a:extLst>
                    <a:ext uri="{FF2B5EF4-FFF2-40B4-BE49-F238E27FC236}">
                      <a16:creationId xmlns:a16="http://schemas.microsoft.com/office/drawing/2014/main" id="{E97B42D9-A3FB-41FE-B705-3C6104B15AD8}"/>
                    </a:ext>
                  </a:extLst>
                </p:cNvPr>
                <p:cNvPicPr/>
                <p:nvPr/>
              </p:nvPicPr>
              <p:blipFill>
                <a:blip r:embed="rId1156"/>
                <a:stretch>
                  <a:fillRect/>
                </a:stretch>
              </p:blipFill>
              <p:spPr>
                <a:xfrm>
                  <a:off x="4411894" y="487205"/>
                  <a:ext cx="1173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7">
              <p14:nvContentPartPr>
                <p14:cNvPr id="780" name="Freihand 779">
                  <a:extLst>
                    <a:ext uri="{FF2B5EF4-FFF2-40B4-BE49-F238E27FC236}">
                      <a16:creationId xmlns:a16="http://schemas.microsoft.com/office/drawing/2014/main" id="{A432E8AF-0CF3-4E43-A973-62A567866402}"/>
                    </a:ext>
                  </a:extLst>
                </p14:cNvPr>
                <p14:cNvContentPartPr/>
                <p14:nvPr/>
              </p14:nvContentPartPr>
              <p14:xfrm>
                <a:off x="4586134" y="477485"/>
                <a:ext cx="152640" cy="5760"/>
              </p14:xfrm>
            </p:contentPart>
          </mc:Choice>
          <mc:Fallback>
            <p:pic>
              <p:nvPicPr>
                <p:cNvPr id="780" name="Freihand 779">
                  <a:extLst>
                    <a:ext uri="{FF2B5EF4-FFF2-40B4-BE49-F238E27FC236}">
                      <a16:creationId xmlns:a16="http://schemas.microsoft.com/office/drawing/2014/main" id="{A432E8AF-0CF3-4E43-A973-62A567866402}"/>
                    </a:ext>
                  </a:extLst>
                </p:cNvPr>
                <p:cNvPicPr/>
                <p:nvPr/>
              </p:nvPicPr>
              <p:blipFill>
                <a:blip r:embed="rId1158"/>
                <a:stretch>
                  <a:fillRect/>
                </a:stretch>
              </p:blipFill>
              <p:spPr>
                <a:xfrm>
                  <a:off x="4581814" y="473165"/>
                  <a:ext cx="16128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9">
              <p14:nvContentPartPr>
                <p14:cNvPr id="781" name="Freihand 780">
                  <a:extLst>
                    <a:ext uri="{FF2B5EF4-FFF2-40B4-BE49-F238E27FC236}">
                      <a16:creationId xmlns:a16="http://schemas.microsoft.com/office/drawing/2014/main" id="{65915BA6-0923-4B6C-9B07-2FEF64C0464E}"/>
                    </a:ext>
                  </a:extLst>
                </p14:cNvPr>
                <p14:cNvContentPartPr/>
                <p14:nvPr/>
              </p14:nvContentPartPr>
              <p14:xfrm>
                <a:off x="4597294" y="483965"/>
                <a:ext cx="154800" cy="111600"/>
              </p14:xfrm>
            </p:contentPart>
          </mc:Choice>
          <mc:Fallback>
            <p:pic>
              <p:nvPicPr>
                <p:cNvPr id="781" name="Freihand 780">
                  <a:extLst>
                    <a:ext uri="{FF2B5EF4-FFF2-40B4-BE49-F238E27FC236}">
                      <a16:creationId xmlns:a16="http://schemas.microsoft.com/office/drawing/2014/main" id="{65915BA6-0923-4B6C-9B07-2FEF64C0464E}"/>
                    </a:ext>
                  </a:extLst>
                </p:cNvPr>
                <p:cNvPicPr/>
                <p:nvPr/>
              </p:nvPicPr>
              <p:blipFill>
                <a:blip r:embed="rId1160"/>
                <a:stretch>
                  <a:fillRect/>
                </a:stretch>
              </p:blipFill>
              <p:spPr>
                <a:xfrm>
                  <a:off x="4592974" y="479645"/>
                  <a:ext cx="1634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1">
              <p14:nvContentPartPr>
                <p14:cNvPr id="782" name="Freihand 781">
                  <a:extLst>
                    <a:ext uri="{FF2B5EF4-FFF2-40B4-BE49-F238E27FC236}">
                      <a16:creationId xmlns:a16="http://schemas.microsoft.com/office/drawing/2014/main" id="{C24808F6-EB0E-4AB3-9F08-D6B0ED2A8271}"/>
                    </a:ext>
                  </a:extLst>
                </p14:cNvPr>
                <p14:cNvContentPartPr/>
                <p14:nvPr/>
              </p14:nvContentPartPr>
              <p14:xfrm>
                <a:off x="4596934" y="639125"/>
                <a:ext cx="18720" cy="67320"/>
              </p14:xfrm>
            </p:contentPart>
          </mc:Choice>
          <mc:Fallback>
            <p:pic>
              <p:nvPicPr>
                <p:cNvPr id="782" name="Freihand 781">
                  <a:extLst>
                    <a:ext uri="{FF2B5EF4-FFF2-40B4-BE49-F238E27FC236}">
                      <a16:creationId xmlns:a16="http://schemas.microsoft.com/office/drawing/2014/main" id="{C24808F6-EB0E-4AB3-9F08-D6B0ED2A8271}"/>
                    </a:ext>
                  </a:extLst>
                </p:cNvPr>
                <p:cNvPicPr/>
                <p:nvPr/>
              </p:nvPicPr>
              <p:blipFill>
                <a:blip r:embed="rId1162"/>
                <a:stretch>
                  <a:fillRect/>
                </a:stretch>
              </p:blipFill>
              <p:spPr>
                <a:xfrm>
                  <a:off x="4592614" y="634805"/>
                  <a:ext cx="273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3">
              <p14:nvContentPartPr>
                <p14:cNvPr id="783" name="Freihand 782">
                  <a:extLst>
                    <a:ext uri="{FF2B5EF4-FFF2-40B4-BE49-F238E27FC236}">
                      <a16:creationId xmlns:a16="http://schemas.microsoft.com/office/drawing/2014/main" id="{6327149A-3E0F-44D0-8A02-80BF1396B6E2}"/>
                    </a:ext>
                  </a:extLst>
                </p14:cNvPr>
                <p14:cNvContentPartPr/>
                <p14:nvPr/>
              </p14:nvContentPartPr>
              <p14:xfrm>
                <a:off x="4554814" y="611765"/>
                <a:ext cx="34920" cy="5040"/>
              </p14:xfrm>
            </p:contentPart>
          </mc:Choice>
          <mc:Fallback>
            <p:pic>
              <p:nvPicPr>
                <p:cNvPr id="783" name="Freihand 782">
                  <a:extLst>
                    <a:ext uri="{FF2B5EF4-FFF2-40B4-BE49-F238E27FC236}">
                      <a16:creationId xmlns:a16="http://schemas.microsoft.com/office/drawing/2014/main" id="{6327149A-3E0F-44D0-8A02-80BF1396B6E2}"/>
                    </a:ext>
                  </a:extLst>
                </p:cNvPr>
                <p:cNvPicPr/>
                <p:nvPr/>
              </p:nvPicPr>
              <p:blipFill>
                <a:blip r:embed="rId1164"/>
                <a:stretch>
                  <a:fillRect/>
                </a:stretch>
              </p:blipFill>
              <p:spPr>
                <a:xfrm>
                  <a:off x="4550494" y="607445"/>
                  <a:ext cx="435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5">
              <p14:nvContentPartPr>
                <p14:cNvPr id="784" name="Freihand 783">
                  <a:extLst>
                    <a:ext uri="{FF2B5EF4-FFF2-40B4-BE49-F238E27FC236}">
                      <a16:creationId xmlns:a16="http://schemas.microsoft.com/office/drawing/2014/main" id="{108F612E-44F3-4A04-A3A4-EC3C3EB453AC}"/>
                    </a:ext>
                  </a:extLst>
                </p14:cNvPr>
                <p14:cNvContentPartPr/>
                <p14:nvPr/>
              </p14:nvContentPartPr>
              <p14:xfrm>
                <a:off x="4624294" y="658925"/>
                <a:ext cx="71640" cy="37440"/>
              </p14:xfrm>
            </p:contentPart>
          </mc:Choice>
          <mc:Fallback>
            <p:pic>
              <p:nvPicPr>
                <p:cNvPr id="784" name="Freihand 783">
                  <a:extLst>
                    <a:ext uri="{FF2B5EF4-FFF2-40B4-BE49-F238E27FC236}">
                      <a16:creationId xmlns:a16="http://schemas.microsoft.com/office/drawing/2014/main" id="{108F612E-44F3-4A04-A3A4-EC3C3EB453AC}"/>
                    </a:ext>
                  </a:extLst>
                </p:cNvPr>
                <p:cNvPicPr/>
                <p:nvPr/>
              </p:nvPicPr>
              <p:blipFill>
                <a:blip r:embed="rId1166"/>
                <a:stretch>
                  <a:fillRect/>
                </a:stretch>
              </p:blipFill>
              <p:spPr>
                <a:xfrm>
                  <a:off x="4619974" y="654605"/>
                  <a:ext cx="802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7">
              <p14:nvContentPartPr>
                <p14:cNvPr id="785" name="Freihand 784">
                  <a:extLst>
                    <a:ext uri="{FF2B5EF4-FFF2-40B4-BE49-F238E27FC236}">
                      <a16:creationId xmlns:a16="http://schemas.microsoft.com/office/drawing/2014/main" id="{3D175B32-05B2-4494-A75F-5A04C60F2A62}"/>
                    </a:ext>
                  </a:extLst>
                </p14:cNvPr>
                <p14:cNvContentPartPr/>
                <p14:nvPr/>
              </p14:nvContentPartPr>
              <p14:xfrm>
                <a:off x="4684774" y="655325"/>
                <a:ext cx="66960" cy="61920"/>
              </p14:xfrm>
            </p:contentPart>
          </mc:Choice>
          <mc:Fallback>
            <p:pic>
              <p:nvPicPr>
                <p:cNvPr id="785" name="Freihand 784">
                  <a:extLst>
                    <a:ext uri="{FF2B5EF4-FFF2-40B4-BE49-F238E27FC236}">
                      <a16:creationId xmlns:a16="http://schemas.microsoft.com/office/drawing/2014/main" id="{3D175B32-05B2-4494-A75F-5A04C60F2A62}"/>
                    </a:ext>
                  </a:extLst>
                </p:cNvPr>
                <p:cNvPicPr/>
                <p:nvPr/>
              </p:nvPicPr>
              <p:blipFill>
                <a:blip r:embed="rId1168"/>
                <a:stretch>
                  <a:fillRect/>
                </a:stretch>
              </p:blipFill>
              <p:spPr>
                <a:xfrm>
                  <a:off x="4680454" y="651005"/>
                  <a:ext cx="756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9">
              <p14:nvContentPartPr>
                <p14:cNvPr id="786" name="Freihand 785">
                  <a:extLst>
                    <a:ext uri="{FF2B5EF4-FFF2-40B4-BE49-F238E27FC236}">
                      <a16:creationId xmlns:a16="http://schemas.microsoft.com/office/drawing/2014/main" id="{3C64414C-0ED8-460C-A870-EE20CF7686FE}"/>
                    </a:ext>
                  </a:extLst>
                </p14:cNvPr>
                <p14:cNvContentPartPr/>
                <p14:nvPr/>
              </p14:nvContentPartPr>
              <p14:xfrm>
                <a:off x="4582534" y="345365"/>
                <a:ext cx="97200" cy="105120"/>
              </p14:xfrm>
            </p:contentPart>
          </mc:Choice>
          <mc:Fallback>
            <p:pic>
              <p:nvPicPr>
                <p:cNvPr id="786" name="Freihand 785">
                  <a:extLst>
                    <a:ext uri="{FF2B5EF4-FFF2-40B4-BE49-F238E27FC236}">
                      <a16:creationId xmlns:a16="http://schemas.microsoft.com/office/drawing/2014/main" id="{3C64414C-0ED8-460C-A870-EE20CF7686FE}"/>
                    </a:ext>
                  </a:extLst>
                </p:cNvPr>
                <p:cNvPicPr/>
                <p:nvPr/>
              </p:nvPicPr>
              <p:blipFill>
                <a:blip r:embed="rId1170"/>
                <a:stretch>
                  <a:fillRect/>
                </a:stretch>
              </p:blipFill>
              <p:spPr>
                <a:xfrm>
                  <a:off x="4578214" y="341045"/>
                  <a:ext cx="1058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1">
              <p14:nvContentPartPr>
                <p14:cNvPr id="788" name="Freihand 787">
                  <a:extLst>
                    <a:ext uri="{FF2B5EF4-FFF2-40B4-BE49-F238E27FC236}">
                      <a16:creationId xmlns:a16="http://schemas.microsoft.com/office/drawing/2014/main" id="{92B0A36F-7884-4849-82DA-DFD3451944D1}"/>
                    </a:ext>
                  </a:extLst>
                </p14:cNvPr>
                <p14:cNvContentPartPr/>
                <p14:nvPr/>
              </p14:nvContentPartPr>
              <p14:xfrm>
                <a:off x="4786294" y="508805"/>
                <a:ext cx="70920" cy="82080"/>
              </p14:xfrm>
            </p:contentPart>
          </mc:Choice>
          <mc:Fallback>
            <p:pic>
              <p:nvPicPr>
                <p:cNvPr id="788" name="Freihand 787">
                  <a:extLst>
                    <a:ext uri="{FF2B5EF4-FFF2-40B4-BE49-F238E27FC236}">
                      <a16:creationId xmlns:a16="http://schemas.microsoft.com/office/drawing/2014/main" id="{92B0A36F-7884-4849-82DA-DFD3451944D1}"/>
                    </a:ext>
                  </a:extLst>
                </p:cNvPr>
                <p:cNvPicPr/>
                <p:nvPr/>
              </p:nvPicPr>
              <p:blipFill>
                <a:blip r:embed="rId1172"/>
                <a:stretch>
                  <a:fillRect/>
                </a:stretch>
              </p:blipFill>
              <p:spPr>
                <a:xfrm>
                  <a:off x="4781974" y="504485"/>
                  <a:ext cx="795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3">
              <p14:nvContentPartPr>
                <p14:cNvPr id="789" name="Freihand 788">
                  <a:extLst>
                    <a:ext uri="{FF2B5EF4-FFF2-40B4-BE49-F238E27FC236}">
                      <a16:creationId xmlns:a16="http://schemas.microsoft.com/office/drawing/2014/main" id="{39183D21-61F9-4F8C-BAD5-A393A23AAC2E}"/>
                    </a:ext>
                  </a:extLst>
                </p14:cNvPr>
                <p14:cNvContentPartPr/>
                <p14:nvPr/>
              </p14:nvContentPartPr>
              <p14:xfrm>
                <a:off x="4773334" y="528605"/>
                <a:ext cx="92160" cy="54360"/>
              </p14:xfrm>
            </p:contentPart>
          </mc:Choice>
          <mc:Fallback>
            <p:pic>
              <p:nvPicPr>
                <p:cNvPr id="789" name="Freihand 788">
                  <a:extLst>
                    <a:ext uri="{FF2B5EF4-FFF2-40B4-BE49-F238E27FC236}">
                      <a16:creationId xmlns:a16="http://schemas.microsoft.com/office/drawing/2014/main" id="{39183D21-61F9-4F8C-BAD5-A393A23AAC2E}"/>
                    </a:ext>
                  </a:extLst>
                </p:cNvPr>
                <p:cNvPicPr/>
                <p:nvPr/>
              </p:nvPicPr>
              <p:blipFill>
                <a:blip r:embed="rId1174"/>
                <a:stretch>
                  <a:fillRect/>
                </a:stretch>
              </p:blipFill>
              <p:spPr>
                <a:xfrm>
                  <a:off x="4769014" y="524285"/>
                  <a:ext cx="1008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5">
              <p14:nvContentPartPr>
                <p14:cNvPr id="790" name="Freihand 789">
                  <a:extLst>
                    <a:ext uri="{FF2B5EF4-FFF2-40B4-BE49-F238E27FC236}">
                      <a16:creationId xmlns:a16="http://schemas.microsoft.com/office/drawing/2014/main" id="{86C16EB6-FDD2-4EC9-9664-535B77AAC26E}"/>
                    </a:ext>
                  </a:extLst>
                </p14:cNvPr>
                <p14:cNvContentPartPr/>
                <p14:nvPr/>
              </p14:nvContentPartPr>
              <p14:xfrm>
                <a:off x="4908694" y="507365"/>
                <a:ext cx="24480" cy="108000"/>
              </p14:xfrm>
            </p:contentPart>
          </mc:Choice>
          <mc:Fallback>
            <p:pic>
              <p:nvPicPr>
                <p:cNvPr id="790" name="Freihand 789">
                  <a:extLst>
                    <a:ext uri="{FF2B5EF4-FFF2-40B4-BE49-F238E27FC236}">
                      <a16:creationId xmlns:a16="http://schemas.microsoft.com/office/drawing/2014/main" id="{86C16EB6-FDD2-4EC9-9664-535B77AAC26E}"/>
                    </a:ext>
                  </a:extLst>
                </p:cNvPr>
                <p:cNvPicPr/>
                <p:nvPr/>
              </p:nvPicPr>
              <p:blipFill>
                <a:blip r:embed="rId1176"/>
                <a:stretch>
                  <a:fillRect/>
                </a:stretch>
              </p:blipFill>
              <p:spPr>
                <a:xfrm>
                  <a:off x="4904374" y="503045"/>
                  <a:ext cx="331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7">
              <p14:nvContentPartPr>
                <p14:cNvPr id="802" name="Freihand 801">
                  <a:extLst>
                    <a:ext uri="{FF2B5EF4-FFF2-40B4-BE49-F238E27FC236}">
                      <a16:creationId xmlns:a16="http://schemas.microsoft.com/office/drawing/2014/main" id="{AABECF1B-097D-42F1-A41F-BD92256DA661}"/>
                    </a:ext>
                  </a:extLst>
                </p14:cNvPr>
                <p14:cNvContentPartPr/>
                <p14:nvPr/>
              </p14:nvContentPartPr>
              <p14:xfrm>
                <a:off x="8100454" y="3250925"/>
                <a:ext cx="1373400" cy="717480"/>
              </p14:xfrm>
            </p:contentPart>
          </mc:Choice>
          <mc:Fallback>
            <p:pic>
              <p:nvPicPr>
                <p:cNvPr id="802" name="Freihand 801">
                  <a:extLst>
                    <a:ext uri="{FF2B5EF4-FFF2-40B4-BE49-F238E27FC236}">
                      <a16:creationId xmlns:a16="http://schemas.microsoft.com/office/drawing/2014/main" id="{AABECF1B-097D-42F1-A41F-BD92256DA661}"/>
                    </a:ext>
                  </a:extLst>
                </p:cNvPr>
                <p:cNvPicPr/>
                <p:nvPr/>
              </p:nvPicPr>
              <p:blipFill>
                <a:blip r:embed="rId1178"/>
                <a:stretch>
                  <a:fillRect/>
                </a:stretch>
              </p:blipFill>
              <p:spPr>
                <a:xfrm>
                  <a:off x="8096134" y="3246605"/>
                  <a:ext cx="1382040" cy="72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9">
              <p14:nvContentPartPr>
                <p14:cNvPr id="803" name="Freihand 802">
                  <a:extLst>
                    <a:ext uri="{FF2B5EF4-FFF2-40B4-BE49-F238E27FC236}">
                      <a16:creationId xmlns:a16="http://schemas.microsoft.com/office/drawing/2014/main" id="{70C67865-E5C2-4D18-96EE-112FD99411A2}"/>
                    </a:ext>
                  </a:extLst>
                </p14:cNvPr>
                <p14:cNvContentPartPr/>
                <p14:nvPr/>
              </p14:nvContentPartPr>
              <p14:xfrm>
                <a:off x="5508094" y="3298805"/>
                <a:ext cx="432000" cy="308520"/>
              </p14:xfrm>
            </p:contentPart>
          </mc:Choice>
          <mc:Fallback>
            <p:pic>
              <p:nvPicPr>
                <p:cNvPr id="803" name="Freihand 802">
                  <a:extLst>
                    <a:ext uri="{FF2B5EF4-FFF2-40B4-BE49-F238E27FC236}">
                      <a16:creationId xmlns:a16="http://schemas.microsoft.com/office/drawing/2014/main" id="{70C67865-E5C2-4D18-96EE-112FD99411A2}"/>
                    </a:ext>
                  </a:extLst>
                </p:cNvPr>
                <p:cNvPicPr/>
                <p:nvPr/>
              </p:nvPicPr>
              <p:blipFill>
                <a:blip r:embed="rId1180"/>
                <a:stretch>
                  <a:fillRect/>
                </a:stretch>
              </p:blipFill>
              <p:spPr>
                <a:xfrm>
                  <a:off x="5503774" y="3294485"/>
                  <a:ext cx="4406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1">
              <p14:nvContentPartPr>
                <p14:cNvPr id="806" name="Freihand 805">
                  <a:extLst>
                    <a:ext uri="{FF2B5EF4-FFF2-40B4-BE49-F238E27FC236}">
                      <a16:creationId xmlns:a16="http://schemas.microsoft.com/office/drawing/2014/main" id="{DA7CBEDC-413A-4D26-B7B1-3264BCC62ECF}"/>
                    </a:ext>
                  </a:extLst>
                </p14:cNvPr>
                <p14:cNvContentPartPr/>
                <p14:nvPr/>
              </p14:nvContentPartPr>
              <p14:xfrm>
                <a:off x="8108374" y="4049045"/>
                <a:ext cx="134280" cy="132120"/>
              </p14:xfrm>
            </p:contentPart>
          </mc:Choice>
          <mc:Fallback>
            <p:pic>
              <p:nvPicPr>
                <p:cNvPr id="806" name="Freihand 805">
                  <a:extLst>
                    <a:ext uri="{FF2B5EF4-FFF2-40B4-BE49-F238E27FC236}">
                      <a16:creationId xmlns:a16="http://schemas.microsoft.com/office/drawing/2014/main" id="{DA7CBEDC-413A-4D26-B7B1-3264BCC62ECF}"/>
                    </a:ext>
                  </a:extLst>
                </p:cNvPr>
                <p:cNvPicPr/>
                <p:nvPr/>
              </p:nvPicPr>
              <p:blipFill>
                <a:blip r:embed="rId1182"/>
                <a:stretch>
                  <a:fillRect/>
                </a:stretch>
              </p:blipFill>
              <p:spPr>
                <a:xfrm>
                  <a:off x="8104054" y="4044725"/>
                  <a:ext cx="1429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3">
              <p14:nvContentPartPr>
                <p14:cNvPr id="807" name="Freihand 806">
                  <a:extLst>
                    <a:ext uri="{FF2B5EF4-FFF2-40B4-BE49-F238E27FC236}">
                      <a16:creationId xmlns:a16="http://schemas.microsoft.com/office/drawing/2014/main" id="{675E4B1C-7558-4438-BD97-742DB432117F}"/>
                    </a:ext>
                  </a:extLst>
                </p14:cNvPr>
                <p14:cNvContentPartPr/>
                <p14:nvPr/>
              </p14:nvContentPartPr>
              <p14:xfrm>
                <a:off x="8113414" y="4063085"/>
                <a:ext cx="132840" cy="88200"/>
              </p14:xfrm>
            </p:contentPart>
          </mc:Choice>
          <mc:Fallback>
            <p:pic>
              <p:nvPicPr>
                <p:cNvPr id="807" name="Freihand 806">
                  <a:extLst>
                    <a:ext uri="{FF2B5EF4-FFF2-40B4-BE49-F238E27FC236}">
                      <a16:creationId xmlns:a16="http://schemas.microsoft.com/office/drawing/2014/main" id="{675E4B1C-7558-4438-BD97-742DB432117F}"/>
                    </a:ext>
                  </a:extLst>
                </p:cNvPr>
                <p:cNvPicPr/>
                <p:nvPr/>
              </p:nvPicPr>
              <p:blipFill>
                <a:blip r:embed="rId1184"/>
                <a:stretch>
                  <a:fillRect/>
                </a:stretch>
              </p:blipFill>
              <p:spPr>
                <a:xfrm>
                  <a:off x="8109094" y="4058765"/>
                  <a:ext cx="1414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5">
              <p14:nvContentPartPr>
                <p14:cNvPr id="809" name="Freihand 808">
                  <a:extLst>
                    <a:ext uri="{FF2B5EF4-FFF2-40B4-BE49-F238E27FC236}">
                      <a16:creationId xmlns:a16="http://schemas.microsoft.com/office/drawing/2014/main" id="{3A7991BC-0947-4A8F-A236-70D1FC33EF71}"/>
                    </a:ext>
                  </a:extLst>
                </p14:cNvPr>
                <p14:cNvContentPartPr/>
                <p14:nvPr/>
              </p14:nvContentPartPr>
              <p14:xfrm>
                <a:off x="8063014" y="3999005"/>
                <a:ext cx="194760" cy="12600"/>
              </p14:xfrm>
            </p:contentPart>
          </mc:Choice>
          <mc:Fallback>
            <p:pic>
              <p:nvPicPr>
                <p:cNvPr id="809" name="Freihand 808">
                  <a:extLst>
                    <a:ext uri="{FF2B5EF4-FFF2-40B4-BE49-F238E27FC236}">
                      <a16:creationId xmlns:a16="http://schemas.microsoft.com/office/drawing/2014/main" id="{3A7991BC-0947-4A8F-A236-70D1FC33EF71}"/>
                    </a:ext>
                  </a:extLst>
                </p:cNvPr>
                <p:cNvPicPr/>
                <p:nvPr/>
              </p:nvPicPr>
              <p:blipFill>
                <a:blip r:embed="rId1186"/>
                <a:stretch>
                  <a:fillRect/>
                </a:stretch>
              </p:blipFill>
              <p:spPr>
                <a:xfrm>
                  <a:off x="8058694" y="3994685"/>
                  <a:ext cx="2034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7">
              <p14:nvContentPartPr>
                <p14:cNvPr id="810" name="Freihand 809">
                  <a:extLst>
                    <a:ext uri="{FF2B5EF4-FFF2-40B4-BE49-F238E27FC236}">
                      <a16:creationId xmlns:a16="http://schemas.microsoft.com/office/drawing/2014/main" id="{E5AAAA8D-748D-4B06-8FE6-F1BB26E19027}"/>
                    </a:ext>
                  </a:extLst>
                </p14:cNvPr>
                <p14:cNvContentPartPr/>
                <p14:nvPr/>
              </p14:nvContentPartPr>
              <p14:xfrm>
                <a:off x="8328694" y="4068485"/>
                <a:ext cx="146880" cy="6840"/>
              </p14:xfrm>
            </p:contentPart>
          </mc:Choice>
          <mc:Fallback>
            <p:pic>
              <p:nvPicPr>
                <p:cNvPr id="810" name="Freihand 809">
                  <a:extLst>
                    <a:ext uri="{FF2B5EF4-FFF2-40B4-BE49-F238E27FC236}">
                      <a16:creationId xmlns:a16="http://schemas.microsoft.com/office/drawing/2014/main" id="{E5AAAA8D-748D-4B06-8FE6-F1BB26E19027}"/>
                    </a:ext>
                  </a:extLst>
                </p:cNvPr>
                <p:cNvPicPr/>
                <p:nvPr/>
              </p:nvPicPr>
              <p:blipFill>
                <a:blip r:embed="rId1188"/>
                <a:stretch>
                  <a:fillRect/>
                </a:stretch>
              </p:blipFill>
              <p:spPr>
                <a:xfrm>
                  <a:off x="8324374" y="4064165"/>
                  <a:ext cx="1555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9">
              <p14:nvContentPartPr>
                <p14:cNvPr id="811" name="Freihand 810">
                  <a:extLst>
                    <a:ext uri="{FF2B5EF4-FFF2-40B4-BE49-F238E27FC236}">
                      <a16:creationId xmlns:a16="http://schemas.microsoft.com/office/drawing/2014/main" id="{F9F25853-6610-4B22-A6E6-35F54C0D6824}"/>
                    </a:ext>
                  </a:extLst>
                </p14:cNvPr>
                <p14:cNvContentPartPr/>
                <p14:nvPr/>
              </p14:nvContentPartPr>
              <p14:xfrm>
                <a:off x="8361454" y="4093325"/>
                <a:ext cx="145080" cy="14040"/>
              </p14:xfrm>
            </p:contentPart>
          </mc:Choice>
          <mc:Fallback>
            <p:pic>
              <p:nvPicPr>
                <p:cNvPr id="811" name="Freihand 810">
                  <a:extLst>
                    <a:ext uri="{FF2B5EF4-FFF2-40B4-BE49-F238E27FC236}">
                      <a16:creationId xmlns:a16="http://schemas.microsoft.com/office/drawing/2014/main" id="{F9F25853-6610-4B22-A6E6-35F54C0D6824}"/>
                    </a:ext>
                  </a:extLst>
                </p:cNvPr>
                <p:cNvPicPr/>
                <p:nvPr/>
              </p:nvPicPr>
              <p:blipFill>
                <a:blip r:embed="rId1190"/>
                <a:stretch>
                  <a:fillRect/>
                </a:stretch>
              </p:blipFill>
              <p:spPr>
                <a:xfrm>
                  <a:off x="8357134" y="4089005"/>
                  <a:ext cx="1537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1">
              <p14:nvContentPartPr>
                <p14:cNvPr id="812" name="Freihand 811">
                  <a:extLst>
                    <a:ext uri="{FF2B5EF4-FFF2-40B4-BE49-F238E27FC236}">
                      <a16:creationId xmlns:a16="http://schemas.microsoft.com/office/drawing/2014/main" id="{7760031F-D4B9-435C-9EC6-D960C6824845}"/>
                    </a:ext>
                  </a:extLst>
                </p14:cNvPr>
                <p14:cNvContentPartPr/>
                <p14:nvPr/>
              </p14:nvContentPartPr>
              <p14:xfrm>
                <a:off x="8572774" y="3943925"/>
                <a:ext cx="100440" cy="99000"/>
              </p14:xfrm>
            </p:contentPart>
          </mc:Choice>
          <mc:Fallback>
            <p:pic>
              <p:nvPicPr>
                <p:cNvPr id="812" name="Freihand 811">
                  <a:extLst>
                    <a:ext uri="{FF2B5EF4-FFF2-40B4-BE49-F238E27FC236}">
                      <a16:creationId xmlns:a16="http://schemas.microsoft.com/office/drawing/2014/main" id="{7760031F-D4B9-435C-9EC6-D960C6824845}"/>
                    </a:ext>
                  </a:extLst>
                </p:cNvPr>
                <p:cNvPicPr/>
                <p:nvPr/>
              </p:nvPicPr>
              <p:blipFill>
                <a:blip r:embed="rId1192"/>
                <a:stretch>
                  <a:fillRect/>
                </a:stretch>
              </p:blipFill>
              <p:spPr>
                <a:xfrm>
                  <a:off x="8568454" y="3939605"/>
                  <a:ext cx="1090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3">
              <p14:nvContentPartPr>
                <p14:cNvPr id="813" name="Freihand 812">
                  <a:extLst>
                    <a:ext uri="{FF2B5EF4-FFF2-40B4-BE49-F238E27FC236}">
                      <a16:creationId xmlns:a16="http://schemas.microsoft.com/office/drawing/2014/main" id="{D6E9D8DE-A281-47BB-81F2-8E3EA2453ED3}"/>
                    </a:ext>
                  </a:extLst>
                </p14:cNvPr>
                <p14:cNvContentPartPr/>
                <p14:nvPr/>
              </p14:nvContentPartPr>
              <p14:xfrm>
                <a:off x="8532094" y="4054805"/>
                <a:ext cx="213840" cy="32400"/>
              </p14:xfrm>
            </p:contentPart>
          </mc:Choice>
          <mc:Fallback>
            <p:pic>
              <p:nvPicPr>
                <p:cNvPr id="813" name="Freihand 812">
                  <a:extLst>
                    <a:ext uri="{FF2B5EF4-FFF2-40B4-BE49-F238E27FC236}">
                      <a16:creationId xmlns:a16="http://schemas.microsoft.com/office/drawing/2014/main" id="{D6E9D8DE-A281-47BB-81F2-8E3EA2453ED3}"/>
                    </a:ext>
                  </a:extLst>
                </p:cNvPr>
                <p:cNvPicPr/>
                <p:nvPr/>
              </p:nvPicPr>
              <p:blipFill>
                <a:blip r:embed="rId1194"/>
                <a:stretch>
                  <a:fillRect/>
                </a:stretch>
              </p:blipFill>
              <p:spPr>
                <a:xfrm>
                  <a:off x="8527774" y="4050485"/>
                  <a:ext cx="2224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5">
              <p14:nvContentPartPr>
                <p14:cNvPr id="814" name="Freihand 813">
                  <a:extLst>
                    <a:ext uri="{FF2B5EF4-FFF2-40B4-BE49-F238E27FC236}">
                      <a16:creationId xmlns:a16="http://schemas.microsoft.com/office/drawing/2014/main" id="{0DC36B0A-AD64-421E-813F-3457D7EB78DB}"/>
                    </a:ext>
                  </a:extLst>
                </p14:cNvPr>
                <p14:cNvContentPartPr/>
                <p14:nvPr/>
              </p14:nvContentPartPr>
              <p14:xfrm>
                <a:off x="8612374" y="4117805"/>
                <a:ext cx="97920" cy="50760"/>
              </p14:xfrm>
            </p:contentPart>
          </mc:Choice>
          <mc:Fallback>
            <p:pic>
              <p:nvPicPr>
                <p:cNvPr id="814" name="Freihand 813">
                  <a:extLst>
                    <a:ext uri="{FF2B5EF4-FFF2-40B4-BE49-F238E27FC236}">
                      <a16:creationId xmlns:a16="http://schemas.microsoft.com/office/drawing/2014/main" id="{0DC36B0A-AD64-421E-813F-3457D7EB78DB}"/>
                    </a:ext>
                  </a:extLst>
                </p:cNvPr>
                <p:cNvPicPr/>
                <p:nvPr/>
              </p:nvPicPr>
              <p:blipFill>
                <a:blip r:embed="rId1196"/>
                <a:stretch>
                  <a:fillRect/>
                </a:stretch>
              </p:blipFill>
              <p:spPr>
                <a:xfrm>
                  <a:off x="8608054" y="4113485"/>
                  <a:ext cx="1065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7">
              <p14:nvContentPartPr>
                <p14:cNvPr id="815" name="Freihand 814">
                  <a:extLst>
                    <a:ext uri="{FF2B5EF4-FFF2-40B4-BE49-F238E27FC236}">
                      <a16:creationId xmlns:a16="http://schemas.microsoft.com/office/drawing/2014/main" id="{3F9185CB-13A5-42AF-934A-5298A0EC44BA}"/>
                    </a:ext>
                  </a:extLst>
                </p14:cNvPr>
                <p14:cNvContentPartPr/>
                <p14:nvPr/>
              </p14:nvContentPartPr>
              <p14:xfrm>
                <a:off x="8796334" y="3993245"/>
                <a:ext cx="142560" cy="17280"/>
              </p14:xfrm>
            </p:contentPart>
          </mc:Choice>
          <mc:Fallback>
            <p:pic>
              <p:nvPicPr>
                <p:cNvPr id="815" name="Freihand 814">
                  <a:extLst>
                    <a:ext uri="{FF2B5EF4-FFF2-40B4-BE49-F238E27FC236}">
                      <a16:creationId xmlns:a16="http://schemas.microsoft.com/office/drawing/2014/main" id="{3F9185CB-13A5-42AF-934A-5298A0EC44BA}"/>
                    </a:ext>
                  </a:extLst>
                </p:cNvPr>
                <p:cNvPicPr/>
                <p:nvPr/>
              </p:nvPicPr>
              <p:blipFill>
                <a:blip r:embed="rId1198"/>
                <a:stretch>
                  <a:fillRect/>
                </a:stretch>
              </p:blipFill>
              <p:spPr>
                <a:xfrm>
                  <a:off x="8792014" y="3988925"/>
                  <a:ext cx="1512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9">
              <p14:nvContentPartPr>
                <p14:cNvPr id="816" name="Freihand 815">
                  <a:extLst>
                    <a:ext uri="{FF2B5EF4-FFF2-40B4-BE49-F238E27FC236}">
                      <a16:creationId xmlns:a16="http://schemas.microsoft.com/office/drawing/2014/main" id="{1E166542-2EE4-4FC9-BFF6-71A5A878E5A7}"/>
                    </a:ext>
                  </a:extLst>
                </p14:cNvPr>
                <p14:cNvContentPartPr/>
                <p14:nvPr/>
              </p14:nvContentPartPr>
              <p14:xfrm>
                <a:off x="8803534" y="4014485"/>
                <a:ext cx="162360" cy="86400"/>
              </p14:xfrm>
            </p:contentPart>
          </mc:Choice>
          <mc:Fallback>
            <p:pic>
              <p:nvPicPr>
                <p:cNvPr id="816" name="Freihand 815">
                  <a:extLst>
                    <a:ext uri="{FF2B5EF4-FFF2-40B4-BE49-F238E27FC236}">
                      <a16:creationId xmlns:a16="http://schemas.microsoft.com/office/drawing/2014/main" id="{1E166542-2EE4-4FC9-BFF6-71A5A878E5A7}"/>
                    </a:ext>
                  </a:extLst>
                </p:cNvPr>
                <p:cNvPicPr/>
                <p:nvPr/>
              </p:nvPicPr>
              <p:blipFill>
                <a:blip r:embed="rId1200"/>
                <a:stretch>
                  <a:fillRect/>
                </a:stretch>
              </p:blipFill>
              <p:spPr>
                <a:xfrm>
                  <a:off x="8799214" y="4010165"/>
                  <a:ext cx="1710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1">
              <p14:nvContentPartPr>
                <p14:cNvPr id="817" name="Freihand 816">
                  <a:extLst>
                    <a:ext uri="{FF2B5EF4-FFF2-40B4-BE49-F238E27FC236}">
                      <a16:creationId xmlns:a16="http://schemas.microsoft.com/office/drawing/2014/main" id="{15E57AD2-187C-4D28-8B8E-3F92C3E81428}"/>
                    </a:ext>
                  </a:extLst>
                </p14:cNvPr>
                <p14:cNvContentPartPr/>
                <p14:nvPr/>
              </p14:nvContentPartPr>
              <p14:xfrm>
                <a:off x="8984974" y="3998645"/>
                <a:ext cx="93960" cy="86760"/>
              </p14:xfrm>
            </p:contentPart>
          </mc:Choice>
          <mc:Fallback>
            <p:pic>
              <p:nvPicPr>
                <p:cNvPr id="817" name="Freihand 816">
                  <a:extLst>
                    <a:ext uri="{FF2B5EF4-FFF2-40B4-BE49-F238E27FC236}">
                      <a16:creationId xmlns:a16="http://schemas.microsoft.com/office/drawing/2014/main" id="{15E57AD2-187C-4D28-8B8E-3F92C3E81428}"/>
                    </a:ext>
                  </a:extLst>
                </p:cNvPr>
                <p:cNvPicPr/>
                <p:nvPr/>
              </p:nvPicPr>
              <p:blipFill>
                <a:blip r:embed="rId1202"/>
                <a:stretch>
                  <a:fillRect/>
                </a:stretch>
              </p:blipFill>
              <p:spPr>
                <a:xfrm>
                  <a:off x="8980654" y="3994325"/>
                  <a:ext cx="1026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3">
              <p14:nvContentPartPr>
                <p14:cNvPr id="818" name="Freihand 817">
                  <a:extLst>
                    <a:ext uri="{FF2B5EF4-FFF2-40B4-BE49-F238E27FC236}">
                      <a16:creationId xmlns:a16="http://schemas.microsoft.com/office/drawing/2014/main" id="{E8BA02B0-B793-4BAB-88E1-D795A0CDC60B}"/>
                    </a:ext>
                  </a:extLst>
                </p14:cNvPr>
                <p14:cNvContentPartPr/>
                <p14:nvPr/>
              </p14:nvContentPartPr>
              <p14:xfrm>
                <a:off x="8993974" y="4015205"/>
                <a:ext cx="142920" cy="77760"/>
              </p14:xfrm>
            </p:contentPart>
          </mc:Choice>
          <mc:Fallback>
            <p:pic>
              <p:nvPicPr>
                <p:cNvPr id="818" name="Freihand 817">
                  <a:extLst>
                    <a:ext uri="{FF2B5EF4-FFF2-40B4-BE49-F238E27FC236}">
                      <a16:creationId xmlns:a16="http://schemas.microsoft.com/office/drawing/2014/main" id="{E8BA02B0-B793-4BAB-88E1-D795A0CDC60B}"/>
                    </a:ext>
                  </a:extLst>
                </p:cNvPr>
                <p:cNvPicPr/>
                <p:nvPr/>
              </p:nvPicPr>
              <p:blipFill>
                <a:blip r:embed="rId1204"/>
                <a:stretch>
                  <a:fillRect/>
                </a:stretch>
              </p:blipFill>
              <p:spPr>
                <a:xfrm>
                  <a:off x="8989654" y="4010885"/>
                  <a:ext cx="1515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5">
              <p14:nvContentPartPr>
                <p14:cNvPr id="819" name="Freihand 818">
                  <a:extLst>
                    <a:ext uri="{FF2B5EF4-FFF2-40B4-BE49-F238E27FC236}">
                      <a16:creationId xmlns:a16="http://schemas.microsoft.com/office/drawing/2014/main" id="{0D15FB91-66DC-40B0-B4D6-A8F4EFF3B290}"/>
                    </a:ext>
                  </a:extLst>
                </p14:cNvPr>
                <p14:cNvContentPartPr/>
                <p14:nvPr/>
              </p14:nvContentPartPr>
              <p14:xfrm>
                <a:off x="9141214" y="3977405"/>
                <a:ext cx="360" cy="360"/>
              </p14:xfrm>
            </p:contentPart>
          </mc:Choice>
          <mc:Fallback>
            <p:pic>
              <p:nvPicPr>
                <p:cNvPr id="819" name="Freihand 818">
                  <a:extLst>
                    <a:ext uri="{FF2B5EF4-FFF2-40B4-BE49-F238E27FC236}">
                      <a16:creationId xmlns:a16="http://schemas.microsoft.com/office/drawing/2014/main" id="{0D15FB91-66DC-40B0-B4D6-A8F4EFF3B29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136894" y="39730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6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ABBAC384-5811-4292-9638-A04CC1BAFAE5}"/>
                    </a:ext>
                  </a:extLst>
                </p14:cNvPr>
                <p14:cNvContentPartPr/>
                <p14:nvPr/>
              </p14:nvContentPartPr>
              <p14:xfrm>
                <a:off x="5472094" y="3208085"/>
                <a:ext cx="180360" cy="15084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ABBAC384-5811-4292-9638-A04CC1BAFAE5}"/>
                    </a:ext>
                  </a:extLst>
                </p:cNvPr>
                <p:cNvPicPr/>
                <p:nvPr/>
              </p:nvPicPr>
              <p:blipFill>
                <a:blip r:embed="rId1207"/>
                <a:stretch>
                  <a:fillRect/>
                </a:stretch>
              </p:blipFill>
              <p:spPr>
                <a:xfrm>
                  <a:off x="5467774" y="3203765"/>
                  <a:ext cx="1890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8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D2E7C4F6-9D96-4679-88D6-48F6965E4C00}"/>
                    </a:ext>
                  </a:extLst>
                </p14:cNvPr>
                <p14:cNvContentPartPr/>
                <p14:nvPr/>
              </p14:nvContentPartPr>
              <p14:xfrm>
                <a:off x="5650294" y="3241205"/>
                <a:ext cx="360" cy="36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D2E7C4F6-9D96-4679-88D6-48F6965E4C0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645974" y="32368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9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8FC4254A-830D-4C16-B3CF-C25F5217337F}"/>
                    </a:ext>
                  </a:extLst>
                </p14:cNvPr>
                <p14:cNvContentPartPr/>
                <p14:nvPr/>
              </p14:nvContentPartPr>
              <p14:xfrm>
                <a:off x="5707534" y="3267485"/>
                <a:ext cx="64080" cy="8100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8FC4254A-830D-4C16-B3CF-C25F5217337F}"/>
                    </a:ext>
                  </a:extLst>
                </p:cNvPr>
                <p:cNvPicPr/>
                <p:nvPr/>
              </p:nvPicPr>
              <p:blipFill>
                <a:blip r:embed="rId1210"/>
                <a:stretch>
                  <a:fillRect/>
                </a:stretch>
              </p:blipFill>
              <p:spPr>
                <a:xfrm>
                  <a:off x="5703214" y="3263165"/>
                  <a:ext cx="727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1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1FE85231-EE22-488D-AC57-F33CAEEF33A8}"/>
                    </a:ext>
                  </a:extLst>
                </p14:cNvPr>
                <p14:cNvContentPartPr/>
                <p14:nvPr/>
              </p14:nvContentPartPr>
              <p14:xfrm>
                <a:off x="5947654" y="3273965"/>
                <a:ext cx="107640" cy="11664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1FE85231-EE22-488D-AC57-F33CAEEF33A8}"/>
                    </a:ext>
                  </a:extLst>
                </p:cNvPr>
                <p:cNvPicPr/>
                <p:nvPr/>
              </p:nvPicPr>
              <p:blipFill>
                <a:blip r:embed="rId1212"/>
                <a:stretch>
                  <a:fillRect/>
                </a:stretch>
              </p:blipFill>
              <p:spPr>
                <a:xfrm>
                  <a:off x="5943334" y="3269645"/>
                  <a:ext cx="1162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3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2B5C2C5B-7D6C-4FC5-9E0B-5534BA96DEBF}"/>
                    </a:ext>
                  </a:extLst>
                </p14:cNvPr>
                <p14:cNvContentPartPr/>
                <p14:nvPr/>
              </p14:nvContentPartPr>
              <p14:xfrm>
                <a:off x="6091294" y="3297365"/>
                <a:ext cx="169560" cy="7560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2B5C2C5B-7D6C-4FC5-9E0B-5534BA96DEBF}"/>
                    </a:ext>
                  </a:extLst>
                </p:cNvPr>
                <p:cNvPicPr/>
                <p:nvPr/>
              </p:nvPicPr>
              <p:blipFill>
                <a:blip r:embed="rId1214"/>
                <a:stretch>
                  <a:fillRect/>
                </a:stretch>
              </p:blipFill>
              <p:spPr>
                <a:xfrm>
                  <a:off x="6086974" y="3293045"/>
                  <a:ext cx="1782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5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54E17CAB-032A-4FE7-8AB3-98F802256D69}"/>
                    </a:ext>
                  </a:extLst>
                </p14:cNvPr>
                <p14:cNvContentPartPr/>
                <p14:nvPr/>
              </p14:nvContentPartPr>
              <p14:xfrm>
                <a:off x="6408814" y="3252365"/>
                <a:ext cx="92160" cy="11484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54E17CAB-032A-4FE7-8AB3-98F802256D69}"/>
                    </a:ext>
                  </a:extLst>
                </p:cNvPr>
                <p:cNvPicPr/>
                <p:nvPr/>
              </p:nvPicPr>
              <p:blipFill>
                <a:blip r:embed="rId1216"/>
                <a:stretch>
                  <a:fillRect/>
                </a:stretch>
              </p:blipFill>
              <p:spPr>
                <a:xfrm>
                  <a:off x="6404494" y="3248045"/>
                  <a:ext cx="1008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7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E5AA63A4-98B5-454A-B3CE-EB137537D1F7}"/>
                    </a:ext>
                  </a:extLst>
                </p14:cNvPr>
                <p14:cNvContentPartPr/>
                <p14:nvPr/>
              </p14:nvContentPartPr>
              <p14:xfrm>
                <a:off x="6562174" y="3301325"/>
                <a:ext cx="71280" cy="71280"/>
              </p14:xfrm>
            </p:contentPart>
          </mc:Choice>
          <mc:Fallback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E5AA63A4-98B5-454A-B3CE-EB137537D1F7}"/>
                    </a:ext>
                  </a:extLst>
                </p:cNvPr>
                <p:cNvPicPr/>
                <p:nvPr/>
              </p:nvPicPr>
              <p:blipFill>
                <a:blip r:embed="rId1218"/>
                <a:stretch>
                  <a:fillRect/>
                </a:stretch>
              </p:blipFill>
              <p:spPr>
                <a:xfrm>
                  <a:off x="6557854" y="3297005"/>
                  <a:ext cx="799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9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40277106-DC4B-46CB-8336-2E6E5FDD1269}"/>
                    </a:ext>
                  </a:extLst>
                </p14:cNvPr>
                <p14:cNvContentPartPr/>
                <p14:nvPr/>
              </p14:nvContentPartPr>
              <p14:xfrm>
                <a:off x="5254654" y="3774005"/>
                <a:ext cx="114480" cy="11520"/>
              </p14:xfrm>
            </p:contentPart>
          </mc:Choice>
          <mc:Fallback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40277106-DC4B-46CB-8336-2E6E5FDD1269}"/>
                    </a:ext>
                  </a:extLst>
                </p:cNvPr>
                <p:cNvPicPr/>
                <p:nvPr/>
              </p:nvPicPr>
              <p:blipFill>
                <a:blip r:embed="rId1220"/>
                <a:stretch>
                  <a:fillRect/>
                </a:stretch>
              </p:blipFill>
              <p:spPr>
                <a:xfrm>
                  <a:off x="5250334" y="3769685"/>
                  <a:ext cx="1231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1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8170A08B-CEE6-4731-A56A-678809A92A43}"/>
                    </a:ext>
                  </a:extLst>
                </p14:cNvPr>
                <p14:cNvContentPartPr/>
                <p14:nvPr/>
              </p14:nvContentPartPr>
              <p14:xfrm>
                <a:off x="5484334" y="3694085"/>
                <a:ext cx="120600" cy="8640"/>
              </p14:xfrm>
            </p:contentPart>
          </mc:Choice>
          <mc:Fallback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8170A08B-CEE6-4731-A56A-678809A92A43}"/>
                    </a:ext>
                  </a:extLst>
                </p:cNvPr>
                <p:cNvPicPr/>
                <p:nvPr/>
              </p:nvPicPr>
              <p:blipFill>
                <a:blip r:embed="rId1222"/>
                <a:stretch>
                  <a:fillRect/>
                </a:stretch>
              </p:blipFill>
              <p:spPr>
                <a:xfrm>
                  <a:off x="5480014" y="3689765"/>
                  <a:ext cx="1292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3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3E8DA68B-4EBE-481D-8231-D0E384BD1122}"/>
                    </a:ext>
                  </a:extLst>
                </p14:cNvPr>
                <p14:cNvContentPartPr/>
                <p14:nvPr/>
              </p14:nvContentPartPr>
              <p14:xfrm>
                <a:off x="5464174" y="3711005"/>
                <a:ext cx="125640" cy="123120"/>
              </p14:xfrm>
            </p:contentPart>
          </mc:Choice>
          <mc:Fallback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3E8DA68B-4EBE-481D-8231-D0E384BD1122}"/>
                    </a:ext>
                  </a:extLst>
                </p:cNvPr>
                <p:cNvPicPr/>
                <p:nvPr/>
              </p:nvPicPr>
              <p:blipFill>
                <a:blip r:embed="rId1224"/>
                <a:stretch>
                  <a:fillRect/>
                </a:stretch>
              </p:blipFill>
              <p:spPr>
                <a:xfrm>
                  <a:off x="5459854" y="3706685"/>
                  <a:ext cx="1342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5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C0FEFAD7-AA15-4615-A3A5-B5388327AF0A}"/>
                    </a:ext>
                  </a:extLst>
                </p14:cNvPr>
                <p14:cNvContentPartPr/>
                <p14:nvPr/>
              </p14:nvContentPartPr>
              <p14:xfrm>
                <a:off x="5687734" y="3648365"/>
                <a:ext cx="82800" cy="154440"/>
              </p14:xfrm>
            </p:contentPart>
          </mc:Choice>
          <mc:Fallback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C0FEFAD7-AA15-4615-A3A5-B5388327AF0A}"/>
                    </a:ext>
                  </a:extLst>
                </p:cNvPr>
                <p:cNvPicPr/>
                <p:nvPr/>
              </p:nvPicPr>
              <p:blipFill>
                <a:blip r:embed="rId1226"/>
                <a:stretch>
                  <a:fillRect/>
                </a:stretch>
              </p:blipFill>
              <p:spPr>
                <a:xfrm>
                  <a:off x="5683414" y="3644045"/>
                  <a:ext cx="914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7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FF1E5F2C-7AD8-4108-86B6-6BF2D2887F01}"/>
                    </a:ext>
                  </a:extLst>
                </p14:cNvPr>
                <p14:cNvContentPartPr/>
                <p14:nvPr/>
              </p14:nvContentPartPr>
              <p14:xfrm>
                <a:off x="5819134" y="3724685"/>
                <a:ext cx="93600" cy="80640"/>
              </p14:xfrm>
            </p:contentPart>
          </mc:Choice>
          <mc:Fallback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FF1E5F2C-7AD8-4108-86B6-6BF2D2887F01}"/>
                    </a:ext>
                  </a:extLst>
                </p:cNvPr>
                <p:cNvPicPr/>
                <p:nvPr/>
              </p:nvPicPr>
              <p:blipFill>
                <a:blip r:embed="rId1228"/>
                <a:stretch>
                  <a:fillRect/>
                </a:stretch>
              </p:blipFill>
              <p:spPr>
                <a:xfrm>
                  <a:off x="5814814" y="3720365"/>
                  <a:ext cx="1022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9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56F669E7-EFDA-45DA-AC83-6F52950F44B4}"/>
                    </a:ext>
                  </a:extLst>
                </p14:cNvPr>
                <p14:cNvContentPartPr/>
                <p14:nvPr/>
              </p14:nvContentPartPr>
              <p14:xfrm>
                <a:off x="5822374" y="3715325"/>
                <a:ext cx="161640" cy="124560"/>
              </p14:xfrm>
            </p:contentPart>
          </mc:Choice>
          <mc:Fallback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56F669E7-EFDA-45DA-AC83-6F52950F44B4}"/>
                    </a:ext>
                  </a:extLst>
                </p:cNvPr>
                <p:cNvPicPr/>
                <p:nvPr/>
              </p:nvPicPr>
              <p:blipFill>
                <a:blip r:embed="rId1230"/>
                <a:stretch>
                  <a:fillRect/>
                </a:stretch>
              </p:blipFill>
              <p:spPr>
                <a:xfrm>
                  <a:off x="5818054" y="3711005"/>
                  <a:ext cx="1702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1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850658AA-4D88-494A-AFA0-A60E9AB4427E}"/>
                    </a:ext>
                  </a:extLst>
                </p14:cNvPr>
                <p14:cNvContentPartPr/>
                <p14:nvPr/>
              </p14:nvContentPartPr>
              <p14:xfrm>
                <a:off x="5974654" y="3694805"/>
                <a:ext cx="14400" cy="25200"/>
              </p14:xfrm>
            </p:contentPart>
          </mc:Choice>
          <mc:Fallback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850658AA-4D88-494A-AFA0-A60E9AB4427E}"/>
                    </a:ext>
                  </a:extLst>
                </p:cNvPr>
                <p:cNvPicPr/>
                <p:nvPr/>
              </p:nvPicPr>
              <p:blipFill>
                <a:blip r:embed="rId1232"/>
                <a:stretch>
                  <a:fillRect/>
                </a:stretch>
              </p:blipFill>
              <p:spPr>
                <a:xfrm>
                  <a:off x="5970334" y="3690485"/>
                  <a:ext cx="230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3">
              <p14:nvContentPartPr>
                <p14:cNvPr id="792" name="Freihand 791">
                  <a:extLst>
                    <a:ext uri="{FF2B5EF4-FFF2-40B4-BE49-F238E27FC236}">
                      <a16:creationId xmlns:a16="http://schemas.microsoft.com/office/drawing/2014/main" id="{F12E52E3-D526-4351-A25F-EBCAD202BEE6}"/>
                    </a:ext>
                  </a:extLst>
                </p14:cNvPr>
                <p14:cNvContentPartPr/>
                <p14:nvPr/>
              </p14:nvContentPartPr>
              <p14:xfrm>
                <a:off x="5434654" y="3553685"/>
                <a:ext cx="295560" cy="94320"/>
              </p14:xfrm>
            </p:contentPart>
          </mc:Choice>
          <mc:Fallback>
            <p:pic>
              <p:nvPicPr>
                <p:cNvPr id="792" name="Freihand 791">
                  <a:extLst>
                    <a:ext uri="{FF2B5EF4-FFF2-40B4-BE49-F238E27FC236}">
                      <a16:creationId xmlns:a16="http://schemas.microsoft.com/office/drawing/2014/main" id="{F12E52E3-D526-4351-A25F-EBCAD202BEE6}"/>
                    </a:ext>
                  </a:extLst>
                </p:cNvPr>
                <p:cNvPicPr/>
                <p:nvPr/>
              </p:nvPicPr>
              <p:blipFill>
                <a:blip r:embed="rId1234"/>
                <a:stretch>
                  <a:fillRect/>
                </a:stretch>
              </p:blipFill>
              <p:spPr>
                <a:xfrm>
                  <a:off x="5430334" y="3549365"/>
                  <a:ext cx="3042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5">
              <p14:nvContentPartPr>
                <p14:cNvPr id="793" name="Freihand 792">
                  <a:extLst>
                    <a:ext uri="{FF2B5EF4-FFF2-40B4-BE49-F238E27FC236}">
                      <a16:creationId xmlns:a16="http://schemas.microsoft.com/office/drawing/2014/main" id="{5D2D84F2-222A-41F1-BD38-7DDE8A10CB79}"/>
                    </a:ext>
                  </a:extLst>
                </p14:cNvPr>
                <p14:cNvContentPartPr/>
                <p14:nvPr/>
              </p14:nvContentPartPr>
              <p14:xfrm>
                <a:off x="5716174" y="3545765"/>
                <a:ext cx="210240" cy="68040"/>
              </p14:xfrm>
            </p:contentPart>
          </mc:Choice>
          <mc:Fallback>
            <p:pic>
              <p:nvPicPr>
                <p:cNvPr id="793" name="Freihand 792">
                  <a:extLst>
                    <a:ext uri="{FF2B5EF4-FFF2-40B4-BE49-F238E27FC236}">
                      <a16:creationId xmlns:a16="http://schemas.microsoft.com/office/drawing/2014/main" id="{5D2D84F2-222A-41F1-BD38-7DDE8A10CB79}"/>
                    </a:ext>
                  </a:extLst>
                </p:cNvPr>
                <p:cNvPicPr/>
                <p:nvPr/>
              </p:nvPicPr>
              <p:blipFill>
                <a:blip r:embed="rId1236"/>
                <a:stretch>
                  <a:fillRect/>
                </a:stretch>
              </p:blipFill>
              <p:spPr>
                <a:xfrm>
                  <a:off x="5711854" y="3541445"/>
                  <a:ext cx="2188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7">
              <p14:nvContentPartPr>
                <p14:cNvPr id="794" name="Freihand 793">
                  <a:extLst>
                    <a:ext uri="{FF2B5EF4-FFF2-40B4-BE49-F238E27FC236}">
                      <a16:creationId xmlns:a16="http://schemas.microsoft.com/office/drawing/2014/main" id="{DE61245E-E77A-443D-A2C0-17CA02736E88}"/>
                    </a:ext>
                  </a:extLst>
                </p14:cNvPr>
                <p14:cNvContentPartPr/>
                <p14:nvPr/>
              </p14:nvContentPartPr>
              <p14:xfrm>
                <a:off x="5437894" y="3399605"/>
                <a:ext cx="105120" cy="119880"/>
              </p14:xfrm>
            </p:contentPart>
          </mc:Choice>
          <mc:Fallback>
            <p:pic>
              <p:nvPicPr>
                <p:cNvPr id="794" name="Freihand 793">
                  <a:extLst>
                    <a:ext uri="{FF2B5EF4-FFF2-40B4-BE49-F238E27FC236}">
                      <a16:creationId xmlns:a16="http://schemas.microsoft.com/office/drawing/2014/main" id="{DE61245E-E77A-443D-A2C0-17CA02736E88}"/>
                    </a:ext>
                  </a:extLst>
                </p:cNvPr>
                <p:cNvPicPr/>
                <p:nvPr/>
              </p:nvPicPr>
              <p:blipFill>
                <a:blip r:embed="rId1238"/>
                <a:stretch>
                  <a:fillRect/>
                </a:stretch>
              </p:blipFill>
              <p:spPr>
                <a:xfrm>
                  <a:off x="5433574" y="3395285"/>
                  <a:ext cx="1137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9">
              <p14:nvContentPartPr>
                <p14:cNvPr id="796" name="Freihand 795">
                  <a:extLst>
                    <a:ext uri="{FF2B5EF4-FFF2-40B4-BE49-F238E27FC236}">
                      <a16:creationId xmlns:a16="http://schemas.microsoft.com/office/drawing/2014/main" id="{0EB4BDC9-2DA4-4343-8DC7-3F71810BDF9C}"/>
                    </a:ext>
                  </a:extLst>
                </p14:cNvPr>
                <p14:cNvContentPartPr/>
                <p14:nvPr/>
              </p14:nvContentPartPr>
              <p14:xfrm>
                <a:off x="5598094" y="3393845"/>
                <a:ext cx="129240" cy="2160"/>
              </p14:xfrm>
            </p:contentPart>
          </mc:Choice>
          <mc:Fallback>
            <p:pic>
              <p:nvPicPr>
                <p:cNvPr id="796" name="Freihand 795">
                  <a:extLst>
                    <a:ext uri="{FF2B5EF4-FFF2-40B4-BE49-F238E27FC236}">
                      <a16:creationId xmlns:a16="http://schemas.microsoft.com/office/drawing/2014/main" id="{0EB4BDC9-2DA4-4343-8DC7-3F71810BDF9C}"/>
                    </a:ext>
                  </a:extLst>
                </p:cNvPr>
                <p:cNvPicPr/>
                <p:nvPr/>
              </p:nvPicPr>
              <p:blipFill>
                <a:blip r:embed="rId1240"/>
                <a:stretch>
                  <a:fillRect/>
                </a:stretch>
              </p:blipFill>
              <p:spPr>
                <a:xfrm>
                  <a:off x="5593774" y="3389525"/>
                  <a:ext cx="13788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1">
              <p14:nvContentPartPr>
                <p14:cNvPr id="797" name="Freihand 796">
                  <a:extLst>
                    <a:ext uri="{FF2B5EF4-FFF2-40B4-BE49-F238E27FC236}">
                      <a16:creationId xmlns:a16="http://schemas.microsoft.com/office/drawing/2014/main" id="{B281C30C-516B-4295-8743-C67FC4CCDB62}"/>
                    </a:ext>
                  </a:extLst>
                </p14:cNvPr>
                <p14:cNvContentPartPr/>
                <p14:nvPr/>
              </p14:nvContentPartPr>
              <p14:xfrm>
                <a:off x="5561014" y="3403205"/>
                <a:ext cx="130320" cy="97560"/>
              </p14:xfrm>
            </p:contentPart>
          </mc:Choice>
          <mc:Fallback>
            <p:pic>
              <p:nvPicPr>
                <p:cNvPr id="797" name="Freihand 796">
                  <a:extLst>
                    <a:ext uri="{FF2B5EF4-FFF2-40B4-BE49-F238E27FC236}">
                      <a16:creationId xmlns:a16="http://schemas.microsoft.com/office/drawing/2014/main" id="{B281C30C-516B-4295-8743-C67FC4CCDB62}"/>
                    </a:ext>
                  </a:extLst>
                </p:cNvPr>
                <p:cNvPicPr/>
                <p:nvPr/>
              </p:nvPicPr>
              <p:blipFill>
                <a:blip r:embed="rId1242"/>
                <a:stretch>
                  <a:fillRect/>
                </a:stretch>
              </p:blipFill>
              <p:spPr>
                <a:xfrm>
                  <a:off x="5556694" y="3398885"/>
                  <a:ext cx="1389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3">
              <p14:nvContentPartPr>
                <p14:cNvPr id="798" name="Freihand 797">
                  <a:extLst>
                    <a:ext uri="{FF2B5EF4-FFF2-40B4-BE49-F238E27FC236}">
                      <a16:creationId xmlns:a16="http://schemas.microsoft.com/office/drawing/2014/main" id="{A930885E-84A9-4991-88F2-9E55CA82E302}"/>
                    </a:ext>
                  </a:extLst>
                </p14:cNvPr>
                <p14:cNvContentPartPr/>
                <p14:nvPr/>
              </p14:nvContentPartPr>
              <p14:xfrm>
                <a:off x="5723374" y="3427685"/>
                <a:ext cx="83520" cy="65520"/>
              </p14:xfrm>
            </p:contentPart>
          </mc:Choice>
          <mc:Fallback>
            <p:pic>
              <p:nvPicPr>
                <p:cNvPr id="798" name="Freihand 797">
                  <a:extLst>
                    <a:ext uri="{FF2B5EF4-FFF2-40B4-BE49-F238E27FC236}">
                      <a16:creationId xmlns:a16="http://schemas.microsoft.com/office/drawing/2014/main" id="{A930885E-84A9-4991-88F2-9E55CA82E302}"/>
                    </a:ext>
                  </a:extLst>
                </p:cNvPr>
                <p:cNvPicPr/>
                <p:nvPr/>
              </p:nvPicPr>
              <p:blipFill>
                <a:blip r:embed="rId1244"/>
                <a:stretch>
                  <a:fillRect/>
                </a:stretch>
              </p:blipFill>
              <p:spPr>
                <a:xfrm>
                  <a:off x="5719054" y="3423365"/>
                  <a:ext cx="921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5">
              <p14:nvContentPartPr>
                <p14:cNvPr id="799" name="Freihand 798">
                  <a:extLst>
                    <a:ext uri="{FF2B5EF4-FFF2-40B4-BE49-F238E27FC236}">
                      <a16:creationId xmlns:a16="http://schemas.microsoft.com/office/drawing/2014/main" id="{F6A2137D-20E9-4B6D-A2A4-B1832CD207B9}"/>
                    </a:ext>
                  </a:extLst>
                </p14:cNvPr>
                <p14:cNvContentPartPr/>
                <p14:nvPr/>
              </p14:nvContentPartPr>
              <p14:xfrm>
                <a:off x="5716534" y="3427325"/>
                <a:ext cx="90360" cy="67320"/>
              </p14:xfrm>
            </p:contentPart>
          </mc:Choice>
          <mc:Fallback>
            <p:pic>
              <p:nvPicPr>
                <p:cNvPr id="799" name="Freihand 798">
                  <a:extLst>
                    <a:ext uri="{FF2B5EF4-FFF2-40B4-BE49-F238E27FC236}">
                      <a16:creationId xmlns:a16="http://schemas.microsoft.com/office/drawing/2014/main" id="{F6A2137D-20E9-4B6D-A2A4-B1832CD207B9}"/>
                    </a:ext>
                  </a:extLst>
                </p:cNvPr>
                <p:cNvPicPr/>
                <p:nvPr/>
              </p:nvPicPr>
              <p:blipFill>
                <a:blip r:embed="rId1246"/>
                <a:stretch>
                  <a:fillRect/>
                </a:stretch>
              </p:blipFill>
              <p:spPr>
                <a:xfrm>
                  <a:off x="5712214" y="3423005"/>
                  <a:ext cx="990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7">
              <p14:nvContentPartPr>
                <p14:cNvPr id="800" name="Freihand 799">
                  <a:extLst>
                    <a:ext uri="{FF2B5EF4-FFF2-40B4-BE49-F238E27FC236}">
                      <a16:creationId xmlns:a16="http://schemas.microsoft.com/office/drawing/2014/main" id="{B287E556-47D7-410F-A002-A1AA0BBF85E2}"/>
                    </a:ext>
                  </a:extLst>
                </p14:cNvPr>
                <p14:cNvContentPartPr/>
                <p14:nvPr/>
              </p14:nvContentPartPr>
              <p14:xfrm>
                <a:off x="5839294" y="3434525"/>
                <a:ext cx="15480" cy="66240"/>
              </p14:xfrm>
            </p:contentPart>
          </mc:Choice>
          <mc:Fallback>
            <p:pic>
              <p:nvPicPr>
                <p:cNvPr id="800" name="Freihand 799">
                  <a:extLst>
                    <a:ext uri="{FF2B5EF4-FFF2-40B4-BE49-F238E27FC236}">
                      <a16:creationId xmlns:a16="http://schemas.microsoft.com/office/drawing/2014/main" id="{B287E556-47D7-410F-A002-A1AA0BBF85E2}"/>
                    </a:ext>
                  </a:extLst>
                </p:cNvPr>
                <p:cNvPicPr/>
                <p:nvPr/>
              </p:nvPicPr>
              <p:blipFill>
                <a:blip r:embed="rId1248"/>
                <a:stretch>
                  <a:fillRect/>
                </a:stretch>
              </p:blipFill>
              <p:spPr>
                <a:xfrm>
                  <a:off x="5834974" y="3430205"/>
                  <a:ext cx="241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9">
              <p14:nvContentPartPr>
                <p14:cNvPr id="821" name="Freihand 820">
                  <a:extLst>
                    <a:ext uri="{FF2B5EF4-FFF2-40B4-BE49-F238E27FC236}">
                      <a16:creationId xmlns:a16="http://schemas.microsoft.com/office/drawing/2014/main" id="{66FCB069-4DF4-40B9-BD34-DED729BFA9F2}"/>
                    </a:ext>
                  </a:extLst>
                </p14:cNvPr>
                <p14:cNvContentPartPr/>
                <p14:nvPr/>
              </p14:nvContentPartPr>
              <p14:xfrm>
                <a:off x="6009574" y="3433445"/>
                <a:ext cx="17640" cy="12600"/>
              </p14:xfrm>
            </p:contentPart>
          </mc:Choice>
          <mc:Fallback>
            <p:pic>
              <p:nvPicPr>
                <p:cNvPr id="821" name="Freihand 820">
                  <a:extLst>
                    <a:ext uri="{FF2B5EF4-FFF2-40B4-BE49-F238E27FC236}">
                      <a16:creationId xmlns:a16="http://schemas.microsoft.com/office/drawing/2014/main" id="{66FCB069-4DF4-40B9-BD34-DED729BFA9F2}"/>
                    </a:ext>
                  </a:extLst>
                </p:cNvPr>
                <p:cNvPicPr/>
                <p:nvPr/>
              </p:nvPicPr>
              <p:blipFill>
                <a:blip r:embed="rId1250"/>
                <a:stretch>
                  <a:fillRect/>
                </a:stretch>
              </p:blipFill>
              <p:spPr>
                <a:xfrm>
                  <a:off x="6005254" y="3429125"/>
                  <a:ext cx="262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1">
              <p14:nvContentPartPr>
                <p14:cNvPr id="822" name="Freihand 821">
                  <a:extLst>
                    <a:ext uri="{FF2B5EF4-FFF2-40B4-BE49-F238E27FC236}">
                      <a16:creationId xmlns:a16="http://schemas.microsoft.com/office/drawing/2014/main" id="{C529AA57-A8AE-4CB2-BA1A-6C71C3126DCE}"/>
                    </a:ext>
                  </a:extLst>
                </p14:cNvPr>
                <p14:cNvContentPartPr/>
                <p14:nvPr/>
              </p14:nvContentPartPr>
              <p14:xfrm>
                <a:off x="5520694" y="3322205"/>
                <a:ext cx="434520" cy="239400"/>
              </p14:xfrm>
            </p:contentPart>
          </mc:Choice>
          <mc:Fallback>
            <p:pic>
              <p:nvPicPr>
                <p:cNvPr id="822" name="Freihand 821">
                  <a:extLst>
                    <a:ext uri="{FF2B5EF4-FFF2-40B4-BE49-F238E27FC236}">
                      <a16:creationId xmlns:a16="http://schemas.microsoft.com/office/drawing/2014/main" id="{C529AA57-A8AE-4CB2-BA1A-6C71C3126DCE}"/>
                    </a:ext>
                  </a:extLst>
                </p:cNvPr>
                <p:cNvPicPr/>
                <p:nvPr/>
              </p:nvPicPr>
              <p:blipFill>
                <a:blip r:embed="rId1252"/>
                <a:stretch>
                  <a:fillRect/>
                </a:stretch>
              </p:blipFill>
              <p:spPr>
                <a:xfrm>
                  <a:off x="5516374" y="3317885"/>
                  <a:ext cx="4431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3">
              <p14:nvContentPartPr>
                <p14:cNvPr id="824" name="Freihand 823">
                  <a:extLst>
                    <a:ext uri="{FF2B5EF4-FFF2-40B4-BE49-F238E27FC236}">
                      <a16:creationId xmlns:a16="http://schemas.microsoft.com/office/drawing/2014/main" id="{65586CE3-A642-4BF2-A886-5F75E9D72D6F}"/>
                    </a:ext>
                  </a:extLst>
                </p14:cNvPr>
                <p14:cNvContentPartPr/>
                <p14:nvPr/>
              </p14:nvContentPartPr>
              <p14:xfrm>
                <a:off x="5100574" y="4103405"/>
                <a:ext cx="127440" cy="16560"/>
              </p14:xfrm>
            </p:contentPart>
          </mc:Choice>
          <mc:Fallback>
            <p:pic>
              <p:nvPicPr>
                <p:cNvPr id="824" name="Freihand 823">
                  <a:extLst>
                    <a:ext uri="{FF2B5EF4-FFF2-40B4-BE49-F238E27FC236}">
                      <a16:creationId xmlns:a16="http://schemas.microsoft.com/office/drawing/2014/main" id="{65586CE3-A642-4BF2-A886-5F75E9D72D6F}"/>
                    </a:ext>
                  </a:extLst>
                </p:cNvPr>
                <p:cNvPicPr/>
                <p:nvPr/>
              </p:nvPicPr>
              <p:blipFill>
                <a:blip r:embed="rId1254"/>
                <a:stretch>
                  <a:fillRect/>
                </a:stretch>
              </p:blipFill>
              <p:spPr>
                <a:xfrm>
                  <a:off x="5096254" y="4099085"/>
                  <a:ext cx="136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5">
              <p14:nvContentPartPr>
                <p14:cNvPr id="825" name="Freihand 824">
                  <a:extLst>
                    <a:ext uri="{FF2B5EF4-FFF2-40B4-BE49-F238E27FC236}">
                      <a16:creationId xmlns:a16="http://schemas.microsoft.com/office/drawing/2014/main" id="{BF43FA2E-F39C-4292-8F0D-9E403806D136}"/>
                    </a:ext>
                  </a:extLst>
                </p14:cNvPr>
                <p14:cNvContentPartPr/>
                <p14:nvPr/>
              </p14:nvContentPartPr>
              <p14:xfrm>
                <a:off x="5324494" y="4071725"/>
                <a:ext cx="106200" cy="68400"/>
              </p14:xfrm>
            </p:contentPart>
          </mc:Choice>
          <mc:Fallback>
            <p:pic>
              <p:nvPicPr>
                <p:cNvPr id="825" name="Freihand 824">
                  <a:extLst>
                    <a:ext uri="{FF2B5EF4-FFF2-40B4-BE49-F238E27FC236}">
                      <a16:creationId xmlns:a16="http://schemas.microsoft.com/office/drawing/2014/main" id="{BF43FA2E-F39C-4292-8F0D-9E403806D136}"/>
                    </a:ext>
                  </a:extLst>
                </p:cNvPr>
                <p:cNvPicPr/>
                <p:nvPr/>
              </p:nvPicPr>
              <p:blipFill>
                <a:blip r:embed="rId1256"/>
                <a:stretch>
                  <a:fillRect/>
                </a:stretch>
              </p:blipFill>
              <p:spPr>
                <a:xfrm>
                  <a:off x="5320174" y="4067405"/>
                  <a:ext cx="1148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7">
              <p14:nvContentPartPr>
                <p14:cNvPr id="827" name="Freihand 826">
                  <a:extLst>
                    <a:ext uri="{FF2B5EF4-FFF2-40B4-BE49-F238E27FC236}">
                      <a16:creationId xmlns:a16="http://schemas.microsoft.com/office/drawing/2014/main" id="{9A6F69B9-3573-4790-B60F-ACBC4083EB0C}"/>
                    </a:ext>
                  </a:extLst>
                </p14:cNvPr>
                <p14:cNvContentPartPr/>
                <p14:nvPr/>
              </p14:nvContentPartPr>
              <p14:xfrm>
                <a:off x="5480374" y="3994325"/>
                <a:ext cx="88200" cy="142560"/>
              </p14:xfrm>
            </p:contentPart>
          </mc:Choice>
          <mc:Fallback>
            <p:pic>
              <p:nvPicPr>
                <p:cNvPr id="827" name="Freihand 826">
                  <a:extLst>
                    <a:ext uri="{FF2B5EF4-FFF2-40B4-BE49-F238E27FC236}">
                      <a16:creationId xmlns:a16="http://schemas.microsoft.com/office/drawing/2014/main" id="{9A6F69B9-3573-4790-B60F-ACBC4083EB0C}"/>
                    </a:ext>
                  </a:extLst>
                </p:cNvPr>
                <p:cNvPicPr/>
                <p:nvPr/>
              </p:nvPicPr>
              <p:blipFill>
                <a:blip r:embed="rId1258"/>
                <a:stretch>
                  <a:fillRect/>
                </a:stretch>
              </p:blipFill>
              <p:spPr>
                <a:xfrm>
                  <a:off x="5476054" y="3990005"/>
                  <a:ext cx="968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9">
              <p14:nvContentPartPr>
                <p14:cNvPr id="828" name="Freihand 827">
                  <a:extLst>
                    <a:ext uri="{FF2B5EF4-FFF2-40B4-BE49-F238E27FC236}">
                      <a16:creationId xmlns:a16="http://schemas.microsoft.com/office/drawing/2014/main" id="{A82C7A8C-CAC6-43B3-B5BB-34DE0A00D1FC}"/>
                    </a:ext>
                  </a:extLst>
                </p14:cNvPr>
                <p14:cNvContentPartPr/>
                <p14:nvPr/>
              </p14:nvContentPartPr>
              <p14:xfrm>
                <a:off x="5627974" y="4062725"/>
                <a:ext cx="102240" cy="72720"/>
              </p14:xfrm>
            </p:contentPart>
          </mc:Choice>
          <mc:Fallback>
            <p:pic>
              <p:nvPicPr>
                <p:cNvPr id="828" name="Freihand 827">
                  <a:extLst>
                    <a:ext uri="{FF2B5EF4-FFF2-40B4-BE49-F238E27FC236}">
                      <a16:creationId xmlns:a16="http://schemas.microsoft.com/office/drawing/2014/main" id="{A82C7A8C-CAC6-43B3-B5BB-34DE0A00D1FC}"/>
                    </a:ext>
                  </a:extLst>
                </p:cNvPr>
                <p:cNvPicPr/>
                <p:nvPr/>
              </p:nvPicPr>
              <p:blipFill>
                <a:blip r:embed="rId1260"/>
                <a:stretch>
                  <a:fillRect/>
                </a:stretch>
              </p:blipFill>
              <p:spPr>
                <a:xfrm>
                  <a:off x="5623654" y="4058405"/>
                  <a:ext cx="1108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1">
              <p14:nvContentPartPr>
                <p14:cNvPr id="829" name="Freihand 828">
                  <a:extLst>
                    <a:ext uri="{FF2B5EF4-FFF2-40B4-BE49-F238E27FC236}">
                      <a16:creationId xmlns:a16="http://schemas.microsoft.com/office/drawing/2014/main" id="{2A62C27E-31CA-47F0-A084-54F83597915B}"/>
                    </a:ext>
                  </a:extLst>
                </p14:cNvPr>
                <p14:cNvContentPartPr/>
                <p14:nvPr/>
              </p14:nvContentPartPr>
              <p14:xfrm>
                <a:off x="5638774" y="4056605"/>
                <a:ext cx="100440" cy="74160"/>
              </p14:xfrm>
            </p:contentPart>
          </mc:Choice>
          <mc:Fallback>
            <p:pic>
              <p:nvPicPr>
                <p:cNvPr id="829" name="Freihand 828">
                  <a:extLst>
                    <a:ext uri="{FF2B5EF4-FFF2-40B4-BE49-F238E27FC236}">
                      <a16:creationId xmlns:a16="http://schemas.microsoft.com/office/drawing/2014/main" id="{2A62C27E-31CA-47F0-A084-54F83597915B}"/>
                    </a:ext>
                  </a:extLst>
                </p:cNvPr>
                <p:cNvPicPr/>
                <p:nvPr/>
              </p:nvPicPr>
              <p:blipFill>
                <a:blip r:embed="rId1262"/>
                <a:stretch>
                  <a:fillRect/>
                </a:stretch>
              </p:blipFill>
              <p:spPr>
                <a:xfrm>
                  <a:off x="5634454" y="4052285"/>
                  <a:ext cx="1090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3">
              <p14:nvContentPartPr>
                <p14:cNvPr id="830" name="Freihand 829">
                  <a:extLst>
                    <a:ext uri="{FF2B5EF4-FFF2-40B4-BE49-F238E27FC236}">
                      <a16:creationId xmlns:a16="http://schemas.microsoft.com/office/drawing/2014/main" id="{FF4EEFEB-8DF4-4456-8404-C64F299C5CE6}"/>
                    </a:ext>
                  </a:extLst>
                </p14:cNvPr>
                <p14:cNvContentPartPr/>
                <p14:nvPr/>
              </p14:nvContentPartPr>
              <p14:xfrm>
                <a:off x="5612134" y="3994325"/>
                <a:ext cx="147600" cy="14040"/>
              </p14:xfrm>
            </p:contentPart>
          </mc:Choice>
          <mc:Fallback>
            <p:pic>
              <p:nvPicPr>
                <p:cNvPr id="830" name="Freihand 829">
                  <a:extLst>
                    <a:ext uri="{FF2B5EF4-FFF2-40B4-BE49-F238E27FC236}">
                      <a16:creationId xmlns:a16="http://schemas.microsoft.com/office/drawing/2014/main" id="{FF4EEFEB-8DF4-4456-8404-C64F299C5CE6}"/>
                    </a:ext>
                  </a:extLst>
                </p:cNvPr>
                <p:cNvPicPr/>
                <p:nvPr/>
              </p:nvPicPr>
              <p:blipFill>
                <a:blip r:embed="rId1264"/>
                <a:stretch>
                  <a:fillRect/>
                </a:stretch>
              </p:blipFill>
              <p:spPr>
                <a:xfrm>
                  <a:off x="5607814" y="3990005"/>
                  <a:ext cx="1562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5">
              <p14:nvContentPartPr>
                <p14:cNvPr id="832" name="Freihand 831">
                  <a:extLst>
                    <a:ext uri="{FF2B5EF4-FFF2-40B4-BE49-F238E27FC236}">
                      <a16:creationId xmlns:a16="http://schemas.microsoft.com/office/drawing/2014/main" id="{15FC434E-52BF-4D25-A0E0-55D0C3C49D86}"/>
                    </a:ext>
                  </a:extLst>
                </p14:cNvPr>
                <p14:cNvContentPartPr/>
                <p14:nvPr/>
              </p14:nvContentPartPr>
              <p14:xfrm>
                <a:off x="5950174" y="4058765"/>
                <a:ext cx="100800" cy="6840"/>
              </p14:xfrm>
            </p:contentPart>
          </mc:Choice>
          <mc:Fallback>
            <p:pic>
              <p:nvPicPr>
                <p:cNvPr id="832" name="Freihand 831">
                  <a:extLst>
                    <a:ext uri="{FF2B5EF4-FFF2-40B4-BE49-F238E27FC236}">
                      <a16:creationId xmlns:a16="http://schemas.microsoft.com/office/drawing/2014/main" id="{15FC434E-52BF-4D25-A0E0-55D0C3C49D86}"/>
                    </a:ext>
                  </a:extLst>
                </p:cNvPr>
                <p:cNvPicPr/>
                <p:nvPr/>
              </p:nvPicPr>
              <p:blipFill>
                <a:blip r:embed="rId1266"/>
                <a:stretch>
                  <a:fillRect/>
                </a:stretch>
              </p:blipFill>
              <p:spPr>
                <a:xfrm>
                  <a:off x="5945854" y="4054445"/>
                  <a:ext cx="1094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7">
              <p14:nvContentPartPr>
                <p14:cNvPr id="833" name="Freihand 832">
                  <a:extLst>
                    <a:ext uri="{FF2B5EF4-FFF2-40B4-BE49-F238E27FC236}">
                      <a16:creationId xmlns:a16="http://schemas.microsoft.com/office/drawing/2014/main" id="{A928CA0D-137F-42FA-A24B-66A55665D3DF}"/>
                    </a:ext>
                  </a:extLst>
                </p14:cNvPr>
                <p14:cNvContentPartPr/>
                <p14:nvPr/>
              </p14:nvContentPartPr>
              <p14:xfrm>
                <a:off x="5914174" y="4100885"/>
                <a:ext cx="161640" cy="3240"/>
              </p14:xfrm>
            </p:contentPart>
          </mc:Choice>
          <mc:Fallback>
            <p:pic>
              <p:nvPicPr>
                <p:cNvPr id="833" name="Freihand 832">
                  <a:extLst>
                    <a:ext uri="{FF2B5EF4-FFF2-40B4-BE49-F238E27FC236}">
                      <a16:creationId xmlns:a16="http://schemas.microsoft.com/office/drawing/2014/main" id="{A928CA0D-137F-42FA-A24B-66A55665D3DF}"/>
                    </a:ext>
                  </a:extLst>
                </p:cNvPr>
                <p:cNvPicPr/>
                <p:nvPr/>
              </p:nvPicPr>
              <p:blipFill>
                <a:blip r:embed="rId1268"/>
                <a:stretch>
                  <a:fillRect/>
                </a:stretch>
              </p:blipFill>
              <p:spPr>
                <a:xfrm>
                  <a:off x="5909854" y="4096565"/>
                  <a:ext cx="17028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9">
              <p14:nvContentPartPr>
                <p14:cNvPr id="834" name="Freihand 833">
                  <a:extLst>
                    <a:ext uri="{FF2B5EF4-FFF2-40B4-BE49-F238E27FC236}">
                      <a16:creationId xmlns:a16="http://schemas.microsoft.com/office/drawing/2014/main" id="{37F9AA7C-9BA7-4721-828E-61A3171C6522}"/>
                    </a:ext>
                  </a:extLst>
                </p14:cNvPr>
                <p14:cNvContentPartPr/>
                <p14:nvPr/>
              </p14:nvContentPartPr>
              <p14:xfrm>
                <a:off x="6191374" y="4012685"/>
                <a:ext cx="153360" cy="115920"/>
              </p14:xfrm>
            </p:contentPart>
          </mc:Choice>
          <mc:Fallback>
            <p:pic>
              <p:nvPicPr>
                <p:cNvPr id="834" name="Freihand 833">
                  <a:extLst>
                    <a:ext uri="{FF2B5EF4-FFF2-40B4-BE49-F238E27FC236}">
                      <a16:creationId xmlns:a16="http://schemas.microsoft.com/office/drawing/2014/main" id="{37F9AA7C-9BA7-4721-828E-61A3171C6522}"/>
                    </a:ext>
                  </a:extLst>
                </p:cNvPr>
                <p:cNvPicPr/>
                <p:nvPr/>
              </p:nvPicPr>
              <p:blipFill>
                <a:blip r:embed="rId1270"/>
                <a:stretch>
                  <a:fillRect/>
                </a:stretch>
              </p:blipFill>
              <p:spPr>
                <a:xfrm>
                  <a:off x="6187054" y="4008365"/>
                  <a:ext cx="1620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1">
              <p14:nvContentPartPr>
                <p14:cNvPr id="836" name="Freihand 835">
                  <a:extLst>
                    <a:ext uri="{FF2B5EF4-FFF2-40B4-BE49-F238E27FC236}">
                      <a16:creationId xmlns:a16="http://schemas.microsoft.com/office/drawing/2014/main" id="{916FCA6F-5F58-473C-85E3-1C64C76BD4E6}"/>
                    </a:ext>
                  </a:extLst>
                </p14:cNvPr>
                <p14:cNvContentPartPr/>
                <p14:nvPr/>
              </p14:nvContentPartPr>
              <p14:xfrm>
                <a:off x="3706294" y="4255325"/>
                <a:ext cx="233640" cy="7920"/>
              </p14:xfrm>
            </p:contentPart>
          </mc:Choice>
          <mc:Fallback>
            <p:pic>
              <p:nvPicPr>
                <p:cNvPr id="836" name="Freihand 835">
                  <a:extLst>
                    <a:ext uri="{FF2B5EF4-FFF2-40B4-BE49-F238E27FC236}">
                      <a16:creationId xmlns:a16="http://schemas.microsoft.com/office/drawing/2014/main" id="{916FCA6F-5F58-473C-85E3-1C64C76BD4E6}"/>
                    </a:ext>
                  </a:extLst>
                </p:cNvPr>
                <p:cNvPicPr/>
                <p:nvPr/>
              </p:nvPicPr>
              <p:blipFill>
                <a:blip r:embed="rId1272"/>
                <a:stretch>
                  <a:fillRect/>
                </a:stretch>
              </p:blipFill>
              <p:spPr>
                <a:xfrm>
                  <a:off x="3701974" y="4251005"/>
                  <a:ext cx="2422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3">
              <p14:nvContentPartPr>
                <p14:cNvPr id="837" name="Freihand 836">
                  <a:extLst>
                    <a:ext uri="{FF2B5EF4-FFF2-40B4-BE49-F238E27FC236}">
                      <a16:creationId xmlns:a16="http://schemas.microsoft.com/office/drawing/2014/main" id="{DA97AECD-38FE-4C9C-A87B-9F55F8C00E3E}"/>
                    </a:ext>
                  </a:extLst>
                </p14:cNvPr>
                <p14:cNvContentPartPr/>
                <p14:nvPr/>
              </p14:nvContentPartPr>
              <p14:xfrm>
                <a:off x="4593334" y="4231925"/>
                <a:ext cx="163440" cy="8640"/>
              </p14:xfrm>
            </p:contentPart>
          </mc:Choice>
          <mc:Fallback>
            <p:pic>
              <p:nvPicPr>
                <p:cNvPr id="837" name="Freihand 836">
                  <a:extLst>
                    <a:ext uri="{FF2B5EF4-FFF2-40B4-BE49-F238E27FC236}">
                      <a16:creationId xmlns:a16="http://schemas.microsoft.com/office/drawing/2014/main" id="{DA97AECD-38FE-4C9C-A87B-9F55F8C00E3E}"/>
                    </a:ext>
                  </a:extLst>
                </p:cNvPr>
                <p:cNvPicPr/>
                <p:nvPr/>
              </p:nvPicPr>
              <p:blipFill>
                <a:blip r:embed="rId1274"/>
                <a:stretch>
                  <a:fillRect/>
                </a:stretch>
              </p:blipFill>
              <p:spPr>
                <a:xfrm>
                  <a:off x="4589014" y="4227605"/>
                  <a:ext cx="1720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5">
              <p14:nvContentPartPr>
                <p14:cNvPr id="838" name="Freihand 837">
                  <a:extLst>
                    <a:ext uri="{FF2B5EF4-FFF2-40B4-BE49-F238E27FC236}">
                      <a16:creationId xmlns:a16="http://schemas.microsoft.com/office/drawing/2014/main" id="{613C396E-BFD7-4076-B9A7-DCAC46FF5B47}"/>
                    </a:ext>
                  </a:extLst>
                </p14:cNvPr>
                <p14:cNvContentPartPr/>
                <p14:nvPr/>
              </p14:nvContentPartPr>
              <p14:xfrm>
                <a:off x="5291374" y="4212125"/>
                <a:ext cx="164880" cy="7560"/>
              </p14:xfrm>
            </p:contentPart>
          </mc:Choice>
          <mc:Fallback>
            <p:pic>
              <p:nvPicPr>
                <p:cNvPr id="838" name="Freihand 837">
                  <a:extLst>
                    <a:ext uri="{FF2B5EF4-FFF2-40B4-BE49-F238E27FC236}">
                      <a16:creationId xmlns:a16="http://schemas.microsoft.com/office/drawing/2014/main" id="{613C396E-BFD7-4076-B9A7-DCAC46FF5B47}"/>
                    </a:ext>
                  </a:extLst>
                </p:cNvPr>
                <p:cNvPicPr/>
                <p:nvPr/>
              </p:nvPicPr>
              <p:blipFill>
                <a:blip r:embed="rId1276"/>
                <a:stretch>
                  <a:fillRect/>
                </a:stretch>
              </p:blipFill>
              <p:spPr>
                <a:xfrm>
                  <a:off x="5287054" y="4207805"/>
                  <a:ext cx="1735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7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0277E325-5061-4093-9408-1425A09A607F}"/>
                    </a:ext>
                  </a:extLst>
                </p14:cNvPr>
                <p14:cNvContentPartPr/>
                <p14:nvPr/>
              </p14:nvContentPartPr>
              <p14:xfrm>
                <a:off x="1911334" y="3209165"/>
                <a:ext cx="168120" cy="2052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0277E325-5061-4093-9408-1425A09A607F}"/>
                    </a:ext>
                  </a:extLst>
                </p:cNvPr>
                <p:cNvPicPr/>
                <p:nvPr/>
              </p:nvPicPr>
              <p:blipFill>
                <a:blip r:embed="rId1278"/>
                <a:stretch>
                  <a:fillRect/>
                </a:stretch>
              </p:blipFill>
              <p:spPr>
                <a:xfrm>
                  <a:off x="1907014" y="3204845"/>
                  <a:ext cx="1767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9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1BCF58F7-B839-4772-905B-6E43B7A0CC19}"/>
                    </a:ext>
                  </a:extLst>
                </p14:cNvPr>
                <p14:cNvContentPartPr/>
                <p14:nvPr/>
              </p14:nvContentPartPr>
              <p14:xfrm>
                <a:off x="1941214" y="3245525"/>
                <a:ext cx="164880" cy="2376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1BCF58F7-B839-4772-905B-6E43B7A0CC19}"/>
                    </a:ext>
                  </a:extLst>
                </p:cNvPr>
                <p:cNvPicPr/>
                <p:nvPr/>
              </p:nvPicPr>
              <p:blipFill>
                <a:blip r:embed="rId1280"/>
                <a:stretch>
                  <a:fillRect/>
                </a:stretch>
              </p:blipFill>
              <p:spPr>
                <a:xfrm>
                  <a:off x="1936894" y="3241205"/>
                  <a:ext cx="1735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1">
              <p14:nvContentPartPr>
                <p14:cNvPr id="955" name="Freihand 954">
                  <a:extLst>
                    <a:ext uri="{FF2B5EF4-FFF2-40B4-BE49-F238E27FC236}">
                      <a16:creationId xmlns:a16="http://schemas.microsoft.com/office/drawing/2014/main" id="{A82EF671-CE7E-41A0-9A0D-33E06F7AA404}"/>
                    </a:ext>
                  </a:extLst>
                </p14:cNvPr>
                <p14:cNvContentPartPr/>
                <p14:nvPr/>
              </p14:nvContentPartPr>
              <p14:xfrm>
                <a:off x="2261974" y="3349205"/>
                <a:ext cx="329040" cy="51840"/>
              </p14:xfrm>
            </p:contentPart>
          </mc:Choice>
          <mc:Fallback>
            <p:pic>
              <p:nvPicPr>
                <p:cNvPr id="955" name="Freihand 954">
                  <a:extLst>
                    <a:ext uri="{FF2B5EF4-FFF2-40B4-BE49-F238E27FC236}">
                      <a16:creationId xmlns:a16="http://schemas.microsoft.com/office/drawing/2014/main" id="{A82EF671-CE7E-41A0-9A0D-33E06F7AA404}"/>
                    </a:ext>
                  </a:extLst>
                </p:cNvPr>
                <p:cNvPicPr/>
                <p:nvPr/>
              </p:nvPicPr>
              <p:blipFill>
                <a:blip r:embed="rId1282"/>
                <a:stretch>
                  <a:fillRect/>
                </a:stretch>
              </p:blipFill>
              <p:spPr>
                <a:xfrm>
                  <a:off x="2257654" y="3344885"/>
                  <a:ext cx="3376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3">
              <p14:nvContentPartPr>
                <p14:cNvPr id="963" name="Freihand 962">
                  <a:extLst>
                    <a:ext uri="{FF2B5EF4-FFF2-40B4-BE49-F238E27FC236}">
                      <a16:creationId xmlns:a16="http://schemas.microsoft.com/office/drawing/2014/main" id="{7BF8FC2E-7593-4335-B233-01A329A75FC7}"/>
                    </a:ext>
                  </a:extLst>
                </p14:cNvPr>
                <p14:cNvContentPartPr/>
                <p14:nvPr/>
              </p14:nvContentPartPr>
              <p14:xfrm>
                <a:off x="3228934" y="3354245"/>
                <a:ext cx="360" cy="360"/>
              </p14:xfrm>
            </p:contentPart>
          </mc:Choice>
          <mc:Fallback>
            <p:pic>
              <p:nvPicPr>
                <p:cNvPr id="963" name="Freihand 962">
                  <a:extLst>
                    <a:ext uri="{FF2B5EF4-FFF2-40B4-BE49-F238E27FC236}">
                      <a16:creationId xmlns:a16="http://schemas.microsoft.com/office/drawing/2014/main" id="{7BF8FC2E-7593-4335-B233-01A329A75FC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224614" y="33499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4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67CBB1E6-FD9B-4BFC-A16E-E2085CB38217}"/>
                    </a:ext>
                  </a:extLst>
                </p14:cNvPr>
                <p14:cNvContentPartPr/>
                <p14:nvPr/>
              </p14:nvContentPartPr>
              <p14:xfrm>
                <a:off x="3305974" y="3056525"/>
                <a:ext cx="96120" cy="22932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67CBB1E6-FD9B-4BFC-A16E-E2085CB38217}"/>
                    </a:ext>
                  </a:extLst>
                </p:cNvPr>
                <p:cNvPicPr/>
                <p:nvPr/>
              </p:nvPicPr>
              <p:blipFill>
                <a:blip r:embed="rId1285"/>
                <a:stretch>
                  <a:fillRect/>
                </a:stretch>
              </p:blipFill>
              <p:spPr>
                <a:xfrm>
                  <a:off x="3301654" y="3052205"/>
                  <a:ext cx="1047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6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9CDB4825-BE62-48F3-9149-E62972180CB0}"/>
                    </a:ext>
                  </a:extLst>
                </p14:cNvPr>
                <p14:cNvContentPartPr/>
                <p14:nvPr/>
              </p14:nvContentPartPr>
              <p14:xfrm>
                <a:off x="3480214" y="3120965"/>
                <a:ext cx="103680" cy="8100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9CDB4825-BE62-48F3-9149-E62972180CB0}"/>
                    </a:ext>
                  </a:extLst>
                </p:cNvPr>
                <p:cNvPicPr/>
                <p:nvPr/>
              </p:nvPicPr>
              <p:blipFill>
                <a:blip r:embed="rId1287"/>
                <a:stretch>
                  <a:fillRect/>
                </a:stretch>
              </p:blipFill>
              <p:spPr>
                <a:xfrm>
                  <a:off x="3475894" y="3116645"/>
                  <a:ext cx="1123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8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D52CE911-3182-4DC4-B370-B073A999337F}"/>
                    </a:ext>
                  </a:extLst>
                </p14:cNvPr>
                <p14:cNvContentPartPr/>
                <p14:nvPr/>
              </p14:nvContentPartPr>
              <p14:xfrm>
                <a:off x="3551134" y="3121325"/>
                <a:ext cx="56160" cy="17568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D52CE911-3182-4DC4-B370-B073A999337F}"/>
                    </a:ext>
                  </a:extLst>
                </p:cNvPr>
                <p:cNvPicPr/>
                <p:nvPr/>
              </p:nvPicPr>
              <p:blipFill>
                <a:blip r:embed="rId1289"/>
                <a:stretch>
                  <a:fillRect/>
                </a:stretch>
              </p:blipFill>
              <p:spPr>
                <a:xfrm>
                  <a:off x="3546814" y="3117005"/>
                  <a:ext cx="648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0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0490CD94-C013-430D-9243-FF96EB40E661}"/>
                    </a:ext>
                  </a:extLst>
                </p14:cNvPr>
                <p14:cNvContentPartPr/>
                <p14:nvPr/>
              </p14:nvContentPartPr>
              <p14:xfrm>
                <a:off x="3660574" y="3191525"/>
                <a:ext cx="14400" cy="8352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0490CD94-C013-430D-9243-FF96EB40E661}"/>
                    </a:ext>
                  </a:extLst>
                </p:cNvPr>
                <p:cNvPicPr/>
                <p:nvPr/>
              </p:nvPicPr>
              <p:blipFill>
                <a:blip r:embed="rId1291"/>
                <a:stretch>
                  <a:fillRect/>
                </a:stretch>
              </p:blipFill>
              <p:spPr>
                <a:xfrm>
                  <a:off x="3656254" y="3187205"/>
                  <a:ext cx="230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2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F1E15442-AEC5-4122-9C6C-F0000AC1B831}"/>
                    </a:ext>
                  </a:extLst>
                </p14:cNvPr>
                <p14:cNvContentPartPr/>
                <p14:nvPr/>
              </p14:nvContentPartPr>
              <p14:xfrm>
                <a:off x="3679654" y="3123485"/>
                <a:ext cx="2160" cy="1008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F1E15442-AEC5-4122-9C6C-F0000AC1B831}"/>
                    </a:ext>
                  </a:extLst>
                </p:cNvPr>
                <p:cNvPicPr/>
                <p:nvPr/>
              </p:nvPicPr>
              <p:blipFill>
                <a:blip r:embed="rId1293"/>
                <a:stretch>
                  <a:fillRect/>
                </a:stretch>
              </p:blipFill>
              <p:spPr>
                <a:xfrm>
                  <a:off x="3675334" y="3119165"/>
                  <a:ext cx="108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4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1471B950-F76D-4A3A-9BE2-B541560A4433}"/>
                    </a:ext>
                  </a:extLst>
                </p14:cNvPr>
                <p14:cNvContentPartPr/>
                <p14:nvPr/>
              </p14:nvContentPartPr>
              <p14:xfrm>
                <a:off x="3816454" y="3167045"/>
                <a:ext cx="125280" cy="432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1471B950-F76D-4A3A-9BE2-B541560A4433}"/>
                    </a:ext>
                  </a:extLst>
                </p:cNvPr>
                <p:cNvPicPr/>
                <p:nvPr/>
              </p:nvPicPr>
              <p:blipFill>
                <a:blip r:embed="rId1295"/>
                <a:stretch>
                  <a:fillRect/>
                </a:stretch>
              </p:blipFill>
              <p:spPr>
                <a:xfrm>
                  <a:off x="3812134" y="3162725"/>
                  <a:ext cx="13392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6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9F40B8EA-BF3E-4AC0-9E28-30DFA64D9773}"/>
                    </a:ext>
                  </a:extLst>
                </p14:cNvPr>
                <p14:cNvContentPartPr/>
                <p14:nvPr/>
              </p14:nvContentPartPr>
              <p14:xfrm>
                <a:off x="4059094" y="3111245"/>
                <a:ext cx="125280" cy="9000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9F40B8EA-BF3E-4AC0-9E28-30DFA64D9773}"/>
                    </a:ext>
                  </a:extLst>
                </p:cNvPr>
                <p:cNvPicPr/>
                <p:nvPr/>
              </p:nvPicPr>
              <p:blipFill>
                <a:blip r:embed="rId1297"/>
                <a:stretch>
                  <a:fillRect/>
                </a:stretch>
              </p:blipFill>
              <p:spPr>
                <a:xfrm>
                  <a:off x="4054774" y="3106925"/>
                  <a:ext cx="1339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8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AC80E6E5-B277-40B1-BBAA-67C5932004C5}"/>
                    </a:ext>
                  </a:extLst>
                </p14:cNvPr>
                <p14:cNvContentPartPr/>
                <p14:nvPr/>
              </p14:nvContentPartPr>
              <p14:xfrm>
                <a:off x="4255294" y="3027005"/>
                <a:ext cx="95760" cy="14328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AC80E6E5-B277-40B1-BBAA-67C5932004C5}"/>
                    </a:ext>
                  </a:extLst>
                </p:cNvPr>
                <p:cNvPicPr/>
                <p:nvPr/>
              </p:nvPicPr>
              <p:blipFill>
                <a:blip r:embed="rId1299"/>
                <a:stretch>
                  <a:fillRect/>
                </a:stretch>
              </p:blipFill>
              <p:spPr>
                <a:xfrm>
                  <a:off x="4250974" y="3022685"/>
                  <a:ext cx="1044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0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F76B0747-08E8-49D9-B569-42F77CF05C61}"/>
                    </a:ext>
                  </a:extLst>
                </p14:cNvPr>
                <p14:cNvContentPartPr/>
                <p14:nvPr/>
              </p14:nvContentPartPr>
              <p14:xfrm>
                <a:off x="4395334" y="3101525"/>
                <a:ext cx="88560" cy="8208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F76B0747-08E8-49D9-B569-42F77CF05C61}"/>
                    </a:ext>
                  </a:extLst>
                </p:cNvPr>
                <p:cNvPicPr/>
                <p:nvPr/>
              </p:nvPicPr>
              <p:blipFill>
                <a:blip r:embed="rId1301"/>
                <a:stretch>
                  <a:fillRect/>
                </a:stretch>
              </p:blipFill>
              <p:spPr>
                <a:xfrm>
                  <a:off x="4391014" y="3097205"/>
                  <a:ext cx="972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2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8D84866B-E729-47CE-891B-B70BB56E8D8C}"/>
                    </a:ext>
                  </a:extLst>
                </p14:cNvPr>
                <p14:cNvContentPartPr/>
                <p14:nvPr/>
              </p14:nvContentPartPr>
              <p14:xfrm>
                <a:off x="4398934" y="3104405"/>
                <a:ext cx="97200" cy="6156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8D84866B-E729-47CE-891B-B70BB56E8D8C}"/>
                    </a:ext>
                  </a:extLst>
                </p:cNvPr>
                <p:cNvPicPr/>
                <p:nvPr/>
              </p:nvPicPr>
              <p:blipFill>
                <a:blip r:embed="rId1303"/>
                <a:stretch>
                  <a:fillRect/>
                </a:stretch>
              </p:blipFill>
              <p:spPr>
                <a:xfrm>
                  <a:off x="4394614" y="3100085"/>
                  <a:ext cx="1058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4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9147FC7F-D2F6-45C3-B643-5219C752D08F}"/>
                    </a:ext>
                  </a:extLst>
                </p14:cNvPr>
                <p14:cNvContentPartPr/>
                <p14:nvPr/>
              </p14:nvContentPartPr>
              <p14:xfrm>
                <a:off x="4537894" y="3046445"/>
                <a:ext cx="19440" cy="15588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9147FC7F-D2F6-45C3-B643-5219C752D08F}"/>
                    </a:ext>
                  </a:extLst>
                </p:cNvPr>
                <p:cNvPicPr/>
                <p:nvPr/>
              </p:nvPicPr>
              <p:blipFill>
                <a:blip r:embed="rId1305"/>
                <a:stretch>
                  <a:fillRect/>
                </a:stretch>
              </p:blipFill>
              <p:spPr>
                <a:xfrm>
                  <a:off x="4533574" y="3042125"/>
                  <a:ext cx="280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6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F87563A2-A304-406F-BF0D-CE16181EF555}"/>
                    </a:ext>
                  </a:extLst>
                </p14:cNvPr>
                <p14:cNvContentPartPr/>
                <p14:nvPr/>
              </p14:nvContentPartPr>
              <p14:xfrm>
                <a:off x="4605934" y="2984885"/>
                <a:ext cx="68760" cy="27540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F87563A2-A304-406F-BF0D-CE16181EF555}"/>
                    </a:ext>
                  </a:extLst>
                </p:cNvPr>
                <p:cNvPicPr/>
                <p:nvPr/>
              </p:nvPicPr>
              <p:blipFill>
                <a:blip r:embed="rId1307"/>
                <a:stretch>
                  <a:fillRect/>
                </a:stretch>
              </p:blipFill>
              <p:spPr>
                <a:xfrm>
                  <a:off x="4601614" y="2980565"/>
                  <a:ext cx="774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8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8587C61C-24E4-4C35-8999-D44B852BEDD8}"/>
                    </a:ext>
                  </a:extLst>
                </p14:cNvPr>
                <p14:cNvContentPartPr/>
                <p14:nvPr/>
              </p14:nvContentPartPr>
              <p14:xfrm>
                <a:off x="4183654" y="3102605"/>
                <a:ext cx="18360" cy="7344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8587C61C-24E4-4C35-8999-D44B852BEDD8}"/>
                    </a:ext>
                  </a:extLst>
                </p:cNvPr>
                <p:cNvPicPr/>
                <p:nvPr/>
              </p:nvPicPr>
              <p:blipFill>
                <a:blip r:embed="rId1309"/>
                <a:stretch>
                  <a:fillRect/>
                </a:stretch>
              </p:blipFill>
              <p:spPr>
                <a:xfrm>
                  <a:off x="4179334" y="3098285"/>
                  <a:ext cx="270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0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60FED0CC-D152-495C-A966-6DBDF5A5FB4D}"/>
                    </a:ext>
                  </a:extLst>
                </p14:cNvPr>
                <p14:cNvContentPartPr/>
                <p14:nvPr/>
              </p14:nvContentPartPr>
              <p14:xfrm>
                <a:off x="4165654" y="3123485"/>
                <a:ext cx="77040" cy="828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60FED0CC-D152-495C-A966-6DBDF5A5FB4D}"/>
                    </a:ext>
                  </a:extLst>
                </p:cNvPr>
                <p:cNvPicPr/>
                <p:nvPr/>
              </p:nvPicPr>
              <p:blipFill>
                <a:blip r:embed="rId1311"/>
                <a:stretch>
                  <a:fillRect/>
                </a:stretch>
              </p:blipFill>
              <p:spPr>
                <a:xfrm>
                  <a:off x="4161334" y="3119165"/>
                  <a:ext cx="856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2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016A71B6-0A42-40D1-9F9A-BB29AA00F218}"/>
                    </a:ext>
                  </a:extLst>
                </p14:cNvPr>
                <p14:cNvContentPartPr/>
                <p14:nvPr/>
              </p14:nvContentPartPr>
              <p14:xfrm>
                <a:off x="3997534" y="2987765"/>
                <a:ext cx="100080" cy="31536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016A71B6-0A42-40D1-9F9A-BB29AA00F218}"/>
                    </a:ext>
                  </a:extLst>
                </p:cNvPr>
                <p:cNvPicPr/>
                <p:nvPr/>
              </p:nvPicPr>
              <p:blipFill>
                <a:blip r:embed="rId1313"/>
                <a:stretch>
                  <a:fillRect/>
                </a:stretch>
              </p:blipFill>
              <p:spPr>
                <a:xfrm>
                  <a:off x="3993214" y="2983445"/>
                  <a:ext cx="1087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4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3E24DD72-3F43-4462-B20C-2A1E019A3BCD}"/>
                    </a:ext>
                  </a:extLst>
                </p14:cNvPr>
                <p14:cNvContentPartPr/>
                <p14:nvPr/>
              </p14:nvContentPartPr>
              <p14:xfrm>
                <a:off x="4675414" y="2935565"/>
                <a:ext cx="104040" cy="31716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3E24DD72-3F43-4462-B20C-2A1E019A3BCD}"/>
                    </a:ext>
                  </a:extLst>
                </p:cNvPr>
                <p:cNvPicPr/>
                <p:nvPr/>
              </p:nvPicPr>
              <p:blipFill>
                <a:blip r:embed="rId1315"/>
                <a:stretch>
                  <a:fillRect/>
                </a:stretch>
              </p:blipFill>
              <p:spPr>
                <a:xfrm>
                  <a:off x="4671094" y="2931245"/>
                  <a:ext cx="11268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6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CC7BB72A-259A-4003-83CB-7F1913EF39E5}"/>
                    </a:ext>
                  </a:extLst>
                </p14:cNvPr>
                <p14:cNvContentPartPr/>
                <p14:nvPr/>
              </p14:nvContentPartPr>
              <p14:xfrm>
                <a:off x="2758774" y="2930885"/>
                <a:ext cx="51480" cy="6624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CC7BB72A-259A-4003-83CB-7F1913EF39E5}"/>
                    </a:ext>
                  </a:extLst>
                </p:cNvPr>
                <p:cNvPicPr/>
                <p:nvPr/>
              </p:nvPicPr>
              <p:blipFill>
                <a:blip r:embed="rId1317"/>
                <a:stretch>
                  <a:fillRect/>
                </a:stretch>
              </p:blipFill>
              <p:spPr>
                <a:xfrm>
                  <a:off x="2754454" y="2926565"/>
                  <a:ext cx="601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8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91901782-C7F6-4405-95D3-8845C96702D4}"/>
                    </a:ext>
                  </a:extLst>
                </p14:cNvPr>
                <p14:cNvContentPartPr/>
                <p14:nvPr/>
              </p14:nvContentPartPr>
              <p14:xfrm>
                <a:off x="3009334" y="3314645"/>
                <a:ext cx="171000" cy="1728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91901782-C7F6-4405-95D3-8845C96702D4}"/>
                    </a:ext>
                  </a:extLst>
                </p:cNvPr>
                <p:cNvPicPr/>
                <p:nvPr/>
              </p:nvPicPr>
              <p:blipFill>
                <a:blip r:embed="rId1319"/>
                <a:stretch>
                  <a:fillRect/>
                </a:stretch>
              </p:blipFill>
              <p:spPr>
                <a:xfrm>
                  <a:off x="3005014" y="3310325"/>
                  <a:ext cx="179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0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2C19E12E-8D44-484D-A649-866C93ACB9A9}"/>
                    </a:ext>
                  </a:extLst>
                </p14:cNvPr>
                <p14:cNvContentPartPr/>
                <p14:nvPr/>
              </p14:nvContentPartPr>
              <p14:xfrm>
                <a:off x="3505054" y="3344885"/>
                <a:ext cx="128520" cy="2160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2C19E12E-8D44-484D-A649-866C93ACB9A9}"/>
                    </a:ext>
                  </a:extLst>
                </p:cNvPr>
                <p:cNvPicPr/>
                <p:nvPr/>
              </p:nvPicPr>
              <p:blipFill>
                <a:blip r:embed="rId1321"/>
                <a:stretch>
                  <a:fillRect/>
                </a:stretch>
              </p:blipFill>
              <p:spPr>
                <a:xfrm>
                  <a:off x="3500734" y="3340565"/>
                  <a:ext cx="1371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2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D1E453C4-A45E-473E-8ED2-8D81C219EBDE}"/>
                    </a:ext>
                  </a:extLst>
                </p14:cNvPr>
                <p14:cNvContentPartPr/>
                <p14:nvPr/>
              </p14:nvContentPartPr>
              <p14:xfrm>
                <a:off x="4407934" y="3267485"/>
                <a:ext cx="109440" cy="576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D1E453C4-A45E-473E-8ED2-8D81C219EBDE}"/>
                    </a:ext>
                  </a:extLst>
                </p:cNvPr>
                <p:cNvPicPr/>
                <p:nvPr/>
              </p:nvPicPr>
              <p:blipFill>
                <a:blip r:embed="rId1323"/>
                <a:stretch>
                  <a:fillRect/>
                </a:stretch>
              </p:blipFill>
              <p:spPr>
                <a:xfrm>
                  <a:off x="4403614" y="3263165"/>
                  <a:ext cx="11808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4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0980B7F0-8EE4-46F4-AB1C-90AFB577E45E}"/>
                    </a:ext>
                  </a:extLst>
                </p14:cNvPr>
                <p14:cNvContentPartPr/>
                <p14:nvPr/>
              </p14:nvContentPartPr>
              <p14:xfrm>
                <a:off x="4055494" y="3291605"/>
                <a:ext cx="111240" cy="396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0980B7F0-8EE4-46F4-AB1C-90AFB577E45E}"/>
                    </a:ext>
                  </a:extLst>
                </p:cNvPr>
                <p:cNvPicPr/>
                <p:nvPr/>
              </p:nvPicPr>
              <p:blipFill>
                <a:blip r:embed="rId1325"/>
                <a:stretch>
                  <a:fillRect/>
                </a:stretch>
              </p:blipFill>
              <p:spPr>
                <a:xfrm>
                  <a:off x="4051174" y="3287285"/>
                  <a:ext cx="11988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6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3D7141FA-E02F-4DB8-BD97-7DDA0855E724}"/>
                    </a:ext>
                  </a:extLst>
                </p14:cNvPr>
                <p14:cNvContentPartPr/>
                <p14:nvPr/>
              </p14:nvContentPartPr>
              <p14:xfrm>
                <a:off x="4225414" y="3300965"/>
                <a:ext cx="108000" cy="1116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3D7141FA-E02F-4DB8-BD97-7DDA0855E724}"/>
                    </a:ext>
                  </a:extLst>
                </p:cNvPr>
                <p:cNvPicPr/>
                <p:nvPr/>
              </p:nvPicPr>
              <p:blipFill>
                <a:blip r:embed="rId1327"/>
                <a:stretch>
                  <a:fillRect/>
                </a:stretch>
              </p:blipFill>
              <p:spPr>
                <a:xfrm>
                  <a:off x="4221094" y="3296645"/>
                  <a:ext cx="1166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8">
              <p14:nvContentPartPr>
                <p14:cNvPr id="949" name="Freihand 948">
                  <a:extLst>
                    <a:ext uri="{FF2B5EF4-FFF2-40B4-BE49-F238E27FC236}">
                      <a16:creationId xmlns:a16="http://schemas.microsoft.com/office/drawing/2014/main" id="{631D8B1C-5BE4-416D-879B-607B04BB39D5}"/>
                    </a:ext>
                  </a:extLst>
                </p14:cNvPr>
                <p14:cNvContentPartPr/>
                <p14:nvPr/>
              </p14:nvContentPartPr>
              <p14:xfrm>
                <a:off x="3042814" y="3409325"/>
                <a:ext cx="522000" cy="25920"/>
              </p14:xfrm>
            </p:contentPart>
          </mc:Choice>
          <mc:Fallback>
            <p:pic>
              <p:nvPicPr>
                <p:cNvPr id="949" name="Freihand 948">
                  <a:extLst>
                    <a:ext uri="{FF2B5EF4-FFF2-40B4-BE49-F238E27FC236}">
                      <a16:creationId xmlns:a16="http://schemas.microsoft.com/office/drawing/2014/main" id="{631D8B1C-5BE4-416D-879B-607B04BB39D5}"/>
                    </a:ext>
                  </a:extLst>
                </p:cNvPr>
                <p:cNvPicPr/>
                <p:nvPr/>
              </p:nvPicPr>
              <p:blipFill>
                <a:blip r:embed="rId1329"/>
                <a:stretch>
                  <a:fillRect/>
                </a:stretch>
              </p:blipFill>
              <p:spPr>
                <a:xfrm>
                  <a:off x="3038494" y="3405005"/>
                  <a:ext cx="5306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0">
              <p14:nvContentPartPr>
                <p14:cNvPr id="950" name="Freihand 949">
                  <a:extLst>
                    <a:ext uri="{FF2B5EF4-FFF2-40B4-BE49-F238E27FC236}">
                      <a16:creationId xmlns:a16="http://schemas.microsoft.com/office/drawing/2014/main" id="{70B235F3-2FD3-4915-904E-E83095F06950}"/>
                    </a:ext>
                  </a:extLst>
                </p14:cNvPr>
                <p14:cNvContentPartPr/>
                <p14:nvPr/>
              </p14:nvContentPartPr>
              <p14:xfrm>
                <a:off x="4034254" y="3365405"/>
                <a:ext cx="607320" cy="39600"/>
              </p14:xfrm>
            </p:contentPart>
          </mc:Choice>
          <mc:Fallback>
            <p:pic>
              <p:nvPicPr>
                <p:cNvPr id="950" name="Freihand 949">
                  <a:extLst>
                    <a:ext uri="{FF2B5EF4-FFF2-40B4-BE49-F238E27FC236}">
                      <a16:creationId xmlns:a16="http://schemas.microsoft.com/office/drawing/2014/main" id="{70B235F3-2FD3-4915-904E-E83095F06950}"/>
                    </a:ext>
                  </a:extLst>
                </p:cNvPr>
                <p:cNvPicPr/>
                <p:nvPr/>
              </p:nvPicPr>
              <p:blipFill>
                <a:blip r:embed="rId1331"/>
                <a:stretch>
                  <a:fillRect/>
                </a:stretch>
              </p:blipFill>
              <p:spPr>
                <a:xfrm>
                  <a:off x="4029934" y="3361085"/>
                  <a:ext cx="6159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2">
              <p14:nvContentPartPr>
                <p14:cNvPr id="974" name="Freihand 973">
                  <a:extLst>
                    <a:ext uri="{FF2B5EF4-FFF2-40B4-BE49-F238E27FC236}">
                      <a16:creationId xmlns:a16="http://schemas.microsoft.com/office/drawing/2014/main" id="{BCB61B05-DAD7-4D6C-8139-8716D748357E}"/>
                    </a:ext>
                  </a:extLst>
                </p14:cNvPr>
                <p14:cNvContentPartPr/>
                <p14:nvPr/>
              </p14:nvContentPartPr>
              <p14:xfrm>
                <a:off x="3027694" y="3317885"/>
                <a:ext cx="160560" cy="32760"/>
              </p14:xfrm>
            </p:contentPart>
          </mc:Choice>
          <mc:Fallback>
            <p:pic>
              <p:nvPicPr>
                <p:cNvPr id="974" name="Freihand 973">
                  <a:extLst>
                    <a:ext uri="{FF2B5EF4-FFF2-40B4-BE49-F238E27FC236}">
                      <a16:creationId xmlns:a16="http://schemas.microsoft.com/office/drawing/2014/main" id="{BCB61B05-DAD7-4D6C-8139-8716D748357E}"/>
                    </a:ext>
                  </a:extLst>
                </p:cNvPr>
                <p:cNvPicPr/>
                <p:nvPr/>
              </p:nvPicPr>
              <p:blipFill>
                <a:blip r:embed="rId1333"/>
                <a:stretch>
                  <a:fillRect/>
                </a:stretch>
              </p:blipFill>
              <p:spPr>
                <a:xfrm>
                  <a:off x="3023374" y="3313565"/>
                  <a:ext cx="1692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4">
              <p14:nvContentPartPr>
                <p14:cNvPr id="975" name="Freihand 974">
                  <a:extLst>
                    <a:ext uri="{FF2B5EF4-FFF2-40B4-BE49-F238E27FC236}">
                      <a16:creationId xmlns:a16="http://schemas.microsoft.com/office/drawing/2014/main" id="{933F5307-3B69-4AFF-B6D2-DB4C5BE816C2}"/>
                    </a:ext>
                  </a:extLst>
                </p14:cNvPr>
                <p14:cNvContentPartPr/>
                <p14:nvPr/>
              </p14:nvContentPartPr>
              <p14:xfrm>
                <a:off x="3990694" y="3266045"/>
                <a:ext cx="547200" cy="42480"/>
              </p14:xfrm>
            </p:contentPart>
          </mc:Choice>
          <mc:Fallback>
            <p:pic>
              <p:nvPicPr>
                <p:cNvPr id="975" name="Freihand 974">
                  <a:extLst>
                    <a:ext uri="{FF2B5EF4-FFF2-40B4-BE49-F238E27FC236}">
                      <a16:creationId xmlns:a16="http://schemas.microsoft.com/office/drawing/2014/main" id="{933F5307-3B69-4AFF-B6D2-DB4C5BE816C2}"/>
                    </a:ext>
                  </a:extLst>
                </p:cNvPr>
                <p:cNvPicPr/>
                <p:nvPr/>
              </p:nvPicPr>
              <p:blipFill>
                <a:blip r:embed="rId1335"/>
                <a:stretch>
                  <a:fillRect/>
                </a:stretch>
              </p:blipFill>
              <p:spPr>
                <a:xfrm>
                  <a:off x="3986374" y="3261725"/>
                  <a:ext cx="5558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6">
              <p14:nvContentPartPr>
                <p14:cNvPr id="976" name="Freihand 975">
                  <a:extLst>
                    <a:ext uri="{FF2B5EF4-FFF2-40B4-BE49-F238E27FC236}">
                      <a16:creationId xmlns:a16="http://schemas.microsoft.com/office/drawing/2014/main" id="{0677AF83-0575-4F7E-9475-4FEFE9EB0193}"/>
                    </a:ext>
                  </a:extLst>
                </p14:cNvPr>
                <p14:cNvContentPartPr/>
                <p14:nvPr/>
              </p14:nvContentPartPr>
              <p14:xfrm>
                <a:off x="4351774" y="3272525"/>
                <a:ext cx="156600" cy="12240"/>
              </p14:xfrm>
            </p:contentPart>
          </mc:Choice>
          <mc:Fallback>
            <p:pic>
              <p:nvPicPr>
                <p:cNvPr id="976" name="Freihand 975">
                  <a:extLst>
                    <a:ext uri="{FF2B5EF4-FFF2-40B4-BE49-F238E27FC236}">
                      <a16:creationId xmlns:a16="http://schemas.microsoft.com/office/drawing/2014/main" id="{0677AF83-0575-4F7E-9475-4FEFE9EB0193}"/>
                    </a:ext>
                  </a:extLst>
                </p:cNvPr>
                <p:cNvPicPr/>
                <p:nvPr/>
              </p:nvPicPr>
              <p:blipFill>
                <a:blip r:embed="rId1337"/>
                <a:stretch>
                  <a:fillRect/>
                </a:stretch>
              </p:blipFill>
              <p:spPr>
                <a:xfrm>
                  <a:off x="4347454" y="3268205"/>
                  <a:ext cx="1652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8">
              <p14:nvContentPartPr>
                <p14:cNvPr id="983" name="Freihand 982">
                  <a:extLst>
                    <a:ext uri="{FF2B5EF4-FFF2-40B4-BE49-F238E27FC236}">
                      <a16:creationId xmlns:a16="http://schemas.microsoft.com/office/drawing/2014/main" id="{388183DA-70FC-44CA-8CE5-85216A17B918}"/>
                    </a:ext>
                  </a:extLst>
                </p14:cNvPr>
                <p14:cNvContentPartPr/>
                <p14:nvPr/>
              </p14:nvContentPartPr>
              <p14:xfrm>
                <a:off x="3782254" y="3174605"/>
                <a:ext cx="133200" cy="20160"/>
              </p14:xfrm>
            </p:contentPart>
          </mc:Choice>
          <mc:Fallback>
            <p:pic>
              <p:nvPicPr>
                <p:cNvPr id="983" name="Freihand 982">
                  <a:extLst>
                    <a:ext uri="{FF2B5EF4-FFF2-40B4-BE49-F238E27FC236}">
                      <a16:creationId xmlns:a16="http://schemas.microsoft.com/office/drawing/2014/main" id="{388183DA-70FC-44CA-8CE5-85216A17B918}"/>
                    </a:ext>
                  </a:extLst>
                </p:cNvPr>
                <p:cNvPicPr/>
                <p:nvPr/>
              </p:nvPicPr>
              <p:blipFill>
                <a:blip r:embed="rId1339"/>
                <a:stretch>
                  <a:fillRect/>
                </a:stretch>
              </p:blipFill>
              <p:spPr>
                <a:xfrm>
                  <a:off x="3777934" y="3170285"/>
                  <a:ext cx="1418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0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EC62F41C-DC35-40FE-9E25-6577872DE517}"/>
                    </a:ext>
                  </a:extLst>
                </p14:cNvPr>
                <p14:cNvContentPartPr/>
                <p14:nvPr/>
              </p14:nvContentPartPr>
              <p14:xfrm>
                <a:off x="2700454" y="3067685"/>
                <a:ext cx="222840" cy="2412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EC62F41C-DC35-40FE-9E25-6577872DE517}"/>
                    </a:ext>
                  </a:extLst>
                </p:cNvPr>
                <p:cNvPicPr/>
                <p:nvPr/>
              </p:nvPicPr>
              <p:blipFill>
                <a:blip r:embed="rId1341"/>
                <a:stretch>
                  <a:fillRect/>
                </a:stretch>
              </p:blipFill>
              <p:spPr>
                <a:xfrm>
                  <a:off x="2696134" y="3063365"/>
                  <a:ext cx="2314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2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F48879A9-993C-4D12-B699-D8D55D9B11CE}"/>
                    </a:ext>
                  </a:extLst>
                </p14:cNvPr>
                <p14:cNvContentPartPr/>
                <p14:nvPr/>
              </p14:nvContentPartPr>
              <p14:xfrm>
                <a:off x="2690734" y="3093245"/>
                <a:ext cx="233640" cy="23616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F48879A9-993C-4D12-B699-D8D55D9B11CE}"/>
                    </a:ext>
                  </a:extLst>
                </p:cNvPr>
                <p:cNvPicPr/>
                <p:nvPr/>
              </p:nvPicPr>
              <p:blipFill>
                <a:blip r:embed="rId1343"/>
                <a:stretch>
                  <a:fillRect/>
                </a:stretch>
              </p:blipFill>
              <p:spPr>
                <a:xfrm>
                  <a:off x="2686414" y="3088925"/>
                  <a:ext cx="2422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4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3479EB12-DC4A-45F4-9E76-2F76C1D463C1}"/>
                    </a:ext>
                  </a:extLst>
                </p14:cNvPr>
                <p14:cNvContentPartPr/>
                <p14:nvPr/>
              </p14:nvContentPartPr>
              <p14:xfrm>
                <a:off x="3012934" y="3121325"/>
                <a:ext cx="102240" cy="12528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3479EB12-DC4A-45F4-9E76-2F76C1D463C1}"/>
                    </a:ext>
                  </a:extLst>
                </p:cNvPr>
                <p:cNvPicPr/>
                <p:nvPr/>
              </p:nvPicPr>
              <p:blipFill>
                <a:blip r:embed="rId1345"/>
                <a:stretch>
                  <a:fillRect/>
                </a:stretch>
              </p:blipFill>
              <p:spPr>
                <a:xfrm>
                  <a:off x="3008614" y="3117005"/>
                  <a:ext cx="1108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6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0602BABE-1AAE-45CC-B21B-62DD19ECE2C1}"/>
                    </a:ext>
                  </a:extLst>
                </p14:cNvPr>
                <p14:cNvContentPartPr/>
                <p14:nvPr/>
              </p14:nvContentPartPr>
              <p14:xfrm>
                <a:off x="2986294" y="3092525"/>
                <a:ext cx="147600" cy="12924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0602BABE-1AAE-45CC-B21B-62DD19ECE2C1}"/>
                    </a:ext>
                  </a:extLst>
                </p:cNvPr>
                <p:cNvPicPr/>
                <p:nvPr/>
              </p:nvPicPr>
              <p:blipFill>
                <a:blip r:embed="rId1347"/>
                <a:stretch>
                  <a:fillRect/>
                </a:stretch>
              </p:blipFill>
              <p:spPr>
                <a:xfrm>
                  <a:off x="2981974" y="3088205"/>
                  <a:ext cx="1562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8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AA5D43AA-4306-4A06-940D-34683E58E8ED}"/>
                    </a:ext>
                  </a:extLst>
                </p14:cNvPr>
                <p14:cNvContentPartPr/>
                <p14:nvPr/>
              </p14:nvContentPartPr>
              <p14:xfrm>
                <a:off x="3183934" y="3206285"/>
                <a:ext cx="2160" cy="5184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AA5D43AA-4306-4A06-940D-34683E58E8ED}"/>
                    </a:ext>
                  </a:extLst>
                </p:cNvPr>
                <p:cNvPicPr/>
                <p:nvPr/>
              </p:nvPicPr>
              <p:blipFill>
                <a:blip r:embed="rId1349"/>
                <a:stretch>
                  <a:fillRect/>
                </a:stretch>
              </p:blipFill>
              <p:spPr>
                <a:xfrm>
                  <a:off x="3179614" y="3201965"/>
                  <a:ext cx="108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0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EE386874-693B-41B9-9287-24300062783B}"/>
                    </a:ext>
                  </a:extLst>
                </p14:cNvPr>
                <p14:cNvContentPartPr/>
                <p14:nvPr/>
              </p14:nvContentPartPr>
              <p14:xfrm>
                <a:off x="3183934" y="3136085"/>
                <a:ext cx="5400" cy="72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EE386874-693B-41B9-9287-24300062783B}"/>
                    </a:ext>
                  </a:extLst>
                </p:cNvPr>
                <p:cNvPicPr/>
                <p:nvPr/>
              </p:nvPicPr>
              <p:blipFill>
                <a:blip r:embed="rId1351"/>
                <a:stretch>
                  <a:fillRect/>
                </a:stretch>
              </p:blipFill>
              <p:spPr>
                <a:xfrm>
                  <a:off x="3179614" y="3131765"/>
                  <a:ext cx="1404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2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BC499109-CC73-4175-A682-D64C35607D2D}"/>
                    </a:ext>
                  </a:extLst>
                </p14:cNvPr>
                <p14:cNvContentPartPr/>
                <p14:nvPr/>
              </p14:nvContentPartPr>
              <p14:xfrm>
                <a:off x="2800894" y="3523085"/>
                <a:ext cx="360" cy="36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BC499109-CC73-4175-A682-D64C35607D2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796574" y="35187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3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B3FA9160-0660-4769-9014-BF3B9DD0DEB5}"/>
                    </a:ext>
                  </a:extLst>
                </p14:cNvPr>
                <p14:cNvContentPartPr/>
                <p14:nvPr/>
              </p14:nvContentPartPr>
              <p14:xfrm>
                <a:off x="2680294" y="3416165"/>
                <a:ext cx="22680" cy="11196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B3FA9160-0660-4769-9014-BF3B9DD0DEB5}"/>
                    </a:ext>
                  </a:extLst>
                </p:cNvPr>
                <p:cNvPicPr/>
                <p:nvPr/>
              </p:nvPicPr>
              <p:blipFill>
                <a:blip r:embed="rId1354"/>
                <a:stretch>
                  <a:fillRect/>
                </a:stretch>
              </p:blipFill>
              <p:spPr>
                <a:xfrm>
                  <a:off x="2675974" y="3411845"/>
                  <a:ext cx="313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5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FD969963-D680-44AD-8BD8-2457189EFA83}"/>
                    </a:ext>
                  </a:extLst>
                </p14:cNvPr>
                <p14:cNvContentPartPr/>
                <p14:nvPr/>
              </p14:nvContentPartPr>
              <p14:xfrm>
                <a:off x="2727094" y="3432725"/>
                <a:ext cx="360" cy="36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FD969963-D680-44AD-8BD8-2457189EFA8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722774" y="34284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6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6A497E39-81FF-4052-B80B-266F51C6EA06}"/>
                    </a:ext>
                  </a:extLst>
                </p14:cNvPr>
                <p14:cNvContentPartPr/>
                <p14:nvPr/>
              </p14:nvContentPartPr>
              <p14:xfrm>
                <a:off x="2688214" y="3363605"/>
                <a:ext cx="2880" cy="576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6A497E39-81FF-4052-B80B-266F51C6EA06}"/>
                    </a:ext>
                  </a:extLst>
                </p:cNvPr>
                <p:cNvPicPr/>
                <p:nvPr/>
              </p:nvPicPr>
              <p:blipFill>
                <a:blip r:embed="rId1293"/>
                <a:stretch>
                  <a:fillRect/>
                </a:stretch>
              </p:blipFill>
              <p:spPr>
                <a:xfrm>
                  <a:off x="2683894" y="3359285"/>
                  <a:ext cx="1152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7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8267CAE7-5F30-4DAA-BC83-7720D6A957D4}"/>
                    </a:ext>
                  </a:extLst>
                </p14:cNvPr>
                <p14:cNvContentPartPr/>
                <p14:nvPr/>
              </p14:nvContentPartPr>
              <p14:xfrm>
                <a:off x="2727454" y="3429845"/>
                <a:ext cx="65880" cy="540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8267CAE7-5F30-4DAA-BC83-7720D6A957D4}"/>
                    </a:ext>
                  </a:extLst>
                </p:cNvPr>
                <p:cNvPicPr/>
                <p:nvPr/>
              </p:nvPicPr>
              <p:blipFill>
                <a:blip r:embed="rId1358"/>
                <a:stretch>
                  <a:fillRect/>
                </a:stretch>
              </p:blipFill>
              <p:spPr>
                <a:xfrm>
                  <a:off x="2723134" y="3425525"/>
                  <a:ext cx="745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9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E5A1792F-7F26-41A7-A70D-AB3F64B44A50}"/>
                    </a:ext>
                  </a:extLst>
                </p14:cNvPr>
                <p14:cNvContentPartPr/>
                <p14:nvPr/>
              </p14:nvContentPartPr>
              <p14:xfrm>
                <a:off x="2743654" y="3454325"/>
                <a:ext cx="60840" cy="684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E5A1792F-7F26-41A7-A70D-AB3F64B44A50}"/>
                    </a:ext>
                  </a:extLst>
                </p:cNvPr>
                <p:cNvPicPr/>
                <p:nvPr/>
              </p:nvPicPr>
              <p:blipFill>
                <a:blip r:embed="rId1360"/>
                <a:stretch>
                  <a:fillRect/>
                </a:stretch>
              </p:blipFill>
              <p:spPr>
                <a:xfrm>
                  <a:off x="2739334" y="3450005"/>
                  <a:ext cx="694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1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DFE088A1-DED0-4FF9-A7B7-0E7056FCF6C0}"/>
                    </a:ext>
                  </a:extLst>
                </p14:cNvPr>
                <p14:cNvContentPartPr/>
                <p14:nvPr/>
              </p14:nvContentPartPr>
              <p14:xfrm>
                <a:off x="2848054" y="3391685"/>
                <a:ext cx="50040" cy="8460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DFE088A1-DED0-4FF9-A7B7-0E7056FCF6C0}"/>
                    </a:ext>
                  </a:extLst>
                </p:cNvPr>
                <p:cNvPicPr/>
                <p:nvPr/>
              </p:nvPicPr>
              <p:blipFill>
                <a:blip r:embed="rId1362"/>
                <a:stretch>
                  <a:fillRect/>
                </a:stretch>
              </p:blipFill>
              <p:spPr>
                <a:xfrm>
                  <a:off x="2843734" y="3387365"/>
                  <a:ext cx="586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3">
              <p14:nvContentPartPr>
                <p14:cNvPr id="984" name="Freihand 983">
                  <a:extLst>
                    <a:ext uri="{FF2B5EF4-FFF2-40B4-BE49-F238E27FC236}">
                      <a16:creationId xmlns:a16="http://schemas.microsoft.com/office/drawing/2014/main" id="{5FC1AD4F-4DED-4D51-904C-9CBE5AEA73E5}"/>
                    </a:ext>
                  </a:extLst>
                </p14:cNvPr>
                <p14:cNvContentPartPr/>
                <p14:nvPr/>
              </p14:nvContentPartPr>
              <p14:xfrm>
                <a:off x="3020134" y="3302405"/>
                <a:ext cx="160200" cy="19800"/>
              </p14:xfrm>
            </p:contentPart>
          </mc:Choice>
          <mc:Fallback>
            <p:pic>
              <p:nvPicPr>
                <p:cNvPr id="984" name="Freihand 983">
                  <a:extLst>
                    <a:ext uri="{FF2B5EF4-FFF2-40B4-BE49-F238E27FC236}">
                      <a16:creationId xmlns:a16="http://schemas.microsoft.com/office/drawing/2014/main" id="{5FC1AD4F-4DED-4D51-904C-9CBE5AEA73E5}"/>
                    </a:ext>
                  </a:extLst>
                </p:cNvPr>
                <p:cNvPicPr/>
                <p:nvPr/>
              </p:nvPicPr>
              <p:blipFill>
                <a:blip r:embed="rId1364"/>
                <a:stretch>
                  <a:fillRect/>
                </a:stretch>
              </p:blipFill>
              <p:spPr>
                <a:xfrm>
                  <a:off x="3015814" y="3298085"/>
                  <a:ext cx="1688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5">
              <p14:nvContentPartPr>
                <p14:cNvPr id="867" name="Freihand 866">
                  <a:extLst>
                    <a:ext uri="{FF2B5EF4-FFF2-40B4-BE49-F238E27FC236}">
                      <a16:creationId xmlns:a16="http://schemas.microsoft.com/office/drawing/2014/main" id="{0B72D6A1-4610-41C8-B2DB-E5DA4E9B65D9}"/>
                    </a:ext>
                  </a:extLst>
                </p14:cNvPr>
                <p14:cNvContentPartPr/>
                <p14:nvPr/>
              </p14:nvContentPartPr>
              <p14:xfrm>
                <a:off x="6318094" y="4256405"/>
                <a:ext cx="180000" cy="4680"/>
              </p14:xfrm>
            </p:contentPart>
          </mc:Choice>
          <mc:Fallback>
            <p:pic>
              <p:nvPicPr>
                <p:cNvPr id="867" name="Freihand 866">
                  <a:extLst>
                    <a:ext uri="{FF2B5EF4-FFF2-40B4-BE49-F238E27FC236}">
                      <a16:creationId xmlns:a16="http://schemas.microsoft.com/office/drawing/2014/main" id="{0B72D6A1-4610-41C8-B2DB-E5DA4E9B65D9}"/>
                    </a:ext>
                  </a:extLst>
                </p:cNvPr>
                <p:cNvPicPr/>
                <p:nvPr/>
              </p:nvPicPr>
              <p:blipFill>
                <a:blip r:embed="rId1366"/>
                <a:stretch>
                  <a:fillRect/>
                </a:stretch>
              </p:blipFill>
              <p:spPr>
                <a:xfrm>
                  <a:off x="6313774" y="4252085"/>
                  <a:ext cx="18864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7">
              <p14:nvContentPartPr>
                <p14:cNvPr id="862" name="Freihand 861">
                  <a:extLst>
                    <a:ext uri="{FF2B5EF4-FFF2-40B4-BE49-F238E27FC236}">
                      <a16:creationId xmlns:a16="http://schemas.microsoft.com/office/drawing/2014/main" id="{4D0B4260-2F28-4D00-B8E8-3395FF2A41A0}"/>
                    </a:ext>
                  </a:extLst>
                </p14:cNvPr>
                <p14:cNvContentPartPr/>
                <p14:nvPr/>
              </p14:nvContentPartPr>
              <p14:xfrm>
                <a:off x="5850454" y="4383485"/>
                <a:ext cx="157680" cy="77760"/>
              </p14:xfrm>
            </p:contentPart>
          </mc:Choice>
          <mc:Fallback>
            <p:pic>
              <p:nvPicPr>
                <p:cNvPr id="862" name="Freihand 861">
                  <a:extLst>
                    <a:ext uri="{FF2B5EF4-FFF2-40B4-BE49-F238E27FC236}">
                      <a16:creationId xmlns:a16="http://schemas.microsoft.com/office/drawing/2014/main" id="{4D0B4260-2F28-4D00-B8E8-3395FF2A41A0}"/>
                    </a:ext>
                  </a:extLst>
                </p:cNvPr>
                <p:cNvPicPr/>
                <p:nvPr/>
              </p:nvPicPr>
              <p:blipFill>
                <a:blip r:embed="rId1368"/>
                <a:stretch>
                  <a:fillRect/>
                </a:stretch>
              </p:blipFill>
              <p:spPr>
                <a:xfrm>
                  <a:off x="5846134" y="4379165"/>
                  <a:ext cx="1663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9">
              <p14:nvContentPartPr>
                <p14:cNvPr id="863" name="Freihand 862">
                  <a:extLst>
                    <a:ext uri="{FF2B5EF4-FFF2-40B4-BE49-F238E27FC236}">
                      <a16:creationId xmlns:a16="http://schemas.microsoft.com/office/drawing/2014/main" id="{7755C547-6C7B-4010-8E9F-94E6E6B4FCA1}"/>
                    </a:ext>
                  </a:extLst>
                </p14:cNvPr>
                <p14:cNvContentPartPr/>
                <p14:nvPr/>
              </p14:nvContentPartPr>
              <p14:xfrm>
                <a:off x="6125494" y="4380965"/>
                <a:ext cx="111960" cy="13680"/>
              </p14:xfrm>
            </p:contentPart>
          </mc:Choice>
          <mc:Fallback>
            <p:pic>
              <p:nvPicPr>
                <p:cNvPr id="863" name="Freihand 862">
                  <a:extLst>
                    <a:ext uri="{FF2B5EF4-FFF2-40B4-BE49-F238E27FC236}">
                      <a16:creationId xmlns:a16="http://schemas.microsoft.com/office/drawing/2014/main" id="{7755C547-6C7B-4010-8E9F-94E6E6B4FCA1}"/>
                    </a:ext>
                  </a:extLst>
                </p:cNvPr>
                <p:cNvPicPr/>
                <p:nvPr/>
              </p:nvPicPr>
              <p:blipFill>
                <a:blip r:embed="rId1370"/>
                <a:stretch>
                  <a:fillRect/>
                </a:stretch>
              </p:blipFill>
              <p:spPr>
                <a:xfrm>
                  <a:off x="6121174" y="4376645"/>
                  <a:ext cx="1206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1">
              <p14:nvContentPartPr>
                <p14:cNvPr id="864" name="Freihand 863">
                  <a:extLst>
                    <a:ext uri="{FF2B5EF4-FFF2-40B4-BE49-F238E27FC236}">
                      <a16:creationId xmlns:a16="http://schemas.microsoft.com/office/drawing/2014/main" id="{A5CEB94D-C870-4ED7-BB13-ECBC15E1384D}"/>
                    </a:ext>
                  </a:extLst>
                </p14:cNvPr>
                <p14:cNvContentPartPr/>
                <p14:nvPr/>
              </p14:nvContentPartPr>
              <p14:xfrm>
                <a:off x="6156814" y="4401125"/>
                <a:ext cx="99000" cy="17640"/>
              </p14:xfrm>
            </p:contentPart>
          </mc:Choice>
          <mc:Fallback>
            <p:pic>
              <p:nvPicPr>
                <p:cNvPr id="864" name="Freihand 863">
                  <a:extLst>
                    <a:ext uri="{FF2B5EF4-FFF2-40B4-BE49-F238E27FC236}">
                      <a16:creationId xmlns:a16="http://schemas.microsoft.com/office/drawing/2014/main" id="{A5CEB94D-C870-4ED7-BB13-ECBC15E1384D}"/>
                    </a:ext>
                  </a:extLst>
                </p:cNvPr>
                <p:cNvPicPr/>
                <p:nvPr/>
              </p:nvPicPr>
              <p:blipFill>
                <a:blip r:embed="rId1372"/>
                <a:stretch>
                  <a:fillRect/>
                </a:stretch>
              </p:blipFill>
              <p:spPr>
                <a:xfrm>
                  <a:off x="6152494" y="4396805"/>
                  <a:ext cx="1076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3">
              <p14:nvContentPartPr>
                <p14:cNvPr id="865" name="Freihand 864">
                  <a:extLst>
                    <a:ext uri="{FF2B5EF4-FFF2-40B4-BE49-F238E27FC236}">
                      <a16:creationId xmlns:a16="http://schemas.microsoft.com/office/drawing/2014/main" id="{9B918FC5-6F8B-4C03-B714-9180766D85C7}"/>
                    </a:ext>
                  </a:extLst>
                </p14:cNvPr>
                <p14:cNvContentPartPr/>
                <p14:nvPr/>
              </p14:nvContentPartPr>
              <p14:xfrm>
                <a:off x="6372094" y="4343885"/>
                <a:ext cx="100440" cy="50400"/>
              </p14:xfrm>
            </p:contentPart>
          </mc:Choice>
          <mc:Fallback>
            <p:pic>
              <p:nvPicPr>
                <p:cNvPr id="865" name="Freihand 864">
                  <a:extLst>
                    <a:ext uri="{FF2B5EF4-FFF2-40B4-BE49-F238E27FC236}">
                      <a16:creationId xmlns:a16="http://schemas.microsoft.com/office/drawing/2014/main" id="{9B918FC5-6F8B-4C03-B714-9180766D85C7}"/>
                    </a:ext>
                  </a:extLst>
                </p:cNvPr>
                <p:cNvPicPr/>
                <p:nvPr/>
              </p:nvPicPr>
              <p:blipFill>
                <a:blip r:embed="rId1374"/>
                <a:stretch>
                  <a:fillRect/>
                </a:stretch>
              </p:blipFill>
              <p:spPr>
                <a:xfrm>
                  <a:off x="6367774" y="4339565"/>
                  <a:ext cx="1090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5">
              <p14:nvContentPartPr>
                <p14:cNvPr id="866" name="Freihand 865">
                  <a:extLst>
                    <a:ext uri="{FF2B5EF4-FFF2-40B4-BE49-F238E27FC236}">
                      <a16:creationId xmlns:a16="http://schemas.microsoft.com/office/drawing/2014/main" id="{60BFBC0A-6C41-4AB9-8372-4A1ED038029A}"/>
                    </a:ext>
                  </a:extLst>
                </p14:cNvPr>
                <p14:cNvContentPartPr/>
                <p14:nvPr/>
              </p14:nvContentPartPr>
              <p14:xfrm>
                <a:off x="6453094" y="4344605"/>
                <a:ext cx="41760" cy="130320"/>
              </p14:xfrm>
            </p:contentPart>
          </mc:Choice>
          <mc:Fallback>
            <p:pic>
              <p:nvPicPr>
                <p:cNvPr id="866" name="Freihand 865">
                  <a:extLst>
                    <a:ext uri="{FF2B5EF4-FFF2-40B4-BE49-F238E27FC236}">
                      <a16:creationId xmlns:a16="http://schemas.microsoft.com/office/drawing/2014/main" id="{60BFBC0A-6C41-4AB9-8372-4A1ED038029A}"/>
                    </a:ext>
                  </a:extLst>
                </p:cNvPr>
                <p:cNvPicPr/>
                <p:nvPr/>
              </p:nvPicPr>
              <p:blipFill>
                <a:blip r:embed="rId1376"/>
                <a:stretch>
                  <a:fillRect/>
                </a:stretch>
              </p:blipFill>
              <p:spPr>
                <a:xfrm>
                  <a:off x="6448774" y="4340285"/>
                  <a:ext cx="504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7">
              <p14:nvContentPartPr>
                <p14:cNvPr id="868" name="Freihand 867">
                  <a:extLst>
                    <a:ext uri="{FF2B5EF4-FFF2-40B4-BE49-F238E27FC236}">
                      <a16:creationId xmlns:a16="http://schemas.microsoft.com/office/drawing/2014/main" id="{E136478A-98E2-45BF-B4BA-7DDE25054FBD}"/>
                    </a:ext>
                  </a:extLst>
                </p14:cNvPr>
                <p14:cNvContentPartPr/>
                <p14:nvPr/>
              </p14:nvContentPartPr>
              <p14:xfrm>
                <a:off x="6614374" y="4364045"/>
                <a:ext cx="109440" cy="7920"/>
              </p14:xfrm>
            </p:contentPart>
          </mc:Choice>
          <mc:Fallback>
            <p:pic>
              <p:nvPicPr>
                <p:cNvPr id="868" name="Freihand 867">
                  <a:extLst>
                    <a:ext uri="{FF2B5EF4-FFF2-40B4-BE49-F238E27FC236}">
                      <a16:creationId xmlns:a16="http://schemas.microsoft.com/office/drawing/2014/main" id="{E136478A-98E2-45BF-B4BA-7DDE25054FBD}"/>
                    </a:ext>
                  </a:extLst>
                </p:cNvPr>
                <p:cNvPicPr/>
                <p:nvPr/>
              </p:nvPicPr>
              <p:blipFill>
                <a:blip r:embed="rId1378"/>
                <a:stretch>
                  <a:fillRect/>
                </a:stretch>
              </p:blipFill>
              <p:spPr>
                <a:xfrm>
                  <a:off x="6610054" y="4359725"/>
                  <a:ext cx="1180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9">
              <p14:nvContentPartPr>
                <p14:cNvPr id="870" name="Freihand 869">
                  <a:extLst>
                    <a:ext uri="{FF2B5EF4-FFF2-40B4-BE49-F238E27FC236}">
                      <a16:creationId xmlns:a16="http://schemas.microsoft.com/office/drawing/2014/main" id="{5C286AAE-CFC9-4495-8456-BAA3746F7090}"/>
                    </a:ext>
                  </a:extLst>
                </p14:cNvPr>
                <p14:cNvContentPartPr/>
                <p14:nvPr/>
              </p14:nvContentPartPr>
              <p14:xfrm>
                <a:off x="6763414" y="4262525"/>
                <a:ext cx="93240" cy="139680"/>
              </p14:xfrm>
            </p:contentPart>
          </mc:Choice>
          <mc:Fallback>
            <p:pic>
              <p:nvPicPr>
                <p:cNvPr id="870" name="Freihand 869">
                  <a:extLst>
                    <a:ext uri="{FF2B5EF4-FFF2-40B4-BE49-F238E27FC236}">
                      <a16:creationId xmlns:a16="http://schemas.microsoft.com/office/drawing/2014/main" id="{5C286AAE-CFC9-4495-8456-BAA3746F7090}"/>
                    </a:ext>
                  </a:extLst>
                </p:cNvPr>
                <p:cNvPicPr/>
                <p:nvPr/>
              </p:nvPicPr>
              <p:blipFill>
                <a:blip r:embed="rId1380"/>
                <a:stretch>
                  <a:fillRect/>
                </a:stretch>
              </p:blipFill>
              <p:spPr>
                <a:xfrm>
                  <a:off x="6759094" y="4258205"/>
                  <a:ext cx="1018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1">
              <p14:nvContentPartPr>
                <p14:cNvPr id="871" name="Freihand 870">
                  <a:extLst>
                    <a:ext uri="{FF2B5EF4-FFF2-40B4-BE49-F238E27FC236}">
                      <a16:creationId xmlns:a16="http://schemas.microsoft.com/office/drawing/2014/main" id="{9F9BE97E-D00A-452E-8725-63D444067C78}"/>
                    </a:ext>
                  </a:extLst>
                </p14:cNvPr>
                <p14:cNvContentPartPr/>
                <p14:nvPr/>
              </p14:nvContentPartPr>
              <p14:xfrm>
                <a:off x="6932254" y="4303565"/>
                <a:ext cx="72360" cy="77760"/>
              </p14:xfrm>
            </p:contentPart>
          </mc:Choice>
          <mc:Fallback>
            <p:pic>
              <p:nvPicPr>
                <p:cNvPr id="871" name="Freihand 870">
                  <a:extLst>
                    <a:ext uri="{FF2B5EF4-FFF2-40B4-BE49-F238E27FC236}">
                      <a16:creationId xmlns:a16="http://schemas.microsoft.com/office/drawing/2014/main" id="{9F9BE97E-D00A-452E-8725-63D444067C78}"/>
                    </a:ext>
                  </a:extLst>
                </p:cNvPr>
                <p:cNvPicPr/>
                <p:nvPr/>
              </p:nvPicPr>
              <p:blipFill>
                <a:blip r:embed="rId1382"/>
                <a:stretch>
                  <a:fillRect/>
                </a:stretch>
              </p:blipFill>
              <p:spPr>
                <a:xfrm>
                  <a:off x="6927934" y="4299245"/>
                  <a:ext cx="810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3">
              <p14:nvContentPartPr>
                <p14:cNvPr id="872" name="Freihand 871">
                  <a:extLst>
                    <a:ext uri="{FF2B5EF4-FFF2-40B4-BE49-F238E27FC236}">
                      <a16:creationId xmlns:a16="http://schemas.microsoft.com/office/drawing/2014/main" id="{87BCD443-6B55-49A1-85F8-61DA7890A866}"/>
                    </a:ext>
                  </a:extLst>
                </p14:cNvPr>
                <p14:cNvContentPartPr/>
                <p14:nvPr/>
              </p14:nvContentPartPr>
              <p14:xfrm>
                <a:off x="6931534" y="4306445"/>
                <a:ext cx="87480" cy="67320"/>
              </p14:xfrm>
            </p:contentPart>
          </mc:Choice>
          <mc:Fallback>
            <p:pic>
              <p:nvPicPr>
                <p:cNvPr id="872" name="Freihand 871">
                  <a:extLst>
                    <a:ext uri="{FF2B5EF4-FFF2-40B4-BE49-F238E27FC236}">
                      <a16:creationId xmlns:a16="http://schemas.microsoft.com/office/drawing/2014/main" id="{87BCD443-6B55-49A1-85F8-61DA7890A866}"/>
                    </a:ext>
                  </a:extLst>
                </p:cNvPr>
                <p:cNvPicPr/>
                <p:nvPr/>
              </p:nvPicPr>
              <p:blipFill>
                <a:blip r:embed="rId1384"/>
                <a:stretch>
                  <a:fillRect/>
                </a:stretch>
              </p:blipFill>
              <p:spPr>
                <a:xfrm>
                  <a:off x="6927214" y="4302125"/>
                  <a:ext cx="961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5">
              <p14:nvContentPartPr>
                <p14:cNvPr id="873" name="Freihand 872">
                  <a:extLst>
                    <a:ext uri="{FF2B5EF4-FFF2-40B4-BE49-F238E27FC236}">
                      <a16:creationId xmlns:a16="http://schemas.microsoft.com/office/drawing/2014/main" id="{7DE53DA1-768B-425B-AE2A-592560362D5E}"/>
                    </a:ext>
                  </a:extLst>
                </p14:cNvPr>
                <p14:cNvContentPartPr/>
                <p14:nvPr/>
              </p14:nvContentPartPr>
              <p14:xfrm>
                <a:off x="6921814" y="4236965"/>
                <a:ext cx="145800" cy="11880"/>
              </p14:xfrm>
            </p:contentPart>
          </mc:Choice>
          <mc:Fallback>
            <p:pic>
              <p:nvPicPr>
                <p:cNvPr id="873" name="Freihand 872">
                  <a:extLst>
                    <a:ext uri="{FF2B5EF4-FFF2-40B4-BE49-F238E27FC236}">
                      <a16:creationId xmlns:a16="http://schemas.microsoft.com/office/drawing/2014/main" id="{7DE53DA1-768B-425B-AE2A-592560362D5E}"/>
                    </a:ext>
                  </a:extLst>
                </p:cNvPr>
                <p:cNvPicPr/>
                <p:nvPr/>
              </p:nvPicPr>
              <p:blipFill>
                <a:blip r:embed="rId1386"/>
                <a:stretch>
                  <a:fillRect/>
                </a:stretch>
              </p:blipFill>
              <p:spPr>
                <a:xfrm>
                  <a:off x="6917494" y="4232645"/>
                  <a:ext cx="1544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7">
              <p14:nvContentPartPr>
                <p14:cNvPr id="875" name="Freihand 874">
                  <a:extLst>
                    <a:ext uri="{FF2B5EF4-FFF2-40B4-BE49-F238E27FC236}">
                      <a16:creationId xmlns:a16="http://schemas.microsoft.com/office/drawing/2014/main" id="{409B83E1-082C-4B29-BFA1-9CD4AFF4C365}"/>
                    </a:ext>
                  </a:extLst>
                </p14:cNvPr>
                <p14:cNvContentPartPr/>
                <p14:nvPr/>
              </p14:nvContentPartPr>
              <p14:xfrm>
                <a:off x="5829574" y="4487885"/>
                <a:ext cx="188640" cy="23760"/>
              </p14:xfrm>
            </p:contentPart>
          </mc:Choice>
          <mc:Fallback>
            <p:pic>
              <p:nvPicPr>
                <p:cNvPr id="875" name="Freihand 874">
                  <a:extLst>
                    <a:ext uri="{FF2B5EF4-FFF2-40B4-BE49-F238E27FC236}">
                      <a16:creationId xmlns:a16="http://schemas.microsoft.com/office/drawing/2014/main" id="{409B83E1-082C-4B29-BFA1-9CD4AFF4C365}"/>
                    </a:ext>
                  </a:extLst>
                </p:cNvPr>
                <p:cNvPicPr/>
                <p:nvPr/>
              </p:nvPicPr>
              <p:blipFill>
                <a:blip r:embed="rId1388"/>
                <a:stretch>
                  <a:fillRect/>
                </a:stretch>
              </p:blipFill>
              <p:spPr>
                <a:xfrm>
                  <a:off x="5825254" y="4483565"/>
                  <a:ext cx="1972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9">
              <p14:nvContentPartPr>
                <p14:cNvPr id="876" name="Freihand 875">
                  <a:extLst>
                    <a:ext uri="{FF2B5EF4-FFF2-40B4-BE49-F238E27FC236}">
                      <a16:creationId xmlns:a16="http://schemas.microsoft.com/office/drawing/2014/main" id="{C36E183C-3DE6-4BA1-8787-38775A0846E8}"/>
                    </a:ext>
                  </a:extLst>
                </p14:cNvPr>
                <p14:cNvContentPartPr/>
                <p14:nvPr/>
              </p14:nvContentPartPr>
              <p14:xfrm>
                <a:off x="6751174" y="4435325"/>
                <a:ext cx="112680" cy="16560"/>
              </p14:xfrm>
            </p:contentPart>
          </mc:Choice>
          <mc:Fallback>
            <p:pic>
              <p:nvPicPr>
                <p:cNvPr id="876" name="Freihand 875">
                  <a:extLst>
                    <a:ext uri="{FF2B5EF4-FFF2-40B4-BE49-F238E27FC236}">
                      <a16:creationId xmlns:a16="http://schemas.microsoft.com/office/drawing/2014/main" id="{C36E183C-3DE6-4BA1-8787-38775A0846E8}"/>
                    </a:ext>
                  </a:extLst>
                </p:cNvPr>
                <p:cNvPicPr/>
                <p:nvPr/>
              </p:nvPicPr>
              <p:blipFill>
                <a:blip r:embed="rId1390"/>
                <a:stretch>
                  <a:fillRect/>
                </a:stretch>
              </p:blipFill>
              <p:spPr>
                <a:xfrm>
                  <a:off x="6746854" y="4431005"/>
                  <a:ext cx="1213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1">
              <p14:nvContentPartPr>
                <p14:cNvPr id="878" name="Freihand 877">
                  <a:extLst>
                    <a:ext uri="{FF2B5EF4-FFF2-40B4-BE49-F238E27FC236}">
                      <a16:creationId xmlns:a16="http://schemas.microsoft.com/office/drawing/2014/main" id="{246224E1-C667-4671-9A33-1D7E3C558D0A}"/>
                    </a:ext>
                  </a:extLst>
                </p14:cNvPr>
                <p14:cNvContentPartPr/>
                <p14:nvPr/>
              </p14:nvContentPartPr>
              <p14:xfrm>
                <a:off x="6380374" y="4474925"/>
                <a:ext cx="120600" cy="14760"/>
              </p14:xfrm>
            </p:contentPart>
          </mc:Choice>
          <mc:Fallback>
            <p:pic>
              <p:nvPicPr>
                <p:cNvPr id="878" name="Freihand 877">
                  <a:extLst>
                    <a:ext uri="{FF2B5EF4-FFF2-40B4-BE49-F238E27FC236}">
                      <a16:creationId xmlns:a16="http://schemas.microsoft.com/office/drawing/2014/main" id="{246224E1-C667-4671-9A33-1D7E3C558D0A}"/>
                    </a:ext>
                  </a:extLst>
                </p:cNvPr>
                <p:cNvPicPr/>
                <p:nvPr/>
              </p:nvPicPr>
              <p:blipFill>
                <a:blip r:embed="rId1392"/>
                <a:stretch>
                  <a:fillRect/>
                </a:stretch>
              </p:blipFill>
              <p:spPr>
                <a:xfrm>
                  <a:off x="6376054" y="4470605"/>
                  <a:ext cx="1292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3">
              <p14:nvContentPartPr>
                <p14:cNvPr id="879" name="Freihand 878">
                  <a:extLst>
                    <a:ext uri="{FF2B5EF4-FFF2-40B4-BE49-F238E27FC236}">
                      <a16:creationId xmlns:a16="http://schemas.microsoft.com/office/drawing/2014/main" id="{65B17824-BDE7-4844-882D-E2FCA66E2C3C}"/>
                    </a:ext>
                  </a:extLst>
                </p14:cNvPr>
                <p14:cNvContentPartPr/>
                <p14:nvPr/>
              </p14:nvContentPartPr>
              <p14:xfrm>
                <a:off x="6924694" y="4406525"/>
                <a:ext cx="93240" cy="14760"/>
              </p14:xfrm>
            </p:contentPart>
          </mc:Choice>
          <mc:Fallback>
            <p:pic>
              <p:nvPicPr>
                <p:cNvPr id="879" name="Freihand 878">
                  <a:extLst>
                    <a:ext uri="{FF2B5EF4-FFF2-40B4-BE49-F238E27FC236}">
                      <a16:creationId xmlns:a16="http://schemas.microsoft.com/office/drawing/2014/main" id="{65B17824-BDE7-4844-882D-E2FCA66E2C3C}"/>
                    </a:ext>
                  </a:extLst>
                </p:cNvPr>
                <p:cNvPicPr/>
                <p:nvPr/>
              </p:nvPicPr>
              <p:blipFill>
                <a:blip r:embed="rId1394"/>
                <a:stretch>
                  <a:fillRect/>
                </a:stretch>
              </p:blipFill>
              <p:spPr>
                <a:xfrm>
                  <a:off x="6920374" y="4402205"/>
                  <a:ext cx="1018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5">
              <p14:nvContentPartPr>
                <p14:cNvPr id="881" name="Freihand 880">
                  <a:extLst>
                    <a:ext uri="{FF2B5EF4-FFF2-40B4-BE49-F238E27FC236}">
                      <a16:creationId xmlns:a16="http://schemas.microsoft.com/office/drawing/2014/main" id="{A6B1AF15-3A21-4438-99A8-BFB5F2CFB23C}"/>
                    </a:ext>
                  </a:extLst>
                </p14:cNvPr>
                <p14:cNvContentPartPr/>
                <p14:nvPr/>
              </p14:nvContentPartPr>
              <p14:xfrm>
                <a:off x="5836774" y="4558085"/>
                <a:ext cx="438840" cy="59040"/>
              </p14:xfrm>
            </p:contentPart>
          </mc:Choice>
          <mc:Fallback>
            <p:pic>
              <p:nvPicPr>
                <p:cNvPr id="881" name="Freihand 880">
                  <a:extLst>
                    <a:ext uri="{FF2B5EF4-FFF2-40B4-BE49-F238E27FC236}">
                      <a16:creationId xmlns:a16="http://schemas.microsoft.com/office/drawing/2014/main" id="{A6B1AF15-3A21-4438-99A8-BFB5F2CFB23C}"/>
                    </a:ext>
                  </a:extLst>
                </p:cNvPr>
                <p:cNvPicPr/>
                <p:nvPr/>
              </p:nvPicPr>
              <p:blipFill>
                <a:blip r:embed="rId1396"/>
                <a:stretch>
                  <a:fillRect/>
                </a:stretch>
              </p:blipFill>
              <p:spPr>
                <a:xfrm>
                  <a:off x="5832454" y="4553765"/>
                  <a:ext cx="4474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7">
              <p14:nvContentPartPr>
                <p14:cNvPr id="882" name="Freihand 881">
                  <a:extLst>
                    <a:ext uri="{FF2B5EF4-FFF2-40B4-BE49-F238E27FC236}">
                      <a16:creationId xmlns:a16="http://schemas.microsoft.com/office/drawing/2014/main" id="{0D34AEDA-434A-4D1A-A25F-DA1936C37476}"/>
                    </a:ext>
                  </a:extLst>
                </p14:cNvPr>
                <p14:cNvContentPartPr/>
                <p14:nvPr/>
              </p14:nvContentPartPr>
              <p14:xfrm>
                <a:off x="6293614" y="4515245"/>
                <a:ext cx="608760" cy="82800"/>
              </p14:xfrm>
            </p:contentPart>
          </mc:Choice>
          <mc:Fallback>
            <p:pic>
              <p:nvPicPr>
                <p:cNvPr id="882" name="Freihand 881">
                  <a:extLst>
                    <a:ext uri="{FF2B5EF4-FFF2-40B4-BE49-F238E27FC236}">
                      <a16:creationId xmlns:a16="http://schemas.microsoft.com/office/drawing/2014/main" id="{0D34AEDA-434A-4D1A-A25F-DA1936C37476}"/>
                    </a:ext>
                  </a:extLst>
                </p:cNvPr>
                <p:cNvPicPr/>
                <p:nvPr/>
              </p:nvPicPr>
              <p:blipFill>
                <a:blip r:embed="rId1398"/>
                <a:stretch>
                  <a:fillRect/>
                </a:stretch>
              </p:blipFill>
              <p:spPr>
                <a:xfrm>
                  <a:off x="6289294" y="4510925"/>
                  <a:ext cx="6174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9">
              <p14:nvContentPartPr>
                <p14:cNvPr id="884" name="Freihand 883">
                  <a:extLst>
                    <a:ext uri="{FF2B5EF4-FFF2-40B4-BE49-F238E27FC236}">
                      <a16:creationId xmlns:a16="http://schemas.microsoft.com/office/drawing/2014/main" id="{DFE6E6CA-C5EF-40AB-9F07-6A71BF72D83F}"/>
                    </a:ext>
                  </a:extLst>
                </p14:cNvPr>
                <p14:cNvContentPartPr/>
                <p14:nvPr/>
              </p14:nvContentPartPr>
              <p14:xfrm>
                <a:off x="6298294" y="4637285"/>
                <a:ext cx="531360" cy="162720"/>
              </p14:xfrm>
            </p:contentPart>
          </mc:Choice>
          <mc:Fallback>
            <p:pic>
              <p:nvPicPr>
                <p:cNvPr id="884" name="Freihand 883">
                  <a:extLst>
                    <a:ext uri="{FF2B5EF4-FFF2-40B4-BE49-F238E27FC236}">
                      <a16:creationId xmlns:a16="http://schemas.microsoft.com/office/drawing/2014/main" id="{DFE6E6CA-C5EF-40AB-9F07-6A71BF72D83F}"/>
                    </a:ext>
                  </a:extLst>
                </p:cNvPr>
                <p:cNvPicPr/>
                <p:nvPr/>
              </p:nvPicPr>
              <p:blipFill>
                <a:blip r:embed="rId1400"/>
                <a:stretch>
                  <a:fillRect/>
                </a:stretch>
              </p:blipFill>
              <p:spPr>
                <a:xfrm>
                  <a:off x="6293974" y="4632965"/>
                  <a:ext cx="5400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1">
              <p14:nvContentPartPr>
                <p14:cNvPr id="885" name="Freihand 884">
                  <a:extLst>
                    <a:ext uri="{FF2B5EF4-FFF2-40B4-BE49-F238E27FC236}">
                      <a16:creationId xmlns:a16="http://schemas.microsoft.com/office/drawing/2014/main" id="{77E95C5A-C029-4EC9-B9C6-2943781D7FD7}"/>
                    </a:ext>
                  </a:extLst>
                </p14:cNvPr>
                <p14:cNvContentPartPr/>
                <p14:nvPr/>
              </p14:nvContentPartPr>
              <p14:xfrm>
                <a:off x="6993814" y="4542605"/>
                <a:ext cx="215280" cy="129600"/>
              </p14:xfrm>
            </p:contentPart>
          </mc:Choice>
          <mc:Fallback>
            <p:pic>
              <p:nvPicPr>
                <p:cNvPr id="885" name="Freihand 884">
                  <a:extLst>
                    <a:ext uri="{FF2B5EF4-FFF2-40B4-BE49-F238E27FC236}">
                      <a16:creationId xmlns:a16="http://schemas.microsoft.com/office/drawing/2014/main" id="{77E95C5A-C029-4EC9-B9C6-2943781D7FD7}"/>
                    </a:ext>
                  </a:extLst>
                </p:cNvPr>
                <p:cNvPicPr/>
                <p:nvPr/>
              </p:nvPicPr>
              <p:blipFill>
                <a:blip r:embed="rId1402"/>
                <a:stretch>
                  <a:fillRect/>
                </a:stretch>
              </p:blipFill>
              <p:spPr>
                <a:xfrm>
                  <a:off x="6989494" y="4538285"/>
                  <a:ext cx="2239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3">
              <p14:nvContentPartPr>
                <p14:cNvPr id="886" name="Freihand 885">
                  <a:extLst>
                    <a:ext uri="{FF2B5EF4-FFF2-40B4-BE49-F238E27FC236}">
                      <a16:creationId xmlns:a16="http://schemas.microsoft.com/office/drawing/2014/main" id="{98C52E2C-CFA0-49CA-BB31-8D805F913B85}"/>
                    </a:ext>
                  </a:extLst>
                </p14:cNvPr>
                <p14:cNvContentPartPr/>
                <p14:nvPr/>
              </p14:nvContentPartPr>
              <p14:xfrm>
                <a:off x="7245094" y="4567805"/>
                <a:ext cx="86760" cy="78480"/>
              </p14:xfrm>
            </p:contentPart>
          </mc:Choice>
          <mc:Fallback>
            <p:pic>
              <p:nvPicPr>
                <p:cNvPr id="886" name="Freihand 885">
                  <a:extLst>
                    <a:ext uri="{FF2B5EF4-FFF2-40B4-BE49-F238E27FC236}">
                      <a16:creationId xmlns:a16="http://schemas.microsoft.com/office/drawing/2014/main" id="{98C52E2C-CFA0-49CA-BB31-8D805F913B85}"/>
                    </a:ext>
                  </a:extLst>
                </p:cNvPr>
                <p:cNvPicPr/>
                <p:nvPr/>
              </p:nvPicPr>
              <p:blipFill>
                <a:blip r:embed="rId1404"/>
                <a:stretch>
                  <a:fillRect/>
                </a:stretch>
              </p:blipFill>
              <p:spPr>
                <a:xfrm>
                  <a:off x="7240774" y="4563485"/>
                  <a:ext cx="954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5">
              <p14:nvContentPartPr>
                <p14:cNvPr id="887" name="Freihand 886">
                  <a:extLst>
                    <a:ext uri="{FF2B5EF4-FFF2-40B4-BE49-F238E27FC236}">
                      <a16:creationId xmlns:a16="http://schemas.microsoft.com/office/drawing/2014/main" id="{B42E386E-7D0B-4E28-8561-9217C5B70814}"/>
                    </a:ext>
                  </a:extLst>
                </p14:cNvPr>
                <p14:cNvContentPartPr/>
                <p14:nvPr/>
              </p14:nvContentPartPr>
              <p14:xfrm>
                <a:off x="7258414" y="4459805"/>
                <a:ext cx="11160" cy="19440"/>
              </p14:xfrm>
            </p:contentPart>
          </mc:Choice>
          <mc:Fallback>
            <p:pic>
              <p:nvPicPr>
                <p:cNvPr id="887" name="Freihand 886">
                  <a:extLst>
                    <a:ext uri="{FF2B5EF4-FFF2-40B4-BE49-F238E27FC236}">
                      <a16:creationId xmlns:a16="http://schemas.microsoft.com/office/drawing/2014/main" id="{B42E386E-7D0B-4E28-8561-9217C5B70814}"/>
                    </a:ext>
                  </a:extLst>
                </p:cNvPr>
                <p:cNvPicPr/>
                <p:nvPr/>
              </p:nvPicPr>
              <p:blipFill>
                <a:blip r:embed="rId1406"/>
                <a:stretch>
                  <a:fillRect/>
                </a:stretch>
              </p:blipFill>
              <p:spPr>
                <a:xfrm>
                  <a:off x="7254094" y="4455485"/>
                  <a:ext cx="198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7">
              <p14:nvContentPartPr>
                <p14:cNvPr id="888" name="Freihand 887">
                  <a:extLst>
                    <a:ext uri="{FF2B5EF4-FFF2-40B4-BE49-F238E27FC236}">
                      <a16:creationId xmlns:a16="http://schemas.microsoft.com/office/drawing/2014/main" id="{9D3A1B5F-6425-4F9A-8E1A-8F6A1F8D7922}"/>
                    </a:ext>
                  </a:extLst>
                </p14:cNvPr>
                <p14:cNvContentPartPr/>
                <p14:nvPr/>
              </p14:nvContentPartPr>
              <p14:xfrm>
                <a:off x="7525894" y="4501205"/>
                <a:ext cx="386640" cy="146160"/>
              </p14:xfrm>
            </p:contentPart>
          </mc:Choice>
          <mc:Fallback>
            <p:pic>
              <p:nvPicPr>
                <p:cNvPr id="888" name="Freihand 887">
                  <a:extLst>
                    <a:ext uri="{FF2B5EF4-FFF2-40B4-BE49-F238E27FC236}">
                      <a16:creationId xmlns:a16="http://schemas.microsoft.com/office/drawing/2014/main" id="{9D3A1B5F-6425-4F9A-8E1A-8F6A1F8D7922}"/>
                    </a:ext>
                  </a:extLst>
                </p:cNvPr>
                <p:cNvPicPr/>
                <p:nvPr/>
              </p:nvPicPr>
              <p:blipFill>
                <a:blip r:embed="rId1408"/>
                <a:stretch>
                  <a:fillRect/>
                </a:stretch>
              </p:blipFill>
              <p:spPr>
                <a:xfrm>
                  <a:off x="7521574" y="4496885"/>
                  <a:ext cx="3952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9">
              <p14:nvContentPartPr>
                <p14:cNvPr id="889" name="Freihand 888">
                  <a:extLst>
                    <a:ext uri="{FF2B5EF4-FFF2-40B4-BE49-F238E27FC236}">
                      <a16:creationId xmlns:a16="http://schemas.microsoft.com/office/drawing/2014/main" id="{A8602545-83E3-433D-A2F1-C787B455D57E}"/>
                    </a:ext>
                  </a:extLst>
                </p14:cNvPr>
                <p14:cNvContentPartPr/>
                <p14:nvPr/>
              </p14:nvContentPartPr>
              <p14:xfrm>
                <a:off x="6497734" y="4875245"/>
                <a:ext cx="128520" cy="91080"/>
              </p14:xfrm>
            </p:contentPart>
          </mc:Choice>
          <mc:Fallback>
            <p:pic>
              <p:nvPicPr>
                <p:cNvPr id="889" name="Freihand 888">
                  <a:extLst>
                    <a:ext uri="{FF2B5EF4-FFF2-40B4-BE49-F238E27FC236}">
                      <a16:creationId xmlns:a16="http://schemas.microsoft.com/office/drawing/2014/main" id="{A8602545-83E3-433D-A2F1-C787B455D57E}"/>
                    </a:ext>
                  </a:extLst>
                </p:cNvPr>
                <p:cNvPicPr/>
                <p:nvPr/>
              </p:nvPicPr>
              <p:blipFill>
                <a:blip r:embed="rId1410"/>
                <a:stretch>
                  <a:fillRect/>
                </a:stretch>
              </p:blipFill>
              <p:spPr>
                <a:xfrm>
                  <a:off x="6493414" y="4870925"/>
                  <a:ext cx="1371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1">
              <p14:nvContentPartPr>
                <p14:cNvPr id="890" name="Freihand 889">
                  <a:extLst>
                    <a:ext uri="{FF2B5EF4-FFF2-40B4-BE49-F238E27FC236}">
                      <a16:creationId xmlns:a16="http://schemas.microsoft.com/office/drawing/2014/main" id="{6190BBC2-5D58-4AA0-9377-F90213A5AE24}"/>
                    </a:ext>
                  </a:extLst>
                </p14:cNvPr>
                <p14:cNvContentPartPr/>
                <p14:nvPr/>
              </p14:nvContentPartPr>
              <p14:xfrm>
                <a:off x="6662974" y="4801445"/>
                <a:ext cx="99000" cy="131760"/>
              </p14:xfrm>
            </p:contentPart>
          </mc:Choice>
          <mc:Fallback>
            <p:pic>
              <p:nvPicPr>
                <p:cNvPr id="890" name="Freihand 889">
                  <a:extLst>
                    <a:ext uri="{FF2B5EF4-FFF2-40B4-BE49-F238E27FC236}">
                      <a16:creationId xmlns:a16="http://schemas.microsoft.com/office/drawing/2014/main" id="{6190BBC2-5D58-4AA0-9377-F90213A5AE24}"/>
                    </a:ext>
                  </a:extLst>
                </p:cNvPr>
                <p:cNvPicPr/>
                <p:nvPr/>
              </p:nvPicPr>
              <p:blipFill>
                <a:blip r:embed="rId1412"/>
                <a:stretch>
                  <a:fillRect/>
                </a:stretch>
              </p:blipFill>
              <p:spPr>
                <a:xfrm>
                  <a:off x="6658654" y="4797125"/>
                  <a:ext cx="1076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3">
              <p14:nvContentPartPr>
                <p14:cNvPr id="891" name="Freihand 890">
                  <a:extLst>
                    <a:ext uri="{FF2B5EF4-FFF2-40B4-BE49-F238E27FC236}">
                      <a16:creationId xmlns:a16="http://schemas.microsoft.com/office/drawing/2014/main" id="{3675C931-AA4D-4C11-BA87-D973C462124E}"/>
                    </a:ext>
                  </a:extLst>
                </p14:cNvPr>
                <p14:cNvContentPartPr/>
                <p14:nvPr/>
              </p14:nvContentPartPr>
              <p14:xfrm>
                <a:off x="6809134" y="4843565"/>
                <a:ext cx="164160" cy="91440"/>
              </p14:xfrm>
            </p:contentPart>
          </mc:Choice>
          <mc:Fallback>
            <p:pic>
              <p:nvPicPr>
                <p:cNvPr id="891" name="Freihand 890">
                  <a:extLst>
                    <a:ext uri="{FF2B5EF4-FFF2-40B4-BE49-F238E27FC236}">
                      <a16:creationId xmlns:a16="http://schemas.microsoft.com/office/drawing/2014/main" id="{3675C931-AA4D-4C11-BA87-D973C462124E}"/>
                    </a:ext>
                  </a:extLst>
                </p:cNvPr>
                <p:cNvPicPr/>
                <p:nvPr/>
              </p:nvPicPr>
              <p:blipFill>
                <a:blip r:embed="rId1414"/>
                <a:stretch>
                  <a:fillRect/>
                </a:stretch>
              </p:blipFill>
              <p:spPr>
                <a:xfrm>
                  <a:off x="6804814" y="4839245"/>
                  <a:ext cx="1728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5">
              <p14:nvContentPartPr>
                <p14:cNvPr id="892" name="Freihand 891">
                  <a:extLst>
                    <a:ext uri="{FF2B5EF4-FFF2-40B4-BE49-F238E27FC236}">
                      <a16:creationId xmlns:a16="http://schemas.microsoft.com/office/drawing/2014/main" id="{FD344E72-B845-4219-AA65-8F9921104D94}"/>
                    </a:ext>
                  </a:extLst>
                </p14:cNvPr>
                <p14:cNvContentPartPr/>
                <p14:nvPr/>
              </p14:nvContentPartPr>
              <p14:xfrm>
                <a:off x="7016134" y="4830965"/>
                <a:ext cx="126000" cy="87840"/>
              </p14:xfrm>
            </p:contentPart>
          </mc:Choice>
          <mc:Fallback>
            <p:pic>
              <p:nvPicPr>
                <p:cNvPr id="892" name="Freihand 891">
                  <a:extLst>
                    <a:ext uri="{FF2B5EF4-FFF2-40B4-BE49-F238E27FC236}">
                      <a16:creationId xmlns:a16="http://schemas.microsoft.com/office/drawing/2014/main" id="{FD344E72-B845-4219-AA65-8F9921104D94}"/>
                    </a:ext>
                  </a:extLst>
                </p:cNvPr>
                <p:cNvPicPr/>
                <p:nvPr/>
              </p:nvPicPr>
              <p:blipFill>
                <a:blip r:embed="rId1416"/>
                <a:stretch>
                  <a:fillRect/>
                </a:stretch>
              </p:blipFill>
              <p:spPr>
                <a:xfrm>
                  <a:off x="7011814" y="4826645"/>
                  <a:ext cx="1346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7">
              <p14:nvContentPartPr>
                <p14:cNvPr id="893" name="Freihand 892">
                  <a:extLst>
                    <a:ext uri="{FF2B5EF4-FFF2-40B4-BE49-F238E27FC236}">
                      <a16:creationId xmlns:a16="http://schemas.microsoft.com/office/drawing/2014/main" id="{1F3560C4-6AD1-49B5-A84C-3A16DAA9D28F}"/>
                    </a:ext>
                  </a:extLst>
                </p14:cNvPr>
                <p14:cNvContentPartPr/>
                <p14:nvPr/>
              </p14:nvContentPartPr>
              <p14:xfrm>
                <a:off x="7182454" y="4758245"/>
                <a:ext cx="240120" cy="253080"/>
              </p14:xfrm>
            </p:contentPart>
          </mc:Choice>
          <mc:Fallback>
            <p:pic>
              <p:nvPicPr>
                <p:cNvPr id="893" name="Freihand 892">
                  <a:extLst>
                    <a:ext uri="{FF2B5EF4-FFF2-40B4-BE49-F238E27FC236}">
                      <a16:creationId xmlns:a16="http://schemas.microsoft.com/office/drawing/2014/main" id="{1F3560C4-6AD1-49B5-A84C-3A16DAA9D28F}"/>
                    </a:ext>
                  </a:extLst>
                </p:cNvPr>
                <p:cNvPicPr/>
                <p:nvPr/>
              </p:nvPicPr>
              <p:blipFill>
                <a:blip r:embed="rId1418"/>
                <a:stretch>
                  <a:fillRect/>
                </a:stretch>
              </p:blipFill>
              <p:spPr>
                <a:xfrm>
                  <a:off x="7178134" y="4753925"/>
                  <a:ext cx="2487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9">
              <p14:nvContentPartPr>
                <p14:cNvPr id="894" name="Freihand 893">
                  <a:extLst>
                    <a:ext uri="{FF2B5EF4-FFF2-40B4-BE49-F238E27FC236}">
                      <a16:creationId xmlns:a16="http://schemas.microsoft.com/office/drawing/2014/main" id="{D5EE364E-F0BC-4F5E-8B41-4C3BBFD886F5}"/>
                    </a:ext>
                  </a:extLst>
                </p14:cNvPr>
                <p14:cNvContentPartPr/>
                <p14:nvPr/>
              </p14:nvContentPartPr>
              <p14:xfrm>
                <a:off x="7497814" y="4788125"/>
                <a:ext cx="79200" cy="90720"/>
              </p14:xfrm>
            </p:contentPart>
          </mc:Choice>
          <mc:Fallback>
            <p:pic>
              <p:nvPicPr>
                <p:cNvPr id="894" name="Freihand 893">
                  <a:extLst>
                    <a:ext uri="{FF2B5EF4-FFF2-40B4-BE49-F238E27FC236}">
                      <a16:creationId xmlns:a16="http://schemas.microsoft.com/office/drawing/2014/main" id="{D5EE364E-F0BC-4F5E-8B41-4C3BBFD886F5}"/>
                    </a:ext>
                  </a:extLst>
                </p:cNvPr>
                <p:cNvPicPr/>
                <p:nvPr/>
              </p:nvPicPr>
              <p:blipFill>
                <a:blip r:embed="rId1420"/>
                <a:stretch>
                  <a:fillRect/>
                </a:stretch>
              </p:blipFill>
              <p:spPr>
                <a:xfrm>
                  <a:off x="7493494" y="4783805"/>
                  <a:ext cx="878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1">
              <p14:nvContentPartPr>
                <p14:cNvPr id="895" name="Freihand 894">
                  <a:extLst>
                    <a:ext uri="{FF2B5EF4-FFF2-40B4-BE49-F238E27FC236}">
                      <a16:creationId xmlns:a16="http://schemas.microsoft.com/office/drawing/2014/main" id="{C002E659-425A-4C56-98B8-87548991A0B3}"/>
                    </a:ext>
                  </a:extLst>
                </p14:cNvPr>
                <p14:cNvContentPartPr/>
                <p14:nvPr/>
              </p14:nvContentPartPr>
              <p14:xfrm>
                <a:off x="7588534" y="4770845"/>
                <a:ext cx="190080" cy="74520"/>
              </p14:xfrm>
            </p:contentPart>
          </mc:Choice>
          <mc:Fallback>
            <p:pic>
              <p:nvPicPr>
                <p:cNvPr id="895" name="Freihand 894">
                  <a:extLst>
                    <a:ext uri="{FF2B5EF4-FFF2-40B4-BE49-F238E27FC236}">
                      <a16:creationId xmlns:a16="http://schemas.microsoft.com/office/drawing/2014/main" id="{C002E659-425A-4C56-98B8-87548991A0B3}"/>
                    </a:ext>
                  </a:extLst>
                </p:cNvPr>
                <p:cNvPicPr/>
                <p:nvPr/>
              </p:nvPicPr>
              <p:blipFill>
                <a:blip r:embed="rId1422"/>
                <a:stretch>
                  <a:fillRect/>
                </a:stretch>
              </p:blipFill>
              <p:spPr>
                <a:xfrm>
                  <a:off x="7584214" y="4766525"/>
                  <a:ext cx="1987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3">
              <p14:nvContentPartPr>
                <p14:cNvPr id="896" name="Freihand 895">
                  <a:extLst>
                    <a:ext uri="{FF2B5EF4-FFF2-40B4-BE49-F238E27FC236}">
                      <a16:creationId xmlns:a16="http://schemas.microsoft.com/office/drawing/2014/main" id="{364781BF-5435-4816-85F0-EE5A3C6B0FA8}"/>
                    </a:ext>
                  </a:extLst>
                </p14:cNvPr>
                <p14:cNvContentPartPr/>
                <p14:nvPr/>
              </p14:nvContentPartPr>
              <p14:xfrm>
                <a:off x="7882654" y="4833845"/>
                <a:ext cx="11160" cy="103680"/>
              </p14:xfrm>
            </p:contentPart>
          </mc:Choice>
          <mc:Fallback>
            <p:pic>
              <p:nvPicPr>
                <p:cNvPr id="896" name="Freihand 895">
                  <a:extLst>
                    <a:ext uri="{FF2B5EF4-FFF2-40B4-BE49-F238E27FC236}">
                      <a16:creationId xmlns:a16="http://schemas.microsoft.com/office/drawing/2014/main" id="{364781BF-5435-4816-85F0-EE5A3C6B0FA8}"/>
                    </a:ext>
                  </a:extLst>
                </p:cNvPr>
                <p:cNvPicPr/>
                <p:nvPr/>
              </p:nvPicPr>
              <p:blipFill>
                <a:blip r:embed="rId1424"/>
                <a:stretch>
                  <a:fillRect/>
                </a:stretch>
              </p:blipFill>
              <p:spPr>
                <a:xfrm>
                  <a:off x="7878334" y="4829525"/>
                  <a:ext cx="198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5">
              <p14:nvContentPartPr>
                <p14:cNvPr id="897" name="Freihand 896">
                  <a:extLst>
                    <a:ext uri="{FF2B5EF4-FFF2-40B4-BE49-F238E27FC236}">
                      <a16:creationId xmlns:a16="http://schemas.microsoft.com/office/drawing/2014/main" id="{3B602553-54F5-44AF-BE96-3DF9E199A2A4}"/>
                    </a:ext>
                  </a:extLst>
                </p14:cNvPr>
                <p14:cNvContentPartPr/>
                <p14:nvPr/>
              </p14:nvContentPartPr>
              <p14:xfrm>
                <a:off x="8001814" y="4693445"/>
                <a:ext cx="126720" cy="155160"/>
              </p14:xfrm>
            </p:contentPart>
          </mc:Choice>
          <mc:Fallback>
            <p:pic>
              <p:nvPicPr>
                <p:cNvPr id="897" name="Freihand 896">
                  <a:extLst>
                    <a:ext uri="{FF2B5EF4-FFF2-40B4-BE49-F238E27FC236}">
                      <a16:creationId xmlns:a16="http://schemas.microsoft.com/office/drawing/2014/main" id="{3B602553-54F5-44AF-BE96-3DF9E199A2A4}"/>
                    </a:ext>
                  </a:extLst>
                </p:cNvPr>
                <p:cNvPicPr/>
                <p:nvPr/>
              </p:nvPicPr>
              <p:blipFill>
                <a:blip r:embed="rId1426"/>
                <a:stretch>
                  <a:fillRect/>
                </a:stretch>
              </p:blipFill>
              <p:spPr>
                <a:xfrm>
                  <a:off x="7997494" y="4689125"/>
                  <a:ext cx="1353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7">
              <p14:nvContentPartPr>
                <p14:cNvPr id="898" name="Freihand 897">
                  <a:extLst>
                    <a:ext uri="{FF2B5EF4-FFF2-40B4-BE49-F238E27FC236}">
                      <a16:creationId xmlns:a16="http://schemas.microsoft.com/office/drawing/2014/main" id="{48401F72-8CF4-4EA2-BDA6-B9E62097A9B9}"/>
                    </a:ext>
                  </a:extLst>
                </p14:cNvPr>
                <p14:cNvContentPartPr/>
                <p14:nvPr/>
              </p14:nvContentPartPr>
              <p14:xfrm>
                <a:off x="8166694" y="4647725"/>
                <a:ext cx="264600" cy="172440"/>
              </p14:xfrm>
            </p:contentPart>
          </mc:Choice>
          <mc:Fallback>
            <p:pic>
              <p:nvPicPr>
                <p:cNvPr id="898" name="Freihand 897">
                  <a:extLst>
                    <a:ext uri="{FF2B5EF4-FFF2-40B4-BE49-F238E27FC236}">
                      <a16:creationId xmlns:a16="http://schemas.microsoft.com/office/drawing/2014/main" id="{48401F72-8CF4-4EA2-BDA6-B9E62097A9B9}"/>
                    </a:ext>
                  </a:extLst>
                </p:cNvPr>
                <p:cNvPicPr/>
                <p:nvPr/>
              </p:nvPicPr>
              <p:blipFill>
                <a:blip r:embed="rId1428"/>
                <a:stretch>
                  <a:fillRect/>
                </a:stretch>
              </p:blipFill>
              <p:spPr>
                <a:xfrm>
                  <a:off x="8162374" y="4643405"/>
                  <a:ext cx="2732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9">
              <p14:nvContentPartPr>
                <p14:cNvPr id="900" name="Freihand 899">
                  <a:extLst>
                    <a:ext uri="{FF2B5EF4-FFF2-40B4-BE49-F238E27FC236}">
                      <a16:creationId xmlns:a16="http://schemas.microsoft.com/office/drawing/2014/main" id="{DC992ABB-D82D-41CE-83A4-6405E497A4BC}"/>
                    </a:ext>
                  </a:extLst>
                </p14:cNvPr>
                <p14:cNvContentPartPr/>
                <p14:nvPr/>
              </p14:nvContentPartPr>
              <p14:xfrm>
                <a:off x="6574054" y="5061005"/>
                <a:ext cx="184680" cy="125640"/>
              </p14:xfrm>
            </p:contentPart>
          </mc:Choice>
          <mc:Fallback>
            <p:pic>
              <p:nvPicPr>
                <p:cNvPr id="900" name="Freihand 899">
                  <a:extLst>
                    <a:ext uri="{FF2B5EF4-FFF2-40B4-BE49-F238E27FC236}">
                      <a16:creationId xmlns:a16="http://schemas.microsoft.com/office/drawing/2014/main" id="{DC992ABB-D82D-41CE-83A4-6405E497A4BC}"/>
                    </a:ext>
                  </a:extLst>
                </p:cNvPr>
                <p:cNvPicPr/>
                <p:nvPr/>
              </p:nvPicPr>
              <p:blipFill>
                <a:blip r:embed="rId1430"/>
                <a:stretch>
                  <a:fillRect/>
                </a:stretch>
              </p:blipFill>
              <p:spPr>
                <a:xfrm>
                  <a:off x="6569734" y="5056685"/>
                  <a:ext cx="1933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1">
              <p14:nvContentPartPr>
                <p14:cNvPr id="901" name="Freihand 900">
                  <a:extLst>
                    <a:ext uri="{FF2B5EF4-FFF2-40B4-BE49-F238E27FC236}">
                      <a16:creationId xmlns:a16="http://schemas.microsoft.com/office/drawing/2014/main" id="{1C246904-AFA0-4FB5-B805-933533847916}"/>
                    </a:ext>
                  </a:extLst>
                </p14:cNvPr>
                <p14:cNvContentPartPr/>
                <p14:nvPr/>
              </p14:nvContentPartPr>
              <p14:xfrm>
                <a:off x="6796174" y="5095925"/>
                <a:ext cx="99000" cy="81720"/>
              </p14:xfrm>
            </p:contentPart>
          </mc:Choice>
          <mc:Fallback>
            <p:pic>
              <p:nvPicPr>
                <p:cNvPr id="901" name="Freihand 900">
                  <a:extLst>
                    <a:ext uri="{FF2B5EF4-FFF2-40B4-BE49-F238E27FC236}">
                      <a16:creationId xmlns:a16="http://schemas.microsoft.com/office/drawing/2014/main" id="{1C246904-AFA0-4FB5-B805-933533847916}"/>
                    </a:ext>
                  </a:extLst>
                </p:cNvPr>
                <p:cNvPicPr/>
                <p:nvPr/>
              </p:nvPicPr>
              <p:blipFill>
                <a:blip r:embed="rId1432"/>
                <a:stretch>
                  <a:fillRect/>
                </a:stretch>
              </p:blipFill>
              <p:spPr>
                <a:xfrm>
                  <a:off x="6791854" y="5091605"/>
                  <a:ext cx="1076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3">
              <p14:nvContentPartPr>
                <p14:cNvPr id="902" name="Freihand 901">
                  <a:extLst>
                    <a:ext uri="{FF2B5EF4-FFF2-40B4-BE49-F238E27FC236}">
                      <a16:creationId xmlns:a16="http://schemas.microsoft.com/office/drawing/2014/main" id="{1F154133-81CE-43F4-AA12-6EC0F57C7ADF}"/>
                    </a:ext>
                  </a:extLst>
                </p14:cNvPr>
                <p14:cNvContentPartPr/>
                <p14:nvPr/>
              </p14:nvContentPartPr>
              <p14:xfrm>
                <a:off x="7047814" y="5098085"/>
                <a:ext cx="110160" cy="156960"/>
              </p14:xfrm>
            </p:contentPart>
          </mc:Choice>
          <mc:Fallback>
            <p:pic>
              <p:nvPicPr>
                <p:cNvPr id="902" name="Freihand 901">
                  <a:extLst>
                    <a:ext uri="{FF2B5EF4-FFF2-40B4-BE49-F238E27FC236}">
                      <a16:creationId xmlns:a16="http://schemas.microsoft.com/office/drawing/2014/main" id="{1F154133-81CE-43F4-AA12-6EC0F57C7ADF}"/>
                    </a:ext>
                  </a:extLst>
                </p:cNvPr>
                <p:cNvPicPr/>
                <p:nvPr/>
              </p:nvPicPr>
              <p:blipFill>
                <a:blip r:embed="rId1434"/>
                <a:stretch>
                  <a:fillRect/>
                </a:stretch>
              </p:blipFill>
              <p:spPr>
                <a:xfrm>
                  <a:off x="7043494" y="5093765"/>
                  <a:ext cx="1188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5">
              <p14:nvContentPartPr>
                <p14:cNvPr id="903" name="Freihand 902">
                  <a:extLst>
                    <a:ext uri="{FF2B5EF4-FFF2-40B4-BE49-F238E27FC236}">
                      <a16:creationId xmlns:a16="http://schemas.microsoft.com/office/drawing/2014/main" id="{8ABD824F-DF61-4F26-8E68-BAF511049815}"/>
                    </a:ext>
                  </a:extLst>
                </p14:cNvPr>
                <p14:cNvContentPartPr/>
                <p14:nvPr/>
              </p14:nvContentPartPr>
              <p14:xfrm>
                <a:off x="7200454" y="5090525"/>
                <a:ext cx="227160" cy="71640"/>
              </p14:xfrm>
            </p:contentPart>
          </mc:Choice>
          <mc:Fallback>
            <p:pic>
              <p:nvPicPr>
                <p:cNvPr id="903" name="Freihand 902">
                  <a:extLst>
                    <a:ext uri="{FF2B5EF4-FFF2-40B4-BE49-F238E27FC236}">
                      <a16:creationId xmlns:a16="http://schemas.microsoft.com/office/drawing/2014/main" id="{8ABD824F-DF61-4F26-8E68-BAF511049815}"/>
                    </a:ext>
                  </a:extLst>
                </p:cNvPr>
                <p:cNvPicPr/>
                <p:nvPr/>
              </p:nvPicPr>
              <p:blipFill>
                <a:blip r:embed="rId1436"/>
                <a:stretch>
                  <a:fillRect/>
                </a:stretch>
              </p:blipFill>
              <p:spPr>
                <a:xfrm>
                  <a:off x="7196134" y="5086205"/>
                  <a:ext cx="2358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7">
              <p14:nvContentPartPr>
                <p14:cNvPr id="904" name="Freihand 903">
                  <a:extLst>
                    <a:ext uri="{FF2B5EF4-FFF2-40B4-BE49-F238E27FC236}">
                      <a16:creationId xmlns:a16="http://schemas.microsoft.com/office/drawing/2014/main" id="{02453C35-7253-464E-A3E6-466A4E2AC281}"/>
                    </a:ext>
                  </a:extLst>
                </p14:cNvPr>
                <p14:cNvContentPartPr/>
                <p14:nvPr/>
              </p14:nvContentPartPr>
              <p14:xfrm>
                <a:off x="7329694" y="5012765"/>
                <a:ext cx="360" cy="360"/>
              </p14:xfrm>
            </p:contentPart>
          </mc:Choice>
          <mc:Fallback>
            <p:pic>
              <p:nvPicPr>
                <p:cNvPr id="904" name="Freihand 903">
                  <a:extLst>
                    <a:ext uri="{FF2B5EF4-FFF2-40B4-BE49-F238E27FC236}">
                      <a16:creationId xmlns:a16="http://schemas.microsoft.com/office/drawing/2014/main" id="{02453C35-7253-464E-A3E6-466A4E2AC28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325374" y="50084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8">
              <p14:nvContentPartPr>
                <p14:cNvPr id="905" name="Freihand 904">
                  <a:extLst>
                    <a:ext uri="{FF2B5EF4-FFF2-40B4-BE49-F238E27FC236}">
                      <a16:creationId xmlns:a16="http://schemas.microsoft.com/office/drawing/2014/main" id="{1470F4B3-75B9-4302-BCF3-28E0E6CFE5F1}"/>
                    </a:ext>
                  </a:extLst>
                </p14:cNvPr>
                <p14:cNvContentPartPr/>
                <p14:nvPr/>
              </p14:nvContentPartPr>
              <p14:xfrm>
                <a:off x="7467574" y="4999805"/>
                <a:ext cx="34560" cy="124920"/>
              </p14:xfrm>
            </p:contentPart>
          </mc:Choice>
          <mc:Fallback>
            <p:pic>
              <p:nvPicPr>
                <p:cNvPr id="905" name="Freihand 904">
                  <a:extLst>
                    <a:ext uri="{FF2B5EF4-FFF2-40B4-BE49-F238E27FC236}">
                      <a16:creationId xmlns:a16="http://schemas.microsoft.com/office/drawing/2014/main" id="{1470F4B3-75B9-4302-BCF3-28E0E6CFE5F1}"/>
                    </a:ext>
                  </a:extLst>
                </p:cNvPr>
                <p:cNvPicPr/>
                <p:nvPr/>
              </p:nvPicPr>
              <p:blipFill>
                <a:blip r:embed="rId1439"/>
                <a:stretch>
                  <a:fillRect/>
                </a:stretch>
              </p:blipFill>
              <p:spPr>
                <a:xfrm>
                  <a:off x="7463254" y="4995485"/>
                  <a:ext cx="432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0">
              <p14:nvContentPartPr>
                <p14:cNvPr id="906" name="Freihand 905">
                  <a:extLst>
                    <a:ext uri="{FF2B5EF4-FFF2-40B4-BE49-F238E27FC236}">
                      <a16:creationId xmlns:a16="http://schemas.microsoft.com/office/drawing/2014/main" id="{C157DE3C-4E61-43FC-BB08-5307707C14F1}"/>
                    </a:ext>
                  </a:extLst>
                </p14:cNvPr>
                <p14:cNvContentPartPr/>
                <p14:nvPr/>
              </p14:nvContentPartPr>
              <p14:xfrm>
                <a:off x="7439494" y="5049845"/>
                <a:ext cx="95760" cy="27720"/>
              </p14:xfrm>
            </p:contentPart>
          </mc:Choice>
          <mc:Fallback>
            <p:pic>
              <p:nvPicPr>
                <p:cNvPr id="906" name="Freihand 905">
                  <a:extLst>
                    <a:ext uri="{FF2B5EF4-FFF2-40B4-BE49-F238E27FC236}">
                      <a16:creationId xmlns:a16="http://schemas.microsoft.com/office/drawing/2014/main" id="{C157DE3C-4E61-43FC-BB08-5307707C14F1}"/>
                    </a:ext>
                  </a:extLst>
                </p:cNvPr>
                <p:cNvPicPr/>
                <p:nvPr/>
              </p:nvPicPr>
              <p:blipFill>
                <a:blip r:embed="rId1441"/>
                <a:stretch>
                  <a:fillRect/>
                </a:stretch>
              </p:blipFill>
              <p:spPr>
                <a:xfrm>
                  <a:off x="7435174" y="5045525"/>
                  <a:ext cx="1044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2">
              <p14:nvContentPartPr>
                <p14:cNvPr id="908" name="Freihand 907">
                  <a:extLst>
                    <a:ext uri="{FF2B5EF4-FFF2-40B4-BE49-F238E27FC236}">
                      <a16:creationId xmlns:a16="http://schemas.microsoft.com/office/drawing/2014/main" id="{C94CFBE7-122A-4143-91F2-64CC1A8506CA}"/>
                    </a:ext>
                  </a:extLst>
                </p14:cNvPr>
                <p14:cNvContentPartPr/>
                <p14:nvPr/>
              </p14:nvContentPartPr>
              <p14:xfrm>
                <a:off x="7732534" y="5072165"/>
                <a:ext cx="42840" cy="99360"/>
              </p14:xfrm>
            </p:contentPart>
          </mc:Choice>
          <mc:Fallback>
            <p:pic>
              <p:nvPicPr>
                <p:cNvPr id="908" name="Freihand 907">
                  <a:extLst>
                    <a:ext uri="{FF2B5EF4-FFF2-40B4-BE49-F238E27FC236}">
                      <a16:creationId xmlns:a16="http://schemas.microsoft.com/office/drawing/2014/main" id="{C94CFBE7-122A-4143-91F2-64CC1A8506CA}"/>
                    </a:ext>
                  </a:extLst>
                </p:cNvPr>
                <p:cNvPicPr/>
                <p:nvPr/>
              </p:nvPicPr>
              <p:blipFill>
                <a:blip r:embed="rId1443"/>
                <a:stretch>
                  <a:fillRect/>
                </a:stretch>
              </p:blipFill>
              <p:spPr>
                <a:xfrm>
                  <a:off x="7728214" y="5067845"/>
                  <a:ext cx="514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4">
              <p14:nvContentPartPr>
                <p14:cNvPr id="909" name="Freihand 908">
                  <a:extLst>
                    <a:ext uri="{FF2B5EF4-FFF2-40B4-BE49-F238E27FC236}">
                      <a16:creationId xmlns:a16="http://schemas.microsoft.com/office/drawing/2014/main" id="{20DFA8F9-BE8B-4A56-9AEB-347B2A5F73DE}"/>
                    </a:ext>
                  </a:extLst>
                </p14:cNvPr>
                <p14:cNvContentPartPr/>
                <p14:nvPr/>
              </p14:nvContentPartPr>
              <p14:xfrm>
                <a:off x="7734334" y="5100965"/>
                <a:ext cx="78840" cy="42120"/>
              </p14:xfrm>
            </p:contentPart>
          </mc:Choice>
          <mc:Fallback>
            <p:pic>
              <p:nvPicPr>
                <p:cNvPr id="909" name="Freihand 908">
                  <a:extLst>
                    <a:ext uri="{FF2B5EF4-FFF2-40B4-BE49-F238E27FC236}">
                      <a16:creationId xmlns:a16="http://schemas.microsoft.com/office/drawing/2014/main" id="{20DFA8F9-BE8B-4A56-9AEB-347B2A5F73DE}"/>
                    </a:ext>
                  </a:extLst>
                </p:cNvPr>
                <p:cNvPicPr/>
                <p:nvPr/>
              </p:nvPicPr>
              <p:blipFill>
                <a:blip r:embed="rId1445"/>
                <a:stretch>
                  <a:fillRect/>
                </a:stretch>
              </p:blipFill>
              <p:spPr>
                <a:xfrm>
                  <a:off x="7730014" y="5096645"/>
                  <a:ext cx="874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6">
              <p14:nvContentPartPr>
                <p14:cNvPr id="911" name="Freihand 910">
                  <a:extLst>
                    <a:ext uri="{FF2B5EF4-FFF2-40B4-BE49-F238E27FC236}">
                      <a16:creationId xmlns:a16="http://schemas.microsoft.com/office/drawing/2014/main" id="{145A36E2-938B-417A-A2DC-E05575291C90}"/>
                    </a:ext>
                  </a:extLst>
                </p14:cNvPr>
                <p14:cNvContentPartPr/>
                <p14:nvPr/>
              </p14:nvContentPartPr>
              <p14:xfrm>
                <a:off x="7671334" y="5019965"/>
                <a:ext cx="137880" cy="38880"/>
              </p14:xfrm>
            </p:contentPart>
          </mc:Choice>
          <mc:Fallback>
            <p:pic>
              <p:nvPicPr>
                <p:cNvPr id="911" name="Freihand 910">
                  <a:extLst>
                    <a:ext uri="{FF2B5EF4-FFF2-40B4-BE49-F238E27FC236}">
                      <a16:creationId xmlns:a16="http://schemas.microsoft.com/office/drawing/2014/main" id="{145A36E2-938B-417A-A2DC-E05575291C90}"/>
                    </a:ext>
                  </a:extLst>
                </p:cNvPr>
                <p:cNvPicPr/>
                <p:nvPr/>
              </p:nvPicPr>
              <p:blipFill>
                <a:blip r:embed="rId1447"/>
                <a:stretch>
                  <a:fillRect/>
                </a:stretch>
              </p:blipFill>
              <p:spPr>
                <a:xfrm>
                  <a:off x="7667014" y="5015645"/>
                  <a:ext cx="1465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8">
              <p14:nvContentPartPr>
                <p14:cNvPr id="912" name="Freihand 911">
                  <a:extLst>
                    <a:ext uri="{FF2B5EF4-FFF2-40B4-BE49-F238E27FC236}">
                      <a16:creationId xmlns:a16="http://schemas.microsoft.com/office/drawing/2014/main" id="{CB2E0368-5048-4874-8D3B-41E64F748EC6}"/>
                    </a:ext>
                  </a:extLst>
                </p14:cNvPr>
                <p14:cNvContentPartPr/>
                <p14:nvPr/>
              </p14:nvContentPartPr>
              <p14:xfrm>
                <a:off x="7874374" y="5077205"/>
                <a:ext cx="18720" cy="83520"/>
              </p14:xfrm>
            </p:contentPart>
          </mc:Choice>
          <mc:Fallback>
            <p:pic>
              <p:nvPicPr>
                <p:cNvPr id="912" name="Freihand 911">
                  <a:extLst>
                    <a:ext uri="{FF2B5EF4-FFF2-40B4-BE49-F238E27FC236}">
                      <a16:creationId xmlns:a16="http://schemas.microsoft.com/office/drawing/2014/main" id="{CB2E0368-5048-4874-8D3B-41E64F748EC6}"/>
                    </a:ext>
                  </a:extLst>
                </p:cNvPr>
                <p:cNvPicPr/>
                <p:nvPr/>
              </p:nvPicPr>
              <p:blipFill>
                <a:blip r:embed="rId1449"/>
                <a:stretch>
                  <a:fillRect/>
                </a:stretch>
              </p:blipFill>
              <p:spPr>
                <a:xfrm>
                  <a:off x="7870054" y="5072885"/>
                  <a:ext cx="273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0">
              <p14:nvContentPartPr>
                <p14:cNvPr id="913" name="Freihand 912">
                  <a:extLst>
                    <a:ext uri="{FF2B5EF4-FFF2-40B4-BE49-F238E27FC236}">
                      <a16:creationId xmlns:a16="http://schemas.microsoft.com/office/drawing/2014/main" id="{684A9892-63F7-440F-B390-F19EF22A27AF}"/>
                    </a:ext>
                  </a:extLst>
                </p14:cNvPr>
                <p14:cNvContentPartPr/>
                <p14:nvPr/>
              </p14:nvContentPartPr>
              <p14:xfrm>
                <a:off x="7919734" y="5025365"/>
                <a:ext cx="82440" cy="169200"/>
              </p14:xfrm>
            </p:contentPart>
          </mc:Choice>
          <mc:Fallback>
            <p:pic>
              <p:nvPicPr>
                <p:cNvPr id="913" name="Freihand 912">
                  <a:extLst>
                    <a:ext uri="{FF2B5EF4-FFF2-40B4-BE49-F238E27FC236}">
                      <a16:creationId xmlns:a16="http://schemas.microsoft.com/office/drawing/2014/main" id="{684A9892-63F7-440F-B390-F19EF22A27AF}"/>
                    </a:ext>
                  </a:extLst>
                </p:cNvPr>
                <p:cNvPicPr/>
                <p:nvPr/>
              </p:nvPicPr>
              <p:blipFill>
                <a:blip r:embed="rId1451"/>
                <a:stretch>
                  <a:fillRect/>
                </a:stretch>
              </p:blipFill>
              <p:spPr>
                <a:xfrm>
                  <a:off x="7915414" y="5021045"/>
                  <a:ext cx="910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2">
              <p14:nvContentPartPr>
                <p14:cNvPr id="914" name="Freihand 913">
                  <a:extLst>
                    <a:ext uri="{FF2B5EF4-FFF2-40B4-BE49-F238E27FC236}">
                      <a16:creationId xmlns:a16="http://schemas.microsoft.com/office/drawing/2014/main" id="{81078126-028E-4DD8-8633-C2DE5A57E2D7}"/>
                    </a:ext>
                  </a:extLst>
                </p14:cNvPr>
                <p14:cNvContentPartPr/>
                <p14:nvPr/>
              </p14:nvContentPartPr>
              <p14:xfrm>
                <a:off x="7889134" y="4977845"/>
                <a:ext cx="132840" cy="12240"/>
              </p14:xfrm>
            </p:contentPart>
          </mc:Choice>
          <mc:Fallback>
            <p:pic>
              <p:nvPicPr>
                <p:cNvPr id="914" name="Freihand 913">
                  <a:extLst>
                    <a:ext uri="{FF2B5EF4-FFF2-40B4-BE49-F238E27FC236}">
                      <a16:creationId xmlns:a16="http://schemas.microsoft.com/office/drawing/2014/main" id="{81078126-028E-4DD8-8633-C2DE5A57E2D7}"/>
                    </a:ext>
                  </a:extLst>
                </p:cNvPr>
                <p:cNvPicPr/>
                <p:nvPr/>
              </p:nvPicPr>
              <p:blipFill>
                <a:blip r:embed="rId1453"/>
                <a:stretch>
                  <a:fillRect/>
                </a:stretch>
              </p:blipFill>
              <p:spPr>
                <a:xfrm>
                  <a:off x="7884814" y="4973525"/>
                  <a:ext cx="1414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4">
              <p14:nvContentPartPr>
                <p14:cNvPr id="916" name="Freihand 915">
                  <a:extLst>
                    <a:ext uri="{FF2B5EF4-FFF2-40B4-BE49-F238E27FC236}">
                      <a16:creationId xmlns:a16="http://schemas.microsoft.com/office/drawing/2014/main" id="{5852997F-67AD-4B46-ABF3-51D53DC2AE1E}"/>
                    </a:ext>
                  </a:extLst>
                </p14:cNvPr>
                <p14:cNvContentPartPr/>
                <p14:nvPr/>
              </p14:nvContentPartPr>
              <p14:xfrm>
                <a:off x="7599334" y="4976765"/>
                <a:ext cx="115560" cy="240480"/>
              </p14:xfrm>
            </p:contentPart>
          </mc:Choice>
          <mc:Fallback>
            <p:pic>
              <p:nvPicPr>
                <p:cNvPr id="916" name="Freihand 915">
                  <a:extLst>
                    <a:ext uri="{FF2B5EF4-FFF2-40B4-BE49-F238E27FC236}">
                      <a16:creationId xmlns:a16="http://schemas.microsoft.com/office/drawing/2014/main" id="{5852997F-67AD-4B46-ABF3-51D53DC2AE1E}"/>
                    </a:ext>
                  </a:extLst>
                </p:cNvPr>
                <p:cNvPicPr/>
                <p:nvPr/>
              </p:nvPicPr>
              <p:blipFill>
                <a:blip r:embed="rId1455"/>
                <a:stretch>
                  <a:fillRect/>
                </a:stretch>
              </p:blipFill>
              <p:spPr>
                <a:xfrm>
                  <a:off x="7595014" y="4972445"/>
                  <a:ext cx="1242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6">
              <p14:nvContentPartPr>
                <p14:cNvPr id="917" name="Freihand 916">
                  <a:extLst>
                    <a:ext uri="{FF2B5EF4-FFF2-40B4-BE49-F238E27FC236}">
                      <a16:creationId xmlns:a16="http://schemas.microsoft.com/office/drawing/2014/main" id="{977545B9-0956-4DFB-8AC8-2033DA33ED6F}"/>
                    </a:ext>
                  </a:extLst>
                </p14:cNvPr>
                <p14:cNvContentPartPr/>
                <p14:nvPr/>
              </p14:nvContentPartPr>
              <p14:xfrm>
                <a:off x="8061214" y="4933925"/>
                <a:ext cx="49320" cy="230040"/>
              </p14:xfrm>
            </p:contentPart>
          </mc:Choice>
          <mc:Fallback>
            <p:pic>
              <p:nvPicPr>
                <p:cNvPr id="917" name="Freihand 916">
                  <a:extLst>
                    <a:ext uri="{FF2B5EF4-FFF2-40B4-BE49-F238E27FC236}">
                      <a16:creationId xmlns:a16="http://schemas.microsoft.com/office/drawing/2014/main" id="{977545B9-0956-4DFB-8AC8-2033DA33ED6F}"/>
                    </a:ext>
                  </a:extLst>
                </p:cNvPr>
                <p:cNvPicPr/>
                <p:nvPr/>
              </p:nvPicPr>
              <p:blipFill>
                <a:blip r:embed="rId1457"/>
                <a:stretch>
                  <a:fillRect/>
                </a:stretch>
              </p:blipFill>
              <p:spPr>
                <a:xfrm>
                  <a:off x="8056894" y="4929605"/>
                  <a:ext cx="579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8">
              <p14:nvContentPartPr>
                <p14:cNvPr id="918" name="Freihand 917">
                  <a:extLst>
                    <a:ext uri="{FF2B5EF4-FFF2-40B4-BE49-F238E27FC236}">
                      <a16:creationId xmlns:a16="http://schemas.microsoft.com/office/drawing/2014/main" id="{0DB202B6-42E1-40F3-BEAC-09FDDB5D9EA8}"/>
                    </a:ext>
                  </a:extLst>
                </p14:cNvPr>
                <p14:cNvContentPartPr/>
                <p14:nvPr/>
              </p14:nvContentPartPr>
              <p14:xfrm>
                <a:off x="8204854" y="4982885"/>
                <a:ext cx="158400" cy="81360"/>
              </p14:xfrm>
            </p:contentPart>
          </mc:Choice>
          <mc:Fallback>
            <p:pic>
              <p:nvPicPr>
                <p:cNvPr id="918" name="Freihand 917">
                  <a:extLst>
                    <a:ext uri="{FF2B5EF4-FFF2-40B4-BE49-F238E27FC236}">
                      <a16:creationId xmlns:a16="http://schemas.microsoft.com/office/drawing/2014/main" id="{0DB202B6-42E1-40F3-BEAC-09FDDB5D9EA8}"/>
                    </a:ext>
                  </a:extLst>
                </p:cNvPr>
                <p:cNvPicPr/>
                <p:nvPr/>
              </p:nvPicPr>
              <p:blipFill>
                <a:blip r:embed="rId1459"/>
                <a:stretch>
                  <a:fillRect/>
                </a:stretch>
              </p:blipFill>
              <p:spPr>
                <a:xfrm>
                  <a:off x="8200534" y="4978565"/>
                  <a:ext cx="1670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0">
              <p14:nvContentPartPr>
                <p14:cNvPr id="919" name="Freihand 918">
                  <a:extLst>
                    <a:ext uri="{FF2B5EF4-FFF2-40B4-BE49-F238E27FC236}">
                      <a16:creationId xmlns:a16="http://schemas.microsoft.com/office/drawing/2014/main" id="{F4245FCC-EDC5-4F71-BC6E-6528B4377B4A}"/>
                    </a:ext>
                  </a:extLst>
                </p14:cNvPr>
                <p14:cNvContentPartPr/>
                <p14:nvPr/>
              </p14:nvContentPartPr>
              <p14:xfrm>
                <a:off x="8321134" y="4890725"/>
                <a:ext cx="360" cy="360"/>
              </p14:xfrm>
            </p:contentPart>
          </mc:Choice>
          <mc:Fallback>
            <p:pic>
              <p:nvPicPr>
                <p:cNvPr id="919" name="Freihand 918">
                  <a:extLst>
                    <a:ext uri="{FF2B5EF4-FFF2-40B4-BE49-F238E27FC236}">
                      <a16:creationId xmlns:a16="http://schemas.microsoft.com/office/drawing/2014/main" id="{F4245FCC-EDC5-4F71-BC6E-6528B4377B4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316814" y="48864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1">
              <p14:nvContentPartPr>
                <p14:cNvPr id="920" name="Freihand 919">
                  <a:extLst>
                    <a:ext uri="{FF2B5EF4-FFF2-40B4-BE49-F238E27FC236}">
                      <a16:creationId xmlns:a16="http://schemas.microsoft.com/office/drawing/2014/main" id="{6B78BE59-CCCD-4462-AF5A-AFF5D9E93924}"/>
                    </a:ext>
                  </a:extLst>
                </p14:cNvPr>
                <p14:cNvContentPartPr/>
                <p14:nvPr/>
              </p14:nvContentPartPr>
              <p14:xfrm>
                <a:off x="6744334" y="5270885"/>
                <a:ext cx="118080" cy="180360"/>
              </p14:xfrm>
            </p:contentPart>
          </mc:Choice>
          <mc:Fallback>
            <p:pic>
              <p:nvPicPr>
                <p:cNvPr id="920" name="Freihand 919">
                  <a:extLst>
                    <a:ext uri="{FF2B5EF4-FFF2-40B4-BE49-F238E27FC236}">
                      <a16:creationId xmlns:a16="http://schemas.microsoft.com/office/drawing/2014/main" id="{6B78BE59-CCCD-4462-AF5A-AFF5D9E93924}"/>
                    </a:ext>
                  </a:extLst>
                </p:cNvPr>
                <p:cNvPicPr/>
                <p:nvPr/>
              </p:nvPicPr>
              <p:blipFill>
                <a:blip r:embed="rId1462"/>
                <a:stretch>
                  <a:fillRect/>
                </a:stretch>
              </p:blipFill>
              <p:spPr>
                <a:xfrm>
                  <a:off x="6740014" y="5266565"/>
                  <a:ext cx="1267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3">
              <p14:nvContentPartPr>
                <p14:cNvPr id="921" name="Freihand 920">
                  <a:extLst>
                    <a:ext uri="{FF2B5EF4-FFF2-40B4-BE49-F238E27FC236}">
                      <a16:creationId xmlns:a16="http://schemas.microsoft.com/office/drawing/2014/main" id="{3CE35DEA-605D-4452-A56C-91A9D147DB54}"/>
                    </a:ext>
                  </a:extLst>
                </p14:cNvPr>
                <p14:cNvContentPartPr/>
                <p14:nvPr/>
              </p14:nvContentPartPr>
              <p14:xfrm>
                <a:off x="6897334" y="5345405"/>
                <a:ext cx="89640" cy="198360"/>
              </p14:xfrm>
            </p:contentPart>
          </mc:Choice>
          <mc:Fallback>
            <p:pic>
              <p:nvPicPr>
                <p:cNvPr id="921" name="Freihand 920">
                  <a:extLst>
                    <a:ext uri="{FF2B5EF4-FFF2-40B4-BE49-F238E27FC236}">
                      <a16:creationId xmlns:a16="http://schemas.microsoft.com/office/drawing/2014/main" id="{3CE35DEA-605D-4452-A56C-91A9D147DB54}"/>
                    </a:ext>
                  </a:extLst>
                </p:cNvPr>
                <p:cNvPicPr/>
                <p:nvPr/>
              </p:nvPicPr>
              <p:blipFill>
                <a:blip r:embed="rId1464"/>
                <a:stretch>
                  <a:fillRect/>
                </a:stretch>
              </p:blipFill>
              <p:spPr>
                <a:xfrm>
                  <a:off x="6893014" y="5341085"/>
                  <a:ext cx="982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5">
              <p14:nvContentPartPr>
                <p14:cNvPr id="922" name="Freihand 921">
                  <a:extLst>
                    <a:ext uri="{FF2B5EF4-FFF2-40B4-BE49-F238E27FC236}">
                      <a16:creationId xmlns:a16="http://schemas.microsoft.com/office/drawing/2014/main" id="{346DD9AC-2EE2-4DCD-B133-8279B2F50DDD}"/>
                    </a:ext>
                  </a:extLst>
                </p14:cNvPr>
                <p14:cNvContentPartPr/>
                <p14:nvPr/>
              </p14:nvContentPartPr>
              <p14:xfrm>
                <a:off x="7066894" y="5337845"/>
                <a:ext cx="176040" cy="52920"/>
              </p14:xfrm>
            </p:contentPart>
          </mc:Choice>
          <mc:Fallback>
            <p:pic>
              <p:nvPicPr>
                <p:cNvPr id="922" name="Freihand 921">
                  <a:extLst>
                    <a:ext uri="{FF2B5EF4-FFF2-40B4-BE49-F238E27FC236}">
                      <a16:creationId xmlns:a16="http://schemas.microsoft.com/office/drawing/2014/main" id="{346DD9AC-2EE2-4DCD-B133-8279B2F50DDD}"/>
                    </a:ext>
                  </a:extLst>
                </p:cNvPr>
                <p:cNvPicPr/>
                <p:nvPr/>
              </p:nvPicPr>
              <p:blipFill>
                <a:blip r:embed="rId1466"/>
                <a:stretch>
                  <a:fillRect/>
                </a:stretch>
              </p:blipFill>
              <p:spPr>
                <a:xfrm>
                  <a:off x="7062574" y="5333525"/>
                  <a:ext cx="1846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7">
              <p14:nvContentPartPr>
                <p14:cNvPr id="923" name="Freihand 922">
                  <a:extLst>
                    <a:ext uri="{FF2B5EF4-FFF2-40B4-BE49-F238E27FC236}">
                      <a16:creationId xmlns:a16="http://schemas.microsoft.com/office/drawing/2014/main" id="{EEAF9380-7D3B-4EF9-96D8-0F0AC7BC6BCF}"/>
                    </a:ext>
                  </a:extLst>
                </p14:cNvPr>
                <p14:cNvContentPartPr/>
                <p14:nvPr/>
              </p14:nvContentPartPr>
              <p14:xfrm>
                <a:off x="7217014" y="5298245"/>
                <a:ext cx="20160" cy="12240"/>
              </p14:xfrm>
            </p:contentPart>
          </mc:Choice>
          <mc:Fallback>
            <p:pic>
              <p:nvPicPr>
                <p:cNvPr id="923" name="Freihand 922">
                  <a:extLst>
                    <a:ext uri="{FF2B5EF4-FFF2-40B4-BE49-F238E27FC236}">
                      <a16:creationId xmlns:a16="http://schemas.microsoft.com/office/drawing/2014/main" id="{EEAF9380-7D3B-4EF9-96D8-0F0AC7BC6BCF}"/>
                    </a:ext>
                  </a:extLst>
                </p:cNvPr>
                <p:cNvPicPr/>
                <p:nvPr/>
              </p:nvPicPr>
              <p:blipFill>
                <a:blip r:embed="rId1468"/>
                <a:stretch>
                  <a:fillRect/>
                </a:stretch>
              </p:blipFill>
              <p:spPr>
                <a:xfrm>
                  <a:off x="7212694" y="5293925"/>
                  <a:ext cx="288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9">
              <p14:nvContentPartPr>
                <p14:cNvPr id="924" name="Freihand 923">
                  <a:extLst>
                    <a:ext uri="{FF2B5EF4-FFF2-40B4-BE49-F238E27FC236}">
                      <a16:creationId xmlns:a16="http://schemas.microsoft.com/office/drawing/2014/main" id="{801666FB-4701-4BC3-B4A7-2211E6B645E3}"/>
                    </a:ext>
                  </a:extLst>
                </p14:cNvPr>
                <p14:cNvContentPartPr/>
                <p14:nvPr/>
              </p14:nvContentPartPr>
              <p14:xfrm>
                <a:off x="7271374" y="5310845"/>
                <a:ext cx="142920" cy="202320"/>
              </p14:xfrm>
            </p:contentPart>
          </mc:Choice>
          <mc:Fallback>
            <p:pic>
              <p:nvPicPr>
                <p:cNvPr id="924" name="Freihand 923">
                  <a:extLst>
                    <a:ext uri="{FF2B5EF4-FFF2-40B4-BE49-F238E27FC236}">
                      <a16:creationId xmlns:a16="http://schemas.microsoft.com/office/drawing/2014/main" id="{801666FB-4701-4BC3-B4A7-2211E6B645E3}"/>
                    </a:ext>
                  </a:extLst>
                </p:cNvPr>
                <p:cNvPicPr/>
                <p:nvPr/>
              </p:nvPicPr>
              <p:blipFill>
                <a:blip r:embed="rId1470"/>
                <a:stretch>
                  <a:fillRect/>
                </a:stretch>
              </p:blipFill>
              <p:spPr>
                <a:xfrm>
                  <a:off x="7267054" y="5306525"/>
                  <a:ext cx="1515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1">
              <p14:nvContentPartPr>
                <p14:cNvPr id="925" name="Freihand 924">
                  <a:extLst>
                    <a:ext uri="{FF2B5EF4-FFF2-40B4-BE49-F238E27FC236}">
                      <a16:creationId xmlns:a16="http://schemas.microsoft.com/office/drawing/2014/main" id="{BF0DCFC9-29EE-419A-9FA2-A3506E5DAC79}"/>
                    </a:ext>
                  </a:extLst>
                </p14:cNvPr>
                <p14:cNvContentPartPr/>
                <p14:nvPr/>
              </p14:nvContentPartPr>
              <p14:xfrm>
                <a:off x="7530934" y="5328125"/>
                <a:ext cx="221400" cy="68040"/>
              </p14:xfrm>
            </p:contentPart>
          </mc:Choice>
          <mc:Fallback>
            <p:pic>
              <p:nvPicPr>
                <p:cNvPr id="925" name="Freihand 924">
                  <a:extLst>
                    <a:ext uri="{FF2B5EF4-FFF2-40B4-BE49-F238E27FC236}">
                      <a16:creationId xmlns:a16="http://schemas.microsoft.com/office/drawing/2014/main" id="{BF0DCFC9-29EE-419A-9FA2-A3506E5DAC79}"/>
                    </a:ext>
                  </a:extLst>
                </p:cNvPr>
                <p:cNvPicPr/>
                <p:nvPr/>
              </p:nvPicPr>
              <p:blipFill>
                <a:blip r:embed="rId1472"/>
                <a:stretch>
                  <a:fillRect/>
                </a:stretch>
              </p:blipFill>
              <p:spPr>
                <a:xfrm>
                  <a:off x="7526614" y="5323805"/>
                  <a:ext cx="2300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3">
              <p14:nvContentPartPr>
                <p14:cNvPr id="926" name="Freihand 925">
                  <a:extLst>
                    <a:ext uri="{FF2B5EF4-FFF2-40B4-BE49-F238E27FC236}">
                      <a16:creationId xmlns:a16="http://schemas.microsoft.com/office/drawing/2014/main" id="{E7AAE199-CA6F-4BF7-9001-37B6489062B8}"/>
                    </a:ext>
                  </a:extLst>
                </p14:cNvPr>
                <p14:cNvContentPartPr/>
                <p14:nvPr/>
              </p14:nvContentPartPr>
              <p14:xfrm>
                <a:off x="7822894" y="5260445"/>
                <a:ext cx="228600" cy="119880"/>
              </p14:xfrm>
            </p:contentPart>
          </mc:Choice>
          <mc:Fallback>
            <p:pic>
              <p:nvPicPr>
                <p:cNvPr id="926" name="Freihand 925">
                  <a:extLst>
                    <a:ext uri="{FF2B5EF4-FFF2-40B4-BE49-F238E27FC236}">
                      <a16:creationId xmlns:a16="http://schemas.microsoft.com/office/drawing/2014/main" id="{E7AAE199-CA6F-4BF7-9001-37B6489062B8}"/>
                    </a:ext>
                  </a:extLst>
                </p:cNvPr>
                <p:cNvPicPr/>
                <p:nvPr/>
              </p:nvPicPr>
              <p:blipFill>
                <a:blip r:embed="rId1474"/>
                <a:stretch>
                  <a:fillRect/>
                </a:stretch>
              </p:blipFill>
              <p:spPr>
                <a:xfrm>
                  <a:off x="7818574" y="5256125"/>
                  <a:ext cx="2372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5">
              <p14:nvContentPartPr>
                <p14:cNvPr id="928" name="Freihand 927">
                  <a:extLst>
                    <a:ext uri="{FF2B5EF4-FFF2-40B4-BE49-F238E27FC236}">
                      <a16:creationId xmlns:a16="http://schemas.microsoft.com/office/drawing/2014/main" id="{731791F7-976C-4E72-9A48-2C2DE2662B85}"/>
                    </a:ext>
                  </a:extLst>
                </p14:cNvPr>
                <p14:cNvContentPartPr/>
                <p14:nvPr/>
              </p14:nvContentPartPr>
              <p14:xfrm>
                <a:off x="6978694" y="5606765"/>
                <a:ext cx="176760" cy="114120"/>
              </p14:xfrm>
            </p:contentPart>
          </mc:Choice>
          <mc:Fallback>
            <p:pic>
              <p:nvPicPr>
                <p:cNvPr id="928" name="Freihand 927">
                  <a:extLst>
                    <a:ext uri="{FF2B5EF4-FFF2-40B4-BE49-F238E27FC236}">
                      <a16:creationId xmlns:a16="http://schemas.microsoft.com/office/drawing/2014/main" id="{731791F7-976C-4E72-9A48-2C2DE2662B85}"/>
                    </a:ext>
                  </a:extLst>
                </p:cNvPr>
                <p:cNvPicPr/>
                <p:nvPr/>
              </p:nvPicPr>
              <p:blipFill>
                <a:blip r:embed="rId1476"/>
                <a:stretch>
                  <a:fillRect/>
                </a:stretch>
              </p:blipFill>
              <p:spPr>
                <a:xfrm>
                  <a:off x="6974374" y="5602445"/>
                  <a:ext cx="1854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7">
              <p14:nvContentPartPr>
                <p14:cNvPr id="929" name="Freihand 928">
                  <a:extLst>
                    <a:ext uri="{FF2B5EF4-FFF2-40B4-BE49-F238E27FC236}">
                      <a16:creationId xmlns:a16="http://schemas.microsoft.com/office/drawing/2014/main" id="{55712435-82BE-4A7C-B06F-491E18836873}"/>
                    </a:ext>
                  </a:extLst>
                </p14:cNvPr>
                <p14:cNvContentPartPr/>
                <p14:nvPr/>
              </p14:nvContentPartPr>
              <p14:xfrm>
                <a:off x="7165174" y="5586965"/>
                <a:ext cx="268560" cy="207360"/>
              </p14:xfrm>
            </p:contentPart>
          </mc:Choice>
          <mc:Fallback>
            <p:pic>
              <p:nvPicPr>
                <p:cNvPr id="929" name="Freihand 928">
                  <a:extLst>
                    <a:ext uri="{FF2B5EF4-FFF2-40B4-BE49-F238E27FC236}">
                      <a16:creationId xmlns:a16="http://schemas.microsoft.com/office/drawing/2014/main" id="{55712435-82BE-4A7C-B06F-491E18836873}"/>
                    </a:ext>
                  </a:extLst>
                </p:cNvPr>
                <p:cNvPicPr/>
                <p:nvPr/>
              </p:nvPicPr>
              <p:blipFill>
                <a:blip r:embed="rId1478"/>
                <a:stretch>
                  <a:fillRect/>
                </a:stretch>
              </p:blipFill>
              <p:spPr>
                <a:xfrm>
                  <a:off x="7160854" y="5582645"/>
                  <a:ext cx="2772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9">
              <p14:nvContentPartPr>
                <p14:cNvPr id="930" name="Freihand 929">
                  <a:extLst>
                    <a:ext uri="{FF2B5EF4-FFF2-40B4-BE49-F238E27FC236}">
                      <a16:creationId xmlns:a16="http://schemas.microsoft.com/office/drawing/2014/main" id="{D74A7600-43CA-4F48-8EA4-17745F5AB7CC}"/>
                    </a:ext>
                  </a:extLst>
                </p14:cNvPr>
                <p14:cNvContentPartPr/>
                <p14:nvPr/>
              </p14:nvContentPartPr>
              <p14:xfrm>
                <a:off x="7499974" y="5554565"/>
                <a:ext cx="78120" cy="77760"/>
              </p14:xfrm>
            </p:contentPart>
          </mc:Choice>
          <mc:Fallback>
            <p:pic>
              <p:nvPicPr>
                <p:cNvPr id="930" name="Freihand 929">
                  <a:extLst>
                    <a:ext uri="{FF2B5EF4-FFF2-40B4-BE49-F238E27FC236}">
                      <a16:creationId xmlns:a16="http://schemas.microsoft.com/office/drawing/2014/main" id="{D74A7600-43CA-4F48-8EA4-17745F5AB7CC}"/>
                    </a:ext>
                  </a:extLst>
                </p:cNvPr>
                <p:cNvPicPr/>
                <p:nvPr/>
              </p:nvPicPr>
              <p:blipFill>
                <a:blip r:embed="rId1480"/>
                <a:stretch>
                  <a:fillRect/>
                </a:stretch>
              </p:blipFill>
              <p:spPr>
                <a:xfrm>
                  <a:off x="7495654" y="5550245"/>
                  <a:ext cx="867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1">
              <p14:nvContentPartPr>
                <p14:cNvPr id="931" name="Freihand 930">
                  <a:extLst>
                    <a:ext uri="{FF2B5EF4-FFF2-40B4-BE49-F238E27FC236}">
                      <a16:creationId xmlns:a16="http://schemas.microsoft.com/office/drawing/2014/main" id="{FF2B784F-4A2C-4016-A9E3-41AABD746FB8}"/>
                    </a:ext>
                  </a:extLst>
                </p14:cNvPr>
                <p14:cNvContentPartPr/>
                <p14:nvPr/>
              </p14:nvContentPartPr>
              <p14:xfrm>
                <a:off x="7605814" y="5524325"/>
                <a:ext cx="69120" cy="110880"/>
              </p14:xfrm>
            </p:contentPart>
          </mc:Choice>
          <mc:Fallback>
            <p:pic>
              <p:nvPicPr>
                <p:cNvPr id="931" name="Freihand 930">
                  <a:extLst>
                    <a:ext uri="{FF2B5EF4-FFF2-40B4-BE49-F238E27FC236}">
                      <a16:creationId xmlns:a16="http://schemas.microsoft.com/office/drawing/2014/main" id="{FF2B784F-4A2C-4016-A9E3-41AABD746FB8}"/>
                    </a:ext>
                  </a:extLst>
                </p:cNvPr>
                <p:cNvPicPr/>
                <p:nvPr/>
              </p:nvPicPr>
              <p:blipFill>
                <a:blip r:embed="rId1482"/>
                <a:stretch>
                  <a:fillRect/>
                </a:stretch>
              </p:blipFill>
              <p:spPr>
                <a:xfrm>
                  <a:off x="7601494" y="5520005"/>
                  <a:ext cx="777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3">
              <p14:nvContentPartPr>
                <p14:cNvPr id="932" name="Freihand 931">
                  <a:extLst>
                    <a:ext uri="{FF2B5EF4-FFF2-40B4-BE49-F238E27FC236}">
                      <a16:creationId xmlns:a16="http://schemas.microsoft.com/office/drawing/2014/main" id="{8D1CA5C5-E069-4EC2-8C68-5B65E553BC5B}"/>
                    </a:ext>
                  </a:extLst>
                </p14:cNvPr>
                <p14:cNvContentPartPr/>
                <p14:nvPr/>
              </p14:nvContentPartPr>
              <p14:xfrm>
                <a:off x="7713454" y="5526125"/>
                <a:ext cx="15480" cy="84240"/>
              </p14:xfrm>
            </p:contentPart>
          </mc:Choice>
          <mc:Fallback>
            <p:pic>
              <p:nvPicPr>
                <p:cNvPr id="932" name="Freihand 931">
                  <a:extLst>
                    <a:ext uri="{FF2B5EF4-FFF2-40B4-BE49-F238E27FC236}">
                      <a16:creationId xmlns:a16="http://schemas.microsoft.com/office/drawing/2014/main" id="{8D1CA5C5-E069-4EC2-8C68-5B65E553BC5B}"/>
                    </a:ext>
                  </a:extLst>
                </p:cNvPr>
                <p:cNvPicPr/>
                <p:nvPr/>
              </p:nvPicPr>
              <p:blipFill>
                <a:blip r:embed="rId1484"/>
                <a:stretch>
                  <a:fillRect/>
                </a:stretch>
              </p:blipFill>
              <p:spPr>
                <a:xfrm>
                  <a:off x="7709134" y="5521805"/>
                  <a:ext cx="241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5">
              <p14:nvContentPartPr>
                <p14:cNvPr id="933" name="Freihand 932">
                  <a:extLst>
                    <a:ext uri="{FF2B5EF4-FFF2-40B4-BE49-F238E27FC236}">
                      <a16:creationId xmlns:a16="http://schemas.microsoft.com/office/drawing/2014/main" id="{77EFF368-8518-434E-A1E0-A2565FED0BBA}"/>
                    </a:ext>
                  </a:extLst>
                </p14:cNvPr>
                <p14:cNvContentPartPr/>
                <p14:nvPr/>
              </p14:nvContentPartPr>
              <p14:xfrm>
                <a:off x="7719574" y="5484005"/>
                <a:ext cx="12960" cy="13320"/>
              </p14:xfrm>
            </p:contentPart>
          </mc:Choice>
          <mc:Fallback>
            <p:pic>
              <p:nvPicPr>
                <p:cNvPr id="933" name="Freihand 932">
                  <a:extLst>
                    <a:ext uri="{FF2B5EF4-FFF2-40B4-BE49-F238E27FC236}">
                      <a16:creationId xmlns:a16="http://schemas.microsoft.com/office/drawing/2014/main" id="{77EFF368-8518-434E-A1E0-A2565FED0BB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715254" y="5479685"/>
                  <a:ext cx="216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6">
              <p14:nvContentPartPr>
                <p14:cNvPr id="934" name="Freihand 933">
                  <a:extLst>
                    <a:ext uri="{FF2B5EF4-FFF2-40B4-BE49-F238E27FC236}">
                      <a16:creationId xmlns:a16="http://schemas.microsoft.com/office/drawing/2014/main" id="{FA94C1C4-1FA1-4454-8E07-A25A054FD04D}"/>
                    </a:ext>
                  </a:extLst>
                </p14:cNvPr>
                <p14:cNvContentPartPr/>
                <p14:nvPr/>
              </p14:nvContentPartPr>
              <p14:xfrm>
                <a:off x="7759174" y="5522165"/>
                <a:ext cx="197640" cy="68400"/>
              </p14:xfrm>
            </p:contentPart>
          </mc:Choice>
          <mc:Fallback>
            <p:pic>
              <p:nvPicPr>
                <p:cNvPr id="934" name="Freihand 933">
                  <a:extLst>
                    <a:ext uri="{FF2B5EF4-FFF2-40B4-BE49-F238E27FC236}">
                      <a16:creationId xmlns:a16="http://schemas.microsoft.com/office/drawing/2014/main" id="{FA94C1C4-1FA1-4454-8E07-A25A054FD04D}"/>
                    </a:ext>
                  </a:extLst>
                </p:cNvPr>
                <p:cNvPicPr/>
                <p:nvPr/>
              </p:nvPicPr>
              <p:blipFill>
                <a:blip r:embed="rId1487"/>
                <a:stretch>
                  <a:fillRect/>
                </a:stretch>
              </p:blipFill>
              <p:spPr>
                <a:xfrm>
                  <a:off x="7754854" y="5517845"/>
                  <a:ext cx="2062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8">
              <p14:nvContentPartPr>
                <p14:cNvPr id="935" name="Freihand 934">
                  <a:extLst>
                    <a:ext uri="{FF2B5EF4-FFF2-40B4-BE49-F238E27FC236}">
                      <a16:creationId xmlns:a16="http://schemas.microsoft.com/office/drawing/2014/main" id="{051211CA-32A8-4D54-862C-A1B3EEF9D163}"/>
                    </a:ext>
                  </a:extLst>
                </p14:cNvPr>
                <p14:cNvContentPartPr/>
                <p14:nvPr/>
              </p14:nvContentPartPr>
              <p14:xfrm>
                <a:off x="8125654" y="5412365"/>
                <a:ext cx="241560" cy="125640"/>
              </p14:xfrm>
            </p:contentPart>
          </mc:Choice>
          <mc:Fallback>
            <p:pic>
              <p:nvPicPr>
                <p:cNvPr id="935" name="Freihand 934">
                  <a:extLst>
                    <a:ext uri="{FF2B5EF4-FFF2-40B4-BE49-F238E27FC236}">
                      <a16:creationId xmlns:a16="http://schemas.microsoft.com/office/drawing/2014/main" id="{051211CA-32A8-4D54-862C-A1B3EEF9D163}"/>
                    </a:ext>
                  </a:extLst>
                </p:cNvPr>
                <p:cNvPicPr/>
                <p:nvPr/>
              </p:nvPicPr>
              <p:blipFill>
                <a:blip r:embed="rId1489"/>
                <a:stretch>
                  <a:fillRect/>
                </a:stretch>
              </p:blipFill>
              <p:spPr>
                <a:xfrm>
                  <a:off x="8121334" y="5408045"/>
                  <a:ext cx="2502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0">
              <p14:nvContentPartPr>
                <p14:cNvPr id="936" name="Freihand 935">
                  <a:extLst>
                    <a:ext uri="{FF2B5EF4-FFF2-40B4-BE49-F238E27FC236}">
                      <a16:creationId xmlns:a16="http://schemas.microsoft.com/office/drawing/2014/main" id="{0C752C5E-FE05-4E00-A8D4-29F18D660AE0}"/>
                    </a:ext>
                  </a:extLst>
                </p14:cNvPr>
                <p14:cNvContentPartPr/>
                <p14:nvPr/>
              </p14:nvContentPartPr>
              <p14:xfrm>
                <a:off x="8326894" y="5391125"/>
                <a:ext cx="26640" cy="26280"/>
              </p14:xfrm>
            </p:contentPart>
          </mc:Choice>
          <mc:Fallback>
            <p:pic>
              <p:nvPicPr>
                <p:cNvPr id="936" name="Freihand 935">
                  <a:extLst>
                    <a:ext uri="{FF2B5EF4-FFF2-40B4-BE49-F238E27FC236}">
                      <a16:creationId xmlns:a16="http://schemas.microsoft.com/office/drawing/2014/main" id="{0C752C5E-FE05-4E00-A8D4-29F18D660AE0}"/>
                    </a:ext>
                  </a:extLst>
                </p:cNvPr>
                <p:cNvPicPr/>
                <p:nvPr/>
              </p:nvPicPr>
              <p:blipFill>
                <a:blip r:embed="rId1491"/>
                <a:stretch>
                  <a:fillRect/>
                </a:stretch>
              </p:blipFill>
              <p:spPr>
                <a:xfrm>
                  <a:off x="8322574" y="5386805"/>
                  <a:ext cx="352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2">
              <p14:nvContentPartPr>
                <p14:cNvPr id="937" name="Freihand 936">
                  <a:extLst>
                    <a:ext uri="{FF2B5EF4-FFF2-40B4-BE49-F238E27FC236}">
                      <a16:creationId xmlns:a16="http://schemas.microsoft.com/office/drawing/2014/main" id="{497011D6-3A50-472B-9D4C-0852A9667695}"/>
                    </a:ext>
                  </a:extLst>
                </p14:cNvPr>
                <p14:cNvContentPartPr/>
                <p14:nvPr/>
              </p14:nvContentPartPr>
              <p14:xfrm>
                <a:off x="8441014" y="5415965"/>
                <a:ext cx="142560" cy="106920"/>
              </p14:xfrm>
            </p:contentPart>
          </mc:Choice>
          <mc:Fallback>
            <p:pic>
              <p:nvPicPr>
                <p:cNvPr id="937" name="Freihand 936">
                  <a:extLst>
                    <a:ext uri="{FF2B5EF4-FFF2-40B4-BE49-F238E27FC236}">
                      <a16:creationId xmlns:a16="http://schemas.microsoft.com/office/drawing/2014/main" id="{497011D6-3A50-472B-9D4C-0852A9667695}"/>
                    </a:ext>
                  </a:extLst>
                </p:cNvPr>
                <p:cNvPicPr/>
                <p:nvPr/>
              </p:nvPicPr>
              <p:blipFill>
                <a:blip r:embed="rId1493"/>
                <a:stretch>
                  <a:fillRect/>
                </a:stretch>
              </p:blipFill>
              <p:spPr>
                <a:xfrm>
                  <a:off x="8436694" y="5411645"/>
                  <a:ext cx="1512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4">
              <p14:nvContentPartPr>
                <p14:cNvPr id="1047" name="Freihand 1046">
                  <a:extLst>
                    <a:ext uri="{FF2B5EF4-FFF2-40B4-BE49-F238E27FC236}">
                      <a16:creationId xmlns:a16="http://schemas.microsoft.com/office/drawing/2014/main" id="{65FFC327-9746-443F-B396-35AABA8374C5}"/>
                    </a:ext>
                  </a:extLst>
                </p14:cNvPr>
                <p14:cNvContentPartPr/>
                <p14:nvPr/>
              </p14:nvContentPartPr>
              <p14:xfrm>
                <a:off x="7240054" y="4115645"/>
                <a:ext cx="110160" cy="112320"/>
              </p14:xfrm>
            </p:contentPart>
          </mc:Choice>
          <mc:Fallback>
            <p:pic>
              <p:nvPicPr>
                <p:cNvPr id="1047" name="Freihand 1046">
                  <a:extLst>
                    <a:ext uri="{FF2B5EF4-FFF2-40B4-BE49-F238E27FC236}">
                      <a16:creationId xmlns:a16="http://schemas.microsoft.com/office/drawing/2014/main" id="{65FFC327-9746-443F-B396-35AABA8374C5}"/>
                    </a:ext>
                  </a:extLst>
                </p:cNvPr>
                <p:cNvPicPr/>
                <p:nvPr/>
              </p:nvPicPr>
              <p:blipFill>
                <a:blip r:embed="rId1495"/>
                <a:stretch>
                  <a:fillRect/>
                </a:stretch>
              </p:blipFill>
              <p:spPr>
                <a:xfrm>
                  <a:off x="7235734" y="4111325"/>
                  <a:ext cx="1188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6">
              <p14:nvContentPartPr>
                <p14:cNvPr id="1048" name="Freihand 1047">
                  <a:extLst>
                    <a:ext uri="{FF2B5EF4-FFF2-40B4-BE49-F238E27FC236}">
                      <a16:creationId xmlns:a16="http://schemas.microsoft.com/office/drawing/2014/main" id="{8AF84A04-1F6C-4913-8AB2-E936CB2486C3}"/>
                    </a:ext>
                  </a:extLst>
                </p14:cNvPr>
                <p14:cNvContentPartPr/>
                <p14:nvPr/>
              </p14:nvContentPartPr>
              <p14:xfrm>
                <a:off x="7204054" y="4146605"/>
                <a:ext cx="180360" cy="36000"/>
              </p14:xfrm>
            </p:contentPart>
          </mc:Choice>
          <mc:Fallback>
            <p:pic>
              <p:nvPicPr>
                <p:cNvPr id="1048" name="Freihand 1047">
                  <a:extLst>
                    <a:ext uri="{FF2B5EF4-FFF2-40B4-BE49-F238E27FC236}">
                      <a16:creationId xmlns:a16="http://schemas.microsoft.com/office/drawing/2014/main" id="{8AF84A04-1F6C-4913-8AB2-E936CB2486C3}"/>
                    </a:ext>
                  </a:extLst>
                </p:cNvPr>
                <p:cNvPicPr/>
                <p:nvPr/>
              </p:nvPicPr>
              <p:blipFill>
                <a:blip r:embed="rId1497"/>
                <a:stretch>
                  <a:fillRect/>
                </a:stretch>
              </p:blipFill>
              <p:spPr>
                <a:xfrm>
                  <a:off x="7199734" y="4142285"/>
                  <a:ext cx="1890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8">
              <p14:nvContentPartPr>
                <p14:cNvPr id="1049" name="Freihand 1048">
                  <a:extLst>
                    <a:ext uri="{FF2B5EF4-FFF2-40B4-BE49-F238E27FC236}">
                      <a16:creationId xmlns:a16="http://schemas.microsoft.com/office/drawing/2014/main" id="{1DC26150-54AD-4DF4-893C-FB408B0D31C5}"/>
                    </a:ext>
                  </a:extLst>
                </p14:cNvPr>
                <p14:cNvContentPartPr/>
                <p14:nvPr/>
              </p14:nvContentPartPr>
              <p14:xfrm>
                <a:off x="7097134" y="4027445"/>
                <a:ext cx="472320" cy="270000"/>
              </p14:xfrm>
            </p:contentPart>
          </mc:Choice>
          <mc:Fallback>
            <p:pic>
              <p:nvPicPr>
                <p:cNvPr id="1049" name="Freihand 1048">
                  <a:extLst>
                    <a:ext uri="{FF2B5EF4-FFF2-40B4-BE49-F238E27FC236}">
                      <a16:creationId xmlns:a16="http://schemas.microsoft.com/office/drawing/2014/main" id="{1DC26150-54AD-4DF4-893C-FB408B0D31C5}"/>
                    </a:ext>
                  </a:extLst>
                </p:cNvPr>
                <p:cNvPicPr/>
                <p:nvPr/>
              </p:nvPicPr>
              <p:blipFill>
                <a:blip r:embed="rId1499"/>
                <a:stretch>
                  <a:fillRect/>
                </a:stretch>
              </p:blipFill>
              <p:spPr>
                <a:xfrm>
                  <a:off x="7092814" y="4023125"/>
                  <a:ext cx="4809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0">
              <p14:nvContentPartPr>
                <p14:cNvPr id="1155" name="Freihand 1154">
                  <a:extLst>
                    <a:ext uri="{FF2B5EF4-FFF2-40B4-BE49-F238E27FC236}">
                      <a16:creationId xmlns:a16="http://schemas.microsoft.com/office/drawing/2014/main" id="{2A99C515-3279-463E-B55D-F37DDBD6066F}"/>
                    </a:ext>
                  </a:extLst>
                </p14:cNvPr>
                <p14:cNvContentPartPr/>
                <p14:nvPr/>
              </p14:nvContentPartPr>
              <p14:xfrm>
                <a:off x="1081894" y="6299045"/>
                <a:ext cx="140760" cy="17640"/>
              </p14:xfrm>
            </p:contentPart>
          </mc:Choice>
          <mc:Fallback>
            <p:pic>
              <p:nvPicPr>
                <p:cNvPr id="1155" name="Freihand 1154">
                  <a:extLst>
                    <a:ext uri="{FF2B5EF4-FFF2-40B4-BE49-F238E27FC236}">
                      <a16:creationId xmlns:a16="http://schemas.microsoft.com/office/drawing/2014/main" id="{2A99C515-3279-463E-B55D-F37DDBD6066F}"/>
                    </a:ext>
                  </a:extLst>
                </p:cNvPr>
                <p:cNvPicPr/>
                <p:nvPr/>
              </p:nvPicPr>
              <p:blipFill>
                <a:blip r:embed="rId1501"/>
                <a:stretch>
                  <a:fillRect/>
                </a:stretch>
              </p:blipFill>
              <p:spPr>
                <a:xfrm>
                  <a:off x="1077574" y="6294725"/>
                  <a:ext cx="1494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2">
              <p14:nvContentPartPr>
                <p14:cNvPr id="1156" name="Freihand 1155">
                  <a:extLst>
                    <a:ext uri="{FF2B5EF4-FFF2-40B4-BE49-F238E27FC236}">
                      <a16:creationId xmlns:a16="http://schemas.microsoft.com/office/drawing/2014/main" id="{681A67DB-2D80-4790-9299-E3ADFC3CFE68}"/>
                    </a:ext>
                  </a:extLst>
                </p14:cNvPr>
                <p14:cNvContentPartPr/>
                <p14:nvPr/>
              </p14:nvContentPartPr>
              <p14:xfrm>
                <a:off x="1085494" y="6344765"/>
                <a:ext cx="181440" cy="15840"/>
              </p14:xfrm>
            </p:contentPart>
          </mc:Choice>
          <mc:Fallback>
            <p:pic>
              <p:nvPicPr>
                <p:cNvPr id="1156" name="Freihand 1155">
                  <a:extLst>
                    <a:ext uri="{FF2B5EF4-FFF2-40B4-BE49-F238E27FC236}">
                      <a16:creationId xmlns:a16="http://schemas.microsoft.com/office/drawing/2014/main" id="{681A67DB-2D80-4790-9299-E3ADFC3CFE68}"/>
                    </a:ext>
                  </a:extLst>
                </p:cNvPr>
                <p:cNvPicPr/>
                <p:nvPr/>
              </p:nvPicPr>
              <p:blipFill>
                <a:blip r:embed="rId1503"/>
                <a:stretch>
                  <a:fillRect/>
                </a:stretch>
              </p:blipFill>
              <p:spPr>
                <a:xfrm>
                  <a:off x="1081174" y="6340445"/>
                  <a:ext cx="1900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4">
              <p14:nvContentPartPr>
                <p14:cNvPr id="1158" name="Freihand 1157">
                  <a:extLst>
                    <a:ext uri="{FF2B5EF4-FFF2-40B4-BE49-F238E27FC236}">
                      <a16:creationId xmlns:a16="http://schemas.microsoft.com/office/drawing/2014/main" id="{4EBA7C83-213A-4448-8E53-B4EBABF88C57}"/>
                    </a:ext>
                  </a:extLst>
                </p14:cNvPr>
                <p14:cNvContentPartPr/>
                <p14:nvPr/>
              </p14:nvContentPartPr>
              <p14:xfrm>
                <a:off x="1336054" y="6224165"/>
                <a:ext cx="115920" cy="16560"/>
              </p14:xfrm>
            </p:contentPart>
          </mc:Choice>
          <mc:Fallback>
            <p:pic>
              <p:nvPicPr>
                <p:cNvPr id="1158" name="Freihand 1157">
                  <a:extLst>
                    <a:ext uri="{FF2B5EF4-FFF2-40B4-BE49-F238E27FC236}">
                      <a16:creationId xmlns:a16="http://schemas.microsoft.com/office/drawing/2014/main" id="{4EBA7C83-213A-4448-8E53-B4EBABF88C57}"/>
                    </a:ext>
                  </a:extLst>
                </p:cNvPr>
                <p:cNvPicPr/>
                <p:nvPr/>
              </p:nvPicPr>
              <p:blipFill>
                <a:blip r:embed="rId1505"/>
                <a:stretch>
                  <a:fillRect/>
                </a:stretch>
              </p:blipFill>
              <p:spPr>
                <a:xfrm>
                  <a:off x="1331734" y="6219845"/>
                  <a:ext cx="1245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6">
              <p14:nvContentPartPr>
                <p14:cNvPr id="1159" name="Freihand 1158">
                  <a:extLst>
                    <a:ext uri="{FF2B5EF4-FFF2-40B4-BE49-F238E27FC236}">
                      <a16:creationId xmlns:a16="http://schemas.microsoft.com/office/drawing/2014/main" id="{6C2B2440-4018-4919-B150-2039B5998062}"/>
                    </a:ext>
                  </a:extLst>
                </p14:cNvPr>
                <p14:cNvContentPartPr/>
                <p14:nvPr/>
              </p14:nvContentPartPr>
              <p14:xfrm>
                <a:off x="1329574" y="6252965"/>
                <a:ext cx="154800" cy="139320"/>
              </p14:xfrm>
            </p:contentPart>
          </mc:Choice>
          <mc:Fallback>
            <p:pic>
              <p:nvPicPr>
                <p:cNvPr id="1159" name="Freihand 1158">
                  <a:extLst>
                    <a:ext uri="{FF2B5EF4-FFF2-40B4-BE49-F238E27FC236}">
                      <a16:creationId xmlns:a16="http://schemas.microsoft.com/office/drawing/2014/main" id="{6C2B2440-4018-4919-B150-2039B5998062}"/>
                    </a:ext>
                  </a:extLst>
                </p:cNvPr>
                <p:cNvPicPr/>
                <p:nvPr/>
              </p:nvPicPr>
              <p:blipFill>
                <a:blip r:embed="rId1507"/>
                <a:stretch>
                  <a:fillRect/>
                </a:stretch>
              </p:blipFill>
              <p:spPr>
                <a:xfrm>
                  <a:off x="1325254" y="6248645"/>
                  <a:ext cx="1634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8">
              <p14:nvContentPartPr>
                <p14:cNvPr id="1160" name="Freihand 1159">
                  <a:extLst>
                    <a:ext uri="{FF2B5EF4-FFF2-40B4-BE49-F238E27FC236}">
                      <a16:creationId xmlns:a16="http://schemas.microsoft.com/office/drawing/2014/main" id="{A3E3CB7D-4468-4CB4-AE14-16028195F5C6}"/>
                    </a:ext>
                  </a:extLst>
                </p14:cNvPr>
                <p14:cNvContentPartPr/>
                <p14:nvPr/>
              </p14:nvContentPartPr>
              <p14:xfrm>
                <a:off x="1550254" y="6271685"/>
                <a:ext cx="68760" cy="84600"/>
              </p14:xfrm>
            </p:contentPart>
          </mc:Choice>
          <mc:Fallback>
            <p:pic>
              <p:nvPicPr>
                <p:cNvPr id="1160" name="Freihand 1159">
                  <a:extLst>
                    <a:ext uri="{FF2B5EF4-FFF2-40B4-BE49-F238E27FC236}">
                      <a16:creationId xmlns:a16="http://schemas.microsoft.com/office/drawing/2014/main" id="{A3E3CB7D-4468-4CB4-AE14-16028195F5C6}"/>
                    </a:ext>
                  </a:extLst>
                </p:cNvPr>
                <p:cNvPicPr/>
                <p:nvPr/>
              </p:nvPicPr>
              <p:blipFill>
                <a:blip r:embed="rId1509"/>
                <a:stretch>
                  <a:fillRect/>
                </a:stretch>
              </p:blipFill>
              <p:spPr>
                <a:xfrm>
                  <a:off x="1545934" y="6267365"/>
                  <a:ext cx="774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0">
              <p14:nvContentPartPr>
                <p14:cNvPr id="1161" name="Freihand 1160">
                  <a:extLst>
                    <a:ext uri="{FF2B5EF4-FFF2-40B4-BE49-F238E27FC236}">
                      <a16:creationId xmlns:a16="http://schemas.microsoft.com/office/drawing/2014/main" id="{844FDB5C-7F5A-4068-BAA4-B5B048868333}"/>
                    </a:ext>
                  </a:extLst>
                </p14:cNvPr>
                <p14:cNvContentPartPr/>
                <p14:nvPr/>
              </p14:nvContentPartPr>
              <p14:xfrm>
                <a:off x="1545574" y="6282845"/>
                <a:ext cx="76680" cy="59400"/>
              </p14:xfrm>
            </p:contentPart>
          </mc:Choice>
          <mc:Fallback>
            <p:pic>
              <p:nvPicPr>
                <p:cNvPr id="1161" name="Freihand 1160">
                  <a:extLst>
                    <a:ext uri="{FF2B5EF4-FFF2-40B4-BE49-F238E27FC236}">
                      <a16:creationId xmlns:a16="http://schemas.microsoft.com/office/drawing/2014/main" id="{844FDB5C-7F5A-4068-BAA4-B5B048868333}"/>
                    </a:ext>
                  </a:extLst>
                </p:cNvPr>
                <p:cNvPicPr/>
                <p:nvPr/>
              </p:nvPicPr>
              <p:blipFill>
                <a:blip r:embed="rId1511"/>
                <a:stretch>
                  <a:fillRect/>
                </a:stretch>
              </p:blipFill>
              <p:spPr>
                <a:xfrm>
                  <a:off x="1541254" y="6278525"/>
                  <a:ext cx="853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2">
              <p14:nvContentPartPr>
                <p14:cNvPr id="1162" name="Freihand 1161">
                  <a:extLst>
                    <a:ext uri="{FF2B5EF4-FFF2-40B4-BE49-F238E27FC236}">
                      <a16:creationId xmlns:a16="http://schemas.microsoft.com/office/drawing/2014/main" id="{100A4E34-A9DD-4C05-B5DD-D7E67DDF66A7}"/>
                    </a:ext>
                  </a:extLst>
                </p14:cNvPr>
                <p14:cNvContentPartPr/>
                <p14:nvPr/>
              </p14:nvContentPartPr>
              <p14:xfrm>
                <a:off x="1644574" y="6283565"/>
                <a:ext cx="25200" cy="104040"/>
              </p14:xfrm>
            </p:contentPart>
          </mc:Choice>
          <mc:Fallback>
            <p:pic>
              <p:nvPicPr>
                <p:cNvPr id="1162" name="Freihand 1161">
                  <a:extLst>
                    <a:ext uri="{FF2B5EF4-FFF2-40B4-BE49-F238E27FC236}">
                      <a16:creationId xmlns:a16="http://schemas.microsoft.com/office/drawing/2014/main" id="{100A4E34-A9DD-4C05-B5DD-D7E67DDF66A7}"/>
                    </a:ext>
                  </a:extLst>
                </p:cNvPr>
                <p:cNvPicPr/>
                <p:nvPr/>
              </p:nvPicPr>
              <p:blipFill>
                <a:blip r:embed="rId1513"/>
                <a:stretch>
                  <a:fillRect/>
                </a:stretch>
              </p:blipFill>
              <p:spPr>
                <a:xfrm>
                  <a:off x="1640254" y="6279245"/>
                  <a:ext cx="338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4">
              <p14:nvContentPartPr>
                <p14:cNvPr id="1163" name="Freihand 1162">
                  <a:extLst>
                    <a:ext uri="{FF2B5EF4-FFF2-40B4-BE49-F238E27FC236}">
                      <a16:creationId xmlns:a16="http://schemas.microsoft.com/office/drawing/2014/main" id="{747447CB-58C6-43C8-A1E1-3A7CDB1CD92E}"/>
                    </a:ext>
                  </a:extLst>
                </p14:cNvPr>
                <p14:cNvContentPartPr/>
                <p14:nvPr/>
              </p14:nvContentPartPr>
              <p14:xfrm>
                <a:off x="1708654" y="6254765"/>
                <a:ext cx="87480" cy="135720"/>
              </p14:xfrm>
            </p:contentPart>
          </mc:Choice>
          <mc:Fallback>
            <p:pic>
              <p:nvPicPr>
                <p:cNvPr id="1163" name="Freihand 1162">
                  <a:extLst>
                    <a:ext uri="{FF2B5EF4-FFF2-40B4-BE49-F238E27FC236}">
                      <a16:creationId xmlns:a16="http://schemas.microsoft.com/office/drawing/2014/main" id="{747447CB-58C6-43C8-A1E1-3A7CDB1CD92E}"/>
                    </a:ext>
                  </a:extLst>
                </p:cNvPr>
                <p:cNvPicPr/>
                <p:nvPr/>
              </p:nvPicPr>
              <p:blipFill>
                <a:blip r:embed="rId1515"/>
                <a:stretch>
                  <a:fillRect/>
                </a:stretch>
              </p:blipFill>
              <p:spPr>
                <a:xfrm>
                  <a:off x="1704334" y="6250445"/>
                  <a:ext cx="961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6">
              <p14:nvContentPartPr>
                <p14:cNvPr id="1164" name="Freihand 1163">
                  <a:extLst>
                    <a:ext uri="{FF2B5EF4-FFF2-40B4-BE49-F238E27FC236}">
                      <a16:creationId xmlns:a16="http://schemas.microsoft.com/office/drawing/2014/main" id="{B2F850B1-362F-496F-8514-CF69FA3ECF48}"/>
                    </a:ext>
                  </a:extLst>
                </p14:cNvPr>
                <p14:cNvContentPartPr/>
                <p14:nvPr/>
              </p14:nvContentPartPr>
              <p14:xfrm>
                <a:off x="1860574" y="6317045"/>
                <a:ext cx="12960" cy="74520"/>
              </p14:xfrm>
            </p:contentPart>
          </mc:Choice>
          <mc:Fallback>
            <p:pic>
              <p:nvPicPr>
                <p:cNvPr id="1164" name="Freihand 1163">
                  <a:extLst>
                    <a:ext uri="{FF2B5EF4-FFF2-40B4-BE49-F238E27FC236}">
                      <a16:creationId xmlns:a16="http://schemas.microsoft.com/office/drawing/2014/main" id="{B2F850B1-362F-496F-8514-CF69FA3ECF48}"/>
                    </a:ext>
                  </a:extLst>
                </p:cNvPr>
                <p:cNvPicPr/>
                <p:nvPr/>
              </p:nvPicPr>
              <p:blipFill>
                <a:blip r:embed="rId1517"/>
                <a:stretch>
                  <a:fillRect/>
                </a:stretch>
              </p:blipFill>
              <p:spPr>
                <a:xfrm>
                  <a:off x="1856254" y="6312725"/>
                  <a:ext cx="216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8">
              <p14:nvContentPartPr>
                <p14:cNvPr id="1165" name="Freihand 1164">
                  <a:extLst>
                    <a:ext uri="{FF2B5EF4-FFF2-40B4-BE49-F238E27FC236}">
                      <a16:creationId xmlns:a16="http://schemas.microsoft.com/office/drawing/2014/main" id="{2EBA404A-09AC-435C-A677-C7813B417232}"/>
                    </a:ext>
                  </a:extLst>
                </p14:cNvPr>
                <p14:cNvContentPartPr/>
                <p14:nvPr/>
              </p14:nvContentPartPr>
              <p14:xfrm>
                <a:off x="1883974" y="6247205"/>
                <a:ext cx="7200" cy="4320"/>
              </p14:xfrm>
            </p:contentPart>
          </mc:Choice>
          <mc:Fallback>
            <p:pic>
              <p:nvPicPr>
                <p:cNvPr id="1165" name="Freihand 1164">
                  <a:extLst>
                    <a:ext uri="{FF2B5EF4-FFF2-40B4-BE49-F238E27FC236}">
                      <a16:creationId xmlns:a16="http://schemas.microsoft.com/office/drawing/2014/main" id="{2EBA404A-09AC-435C-A677-C7813B417232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1879654" y="6242885"/>
                  <a:ext cx="158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9">
              <p14:nvContentPartPr>
                <p14:cNvPr id="1166" name="Freihand 1165">
                  <a:extLst>
                    <a:ext uri="{FF2B5EF4-FFF2-40B4-BE49-F238E27FC236}">
                      <a16:creationId xmlns:a16="http://schemas.microsoft.com/office/drawing/2014/main" id="{261B5444-DAC2-4F38-AA4A-CB0BCB6C3BAA}"/>
                    </a:ext>
                  </a:extLst>
                </p14:cNvPr>
                <p14:cNvContentPartPr/>
                <p14:nvPr/>
              </p14:nvContentPartPr>
              <p14:xfrm>
                <a:off x="2038054" y="6306245"/>
                <a:ext cx="128520" cy="7200"/>
              </p14:xfrm>
            </p:contentPart>
          </mc:Choice>
          <mc:Fallback>
            <p:pic>
              <p:nvPicPr>
                <p:cNvPr id="1166" name="Freihand 1165">
                  <a:extLst>
                    <a:ext uri="{FF2B5EF4-FFF2-40B4-BE49-F238E27FC236}">
                      <a16:creationId xmlns:a16="http://schemas.microsoft.com/office/drawing/2014/main" id="{261B5444-DAC2-4F38-AA4A-CB0BCB6C3BAA}"/>
                    </a:ext>
                  </a:extLst>
                </p:cNvPr>
                <p:cNvPicPr/>
                <p:nvPr/>
              </p:nvPicPr>
              <p:blipFill>
                <a:blip r:embed="rId1520"/>
                <a:stretch>
                  <a:fillRect/>
                </a:stretch>
              </p:blipFill>
              <p:spPr>
                <a:xfrm>
                  <a:off x="2033734" y="6301925"/>
                  <a:ext cx="1371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1">
              <p14:nvContentPartPr>
                <p14:cNvPr id="1168" name="Freihand 1167">
                  <a:extLst>
                    <a:ext uri="{FF2B5EF4-FFF2-40B4-BE49-F238E27FC236}">
                      <a16:creationId xmlns:a16="http://schemas.microsoft.com/office/drawing/2014/main" id="{10A5E842-9DE2-4A10-9948-492062E73DB2}"/>
                    </a:ext>
                  </a:extLst>
                </p14:cNvPr>
                <p14:cNvContentPartPr/>
                <p14:nvPr/>
              </p14:nvContentPartPr>
              <p14:xfrm>
                <a:off x="2301934" y="5953085"/>
                <a:ext cx="920880" cy="74160"/>
              </p14:xfrm>
            </p:contentPart>
          </mc:Choice>
          <mc:Fallback>
            <p:pic>
              <p:nvPicPr>
                <p:cNvPr id="1168" name="Freihand 1167">
                  <a:extLst>
                    <a:ext uri="{FF2B5EF4-FFF2-40B4-BE49-F238E27FC236}">
                      <a16:creationId xmlns:a16="http://schemas.microsoft.com/office/drawing/2014/main" id="{10A5E842-9DE2-4A10-9948-492062E73DB2}"/>
                    </a:ext>
                  </a:extLst>
                </p:cNvPr>
                <p:cNvPicPr/>
                <p:nvPr/>
              </p:nvPicPr>
              <p:blipFill>
                <a:blip r:embed="rId1522"/>
                <a:stretch>
                  <a:fillRect/>
                </a:stretch>
              </p:blipFill>
              <p:spPr>
                <a:xfrm>
                  <a:off x="2297614" y="5948765"/>
                  <a:ext cx="9295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3">
              <p14:nvContentPartPr>
                <p14:cNvPr id="943" name="Freihand 942">
                  <a:extLst>
                    <a:ext uri="{FF2B5EF4-FFF2-40B4-BE49-F238E27FC236}">
                      <a16:creationId xmlns:a16="http://schemas.microsoft.com/office/drawing/2014/main" id="{A6C73B99-5AF6-486D-B152-0BA9C66D78C4}"/>
                    </a:ext>
                  </a:extLst>
                </p14:cNvPr>
                <p14:cNvContentPartPr/>
                <p14:nvPr/>
              </p14:nvContentPartPr>
              <p14:xfrm>
                <a:off x="250294" y="4901525"/>
                <a:ext cx="63360" cy="90000"/>
              </p14:xfrm>
            </p:contentPart>
          </mc:Choice>
          <mc:Fallback>
            <p:pic>
              <p:nvPicPr>
                <p:cNvPr id="943" name="Freihand 942">
                  <a:extLst>
                    <a:ext uri="{FF2B5EF4-FFF2-40B4-BE49-F238E27FC236}">
                      <a16:creationId xmlns:a16="http://schemas.microsoft.com/office/drawing/2014/main" id="{A6C73B99-5AF6-486D-B152-0BA9C66D78C4}"/>
                    </a:ext>
                  </a:extLst>
                </p:cNvPr>
                <p:cNvPicPr/>
                <p:nvPr/>
              </p:nvPicPr>
              <p:blipFill>
                <a:blip r:embed="rId1524"/>
                <a:stretch>
                  <a:fillRect/>
                </a:stretch>
              </p:blipFill>
              <p:spPr>
                <a:xfrm>
                  <a:off x="245974" y="4897205"/>
                  <a:ext cx="720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5">
              <p14:nvContentPartPr>
                <p14:cNvPr id="944" name="Freihand 943">
                  <a:extLst>
                    <a:ext uri="{FF2B5EF4-FFF2-40B4-BE49-F238E27FC236}">
                      <a16:creationId xmlns:a16="http://schemas.microsoft.com/office/drawing/2014/main" id="{B64D31AF-90A7-4935-9FAC-AC81AAF700AA}"/>
                    </a:ext>
                  </a:extLst>
                </p14:cNvPr>
                <p14:cNvContentPartPr/>
                <p14:nvPr/>
              </p14:nvContentPartPr>
              <p14:xfrm>
                <a:off x="210694" y="4828445"/>
                <a:ext cx="50760" cy="1080"/>
              </p14:xfrm>
            </p:contentPart>
          </mc:Choice>
          <mc:Fallback>
            <p:pic>
              <p:nvPicPr>
                <p:cNvPr id="944" name="Freihand 943">
                  <a:extLst>
                    <a:ext uri="{FF2B5EF4-FFF2-40B4-BE49-F238E27FC236}">
                      <a16:creationId xmlns:a16="http://schemas.microsoft.com/office/drawing/2014/main" id="{B64D31AF-90A7-4935-9FAC-AC81AAF700AA}"/>
                    </a:ext>
                  </a:extLst>
                </p:cNvPr>
                <p:cNvPicPr/>
                <p:nvPr/>
              </p:nvPicPr>
              <p:blipFill>
                <a:blip r:embed="rId1526"/>
                <a:stretch>
                  <a:fillRect/>
                </a:stretch>
              </p:blipFill>
              <p:spPr>
                <a:xfrm>
                  <a:off x="206374" y="4824125"/>
                  <a:ext cx="5940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7">
              <p14:nvContentPartPr>
                <p14:cNvPr id="945" name="Freihand 944">
                  <a:extLst>
                    <a:ext uri="{FF2B5EF4-FFF2-40B4-BE49-F238E27FC236}">
                      <a16:creationId xmlns:a16="http://schemas.microsoft.com/office/drawing/2014/main" id="{58BA3209-8865-4C67-9A95-0241722C7A65}"/>
                    </a:ext>
                  </a:extLst>
                </p14:cNvPr>
                <p14:cNvContentPartPr/>
                <p14:nvPr/>
              </p14:nvContentPartPr>
              <p14:xfrm>
                <a:off x="311494" y="4810805"/>
                <a:ext cx="15480" cy="1800"/>
              </p14:xfrm>
            </p:contentPart>
          </mc:Choice>
          <mc:Fallback>
            <p:pic>
              <p:nvPicPr>
                <p:cNvPr id="945" name="Freihand 944">
                  <a:extLst>
                    <a:ext uri="{FF2B5EF4-FFF2-40B4-BE49-F238E27FC236}">
                      <a16:creationId xmlns:a16="http://schemas.microsoft.com/office/drawing/2014/main" id="{58BA3209-8865-4C67-9A95-0241722C7A6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07174" y="4806485"/>
                  <a:ext cx="2412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8">
              <p14:nvContentPartPr>
                <p14:cNvPr id="946" name="Freihand 945">
                  <a:extLst>
                    <a:ext uri="{FF2B5EF4-FFF2-40B4-BE49-F238E27FC236}">
                      <a16:creationId xmlns:a16="http://schemas.microsoft.com/office/drawing/2014/main" id="{3E27D6DC-F887-400C-9BA7-474451C57C35}"/>
                    </a:ext>
                  </a:extLst>
                </p14:cNvPr>
                <p14:cNvContentPartPr/>
                <p14:nvPr/>
              </p14:nvContentPartPr>
              <p14:xfrm>
                <a:off x="231934" y="4783445"/>
                <a:ext cx="180000" cy="248760"/>
              </p14:xfrm>
            </p:contentPart>
          </mc:Choice>
          <mc:Fallback>
            <p:pic>
              <p:nvPicPr>
                <p:cNvPr id="946" name="Freihand 945">
                  <a:extLst>
                    <a:ext uri="{FF2B5EF4-FFF2-40B4-BE49-F238E27FC236}">
                      <a16:creationId xmlns:a16="http://schemas.microsoft.com/office/drawing/2014/main" id="{3E27D6DC-F887-400C-9BA7-474451C57C35}"/>
                    </a:ext>
                  </a:extLst>
                </p:cNvPr>
                <p:cNvPicPr/>
                <p:nvPr/>
              </p:nvPicPr>
              <p:blipFill>
                <a:blip r:embed="rId1529"/>
                <a:stretch>
                  <a:fillRect/>
                </a:stretch>
              </p:blipFill>
              <p:spPr>
                <a:xfrm>
                  <a:off x="227614" y="4779125"/>
                  <a:ext cx="1886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0">
              <p14:nvContentPartPr>
                <p14:cNvPr id="947" name="Freihand 946">
                  <a:extLst>
                    <a:ext uri="{FF2B5EF4-FFF2-40B4-BE49-F238E27FC236}">
                      <a16:creationId xmlns:a16="http://schemas.microsoft.com/office/drawing/2014/main" id="{7B88AEEB-40FD-4F61-921A-55B4EAA75061}"/>
                    </a:ext>
                  </a:extLst>
                </p14:cNvPr>
                <p14:cNvContentPartPr/>
                <p14:nvPr/>
              </p14:nvContentPartPr>
              <p14:xfrm>
                <a:off x="119254" y="4763285"/>
                <a:ext cx="131400" cy="322920"/>
              </p14:xfrm>
            </p:contentPart>
          </mc:Choice>
          <mc:Fallback>
            <p:pic>
              <p:nvPicPr>
                <p:cNvPr id="947" name="Freihand 946">
                  <a:extLst>
                    <a:ext uri="{FF2B5EF4-FFF2-40B4-BE49-F238E27FC236}">
                      <a16:creationId xmlns:a16="http://schemas.microsoft.com/office/drawing/2014/main" id="{7B88AEEB-40FD-4F61-921A-55B4EAA75061}"/>
                    </a:ext>
                  </a:extLst>
                </p:cNvPr>
                <p:cNvPicPr/>
                <p:nvPr/>
              </p:nvPicPr>
              <p:blipFill>
                <a:blip r:embed="rId1531"/>
                <a:stretch>
                  <a:fillRect/>
                </a:stretch>
              </p:blipFill>
              <p:spPr>
                <a:xfrm>
                  <a:off x="114934" y="4758965"/>
                  <a:ext cx="14004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2">
              <p14:nvContentPartPr>
                <p14:cNvPr id="951" name="Freihand 950">
                  <a:extLst>
                    <a:ext uri="{FF2B5EF4-FFF2-40B4-BE49-F238E27FC236}">
                      <a16:creationId xmlns:a16="http://schemas.microsoft.com/office/drawing/2014/main" id="{D61F83AD-E595-4A03-B6F1-BD5F8285EF32}"/>
                    </a:ext>
                  </a:extLst>
                </p14:cNvPr>
                <p14:cNvContentPartPr/>
                <p14:nvPr/>
              </p14:nvContentPartPr>
              <p14:xfrm>
                <a:off x="510934" y="4891445"/>
                <a:ext cx="100440" cy="2520"/>
              </p14:xfrm>
            </p:contentPart>
          </mc:Choice>
          <mc:Fallback>
            <p:pic>
              <p:nvPicPr>
                <p:cNvPr id="951" name="Freihand 950">
                  <a:extLst>
                    <a:ext uri="{FF2B5EF4-FFF2-40B4-BE49-F238E27FC236}">
                      <a16:creationId xmlns:a16="http://schemas.microsoft.com/office/drawing/2014/main" id="{D61F83AD-E595-4A03-B6F1-BD5F8285EF32}"/>
                    </a:ext>
                  </a:extLst>
                </p:cNvPr>
                <p:cNvPicPr/>
                <p:nvPr/>
              </p:nvPicPr>
              <p:blipFill>
                <a:blip r:embed="rId1533"/>
                <a:stretch>
                  <a:fillRect/>
                </a:stretch>
              </p:blipFill>
              <p:spPr>
                <a:xfrm>
                  <a:off x="506614" y="4887125"/>
                  <a:ext cx="10908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4">
              <p14:nvContentPartPr>
                <p14:cNvPr id="952" name="Freihand 951">
                  <a:extLst>
                    <a:ext uri="{FF2B5EF4-FFF2-40B4-BE49-F238E27FC236}">
                      <a16:creationId xmlns:a16="http://schemas.microsoft.com/office/drawing/2014/main" id="{D2430CC4-80F5-468D-B6FA-1898E591B803}"/>
                    </a:ext>
                  </a:extLst>
                </p14:cNvPr>
                <p14:cNvContentPartPr/>
                <p14:nvPr/>
              </p14:nvContentPartPr>
              <p14:xfrm>
                <a:off x="486814" y="4905125"/>
                <a:ext cx="102960" cy="36720"/>
              </p14:xfrm>
            </p:contentPart>
          </mc:Choice>
          <mc:Fallback>
            <p:pic>
              <p:nvPicPr>
                <p:cNvPr id="952" name="Freihand 951">
                  <a:extLst>
                    <a:ext uri="{FF2B5EF4-FFF2-40B4-BE49-F238E27FC236}">
                      <a16:creationId xmlns:a16="http://schemas.microsoft.com/office/drawing/2014/main" id="{D2430CC4-80F5-468D-B6FA-1898E591B803}"/>
                    </a:ext>
                  </a:extLst>
                </p:cNvPr>
                <p:cNvPicPr/>
                <p:nvPr/>
              </p:nvPicPr>
              <p:blipFill>
                <a:blip r:embed="rId1535"/>
                <a:stretch>
                  <a:fillRect/>
                </a:stretch>
              </p:blipFill>
              <p:spPr>
                <a:xfrm>
                  <a:off x="482494" y="4900805"/>
                  <a:ext cx="1116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6">
              <p14:nvContentPartPr>
                <p14:cNvPr id="953" name="Freihand 952">
                  <a:extLst>
                    <a:ext uri="{FF2B5EF4-FFF2-40B4-BE49-F238E27FC236}">
                      <a16:creationId xmlns:a16="http://schemas.microsoft.com/office/drawing/2014/main" id="{61933EF6-4938-4884-8C0A-2EA3CF8314B1}"/>
                    </a:ext>
                  </a:extLst>
                </p14:cNvPr>
                <p14:cNvContentPartPr/>
                <p14:nvPr/>
              </p14:nvContentPartPr>
              <p14:xfrm>
                <a:off x="639814" y="4840325"/>
                <a:ext cx="69840" cy="107640"/>
              </p14:xfrm>
            </p:contentPart>
          </mc:Choice>
          <mc:Fallback>
            <p:pic>
              <p:nvPicPr>
                <p:cNvPr id="953" name="Freihand 952">
                  <a:extLst>
                    <a:ext uri="{FF2B5EF4-FFF2-40B4-BE49-F238E27FC236}">
                      <a16:creationId xmlns:a16="http://schemas.microsoft.com/office/drawing/2014/main" id="{61933EF6-4938-4884-8C0A-2EA3CF8314B1}"/>
                    </a:ext>
                  </a:extLst>
                </p:cNvPr>
                <p:cNvPicPr/>
                <p:nvPr/>
              </p:nvPicPr>
              <p:blipFill>
                <a:blip r:embed="rId1537"/>
                <a:stretch>
                  <a:fillRect/>
                </a:stretch>
              </p:blipFill>
              <p:spPr>
                <a:xfrm>
                  <a:off x="635494" y="4836005"/>
                  <a:ext cx="784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8">
              <p14:nvContentPartPr>
                <p14:cNvPr id="954" name="Freihand 953">
                  <a:extLst>
                    <a:ext uri="{FF2B5EF4-FFF2-40B4-BE49-F238E27FC236}">
                      <a16:creationId xmlns:a16="http://schemas.microsoft.com/office/drawing/2014/main" id="{A2CA6ADA-7936-42C3-A541-0170169EA21B}"/>
                    </a:ext>
                  </a:extLst>
                </p14:cNvPr>
                <p14:cNvContentPartPr/>
                <p14:nvPr/>
              </p14:nvContentPartPr>
              <p14:xfrm>
                <a:off x="819094" y="4853285"/>
                <a:ext cx="119880" cy="86400"/>
              </p14:xfrm>
            </p:contentPart>
          </mc:Choice>
          <mc:Fallback>
            <p:pic>
              <p:nvPicPr>
                <p:cNvPr id="954" name="Freihand 953">
                  <a:extLst>
                    <a:ext uri="{FF2B5EF4-FFF2-40B4-BE49-F238E27FC236}">
                      <a16:creationId xmlns:a16="http://schemas.microsoft.com/office/drawing/2014/main" id="{A2CA6ADA-7936-42C3-A541-0170169EA21B}"/>
                    </a:ext>
                  </a:extLst>
                </p:cNvPr>
                <p:cNvPicPr/>
                <p:nvPr/>
              </p:nvPicPr>
              <p:blipFill>
                <a:blip r:embed="rId1539"/>
                <a:stretch>
                  <a:fillRect/>
                </a:stretch>
              </p:blipFill>
              <p:spPr>
                <a:xfrm>
                  <a:off x="814774" y="4848965"/>
                  <a:ext cx="1285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0">
              <p14:nvContentPartPr>
                <p14:cNvPr id="958" name="Freihand 957">
                  <a:extLst>
                    <a:ext uri="{FF2B5EF4-FFF2-40B4-BE49-F238E27FC236}">
                      <a16:creationId xmlns:a16="http://schemas.microsoft.com/office/drawing/2014/main" id="{F267C912-7F54-4CED-AC62-B5B85DE44CC7}"/>
                    </a:ext>
                  </a:extLst>
                </p14:cNvPr>
                <p14:cNvContentPartPr/>
                <p14:nvPr/>
              </p14:nvContentPartPr>
              <p14:xfrm>
                <a:off x="1035814" y="4855445"/>
                <a:ext cx="123120" cy="17280"/>
              </p14:xfrm>
            </p:contentPart>
          </mc:Choice>
          <mc:Fallback>
            <p:pic>
              <p:nvPicPr>
                <p:cNvPr id="958" name="Freihand 957">
                  <a:extLst>
                    <a:ext uri="{FF2B5EF4-FFF2-40B4-BE49-F238E27FC236}">
                      <a16:creationId xmlns:a16="http://schemas.microsoft.com/office/drawing/2014/main" id="{F267C912-7F54-4CED-AC62-B5B85DE44CC7}"/>
                    </a:ext>
                  </a:extLst>
                </p:cNvPr>
                <p:cNvPicPr/>
                <p:nvPr/>
              </p:nvPicPr>
              <p:blipFill>
                <a:blip r:embed="rId1541"/>
                <a:stretch>
                  <a:fillRect/>
                </a:stretch>
              </p:blipFill>
              <p:spPr>
                <a:xfrm>
                  <a:off x="1031494" y="4851125"/>
                  <a:ext cx="1317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2">
              <p14:nvContentPartPr>
                <p14:cNvPr id="959" name="Freihand 958">
                  <a:extLst>
                    <a:ext uri="{FF2B5EF4-FFF2-40B4-BE49-F238E27FC236}">
                      <a16:creationId xmlns:a16="http://schemas.microsoft.com/office/drawing/2014/main" id="{7D2A2FE3-534E-4A28-8612-5BB004250985}"/>
                    </a:ext>
                  </a:extLst>
                </p14:cNvPr>
                <p14:cNvContentPartPr/>
                <p14:nvPr/>
              </p14:nvContentPartPr>
              <p14:xfrm>
                <a:off x="1027894" y="4878845"/>
                <a:ext cx="156240" cy="32400"/>
              </p14:xfrm>
            </p:contentPart>
          </mc:Choice>
          <mc:Fallback>
            <p:pic>
              <p:nvPicPr>
                <p:cNvPr id="959" name="Freihand 958">
                  <a:extLst>
                    <a:ext uri="{FF2B5EF4-FFF2-40B4-BE49-F238E27FC236}">
                      <a16:creationId xmlns:a16="http://schemas.microsoft.com/office/drawing/2014/main" id="{7D2A2FE3-534E-4A28-8612-5BB004250985}"/>
                    </a:ext>
                  </a:extLst>
                </p:cNvPr>
                <p:cNvPicPr/>
                <p:nvPr/>
              </p:nvPicPr>
              <p:blipFill>
                <a:blip r:embed="rId1543"/>
                <a:stretch>
                  <a:fillRect/>
                </a:stretch>
              </p:blipFill>
              <p:spPr>
                <a:xfrm>
                  <a:off x="1023574" y="4874525"/>
                  <a:ext cx="1648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4">
              <p14:nvContentPartPr>
                <p14:cNvPr id="961" name="Freihand 960">
                  <a:extLst>
                    <a:ext uri="{FF2B5EF4-FFF2-40B4-BE49-F238E27FC236}">
                      <a16:creationId xmlns:a16="http://schemas.microsoft.com/office/drawing/2014/main" id="{7CC8DAE0-13D4-4CFC-B6A7-D8AFC4F7DF51}"/>
                    </a:ext>
                  </a:extLst>
                </p14:cNvPr>
                <p14:cNvContentPartPr/>
                <p14:nvPr/>
              </p14:nvContentPartPr>
              <p14:xfrm>
                <a:off x="1280974" y="4752485"/>
                <a:ext cx="195840" cy="181800"/>
              </p14:xfrm>
            </p:contentPart>
          </mc:Choice>
          <mc:Fallback>
            <p:pic>
              <p:nvPicPr>
                <p:cNvPr id="961" name="Freihand 960">
                  <a:extLst>
                    <a:ext uri="{FF2B5EF4-FFF2-40B4-BE49-F238E27FC236}">
                      <a16:creationId xmlns:a16="http://schemas.microsoft.com/office/drawing/2014/main" id="{7CC8DAE0-13D4-4CFC-B6A7-D8AFC4F7DF51}"/>
                    </a:ext>
                  </a:extLst>
                </p:cNvPr>
                <p:cNvPicPr/>
                <p:nvPr/>
              </p:nvPicPr>
              <p:blipFill>
                <a:blip r:embed="rId1545"/>
                <a:stretch>
                  <a:fillRect/>
                </a:stretch>
              </p:blipFill>
              <p:spPr>
                <a:xfrm>
                  <a:off x="1276654" y="4748165"/>
                  <a:ext cx="2044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6">
              <p14:nvContentPartPr>
                <p14:cNvPr id="973" name="Freihand 972">
                  <a:extLst>
                    <a:ext uri="{FF2B5EF4-FFF2-40B4-BE49-F238E27FC236}">
                      <a16:creationId xmlns:a16="http://schemas.microsoft.com/office/drawing/2014/main" id="{E4C28459-B9C2-42AE-AB5F-6AD6E0B41B9E}"/>
                    </a:ext>
                  </a:extLst>
                </p14:cNvPr>
                <p14:cNvContentPartPr/>
                <p14:nvPr/>
              </p14:nvContentPartPr>
              <p14:xfrm>
                <a:off x="2144614" y="4807565"/>
                <a:ext cx="141840" cy="14400"/>
              </p14:xfrm>
            </p:contentPart>
          </mc:Choice>
          <mc:Fallback>
            <p:pic>
              <p:nvPicPr>
                <p:cNvPr id="973" name="Freihand 972">
                  <a:extLst>
                    <a:ext uri="{FF2B5EF4-FFF2-40B4-BE49-F238E27FC236}">
                      <a16:creationId xmlns:a16="http://schemas.microsoft.com/office/drawing/2014/main" id="{E4C28459-B9C2-42AE-AB5F-6AD6E0B41B9E}"/>
                    </a:ext>
                  </a:extLst>
                </p:cNvPr>
                <p:cNvPicPr/>
                <p:nvPr/>
              </p:nvPicPr>
              <p:blipFill>
                <a:blip r:embed="rId1547"/>
                <a:stretch>
                  <a:fillRect/>
                </a:stretch>
              </p:blipFill>
              <p:spPr>
                <a:xfrm>
                  <a:off x="2140294" y="4803245"/>
                  <a:ext cx="1504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8">
              <p14:nvContentPartPr>
                <p14:cNvPr id="995" name="Freihand 994">
                  <a:extLst>
                    <a:ext uri="{FF2B5EF4-FFF2-40B4-BE49-F238E27FC236}">
                      <a16:creationId xmlns:a16="http://schemas.microsoft.com/office/drawing/2014/main" id="{3044F1E5-ED33-4BBA-AB90-52B4BCEE03DC}"/>
                    </a:ext>
                  </a:extLst>
                </p14:cNvPr>
                <p14:cNvContentPartPr/>
                <p14:nvPr/>
              </p14:nvContentPartPr>
              <p14:xfrm>
                <a:off x="1496974" y="4677245"/>
                <a:ext cx="133560" cy="264240"/>
              </p14:xfrm>
            </p:contentPart>
          </mc:Choice>
          <mc:Fallback>
            <p:pic>
              <p:nvPicPr>
                <p:cNvPr id="995" name="Freihand 994">
                  <a:extLst>
                    <a:ext uri="{FF2B5EF4-FFF2-40B4-BE49-F238E27FC236}">
                      <a16:creationId xmlns:a16="http://schemas.microsoft.com/office/drawing/2014/main" id="{3044F1E5-ED33-4BBA-AB90-52B4BCEE03DC}"/>
                    </a:ext>
                  </a:extLst>
                </p:cNvPr>
                <p:cNvPicPr/>
                <p:nvPr/>
              </p:nvPicPr>
              <p:blipFill>
                <a:blip r:embed="rId1549"/>
                <a:stretch>
                  <a:fillRect/>
                </a:stretch>
              </p:blipFill>
              <p:spPr>
                <a:xfrm>
                  <a:off x="1492654" y="4672925"/>
                  <a:ext cx="1422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0">
              <p14:nvContentPartPr>
                <p14:cNvPr id="997" name="Freihand 996">
                  <a:extLst>
                    <a:ext uri="{FF2B5EF4-FFF2-40B4-BE49-F238E27FC236}">
                      <a16:creationId xmlns:a16="http://schemas.microsoft.com/office/drawing/2014/main" id="{A8701AB8-AB82-42A3-8512-1628262DCFE2}"/>
                    </a:ext>
                  </a:extLst>
                </p14:cNvPr>
                <p14:cNvContentPartPr/>
                <p14:nvPr/>
              </p14:nvContentPartPr>
              <p14:xfrm>
                <a:off x="3464014" y="4629005"/>
                <a:ext cx="121320" cy="320040"/>
              </p14:xfrm>
            </p:contentPart>
          </mc:Choice>
          <mc:Fallback>
            <p:pic>
              <p:nvPicPr>
                <p:cNvPr id="997" name="Freihand 996">
                  <a:extLst>
                    <a:ext uri="{FF2B5EF4-FFF2-40B4-BE49-F238E27FC236}">
                      <a16:creationId xmlns:a16="http://schemas.microsoft.com/office/drawing/2014/main" id="{A8701AB8-AB82-42A3-8512-1628262DCFE2}"/>
                    </a:ext>
                  </a:extLst>
                </p:cNvPr>
                <p:cNvPicPr/>
                <p:nvPr/>
              </p:nvPicPr>
              <p:blipFill>
                <a:blip r:embed="rId1551"/>
                <a:stretch>
                  <a:fillRect/>
                </a:stretch>
              </p:blipFill>
              <p:spPr>
                <a:xfrm>
                  <a:off x="3459694" y="4624685"/>
                  <a:ext cx="12996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2">
              <p14:nvContentPartPr>
                <p14:cNvPr id="964" name="Freihand 963">
                  <a:extLst>
                    <a:ext uri="{FF2B5EF4-FFF2-40B4-BE49-F238E27FC236}">
                      <a16:creationId xmlns:a16="http://schemas.microsoft.com/office/drawing/2014/main" id="{31A03E47-CE47-4E5D-B04F-EF973754258B}"/>
                    </a:ext>
                  </a:extLst>
                </p14:cNvPr>
                <p14:cNvContentPartPr/>
                <p14:nvPr/>
              </p14:nvContentPartPr>
              <p14:xfrm>
                <a:off x="1580854" y="4783445"/>
                <a:ext cx="84600" cy="82440"/>
              </p14:xfrm>
            </p:contentPart>
          </mc:Choice>
          <mc:Fallback>
            <p:pic>
              <p:nvPicPr>
                <p:cNvPr id="964" name="Freihand 963">
                  <a:extLst>
                    <a:ext uri="{FF2B5EF4-FFF2-40B4-BE49-F238E27FC236}">
                      <a16:creationId xmlns:a16="http://schemas.microsoft.com/office/drawing/2014/main" id="{31A03E47-CE47-4E5D-B04F-EF973754258B}"/>
                    </a:ext>
                  </a:extLst>
                </p:cNvPr>
                <p:cNvPicPr/>
                <p:nvPr/>
              </p:nvPicPr>
              <p:blipFill>
                <a:blip r:embed="rId1553"/>
                <a:stretch>
                  <a:fillRect/>
                </a:stretch>
              </p:blipFill>
              <p:spPr>
                <a:xfrm>
                  <a:off x="1576534" y="4779125"/>
                  <a:ext cx="932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4">
              <p14:nvContentPartPr>
                <p14:cNvPr id="965" name="Freihand 964">
                  <a:extLst>
                    <a:ext uri="{FF2B5EF4-FFF2-40B4-BE49-F238E27FC236}">
                      <a16:creationId xmlns:a16="http://schemas.microsoft.com/office/drawing/2014/main" id="{2EE77DD0-1CAC-430D-90A5-121ABCF51859}"/>
                    </a:ext>
                  </a:extLst>
                </p14:cNvPr>
                <p14:cNvContentPartPr/>
                <p14:nvPr/>
              </p14:nvContentPartPr>
              <p14:xfrm>
                <a:off x="1570054" y="4780565"/>
                <a:ext cx="123840" cy="93240"/>
              </p14:xfrm>
            </p:contentPart>
          </mc:Choice>
          <mc:Fallback>
            <p:pic>
              <p:nvPicPr>
                <p:cNvPr id="965" name="Freihand 964">
                  <a:extLst>
                    <a:ext uri="{FF2B5EF4-FFF2-40B4-BE49-F238E27FC236}">
                      <a16:creationId xmlns:a16="http://schemas.microsoft.com/office/drawing/2014/main" id="{2EE77DD0-1CAC-430D-90A5-121ABCF51859}"/>
                    </a:ext>
                  </a:extLst>
                </p:cNvPr>
                <p:cNvPicPr/>
                <p:nvPr/>
              </p:nvPicPr>
              <p:blipFill>
                <a:blip r:embed="rId1555"/>
                <a:stretch>
                  <a:fillRect/>
                </a:stretch>
              </p:blipFill>
              <p:spPr>
                <a:xfrm>
                  <a:off x="1565734" y="4776245"/>
                  <a:ext cx="1324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6">
              <p14:nvContentPartPr>
                <p14:cNvPr id="966" name="Freihand 965">
                  <a:extLst>
                    <a:ext uri="{FF2B5EF4-FFF2-40B4-BE49-F238E27FC236}">
                      <a16:creationId xmlns:a16="http://schemas.microsoft.com/office/drawing/2014/main" id="{19AEA064-6C05-4871-92CB-20669775CE5D}"/>
                    </a:ext>
                  </a:extLst>
                </p14:cNvPr>
                <p14:cNvContentPartPr/>
                <p14:nvPr/>
              </p14:nvContentPartPr>
              <p14:xfrm>
                <a:off x="1745734" y="4831685"/>
                <a:ext cx="1800" cy="70920"/>
              </p14:xfrm>
            </p:contentPart>
          </mc:Choice>
          <mc:Fallback>
            <p:pic>
              <p:nvPicPr>
                <p:cNvPr id="966" name="Freihand 965">
                  <a:extLst>
                    <a:ext uri="{FF2B5EF4-FFF2-40B4-BE49-F238E27FC236}">
                      <a16:creationId xmlns:a16="http://schemas.microsoft.com/office/drawing/2014/main" id="{19AEA064-6C05-4871-92CB-20669775CE5D}"/>
                    </a:ext>
                  </a:extLst>
                </p:cNvPr>
                <p:cNvPicPr/>
                <p:nvPr/>
              </p:nvPicPr>
              <p:blipFill>
                <a:blip r:embed="rId1557"/>
                <a:stretch>
                  <a:fillRect/>
                </a:stretch>
              </p:blipFill>
              <p:spPr>
                <a:xfrm>
                  <a:off x="1741414" y="4827365"/>
                  <a:ext cx="104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8">
              <p14:nvContentPartPr>
                <p14:cNvPr id="967" name="Freihand 966">
                  <a:extLst>
                    <a:ext uri="{FF2B5EF4-FFF2-40B4-BE49-F238E27FC236}">
                      <a16:creationId xmlns:a16="http://schemas.microsoft.com/office/drawing/2014/main" id="{B701D8FC-2ECF-4A4C-BA56-10D9D9827D31}"/>
                    </a:ext>
                  </a:extLst>
                </p14:cNvPr>
                <p14:cNvContentPartPr/>
                <p14:nvPr/>
              </p14:nvContentPartPr>
              <p14:xfrm>
                <a:off x="1745014" y="4794245"/>
                <a:ext cx="3600" cy="3240"/>
              </p14:xfrm>
            </p:contentPart>
          </mc:Choice>
          <mc:Fallback>
            <p:pic>
              <p:nvPicPr>
                <p:cNvPr id="967" name="Freihand 966">
                  <a:extLst>
                    <a:ext uri="{FF2B5EF4-FFF2-40B4-BE49-F238E27FC236}">
                      <a16:creationId xmlns:a16="http://schemas.microsoft.com/office/drawing/2014/main" id="{B701D8FC-2ECF-4A4C-BA56-10D9D9827D31}"/>
                    </a:ext>
                  </a:extLst>
                </p:cNvPr>
                <p:cNvPicPr/>
                <p:nvPr/>
              </p:nvPicPr>
              <p:blipFill>
                <a:blip r:embed="rId1559"/>
                <a:stretch>
                  <a:fillRect/>
                </a:stretch>
              </p:blipFill>
              <p:spPr>
                <a:xfrm>
                  <a:off x="1740694" y="4789925"/>
                  <a:ext cx="1224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0">
              <p14:nvContentPartPr>
                <p14:cNvPr id="968" name="Freihand 967">
                  <a:extLst>
                    <a:ext uri="{FF2B5EF4-FFF2-40B4-BE49-F238E27FC236}">
                      <a16:creationId xmlns:a16="http://schemas.microsoft.com/office/drawing/2014/main" id="{454A8C62-46C0-418B-A742-5C6CF2796D3D}"/>
                    </a:ext>
                  </a:extLst>
                </p14:cNvPr>
                <p14:cNvContentPartPr/>
                <p14:nvPr/>
              </p14:nvContentPartPr>
              <p14:xfrm>
                <a:off x="1824574" y="4783445"/>
                <a:ext cx="66240" cy="59760"/>
              </p14:xfrm>
            </p:contentPart>
          </mc:Choice>
          <mc:Fallback>
            <p:pic>
              <p:nvPicPr>
                <p:cNvPr id="968" name="Freihand 967">
                  <a:extLst>
                    <a:ext uri="{FF2B5EF4-FFF2-40B4-BE49-F238E27FC236}">
                      <a16:creationId xmlns:a16="http://schemas.microsoft.com/office/drawing/2014/main" id="{454A8C62-46C0-418B-A742-5C6CF2796D3D}"/>
                    </a:ext>
                  </a:extLst>
                </p:cNvPr>
                <p:cNvPicPr/>
                <p:nvPr/>
              </p:nvPicPr>
              <p:blipFill>
                <a:blip r:embed="rId1561"/>
                <a:stretch>
                  <a:fillRect/>
                </a:stretch>
              </p:blipFill>
              <p:spPr>
                <a:xfrm>
                  <a:off x="1820254" y="4779125"/>
                  <a:ext cx="748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2">
              <p14:nvContentPartPr>
                <p14:cNvPr id="969" name="Freihand 968">
                  <a:extLst>
                    <a:ext uri="{FF2B5EF4-FFF2-40B4-BE49-F238E27FC236}">
                      <a16:creationId xmlns:a16="http://schemas.microsoft.com/office/drawing/2014/main" id="{1D79331E-3B25-4530-8293-CBE905F9732E}"/>
                    </a:ext>
                  </a:extLst>
                </p14:cNvPr>
                <p14:cNvContentPartPr/>
                <p14:nvPr/>
              </p14:nvContentPartPr>
              <p14:xfrm>
                <a:off x="1864174" y="4785605"/>
                <a:ext cx="48960" cy="143280"/>
              </p14:xfrm>
            </p:contentPart>
          </mc:Choice>
          <mc:Fallback>
            <p:pic>
              <p:nvPicPr>
                <p:cNvPr id="969" name="Freihand 968">
                  <a:extLst>
                    <a:ext uri="{FF2B5EF4-FFF2-40B4-BE49-F238E27FC236}">
                      <a16:creationId xmlns:a16="http://schemas.microsoft.com/office/drawing/2014/main" id="{1D79331E-3B25-4530-8293-CBE905F9732E}"/>
                    </a:ext>
                  </a:extLst>
                </p:cNvPr>
                <p:cNvPicPr/>
                <p:nvPr/>
              </p:nvPicPr>
              <p:blipFill>
                <a:blip r:embed="rId1563"/>
                <a:stretch>
                  <a:fillRect/>
                </a:stretch>
              </p:blipFill>
              <p:spPr>
                <a:xfrm>
                  <a:off x="1859854" y="4781285"/>
                  <a:ext cx="576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4">
              <p14:nvContentPartPr>
                <p14:cNvPr id="970" name="Freihand 969">
                  <a:extLst>
                    <a:ext uri="{FF2B5EF4-FFF2-40B4-BE49-F238E27FC236}">
                      <a16:creationId xmlns:a16="http://schemas.microsoft.com/office/drawing/2014/main" id="{3FD0C24B-33FC-4DAC-979C-4F1B59D3CAD2}"/>
                    </a:ext>
                  </a:extLst>
                </p14:cNvPr>
                <p14:cNvContentPartPr/>
                <p14:nvPr/>
              </p14:nvContentPartPr>
              <p14:xfrm>
                <a:off x="1963174" y="4855805"/>
                <a:ext cx="9360" cy="84600"/>
              </p14:xfrm>
            </p:contentPart>
          </mc:Choice>
          <mc:Fallback>
            <p:pic>
              <p:nvPicPr>
                <p:cNvPr id="970" name="Freihand 969">
                  <a:extLst>
                    <a:ext uri="{FF2B5EF4-FFF2-40B4-BE49-F238E27FC236}">
                      <a16:creationId xmlns:a16="http://schemas.microsoft.com/office/drawing/2014/main" id="{3FD0C24B-33FC-4DAC-979C-4F1B59D3CAD2}"/>
                    </a:ext>
                  </a:extLst>
                </p:cNvPr>
                <p:cNvPicPr/>
                <p:nvPr/>
              </p:nvPicPr>
              <p:blipFill>
                <a:blip r:embed="rId1565"/>
                <a:stretch>
                  <a:fillRect/>
                </a:stretch>
              </p:blipFill>
              <p:spPr>
                <a:xfrm>
                  <a:off x="1958854" y="4851485"/>
                  <a:ext cx="180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6">
              <p14:nvContentPartPr>
                <p14:cNvPr id="971" name="Freihand 970">
                  <a:extLst>
                    <a:ext uri="{FF2B5EF4-FFF2-40B4-BE49-F238E27FC236}">
                      <a16:creationId xmlns:a16="http://schemas.microsoft.com/office/drawing/2014/main" id="{9C24F1E2-29BC-4D17-8C2F-A298C132A2A7}"/>
                    </a:ext>
                  </a:extLst>
                </p14:cNvPr>
                <p14:cNvContentPartPr/>
                <p14:nvPr/>
              </p14:nvContentPartPr>
              <p14:xfrm>
                <a:off x="1982614" y="4770845"/>
                <a:ext cx="360" cy="360"/>
              </p14:xfrm>
            </p:contentPart>
          </mc:Choice>
          <mc:Fallback>
            <p:pic>
              <p:nvPicPr>
                <p:cNvPr id="971" name="Freihand 970">
                  <a:extLst>
                    <a:ext uri="{FF2B5EF4-FFF2-40B4-BE49-F238E27FC236}">
                      <a16:creationId xmlns:a16="http://schemas.microsoft.com/office/drawing/2014/main" id="{9C24F1E2-29BC-4D17-8C2F-A298C132A2A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978294" y="47665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7">
              <p14:nvContentPartPr>
                <p14:cNvPr id="1002" name="Freihand 1001">
                  <a:extLst>
                    <a:ext uri="{FF2B5EF4-FFF2-40B4-BE49-F238E27FC236}">
                      <a16:creationId xmlns:a16="http://schemas.microsoft.com/office/drawing/2014/main" id="{2162D6D2-95B9-4C3D-899D-1C12DDA36920}"/>
                    </a:ext>
                  </a:extLst>
                </p14:cNvPr>
                <p14:cNvContentPartPr/>
                <p14:nvPr/>
              </p14:nvContentPartPr>
              <p14:xfrm>
                <a:off x="1642414" y="4941845"/>
                <a:ext cx="278640" cy="25920"/>
              </p14:xfrm>
            </p:contentPart>
          </mc:Choice>
          <mc:Fallback>
            <p:pic>
              <p:nvPicPr>
                <p:cNvPr id="1002" name="Freihand 1001">
                  <a:extLst>
                    <a:ext uri="{FF2B5EF4-FFF2-40B4-BE49-F238E27FC236}">
                      <a16:creationId xmlns:a16="http://schemas.microsoft.com/office/drawing/2014/main" id="{2162D6D2-95B9-4C3D-899D-1C12DDA36920}"/>
                    </a:ext>
                  </a:extLst>
                </p:cNvPr>
                <p:cNvPicPr/>
                <p:nvPr/>
              </p:nvPicPr>
              <p:blipFill>
                <a:blip r:embed="rId1568"/>
                <a:stretch>
                  <a:fillRect/>
                </a:stretch>
              </p:blipFill>
              <p:spPr>
                <a:xfrm>
                  <a:off x="1638094" y="4937525"/>
                  <a:ext cx="2872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9">
              <p14:nvContentPartPr>
                <p14:cNvPr id="999" name="Freihand 998">
                  <a:extLst>
                    <a:ext uri="{FF2B5EF4-FFF2-40B4-BE49-F238E27FC236}">
                      <a16:creationId xmlns:a16="http://schemas.microsoft.com/office/drawing/2014/main" id="{984131BD-B3B6-476F-9CCD-927CA28F92A4}"/>
                    </a:ext>
                  </a:extLst>
                </p14:cNvPr>
                <p14:cNvContentPartPr/>
                <p14:nvPr/>
              </p14:nvContentPartPr>
              <p14:xfrm>
                <a:off x="1024654" y="5207525"/>
                <a:ext cx="127800" cy="33840"/>
              </p14:xfrm>
            </p:contentPart>
          </mc:Choice>
          <mc:Fallback>
            <p:pic>
              <p:nvPicPr>
                <p:cNvPr id="999" name="Freihand 998">
                  <a:extLst>
                    <a:ext uri="{FF2B5EF4-FFF2-40B4-BE49-F238E27FC236}">
                      <a16:creationId xmlns:a16="http://schemas.microsoft.com/office/drawing/2014/main" id="{984131BD-B3B6-476F-9CCD-927CA28F92A4}"/>
                    </a:ext>
                  </a:extLst>
                </p:cNvPr>
                <p:cNvPicPr/>
                <p:nvPr/>
              </p:nvPicPr>
              <p:blipFill>
                <a:blip r:embed="rId1570"/>
                <a:stretch>
                  <a:fillRect/>
                </a:stretch>
              </p:blipFill>
              <p:spPr>
                <a:xfrm>
                  <a:off x="1020334" y="5203205"/>
                  <a:ext cx="1364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1">
              <p14:nvContentPartPr>
                <p14:cNvPr id="1000" name="Freihand 999">
                  <a:extLst>
                    <a:ext uri="{FF2B5EF4-FFF2-40B4-BE49-F238E27FC236}">
                      <a16:creationId xmlns:a16="http://schemas.microsoft.com/office/drawing/2014/main" id="{637F8B83-47D9-43F3-8820-1600DA6F4C40}"/>
                    </a:ext>
                  </a:extLst>
                </p14:cNvPr>
                <p14:cNvContentPartPr/>
                <p14:nvPr/>
              </p14:nvContentPartPr>
              <p14:xfrm>
                <a:off x="1028254" y="5270525"/>
                <a:ext cx="129240" cy="32400"/>
              </p14:xfrm>
            </p:contentPart>
          </mc:Choice>
          <mc:Fallback>
            <p:pic>
              <p:nvPicPr>
                <p:cNvPr id="1000" name="Freihand 999">
                  <a:extLst>
                    <a:ext uri="{FF2B5EF4-FFF2-40B4-BE49-F238E27FC236}">
                      <a16:creationId xmlns:a16="http://schemas.microsoft.com/office/drawing/2014/main" id="{637F8B83-47D9-43F3-8820-1600DA6F4C40}"/>
                    </a:ext>
                  </a:extLst>
                </p:cNvPr>
                <p:cNvPicPr/>
                <p:nvPr/>
              </p:nvPicPr>
              <p:blipFill>
                <a:blip r:embed="rId1572"/>
                <a:stretch>
                  <a:fillRect/>
                </a:stretch>
              </p:blipFill>
              <p:spPr>
                <a:xfrm>
                  <a:off x="1023934" y="5266205"/>
                  <a:ext cx="1378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3">
              <p14:nvContentPartPr>
                <p14:cNvPr id="1007" name="Freihand 1006">
                  <a:extLst>
                    <a:ext uri="{FF2B5EF4-FFF2-40B4-BE49-F238E27FC236}">
                      <a16:creationId xmlns:a16="http://schemas.microsoft.com/office/drawing/2014/main" id="{6D170AD1-5E6A-4DA6-B79D-B6175368E5D2}"/>
                    </a:ext>
                  </a:extLst>
                </p14:cNvPr>
                <p14:cNvContentPartPr/>
                <p14:nvPr/>
              </p14:nvContentPartPr>
              <p14:xfrm>
                <a:off x="1280974" y="5153885"/>
                <a:ext cx="159480" cy="12240"/>
              </p14:xfrm>
            </p:contentPart>
          </mc:Choice>
          <mc:Fallback>
            <p:pic>
              <p:nvPicPr>
                <p:cNvPr id="1007" name="Freihand 1006">
                  <a:extLst>
                    <a:ext uri="{FF2B5EF4-FFF2-40B4-BE49-F238E27FC236}">
                      <a16:creationId xmlns:a16="http://schemas.microsoft.com/office/drawing/2014/main" id="{6D170AD1-5E6A-4DA6-B79D-B6175368E5D2}"/>
                    </a:ext>
                  </a:extLst>
                </p:cNvPr>
                <p:cNvPicPr/>
                <p:nvPr/>
              </p:nvPicPr>
              <p:blipFill>
                <a:blip r:embed="rId1574"/>
                <a:stretch>
                  <a:fillRect/>
                </a:stretch>
              </p:blipFill>
              <p:spPr>
                <a:xfrm>
                  <a:off x="1276654" y="5149565"/>
                  <a:ext cx="1681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5">
              <p14:nvContentPartPr>
                <p14:cNvPr id="1008" name="Freihand 1007">
                  <a:extLst>
                    <a:ext uri="{FF2B5EF4-FFF2-40B4-BE49-F238E27FC236}">
                      <a16:creationId xmlns:a16="http://schemas.microsoft.com/office/drawing/2014/main" id="{5C0BC575-F6F7-4051-80FE-CBED912851C2}"/>
                    </a:ext>
                  </a:extLst>
                </p14:cNvPr>
                <p14:cNvContentPartPr/>
                <p14:nvPr/>
              </p14:nvContentPartPr>
              <p14:xfrm>
                <a:off x="1275574" y="5162525"/>
                <a:ext cx="164520" cy="137520"/>
              </p14:xfrm>
            </p:contentPart>
          </mc:Choice>
          <mc:Fallback>
            <p:pic>
              <p:nvPicPr>
                <p:cNvPr id="1008" name="Freihand 1007">
                  <a:extLst>
                    <a:ext uri="{FF2B5EF4-FFF2-40B4-BE49-F238E27FC236}">
                      <a16:creationId xmlns:a16="http://schemas.microsoft.com/office/drawing/2014/main" id="{5C0BC575-F6F7-4051-80FE-CBED912851C2}"/>
                    </a:ext>
                  </a:extLst>
                </p:cNvPr>
                <p:cNvPicPr/>
                <p:nvPr/>
              </p:nvPicPr>
              <p:blipFill>
                <a:blip r:embed="rId1576"/>
                <a:stretch>
                  <a:fillRect/>
                </a:stretch>
              </p:blipFill>
              <p:spPr>
                <a:xfrm>
                  <a:off x="1271254" y="5158205"/>
                  <a:ext cx="1731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7">
              <p14:nvContentPartPr>
                <p14:cNvPr id="1009" name="Freihand 1008">
                  <a:extLst>
                    <a:ext uri="{FF2B5EF4-FFF2-40B4-BE49-F238E27FC236}">
                      <a16:creationId xmlns:a16="http://schemas.microsoft.com/office/drawing/2014/main" id="{A56AA9A9-C91E-4921-8A0D-DD23FC13770E}"/>
                    </a:ext>
                  </a:extLst>
                </p14:cNvPr>
                <p14:cNvContentPartPr/>
                <p14:nvPr/>
              </p14:nvContentPartPr>
              <p14:xfrm>
                <a:off x="1499134" y="5170085"/>
                <a:ext cx="65520" cy="92880"/>
              </p14:xfrm>
            </p:contentPart>
          </mc:Choice>
          <mc:Fallback>
            <p:pic>
              <p:nvPicPr>
                <p:cNvPr id="1009" name="Freihand 1008">
                  <a:extLst>
                    <a:ext uri="{FF2B5EF4-FFF2-40B4-BE49-F238E27FC236}">
                      <a16:creationId xmlns:a16="http://schemas.microsoft.com/office/drawing/2014/main" id="{A56AA9A9-C91E-4921-8A0D-DD23FC13770E}"/>
                    </a:ext>
                  </a:extLst>
                </p:cNvPr>
                <p:cNvPicPr/>
                <p:nvPr/>
              </p:nvPicPr>
              <p:blipFill>
                <a:blip r:embed="rId1578"/>
                <a:stretch>
                  <a:fillRect/>
                </a:stretch>
              </p:blipFill>
              <p:spPr>
                <a:xfrm>
                  <a:off x="1494814" y="5165765"/>
                  <a:ext cx="741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9">
              <p14:nvContentPartPr>
                <p14:cNvPr id="1010" name="Freihand 1009">
                  <a:extLst>
                    <a:ext uri="{FF2B5EF4-FFF2-40B4-BE49-F238E27FC236}">
                      <a16:creationId xmlns:a16="http://schemas.microsoft.com/office/drawing/2014/main" id="{6FFF8B80-15D3-41AA-AC79-16119EAAF984}"/>
                    </a:ext>
                  </a:extLst>
                </p14:cNvPr>
                <p14:cNvContentPartPr/>
                <p14:nvPr/>
              </p14:nvContentPartPr>
              <p14:xfrm>
                <a:off x="1495534" y="5188085"/>
                <a:ext cx="136080" cy="88560"/>
              </p14:xfrm>
            </p:contentPart>
          </mc:Choice>
          <mc:Fallback>
            <p:pic>
              <p:nvPicPr>
                <p:cNvPr id="1010" name="Freihand 1009">
                  <a:extLst>
                    <a:ext uri="{FF2B5EF4-FFF2-40B4-BE49-F238E27FC236}">
                      <a16:creationId xmlns:a16="http://schemas.microsoft.com/office/drawing/2014/main" id="{6FFF8B80-15D3-41AA-AC79-16119EAAF984}"/>
                    </a:ext>
                  </a:extLst>
                </p:cNvPr>
                <p:cNvPicPr/>
                <p:nvPr/>
              </p:nvPicPr>
              <p:blipFill>
                <a:blip r:embed="rId1580"/>
                <a:stretch>
                  <a:fillRect/>
                </a:stretch>
              </p:blipFill>
              <p:spPr>
                <a:xfrm>
                  <a:off x="1491214" y="5183765"/>
                  <a:ext cx="1447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1">
              <p14:nvContentPartPr>
                <p14:cNvPr id="1011" name="Freihand 1010">
                  <a:extLst>
                    <a:ext uri="{FF2B5EF4-FFF2-40B4-BE49-F238E27FC236}">
                      <a16:creationId xmlns:a16="http://schemas.microsoft.com/office/drawing/2014/main" id="{A7589664-C622-4AD3-A234-8447CFC668CE}"/>
                    </a:ext>
                  </a:extLst>
                </p14:cNvPr>
                <p14:cNvContentPartPr/>
                <p14:nvPr/>
              </p14:nvContentPartPr>
              <p14:xfrm>
                <a:off x="1625494" y="5160365"/>
                <a:ext cx="2160" cy="5040"/>
              </p14:xfrm>
            </p:contentPart>
          </mc:Choice>
          <mc:Fallback>
            <p:pic>
              <p:nvPicPr>
                <p:cNvPr id="1011" name="Freihand 1010">
                  <a:extLst>
                    <a:ext uri="{FF2B5EF4-FFF2-40B4-BE49-F238E27FC236}">
                      <a16:creationId xmlns:a16="http://schemas.microsoft.com/office/drawing/2014/main" id="{A7589664-C622-4AD3-A234-8447CFC668CE}"/>
                    </a:ext>
                  </a:extLst>
                </p:cNvPr>
                <p:cNvPicPr/>
                <p:nvPr/>
              </p:nvPicPr>
              <p:blipFill>
                <a:blip r:embed="rId1582"/>
                <a:stretch>
                  <a:fillRect/>
                </a:stretch>
              </p:blipFill>
              <p:spPr>
                <a:xfrm>
                  <a:off x="1621174" y="5156045"/>
                  <a:ext cx="108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3">
              <p14:nvContentPartPr>
                <p14:cNvPr id="1012" name="Freihand 1011">
                  <a:extLst>
                    <a:ext uri="{FF2B5EF4-FFF2-40B4-BE49-F238E27FC236}">
                      <a16:creationId xmlns:a16="http://schemas.microsoft.com/office/drawing/2014/main" id="{3D51D14E-7CC8-47D1-A504-7CAD5CEAB158}"/>
                    </a:ext>
                  </a:extLst>
                </p14:cNvPr>
                <p14:cNvContentPartPr/>
                <p14:nvPr/>
              </p14:nvContentPartPr>
              <p14:xfrm>
                <a:off x="1679494" y="5154605"/>
                <a:ext cx="68040" cy="63360"/>
              </p14:xfrm>
            </p:contentPart>
          </mc:Choice>
          <mc:Fallback>
            <p:pic>
              <p:nvPicPr>
                <p:cNvPr id="1012" name="Freihand 1011">
                  <a:extLst>
                    <a:ext uri="{FF2B5EF4-FFF2-40B4-BE49-F238E27FC236}">
                      <a16:creationId xmlns:a16="http://schemas.microsoft.com/office/drawing/2014/main" id="{3D51D14E-7CC8-47D1-A504-7CAD5CEAB158}"/>
                    </a:ext>
                  </a:extLst>
                </p:cNvPr>
                <p:cNvPicPr/>
                <p:nvPr/>
              </p:nvPicPr>
              <p:blipFill>
                <a:blip r:embed="rId1584"/>
                <a:stretch>
                  <a:fillRect/>
                </a:stretch>
              </p:blipFill>
              <p:spPr>
                <a:xfrm>
                  <a:off x="1675174" y="5150285"/>
                  <a:ext cx="766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5">
              <p14:nvContentPartPr>
                <p14:cNvPr id="1013" name="Freihand 1012">
                  <a:extLst>
                    <a:ext uri="{FF2B5EF4-FFF2-40B4-BE49-F238E27FC236}">
                      <a16:creationId xmlns:a16="http://schemas.microsoft.com/office/drawing/2014/main" id="{365E08CB-119B-4007-83A0-D1A9046A8FF1}"/>
                    </a:ext>
                  </a:extLst>
                </p14:cNvPr>
                <p14:cNvContentPartPr/>
                <p14:nvPr/>
              </p14:nvContentPartPr>
              <p14:xfrm>
                <a:off x="1725934" y="5158205"/>
                <a:ext cx="46800" cy="159480"/>
              </p14:xfrm>
            </p:contentPart>
          </mc:Choice>
          <mc:Fallback>
            <p:pic>
              <p:nvPicPr>
                <p:cNvPr id="1013" name="Freihand 1012">
                  <a:extLst>
                    <a:ext uri="{FF2B5EF4-FFF2-40B4-BE49-F238E27FC236}">
                      <a16:creationId xmlns:a16="http://schemas.microsoft.com/office/drawing/2014/main" id="{365E08CB-119B-4007-83A0-D1A9046A8FF1}"/>
                    </a:ext>
                  </a:extLst>
                </p:cNvPr>
                <p:cNvPicPr/>
                <p:nvPr/>
              </p:nvPicPr>
              <p:blipFill>
                <a:blip r:embed="rId1586"/>
                <a:stretch>
                  <a:fillRect/>
                </a:stretch>
              </p:blipFill>
              <p:spPr>
                <a:xfrm>
                  <a:off x="1721614" y="5153885"/>
                  <a:ext cx="554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7">
              <p14:nvContentPartPr>
                <p14:cNvPr id="1014" name="Freihand 1013">
                  <a:extLst>
                    <a:ext uri="{FF2B5EF4-FFF2-40B4-BE49-F238E27FC236}">
                      <a16:creationId xmlns:a16="http://schemas.microsoft.com/office/drawing/2014/main" id="{ED8A7F57-20A1-4534-8735-D43CA60CF917}"/>
                    </a:ext>
                  </a:extLst>
                </p14:cNvPr>
                <p14:cNvContentPartPr/>
                <p14:nvPr/>
              </p14:nvContentPartPr>
              <p14:xfrm>
                <a:off x="1811974" y="5162885"/>
                <a:ext cx="37440" cy="126720"/>
              </p14:xfrm>
            </p:contentPart>
          </mc:Choice>
          <mc:Fallback>
            <p:pic>
              <p:nvPicPr>
                <p:cNvPr id="1014" name="Freihand 1013">
                  <a:extLst>
                    <a:ext uri="{FF2B5EF4-FFF2-40B4-BE49-F238E27FC236}">
                      <a16:creationId xmlns:a16="http://schemas.microsoft.com/office/drawing/2014/main" id="{ED8A7F57-20A1-4534-8735-D43CA60CF917}"/>
                    </a:ext>
                  </a:extLst>
                </p:cNvPr>
                <p:cNvPicPr/>
                <p:nvPr/>
              </p:nvPicPr>
              <p:blipFill>
                <a:blip r:embed="rId1588"/>
                <a:stretch>
                  <a:fillRect/>
                </a:stretch>
              </p:blipFill>
              <p:spPr>
                <a:xfrm>
                  <a:off x="1807654" y="5158565"/>
                  <a:ext cx="460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9">
              <p14:nvContentPartPr>
                <p14:cNvPr id="1016" name="Freihand 1015">
                  <a:extLst>
                    <a:ext uri="{FF2B5EF4-FFF2-40B4-BE49-F238E27FC236}">
                      <a16:creationId xmlns:a16="http://schemas.microsoft.com/office/drawing/2014/main" id="{446A4436-EC64-4942-ABF2-4898DC33A711}"/>
                    </a:ext>
                  </a:extLst>
                </p14:cNvPr>
                <p14:cNvContentPartPr/>
                <p14:nvPr/>
              </p14:nvContentPartPr>
              <p14:xfrm>
                <a:off x="1970734" y="5175125"/>
                <a:ext cx="118440" cy="1800"/>
              </p14:xfrm>
            </p:contentPart>
          </mc:Choice>
          <mc:Fallback>
            <p:pic>
              <p:nvPicPr>
                <p:cNvPr id="1016" name="Freihand 1015">
                  <a:extLst>
                    <a:ext uri="{FF2B5EF4-FFF2-40B4-BE49-F238E27FC236}">
                      <a16:creationId xmlns:a16="http://schemas.microsoft.com/office/drawing/2014/main" id="{446A4436-EC64-4942-ABF2-4898DC33A711}"/>
                    </a:ext>
                  </a:extLst>
                </p:cNvPr>
                <p:cNvPicPr/>
                <p:nvPr/>
              </p:nvPicPr>
              <p:blipFill>
                <a:blip r:embed="rId1590"/>
                <a:stretch>
                  <a:fillRect/>
                </a:stretch>
              </p:blipFill>
              <p:spPr>
                <a:xfrm>
                  <a:off x="1966414" y="5170805"/>
                  <a:ext cx="12708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1">
              <p14:nvContentPartPr>
                <p14:cNvPr id="839" name="Freihand 838">
                  <a:extLst>
                    <a:ext uri="{FF2B5EF4-FFF2-40B4-BE49-F238E27FC236}">
                      <a16:creationId xmlns:a16="http://schemas.microsoft.com/office/drawing/2014/main" id="{B853CC96-03F1-45F8-AEFA-03042EDCC1F5}"/>
                    </a:ext>
                  </a:extLst>
                </p14:cNvPr>
                <p14:cNvContentPartPr/>
                <p14:nvPr/>
              </p14:nvContentPartPr>
              <p14:xfrm>
                <a:off x="3234694" y="4429925"/>
                <a:ext cx="165600" cy="25560"/>
              </p14:xfrm>
            </p:contentPart>
          </mc:Choice>
          <mc:Fallback>
            <p:pic>
              <p:nvPicPr>
                <p:cNvPr id="839" name="Freihand 838">
                  <a:extLst>
                    <a:ext uri="{FF2B5EF4-FFF2-40B4-BE49-F238E27FC236}">
                      <a16:creationId xmlns:a16="http://schemas.microsoft.com/office/drawing/2014/main" id="{B853CC96-03F1-45F8-AEFA-03042EDCC1F5}"/>
                    </a:ext>
                  </a:extLst>
                </p:cNvPr>
                <p:cNvPicPr/>
                <p:nvPr/>
              </p:nvPicPr>
              <p:blipFill>
                <a:blip r:embed="rId1592"/>
                <a:stretch>
                  <a:fillRect/>
                </a:stretch>
              </p:blipFill>
              <p:spPr>
                <a:xfrm>
                  <a:off x="3230374" y="4425605"/>
                  <a:ext cx="1742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3">
              <p14:nvContentPartPr>
                <p14:cNvPr id="840" name="Freihand 839">
                  <a:extLst>
                    <a:ext uri="{FF2B5EF4-FFF2-40B4-BE49-F238E27FC236}">
                      <a16:creationId xmlns:a16="http://schemas.microsoft.com/office/drawing/2014/main" id="{B0E63884-A989-47DE-AB51-B8BF0EF81065}"/>
                    </a:ext>
                  </a:extLst>
                </p14:cNvPr>
                <p14:cNvContentPartPr/>
                <p14:nvPr/>
              </p14:nvContentPartPr>
              <p14:xfrm>
                <a:off x="3241174" y="4464845"/>
                <a:ext cx="139320" cy="21240"/>
              </p14:xfrm>
            </p:contentPart>
          </mc:Choice>
          <mc:Fallback>
            <p:pic>
              <p:nvPicPr>
                <p:cNvPr id="840" name="Freihand 839">
                  <a:extLst>
                    <a:ext uri="{FF2B5EF4-FFF2-40B4-BE49-F238E27FC236}">
                      <a16:creationId xmlns:a16="http://schemas.microsoft.com/office/drawing/2014/main" id="{B0E63884-A989-47DE-AB51-B8BF0EF81065}"/>
                    </a:ext>
                  </a:extLst>
                </p:cNvPr>
                <p:cNvPicPr/>
                <p:nvPr/>
              </p:nvPicPr>
              <p:blipFill>
                <a:blip r:embed="rId1594"/>
                <a:stretch>
                  <a:fillRect/>
                </a:stretch>
              </p:blipFill>
              <p:spPr>
                <a:xfrm>
                  <a:off x="3236854" y="4460525"/>
                  <a:ext cx="147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5">
              <p14:nvContentPartPr>
                <p14:cNvPr id="841" name="Freihand 840">
                  <a:extLst>
                    <a:ext uri="{FF2B5EF4-FFF2-40B4-BE49-F238E27FC236}">
                      <a16:creationId xmlns:a16="http://schemas.microsoft.com/office/drawing/2014/main" id="{8FAB1460-D6F0-4405-B7AA-10B959134E59}"/>
                    </a:ext>
                  </a:extLst>
                </p14:cNvPr>
                <p14:cNvContentPartPr/>
                <p14:nvPr/>
              </p14:nvContentPartPr>
              <p14:xfrm>
                <a:off x="3410734" y="4371245"/>
                <a:ext cx="89280" cy="136080"/>
              </p14:xfrm>
            </p:contentPart>
          </mc:Choice>
          <mc:Fallback>
            <p:pic>
              <p:nvPicPr>
                <p:cNvPr id="841" name="Freihand 840">
                  <a:extLst>
                    <a:ext uri="{FF2B5EF4-FFF2-40B4-BE49-F238E27FC236}">
                      <a16:creationId xmlns:a16="http://schemas.microsoft.com/office/drawing/2014/main" id="{8FAB1460-D6F0-4405-B7AA-10B959134E59}"/>
                    </a:ext>
                  </a:extLst>
                </p:cNvPr>
                <p:cNvPicPr/>
                <p:nvPr/>
              </p:nvPicPr>
              <p:blipFill>
                <a:blip r:embed="rId1596"/>
                <a:stretch>
                  <a:fillRect/>
                </a:stretch>
              </p:blipFill>
              <p:spPr>
                <a:xfrm>
                  <a:off x="3406414" y="4366925"/>
                  <a:ext cx="979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7">
              <p14:nvContentPartPr>
                <p14:cNvPr id="842" name="Freihand 841">
                  <a:extLst>
                    <a:ext uri="{FF2B5EF4-FFF2-40B4-BE49-F238E27FC236}">
                      <a16:creationId xmlns:a16="http://schemas.microsoft.com/office/drawing/2014/main" id="{E7B68CBB-3C66-4493-BFBA-39E3D1EFD433}"/>
                    </a:ext>
                  </a:extLst>
                </p14:cNvPr>
                <p14:cNvContentPartPr/>
                <p14:nvPr/>
              </p14:nvContentPartPr>
              <p14:xfrm>
                <a:off x="3693694" y="4404725"/>
                <a:ext cx="109800" cy="71640"/>
              </p14:xfrm>
            </p:contentPart>
          </mc:Choice>
          <mc:Fallback>
            <p:pic>
              <p:nvPicPr>
                <p:cNvPr id="842" name="Freihand 841">
                  <a:extLst>
                    <a:ext uri="{FF2B5EF4-FFF2-40B4-BE49-F238E27FC236}">
                      <a16:creationId xmlns:a16="http://schemas.microsoft.com/office/drawing/2014/main" id="{E7B68CBB-3C66-4493-BFBA-39E3D1EFD433}"/>
                    </a:ext>
                  </a:extLst>
                </p:cNvPr>
                <p:cNvPicPr/>
                <p:nvPr/>
              </p:nvPicPr>
              <p:blipFill>
                <a:blip r:embed="rId1598"/>
                <a:stretch>
                  <a:fillRect/>
                </a:stretch>
              </p:blipFill>
              <p:spPr>
                <a:xfrm>
                  <a:off x="3689374" y="4400405"/>
                  <a:ext cx="1184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9">
              <p14:nvContentPartPr>
                <p14:cNvPr id="843" name="Freihand 842">
                  <a:extLst>
                    <a:ext uri="{FF2B5EF4-FFF2-40B4-BE49-F238E27FC236}">
                      <a16:creationId xmlns:a16="http://schemas.microsoft.com/office/drawing/2014/main" id="{5937DA1B-D939-4804-B112-281AA756149B}"/>
                    </a:ext>
                  </a:extLst>
                </p14:cNvPr>
                <p14:cNvContentPartPr/>
                <p14:nvPr/>
              </p14:nvContentPartPr>
              <p14:xfrm>
                <a:off x="3788374" y="4427045"/>
                <a:ext cx="42480" cy="127440"/>
              </p14:xfrm>
            </p:contentPart>
          </mc:Choice>
          <mc:Fallback>
            <p:pic>
              <p:nvPicPr>
                <p:cNvPr id="843" name="Freihand 842">
                  <a:extLst>
                    <a:ext uri="{FF2B5EF4-FFF2-40B4-BE49-F238E27FC236}">
                      <a16:creationId xmlns:a16="http://schemas.microsoft.com/office/drawing/2014/main" id="{5937DA1B-D939-4804-B112-281AA756149B}"/>
                    </a:ext>
                  </a:extLst>
                </p:cNvPr>
                <p:cNvPicPr/>
                <p:nvPr/>
              </p:nvPicPr>
              <p:blipFill>
                <a:blip r:embed="rId1600"/>
                <a:stretch>
                  <a:fillRect/>
                </a:stretch>
              </p:blipFill>
              <p:spPr>
                <a:xfrm>
                  <a:off x="3784054" y="4422725"/>
                  <a:ext cx="511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1">
              <p14:nvContentPartPr>
                <p14:cNvPr id="844" name="Freihand 843">
                  <a:extLst>
                    <a:ext uri="{FF2B5EF4-FFF2-40B4-BE49-F238E27FC236}">
                      <a16:creationId xmlns:a16="http://schemas.microsoft.com/office/drawing/2014/main" id="{3906E229-2285-4051-814E-CBAADBBD14FB}"/>
                    </a:ext>
                  </a:extLst>
                </p14:cNvPr>
                <p14:cNvContentPartPr/>
                <p14:nvPr/>
              </p14:nvContentPartPr>
              <p14:xfrm>
                <a:off x="3645094" y="4337045"/>
                <a:ext cx="200520" cy="17640"/>
              </p14:xfrm>
            </p:contentPart>
          </mc:Choice>
          <mc:Fallback>
            <p:pic>
              <p:nvPicPr>
                <p:cNvPr id="844" name="Freihand 843">
                  <a:extLst>
                    <a:ext uri="{FF2B5EF4-FFF2-40B4-BE49-F238E27FC236}">
                      <a16:creationId xmlns:a16="http://schemas.microsoft.com/office/drawing/2014/main" id="{3906E229-2285-4051-814E-CBAADBBD14FB}"/>
                    </a:ext>
                  </a:extLst>
                </p:cNvPr>
                <p:cNvPicPr/>
                <p:nvPr/>
              </p:nvPicPr>
              <p:blipFill>
                <a:blip r:embed="rId1602"/>
                <a:stretch>
                  <a:fillRect/>
                </a:stretch>
              </p:blipFill>
              <p:spPr>
                <a:xfrm>
                  <a:off x="3640774" y="4332725"/>
                  <a:ext cx="2091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3">
              <p14:nvContentPartPr>
                <p14:cNvPr id="846" name="Freihand 845">
                  <a:extLst>
                    <a:ext uri="{FF2B5EF4-FFF2-40B4-BE49-F238E27FC236}">
                      <a16:creationId xmlns:a16="http://schemas.microsoft.com/office/drawing/2014/main" id="{492C77F0-E110-466B-98B4-CF9AAA79CADA}"/>
                    </a:ext>
                  </a:extLst>
                </p14:cNvPr>
                <p14:cNvContentPartPr/>
                <p14:nvPr/>
              </p14:nvContentPartPr>
              <p14:xfrm>
                <a:off x="3970894" y="4449365"/>
                <a:ext cx="96840" cy="8280"/>
              </p14:xfrm>
            </p:contentPart>
          </mc:Choice>
          <mc:Fallback>
            <p:pic>
              <p:nvPicPr>
                <p:cNvPr id="846" name="Freihand 845">
                  <a:extLst>
                    <a:ext uri="{FF2B5EF4-FFF2-40B4-BE49-F238E27FC236}">
                      <a16:creationId xmlns:a16="http://schemas.microsoft.com/office/drawing/2014/main" id="{492C77F0-E110-466B-98B4-CF9AAA79CADA}"/>
                    </a:ext>
                  </a:extLst>
                </p:cNvPr>
                <p:cNvPicPr/>
                <p:nvPr/>
              </p:nvPicPr>
              <p:blipFill>
                <a:blip r:embed="rId1604"/>
                <a:stretch>
                  <a:fillRect/>
                </a:stretch>
              </p:blipFill>
              <p:spPr>
                <a:xfrm>
                  <a:off x="3966574" y="4445045"/>
                  <a:ext cx="1054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5">
              <p14:nvContentPartPr>
                <p14:cNvPr id="847" name="Freihand 846">
                  <a:extLst>
                    <a:ext uri="{FF2B5EF4-FFF2-40B4-BE49-F238E27FC236}">
                      <a16:creationId xmlns:a16="http://schemas.microsoft.com/office/drawing/2014/main" id="{5322F392-2570-4E86-AF75-68D70CF292CA}"/>
                    </a:ext>
                  </a:extLst>
                </p14:cNvPr>
                <p14:cNvContentPartPr/>
                <p14:nvPr/>
              </p14:nvContentPartPr>
              <p14:xfrm>
                <a:off x="4176454" y="4414085"/>
                <a:ext cx="168480" cy="89280"/>
              </p14:xfrm>
            </p:contentPart>
          </mc:Choice>
          <mc:Fallback>
            <p:pic>
              <p:nvPicPr>
                <p:cNvPr id="847" name="Freihand 846">
                  <a:extLst>
                    <a:ext uri="{FF2B5EF4-FFF2-40B4-BE49-F238E27FC236}">
                      <a16:creationId xmlns:a16="http://schemas.microsoft.com/office/drawing/2014/main" id="{5322F392-2570-4E86-AF75-68D70CF292CA}"/>
                    </a:ext>
                  </a:extLst>
                </p:cNvPr>
                <p:cNvPicPr/>
                <p:nvPr/>
              </p:nvPicPr>
              <p:blipFill>
                <a:blip r:embed="rId1606"/>
                <a:stretch>
                  <a:fillRect/>
                </a:stretch>
              </p:blipFill>
              <p:spPr>
                <a:xfrm>
                  <a:off x="4172134" y="4409765"/>
                  <a:ext cx="1771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7">
              <p14:nvContentPartPr>
                <p14:cNvPr id="849" name="Freihand 848">
                  <a:extLst>
                    <a:ext uri="{FF2B5EF4-FFF2-40B4-BE49-F238E27FC236}">
                      <a16:creationId xmlns:a16="http://schemas.microsoft.com/office/drawing/2014/main" id="{F21DD758-FBD9-4DEC-A21F-ADA98262D050}"/>
                    </a:ext>
                  </a:extLst>
                </p14:cNvPr>
                <p14:cNvContentPartPr/>
                <p14:nvPr/>
              </p14:nvContentPartPr>
              <p14:xfrm>
                <a:off x="4421614" y="4466285"/>
                <a:ext cx="123480" cy="7200"/>
              </p14:xfrm>
            </p:contentPart>
          </mc:Choice>
          <mc:Fallback>
            <p:pic>
              <p:nvPicPr>
                <p:cNvPr id="849" name="Freihand 848">
                  <a:extLst>
                    <a:ext uri="{FF2B5EF4-FFF2-40B4-BE49-F238E27FC236}">
                      <a16:creationId xmlns:a16="http://schemas.microsoft.com/office/drawing/2014/main" id="{F21DD758-FBD9-4DEC-A21F-ADA98262D050}"/>
                    </a:ext>
                  </a:extLst>
                </p:cNvPr>
                <p:cNvPicPr/>
                <p:nvPr/>
              </p:nvPicPr>
              <p:blipFill>
                <a:blip r:embed="rId1608"/>
                <a:stretch>
                  <a:fillRect/>
                </a:stretch>
              </p:blipFill>
              <p:spPr>
                <a:xfrm>
                  <a:off x="4417294" y="4461965"/>
                  <a:ext cx="1321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9">
              <p14:nvContentPartPr>
                <p14:cNvPr id="850" name="Freihand 849">
                  <a:extLst>
                    <a:ext uri="{FF2B5EF4-FFF2-40B4-BE49-F238E27FC236}">
                      <a16:creationId xmlns:a16="http://schemas.microsoft.com/office/drawing/2014/main" id="{0762A91F-F1C0-49F2-9961-FCEC4A1A665C}"/>
                    </a:ext>
                  </a:extLst>
                </p14:cNvPr>
                <p14:cNvContentPartPr/>
                <p14:nvPr/>
              </p14:nvContentPartPr>
              <p14:xfrm>
                <a:off x="4619974" y="4375925"/>
                <a:ext cx="90360" cy="111960"/>
              </p14:xfrm>
            </p:contentPart>
          </mc:Choice>
          <mc:Fallback>
            <p:pic>
              <p:nvPicPr>
                <p:cNvPr id="850" name="Freihand 849">
                  <a:extLst>
                    <a:ext uri="{FF2B5EF4-FFF2-40B4-BE49-F238E27FC236}">
                      <a16:creationId xmlns:a16="http://schemas.microsoft.com/office/drawing/2014/main" id="{0762A91F-F1C0-49F2-9961-FCEC4A1A665C}"/>
                    </a:ext>
                  </a:extLst>
                </p:cNvPr>
                <p:cNvPicPr/>
                <p:nvPr/>
              </p:nvPicPr>
              <p:blipFill>
                <a:blip r:embed="rId1610"/>
                <a:stretch>
                  <a:fillRect/>
                </a:stretch>
              </p:blipFill>
              <p:spPr>
                <a:xfrm>
                  <a:off x="4615654" y="4371605"/>
                  <a:ext cx="990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1">
              <p14:nvContentPartPr>
                <p14:cNvPr id="851" name="Freihand 850">
                  <a:extLst>
                    <a:ext uri="{FF2B5EF4-FFF2-40B4-BE49-F238E27FC236}">
                      <a16:creationId xmlns:a16="http://schemas.microsoft.com/office/drawing/2014/main" id="{BBC2BF3E-A1A2-49C0-95B7-4D213658D5F9}"/>
                    </a:ext>
                  </a:extLst>
                </p14:cNvPr>
                <p14:cNvContentPartPr/>
                <p14:nvPr/>
              </p14:nvContentPartPr>
              <p14:xfrm>
                <a:off x="4760014" y="4408685"/>
                <a:ext cx="70560" cy="81360"/>
              </p14:xfrm>
            </p:contentPart>
          </mc:Choice>
          <mc:Fallback>
            <p:pic>
              <p:nvPicPr>
                <p:cNvPr id="851" name="Freihand 850">
                  <a:extLst>
                    <a:ext uri="{FF2B5EF4-FFF2-40B4-BE49-F238E27FC236}">
                      <a16:creationId xmlns:a16="http://schemas.microsoft.com/office/drawing/2014/main" id="{BBC2BF3E-A1A2-49C0-95B7-4D213658D5F9}"/>
                    </a:ext>
                  </a:extLst>
                </p:cNvPr>
                <p:cNvPicPr/>
                <p:nvPr/>
              </p:nvPicPr>
              <p:blipFill>
                <a:blip r:embed="rId1612"/>
                <a:stretch>
                  <a:fillRect/>
                </a:stretch>
              </p:blipFill>
              <p:spPr>
                <a:xfrm>
                  <a:off x="4755694" y="4404365"/>
                  <a:ext cx="792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3">
              <p14:nvContentPartPr>
                <p14:cNvPr id="852" name="Freihand 851">
                  <a:extLst>
                    <a:ext uri="{FF2B5EF4-FFF2-40B4-BE49-F238E27FC236}">
                      <a16:creationId xmlns:a16="http://schemas.microsoft.com/office/drawing/2014/main" id="{C7AE6242-40F6-4896-8225-D9B5C648837A}"/>
                    </a:ext>
                  </a:extLst>
                </p14:cNvPr>
                <p14:cNvContentPartPr/>
                <p14:nvPr/>
              </p14:nvContentPartPr>
              <p14:xfrm>
                <a:off x="4753894" y="4397885"/>
                <a:ext cx="85680" cy="80280"/>
              </p14:xfrm>
            </p:contentPart>
          </mc:Choice>
          <mc:Fallback>
            <p:pic>
              <p:nvPicPr>
                <p:cNvPr id="852" name="Freihand 851">
                  <a:extLst>
                    <a:ext uri="{FF2B5EF4-FFF2-40B4-BE49-F238E27FC236}">
                      <a16:creationId xmlns:a16="http://schemas.microsoft.com/office/drawing/2014/main" id="{C7AE6242-40F6-4896-8225-D9B5C648837A}"/>
                    </a:ext>
                  </a:extLst>
                </p:cNvPr>
                <p:cNvPicPr/>
                <p:nvPr/>
              </p:nvPicPr>
              <p:blipFill>
                <a:blip r:embed="rId1614"/>
                <a:stretch>
                  <a:fillRect/>
                </a:stretch>
              </p:blipFill>
              <p:spPr>
                <a:xfrm>
                  <a:off x="4749574" y="4393565"/>
                  <a:ext cx="943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5">
              <p14:nvContentPartPr>
                <p14:cNvPr id="853" name="Freihand 852">
                  <a:extLst>
                    <a:ext uri="{FF2B5EF4-FFF2-40B4-BE49-F238E27FC236}">
                      <a16:creationId xmlns:a16="http://schemas.microsoft.com/office/drawing/2014/main" id="{A4DE1AEC-8760-4A07-936B-A19AD78DB529}"/>
                    </a:ext>
                  </a:extLst>
                </p14:cNvPr>
                <p14:cNvContentPartPr/>
                <p14:nvPr/>
              </p14:nvContentPartPr>
              <p14:xfrm>
                <a:off x="4715374" y="4326245"/>
                <a:ext cx="142920" cy="3600"/>
              </p14:xfrm>
            </p:contentPart>
          </mc:Choice>
          <mc:Fallback>
            <p:pic>
              <p:nvPicPr>
                <p:cNvPr id="853" name="Freihand 852">
                  <a:extLst>
                    <a:ext uri="{FF2B5EF4-FFF2-40B4-BE49-F238E27FC236}">
                      <a16:creationId xmlns:a16="http://schemas.microsoft.com/office/drawing/2014/main" id="{A4DE1AEC-8760-4A07-936B-A19AD78DB529}"/>
                    </a:ext>
                  </a:extLst>
                </p:cNvPr>
                <p:cNvPicPr/>
                <p:nvPr/>
              </p:nvPicPr>
              <p:blipFill>
                <a:blip r:embed="rId1616"/>
                <a:stretch>
                  <a:fillRect/>
                </a:stretch>
              </p:blipFill>
              <p:spPr>
                <a:xfrm>
                  <a:off x="4711054" y="4321925"/>
                  <a:ext cx="1515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7">
              <p14:nvContentPartPr>
                <p14:cNvPr id="854" name="Freihand 853">
                  <a:extLst>
                    <a:ext uri="{FF2B5EF4-FFF2-40B4-BE49-F238E27FC236}">
                      <a16:creationId xmlns:a16="http://schemas.microsoft.com/office/drawing/2014/main" id="{280A4FD9-6DE4-4AB0-988A-D9F6F872F33F}"/>
                    </a:ext>
                  </a:extLst>
                </p14:cNvPr>
                <p14:cNvContentPartPr/>
                <p14:nvPr/>
              </p14:nvContentPartPr>
              <p14:xfrm>
                <a:off x="4976014" y="4424885"/>
                <a:ext cx="120960" cy="5400"/>
              </p14:xfrm>
            </p:contentPart>
          </mc:Choice>
          <mc:Fallback>
            <p:pic>
              <p:nvPicPr>
                <p:cNvPr id="854" name="Freihand 853">
                  <a:extLst>
                    <a:ext uri="{FF2B5EF4-FFF2-40B4-BE49-F238E27FC236}">
                      <a16:creationId xmlns:a16="http://schemas.microsoft.com/office/drawing/2014/main" id="{280A4FD9-6DE4-4AB0-988A-D9F6F872F33F}"/>
                    </a:ext>
                  </a:extLst>
                </p:cNvPr>
                <p:cNvPicPr/>
                <p:nvPr/>
              </p:nvPicPr>
              <p:blipFill>
                <a:blip r:embed="rId1618"/>
                <a:stretch>
                  <a:fillRect/>
                </a:stretch>
              </p:blipFill>
              <p:spPr>
                <a:xfrm>
                  <a:off x="4971694" y="4420565"/>
                  <a:ext cx="1296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9">
              <p14:nvContentPartPr>
                <p14:cNvPr id="855" name="Freihand 854">
                  <a:extLst>
                    <a:ext uri="{FF2B5EF4-FFF2-40B4-BE49-F238E27FC236}">
                      <a16:creationId xmlns:a16="http://schemas.microsoft.com/office/drawing/2014/main" id="{DBB4DE36-4610-4FA6-ADD4-D9A2B9680769}"/>
                    </a:ext>
                  </a:extLst>
                </p14:cNvPr>
                <p14:cNvContentPartPr/>
                <p14:nvPr/>
              </p14:nvContentPartPr>
              <p14:xfrm>
                <a:off x="5005534" y="4447925"/>
                <a:ext cx="133560" cy="9000"/>
              </p14:xfrm>
            </p:contentPart>
          </mc:Choice>
          <mc:Fallback>
            <p:pic>
              <p:nvPicPr>
                <p:cNvPr id="855" name="Freihand 854">
                  <a:extLst>
                    <a:ext uri="{FF2B5EF4-FFF2-40B4-BE49-F238E27FC236}">
                      <a16:creationId xmlns:a16="http://schemas.microsoft.com/office/drawing/2014/main" id="{DBB4DE36-4610-4FA6-ADD4-D9A2B9680769}"/>
                    </a:ext>
                  </a:extLst>
                </p:cNvPr>
                <p:cNvPicPr/>
                <p:nvPr/>
              </p:nvPicPr>
              <p:blipFill>
                <a:blip r:embed="rId1620"/>
                <a:stretch>
                  <a:fillRect/>
                </a:stretch>
              </p:blipFill>
              <p:spPr>
                <a:xfrm>
                  <a:off x="5001214" y="4443605"/>
                  <a:ext cx="1422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1">
              <p14:nvContentPartPr>
                <p14:cNvPr id="856" name="Freihand 855">
                  <a:extLst>
                    <a:ext uri="{FF2B5EF4-FFF2-40B4-BE49-F238E27FC236}">
                      <a16:creationId xmlns:a16="http://schemas.microsoft.com/office/drawing/2014/main" id="{33D97C51-91BC-4C90-A6E7-4CCC6457BBB1}"/>
                    </a:ext>
                  </a:extLst>
                </p14:cNvPr>
                <p14:cNvContentPartPr/>
                <p14:nvPr/>
              </p14:nvContentPartPr>
              <p14:xfrm>
                <a:off x="5191654" y="4389605"/>
                <a:ext cx="100080" cy="85680"/>
              </p14:xfrm>
            </p:contentPart>
          </mc:Choice>
          <mc:Fallback>
            <p:pic>
              <p:nvPicPr>
                <p:cNvPr id="856" name="Freihand 855">
                  <a:extLst>
                    <a:ext uri="{FF2B5EF4-FFF2-40B4-BE49-F238E27FC236}">
                      <a16:creationId xmlns:a16="http://schemas.microsoft.com/office/drawing/2014/main" id="{33D97C51-91BC-4C90-A6E7-4CCC6457BBB1}"/>
                    </a:ext>
                  </a:extLst>
                </p:cNvPr>
                <p:cNvPicPr/>
                <p:nvPr/>
              </p:nvPicPr>
              <p:blipFill>
                <a:blip r:embed="rId1622"/>
                <a:stretch>
                  <a:fillRect/>
                </a:stretch>
              </p:blipFill>
              <p:spPr>
                <a:xfrm>
                  <a:off x="5187334" y="4385285"/>
                  <a:ext cx="1087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3">
              <p14:nvContentPartPr>
                <p14:cNvPr id="858" name="Freihand 857">
                  <a:extLst>
                    <a:ext uri="{FF2B5EF4-FFF2-40B4-BE49-F238E27FC236}">
                      <a16:creationId xmlns:a16="http://schemas.microsoft.com/office/drawing/2014/main" id="{85C7672C-1291-45A2-ABDA-4E91089A2F15}"/>
                    </a:ext>
                  </a:extLst>
                </p14:cNvPr>
                <p14:cNvContentPartPr/>
                <p14:nvPr/>
              </p14:nvContentPartPr>
              <p14:xfrm>
                <a:off x="5504854" y="4420565"/>
                <a:ext cx="89640" cy="11160"/>
              </p14:xfrm>
            </p:contentPart>
          </mc:Choice>
          <mc:Fallback>
            <p:pic>
              <p:nvPicPr>
                <p:cNvPr id="858" name="Freihand 857">
                  <a:extLst>
                    <a:ext uri="{FF2B5EF4-FFF2-40B4-BE49-F238E27FC236}">
                      <a16:creationId xmlns:a16="http://schemas.microsoft.com/office/drawing/2014/main" id="{85C7672C-1291-45A2-ABDA-4E91089A2F15}"/>
                    </a:ext>
                  </a:extLst>
                </p:cNvPr>
                <p:cNvPicPr/>
                <p:nvPr/>
              </p:nvPicPr>
              <p:blipFill>
                <a:blip r:embed="rId1624"/>
                <a:stretch>
                  <a:fillRect/>
                </a:stretch>
              </p:blipFill>
              <p:spPr>
                <a:xfrm>
                  <a:off x="5500534" y="4416245"/>
                  <a:ext cx="982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5">
              <p14:nvContentPartPr>
                <p14:cNvPr id="859" name="Freihand 858">
                  <a:extLst>
                    <a:ext uri="{FF2B5EF4-FFF2-40B4-BE49-F238E27FC236}">
                      <a16:creationId xmlns:a16="http://schemas.microsoft.com/office/drawing/2014/main" id="{2C9ECECC-A3FC-47F4-A40F-1553D7D41F39}"/>
                    </a:ext>
                  </a:extLst>
                </p14:cNvPr>
                <p14:cNvContentPartPr/>
                <p14:nvPr/>
              </p14:nvContentPartPr>
              <p14:xfrm>
                <a:off x="5498014" y="4449725"/>
                <a:ext cx="90720" cy="20160"/>
              </p14:xfrm>
            </p:contentPart>
          </mc:Choice>
          <mc:Fallback>
            <p:pic>
              <p:nvPicPr>
                <p:cNvPr id="859" name="Freihand 858">
                  <a:extLst>
                    <a:ext uri="{FF2B5EF4-FFF2-40B4-BE49-F238E27FC236}">
                      <a16:creationId xmlns:a16="http://schemas.microsoft.com/office/drawing/2014/main" id="{2C9ECECC-A3FC-47F4-A40F-1553D7D41F39}"/>
                    </a:ext>
                  </a:extLst>
                </p:cNvPr>
                <p:cNvPicPr/>
                <p:nvPr/>
              </p:nvPicPr>
              <p:blipFill>
                <a:blip r:embed="rId1626"/>
                <a:stretch>
                  <a:fillRect/>
                </a:stretch>
              </p:blipFill>
              <p:spPr>
                <a:xfrm>
                  <a:off x="5493694" y="4445405"/>
                  <a:ext cx="993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7">
              <p14:nvContentPartPr>
                <p14:cNvPr id="860" name="Freihand 859">
                  <a:extLst>
                    <a:ext uri="{FF2B5EF4-FFF2-40B4-BE49-F238E27FC236}">
                      <a16:creationId xmlns:a16="http://schemas.microsoft.com/office/drawing/2014/main" id="{7297D709-C255-4461-A352-DCD81BCEC52D}"/>
                    </a:ext>
                  </a:extLst>
                </p14:cNvPr>
                <p14:cNvContentPartPr/>
                <p14:nvPr/>
              </p14:nvContentPartPr>
              <p14:xfrm>
                <a:off x="5612134" y="4392845"/>
                <a:ext cx="76680" cy="102960"/>
              </p14:xfrm>
            </p:contentPart>
          </mc:Choice>
          <mc:Fallback>
            <p:pic>
              <p:nvPicPr>
                <p:cNvPr id="860" name="Freihand 859">
                  <a:extLst>
                    <a:ext uri="{FF2B5EF4-FFF2-40B4-BE49-F238E27FC236}">
                      <a16:creationId xmlns:a16="http://schemas.microsoft.com/office/drawing/2014/main" id="{7297D709-C255-4461-A352-DCD81BCEC52D}"/>
                    </a:ext>
                  </a:extLst>
                </p:cNvPr>
                <p:cNvPicPr/>
                <p:nvPr/>
              </p:nvPicPr>
              <p:blipFill>
                <a:blip r:embed="rId1628"/>
                <a:stretch>
                  <a:fillRect/>
                </a:stretch>
              </p:blipFill>
              <p:spPr>
                <a:xfrm>
                  <a:off x="5607814" y="4388525"/>
                  <a:ext cx="853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9">
              <p14:nvContentPartPr>
                <p14:cNvPr id="978" name="Freihand 977">
                  <a:extLst>
                    <a:ext uri="{FF2B5EF4-FFF2-40B4-BE49-F238E27FC236}">
                      <a16:creationId xmlns:a16="http://schemas.microsoft.com/office/drawing/2014/main" id="{165742C1-D829-4A08-8700-21318754D298}"/>
                    </a:ext>
                  </a:extLst>
                </p14:cNvPr>
                <p14:cNvContentPartPr/>
                <p14:nvPr/>
              </p14:nvContentPartPr>
              <p14:xfrm>
                <a:off x="2432974" y="4755365"/>
                <a:ext cx="88200" cy="96120"/>
              </p14:xfrm>
            </p:contentPart>
          </mc:Choice>
          <mc:Fallback>
            <p:pic>
              <p:nvPicPr>
                <p:cNvPr id="978" name="Freihand 977">
                  <a:extLst>
                    <a:ext uri="{FF2B5EF4-FFF2-40B4-BE49-F238E27FC236}">
                      <a16:creationId xmlns:a16="http://schemas.microsoft.com/office/drawing/2014/main" id="{165742C1-D829-4A08-8700-21318754D298}"/>
                    </a:ext>
                  </a:extLst>
                </p:cNvPr>
                <p:cNvPicPr/>
                <p:nvPr/>
              </p:nvPicPr>
              <p:blipFill>
                <a:blip r:embed="rId1630"/>
                <a:stretch>
                  <a:fillRect/>
                </a:stretch>
              </p:blipFill>
              <p:spPr>
                <a:xfrm>
                  <a:off x="2428654" y="4751045"/>
                  <a:ext cx="968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1">
              <p14:nvContentPartPr>
                <p14:cNvPr id="979" name="Freihand 978">
                  <a:extLst>
                    <a:ext uri="{FF2B5EF4-FFF2-40B4-BE49-F238E27FC236}">
                      <a16:creationId xmlns:a16="http://schemas.microsoft.com/office/drawing/2014/main" id="{7BCC1DD1-2A01-461E-8D58-BB6ADE723DF1}"/>
                    </a:ext>
                  </a:extLst>
                </p14:cNvPr>
                <p14:cNvContentPartPr/>
                <p14:nvPr/>
              </p14:nvContentPartPr>
              <p14:xfrm>
                <a:off x="2443414" y="4778765"/>
                <a:ext cx="104760" cy="87120"/>
              </p14:xfrm>
            </p:contentPart>
          </mc:Choice>
          <mc:Fallback>
            <p:pic>
              <p:nvPicPr>
                <p:cNvPr id="979" name="Freihand 978">
                  <a:extLst>
                    <a:ext uri="{FF2B5EF4-FFF2-40B4-BE49-F238E27FC236}">
                      <a16:creationId xmlns:a16="http://schemas.microsoft.com/office/drawing/2014/main" id="{7BCC1DD1-2A01-461E-8D58-BB6ADE723DF1}"/>
                    </a:ext>
                  </a:extLst>
                </p:cNvPr>
                <p:cNvPicPr/>
                <p:nvPr/>
              </p:nvPicPr>
              <p:blipFill>
                <a:blip r:embed="rId1632"/>
                <a:stretch>
                  <a:fillRect/>
                </a:stretch>
              </p:blipFill>
              <p:spPr>
                <a:xfrm>
                  <a:off x="2439094" y="4774445"/>
                  <a:ext cx="1134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3">
              <p14:nvContentPartPr>
                <p14:cNvPr id="980" name="Freihand 979">
                  <a:extLst>
                    <a:ext uri="{FF2B5EF4-FFF2-40B4-BE49-F238E27FC236}">
                      <a16:creationId xmlns:a16="http://schemas.microsoft.com/office/drawing/2014/main" id="{0F540611-8F78-42B5-8D70-12F06EA2D209}"/>
                    </a:ext>
                  </a:extLst>
                </p14:cNvPr>
                <p14:cNvContentPartPr/>
                <p14:nvPr/>
              </p14:nvContentPartPr>
              <p14:xfrm>
                <a:off x="2561854" y="4759685"/>
                <a:ext cx="13680" cy="123840"/>
              </p14:xfrm>
            </p:contentPart>
          </mc:Choice>
          <mc:Fallback>
            <p:pic>
              <p:nvPicPr>
                <p:cNvPr id="980" name="Freihand 979">
                  <a:extLst>
                    <a:ext uri="{FF2B5EF4-FFF2-40B4-BE49-F238E27FC236}">
                      <a16:creationId xmlns:a16="http://schemas.microsoft.com/office/drawing/2014/main" id="{0F540611-8F78-42B5-8D70-12F06EA2D209}"/>
                    </a:ext>
                  </a:extLst>
                </p:cNvPr>
                <p:cNvPicPr/>
                <p:nvPr/>
              </p:nvPicPr>
              <p:blipFill>
                <a:blip r:embed="rId1634"/>
                <a:stretch>
                  <a:fillRect/>
                </a:stretch>
              </p:blipFill>
              <p:spPr>
                <a:xfrm>
                  <a:off x="2557534" y="4755365"/>
                  <a:ext cx="223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5">
              <p14:nvContentPartPr>
                <p14:cNvPr id="981" name="Freihand 980">
                  <a:extLst>
                    <a:ext uri="{FF2B5EF4-FFF2-40B4-BE49-F238E27FC236}">
                      <a16:creationId xmlns:a16="http://schemas.microsoft.com/office/drawing/2014/main" id="{BA81B721-CE42-47A6-8D08-4C6ACB728C2A}"/>
                    </a:ext>
                  </a:extLst>
                </p14:cNvPr>
                <p14:cNvContentPartPr/>
                <p14:nvPr/>
              </p14:nvContentPartPr>
              <p14:xfrm>
                <a:off x="2628814" y="4775525"/>
                <a:ext cx="110520" cy="76680"/>
              </p14:xfrm>
            </p:contentPart>
          </mc:Choice>
          <mc:Fallback>
            <p:pic>
              <p:nvPicPr>
                <p:cNvPr id="981" name="Freihand 980">
                  <a:extLst>
                    <a:ext uri="{FF2B5EF4-FFF2-40B4-BE49-F238E27FC236}">
                      <a16:creationId xmlns:a16="http://schemas.microsoft.com/office/drawing/2014/main" id="{BA81B721-CE42-47A6-8D08-4C6ACB728C2A}"/>
                    </a:ext>
                  </a:extLst>
                </p:cNvPr>
                <p:cNvPicPr/>
                <p:nvPr/>
              </p:nvPicPr>
              <p:blipFill>
                <a:blip r:embed="rId1636"/>
                <a:stretch>
                  <a:fillRect/>
                </a:stretch>
              </p:blipFill>
              <p:spPr>
                <a:xfrm>
                  <a:off x="2624494" y="4771205"/>
                  <a:ext cx="1191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7">
              <p14:nvContentPartPr>
                <p14:cNvPr id="987" name="Freihand 986">
                  <a:extLst>
                    <a:ext uri="{FF2B5EF4-FFF2-40B4-BE49-F238E27FC236}">
                      <a16:creationId xmlns:a16="http://schemas.microsoft.com/office/drawing/2014/main" id="{37111D1B-0709-4081-9C60-2F23DA90F742}"/>
                    </a:ext>
                  </a:extLst>
                </p14:cNvPr>
                <p14:cNvContentPartPr/>
                <p14:nvPr/>
              </p14:nvContentPartPr>
              <p14:xfrm>
                <a:off x="2850934" y="4828445"/>
                <a:ext cx="119880" cy="7920"/>
              </p14:xfrm>
            </p:contentPart>
          </mc:Choice>
          <mc:Fallback>
            <p:pic>
              <p:nvPicPr>
                <p:cNvPr id="987" name="Freihand 986">
                  <a:extLst>
                    <a:ext uri="{FF2B5EF4-FFF2-40B4-BE49-F238E27FC236}">
                      <a16:creationId xmlns:a16="http://schemas.microsoft.com/office/drawing/2014/main" id="{37111D1B-0709-4081-9C60-2F23DA90F742}"/>
                    </a:ext>
                  </a:extLst>
                </p:cNvPr>
                <p:cNvPicPr/>
                <p:nvPr/>
              </p:nvPicPr>
              <p:blipFill>
                <a:blip r:embed="rId1638"/>
                <a:stretch>
                  <a:fillRect/>
                </a:stretch>
              </p:blipFill>
              <p:spPr>
                <a:xfrm>
                  <a:off x="2846614" y="4824125"/>
                  <a:ext cx="1285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9">
              <p14:nvContentPartPr>
                <p14:cNvPr id="988" name="Freihand 987">
                  <a:extLst>
                    <a:ext uri="{FF2B5EF4-FFF2-40B4-BE49-F238E27FC236}">
                      <a16:creationId xmlns:a16="http://schemas.microsoft.com/office/drawing/2014/main" id="{BA14901A-FE25-4E52-8EBC-B2C8C169C7D8}"/>
                    </a:ext>
                  </a:extLst>
                </p14:cNvPr>
                <p14:cNvContentPartPr/>
                <p14:nvPr/>
              </p14:nvContentPartPr>
              <p14:xfrm>
                <a:off x="3092134" y="4702805"/>
                <a:ext cx="100440" cy="145800"/>
              </p14:xfrm>
            </p:contentPart>
          </mc:Choice>
          <mc:Fallback>
            <p:pic>
              <p:nvPicPr>
                <p:cNvPr id="988" name="Freihand 987">
                  <a:extLst>
                    <a:ext uri="{FF2B5EF4-FFF2-40B4-BE49-F238E27FC236}">
                      <a16:creationId xmlns:a16="http://schemas.microsoft.com/office/drawing/2014/main" id="{BA14901A-FE25-4E52-8EBC-B2C8C169C7D8}"/>
                    </a:ext>
                  </a:extLst>
                </p:cNvPr>
                <p:cNvPicPr/>
                <p:nvPr/>
              </p:nvPicPr>
              <p:blipFill>
                <a:blip r:embed="rId1640"/>
                <a:stretch>
                  <a:fillRect/>
                </a:stretch>
              </p:blipFill>
              <p:spPr>
                <a:xfrm>
                  <a:off x="3087814" y="4698485"/>
                  <a:ext cx="1090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1">
              <p14:nvContentPartPr>
                <p14:cNvPr id="989" name="Freihand 988">
                  <a:extLst>
                    <a:ext uri="{FF2B5EF4-FFF2-40B4-BE49-F238E27FC236}">
                      <a16:creationId xmlns:a16="http://schemas.microsoft.com/office/drawing/2014/main" id="{8C1D1069-499B-45CD-8C7D-A83BE72D948C}"/>
                    </a:ext>
                  </a:extLst>
                </p14:cNvPr>
                <p14:cNvContentPartPr/>
                <p14:nvPr/>
              </p14:nvContentPartPr>
              <p14:xfrm>
                <a:off x="3260974" y="4784885"/>
                <a:ext cx="74160" cy="84600"/>
              </p14:xfrm>
            </p:contentPart>
          </mc:Choice>
          <mc:Fallback>
            <p:pic>
              <p:nvPicPr>
                <p:cNvPr id="989" name="Freihand 988">
                  <a:extLst>
                    <a:ext uri="{FF2B5EF4-FFF2-40B4-BE49-F238E27FC236}">
                      <a16:creationId xmlns:a16="http://schemas.microsoft.com/office/drawing/2014/main" id="{8C1D1069-499B-45CD-8C7D-A83BE72D948C}"/>
                    </a:ext>
                  </a:extLst>
                </p:cNvPr>
                <p:cNvPicPr/>
                <p:nvPr/>
              </p:nvPicPr>
              <p:blipFill>
                <a:blip r:embed="rId1642"/>
                <a:stretch>
                  <a:fillRect/>
                </a:stretch>
              </p:blipFill>
              <p:spPr>
                <a:xfrm>
                  <a:off x="3256654" y="4780565"/>
                  <a:ext cx="828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3">
              <p14:nvContentPartPr>
                <p14:cNvPr id="990" name="Freihand 989">
                  <a:extLst>
                    <a:ext uri="{FF2B5EF4-FFF2-40B4-BE49-F238E27FC236}">
                      <a16:creationId xmlns:a16="http://schemas.microsoft.com/office/drawing/2014/main" id="{EF006E0E-AE58-4B0D-844A-1D40DB7FF244}"/>
                    </a:ext>
                  </a:extLst>
                </p14:cNvPr>
                <p14:cNvContentPartPr/>
                <p14:nvPr/>
              </p14:nvContentPartPr>
              <p14:xfrm>
                <a:off x="3265294" y="4783445"/>
                <a:ext cx="80640" cy="57240"/>
              </p14:xfrm>
            </p:contentPart>
          </mc:Choice>
          <mc:Fallback>
            <p:pic>
              <p:nvPicPr>
                <p:cNvPr id="990" name="Freihand 989">
                  <a:extLst>
                    <a:ext uri="{FF2B5EF4-FFF2-40B4-BE49-F238E27FC236}">
                      <a16:creationId xmlns:a16="http://schemas.microsoft.com/office/drawing/2014/main" id="{EF006E0E-AE58-4B0D-844A-1D40DB7FF244}"/>
                    </a:ext>
                  </a:extLst>
                </p:cNvPr>
                <p:cNvPicPr/>
                <p:nvPr/>
              </p:nvPicPr>
              <p:blipFill>
                <a:blip r:embed="rId1644"/>
                <a:stretch>
                  <a:fillRect/>
                </a:stretch>
              </p:blipFill>
              <p:spPr>
                <a:xfrm>
                  <a:off x="3260974" y="4779125"/>
                  <a:ext cx="892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5">
              <p14:nvContentPartPr>
                <p14:cNvPr id="991" name="Freihand 990">
                  <a:extLst>
                    <a:ext uri="{FF2B5EF4-FFF2-40B4-BE49-F238E27FC236}">
                      <a16:creationId xmlns:a16="http://schemas.microsoft.com/office/drawing/2014/main" id="{AA86433B-DC8B-40C0-9419-3D74F4F00B07}"/>
                    </a:ext>
                  </a:extLst>
                </p14:cNvPr>
                <p14:cNvContentPartPr/>
                <p14:nvPr/>
              </p14:nvContentPartPr>
              <p14:xfrm>
                <a:off x="3390214" y="4829165"/>
                <a:ext cx="7920" cy="70200"/>
              </p14:xfrm>
            </p:contentPart>
          </mc:Choice>
          <mc:Fallback>
            <p:pic>
              <p:nvPicPr>
                <p:cNvPr id="991" name="Freihand 990">
                  <a:extLst>
                    <a:ext uri="{FF2B5EF4-FFF2-40B4-BE49-F238E27FC236}">
                      <a16:creationId xmlns:a16="http://schemas.microsoft.com/office/drawing/2014/main" id="{AA86433B-DC8B-40C0-9419-3D74F4F00B07}"/>
                    </a:ext>
                  </a:extLst>
                </p:cNvPr>
                <p:cNvPicPr/>
                <p:nvPr/>
              </p:nvPicPr>
              <p:blipFill>
                <a:blip r:embed="rId1646"/>
                <a:stretch>
                  <a:fillRect/>
                </a:stretch>
              </p:blipFill>
              <p:spPr>
                <a:xfrm>
                  <a:off x="3385894" y="4824845"/>
                  <a:ext cx="165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7">
              <p14:nvContentPartPr>
                <p14:cNvPr id="992" name="Freihand 991">
                  <a:extLst>
                    <a:ext uri="{FF2B5EF4-FFF2-40B4-BE49-F238E27FC236}">
                      <a16:creationId xmlns:a16="http://schemas.microsoft.com/office/drawing/2014/main" id="{D62622A8-ECAB-49C0-8390-D4C2E317C123}"/>
                    </a:ext>
                  </a:extLst>
                </p14:cNvPr>
                <p14:cNvContentPartPr/>
                <p14:nvPr/>
              </p14:nvContentPartPr>
              <p14:xfrm>
                <a:off x="3381934" y="4780205"/>
                <a:ext cx="6120" cy="5040"/>
              </p14:xfrm>
            </p:contentPart>
          </mc:Choice>
          <mc:Fallback>
            <p:pic>
              <p:nvPicPr>
                <p:cNvPr id="992" name="Freihand 991">
                  <a:extLst>
                    <a:ext uri="{FF2B5EF4-FFF2-40B4-BE49-F238E27FC236}">
                      <a16:creationId xmlns:a16="http://schemas.microsoft.com/office/drawing/2014/main" id="{D62622A8-ECAB-49C0-8390-D4C2E317C123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3377614" y="4775885"/>
                  <a:ext cx="147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8">
              <p14:nvContentPartPr>
                <p14:cNvPr id="993" name="Freihand 992">
                  <a:extLst>
                    <a:ext uri="{FF2B5EF4-FFF2-40B4-BE49-F238E27FC236}">
                      <a16:creationId xmlns:a16="http://schemas.microsoft.com/office/drawing/2014/main" id="{2B9429EA-9FE2-4B26-9D3F-C4EA935C1838}"/>
                    </a:ext>
                  </a:extLst>
                </p14:cNvPr>
                <p14:cNvContentPartPr/>
                <p14:nvPr/>
              </p14:nvContentPartPr>
              <p14:xfrm>
                <a:off x="3336214" y="4614245"/>
                <a:ext cx="108720" cy="94320"/>
              </p14:xfrm>
            </p:contentPart>
          </mc:Choice>
          <mc:Fallback>
            <p:pic>
              <p:nvPicPr>
                <p:cNvPr id="993" name="Freihand 992">
                  <a:extLst>
                    <a:ext uri="{FF2B5EF4-FFF2-40B4-BE49-F238E27FC236}">
                      <a16:creationId xmlns:a16="http://schemas.microsoft.com/office/drawing/2014/main" id="{2B9429EA-9FE2-4B26-9D3F-C4EA935C1838}"/>
                    </a:ext>
                  </a:extLst>
                </p:cNvPr>
                <p:cNvPicPr/>
                <p:nvPr/>
              </p:nvPicPr>
              <p:blipFill>
                <a:blip r:embed="rId1649"/>
                <a:stretch>
                  <a:fillRect/>
                </a:stretch>
              </p:blipFill>
              <p:spPr>
                <a:xfrm>
                  <a:off x="3331894" y="4609925"/>
                  <a:ext cx="1173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0">
              <p14:nvContentPartPr>
                <p14:cNvPr id="1003" name="Freihand 1002">
                  <a:extLst>
                    <a:ext uri="{FF2B5EF4-FFF2-40B4-BE49-F238E27FC236}">
                      <a16:creationId xmlns:a16="http://schemas.microsoft.com/office/drawing/2014/main" id="{4363EDD3-8A21-43E2-92EE-7D3C8A853C26}"/>
                    </a:ext>
                  </a:extLst>
                </p14:cNvPr>
                <p14:cNvContentPartPr/>
                <p14:nvPr/>
              </p14:nvContentPartPr>
              <p14:xfrm>
                <a:off x="2421094" y="4932845"/>
                <a:ext cx="322920" cy="7920"/>
              </p14:xfrm>
            </p:contentPart>
          </mc:Choice>
          <mc:Fallback>
            <p:pic>
              <p:nvPicPr>
                <p:cNvPr id="1003" name="Freihand 1002">
                  <a:extLst>
                    <a:ext uri="{FF2B5EF4-FFF2-40B4-BE49-F238E27FC236}">
                      <a16:creationId xmlns:a16="http://schemas.microsoft.com/office/drawing/2014/main" id="{4363EDD3-8A21-43E2-92EE-7D3C8A853C26}"/>
                    </a:ext>
                  </a:extLst>
                </p:cNvPr>
                <p:cNvPicPr/>
                <p:nvPr/>
              </p:nvPicPr>
              <p:blipFill>
                <a:blip r:embed="rId1651"/>
                <a:stretch>
                  <a:fillRect/>
                </a:stretch>
              </p:blipFill>
              <p:spPr>
                <a:xfrm>
                  <a:off x="2416774" y="4928525"/>
                  <a:ext cx="3315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2">
              <p14:nvContentPartPr>
                <p14:cNvPr id="1004" name="Freihand 1003">
                  <a:extLst>
                    <a:ext uri="{FF2B5EF4-FFF2-40B4-BE49-F238E27FC236}">
                      <a16:creationId xmlns:a16="http://schemas.microsoft.com/office/drawing/2014/main" id="{F39CB057-1C26-436A-BB55-17C61F3325B7}"/>
                    </a:ext>
                  </a:extLst>
                </p14:cNvPr>
                <p14:cNvContentPartPr/>
                <p14:nvPr/>
              </p14:nvContentPartPr>
              <p14:xfrm>
                <a:off x="3070894" y="4918805"/>
                <a:ext cx="348480" cy="11160"/>
              </p14:xfrm>
            </p:contentPart>
          </mc:Choice>
          <mc:Fallback>
            <p:pic>
              <p:nvPicPr>
                <p:cNvPr id="1004" name="Freihand 1003">
                  <a:extLst>
                    <a:ext uri="{FF2B5EF4-FFF2-40B4-BE49-F238E27FC236}">
                      <a16:creationId xmlns:a16="http://schemas.microsoft.com/office/drawing/2014/main" id="{F39CB057-1C26-436A-BB55-17C61F3325B7}"/>
                    </a:ext>
                  </a:extLst>
                </p:cNvPr>
                <p:cNvPicPr/>
                <p:nvPr/>
              </p:nvPicPr>
              <p:blipFill>
                <a:blip r:embed="rId1653"/>
                <a:stretch>
                  <a:fillRect/>
                </a:stretch>
              </p:blipFill>
              <p:spPr>
                <a:xfrm>
                  <a:off x="3066574" y="4914485"/>
                  <a:ext cx="3571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4">
              <p14:nvContentPartPr>
                <p14:cNvPr id="1018" name="Freihand 1017">
                  <a:extLst>
                    <a:ext uri="{FF2B5EF4-FFF2-40B4-BE49-F238E27FC236}">
                      <a16:creationId xmlns:a16="http://schemas.microsoft.com/office/drawing/2014/main" id="{BE688B2D-158D-415D-A1F8-5D2BD4D9F728}"/>
                    </a:ext>
                  </a:extLst>
                </p14:cNvPr>
                <p14:cNvContentPartPr/>
                <p14:nvPr/>
              </p14:nvContentPartPr>
              <p14:xfrm>
                <a:off x="2221654" y="5114645"/>
                <a:ext cx="127080" cy="11520"/>
              </p14:xfrm>
            </p:contentPart>
          </mc:Choice>
          <mc:Fallback>
            <p:pic>
              <p:nvPicPr>
                <p:cNvPr id="1018" name="Freihand 1017">
                  <a:extLst>
                    <a:ext uri="{FF2B5EF4-FFF2-40B4-BE49-F238E27FC236}">
                      <a16:creationId xmlns:a16="http://schemas.microsoft.com/office/drawing/2014/main" id="{BE688B2D-158D-415D-A1F8-5D2BD4D9F728}"/>
                    </a:ext>
                  </a:extLst>
                </p:cNvPr>
                <p:cNvPicPr/>
                <p:nvPr/>
              </p:nvPicPr>
              <p:blipFill>
                <a:blip r:embed="rId1655"/>
                <a:stretch>
                  <a:fillRect/>
                </a:stretch>
              </p:blipFill>
              <p:spPr>
                <a:xfrm>
                  <a:off x="2217334" y="5110325"/>
                  <a:ext cx="1357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6">
              <p14:nvContentPartPr>
                <p14:cNvPr id="1019" name="Freihand 1018">
                  <a:extLst>
                    <a:ext uri="{FF2B5EF4-FFF2-40B4-BE49-F238E27FC236}">
                      <a16:creationId xmlns:a16="http://schemas.microsoft.com/office/drawing/2014/main" id="{0BBB0D9B-C0EE-4D50-9CC8-FC63DE38047F}"/>
                    </a:ext>
                  </a:extLst>
                </p14:cNvPr>
                <p14:cNvContentPartPr/>
                <p14:nvPr/>
              </p14:nvContentPartPr>
              <p14:xfrm>
                <a:off x="2196454" y="5110325"/>
                <a:ext cx="138600" cy="134280"/>
              </p14:xfrm>
            </p:contentPart>
          </mc:Choice>
          <mc:Fallback>
            <p:pic>
              <p:nvPicPr>
                <p:cNvPr id="1019" name="Freihand 1018">
                  <a:extLst>
                    <a:ext uri="{FF2B5EF4-FFF2-40B4-BE49-F238E27FC236}">
                      <a16:creationId xmlns:a16="http://schemas.microsoft.com/office/drawing/2014/main" id="{0BBB0D9B-C0EE-4D50-9CC8-FC63DE38047F}"/>
                    </a:ext>
                  </a:extLst>
                </p:cNvPr>
                <p:cNvPicPr/>
                <p:nvPr/>
              </p:nvPicPr>
              <p:blipFill>
                <a:blip r:embed="rId1657"/>
                <a:stretch>
                  <a:fillRect/>
                </a:stretch>
              </p:blipFill>
              <p:spPr>
                <a:xfrm>
                  <a:off x="2192134" y="5106005"/>
                  <a:ext cx="1472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8">
              <p14:nvContentPartPr>
                <p14:cNvPr id="1021" name="Freihand 1020">
                  <a:extLst>
                    <a:ext uri="{FF2B5EF4-FFF2-40B4-BE49-F238E27FC236}">
                      <a16:creationId xmlns:a16="http://schemas.microsoft.com/office/drawing/2014/main" id="{72848105-0177-42FF-B88D-6516ECAF0D9C}"/>
                    </a:ext>
                  </a:extLst>
                </p14:cNvPr>
                <p14:cNvContentPartPr/>
                <p14:nvPr/>
              </p14:nvContentPartPr>
              <p14:xfrm>
                <a:off x="2419294" y="5129405"/>
                <a:ext cx="54000" cy="80640"/>
              </p14:xfrm>
            </p:contentPart>
          </mc:Choice>
          <mc:Fallback>
            <p:pic>
              <p:nvPicPr>
                <p:cNvPr id="1021" name="Freihand 1020">
                  <a:extLst>
                    <a:ext uri="{FF2B5EF4-FFF2-40B4-BE49-F238E27FC236}">
                      <a16:creationId xmlns:a16="http://schemas.microsoft.com/office/drawing/2014/main" id="{72848105-0177-42FF-B88D-6516ECAF0D9C}"/>
                    </a:ext>
                  </a:extLst>
                </p:cNvPr>
                <p:cNvPicPr/>
                <p:nvPr/>
              </p:nvPicPr>
              <p:blipFill>
                <a:blip r:embed="rId1659"/>
                <a:stretch>
                  <a:fillRect/>
                </a:stretch>
              </p:blipFill>
              <p:spPr>
                <a:xfrm>
                  <a:off x="2414974" y="5125085"/>
                  <a:ext cx="626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0">
              <p14:nvContentPartPr>
                <p14:cNvPr id="1022" name="Freihand 1021">
                  <a:extLst>
                    <a:ext uri="{FF2B5EF4-FFF2-40B4-BE49-F238E27FC236}">
                      <a16:creationId xmlns:a16="http://schemas.microsoft.com/office/drawing/2014/main" id="{018DA197-2EE7-47C3-A731-9663A4415928}"/>
                    </a:ext>
                  </a:extLst>
                </p14:cNvPr>
                <p14:cNvContentPartPr/>
                <p14:nvPr/>
              </p14:nvContentPartPr>
              <p14:xfrm>
                <a:off x="2418574" y="5135165"/>
                <a:ext cx="79200" cy="72720"/>
              </p14:xfrm>
            </p:contentPart>
          </mc:Choice>
          <mc:Fallback>
            <p:pic>
              <p:nvPicPr>
                <p:cNvPr id="1022" name="Freihand 1021">
                  <a:extLst>
                    <a:ext uri="{FF2B5EF4-FFF2-40B4-BE49-F238E27FC236}">
                      <a16:creationId xmlns:a16="http://schemas.microsoft.com/office/drawing/2014/main" id="{018DA197-2EE7-47C3-A731-9663A4415928}"/>
                    </a:ext>
                  </a:extLst>
                </p:cNvPr>
                <p:cNvPicPr/>
                <p:nvPr/>
              </p:nvPicPr>
              <p:blipFill>
                <a:blip r:embed="rId1661"/>
                <a:stretch>
                  <a:fillRect/>
                </a:stretch>
              </p:blipFill>
              <p:spPr>
                <a:xfrm>
                  <a:off x="2414254" y="5130845"/>
                  <a:ext cx="878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2">
              <p14:nvContentPartPr>
                <p14:cNvPr id="1023" name="Freihand 1022">
                  <a:extLst>
                    <a:ext uri="{FF2B5EF4-FFF2-40B4-BE49-F238E27FC236}">
                      <a16:creationId xmlns:a16="http://schemas.microsoft.com/office/drawing/2014/main" id="{7D3F3DF5-C95B-48F0-8690-571D66C07A0A}"/>
                    </a:ext>
                  </a:extLst>
                </p14:cNvPr>
                <p14:cNvContentPartPr/>
                <p14:nvPr/>
              </p14:nvContentPartPr>
              <p14:xfrm>
                <a:off x="2521894" y="5133365"/>
                <a:ext cx="5400" cy="111240"/>
              </p14:xfrm>
            </p:contentPart>
          </mc:Choice>
          <mc:Fallback>
            <p:pic>
              <p:nvPicPr>
                <p:cNvPr id="1023" name="Freihand 1022">
                  <a:extLst>
                    <a:ext uri="{FF2B5EF4-FFF2-40B4-BE49-F238E27FC236}">
                      <a16:creationId xmlns:a16="http://schemas.microsoft.com/office/drawing/2014/main" id="{7D3F3DF5-C95B-48F0-8690-571D66C07A0A}"/>
                    </a:ext>
                  </a:extLst>
                </p:cNvPr>
                <p:cNvPicPr/>
                <p:nvPr/>
              </p:nvPicPr>
              <p:blipFill>
                <a:blip r:embed="rId1663"/>
                <a:stretch>
                  <a:fillRect/>
                </a:stretch>
              </p:blipFill>
              <p:spPr>
                <a:xfrm>
                  <a:off x="2517574" y="5129045"/>
                  <a:ext cx="140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4">
              <p14:nvContentPartPr>
                <p14:cNvPr id="1025" name="Freihand 1024">
                  <a:extLst>
                    <a:ext uri="{FF2B5EF4-FFF2-40B4-BE49-F238E27FC236}">
                      <a16:creationId xmlns:a16="http://schemas.microsoft.com/office/drawing/2014/main" id="{232CD612-AF96-4A4B-B687-3594C60703F5}"/>
                    </a:ext>
                  </a:extLst>
                </p14:cNvPr>
                <p14:cNvContentPartPr/>
                <p14:nvPr/>
              </p14:nvContentPartPr>
              <p14:xfrm>
                <a:off x="2597854" y="5138405"/>
                <a:ext cx="151920" cy="57960"/>
              </p14:xfrm>
            </p:contentPart>
          </mc:Choice>
          <mc:Fallback>
            <p:pic>
              <p:nvPicPr>
                <p:cNvPr id="1025" name="Freihand 1024">
                  <a:extLst>
                    <a:ext uri="{FF2B5EF4-FFF2-40B4-BE49-F238E27FC236}">
                      <a16:creationId xmlns:a16="http://schemas.microsoft.com/office/drawing/2014/main" id="{232CD612-AF96-4A4B-B687-3594C60703F5}"/>
                    </a:ext>
                  </a:extLst>
                </p:cNvPr>
                <p:cNvPicPr/>
                <p:nvPr/>
              </p:nvPicPr>
              <p:blipFill>
                <a:blip r:embed="rId1665"/>
                <a:stretch>
                  <a:fillRect/>
                </a:stretch>
              </p:blipFill>
              <p:spPr>
                <a:xfrm>
                  <a:off x="2593534" y="5134085"/>
                  <a:ext cx="1605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6">
              <p14:nvContentPartPr>
                <p14:cNvPr id="1026" name="Freihand 1025">
                  <a:extLst>
                    <a:ext uri="{FF2B5EF4-FFF2-40B4-BE49-F238E27FC236}">
                      <a16:creationId xmlns:a16="http://schemas.microsoft.com/office/drawing/2014/main" id="{C82753D9-2E7D-491F-92F2-80A9BAF902F8}"/>
                    </a:ext>
                  </a:extLst>
                </p14:cNvPr>
                <p14:cNvContentPartPr/>
                <p14:nvPr/>
              </p14:nvContentPartPr>
              <p14:xfrm>
                <a:off x="2972254" y="5153165"/>
                <a:ext cx="360" cy="360"/>
              </p14:xfrm>
            </p:contentPart>
          </mc:Choice>
          <mc:Fallback>
            <p:pic>
              <p:nvPicPr>
                <p:cNvPr id="1026" name="Freihand 1025">
                  <a:extLst>
                    <a:ext uri="{FF2B5EF4-FFF2-40B4-BE49-F238E27FC236}">
                      <a16:creationId xmlns:a16="http://schemas.microsoft.com/office/drawing/2014/main" id="{C82753D9-2E7D-491F-92F2-80A9BAF902F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967934" y="51488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7">
              <p14:nvContentPartPr>
                <p14:cNvPr id="1027" name="Freihand 1026">
                  <a:extLst>
                    <a:ext uri="{FF2B5EF4-FFF2-40B4-BE49-F238E27FC236}">
                      <a16:creationId xmlns:a16="http://schemas.microsoft.com/office/drawing/2014/main" id="{8C45A9DA-554C-4043-9131-C73F7325DED5}"/>
                    </a:ext>
                  </a:extLst>
                </p14:cNvPr>
                <p14:cNvContentPartPr/>
                <p14:nvPr/>
              </p14:nvContentPartPr>
              <p14:xfrm>
                <a:off x="2882614" y="5154965"/>
                <a:ext cx="100800" cy="9720"/>
              </p14:xfrm>
            </p:contentPart>
          </mc:Choice>
          <mc:Fallback>
            <p:pic>
              <p:nvPicPr>
                <p:cNvPr id="1027" name="Freihand 1026">
                  <a:extLst>
                    <a:ext uri="{FF2B5EF4-FFF2-40B4-BE49-F238E27FC236}">
                      <a16:creationId xmlns:a16="http://schemas.microsoft.com/office/drawing/2014/main" id="{8C45A9DA-554C-4043-9131-C73F7325DED5}"/>
                    </a:ext>
                  </a:extLst>
                </p:cNvPr>
                <p:cNvPicPr/>
                <p:nvPr/>
              </p:nvPicPr>
              <p:blipFill>
                <a:blip r:embed="rId1668"/>
                <a:stretch>
                  <a:fillRect/>
                </a:stretch>
              </p:blipFill>
              <p:spPr>
                <a:xfrm>
                  <a:off x="2878294" y="5150645"/>
                  <a:ext cx="1094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9">
              <p14:nvContentPartPr>
                <p14:cNvPr id="1029" name="Freihand 1028">
                  <a:extLst>
                    <a:ext uri="{FF2B5EF4-FFF2-40B4-BE49-F238E27FC236}">
                      <a16:creationId xmlns:a16="http://schemas.microsoft.com/office/drawing/2014/main" id="{0B7058E0-D9C3-4C98-BB30-7189BDE2A757}"/>
                    </a:ext>
                  </a:extLst>
                </p14:cNvPr>
                <p14:cNvContentPartPr/>
                <p14:nvPr/>
              </p14:nvContentPartPr>
              <p14:xfrm>
                <a:off x="3093934" y="5075765"/>
                <a:ext cx="121320" cy="9000"/>
              </p14:xfrm>
            </p:contentPart>
          </mc:Choice>
          <mc:Fallback>
            <p:pic>
              <p:nvPicPr>
                <p:cNvPr id="1029" name="Freihand 1028">
                  <a:extLst>
                    <a:ext uri="{FF2B5EF4-FFF2-40B4-BE49-F238E27FC236}">
                      <a16:creationId xmlns:a16="http://schemas.microsoft.com/office/drawing/2014/main" id="{0B7058E0-D9C3-4C98-BB30-7189BDE2A757}"/>
                    </a:ext>
                  </a:extLst>
                </p:cNvPr>
                <p:cNvPicPr/>
                <p:nvPr/>
              </p:nvPicPr>
              <p:blipFill>
                <a:blip r:embed="rId1670"/>
                <a:stretch>
                  <a:fillRect/>
                </a:stretch>
              </p:blipFill>
              <p:spPr>
                <a:xfrm>
                  <a:off x="3089614" y="5071445"/>
                  <a:ext cx="1299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1">
              <p14:nvContentPartPr>
                <p14:cNvPr id="1030" name="Freihand 1029">
                  <a:extLst>
                    <a:ext uri="{FF2B5EF4-FFF2-40B4-BE49-F238E27FC236}">
                      <a16:creationId xmlns:a16="http://schemas.microsoft.com/office/drawing/2014/main" id="{68B71CB5-6088-4AFC-BA04-C783539C3348}"/>
                    </a:ext>
                  </a:extLst>
                </p14:cNvPr>
                <p14:cNvContentPartPr/>
                <p14:nvPr/>
              </p14:nvContentPartPr>
              <p14:xfrm>
                <a:off x="3084934" y="5081885"/>
                <a:ext cx="127440" cy="104400"/>
              </p14:xfrm>
            </p:contentPart>
          </mc:Choice>
          <mc:Fallback>
            <p:pic>
              <p:nvPicPr>
                <p:cNvPr id="1030" name="Freihand 1029">
                  <a:extLst>
                    <a:ext uri="{FF2B5EF4-FFF2-40B4-BE49-F238E27FC236}">
                      <a16:creationId xmlns:a16="http://schemas.microsoft.com/office/drawing/2014/main" id="{68B71CB5-6088-4AFC-BA04-C783539C3348}"/>
                    </a:ext>
                  </a:extLst>
                </p:cNvPr>
                <p:cNvPicPr/>
                <p:nvPr/>
              </p:nvPicPr>
              <p:blipFill>
                <a:blip r:embed="rId1672"/>
                <a:stretch>
                  <a:fillRect/>
                </a:stretch>
              </p:blipFill>
              <p:spPr>
                <a:xfrm>
                  <a:off x="3080614" y="5077565"/>
                  <a:ext cx="1360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3">
              <p14:nvContentPartPr>
                <p14:cNvPr id="1031" name="Freihand 1030">
                  <a:extLst>
                    <a:ext uri="{FF2B5EF4-FFF2-40B4-BE49-F238E27FC236}">
                      <a16:creationId xmlns:a16="http://schemas.microsoft.com/office/drawing/2014/main" id="{BAB6C7D4-E745-4024-8F93-77A9AD0F82D8}"/>
                    </a:ext>
                  </a:extLst>
                </p14:cNvPr>
                <p14:cNvContentPartPr/>
                <p14:nvPr/>
              </p14:nvContentPartPr>
              <p14:xfrm>
                <a:off x="3270334" y="5069645"/>
                <a:ext cx="70920" cy="100440"/>
              </p14:xfrm>
            </p:contentPart>
          </mc:Choice>
          <mc:Fallback>
            <p:pic>
              <p:nvPicPr>
                <p:cNvPr id="1031" name="Freihand 1030">
                  <a:extLst>
                    <a:ext uri="{FF2B5EF4-FFF2-40B4-BE49-F238E27FC236}">
                      <a16:creationId xmlns:a16="http://schemas.microsoft.com/office/drawing/2014/main" id="{BAB6C7D4-E745-4024-8F93-77A9AD0F82D8}"/>
                    </a:ext>
                  </a:extLst>
                </p:cNvPr>
                <p:cNvPicPr/>
                <p:nvPr/>
              </p:nvPicPr>
              <p:blipFill>
                <a:blip r:embed="rId1674"/>
                <a:stretch>
                  <a:fillRect/>
                </a:stretch>
              </p:blipFill>
              <p:spPr>
                <a:xfrm>
                  <a:off x="3266014" y="5065325"/>
                  <a:ext cx="795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5">
              <p14:nvContentPartPr>
                <p14:cNvPr id="1032" name="Freihand 1031">
                  <a:extLst>
                    <a:ext uri="{FF2B5EF4-FFF2-40B4-BE49-F238E27FC236}">
                      <a16:creationId xmlns:a16="http://schemas.microsoft.com/office/drawing/2014/main" id="{4B381425-F015-4BFF-870F-B1E7B45DB14D}"/>
                    </a:ext>
                  </a:extLst>
                </p14:cNvPr>
                <p14:cNvContentPartPr/>
                <p14:nvPr/>
              </p14:nvContentPartPr>
              <p14:xfrm>
                <a:off x="3418654" y="5090525"/>
                <a:ext cx="65520" cy="76320"/>
              </p14:xfrm>
            </p:contentPart>
          </mc:Choice>
          <mc:Fallback>
            <p:pic>
              <p:nvPicPr>
                <p:cNvPr id="1032" name="Freihand 1031">
                  <a:extLst>
                    <a:ext uri="{FF2B5EF4-FFF2-40B4-BE49-F238E27FC236}">
                      <a16:creationId xmlns:a16="http://schemas.microsoft.com/office/drawing/2014/main" id="{4B381425-F015-4BFF-870F-B1E7B45DB14D}"/>
                    </a:ext>
                  </a:extLst>
                </p:cNvPr>
                <p:cNvPicPr/>
                <p:nvPr/>
              </p:nvPicPr>
              <p:blipFill>
                <a:blip r:embed="rId1676"/>
                <a:stretch>
                  <a:fillRect/>
                </a:stretch>
              </p:blipFill>
              <p:spPr>
                <a:xfrm>
                  <a:off x="3414334" y="5086205"/>
                  <a:ext cx="741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7">
              <p14:nvContentPartPr>
                <p14:cNvPr id="1033" name="Freihand 1032">
                  <a:extLst>
                    <a:ext uri="{FF2B5EF4-FFF2-40B4-BE49-F238E27FC236}">
                      <a16:creationId xmlns:a16="http://schemas.microsoft.com/office/drawing/2014/main" id="{F6BD1F9F-5008-4909-93A8-22BB18B48E49}"/>
                    </a:ext>
                  </a:extLst>
                </p14:cNvPr>
                <p14:cNvContentPartPr/>
                <p14:nvPr/>
              </p14:nvContentPartPr>
              <p14:xfrm>
                <a:off x="3422254" y="5084765"/>
                <a:ext cx="76680" cy="69840"/>
              </p14:xfrm>
            </p:contentPart>
          </mc:Choice>
          <mc:Fallback>
            <p:pic>
              <p:nvPicPr>
                <p:cNvPr id="1033" name="Freihand 1032">
                  <a:extLst>
                    <a:ext uri="{FF2B5EF4-FFF2-40B4-BE49-F238E27FC236}">
                      <a16:creationId xmlns:a16="http://schemas.microsoft.com/office/drawing/2014/main" id="{F6BD1F9F-5008-4909-93A8-22BB18B48E49}"/>
                    </a:ext>
                  </a:extLst>
                </p:cNvPr>
                <p:cNvPicPr/>
                <p:nvPr/>
              </p:nvPicPr>
              <p:blipFill>
                <a:blip r:embed="rId1678"/>
                <a:stretch>
                  <a:fillRect/>
                </a:stretch>
              </p:blipFill>
              <p:spPr>
                <a:xfrm>
                  <a:off x="3417934" y="5080445"/>
                  <a:ext cx="853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9">
              <p14:nvContentPartPr>
                <p14:cNvPr id="1034" name="Freihand 1033">
                  <a:extLst>
                    <a:ext uri="{FF2B5EF4-FFF2-40B4-BE49-F238E27FC236}">
                      <a16:creationId xmlns:a16="http://schemas.microsoft.com/office/drawing/2014/main" id="{EB65CB0B-0791-4E79-8101-78626697505A}"/>
                    </a:ext>
                  </a:extLst>
                </p14:cNvPr>
                <p14:cNvContentPartPr/>
                <p14:nvPr/>
              </p14:nvContentPartPr>
              <p14:xfrm>
                <a:off x="3551494" y="5124005"/>
                <a:ext cx="10080" cy="58680"/>
              </p14:xfrm>
            </p:contentPart>
          </mc:Choice>
          <mc:Fallback>
            <p:pic>
              <p:nvPicPr>
                <p:cNvPr id="1034" name="Freihand 1033">
                  <a:extLst>
                    <a:ext uri="{FF2B5EF4-FFF2-40B4-BE49-F238E27FC236}">
                      <a16:creationId xmlns:a16="http://schemas.microsoft.com/office/drawing/2014/main" id="{EB65CB0B-0791-4E79-8101-78626697505A}"/>
                    </a:ext>
                  </a:extLst>
                </p:cNvPr>
                <p:cNvPicPr/>
                <p:nvPr/>
              </p:nvPicPr>
              <p:blipFill>
                <a:blip r:embed="rId1680"/>
                <a:stretch>
                  <a:fillRect/>
                </a:stretch>
              </p:blipFill>
              <p:spPr>
                <a:xfrm>
                  <a:off x="3547174" y="5119685"/>
                  <a:ext cx="187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1">
              <p14:nvContentPartPr>
                <p14:cNvPr id="1035" name="Freihand 1034">
                  <a:extLst>
                    <a:ext uri="{FF2B5EF4-FFF2-40B4-BE49-F238E27FC236}">
                      <a16:creationId xmlns:a16="http://schemas.microsoft.com/office/drawing/2014/main" id="{519BF972-68D7-4B3A-99F9-172D50D37BD7}"/>
                    </a:ext>
                  </a:extLst>
                </p14:cNvPr>
                <p14:cNvContentPartPr/>
                <p14:nvPr/>
              </p14:nvContentPartPr>
              <p14:xfrm>
                <a:off x="3554734" y="5053085"/>
                <a:ext cx="4320" cy="7920"/>
              </p14:xfrm>
            </p:contentPart>
          </mc:Choice>
          <mc:Fallback>
            <p:pic>
              <p:nvPicPr>
                <p:cNvPr id="1035" name="Freihand 1034">
                  <a:extLst>
                    <a:ext uri="{FF2B5EF4-FFF2-40B4-BE49-F238E27FC236}">
                      <a16:creationId xmlns:a16="http://schemas.microsoft.com/office/drawing/2014/main" id="{519BF972-68D7-4B3A-99F9-172D50D37BD7}"/>
                    </a:ext>
                  </a:extLst>
                </p:cNvPr>
                <p:cNvPicPr/>
                <p:nvPr/>
              </p:nvPicPr>
              <p:blipFill>
                <a:blip r:embed="rId1582"/>
                <a:stretch>
                  <a:fillRect/>
                </a:stretch>
              </p:blipFill>
              <p:spPr>
                <a:xfrm>
                  <a:off x="3550414" y="5048765"/>
                  <a:ext cx="129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2">
              <p14:nvContentPartPr>
                <p14:cNvPr id="1036" name="Freihand 1035">
                  <a:extLst>
                    <a:ext uri="{FF2B5EF4-FFF2-40B4-BE49-F238E27FC236}">
                      <a16:creationId xmlns:a16="http://schemas.microsoft.com/office/drawing/2014/main" id="{E54F2EE8-4A87-400E-9092-F3A5E881C932}"/>
                    </a:ext>
                  </a:extLst>
                </p14:cNvPr>
                <p14:cNvContentPartPr/>
                <p14:nvPr/>
              </p14:nvContentPartPr>
              <p14:xfrm>
                <a:off x="3558334" y="4940405"/>
                <a:ext cx="99000" cy="61920"/>
              </p14:xfrm>
            </p:contentPart>
          </mc:Choice>
          <mc:Fallback>
            <p:pic>
              <p:nvPicPr>
                <p:cNvPr id="1036" name="Freihand 1035">
                  <a:extLst>
                    <a:ext uri="{FF2B5EF4-FFF2-40B4-BE49-F238E27FC236}">
                      <a16:creationId xmlns:a16="http://schemas.microsoft.com/office/drawing/2014/main" id="{E54F2EE8-4A87-400E-9092-F3A5E881C932}"/>
                    </a:ext>
                  </a:extLst>
                </p:cNvPr>
                <p:cNvPicPr/>
                <p:nvPr/>
              </p:nvPicPr>
              <p:blipFill>
                <a:blip r:embed="rId1683"/>
                <a:stretch>
                  <a:fillRect/>
                </a:stretch>
              </p:blipFill>
              <p:spPr>
                <a:xfrm>
                  <a:off x="3554014" y="4936085"/>
                  <a:ext cx="1076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4">
              <p14:nvContentPartPr>
                <p14:cNvPr id="1038" name="Freihand 1037">
                  <a:extLst>
                    <a:ext uri="{FF2B5EF4-FFF2-40B4-BE49-F238E27FC236}">
                      <a16:creationId xmlns:a16="http://schemas.microsoft.com/office/drawing/2014/main" id="{5D7A765F-2FAF-42AC-B880-039BCEF0C0B4}"/>
                    </a:ext>
                  </a:extLst>
                </p14:cNvPr>
                <p14:cNvContentPartPr/>
                <p14:nvPr/>
              </p14:nvContentPartPr>
              <p14:xfrm>
                <a:off x="2622694" y="4559165"/>
                <a:ext cx="3217680" cy="519120"/>
              </p14:xfrm>
            </p:contentPart>
          </mc:Choice>
          <mc:Fallback>
            <p:pic>
              <p:nvPicPr>
                <p:cNvPr id="1038" name="Freihand 1037">
                  <a:extLst>
                    <a:ext uri="{FF2B5EF4-FFF2-40B4-BE49-F238E27FC236}">
                      <a16:creationId xmlns:a16="http://schemas.microsoft.com/office/drawing/2014/main" id="{5D7A765F-2FAF-42AC-B880-039BCEF0C0B4}"/>
                    </a:ext>
                  </a:extLst>
                </p:cNvPr>
                <p:cNvPicPr/>
                <p:nvPr/>
              </p:nvPicPr>
              <p:blipFill>
                <a:blip r:embed="rId1685"/>
                <a:stretch>
                  <a:fillRect/>
                </a:stretch>
              </p:blipFill>
              <p:spPr>
                <a:xfrm>
                  <a:off x="2618374" y="4554845"/>
                  <a:ext cx="3226320" cy="52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6">
              <p14:nvContentPartPr>
                <p14:cNvPr id="1039" name="Freihand 1038">
                  <a:extLst>
                    <a:ext uri="{FF2B5EF4-FFF2-40B4-BE49-F238E27FC236}">
                      <a16:creationId xmlns:a16="http://schemas.microsoft.com/office/drawing/2014/main" id="{51F5D63E-F757-4A71-A04F-0CB06ECBD5F7}"/>
                    </a:ext>
                  </a:extLst>
                </p14:cNvPr>
                <p14:cNvContentPartPr/>
                <p14:nvPr/>
              </p14:nvContentPartPr>
              <p14:xfrm>
                <a:off x="2608294" y="5016005"/>
                <a:ext cx="8640" cy="5040"/>
              </p14:xfrm>
            </p:contentPart>
          </mc:Choice>
          <mc:Fallback>
            <p:pic>
              <p:nvPicPr>
                <p:cNvPr id="1039" name="Freihand 1038">
                  <a:extLst>
                    <a:ext uri="{FF2B5EF4-FFF2-40B4-BE49-F238E27FC236}">
                      <a16:creationId xmlns:a16="http://schemas.microsoft.com/office/drawing/2014/main" id="{51F5D63E-F757-4A71-A04F-0CB06ECBD5F7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603974" y="5011685"/>
                  <a:ext cx="172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7">
              <p14:nvContentPartPr>
                <p14:cNvPr id="1040" name="Freihand 1039">
                  <a:extLst>
                    <a:ext uri="{FF2B5EF4-FFF2-40B4-BE49-F238E27FC236}">
                      <a16:creationId xmlns:a16="http://schemas.microsoft.com/office/drawing/2014/main" id="{CD0051FD-AF45-484B-AB8D-9EB27021D8F4}"/>
                    </a:ext>
                  </a:extLst>
                </p14:cNvPr>
                <p14:cNvContentPartPr/>
                <p14:nvPr/>
              </p14:nvContentPartPr>
              <p14:xfrm>
                <a:off x="2562214" y="5001245"/>
                <a:ext cx="164520" cy="93240"/>
              </p14:xfrm>
            </p:contentPart>
          </mc:Choice>
          <mc:Fallback>
            <p:pic>
              <p:nvPicPr>
                <p:cNvPr id="1040" name="Freihand 1039">
                  <a:extLst>
                    <a:ext uri="{FF2B5EF4-FFF2-40B4-BE49-F238E27FC236}">
                      <a16:creationId xmlns:a16="http://schemas.microsoft.com/office/drawing/2014/main" id="{CD0051FD-AF45-484B-AB8D-9EB27021D8F4}"/>
                    </a:ext>
                  </a:extLst>
                </p:cNvPr>
                <p:cNvPicPr/>
                <p:nvPr/>
              </p:nvPicPr>
              <p:blipFill>
                <a:blip r:embed="rId1688"/>
                <a:stretch>
                  <a:fillRect/>
                </a:stretch>
              </p:blipFill>
              <p:spPr>
                <a:xfrm>
                  <a:off x="2557894" y="4996925"/>
                  <a:ext cx="1731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9">
              <p14:nvContentPartPr>
                <p14:cNvPr id="1084" name="Freihand 1083">
                  <a:extLst>
                    <a:ext uri="{FF2B5EF4-FFF2-40B4-BE49-F238E27FC236}">
                      <a16:creationId xmlns:a16="http://schemas.microsoft.com/office/drawing/2014/main" id="{965394A3-400C-4872-9CDD-C8CB3E10F510}"/>
                    </a:ext>
                  </a:extLst>
                </p14:cNvPr>
                <p14:cNvContentPartPr/>
                <p14:nvPr/>
              </p14:nvContentPartPr>
              <p14:xfrm>
                <a:off x="3005014" y="4992245"/>
                <a:ext cx="262800" cy="138240"/>
              </p14:xfrm>
            </p:contentPart>
          </mc:Choice>
          <mc:Fallback>
            <p:pic>
              <p:nvPicPr>
                <p:cNvPr id="1084" name="Freihand 1083">
                  <a:extLst>
                    <a:ext uri="{FF2B5EF4-FFF2-40B4-BE49-F238E27FC236}">
                      <a16:creationId xmlns:a16="http://schemas.microsoft.com/office/drawing/2014/main" id="{965394A3-400C-4872-9CDD-C8CB3E10F510}"/>
                    </a:ext>
                  </a:extLst>
                </p:cNvPr>
                <p:cNvPicPr/>
                <p:nvPr/>
              </p:nvPicPr>
              <p:blipFill>
                <a:blip r:embed="rId1690"/>
                <a:stretch>
                  <a:fillRect/>
                </a:stretch>
              </p:blipFill>
              <p:spPr>
                <a:xfrm>
                  <a:off x="3000694" y="4987925"/>
                  <a:ext cx="2714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1">
              <p14:nvContentPartPr>
                <p14:cNvPr id="1085" name="Freihand 1084">
                  <a:extLst>
                    <a:ext uri="{FF2B5EF4-FFF2-40B4-BE49-F238E27FC236}">
                      <a16:creationId xmlns:a16="http://schemas.microsoft.com/office/drawing/2014/main" id="{4D945652-696B-4179-A39E-F04053212F77}"/>
                    </a:ext>
                  </a:extLst>
                </p14:cNvPr>
                <p14:cNvContentPartPr/>
                <p14:nvPr/>
              </p14:nvContentPartPr>
              <p14:xfrm>
                <a:off x="2968654" y="5060645"/>
                <a:ext cx="109800" cy="92160"/>
              </p14:xfrm>
            </p:contentPart>
          </mc:Choice>
          <mc:Fallback>
            <p:pic>
              <p:nvPicPr>
                <p:cNvPr id="1085" name="Freihand 1084">
                  <a:extLst>
                    <a:ext uri="{FF2B5EF4-FFF2-40B4-BE49-F238E27FC236}">
                      <a16:creationId xmlns:a16="http://schemas.microsoft.com/office/drawing/2014/main" id="{4D945652-696B-4179-A39E-F04053212F77}"/>
                    </a:ext>
                  </a:extLst>
                </p:cNvPr>
                <p:cNvPicPr/>
                <p:nvPr/>
              </p:nvPicPr>
              <p:blipFill>
                <a:blip r:embed="rId1692"/>
                <a:stretch>
                  <a:fillRect/>
                </a:stretch>
              </p:blipFill>
              <p:spPr>
                <a:xfrm>
                  <a:off x="2964334" y="5056325"/>
                  <a:ext cx="1184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3">
              <p14:nvContentPartPr>
                <p14:cNvPr id="1087" name="Freihand 1086">
                  <a:extLst>
                    <a:ext uri="{FF2B5EF4-FFF2-40B4-BE49-F238E27FC236}">
                      <a16:creationId xmlns:a16="http://schemas.microsoft.com/office/drawing/2014/main" id="{52AE2CE1-E1AC-4737-AAF6-7DA8C716085B}"/>
                    </a:ext>
                  </a:extLst>
                </p14:cNvPr>
                <p14:cNvContentPartPr/>
                <p14:nvPr/>
              </p14:nvContentPartPr>
              <p14:xfrm>
                <a:off x="3108694" y="5414885"/>
                <a:ext cx="97560" cy="111600"/>
              </p14:xfrm>
            </p:contentPart>
          </mc:Choice>
          <mc:Fallback>
            <p:pic>
              <p:nvPicPr>
                <p:cNvPr id="1087" name="Freihand 1086">
                  <a:extLst>
                    <a:ext uri="{FF2B5EF4-FFF2-40B4-BE49-F238E27FC236}">
                      <a16:creationId xmlns:a16="http://schemas.microsoft.com/office/drawing/2014/main" id="{52AE2CE1-E1AC-4737-AAF6-7DA8C716085B}"/>
                    </a:ext>
                  </a:extLst>
                </p:cNvPr>
                <p:cNvPicPr/>
                <p:nvPr/>
              </p:nvPicPr>
              <p:blipFill>
                <a:blip r:embed="rId1694"/>
                <a:stretch>
                  <a:fillRect/>
                </a:stretch>
              </p:blipFill>
              <p:spPr>
                <a:xfrm>
                  <a:off x="3104374" y="5410565"/>
                  <a:ext cx="1062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5">
              <p14:nvContentPartPr>
                <p14:cNvPr id="1088" name="Freihand 1087">
                  <a:extLst>
                    <a:ext uri="{FF2B5EF4-FFF2-40B4-BE49-F238E27FC236}">
                      <a16:creationId xmlns:a16="http://schemas.microsoft.com/office/drawing/2014/main" id="{99ACF742-8201-49B3-8257-E2EEB0E62F89}"/>
                    </a:ext>
                  </a:extLst>
                </p14:cNvPr>
                <p14:cNvContentPartPr/>
                <p14:nvPr/>
              </p14:nvContentPartPr>
              <p14:xfrm>
                <a:off x="3292654" y="5404805"/>
                <a:ext cx="126720" cy="15480"/>
              </p14:xfrm>
            </p:contentPart>
          </mc:Choice>
          <mc:Fallback>
            <p:pic>
              <p:nvPicPr>
                <p:cNvPr id="1088" name="Freihand 1087">
                  <a:extLst>
                    <a:ext uri="{FF2B5EF4-FFF2-40B4-BE49-F238E27FC236}">
                      <a16:creationId xmlns:a16="http://schemas.microsoft.com/office/drawing/2014/main" id="{99ACF742-8201-49B3-8257-E2EEB0E62F89}"/>
                    </a:ext>
                  </a:extLst>
                </p:cNvPr>
                <p:cNvPicPr/>
                <p:nvPr/>
              </p:nvPicPr>
              <p:blipFill>
                <a:blip r:embed="rId1696"/>
                <a:stretch>
                  <a:fillRect/>
                </a:stretch>
              </p:blipFill>
              <p:spPr>
                <a:xfrm>
                  <a:off x="3288334" y="5400485"/>
                  <a:ext cx="1353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7">
              <p14:nvContentPartPr>
                <p14:cNvPr id="1089" name="Freihand 1088">
                  <a:extLst>
                    <a:ext uri="{FF2B5EF4-FFF2-40B4-BE49-F238E27FC236}">
                      <a16:creationId xmlns:a16="http://schemas.microsoft.com/office/drawing/2014/main" id="{9AE1DD37-4D23-4EDD-A89A-E354B03B5F14}"/>
                    </a:ext>
                  </a:extLst>
                </p14:cNvPr>
                <p14:cNvContentPartPr/>
                <p14:nvPr/>
              </p14:nvContentPartPr>
              <p14:xfrm>
                <a:off x="3311374" y="5412365"/>
                <a:ext cx="116640" cy="110160"/>
              </p14:xfrm>
            </p:contentPart>
          </mc:Choice>
          <mc:Fallback>
            <p:pic>
              <p:nvPicPr>
                <p:cNvPr id="1089" name="Freihand 1088">
                  <a:extLst>
                    <a:ext uri="{FF2B5EF4-FFF2-40B4-BE49-F238E27FC236}">
                      <a16:creationId xmlns:a16="http://schemas.microsoft.com/office/drawing/2014/main" id="{9AE1DD37-4D23-4EDD-A89A-E354B03B5F14}"/>
                    </a:ext>
                  </a:extLst>
                </p:cNvPr>
                <p:cNvPicPr/>
                <p:nvPr/>
              </p:nvPicPr>
              <p:blipFill>
                <a:blip r:embed="rId1698"/>
                <a:stretch>
                  <a:fillRect/>
                </a:stretch>
              </p:blipFill>
              <p:spPr>
                <a:xfrm>
                  <a:off x="3307054" y="5408045"/>
                  <a:ext cx="1252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9">
              <p14:nvContentPartPr>
                <p14:cNvPr id="1090" name="Freihand 1089">
                  <a:extLst>
                    <a:ext uri="{FF2B5EF4-FFF2-40B4-BE49-F238E27FC236}">
                      <a16:creationId xmlns:a16="http://schemas.microsoft.com/office/drawing/2014/main" id="{C1D254C6-3520-44CB-A96D-1407B3177CC3}"/>
                    </a:ext>
                  </a:extLst>
                </p14:cNvPr>
                <p14:cNvContentPartPr/>
                <p14:nvPr/>
              </p14:nvContentPartPr>
              <p14:xfrm>
                <a:off x="3530614" y="5423165"/>
                <a:ext cx="84960" cy="71640"/>
              </p14:xfrm>
            </p:contentPart>
          </mc:Choice>
          <mc:Fallback>
            <p:pic>
              <p:nvPicPr>
                <p:cNvPr id="1090" name="Freihand 1089">
                  <a:extLst>
                    <a:ext uri="{FF2B5EF4-FFF2-40B4-BE49-F238E27FC236}">
                      <a16:creationId xmlns:a16="http://schemas.microsoft.com/office/drawing/2014/main" id="{C1D254C6-3520-44CB-A96D-1407B3177CC3}"/>
                    </a:ext>
                  </a:extLst>
                </p:cNvPr>
                <p:cNvPicPr/>
                <p:nvPr/>
              </p:nvPicPr>
              <p:blipFill>
                <a:blip r:embed="rId1700"/>
                <a:stretch>
                  <a:fillRect/>
                </a:stretch>
              </p:blipFill>
              <p:spPr>
                <a:xfrm>
                  <a:off x="3526294" y="5418845"/>
                  <a:ext cx="936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1">
              <p14:nvContentPartPr>
                <p14:cNvPr id="1091" name="Freihand 1090">
                  <a:extLst>
                    <a:ext uri="{FF2B5EF4-FFF2-40B4-BE49-F238E27FC236}">
                      <a16:creationId xmlns:a16="http://schemas.microsoft.com/office/drawing/2014/main" id="{7E7D42C8-D378-49A9-AD7F-D8EA3AF4AFEF}"/>
                    </a:ext>
                  </a:extLst>
                </p14:cNvPr>
                <p14:cNvContentPartPr/>
                <p14:nvPr/>
              </p14:nvContentPartPr>
              <p14:xfrm>
                <a:off x="3530254" y="5428565"/>
                <a:ext cx="89640" cy="70920"/>
              </p14:xfrm>
            </p:contentPart>
          </mc:Choice>
          <mc:Fallback>
            <p:pic>
              <p:nvPicPr>
                <p:cNvPr id="1091" name="Freihand 1090">
                  <a:extLst>
                    <a:ext uri="{FF2B5EF4-FFF2-40B4-BE49-F238E27FC236}">
                      <a16:creationId xmlns:a16="http://schemas.microsoft.com/office/drawing/2014/main" id="{7E7D42C8-D378-49A9-AD7F-D8EA3AF4AFEF}"/>
                    </a:ext>
                  </a:extLst>
                </p:cNvPr>
                <p:cNvPicPr/>
                <p:nvPr/>
              </p:nvPicPr>
              <p:blipFill>
                <a:blip r:embed="rId1702"/>
                <a:stretch>
                  <a:fillRect/>
                </a:stretch>
              </p:blipFill>
              <p:spPr>
                <a:xfrm>
                  <a:off x="3525934" y="5424245"/>
                  <a:ext cx="982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3">
              <p14:nvContentPartPr>
                <p14:cNvPr id="1092" name="Freihand 1091">
                  <a:extLst>
                    <a:ext uri="{FF2B5EF4-FFF2-40B4-BE49-F238E27FC236}">
                      <a16:creationId xmlns:a16="http://schemas.microsoft.com/office/drawing/2014/main" id="{E5C0255B-8A0B-4934-B1B3-7E37682B0D4A}"/>
                    </a:ext>
                  </a:extLst>
                </p14:cNvPr>
                <p14:cNvContentPartPr/>
                <p14:nvPr/>
              </p14:nvContentPartPr>
              <p14:xfrm>
                <a:off x="3672454" y="5400125"/>
                <a:ext cx="16200" cy="115200"/>
              </p14:xfrm>
            </p:contentPart>
          </mc:Choice>
          <mc:Fallback>
            <p:pic>
              <p:nvPicPr>
                <p:cNvPr id="1092" name="Freihand 1091">
                  <a:extLst>
                    <a:ext uri="{FF2B5EF4-FFF2-40B4-BE49-F238E27FC236}">
                      <a16:creationId xmlns:a16="http://schemas.microsoft.com/office/drawing/2014/main" id="{E5C0255B-8A0B-4934-B1B3-7E37682B0D4A}"/>
                    </a:ext>
                  </a:extLst>
                </p:cNvPr>
                <p:cNvPicPr/>
                <p:nvPr/>
              </p:nvPicPr>
              <p:blipFill>
                <a:blip r:embed="rId1704"/>
                <a:stretch>
                  <a:fillRect/>
                </a:stretch>
              </p:blipFill>
              <p:spPr>
                <a:xfrm>
                  <a:off x="3668134" y="5395805"/>
                  <a:ext cx="248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5">
              <p14:nvContentPartPr>
                <p14:cNvPr id="1093" name="Freihand 1092">
                  <a:extLst>
                    <a:ext uri="{FF2B5EF4-FFF2-40B4-BE49-F238E27FC236}">
                      <a16:creationId xmlns:a16="http://schemas.microsoft.com/office/drawing/2014/main" id="{541227CB-55C0-4DC8-8BBA-14F2B56FE779}"/>
                    </a:ext>
                  </a:extLst>
                </p14:cNvPr>
                <p14:cNvContentPartPr/>
                <p14:nvPr/>
              </p14:nvContentPartPr>
              <p14:xfrm>
                <a:off x="3696574" y="5282405"/>
                <a:ext cx="111600" cy="55080"/>
              </p14:xfrm>
            </p:contentPart>
          </mc:Choice>
          <mc:Fallback>
            <p:pic>
              <p:nvPicPr>
                <p:cNvPr id="1093" name="Freihand 1092">
                  <a:extLst>
                    <a:ext uri="{FF2B5EF4-FFF2-40B4-BE49-F238E27FC236}">
                      <a16:creationId xmlns:a16="http://schemas.microsoft.com/office/drawing/2014/main" id="{541227CB-55C0-4DC8-8BBA-14F2B56FE779}"/>
                    </a:ext>
                  </a:extLst>
                </p:cNvPr>
                <p:cNvPicPr/>
                <p:nvPr/>
              </p:nvPicPr>
              <p:blipFill>
                <a:blip r:embed="rId1706"/>
                <a:stretch>
                  <a:fillRect/>
                </a:stretch>
              </p:blipFill>
              <p:spPr>
                <a:xfrm>
                  <a:off x="3692254" y="5278085"/>
                  <a:ext cx="1202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7">
              <p14:nvContentPartPr>
                <p14:cNvPr id="1077" name="Freihand 1076">
                  <a:extLst>
                    <a:ext uri="{FF2B5EF4-FFF2-40B4-BE49-F238E27FC236}">
                      <a16:creationId xmlns:a16="http://schemas.microsoft.com/office/drawing/2014/main" id="{AD3F1436-A79A-473E-AA18-23F90EF391C1}"/>
                    </a:ext>
                  </a:extLst>
                </p14:cNvPr>
                <p14:cNvContentPartPr/>
                <p14:nvPr/>
              </p14:nvContentPartPr>
              <p14:xfrm>
                <a:off x="2214814" y="5533685"/>
                <a:ext cx="165240" cy="82800"/>
              </p14:xfrm>
            </p:contentPart>
          </mc:Choice>
          <mc:Fallback>
            <p:pic>
              <p:nvPicPr>
                <p:cNvPr id="1077" name="Freihand 1076">
                  <a:extLst>
                    <a:ext uri="{FF2B5EF4-FFF2-40B4-BE49-F238E27FC236}">
                      <a16:creationId xmlns:a16="http://schemas.microsoft.com/office/drawing/2014/main" id="{AD3F1436-A79A-473E-AA18-23F90EF391C1}"/>
                    </a:ext>
                  </a:extLst>
                </p:cNvPr>
                <p:cNvPicPr/>
                <p:nvPr/>
              </p:nvPicPr>
              <p:blipFill>
                <a:blip r:embed="rId1708"/>
                <a:stretch>
                  <a:fillRect/>
                </a:stretch>
              </p:blipFill>
              <p:spPr>
                <a:xfrm>
                  <a:off x="2210494" y="5529365"/>
                  <a:ext cx="1738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9">
              <p14:nvContentPartPr>
                <p14:cNvPr id="1078" name="Freihand 1077">
                  <a:extLst>
                    <a:ext uri="{FF2B5EF4-FFF2-40B4-BE49-F238E27FC236}">
                      <a16:creationId xmlns:a16="http://schemas.microsoft.com/office/drawing/2014/main" id="{BD4A4776-668E-4B67-845E-79FA4E12E318}"/>
                    </a:ext>
                  </a:extLst>
                </p14:cNvPr>
                <p14:cNvContentPartPr/>
                <p14:nvPr/>
              </p14:nvContentPartPr>
              <p14:xfrm>
                <a:off x="2428294" y="5520365"/>
                <a:ext cx="92160" cy="95760"/>
              </p14:xfrm>
            </p:contentPart>
          </mc:Choice>
          <mc:Fallback>
            <p:pic>
              <p:nvPicPr>
                <p:cNvPr id="1078" name="Freihand 1077">
                  <a:extLst>
                    <a:ext uri="{FF2B5EF4-FFF2-40B4-BE49-F238E27FC236}">
                      <a16:creationId xmlns:a16="http://schemas.microsoft.com/office/drawing/2014/main" id="{BD4A4776-668E-4B67-845E-79FA4E12E318}"/>
                    </a:ext>
                  </a:extLst>
                </p:cNvPr>
                <p:cNvPicPr/>
                <p:nvPr/>
              </p:nvPicPr>
              <p:blipFill>
                <a:blip r:embed="rId1710"/>
                <a:stretch>
                  <a:fillRect/>
                </a:stretch>
              </p:blipFill>
              <p:spPr>
                <a:xfrm>
                  <a:off x="2423974" y="5516045"/>
                  <a:ext cx="1008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1">
              <p14:nvContentPartPr>
                <p14:cNvPr id="1080" name="Freihand 1079">
                  <a:extLst>
                    <a:ext uri="{FF2B5EF4-FFF2-40B4-BE49-F238E27FC236}">
                      <a16:creationId xmlns:a16="http://schemas.microsoft.com/office/drawing/2014/main" id="{B3C93AD3-54E2-44D0-8624-142E8292CA0D}"/>
                    </a:ext>
                  </a:extLst>
                </p14:cNvPr>
                <p14:cNvContentPartPr/>
                <p14:nvPr/>
              </p14:nvContentPartPr>
              <p14:xfrm>
                <a:off x="2575534" y="5499125"/>
                <a:ext cx="106920" cy="90720"/>
              </p14:xfrm>
            </p:contentPart>
          </mc:Choice>
          <mc:Fallback>
            <p:pic>
              <p:nvPicPr>
                <p:cNvPr id="1080" name="Freihand 1079">
                  <a:extLst>
                    <a:ext uri="{FF2B5EF4-FFF2-40B4-BE49-F238E27FC236}">
                      <a16:creationId xmlns:a16="http://schemas.microsoft.com/office/drawing/2014/main" id="{B3C93AD3-54E2-44D0-8624-142E8292CA0D}"/>
                    </a:ext>
                  </a:extLst>
                </p:cNvPr>
                <p:cNvPicPr/>
                <p:nvPr/>
              </p:nvPicPr>
              <p:blipFill>
                <a:blip r:embed="rId1712"/>
                <a:stretch>
                  <a:fillRect/>
                </a:stretch>
              </p:blipFill>
              <p:spPr>
                <a:xfrm>
                  <a:off x="2571214" y="5494805"/>
                  <a:ext cx="1155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3">
              <p14:nvContentPartPr>
                <p14:cNvPr id="1081" name="Freihand 1080">
                  <a:extLst>
                    <a:ext uri="{FF2B5EF4-FFF2-40B4-BE49-F238E27FC236}">
                      <a16:creationId xmlns:a16="http://schemas.microsoft.com/office/drawing/2014/main" id="{0E84EE8B-273B-4AE2-AC34-F10AD90D07BB}"/>
                    </a:ext>
                  </a:extLst>
                </p14:cNvPr>
                <p14:cNvContentPartPr/>
                <p14:nvPr/>
              </p14:nvContentPartPr>
              <p14:xfrm>
                <a:off x="2544214" y="5447645"/>
                <a:ext cx="152640" cy="4320"/>
              </p14:xfrm>
            </p:contentPart>
          </mc:Choice>
          <mc:Fallback>
            <p:pic>
              <p:nvPicPr>
                <p:cNvPr id="1081" name="Freihand 1080">
                  <a:extLst>
                    <a:ext uri="{FF2B5EF4-FFF2-40B4-BE49-F238E27FC236}">
                      <a16:creationId xmlns:a16="http://schemas.microsoft.com/office/drawing/2014/main" id="{0E84EE8B-273B-4AE2-AC34-F10AD90D07BB}"/>
                    </a:ext>
                  </a:extLst>
                </p:cNvPr>
                <p:cNvPicPr/>
                <p:nvPr/>
              </p:nvPicPr>
              <p:blipFill>
                <a:blip r:embed="rId1714"/>
                <a:stretch>
                  <a:fillRect/>
                </a:stretch>
              </p:blipFill>
              <p:spPr>
                <a:xfrm>
                  <a:off x="2539894" y="5443325"/>
                  <a:ext cx="1612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5">
              <p14:nvContentPartPr>
                <p14:cNvPr id="1083" name="Freihand 1082">
                  <a:extLst>
                    <a:ext uri="{FF2B5EF4-FFF2-40B4-BE49-F238E27FC236}">
                      <a16:creationId xmlns:a16="http://schemas.microsoft.com/office/drawing/2014/main" id="{0023F2F6-046D-43BE-92FB-A830D70731F1}"/>
                    </a:ext>
                  </a:extLst>
                </p14:cNvPr>
                <p14:cNvContentPartPr/>
                <p14:nvPr/>
              </p14:nvContentPartPr>
              <p14:xfrm>
                <a:off x="2885494" y="5534405"/>
                <a:ext cx="122040" cy="12960"/>
              </p14:xfrm>
            </p:contentPart>
          </mc:Choice>
          <mc:Fallback>
            <p:pic>
              <p:nvPicPr>
                <p:cNvPr id="1083" name="Freihand 1082">
                  <a:extLst>
                    <a:ext uri="{FF2B5EF4-FFF2-40B4-BE49-F238E27FC236}">
                      <a16:creationId xmlns:a16="http://schemas.microsoft.com/office/drawing/2014/main" id="{0023F2F6-046D-43BE-92FB-A830D70731F1}"/>
                    </a:ext>
                  </a:extLst>
                </p:cNvPr>
                <p:cNvPicPr/>
                <p:nvPr/>
              </p:nvPicPr>
              <p:blipFill>
                <a:blip r:embed="rId1716"/>
                <a:stretch>
                  <a:fillRect/>
                </a:stretch>
              </p:blipFill>
              <p:spPr>
                <a:xfrm>
                  <a:off x="2881174" y="5530085"/>
                  <a:ext cx="1306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7">
              <p14:nvContentPartPr>
                <p14:cNvPr id="1100" name="Freihand 1099">
                  <a:extLst>
                    <a:ext uri="{FF2B5EF4-FFF2-40B4-BE49-F238E27FC236}">
                      <a16:creationId xmlns:a16="http://schemas.microsoft.com/office/drawing/2014/main" id="{42286C0F-2194-4BD8-8D12-CB971524A1F4}"/>
                    </a:ext>
                  </a:extLst>
                </p14:cNvPr>
                <p14:cNvContentPartPr/>
                <p14:nvPr/>
              </p14:nvContentPartPr>
              <p14:xfrm>
                <a:off x="517414" y="5742845"/>
                <a:ext cx="160200" cy="93960"/>
              </p14:xfrm>
            </p:contentPart>
          </mc:Choice>
          <mc:Fallback>
            <p:pic>
              <p:nvPicPr>
                <p:cNvPr id="1100" name="Freihand 1099">
                  <a:extLst>
                    <a:ext uri="{FF2B5EF4-FFF2-40B4-BE49-F238E27FC236}">
                      <a16:creationId xmlns:a16="http://schemas.microsoft.com/office/drawing/2014/main" id="{42286C0F-2194-4BD8-8D12-CB971524A1F4}"/>
                    </a:ext>
                  </a:extLst>
                </p:cNvPr>
                <p:cNvPicPr/>
                <p:nvPr/>
              </p:nvPicPr>
              <p:blipFill>
                <a:blip r:embed="rId1718"/>
                <a:stretch>
                  <a:fillRect/>
                </a:stretch>
              </p:blipFill>
              <p:spPr>
                <a:xfrm>
                  <a:off x="513094" y="5738525"/>
                  <a:ext cx="1688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9">
              <p14:nvContentPartPr>
                <p14:cNvPr id="1101" name="Freihand 1100">
                  <a:extLst>
                    <a:ext uri="{FF2B5EF4-FFF2-40B4-BE49-F238E27FC236}">
                      <a16:creationId xmlns:a16="http://schemas.microsoft.com/office/drawing/2014/main" id="{604E67A1-2E21-4276-9432-EFE98DAA000A}"/>
                    </a:ext>
                  </a:extLst>
                </p14:cNvPr>
                <p14:cNvContentPartPr/>
                <p14:nvPr/>
              </p14:nvContentPartPr>
              <p14:xfrm>
                <a:off x="703534" y="5740685"/>
                <a:ext cx="12600" cy="72720"/>
              </p14:xfrm>
            </p:contentPart>
          </mc:Choice>
          <mc:Fallback>
            <p:pic>
              <p:nvPicPr>
                <p:cNvPr id="1101" name="Freihand 1100">
                  <a:extLst>
                    <a:ext uri="{FF2B5EF4-FFF2-40B4-BE49-F238E27FC236}">
                      <a16:creationId xmlns:a16="http://schemas.microsoft.com/office/drawing/2014/main" id="{604E67A1-2E21-4276-9432-EFE98DAA000A}"/>
                    </a:ext>
                  </a:extLst>
                </p:cNvPr>
                <p:cNvPicPr/>
                <p:nvPr/>
              </p:nvPicPr>
              <p:blipFill>
                <a:blip r:embed="rId1720"/>
                <a:stretch>
                  <a:fillRect/>
                </a:stretch>
              </p:blipFill>
              <p:spPr>
                <a:xfrm>
                  <a:off x="699214" y="5736365"/>
                  <a:ext cx="212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1">
              <p14:nvContentPartPr>
                <p14:cNvPr id="1102" name="Freihand 1101">
                  <a:extLst>
                    <a:ext uri="{FF2B5EF4-FFF2-40B4-BE49-F238E27FC236}">
                      <a16:creationId xmlns:a16="http://schemas.microsoft.com/office/drawing/2014/main" id="{C5B30A58-83EA-4D3C-BEB8-C7518B434375}"/>
                    </a:ext>
                  </a:extLst>
                </p14:cNvPr>
                <p14:cNvContentPartPr/>
                <p14:nvPr/>
              </p14:nvContentPartPr>
              <p14:xfrm>
                <a:off x="744214" y="5663645"/>
                <a:ext cx="113760" cy="155520"/>
              </p14:xfrm>
            </p:contentPart>
          </mc:Choice>
          <mc:Fallback>
            <p:pic>
              <p:nvPicPr>
                <p:cNvPr id="1102" name="Freihand 1101">
                  <a:extLst>
                    <a:ext uri="{FF2B5EF4-FFF2-40B4-BE49-F238E27FC236}">
                      <a16:creationId xmlns:a16="http://schemas.microsoft.com/office/drawing/2014/main" id="{C5B30A58-83EA-4D3C-BEB8-C7518B434375}"/>
                    </a:ext>
                  </a:extLst>
                </p:cNvPr>
                <p:cNvPicPr/>
                <p:nvPr/>
              </p:nvPicPr>
              <p:blipFill>
                <a:blip r:embed="rId1722"/>
                <a:stretch>
                  <a:fillRect/>
                </a:stretch>
              </p:blipFill>
              <p:spPr>
                <a:xfrm>
                  <a:off x="739894" y="5659325"/>
                  <a:ext cx="1224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3">
              <p14:nvContentPartPr>
                <p14:cNvPr id="1103" name="Freihand 1102">
                  <a:extLst>
                    <a:ext uri="{FF2B5EF4-FFF2-40B4-BE49-F238E27FC236}">
                      <a16:creationId xmlns:a16="http://schemas.microsoft.com/office/drawing/2014/main" id="{A29DB21A-B90A-49CE-B77D-8E4C3291B6C2}"/>
                    </a:ext>
                  </a:extLst>
                </p14:cNvPr>
                <p14:cNvContentPartPr/>
                <p14:nvPr/>
              </p14:nvContentPartPr>
              <p14:xfrm>
                <a:off x="677974" y="5610365"/>
                <a:ext cx="11880" cy="17280"/>
              </p14:xfrm>
            </p:contentPart>
          </mc:Choice>
          <mc:Fallback>
            <p:pic>
              <p:nvPicPr>
                <p:cNvPr id="1103" name="Freihand 1102">
                  <a:extLst>
                    <a:ext uri="{FF2B5EF4-FFF2-40B4-BE49-F238E27FC236}">
                      <a16:creationId xmlns:a16="http://schemas.microsoft.com/office/drawing/2014/main" id="{A29DB21A-B90A-49CE-B77D-8E4C3291B6C2}"/>
                    </a:ext>
                  </a:extLst>
                </p:cNvPr>
                <p:cNvPicPr/>
                <p:nvPr/>
              </p:nvPicPr>
              <p:blipFill>
                <a:blip r:embed="rId1724"/>
                <a:stretch>
                  <a:fillRect/>
                </a:stretch>
              </p:blipFill>
              <p:spPr>
                <a:xfrm>
                  <a:off x="673654" y="5606045"/>
                  <a:ext cx="205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5">
              <p14:nvContentPartPr>
                <p14:cNvPr id="1044" name="Freihand 1043">
                  <a:extLst>
                    <a:ext uri="{FF2B5EF4-FFF2-40B4-BE49-F238E27FC236}">
                      <a16:creationId xmlns:a16="http://schemas.microsoft.com/office/drawing/2014/main" id="{13685E97-C48F-4753-B66F-D6559071CE0E}"/>
                    </a:ext>
                  </a:extLst>
                </p14:cNvPr>
                <p14:cNvContentPartPr/>
                <p14:nvPr/>
              </p14:nvContentPartPr>
              <p14:xfrm>
                <a:off x="1028254" y="5606765"/>
                <a:ext cx="160920" cy="12600"/>
              </p14:xfrm>
            </p:contentPart>
          </mc:Choice>
          <mc:Fallback>
            <p:pic>
              <p:nvPicPr>
                <p:cNvPr id="1044" name="Freihand 1043">
                  <a:extLst>
                    <a:ext uri="{FF2B5EF4-FFF2-40B4-BE49-F238E27FC236}">
                      <a16:creationId xmlns:a16="http://schemas.microsoft.com/office/drawing/2014/main" id="{13685E97-C48F-4753-B66F-D6559071CE0E}"/>
                    </a:ext>
                  </a:extLst>
                </p:cNvPr>
                <p:cNvPicPr/>
                <p:nvPr/>
              </p:nvPicPr>
              <p:blipFill>
                <a:blip r:embed="rId1726"/>
                <a:stretch>
                  <a:fillRect/>
                </a:stretch>
              </p:blipFill>
              <p:spPr>
                <a:xfrm>
                  <a:off x="1023934" y="5602445"/>
                  <a:ext cx="1695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7">
              <p14:nvContentPartPr>
                <p14:cNvPr id="1045" name="Freihand 1044">
                  <a:extLst>
                    <a:ext uri="{FF2B5EF4-FFF2-40B4-BE49-F238E27FC236}">
                      <a16:creationId xmlns:a16="http://schemas.microsoft.com/office/drawing/2014/main" id="{EED2FEB6-D9F7-4AF6-B1FC-D62F4171A435}"/>
                    </a:ext>
                  </a:extLst>
                </p14:cNvPr>
                <p14:cNvContentPartPr/>
                <p14:nvPr/>
              </p14:nvContentPartPr>
              <p14:xfrm>
                <a:off x="1044094" y="5642405"/>
                <a:ext cx="188280" cy="9720"/>
              </p14:xfrm>
            </p:contentPart>
          </mc:Choice>
          <mc:Fallback>
            <p:pic>
              <p:nvPicPr>
                <p:cNvPr id="1045" name="Freihand 1044">
                  <a:extLst>
                    <a:ext uri="{FF2B5EF4-FFF2-40B4-BE49-F238E27FC236}">
                      <a16:creationId xmlns:a16="http://schemas.microsoft.com/office/drawing/2014/main" id="{EED2FEB6-D9F7-4AF6-B1FC-D62F4171A435}"/>
                    </a:ext>
                  </a:extLst>
                </p:cNvPr>
                <p:cNvPicPr/>
                <p:nvPr/>
              </p:nvPicPr>
              <p:blipFill>
                <a:blip r:embed="rId1728"/>
                <a:stretch>
                  <a:fillRect/>
                </a:stretch>
              </p:blipFill>
              <p:spPr>
                <a:xfrm>
                  <a:off x="1039774" y="5638085"/>
                  <a:ext cx="1969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9">
              <p14:nvContentPartPr>
                <p14:cNvPr id="1059" name="Freihand 1058">
                  <a:extLst>
                    <a:ext uri="{FF2B5EF4-FFF2-40B4-BE49-F238E27FC236}">
                      <a16:creationId xmlns:a16="http://schemas.microsoft.com/office/drawing/2014/main" id="{343CEA68-342A-47CD-BA19-BDE6A02B9CB7}"/>
                    </a:ext>
                  </a:extLst>
                </p14:cNvPr>
                <p14:cNvContentPartPr/>
                <p14:nvPr/>
              </p14:nvContentPartPr>
              <p14:xfrm>
                <a:off x="1299694" y="5526485"/>
                <a:ext cx="146160" cy="4680"/>
              </p14:xfrm>
            </p:contentPart>
          </mc:Choice>
          <mc:Fallback>
            <p:pic>
              <p:nvPicPr>
                <p:cNvPr id="1059" name="Freihand 1058">
                  <a:extLst>
                    <a:ext uri="{FF2B5EF4-FFF2-40B4-BE49-F238E27FC236}">
                      <a16:creationId xmlns:a16="http://schemas.microsoft.com/office/drawing/2014/main" id="{343CEA68-342A-47CD-BA19-BDE6A02B9CB7}"/>
                    </a:ext>
                  </a:extLst>
                </p:cNvPr>
                <p:cNvPicPr/>
                <p:nvPr/>
              </p:nvPicPr>
              <p:blipFill>
                <a:blip r:embed="rId1730"/>
                <a:stretch>
                  <a:fillRect/>
                </a:stretch>
              </p:blipFill>
              <p:spPr>
                <a:xfrm>
                  <a:off x="1295374" y="5522165"/>
                  <a:ext cx="1548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1">
              <p14:nvContentPartPr>
                <p14:cNvPr id="1060" name="Freihand 1059">
                  <a:extLst>
                    <a:ext uri="{FF2B5EF4-FFF2-40B4-BE49-F238E27FC236}">
                      <a16:creationId xmlns:a16="http://schemas.microsoft.com/office/drawing/2014/main" id="{9F793207-F955-4DB7-9410-36EDD998E825}"/>
                    </a:ext>
                  </a:extLst>
                </p14:cNvPr>
                <p14:cNvContentPartPr/>
                <p14:nvPr/>
              </p14:nvContentPartPr>
              <p14:xfrm>
                <a:off x="1306174" y="5532245"/>
                <a:ext cx="148680" cy="133560"/>
              </p14:xfrm>
            </p:contentPart>
          </mc:Choice>
          <mc:Fallback>
            <p:pic>
              <p:nvPicPr>
                <p:cNvPr id="1060" name="Freihand 1059">
                  <a:extLst>
                    <a:ext uri="{FF2B5EF4-FFF2-40B4-BE49-F238E27FC236}">
                      <a16:creationId xmlns:a16="http://schemas.microsoft.com/office/drawing/2014/main" id="{9F793207-F955-4DB7-9410-36EDD998E825}"/>
                    </a:ext>
                  </a:extLst>
                </p:cNvPr>
                <p:cNvPicPr/>
                <p:nvPr/>
              </p:nvPicPr>
              <p:blipFill>
                <a:blip r:embed="rId1732"/>
                <a:stretch>
                  <a:fillRect/>
                </a:stretch>
              </p:blipFill>
              <p:spPr>
                <a:xfrm>
                  <a:off x="1301854" y="5527925"/>
                  <a:ext cx="1573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3">
              <p14:nvContentPartPr>
                <p14:cNvPr id="1061" name="Freihand 1060">
                  <a:extLst>
                    <a:ext uri="{FF2B5EF4-FFF2-40B4-BE49-F238E27FC236}">
                      <a16:creationId xmlns:a16="http://schemas.microsoft.com/office/drawing/2014/main" id="{1DC4B1A6-B371-4023-8C95-BBFEE6D382F6}"/>
                    </a:ext>
                  </a:extLst>
                </p14:cNvPr>
                <p14:cNvContentPartPr/>
                <p14:nvPr/>
              </p14:nvContentPartPr>
              <p14:xfrm>
                <a:off x="1512454" y="5540525"/>
                <a:ext cx="63000" cy="95400"/>
              </p14:xfrm>
            </p:contentPart>
          </mc:Choice>
          <mc:Fallback>
            <p:pic>
              <p:nvPicPr>
                <p:cNvPr id="1061" name="Freihand 1060">
                  <a:extLst>
                    <a:ext uri="{FF2B5EF4-FFF2-40B4-BE49-F238E27FC236}">
                      <a16:creationId xmlns:a16="http://schemas.microsoft.com/office/drawing/2014/main" id="{1DC4B1A6-B371-4023-8C95-BBFEE6D382F6}"/>
                    </a:ext>
                  </a:extLst>
                </p:cNvPr>
                <p:cNvPicPr/>
                <p:nvPr/>
              </p:nvPicPr>
              <p:blipFill>
                <a:blip r:embed="rId1734"/>
                <a:stretch>
                  <a:fillRect/>
                </a:stretch>
              </p:blipFill>
              <p:spPr>
                <a:xfrm>
                  <a:off x="1508134" y="5536205"/>
                  <a:ext cx="716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5">
              <p14:nvContentPartPr>
                <p14:cNvPr id="1062" name="Freihand 1061">
                  <a:extLst>
                    <a:ext uri="{FF2B5EF4-FFF2-40B4-BE49-F238E27FC236}">
                      <a16:creationId xmlns:a16="http://schemas.microsoft.com/office/drawing/2014/main" id="{91587298-F626-4F81-BC39-6AC1D464BF7B}"/>
                    </a:ext>
                  </a:extLst>
                </p14:cNvPr>
                <p14:cNvContentPartPr/>
                <p14:nvPr/>
              </p14:nvContentPartPr>
              <p14:xfrm>
                <a:off x="1503814" y="5541965"/>
                <a:ext cx="79200" cy="76320"/>
              </p14:xfrm>
            </p:contentPart>
          </mc:Choice>
          <mc:Fallback>
            <p:pic>
              <p:nvPicPr>
                <p:cNvPr id="1062" name="Freihand 1061">
                  <a:extLst>
                    <a:ext uri="{FF2B5EF4-FFF2-40B4-BE49-F238E27FC236}">
                      <a16:creationId xmlns:a16="http://schemas.microsoft.com/office/drawing/2014/main" id="{91587298-F626-4F81-BC39-6AC1D464BF7B}"/>
                    </a:ext>
                  </a:extLst>
                </p:cNvPr>
                <p:cNvPicPr/>
                <p:nvPr/>
              </p:nvPicPr>
              <p:blipFill>
                <a:blip r:embed="rId1736"/>
                <a:stretch>
                  <a:fillRect/>
                </a:stretch>
              </p:blipFill>
              <p:spPr>
                <a:xfrm>
                  <a:off x="1499494" y="5537645"/>
                  <a:ext cx="878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7">
              <p14:nvContentPartPr>
                <p14:cNvPr id="1063" name="Freihand 1062">
                  <a:extLst>
                    <a:ext uri="{FF2B5EF4-FFF2-40B4-BE49-F238E27FC236}">
                      <a16:creationId xmlns:a16="http://schemas.microsoft.com/office/drawing/2014/main" id="{9723B47E-3088-415D-8996-4FF7128A27DE}"/>
                    </a:ext>
                  </a:extLst>
                </p14:cNvPr>
                <p14:cNvContentPartPr/>
                <p14:nvPr/>
              </p14:nvContentPartPr>
              <p14:xfrm>
                <a:off x="1629094" y="5527925"/>
                <a:ext cx="11880" cy="115560"/>
              </p14:xfrm>
            </p:contentPart>
          </mc:Choice>
          <mc:Fallback>
            <p:pic>
              <p:nvPicPr>
                <p:cNvPr id="1063" name="Freihand 1062">
                  <a:extLst>
                    <a:ext uri="{FF2B5EF4-FFF2-40B4-BE49-F238E27FC236}">
                      <a16:creationId xmlns:a16="http://schemas.microsoft.com/office/drawing/2014/main" id="{9723B47E-3088-415D-8996-4FF7128A27DE}"/>
                    </a:ext>
                  </a:extLst>
                </p:cNvPr>
                <p:cNvPicPr/>
                <p:nvPr/>
              </p:nvPicPr>
              <p:blipFill>
                <a:blip r:embed="rId1738"/>
                <a:stretch>
                  <a:fillRect/>
                </a:stretch>
              </p:blipFill>
              <p:spPr>
                <a:xfrm>
                  <a:off x="1624774" y="5523605"/>
                  <a:ext cx="205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9">
              <p14:nvContentPartPr>
                <p14:cNvPr id="1064" name="Freihand 1063">
                  <a:extLst>
                    <a:ext uri="{FF2B5EF4-FFF2-40B4-BE49-F238E27FC236}">
                      <a16:creationId xmlns:a16="http://schemas.microsoft.com/office/drawing/2014/main" id="{702B98BB-E3D4-4BD9-8AA0-CE2A135988C5}"/>
                    </a:ext>
                  </a:extLst>
                </p14:cNvPr>
                <p14:cNvContentPartPr/>
                <p14:nvPr/>
              </p14:nvContentPartPr>
              <p14:xfrm>
                <a:off x="1712614" y="5520365"/>
                <a:ext cx="90360" cy="65520"/>
              </p14:xfrm>
            </p:contentPart>
          </mc:Choice>
          <mc:Fallback>
            <p:pic>
              <p:nvPicPr>
                <p:cNvPr id="1064" name="Freihand 1063">
                  <a:extLst>
                    <a:ext uri="{FF2B5EF4-FFF2-40B4-BE49-F238E27FC236}">
                      <a16:creationId xmlns:a16="http://schemas.microsoft.com/office/drawing/2014/main" id="{702B98BB-E3D4-4BD9-8AA0-CE2A135988C5}"/>
                    </a:ext>
                  </a:extLst>
                </p:cNvPr>
                <p:cNvPicPr/>
                <p:nvPr/>
              </p:nvPicPr>
              <p:blipFill>
                <a:blip r:embed="rId1740"/>
                <a:stretch>
                  <a:fillRect/>
                </a:stretch>
              </p:blipFill>
              <p:spPr>
                <a:xfrm>
                  <a:off x="1708294" y="5516045"/>
                  <a:ext cx="990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1">
              <p14:nvContentPartPr>
                <p14:cNvPr id="1065" name="Freihand 1064">
                  <a:extLst>
                    <a:ext uri="{FF2B5EF4-FFF2-40B4-BE49-F238E27FC236}">
                      <a16:creationId xmlns:a16="http://schemas.microsoft.com/office/drawing/2014/main" id="{EF58E5FE-92A6-4785-9877-D39626CAE1EF}"/>
                    </a:ext>
                  </a:extLst>
                </p14:cNvPr>
                <p14:cNvContentPartPr/>
                <p14:nvPr/>
              </p14:nvContentPartPr>
              <p14:xfrm>
                <a:off x="1747894" y="5523605"/>
                <a:ext cx="62280" cy="177120"/>
              </p14:xfrm>
            </p:contentPart>
          </mc:Choice>
          <mc:Fallback>
            <p:pic>
              <p:nvPicPr>
                <p:cNvPr id="1065" name="Freihand 1064">
                  <a:extLst>
                    <a:ext uri="{FF2B5EF4-FFF2-40B4-BE49-F238E27FC236}">
                      <a16:creationId xmlns:a16="http://schemas.microsoft.com/office/drawing/2014/main" id="{EF58E5FE-92A6-4785-9877-D39626CAE1EF}"/>
                    </a:ext>
                  </a:extLst>
                </p:cNvPr>
                <p:cNvPicPr/>
                <p:nvPr/>
              </p:nvPicPr>
              <p:blipFill>
                <a:blip r:embed="rId1742"/>
                <a:stretch>
                  <a:fillRect/>
                </a:stretch>
              </p:blipFill>
              <p:spPr>
                <a:xfrm>
                  <a:off x="1743574" y="5519285"/>
                  <a:ext cx="709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3">
              <p14:nvContentPartPr>
                <p14:cNvPr id="1066" name="Freihand 1065">
                  <a:extLst>
                    <a:ext uri="{FF2B5EF4-FFF2-40B4-BE49-F238E27FC236}">
                      <a16:creationId xmlns:a16="http://schemas.microsoft.com/office/drawing/2014/main" id="{AE4E5CC3-C3E4-4E25-A944-17B7D7124B73}"/>
                    </a:ext>
                  </a:extLst>
                </p14:cNvPr>
                <p14:cNvContentPartPr/>
                <p14:nvPr/>
              </p14:nvContentPartPr>
              <p14:xfrm>
                <a:off x="1844374" y="5609285"/>
                <a:ext cx="11880" cy="80640"/>
              </p14:xfrm>
            </p:contentPart>
          </mc:Choice>
          <mc:Fallback>
            <p:pic>
              <p:nvPicPr>
                <p:cNvPr id="1066" name="Freihand 1065">
                  <a:extLst>
                    <a:ext uri="{FF2B5EF4-FFF2-40B4-BE49-F238E27FC236}">
                      <a16:creationId xmlns:a16="http://schemas.microsoft.com/office/drawing/2014/main" id="{AE4E5CC3-C3E4-4E25-A944-17B7D7124B73}"/>
                    </a:ext>
                  </a:extLst>
                </p:cNvPr>
                <p:cNvPicPr/>
                <p:nvPr/>
              </p:nvPicPr>
              <p:blipFill>
                <a:blip r:embed="rId1744"/>
                <a:stretch>
                  <a:fillRect/>
                </a:stretch>
              </p:blipFill>
              <p:spPr>
                <a:xfrm>
                  <a:off x="1840054" y="5604965"/>
                  <a:ext cx="205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5">
              <p14:nvContentPartPr>
                <p14:cNvPr id="1067" name="Freihand 1066">
                  <a:extLst>
                    <a:ext uri="{FF2B5EF4-FFF2-40B4-BE49-F238E27FC236}">
                      <a16:creationId xmlns:a16="http://schemas.microsoft.com/office/drawing/2014/main" id="{D158BDC6-A654-412E-A308-D25EAF7DC07D}"/>
                    </a:ext>
                  </a:extLst>
                </p14:cNvPr>
                <p14:cNvContentPartPr/>
                <p14:nvPr/>
              </p14:nvContentPartPr>
              <p14:xfrm>
                <a:off x="1862374" y="5537285"/>
                <a:ext cx="7920" cy="5040"/>
              </p14:xfrm>
            </p:contentPart>
          </mc:Choice>
          <mc:Fallback>
            <p:pic>
              <p:nvPicPr>
                <p:cNvPr id="1067" name="Freihand 1066">
                  <a:extLst>
                    <a:ext uri="{FF2B5EF4-FFF2-40B4-BE49-F238E27FC236}">
                      <a16:creationId xmlns:a16="http://schemas.microsoft.com/office/drawing/2014/main" id="{D158BDC6-A654-412E-A308-D25EAF7DC07D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1858054" y="5532965"/>
                  <a:ext cx="165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6">
              <p14:nvContentPartPr>
                <p14:cNvPr id="1069" name="Freihand 1068">
                  <a:extLst>
                    <a:ext uri="{FF2B5EF4-FFF2-40B4-BE49-F238E27FC236}">
                      <a16:creationId xmlns:a16="http://schemas.microsoft.com/office/drawing/2014/main" id="{E0DD3C79-44C2-4A34-A6F0-496416F7B37F}"/>
                    </a:ext>
                  </a:extLst>
                </p14:cNvPr>
                <p14:cNvContentPartPr/>
                <p14:nvPr/>
              </p14:nvContentPartPr>
              <p14:xfrm>
                <a:off x="1982614" y="5593445"/>
                <a:ext cx="136800" cy="14400"/>
              </p14:xfrm>
            </p:contentPart>
          </mc:Choice>
          <mc:Fallback>
            <p:pic>
              <p:nvPicPr>
                <p:cNvPr id="1069" name="Freihand 1068">
                  <a:extLst>
                    <a:ext uri="{FF2B5EF4-FFF2-40B4-BE49-F238E27FC236}">
                      <a16:creationId xmlns:a16="http://schemas.microsoft.com/office/drawing/2014/main" id="{E0DD3C79-44C2-4A34-A6F0-496416F7B37F}"/>
                    </a:ext>
                  </a:extLst>
                </p:cNvPr>
                <p:cNvPicPr/>
                <p:nvPr/>
              </p:nvPicPr>
              <p:blipFill>
                <a:blip r:embed="rId1747"/>
                <a:stretch>
                  <a:fillRect/>
                </a:stretch>
              </p:blipFill>
              <p:spPr>
                <a:xfrm>
                  <a:off x="1978294" y="5589125"/>
                  <a:ext cx="1454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8">
              <p14:nvContentPartPr>
                <p14:cNvPr id="1095" name="Freihand 1094">
                  <a:extLst>
                    <a:ext uri="{FF2B5EF4-FFF2-40B4-BE49-F238E27FC236}">
                      <a16:creationId xmlns:a16="http://schemas.microsoft.com/office/drawing/2014/main" id="{CDD9DCA9-8083-4EE5-9F1B-777ADE557FA1}"/>
                    </a:ext>
                  </a:extLst>
                </p14:cNvPr>
                <p14:cNvContentPartPr/>
                <p14:nvPr/>
              </p14:nvContentPartPr>
              <p14:xfrm>
                <a:off x="1096654" y="5951645"/>
                <a:ext cx="165240" cy="15120"/>
              </p14:xfrm>
            </p:contentPart>
          </mc:Choice>
          <mc:Fallback>
            <p:pic>
              <p:nvPicPr>
                <p:cNvPr id="1095" name="Freihand 1094">
                  <a:extLst>
                    <a:ext uri="{FF2B5EF4-FFF2-40B4-BE49-F238E27FC236}">
                      <a16:creationId xmlns:a16="http://schemas.microsoft.com/office/drawing/2014/main" id="{CDD9DCA9-8083-4EE5-9F1B-777ADE557FA1}"/>
                    </a:ext>
                  </a:extLst>
                </p:cNvPr>
                <p:cNvPicPr/>
                <p:nvPr/>
              </p:nvPicPr>
              <p:blipFill>
                <a:blip r:embed="rId1749"/>
                <a:stretch>
                  <a:fillRect/>
                </a:stretch>
              </p:blipFill>
              <p:spPr>
                <a:xfrm>
                  <a:off x="1092334" y="5947325"/>
                  <a:ext cx="1738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0">
              <p14:nvContentPartPr>
                <p14:cNvPr id="1096" name="Freihand 1095">
                  <a:extLst>
                    <a:ext uri="{FF2B5EF4-FFF2-40B4-BE49-F238E27FC236}">
                      <a16:creationId xmlns:a16="http://schemas.microsoft.com/office/drawing/2014/main" id="{C150013E-28F6-4F98-B238-8291E1665DF8}"/>
                    </a:ext>
                  </a:extLst>
                </p14:cNvPr>
                <p14:cNvContentPartPr/>
                <p14:nvPr/>
              </p14:nvContentPartPr>
              <p14:xfrm>
                <a:off x="1074334" y="6011765"/>
                <a:ext cx="155880" cy="13320"/>
              </p14:xfrm>
            </p:contentPart>
          </mc:Choice>
          <mc:Fallback>
            <p:pic>
              <p:nvPicPr>
                <p:cNvPr id="1096" name="Freihand 1095">
                  <a:extLst>
                    <a:ext uri="{FF2B5EF4-FFF2-40B4-BE49-F238E27FC236}">
                      <a16:creationId xmlns:a16="http://schemas.microsoft.com/office/drawing/2014/main" id="{C150013E-28F6-4F98-B238-8291E1665DF8}"/>
                    </a:ext>
                  </a:extLst>
                </p:cNvPr>
                <p:cNvPicPr/>
                <p:nvPr/>
              </p:nvPicPr>
              <p:blipFill>
                <a:blip r:embed="rId1751"/>
                <a:stretch>
                  <a:fillRect/>
                </a:stretch>
              </p:blipFill>
              <p:spPr>
                <a:xfrm>
                  <a:off x="1070014" y="6007445"/>
                  <a:ext cx="1645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2">
              <p14:nvContentPartPr>
                <p14:cNvPr id="1098" name="Freihand 1097">
                  <a:extLst>
                    <a:ext uri="{FF2B5EF4-FFF2-40B4-BE49-F238E27FC236}">
                      <a16:creationId xmlns:a16="http://schemas.microsoft.com/office/drawing/2014/main" id="{444BDD88-AE40-4A57-9896-D0AFFC5E5E64}"/>
                    </a:ext>
                  </a:extLst>
                </p14:cNvPr>
                <p14:cNvContentPartPr/>
                <p14:nvPr/>
              </p14:nvContentPartPr>
              <p14:xfrm>
                <a:off x="1084774" y="5772725"/>
                <a:ext cx="109440" cy="117000"/>
              </p14:xfrm>
            </p:contentPart>
          </mc:Choice>
          <mc:Fallback>
            <p:pic>
              <p:nvPicPr>
                <p:cNvPr id="1098" name="Freihand 1097">
                  <a:extLst>
                    <a:ext uri="{FF2B5EF4-FFF2-40B4-BE49-F238E27FC236}">
                      <a16:creationId xmlns:a16="http://schemas.microsoft.com/office/drawing/2014/main" id="{444BDD88-AE40-4A57-9896-D0AFFC5E5E64}"/>
                    </a:ext>
                  </a:extLst>
                </p:cNvPr>
                <p:cNvPicPr/>
                <p:nvPr/>
              </p:nvPicPr>
              <p:blipFill>
                <a:blip r:embed="rId1753"/>
                <a:stretch>
                  <a:fillRect/>
                </a:stretch>
              </p:blipFill>
              <p:spPr>
                <a:xfrm>
                  <a:off x="1080454" y="5768405"/>
                  <a:ext cx="1180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4">
              <p14:nvContentPartPr>
                <p14:cNvPr id="1099" name="Freihand 1098">
                  <a:extLst>
                    <a:ext uri="{FF2B5EF4-FFF2-40B4-BE49-F238E27FC236}">
                      <a16:creationId xmlns:a16="http://schemas.microsoft.com/office/drawing/2014/main" id="{10F032E7-C6F8-4D37-9460-FFFCB7EA73BE}"/>
                    </a:ext>
                  </a:extLst>
                </p14:cNvPr>
                <p14:cNvContentPartPr/>
                <p14:nvPr/>
              </p14:nvContentPartPr>
              <p14:xfrm>
                <a:off x="1018894" y="5719085"/>
                <a:ext cx="212400" cy="158760"/>
              </p14:xfrm>
            </p:contentPart>
          </mc:Choice>
          <mc:Fallback>
            <p:pic>
              <p:nvPicPr>
                <p:cNvPr id="1099" name="Freihand 1098">
                  <a:extLst>
                    <a:ext uri="{FF2B5EF4-FFF2-40B4-BE49-F238E27FC236}">
                      <a16:creationId xmlns:a16="http://schemas.microsoft.com/office/drawing/2014/main" id="{10F032E7-C6F8-4D37-9460-FFFCB7EA73BE}"/>
                    </a:ext>
                  </a:extLst>
                </p:cNvPr>
                <p:cNvPicPr/>
                <p:nvPr/>
              </p:nvPicPr>
              <p:blipFill>
                <a:blip r:embed="rId1755"/>
                <a:stretch>
                  <a:fillRect/>
                </a:stretch>
              </p:blipFill>
              <p:spPr>
                <a:xfrm>
                  <a:off x="1014574" y="5714765"/>
                  <a:ext cx="2210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6">
              <p14:nvContentPartPr>
                <p14:cNvPr id="1106" name="Freihand 1105">
                  <a:extLst>
                    <a:ext uri="{FF2B5EF4-FFF2-40B4-BE49-F238E27FC236}">
                      <a16:creationId xmlns:a16="http://schemas.microsoft.com/office/drawing/2014/main" id="{73FE36FA-109C-4255-9B7A-D0A94E666708}"/>
                    </a:ext>
                  </a:extLst>
                </p14:cNvPr>
                <p14:cNvContentPartPr/>
                <p14:nvPr/>
              </p14:nvContentPartPr>
              <p14:xfrm>
                <a:off x="1339294" y="5864885"/>
                <a:ext cx="173160" cy="18000"/>
              </p14:xfrm>
            </p:contentPart>
          </mc:Choice>
          <mc:Fallback>
            <p:pic>
              <p:nvPicPr>
                <p:cNvPr id="1106" name="Freihand 1105">
                  <a:extLst>
                    <a:ext uri="{FF2B5EF4-FFF2-40B4-BE49-F238E27FC236}">
                      <a16:creationId xmlns:a16="http://schemas.microsoft.com/office/drawing/2014/main" id="{73FE36FA-109C-4255-9B7A-D0A94E666708}"/>
                    </a:ext>
                  </a:extLst>
                </p:cNvPr>
                <p:cNvPicPr/>
                <p:nvPr/>
              </p:nvPicPr>
              <p:blipFill>
                <a:blip r:embed="rId1757"/>
                <a:stretch>
                  <a:fillRect/>
                </a:stretch>
              </p:blipFill>
              <p:spPr>
                <a:xfrm>
                  <a:off x="1334974" y="5860565"/>
                  <a:ext cx="1818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8">
              <p14:nvContentPartPr>
                <p14:cNvPr id="1107" name="Freihand 1106">
                  <a:extLst>
                    <a:ext uri="{FF2B5EF4-FFF2-40B4-BE49-F238E27FC236}">
                      <a16:creationId xmlns:a16="http://schemas.microsoft.com/office/drawing/2014/main" id="{F0B70B2A-99F6-409D-AE6A-E1B6A45E1AA4}"/>
                    </a:ext>
                  </a:extLst>
                </p14:cNvPr>
                <p14:cNvContentPartPr/>
                <p14:nvPr/>
              </p14:nvContentPartPr>
              <p14:xfrm>
                <a:off x="1347574" y="5871725"/>
                <a:ext cx="139680" cy="127080"/>
              </p14:xfrm>
            </p:contentPart>
          </mc:Choice>
          <mc:Fallback>
            <p:pic>
              <p:nvPicPr>
                <p:cNvPr id="1107" name="Freihand 1106">
                  <a:extLst>
                    <a:ext uri="{FF2B5EF4-FFF2-40B4-BE49-F238E27FC236}">
                      <a16:creationId xmlns:a16="http://schemas.microsoft.com/office/drawing/2014/main" id="{F0B70B2A-99F6-409D-AE6A-E1B6A45E1AA4}"/>
                    </a:ext>
                  </a:extLst>
                </p:cNvPr>
                <p:cNvPicPr/>
                <p:nvPr/>
              </p:nvPicPr>
              <p:blipFill>
                <a:blip r:embed="rId1759"/>
                <a:stretch>
                  <a:fillRect/>
                </a:stretch>
              </p:blipFill>
              <p:spPr>
                <a:xfrm>
                  <a:off x="1343254" y="5867405"/>
                  <a:ext cx="1483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0">
              <p14:nvContentPartPr>
                <p14:cNvPr id="1108" name="Freihand 1107">
                  <a:extLst>
                    <a:ext uri="{FF2B5EF4-FFF2-40B4-BE49-F238E27FC236}">
                      <a16:creationId xmlns:a16="http://schemas.microsoft.com/office/drawing/2014/main" id="{051232A3-F358-4F08-9999-9E1E309FAFDE}"/>
                    </a:ext>
                  </a:extLst>
                </p14:cNvPr>
                <p14:cNvContentPartPr/>
                <p14:nvPr/>
              </p14:nvContentPartPr>
              <p14:xfrm>
                <a:off x="1544854" y="5899445"/>
                <a:ext cx="81000" cy="88920"/>
              </p14:xfrm>
            </p:contentPart>
          </mc:Choice>
          <mc:Fallback>
            <p:pic>
              <p:nvPicPr>
                <p:cNvPr id="1108" name="Freihand 1107">
                  <a:extLst>
                    <a:ext uri="{FF2B5EF4-FFF2-40B4-BE49-F238E27FC236}">
                      <a16:creationId xmlns:a16="http://schemas.microsoft.com/office/drawing/2014/main" id="{051232A3-F358-4F08-9999-9E1E309FAFDE}"/>
                    </a:ext>
                  </a:extLst>
                </p:cNvPr>
                <p:cNvPicPr/>
                <p:nvPr/>
              </p:nvPicPr>
              <p:blipFill>
                <a:blip r:embed="rId1761"/>
                <a:stretch>
                  <a:fillRect/>
                </a:stretch>
              </p:blipFill>
              <p:spPr>
                <a:xfrm>
                  <a:off x="1540534" y="5895125"/>
                  <a:ext cx="896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2">
              <p14:nvContentPartPr>
                <p14:cNvPr id="1109" name="Freihand 1108">
                  <a:extLst>
                    <a:ext uri="{FF2B5EF4-FFF2-40B4-BE49-F238E27FC236}">
                      <a16:creationId xmlns:a16="http://schemas.microsoft.com/office/drawing/2014/main" id="{FBF65CA7-7733-4A8A-9A9E-8B69C66334DB}"/>
                    </a:ext>
                  </a:extLst>
                </p14:cNvPr>
                <p14:cNvContentPartPr/>
                <p14:nvPr/>
              </p14:nvContentPartPr>
              <p14:xfrm>
                <a:off x="1546294" y="5905925"/>
                <a:ext cx="93240" cy="62640"/>
              </p14:xfrm>
            </p:contentPart>
          </mc:Choice>
          <mc:Fallback>
            <p:pic>
              <p:nvPicPr>
                <p:cNvPr id="1109" name="Freihand 1108">
                  <a:extLst>
                    <a:ext uri="{FF2B5EF4-FFF2-40B4-BE49-F238E27FC236}">
                      <a16:creationId xmlns:a16="http://schemas.microsoft.com/office/drawing/2014/main" id="{FBF65CA7-7733-4A8A-9A9E-8B69C66334DB}"/>
                    </a:ext>
                  </a:extLst>
                </p:cNvPr>
                <p:cNvPicPr/>
                <p:nvPr/>
              </p:nvPicPr>
              <p:blipFill>
                <a:blip r:embed="rId1763"/>
                <a:stretch>
                  <a:fillRect/>
                </a:stretch>
              </p:blipFill>
              <p:spPr>
                <a:xfrm>
                  <a:off x="1541974" y="5901605"/>
                  <a:ext cx="1018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4">
              <p14:nvContentPartPr>
                <p14:cNvPr id="1110" name="Freihand 1109">
                  <a:extLst>
                    <a:ext uri="{FF2B5EF4-FFF2-40B4-BE49-F238E27FC236}">
                      <a16:creationId xmlns:a16="http://schemas.microsoft.com/office/drawing/2014/main" id="{7388CF2B-BF3C-4001-8101-431C43D99FFD}"/>
                    </a:ext>
                  </a:extLst>
                </p14:cNvPr>
                <p14:cNvContentPartPr/>
                <p14:nvPr/>
              </p14:nvContentPartPr>
              <p14:xfrm>
                <a:off x="1673734" y="5892965"/>
                <a:ext cx="12600" cy="105840"/>
              </p14:xfrm>
            </p:contentPart>
          </mc:Choice>
          <mc:Fallback>
            <p:pic>
              <p:nvPicPr>
                <p:cNvPr id="1110" name="Freihand 1109">
                  <a:extLst>
                    <a:ext uri="{FF2B5EF4-FFF2-40B4-BE49-F238E27FC236}">
                      <a16:creationId xmlns:a16="http://schemas.microsoft.com/office/drawing/2014/main" id="{7388CF2B-BF3C-4001-8101-431C43D99FFD}"/>
                    </a:ext>
                  </a:extLst>
                </p:cNvPr>
                <p:cNvPicPr/>
                <p:nvPr/>
              </p:nvPicPr>
              <p:blipFill>
                <a:blip r:embed="rId1765"/>
                <a:stretch>
                  <a:fillRect/>
                </a:stretch>
              </p:blipFill>
              <p:spPr>
                <a:xfrm>
                  <a:off x="1669414" y="5888645"/>
                  <a:ext cx="212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6">
              <p14:nvContentPartPr>
                <p14:cNvPr id="1111" name="Freihand 1110">
                  <a:extLst>
                    <a:ext uri="{FF2B5EF4-FFF2-40B4-BE49-F238E27FC236}">
                      <a16:creationId xmlns:a16="http://schemas.microsoft.com/office/drawing/2014/main" id="{A9149028-2944-45B9-B363-6C4331D23E94}"/>
                    </a:ext>
                  </a:extLst>
                </p14:cNvPr>
                <p14:cNvContentPartPr/>
                <p14:nvPr/>
              </p14:nvContentPartPr>
              <p14:xfrm>
                <a:off x="1743934" y="5884325"/>
                <a:ext cx="81000" cy="52920"/>
              </p14:xfrm>
            </p:contentPart>
          </mc:Choice>
          <mc:Fallback>
            <p:pic>
              <p:nvPicPr>
                <p:cNvPr id="1111" name="Freihand 1110">
                  <a:extLst>
                    <a:ext uri="{FF2B5EF4-FFF2-40B4-BE49-F238E27FC236}">
                      <a16:creationId xmlns:a16="http://schemas.microsoft.com/office/drawing/2014/main" id="{A9149028-2944-45B9-B363-6C4331D23E94}"/>
                    </a:ext>
                  </a:extLst>
                </p:cNvPr>
                <p:cNvPicPr/>
                <p:nvPr/>
              </p:nvPicPr>
              <p:blipFill>
                <a:blip r:embed="rId1767"/>
                <a:stretch>
                  <a:fillRect/>
                </a:stretch>
              </p:blipFill>
              <p:spPr>
                <a:xfrm>
                  <a:off x="1739614" y="5880005"/>
                  <a:ext cx="896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8">
              <p14:nvContentPartPr>
                <p14:cNvPr id="1112" name="Freihand 1111">
                  <a:extLst>
                    <a:ext uri="{FF2B5EF4-FFF2-40B4-BE49-F238E27FC236}">
                      <a16:creationId xmlns:a16="http://schemas.microsoft.com/office/drawing/2014/main" id="{4B99920F-757B-4D75-B0F0-B8152378A80D}"/>
                    </a:ext>
                  </a:extLst>
                </p14:cNvPr>
                <p14:cNvContentPartPr/>
                <p14:nvPr/>
              </p14:nvContentPartPr>
              <p14:xfrm>
                <a:off x="1777414" y="5884325"/>
                <a:ext cx="66600" cy="144720"/>
              </p14:xfrm>
            </p:contentPart>
          </mc:Choice>
          <mc:Fallback>
            <p:pic>
              <p:nvPicPr>
                <p:cNvPr id="1112" name="Freihand 1111">
                  <a:extLst>
                    <a:ext uri="{FF2B5EF4-FFF2-40B4-BE49-F238E27FC236}">
                      <a16:creationId xmlns:a16="http://schemas.microsoft.com/office/drawing/2014/main" id="{4B99920F-757B-4D75-B0F0-B8152378A80D}"/>
                    </a:ext>
                  </a:extLst>
                </p:cNvPr>
                <p:cNvPicPr/>
                <p:nvPr/>
              </p:nvPicPr>
              <p:blipFill>
                <a:blip r:embed="rId1769"/>
                <a:stretch>
                  <a:fillRect/>
                </a:stretch>
              </p:blipFill>
              <p:spPr>
                <a:xfrm>
                  <a:off x="1773094" y="5880005"/>
                  <a:ext cx="752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0">
              <p14:nvContentPartPr>
                <p14:cNvPr id="1113" name="Freihand 1112">
                  <a:extLst>
                    <a:ext uri="{FF2B5EF4-FFF2-40B4-BE49-F238E27FC236}">
                      <a16:creationId xmlns:a16="http://schemas.microsoft.com/office/drawing/2014/main" id="{7454BC8D-BB15-493C-A704-3ABCC4E5CB87}"/>
                    </a:ext>
                  </a:extLst>
                </p14:cNvPr>
                <p14:cNvContentPartPr/>
                <p14:nvPr/>
              </p14:nvContentPartPr>
              <p14:xfrm>
                <a:off x="1885414" y="5873525"/>
                <a:ext cx="28440" cy="135720"/>
              </p14:xfrm>
            </p:contentPart>
          </mc:Choice>
          <mc:Fallback>
            <p:pic>
              <p:nvPicPr>
                <p:cNvPr id="1113" name="Freihand 1112">
                  <a:extLst>
                    <a:ext uri="{FF2B5EF4-FFF2-40B4-BE49-F238E27FC236}">
                      <a16:creationId xmlns:a16="http://schemas.microsoft.com/office/drawing/2014/main" id="{7454BC8D-BB15-493C-A704-3ABCC4E5CB87}"/>
                    </a:ext>
                  </a:extLst>
                </p:cNvPr>
                <p:cNvPicPr/>
                <p:nvPr/>
              </p:nvPicPr>
              <p:blipFill>
                <a:blip r:embed="rId1771"/>
                <a:stretch>
                  <a:fillRect/>
                </a:stretch>
              </p:blipFill>
              <p:spPr>
                <a:xfrm>
                  <a:off x="1881094" y="5869205"/>
                  <a:ext cx="370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2">
              <p14:nvContentPartPr>
                <p14:cNvPr id="1117" name="Freihand 1116">
                  <a:extLst>
                    <a:ext uri="{FF2B5EF4-FFF2-40B4-BE49-F238E27FC236}">
                      <a16:creationId xmlns:a16="http://schemas.microsoft.com/office/drawing/2014/main" id="{86DE9DB7-1F26-4072-92AA-CC07896DD80D}"/>
                    </a:ext>
                  </a:extLst>
                </p14:cNvPr>
                <p14:cNvContentPartPr/>
                <p14:nvPr/>
              </p14:nvContentPartPr>
              <p14:xfrm>
                <a:off x="2030494" y="5900885"/>
                <a:ext cx="138960" cy="15120"/>
              </p14:xfrm>
            </p:contentPart>
          </mc:Choice>
          <mc:Fallback>
            <p:pic>
              <p:nvPicPr>
                <p:cNvPr id="1117" name="Freihand 1116">
                  <a:extLst>
                    <a:ext uri="{FF2B5EF4-FFF2-40B4-BE49-F238E27FC236}">
                      <a16:creationId xmlns:a16="http://schemas.microsoft.com/office/drawing/2014/main" id="{86DE9DB7-1F26-4072-92AA-CC07896DD80D}"/>
                    </a:ext>
                  </a:extLst>
                </p:cNvPr>
                <p:cNvPicPr/>
                <p:nvPr/>
              </p:nvPicPr>
              <p:blipFill>
                <a:blip r:embed="rId1773"/>
                <a:stretch>
                  <a:fillRect/>
                </a:stretch>
              </p:blipFill>
              <p:spPr>
                <a:xfrm>
                  <a:off x="2026174" y="5896565"/>
                  <a:ext cx="1476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4">
              <p14:nvContentPartPr>
                <p14:cNvPr id="1118" name="Freihand 1117">
                  <a:extLst>
                    <a:ext uri="{FF2B5EF4-FFF2-40B4-BE49-F238E27FC236}">
                      <a16:creationId xmlns:a16="http://schemas.microsoft.com/office/drawing/2014/main" id="{C93793AE-186E-4698-85D6-98E2C2A984C3}"/>
                    </a:ext>
                  </a:extLst>
                </p14:cNvPr>
                <p14:cNvContentPartPr/>
                <p14:nvPr/>
              </p14:nvContentPartPr>
              <p14:xfrm>
                <a:off x="2284294" y="5887205"/>
                <a:ext cx="360" cy="360"/>
              </p14:xfrm>
            </p:contentPart>
          </mc:Choice>
          <mc:Fallback>
            <p:pic>
              <p:nvPicPr>
                <p:cNvPr id="1118" name="Freihand 1117">
                  <a:extLst>
                    <a:ext uri="{FF2B5EF4-FFF2-40B4-BE49-F238E27FC236}">
                      <a16:creationId xmlns:a16="http://schemas.microsoft.com/office/drawing/2014/main" id="{C93793AE-186E-4698-85D6-98E2C2A984C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279974" y="58828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5">
              <p14:nvContentPartPr>
                <p14:cNvPr id="1119" name="Freihand 1118">
                  <a:extLst>
                    <a:ext uri="{FF2B5EF4-FFF2-40B4-BE49-F238E27FC236}">
                      <a16:creationId xmlns:a16="http://schemas.microsoft.com/office/drawing/2014/main" id="{D7F13EF0-E61C-44DD-B59E-679B0ED8F5DB}"/>
                    </a:ext>
                  </a:extLst>
                </p14:cNvPr>
                <p14:cNvContentPartPr/>
                <p14:nvPr/>
              </p14:nvContentPartPr>
              <p14:xfrm>
                <a:off x="2265934" y="5857325"/>
                <a:ext cx="86760" cy="81000"/>
              </p14:xfrm>
            </p:contentPart>
          </mc:Choice>
          <mc:Fallback>
            <p:pic>
              <p:nvPicPr>
                <p:cNvPr id="1119" name="Freihand 1118">
                  <a:extLst>
                    <a:ext uri="{FF2B5EF4-FFF2-40B4-BE49-F238E27FC236}">
                      <a16:creationId xmlns:a16="http://schemas.microsoft.com/office/drawing/2014/main" id="{D7F13EF0-E61C-44DD-B59E-679B0ED8F5DB}"/>
                    </a:ext>
                  </a:extLst>
                </p:cNvPr>
                <p:cNvPicPr/>
                <p:nvPr/>
              </p:nvPicPr>
              <p:blipFill>
                <a:blip r:embed="rId1776"/>
                <a:stretch>
                  <a:fillRect/>
                </a:stretch>
              </p:blipFill>
              <p:spPr>
                <a:xfrm>
                  <a:off x="2261614" y="5853005"/>
                  <a:ext cx="954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7">
              <p14:nvContentPartPr>
                <p14:cNvPr id="1120" name="Freihand 1119">
                  <a:extLst>
                    <a:ext uri="{FF2B5EF4-FFF2-40B4-BE49-F238E27FC236}">
                      <a16:creationId xmlns:a16="http://schemas.microsoft.com/office/drawing/2014/main" id="{7BBB589D-C9C6-413B-AB71-C899092080EC}"/>
                    </a:ext>
                  </a:extLst>
                </p14:cNvPr>
                <p14:cNvContentPartPr/>
                <p14:nvPr/>
              </p14:nvContentPartPr>
              <p14:xfrm>
                <a:off x="2295814" y="5864885"/>
                <a:ext cx="82440" cy="160200"/>
              </p14:xfrm>
            </p:contentPart>
          </mc:Choice>
          <mc:Fallback>
            <p:pic>
              <p:nvPicPr>
                <p:cNvPr id="1120" name="Freihand 1119">
                  <a:extLst>
                    <a:ext uri="{FF2B5EF4-FFF2-40B4-BE49-F238E27FC236}">
                      <a16:creationId xmlns:a16="http://schemas.microsoft.com/office/drawing/2014/main" id="{7BBB589D-C9C6-413B-AB71-C899092080EC}"/>
                    </a:ext>
                  </a:extLst>
                </p:cNvPr>
                <p:cNvPicPr/>
                <p:nvPr/>
              </p:nvPicPr>
              <p:blipFill>
                <a:blip r:embed="rId1778"/>
                <a:stretch>
                  <a:fillRect/>
                </a:stretch>
              </p:blipFill>
              <p:spPr>
                <a:xfrm>
                  <a:off x="2291494" y="5860565"/>
                  <a:ext cx="910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9">
              <p14:nvContentPartPr>
                <p14:cNvPr id="1122" name="Freihand 1121">
                  <a:extLst>
                    <a:ext uri="{FF2B5EF4-FFF2-40B4-BE49-F238E27FC236}">
                      <a16:creationId xmlns:a16="http://schemas.microsoft.com/office/drawing/2014/main" id="{B0AA04FC-C25D-48C8-9A8D-9588AB6FCDE9}"/>
                    </a:ext>
                  </a:extLst>
                </p14:cNvPr>
                <p14:cNvContentPartPr/>
                <p14:nvPr/>
              </p14:nvContentPartPr>
              <p14:xfrm>
                <a:off x="2191774" y="5742845"/>
                <a:ext cx="70560" cy="262800"/>
              </p14:xfrm>
            </p:contentPart>
          </mc:Choice>
          <mc:Fallback>
            <p:pic>
              <p:nvPicPr>
                <p:cNvPr id="1122" name="Freihand 1121">
                  <a:extLst>
                    <a:ext uri="{FF2B5EF4-FFF2-40B4-BE49-F238E27FC236}">
                      <a16:creationId xmlns:a16="http://schemas.microsoft.com/office/drawing/2014/main" id="{B0AA04FC-C25D-48C8-9A8D-9588AB6FCDE9}"/>
                    </a:ext>
                  </a:extLst>
                </p:cNvPr>
                <p:cNvPicPr/>
                <p:nvPr/>
              </p:nvPicPr>
              <p:blipFill>
                <a:blip r:embed="rId1780"/>
                <a:stretch>
                  <a:fillRect/>
                </a:stretch>
              </p:blipFill>
              <p:spPr>
                <a:xfrm>
                  <a:off x="2187454" y="5738525"/>
                  <a:ext cx="792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1">
              <p14:nvContentPartPr>
                <p14:cNvPr id="1123" name="Freihand 1122">
                  <a:extLst>
                    <a:ext uri="{FF2B5EF4-FFF2-40B4-BE49-F238E27FC236}">
                      <a16:creationId xmlns:a16="http://schemas.microsoft.com/office/drawing/2014/main" id="{2F987B89-D4C2-4FD1-9DAD-1A37FF3CF496}"/>
                    </a:ext>
                  </a:extLst>
                </p14:cNvPr>
                <p14:cNvContentPartPr/>
                <p14:nvPr/>
              </p14:nvContentPartPr>
              <p14:xfrm>
                <a:off x="2258014" y="5792885"/>
                <a:ext cx="119160" cy="9360"/>
              </p14:xfrm>
            </p:contentPart>
          </mc:Choice>
          <mc:Fallback>
            <p:pic>
              <p:nvPicPr>
                <p:cNvPr id="1123" name="Freihand 1122">
                  <a:extLst>
                    <a:ext uri="{FF2B5EF4-FFF2-40B4-BE49-F238E27FC236}">
                      <a16:creationId xmlns:a16="http://schemas.microsoft.com/office/drawing/2014/main" id="{2F987B89-D4C2-4FD1-9DAD-1A37FF3CF496}"/>
                    </a:ext>
                  </a:extLst>
                </p:cNvPr>
                <p:cNvPicPr/>
                <p:nvPr/>
              </p:nvPicPr>
              <p:blipFill>
                <a:blip r:embed="rId1782"/>
                <a:stretch>
                  <a:fillRect/>
                </a:stretch>
              </p:blipFill>
              <p:spPr>
                <a:xfrm>
                  <a:off x="2253694" y="5788565"/>
                  <a:ext cx="127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3">
              <p14:nvContentPartPr>
                <p14:cNvPr id="1125" name="Freihand 1124">
                  <a:extLst>
                    <a:ext uri="{FF2B5EF4-FFF2-40B4-BE49-F238E27FC236}">
                      <a16:creationId xmlns:a16="http://schemas.microsoft.com/office/drawing/2014/main" id="{1B5E2893-B2DF-4384-9A96-1A4FCA20E694}"/>
                    </a:ext>
                  </a:extLst>
                </p14:cNvPr>
                <p14:cNvContentPartPr/>
                <p14:nvPr/>
              </p14:nvContentPartPr>
              <p14:xfrm>
                <a:off x="2457454" y="5878565"/>
                <a:ext cx="108360" cy="10800"/>
              </p14:xfrm>
            </p:contentPart>
          </mc:Choice>
          <mc:Fallback>
            <p:pic>
              <p:nvPicPr>
                <p:cNvPr id="1125" name="Freihand 1124">
                  <a:extLst>
                    <a:ext uri="{FF2B5EF4-FFF2-40B4-BE49-F238E27FC236}">
                      <a16:creationId xmlns:a16="http://schemas.microsoft.com/office/drawing/2014/main" id="{1B5E2893-B2DF-4384-9A96-1A4FCA20E694}"/>
                    </a:ext>
                  </a:extLst>
                </p:cNvPr>
                <p:cNvPicPr/>
                <p:nvPr/>
              </p:nvPicPr>
              <p:blipFill>
                <a:blip r:embed="rId1784"/>
                <a:stretch>
                  <a:fillRect/>
                </a:stretch>
              </p:blipFill>
              <p:spPr>
                <a:xfrm>
                  <a:off x="2453134" y="5874245"/>
                  <a:ext cx="1170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5">
              <p14:nvContentPartPr>
                <p14:cNvPr id="1126" name="Freihand 1125">
                  <a:extLst>
                    <a:ext uri="{FF2B5EF4-FFF2-40B4-BE49-F238E27FC236}">
                      <a16:creationId xmlns:a16="http://schemas.microsoft.com/office/drawing/2014/main" id="{31EB2CA6-3F5C-478E-A4BB-6191C7D52533}"/>
                    </a:ext>
                  </a:extLst>
                </p14:cNvPr>
                <p14:cNvContentPartPr/>
                <p14:nvPr/>
              </p14:nvContentPartPr>
              <p14:xfrm>
                <a:off x="2632054" y="5757965"/>
                <a:ext cx="117360" cy="167040"/>
              </p14:xfrm>
            </p:contentPart>
          </mc:Choice>
          <mc:Fallback>
            <p:pic>
              <p:nvPicPr>
                <p:cNvPr id="1126" name="Freihand 1125">
                  <a:extLst>
                    <a:ext uri="{FF2B5EF4-FFF2-40B4-BE49-F238E27FC236}">
                      <a16:creationId xmlns:a16="http://schemas.microsoft.com/office/drawing/2014/main" id="{31EB2CA6-3F5C-478E-A4BB-6191C7D52533}"/>
                    </a:ext>
                  </a:extLst>
                </p:cNvPr>
                <p:cNvPicPr/>
                <p:nvPr/>
              </p:nvPicPr>
              <p:blipFill>
                <a:blip r:embed="rId1786"/>
                <a:stretch>
                  <a:fillRect/>
                </a:stretch>
              </p:blipFill>
              <p:spPr>
                <a:xfrm>
                  <a:off x="2627734" y="5753645"/>
                  <a:ext cx="1260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7">
              <p14:nvContentPartPr>
                <p14:cNvPr id="1128" name="Freihand 1127">
                  <a:extLst>
                    <a:ext uri="{FF2B5EF4-FFF2-40B4-BE49-F238E27FC236}">
                      <a16:creationId xmlns:a16="http://schemas.microsoft.com/office/drawing/2014/main" id="{8E2E9B00-EFDA-467F-9FF0-1ED5773EE00E}"/>
                    </a:ext>
                  </a:extLst>
                </p14:cNvPr>
                <p14:cNvContentPartPr/>
                <p14:nvPr/>
              </p14:nvContentPartPr>
              <p14:xfrm>
                <a:off x="2799094" y="5847605"/>
                <a:ext cx="3600" cy="1080"/>
              </p14:xfrm>
            </p:contentPart>
          </mc:Choice>
          <mc:Fallback>
            <p:pic>
              <p:nvPicPr>
                <p:cNvPr id="1128" name="Freihand 1127">
                  <a:extLst>
                    <a:ext uri="{FF2B5EF4-FFF2-40B4-BE49-F238E27FC236}">
                      <a16:creationId xmlns:a16="http://schemas.microsoft.com/office/drawing/2014/main" id="{8E2E9B00-EFDA-467F-9FF0-1ED5773EE00E}"/>
                    </a:ext>
                  </a:extLst>
                </p:cNvPr>
                <p:cNvPicPr/>
                <p:nvPr/>
              </p:nvPicPr>
              <p:blipFill>
                <a:blip r:embed="rId1788"/>
                <a:stretch>
                  <a:fillRect/>
                </a:stretch>
              </p:blipFill>
              <p:spPr>
                <a:xfrm>
                  <a:off x="2794774" y="5843285"/>
                  <a:ext cx="1224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9">
              <p14:nvContentPartPr>
                <p14:cNvPr id="1129" name="Freihand 1128">
                  <a:extLst>
                    <a:ext uri="{FF2B5EF4-FFF2-40B4-BE49-F238E27FC236}">
                      <a16:creationId xmlns:a16="http://schemas.microsoft.com/office/drawing/2014/main" id="{6EFCBF0A-0515-4687-AA63-2AA0E5A9DA18}"/>
                    </a:ext>
                  </a:extLst>
                </p14:cNvPr>
                <p14:cNvContentPartPr/>
                <p14:nvPr/>
              </p14:nvContentPartPr>
              <p14:xfrm>
                <a:off x="2791894" y="5842205"/>
                <a:ext cx="14400" cy="5040"/>
              </p14:xfrm>
            </p:contentPart>
          </mc:Choice>
          <mc:Fallback>
            <p:pic>
              <p:nvPicPr>
                <p:cNvPr id="1129" name="Freihand 1128">
                  <a:extLst>
                    <a:ext uri="{FF2B5EF4-FFF2-40B4-BE49-F238E27FC236}">
                      <a16:creationId xmlns:a16="http://schemas.microsoft.com/office/drawing/2014/main" id="{6EFCBF0A-0515-4687-AA63-2AA0E5A9DA18}"/>
                    </a:ext>
                  </a:extLst>
                </p:cNvPr>
                <p:cNvPicPr/>
                <p:nvPr/>
              </p:nvPicPr>
              <p:blipFill>
                <a:blip r:embed="rId1790"/>
                <a:stretch>
                  <a:fillRect/>
                </a:stretch>
              </p:blipFill>
              <p:spPr>
                <a:xfrm>
                  <a:off x="2787574" y="5837885"/>
                  <a:ext cx="230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1">
              <p14:nvContentPartPr>
                <p14:cNvPr id="1130" name="Freihand 1129">
                  <a:extLst>
                    <a:ext uri="{FF2B5EF4-FFF2-40B4-BE49-F238E27FC236}">
                      <a16:creationId xmlns:a16="http://schemas.microsoft.com/office/drawing/2014/main" id="{A90077DD-F365-4EA3-8C3B-2F3803269ABB}"/>
                    </a:ext>
                  </a:extLst>
                </p14:cNvPr>
                <p14:cNvContentPartPr/>
                <p14:nvPr/>
              </p14:nvContentPartPr>
              <p14:xfrm>
                <a:off x="2818174" y="5846525"/>
                <a:ext cx="9360" cy="5040"/>
              </p14:xfrm>
            </p:contentPart>
          </mc:Choice>
          <mc:Fallback>
            <p:pic>
              <p:nvPicPr>
                <p:cNvPr id="1130" name="Freihand 1129">
                  <a:extLst>
                    <a:ext uri="{FF2B5EF4-FFF2-40B4-BE49-F238E27FC236}">
                      <a16:creationId xmlns:a16="http://schemas.microsoft.com/office/drawing/2014/main" id="{A90077DD-F365-4EA3-8C3B-2F3803269ABB}"/>
                    </a:ext>
                  </a:extLst>
                </p:cNvPr>
                <p:cNvPicPr/>
                <p:nvPr/>
              </p:nvPicPr>
              <p:blipFill>
                <a:blip r:embed="rId1792"/>
                <a:stretch>
                  <a:fillRect/>
                </a:stretch>
              </p:blipFill>
              <p:spPr>
                <a:xfrm>
                  <a:off x="2813854" y="5842205"/>
                  <a:ext cx="180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3">
              <p14:nvContentPartPr>
                <p14:cNvPr id="1132" name="Freihand 1131">
                  <a:extLst>
                    <a:ext uri="{FF2B5EF4-FFF2-40B4-BE49-F238E27FC236}">
                      <a16:creationId xmlns:a16="http://schemas.microsoft.com/office/drawing/2014/main" id="{83070218-AAB9-47CA-9607-3B80D547F6BC}"/>
                    </a:ext>
                  </a:extLst>
                </p14:cNvPr>
                <p14:cNvContentPartPr/>
                <p14:nvPr/>
              </p14:nvContentPartPr>
              <p14:xfrm>
                <a:off x="2779294" y="5807645"/>
                <a:ext cx="99720" cy="92160"/>
              </p14:xfrm>
            </p:contentPart>
          </mc:Choice>
          <mc:Fallback>
            <p:pic>
              <p:nvPicPr>
                <p:cNvPr id="1132" name="Freihand 1131">
                  <a:extLst>
                    <a:ext uri="{FF2B5EF4-FFF2-40B4-BE49-F238E27FC236}">
                      <a16:creationId xmlns:a16="http://schemas.microsoft.com/office/drawing/2014/main" id="{83070218-AAB9-47CA-9607-3B80D547F6BC}"/>
                    </a:ext>
                  </a:extLst>
                </p:cNvPr>
                <p:cNvPicPr/>
                <p:nvPr/>
              </p:nvPicPr>
              <p:blipFill>
                <a:blip r:embed="rId1794"/>
                <a:stretch>
                  <a:fillRect/>
                </a:stretch>
              </p:blipFill>
              <p:spPr>
                <a:xfrm>
                  <a:off x="2774974" y="5803325"/>
                  <a:ext cx="1083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5">
              <p14:nvContentPartPr>
                <p14:cNvPr id="1133" name="Freihand 1132">
                  <a:extLst>
                    <a:ext uri="{FF2B5EF4-FFF2-40B4-BE49-F238E27FC236}">
                      <a16:creationId xmlns:a16="http://schemas.microsoft.com/office/drawing/2014/main" id="{A4A12E6F-4A24-4CC5-B7E0-9EF362D46017}"/>
                    </a:ext>
                  </a:extLst>
                </p14:cNvPr>
                <p14:cNvContentPartPr/>
                <p14:nvPr/>
              </p14:nvContentPartPr>
              <p14:xfrm>
                <a:off x="2774254" y="5805845"/>
                <a:ext cx="117720" cy="84960"/>
              </p14:xfrm>
            </p:contentPart>
          </mc:Choice>
          <mc:Fallback>
            <p:pic>
              <p:nvPicPr>
                <p:cNvPr id="1133" name="Freihand 1132">
                  <a:extLst>
                    <a:ext uri="{FF2B5EF4-FFF2-40B4-BE49-F238E27FC236}">
                      <a16:creationId xmlns:a16="http://schemas.microsoft.com/office/drawing/2014/main" id="{A4A12E6F-4A24-4CC5-B7E0-9EF362D46017}"/>
                    </a:ext>
                  </a:extLst>
                </p:cNvPr>
                <p:cNvPicPr/>
                <p:nvPr/>
              </p:nvPicPr>
              <p:blipFill>
                <a:blip r:embed="rId1796"/>
                <a:stretch>
                  <a:fillRect/>
                </a:stretch>
              </p:blipFill>
              <p:spPr>
                <a:xfrm>
                  <a:off x="2769934" y="5801525"/>
                  <a:ext cx="1263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7">
              <p14:nvContentPartPr>
                <p14:cNvPr id="1134" name="Freihand 1133">
                  <a:extLst>
                    <a:ext uri="{FF2B5EF4-FFF2-40B4-BE49-F238E27FC236}">
                      <a16:creationId xmlns:a16="http://schemas.microsoft.com/office/drawing/2014/main" id="{9BC664E9-8F1D-4D4B-94CC-C4E96B940792}"/>
                    </a:ext>
                  </a:extLst>
                </p14:cNvPr>
                <p14:cNvContentPartPr/>
                <p14:nvPr/>
              </p14:nvContentPartPr>
              <p14:xfrm>
                <a:off x="2740774" y="5746805"/>
                <a:ext cx="153360" cy="12600"/>
              </p14:xfrm>
            </p:contentPart>
          </mc:Choice>
          <mc:Fallback>
            <p:pic>
              <p:nvPicPr>
                <p:cNvPr id="1134" name="Freihand 1133">
                  <a:extLst>
                    <a:ext uri="{FF2B5EF4-FFF2-40B4-BE49-F238E27FC236}">
                      <a16:creationId xmlns:a16="http://schemas.microsoft.com/office/drawing/2014/main" id="{9BC664E9-8F1D-4D4B-94CC-C4E96B940792}"/>
                    </a:ext>
                  </a:extLst>
                </p:cNvPr>
                <p:cNvPicPr/>
                <p:nvPr/>
              </p:nvPicPr>
              <p:blipFill>
                <a:blip r:embed="rId1798"/>
                <a:stretch>
                  <a:fillRect/>
                </a:stretch>
              </p:blipFill>
              <p:spPr>
                <a:xfrm>
                  <a:off x="2736454" y="5742485"/>
                  <a:ext cx="1620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9">
              <p14:nvContentPartPr>
                <p14:cNvPr id="1135" name="Freihand 1134">
                  <a:extLst>
                    <a:ext uri="{FF2B5EF4-FFF2-40B4-BE49-F238E27FC236}">
                      <a16:creationId xmlns:a16="http://schemas.microsoft.com/office/drawing/2014/main" id="{C9F57287-1AF4-495D-9904-1FC1FB35373B}"/>
                    </a:ext>
                  </a:extLst>
                </p14:cNvPr>
                <p14:cNvContentPartPr/>
                <p14:nvPr/>
              </p14:nvContentPartPr>
              <p14:xfrm>
                <a:off x="2868574" y="5705045"/>
                <a:ext cx="107280" cy="268560"/>
              </p14:xfrm>
            </p:contentPart>
          </mc:Choice>
          <mc:Fallback>
            <p:pic>
              <p:nvPicPr>
                <p:cNvPr id="1135" name="Freihand 1134">
                  <a:extLst>
                    <a:ext uri="{FF2B5EF4-FFF2-40B4-BE49-F238E27FC236}">
                      <a16:creationId xmlns:a16="http://schemas.microsoft.com/office/drawing/2014/main" id="{C9F57287-1AF4-495D-9904-1FC1FB35373B}"/>
                    </a:ext>
                  </a:extLst>
                </p:cNvPr>
                <p:cNvPicPr/>
                <p:nvPr/>
              </p:nvPicPr>
              <p:blipFill>
                <a:blip r:embed="rId1800"/>
                <a:stretch>
                  <a:fillRect/>
                </a:stretch>
              </p:blipFill>
              <p:spPr>
                <a:xfrm>
                  <a:off x="2864254" y="5700725"/>
                  <a:ext cx="1159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1">
              <p14:nvContentPartPr>
                <p14:cNvPr id="1137" name="Freihand 1136">
                  <a:extLst>
                    <a:ext uri="{FF2B5EF4-FFF2-40B4-BE49-F238E27FC236}">
                      <a16:creationId xmlns:a16="http://schemas.microsoft.com/office/drawing/2014/main" id="{69D3E81A-9210-4DD8-BB0A-7A687B243E71}"/>
                    </a:ext>
                  </a:extLst>
                </p14:cNvPr>
                <p14:cNvContentPartPr/>
                <p14:nvPr/>
              </p14:nvContentPartPr>
              <p14:xfrm>
                <a:off x="2161174" y="5690645"/>
                <a:ext cx="327600" cy="79920"/>
              </p14:xfrm>
            </p:contentPart>
          </mc:Choice>
          <mc:Fallback>
            <p:pic>
              <p:nvPicPr>
                <p:cNvPr id="1137" name="Freihand 1136">
                  <a:extLst>
                    <a:ext uri="{FF2B5EF4-FFF2-40B4-BE49-F238E27FC236}">
                      <a16:creationId xmlns:a16="http://schemas.microsoft.com/office/drawing/2014/main" id="{69D3E81A-9210-4DD8-BB0A-7A687B243E71}"/>
                    </a:ext>
                  </a:extLst>
                </p:cNvPr>
                <p:cNvPicPr/>
                <p:nvPr/>
              </p:nvPicPr>
              <p:blipFill>
                <a:blip r:embed="rId1802"/>
                <a:stretch>
                  <a:fillRect/>
                </a:stretch>
              </p:blipFill>
              <p:spPr>
                <a:xfrm>
                  <a:off x="2156854" y="5686325"/>
                  <a:ext cx="3362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3">
              <p14:nvContentPartPr>
                <p14:cNvPr id="1138" name="Freihand 1137">
                  <a:extLst>
                    <a:ext uri="{FF2B5EF4-FFF2-40B4-BE49-F238E27FC236}">
                      <a16:creationId xmlns:a16="http://schemas.microsoft.com/office/drawing/2014/main" id="{A1B2EF2C-36CC-4594-9DAD-6533452F7F0C}"/>
                    </a:ext>
                  </a:extLst>
                </p14:cNvPr>
                <p14:cNvContentPartPr/>
                <p14:nvPr/>
              </p14:nvContentPartPr>
              <p14:xfrm>
                <a:off x="2461414" y="5666525"/>
                <a:ext cx="383400" cy="47880"/>
              </p14:xfrm>
            </p:contentPart>
          </mc:Choice>
          <mc:Fallback>
            <p:pic>
              <p:nvPicPr>
                <p:cNvPr id="1138" name="Freihand 1137">
                  <a:extLst>
                    <a:ext uri="{FF2B5EF4-FFF2-40B4-BE49-F238E27FC236}">
                      <a16:creationId xmlns:a16="http://schemas.microsoft.com/office/drawing/2014/main" id="{A1B2EF2C-36CC-4594-9DAD-6533452F7F0C}"/>
                    </a:ext>
                  </a:extLst>
                </p:cNvPr>
                <p:cNvPicPr/>
                <p:nvPr/>
              </p:nvPicPr>
              <p:blipFill>
                <a:blip r:embed="rId1804"/>
                <a:stretch>
                  <a:fillRect/>
                </a:stretch>
              </p:blipFill>
              <p:spPr>
                <a:xfrm>
                  <a:off x="2457094" y="5662205"/>
                  <a:ext cx="3920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5">
              <p14:nvContentPartPr>
                <p14:cNvPr id="1139" name="Freihand 1138">
                  <a:extLst>
                    <a:ext uri="{FF2B5EF4-FFF2-40B4-BE49-F238E27FC236}">
                      <a16:creationId xmlns:a16="http://schemas.microsoft.com/office/drawing/2014/main" id="{4FA8B49F-C47D-437C-9A0E-7830BA686EDB}"/>
                    </a:ext>
                  </a:extLst>
                </p14:cNvPr>
                <p14:cNvContentPartPr/>
                <p14:nvPr/>
              </p14:nvContentPartPr>
              <p14:xfrm>
                <a:off x="2279614" y="5637725"/>
                <a:ext cx="200520" cy="33120"/>
              </p14:xfrm>
            </p:contentPart>
          </mc:Choice>
          <mc:Fallback>
            <p:pic>
              <p:nvPicPr>
                <p:cNvPr id="1139" name="Freihand 1138">
                  <a:extLst>
                    <a:ext uri="{FF2B5EF4-FFF2-40B4-BE49-F238E27FC236}">
                      <a16:creationId xmlns:a16="http://schemas.microsoft.com/office/drawing/2014/main" id="{4FA8B49F-C47D-437C-9A0E-7830BA686EDB}"/>
                    </a:ext>
                  </a:extLst>
                </p:cNvPr>
                <p:cNvPicPr/>
                <p:nvPr/>
              </p:nvPicPr>
              <p:blipFill>
                <a:blip r:embed="rId1806"/>
                <a:stretch>
                  <a:fillRect/>
                </a:stretch>
              </p:blipFill>
              <p:spPr>
                <a:xfrm>
                  <a:off x="2275294" y="5633405"/>
                  <a:ext cx="2091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7">
              <p14:nvContentPartPr>
                <p14:cNvPr id="1140" name="Freihand 1139">
                  <a:extLst>
                    <a:ext uri="{FF2B5EF4-FFF2-40B4-BE49-F238E27FC236}">
                      <a16:creationId xmlns:a16="http://schemas.microsoft.com/office/drawing/2014/main" id="{24BD36F9-39E8-4A6D-8BB4-59EEB3A1C9A2}"/>
                    </a:ext>
                  </a:extLst>
                </p14:cNvPr>
                <p14:cNvContentPartPr/>
                <p14:nvPr/>
              </p14:nvContentPartPr>
              <p14:xfrm>
                <a:off x="2238934" y="5614685"/>
                <a:ext cx="117000" cy="50760"/>
              </p14:xfrm>
            </p:contentPart>
          </mc:Choice>
          <mc:Fallback>
            <p:pic>
              <p:nvPicPr>
                <p:cNvPr id="1140" name="Freihand 1139">
                  <a:extLst>
                    <a:ext uri="{FF2B5EF4-FFF2-40B4-BE49-F238E27FC236}">
                      <a16:creationId xmlns:a16="http://schemas.microsoft.com/office/drawing/2014/main" id="{24BD36F9-39E8-4A6D-8BB4-59EEB3A1C9A2}"/>
                    </a:ext>
                  </a:extLst>
                </p:cNvPr>
                <p:cNvPicPr/>
                <p:nvPr/>
              </p:nvPicPr>
              <p:blipFill>
                <a:blip r:embed="rId1808"/>
                <a:stretch>
                  <a:fillRect/>
                </a:stretch>
              </p:blipFill>
              <p:spPr>
                <a:xfrm>
                  <a:off x="2234614" y="5610365"/>
                  <a:ext cx="1256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9">
              <p14:nvContentPartPr>
                <p14:cNvPr id="1142" name="Freihand 1141">
                  <a:extLst>
                    <a:ext uri="{FF2B5EF4-FFF2-40B4-BE49-F238E27FC236}">
                      <a16:creationId xmlns:a16="http://schemas.microsoft.com/office/drawing/2014/main" id="{163B9508-DA99-41F1-B464-418E8BD2710D}"/>
                    </a:ext>
                  </a:extLst>
                </p14:cNvPr>
                <p14:cNvContentPartPr/>
                <p14:nvPr/>
              </p14:nvContentPartPr>
              <p14:xfrm>
                <a:off x="2997094" y="5816645"/>
                <a:ext cx="98640" cy="83520"/>
              </p14:xfrm>
            </p:contentPart>
          </mc:Choice>
          <mc:Fallback>
            <p:pic>
              <p:nvPicPr>
                <p:cNvPr id="1142" name="Freihand 1141">
                  <a:extLst>
                    <a:ext uri="{FF2B5EF4-FFF2-40B4-BE49-F238E27FC236}">
                      <a16:creationId xmlns:a16="http://schemas.microsoft.com/office/drawing/2014/main" id="{163B9508-DA99-41F1-B464-418E8BD2710D}"/>
                    </a:ext>
                  </a:extLst>
                </p:cNvPr>
                <p:cNvPicPr/>
                <p:nvPr/>
              </p:nvPicPr>
              <p:blipFill>
                <a:blip r:embed="rId1810"/>
                <a:stretch>
                  <a:fillRect/>
                </a:stretch>
              </p:blipFill>
              <p:spPr>
                <a:xfrm>
                  <a:off x="2992774" y="5812325"/>
                  <a:ext cx="1072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1">
              <p14:nvContentPartPr>
                <p14:cNvPr id="1143" name="Freihand 1142">
                  <a:extLst>
                    <a:ext uri="{FF2B5EF4-FFF2-40B4-BE49-F238E27FC236}">
                      <a16:creationId xmlns:a16="http://schemas.microsoft.com/office/drawing/2014/main" id="{46493FA2-9CFC-4F7C-A916-52AB6940AA60}"/>
                    </a:ext>
                  </a:extLst>
                </p14:cNvPr>
                <p14:cNvContentPartPr/>
                <p14:nvPr/>
              </p14:nvContentPartPr>
              <p14:xfrm>
                <a:off x="3147214" y="5829605"/>
                <a:ext cx="55800" cy="83160"/>
              </p14:xfrm>
            </p:contentPart>
          </mc:Choice>
          <mc:Fallback>
            <p:pic>
              <p:nvPicPr>
                <p:cNvPr id="1143" name="Freihand 1142">
                  <a:extLst>
                    <a:ext uri="{FF2B5EF4-FFF2-40B4-BE49-F238E27FC236}">
                      <a16:creationId xmlns:a16="http://schemas.microsoft.com/office/drawing/2014/main" id="{46493FA2-9CFC-4F7C-A916-52AB6940AA60}"/>
                    </a:ext>
                  </a:extLst>
                </p:cNvPr>
                <p:cNvPicPr/>
                <p:nvPr/>
              </p:nvPicPr>
              <p:blipFill>
                <a:blip r:embed="rId1812"/>
                <a:stretch>
                  <a:fillRect/>
                </a:stretch>
              </p:blipFill>
              <p:spPr>
                <a:xfrm>
                  <a:off x="3142894" y="5825285"/>
                  <a:ext cx="644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3">
              <p14:nvContentPartPr>
                <p14:cNvPr id="1144" name="Freihand 1143">
                  <a:extLst>
                    <a:ext uri="{FF2B5EF4-FFF2-40B4-BE49-F238E27FC236}">
                      <a16:creationId xmlns:a16="http://schemas.microsoft.com/office/drawing/2014/main" id="{D8C7AC2A-64BD-41E4-B515-08CD080E6BDD}"/>
                    </a:ext>
                  </a:extLst>
                </p14:cNvPr>
                <p14:cNvContentPartPr/>
                <p14:nvPr/>
              </p14:nvContentPartPr>
              <p14:xfrm>
                <a:off x="3136774" y="5832845"/>
                <a:ext cx="104040" cy="66600"/>
              </p14:xfrm>
            </p:contentPart>
          </mc:Choice>
          <mc:Fallback>
            <p:pic>
              <p:nvPicPr>
                <p:cNvPr id="1144" name="Freihand 1143">
                  <a:extLst>
                    <a:ext uri="{FF2B5EF4-FFF2-40B4-BE49-F238E27FC236}">
                      <a16:creationId xmlns:a16="http://schemas.microsoft.com/office/drawing/2014/main" id="{D8C7AC2A-64BD-41E4-B515-08CD080E6BDD}"/>
                    </a:ext>
                  </a:extLst>
                </p:cNvPr>
                <p:cNvPicPr/>
                <p:nvPr/>
              </p:nvPicPr>
              <p:blipFill>
                <a:blip r:embed="rId1814"/>
                <a:stretch>
                  <a:fillRect/>
                </a:stretch>
              </p:blipFill>
              <p:spPr>
                <a:xfrm>
                  <a:off x="3132454" y="5828525"/>
                  <a:ext cx="1126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5">
              <p14:nvContentPartPr>
                <p14:cNvPr id="1145" name="Freihand 1144">
                  <a:extLst>
                    <a:ext uri="{FF2B5EF4-FFF2-40B4-BE49-F238E27FC236}">
                      <a16:creationId xmlns:a16="http://schemas.microsoft.com/office/drawing/2014/main" id="{81F62655-CA28-4501-8B0F-787D92306391}"/>
                    </a:ext>
                  </a:extLst>
                </p14:cNvPr>
                <p14:cNvContentPartPr/>
                <p14:nvPr/>
              </p14:nvContentPartPr>
              <p14:xfrm>
                <a:off x="3085654" y="5764445"/>
                <a:ext cx="151200" cy="5400"/>
              </p14:xfrm>
            </p:contentPart>
          </mc:Choice>
          <mc:Fallback>
            <p:pic>
              <p:nvPicPr>
                <p:cNvPr id="1145" name="Freihand 1144">
                  <a:extLst>
                    <a:ext uri="{FF2B5EF4-FFF2-40B4-BE49-F238E27FC236}">
                      <a16:creationId xmlns:a16="http://schemas.microsoft.com/office/drawing/2014/main" id="{81F62655-CA28-4501-8B0F-787D92306391}"/>
                    </a:ext>
                  </a:extLst>
                </p:cNvPr>
                <p:cNvPicPr/>
                <p:nvPr/>
              </p:nvPicPr>
              <p:blipFill>
                <a:blip r:embed="rId1816"/>
                <a:stretch>
                  <a:fillRect/>
                </a:stretch>
              </p:blipFill>
              <p:spPr>
                <a:xfrm>
                  <a:off x="3081334" y="5760125"/>
                  <a:ext cx="1598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7">
              <p14:nvContentPartPr>
                <p14:cNvPr id="1147" name="Freihand 1146">
                  <a:extLst>
                    <a:ext uri="{FF2B5EF4-FFF2-40B4-BE49-F238E27FC236}">
                      <a16:creationId xmlns:a16="http://schemas.microsoft.com/office/drawing/2014/main" id="{9B6CADCC-08DB-4914-95E2-A5412239CE19}"/>
                    </a:ext>
                  </a:extLst>
                </p14:cNvPr>
                <p14:cNvContentPartPr/>
                <p14:nvPr/>
              </p14:nvContentPartPr>
              <p14:xfrm>
                <a:off x="3321454" y="5850485"/>
                <a:ext cx="108720" cy="21240"/>
              </p14:xfrm>
            </p:contentPart>
          </mc:Choice>
          <mc:Fallback>
            <p:pic>
              <p:nvPicPr>
                <p:cNvPr id="1147" name="Freihand 1146">
                  <a:extLst>
                    <a:ext uri="{FF2B5EF4-FFF2-40B4-BE49-F238E27FC236}">
                      <a16:creationId xmlns:a16="http://schemas.microsoft.com/office/drawing/2014/main" id="{9B6CADCC-08DB-4914-95E2-A5412239CE19}"/>
                    </a:ext>
                  </a:extLst>
                </p:cNvPr>
                <p:cNvPicPr/>
                <p:nvPr/>
              </p:nvPicPr>
              <p:blipFill>
                <a:blip r:embed="rId1818"/>
                <a:stretch>
                  <a:fillRect/>
                </a:stretch>
              </p:blipFill>
              <p:spPr>
                <a:xfrm>
                  <a:off x="3317134" y="5846165"/>
                  <a:ext cx="1173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9">
              <p14:nvContentPartPr>
                <p14:cNvPr id="1148" name="Freihand 1147">
                  <a:extLst>
                    <a:ext uri="{FF2B5EF4-FFF2-40B4-BE49-F238E27FC236}">
                      <a16:creationId xmlns:a16="http://schemas.microsoft.com/office/drawing/2014/main" id="{5AB20B2F-F213-4778-A953-2B92BA9F7B4E}"/>
                    </a:ext>
                  </a:extLst>
                </p14:cNvPr>
                <p14:cNvContentPartPr/>
                <p14:nvPr/>
              </p14:nvContentPartPr>
              <p14:xfrm>
                <a:off x="3495334" y="5733485"/>
                <a:ext cx="120960" cy="133560"/>
              </p14:xfrm>
            </p:contentPart>
          </mc:Choice>
          <mc:Fallback>
            <p:pic>
              <p:nvPicPr>
                <p:cNvPr id="1148" name="Freihand 1147">
                  <a:extLst>
                    <a:ext uri="{FF2B5EF4-FFF2-40B4-BE49-F238E27FC236}">
                      <a16:creationId xmlns:a16="http://schemas.microsoft.com/office/drawing/2014/main" id="{5AB20B2F-F213-4778-A953-2B92BA9F7B4E}"/>
                    </a:ext>
                  </a:extLst>
                </p:cNvPr>
                <p:cNvPicPr/>
                <p:nvPr/>
              </p:nvPicPr>
              <p:blipFill>
                <a:blip r:embed="rId1820"/>
                <a:stretch>
                  <a:fillRect/>
                </a:stretch>
              </p:blipFill>
              <p:spPr>
                <a:xfrm>
                  <a:off x="3491014" y="5729165"/>
                  <a:ext cx="1296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1">
              <p14:nvContentPartPr>
                <p14:cNvPr id="1149" name="Freihand 1148">
                  <a:extLst>
                    <a:ext uri="{FF2B5EF4-FFF2-40B4-BE49-F238E27FC236}">
                      <a16:creationId xmlns:a16="http://schemas.microsoft.com/office/drawing/2014/main" id="{73670B27-6FE5-4165-8B80-D4B3125792A0}"/>
                    </a:ext>
                  </a:extLst>
                </p14:cNvPr>
                <p14:cNvContentPartPr/>
                <p14:nvPr/>
              </p14:nvContentPartPr>
              <p14:xfrm>
                <a:off x="3717814" y="5681645"/>
                <a:ext cx="176040" cy="160560"/>
              </p14:xfrm>
            </p:contentPart>
          </mc:Choice>
          <mc:Fallback>
            <p:pic>
              <p:nvPicPr>
                <p:cNvPr id="1149" name="Freihand 1148">
                  <a:extLst>
                    <a:ext uri="{FF2B5EF4-FFF2-40B4-BE49-F238E27FC236}">
                      <a16:creationId xmlns:a16="http://schemas.microsoft.com/office/drawing/2014/main" id="{73670B27-6FE5-4165-8B80-D4B3125792A0}"/>
                    </a:ext>
                  </a:extLst>
                </p:cNvPr>
                <p:cNvPicPr/>
                <p:nvPr/>
              </p:nvPicPr>
              <p:blipFill>
                <a:blip r:embed="rId1822"/>
                <a:stretch>
                  <a:fillRect/>
                </a:stretch>
              </p:blipFill>
              <p:spPr>
                <a:xfrm>
                  <a:off x="3713494" y="5677325"/>
                  <a:ext cx="1846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3">
              <p14:nvContentPartPr>
                <p14:cNvPr id="1150" name="Freihand 1149">
                  <a:extLst>
                    <a:ext uri="{FF2B5EF4-FFF2-40B4-BE49-F238E27FC236}">
                      <a16:creationId xmlns:a16="http://schemas.microsoft.com/office/drawing/2014/main" id="{5CF45850-6966-43F2-BCF1-D598494208E3}"/>
                    </a:ext>
                  </a:extLst>
                </p14:cNvPr>
                <p14:cNvContentPartPr/>
                <p14:nvPr/>
              </p14:nvContentPartPr>
              <p14:xfrm>
                <a:off x="3956854" y="5712605"/>
                <a:ext cx="94680" cy="101520"/>
              </p14:xfrm>
            </p:contentPart>
          </mc:Choice>
          <mc:Fallback>
            <p:pic>
              <p:nvPicPr>
                <p:cNvPr id="1150" name="Freihand 1149">
                  <a:extLst>
                    <a:ext uri="{FF2B5EF4-FFF2-40B4-BE49-F238E27FC236}">
                      <a16:creationId xmlns:a16="http://schemas.microsoft.com/office/drawing/2014/main" id="{5CF45850-6966-43F2-BCF1-D598494208E3}"/>
                    </a:ext>
                  </a:extLst>
                </p:cNvPr>
                <p:cNvPicPr/>
                <p:nvPr/>
              </p:nvPicPr>
              <p:blipFill>
                <a:blip r:embed="rId1824"/>
                <a:stretch>
                  <a:fillRect/>
                </a:stretch>
              </p:blipFill>
              <p:spPr>
                <a:xfrm>
                  <a:off x="3952534" y="5708285"/>
                  <a:ext cx="1033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5">
              <p14:nvContentPartPr>
                <p14:cNvPr id="1151" name="Freihand 1150">
                  <a:extLst>
                    <a:ext uri="{FF2B5EF4-FFF2-40B4-BE49-F238E27FC236}">
                      <a16:creationId xmlns:a16="http://schemas.microsoft.com/office/drawing/2014/main" id="{F4F580E5-1870-4729-AC39-0D2BAF5CCAED}"/>
                    </a:ext>
                  </a:extLst>
                </p14:cNvPr>
                <p14:cNvContentPartPr/>
                <p14:nvPr/>
              </p14:nvContentPartPr>
              <p14:xfrm>
                <a:off x="3955414" y="5723405"/>
                <a:ext cx="152640" cy="97920"/>
              </p14:xfrm>
            </p:contentPart>
          </mc:Choice>
          <mc:Fallback>
            <p:pic>
              <p:nvPicPr>
                <p:cNvPr id="1151" name="Freihand 1150">
                  <a:extLst>
                    <a:ext uri="{FF2B5EF4-FFF2-40B4-BE49-F238E27FC236}">
                      <a16:creationId xmlns:a16="http://schemas.microsoft.com/office/drawing/2014/main" id="{F4F580E5-1870-4729-AC39-0D2BAF5CCAED}"/>
                    </a:ext>
                  </a:extLst>
                </p:cNvPr>
                <p:cNvPicPr/>
                <p:nvPr/>
              </p:nvPicPr>
              <p:blipFill>
                <a:blip r:embed="rId1826"/>
                <a:stretch>
                  <a:fillRect/>
                </a:stretch>
              </p:blipFill>
              <p:spPr>
                <a:xfrm>
                  <a:off x="3951094" y="5719085"/>
                  <a:ext cx="1612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7">
              <p14:nvContentPartPr>
                <p14:cNvPr id="1152" name="Freihand 1151">
                  <a:extLst>
                    <a:ext uri="{FF2B5EF4-FFF2-40B4-BE49-F238E27FC236}">
                      <a16:creationId xmlns:a16="http://schemas.microsoft.com/office/drawing/2014/main" id="{9B14EFAD-57D2-43DE-B763-AAA2802425BB}"/>
                    </a:ext>
                  </a:extLst>
                </p14:cNvPr>
                <p14:cNvContentPartPr/>
                <p14:nvPr/>
              </p14:nvContentPartPr>
              <p14:xfrm>
                <a:off x="4101214" y="5724485"/>
                <a:ext cx="10440" cy="3600"/>
              </p14:xfrm>
            </p:contentPart>
          </mc:Choice>
          <mc:Fallback>
            <p:pic>
              <p:nvPicPr>
                <p:cNvPr id="1152" name="Freihand 1151">
                  <a:extLst>
                    <a:ext uri="{FF2B5EF4-FFF2-40B4-BE49-F238E27FC236}">
                      <a16:creationId xmlns:a16="http://schemas.microsoft.com/office/drawing/2014/main" id="{9B14EFAD-57D2-43DE-B763-AAA2802425BB}"/>
                    </a:ext>
                  </a:extLst>
                </p:cNvPr>
                <p:cNvPicPr/>
                <p:nvPr/>
              </p:nvPicPr>
              <p:blipFill>
                <a:blip r:embed="rId1828"/>
                <a:stretch>
                  <a:fillRect/>
                </a:stretch>
              </p:blipFill>
              <p:spPr>
                <a:xfrm>
                  <a:off x="4096894" y="5720165"/>
                  <a:ext cx="190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9">
              <p14:nvContentPartPr>
                <p14:cNvPr id="1153" name="Freihand 1152">
                  <a:extLst>
                    <a:ext uri="{FF2B5EF4-FFF2-40B4-BE49-F238E27FC236}">
                      <a16:creationId xmlns:a16="http://schemas.microsoft.com/office/drawing/2014/main" id="{F49E6E73-4F9A-4A0A-A464-58100B397E5F}"/>
                    </a:ext>
                  </a:extLst>
                </p14:cNvPr>
                <p14:cNvContentPartPr/>
                <p14:nvPr/>
              </p14:nvContentPartPr>
              <p14:xfrm>
                <a:off x="4102654" y="5585885"/>
                <a:ext cx="132120" cy="65520"/>
              </p14:xfrm>
            </p:contentPart>
          </mc:Choice>
          <mc:Fallback>
            <p:pic>
              <p:nvPicPr>
                <p:cNvPr id="1153" name="Freihand 1152">
                  <a:extLst>
                    <a:ext uri="{FF2B5EF4-FFF2-40B4-BE49-F238E27FC236}">
                      <a16:creationId xmlns:a16="http://schemas.microsoft.com/office/drawing/2014/main" id="{F49E6E73-4F9A-4A0A-A464-58100B397E5F}"/>
                    </a:ext>
                  </a:extLst>
                </p:cNvPr>
                <p:cNvPicPr/>
                <p:nvPr/>
              </p:nvPicPr>
              <p:blipFill>
                <a:blip r:embed="rId1830"/>
                <a:stretch>
                  <a:fillRect/>
                </a:stretch>
              </p:blipFill>
              <p:spPr>
                <a:xfrm>
                  <a:off x="4098334" y="5581565"/>
                  <a:ext cx="1407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1">
              <p14:nvContentPartPr>
                <p14:cNvPr id="1179" name="Freihand 1178">
                  <a:extLst>
                    <a:ext uri="{FF2B5EF4-FFF2-40B4-BE49-F238E27FC236}">
                      <a16:creationId xmlns:a16="http://schemas.microsoft.com/office/drawing/2014/main" id="{73EEE56B-6B82-4ACA-9A68-A54D07D93C40}"/>
                    </a:ext>
                  </a:extLst>
                </p14:cNvPr>
                <p14:cNvContentPartPr/>
                <p14:nvPr/>
              </p14:nvContentPartPr>
              <p14:xfrm>
                <a:off x="2072614" y="5919605"/>
                <a:ext cx="10440" cy="15120"/>
              </p14:xfrm>
            </p:contentPart>
          </mc:Choice>
          <mc:Fallback>
            <p:pic>
              <p:nvPicPr>
                <p:cNvPr id="1179" name="Freihand 1178">
                  <a:extLst>
                    <a:ext uri="{FF2B5EF4-FFF2-40B4-BE49-F238E27FC236}">
                      <a16:creationId xmlns:a16="http://schemas.microsoft.com/office/drawing/2014/main" id="{73EEE56B-6B82-4ACA-9A68-A54D07D93C40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2068294" y="5915285"/>
                  <a:ext cx="19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2">
              <p14:nvContentPartPr>
                <p14:cNvPr id="1180" name="Freihand 1179">
                  <a:extLst>
                    <a:ext uri="{FF2B5EF4-FFF2-40B4-BE49-F238E27FC236}">
                      <a16:creationId xmlns:a16="http://schemas.microsoft.com/office/drawing/2014/main" id="{D90E7A91-EA31-4128-9F69-F73C91ECC5EA}"/>
                    </a:ext>
                  </a:extLst>
                </p14:cNvPr>
                <p14:cNvContentPartPr/>
                <p14:nvPr/>
              </p14:nvContentPartPr>
              <p14:xfrm>
                <a:off x="2521174" y="5896925"/>
                <a:ext cx="7920" cy="7920"/>
              </p14:xfrm>
            </p:contentPart>
          </mc:Choice>
          <mc:Fallback>
            <p:pic>
              <p:nvPicPr>
                <p:cNvPr id="1180" name="Freihand 1179">
                  <a:extLst>
                    <a:ext uri="{FF2B5EF4-FFF2-40B4-BE49-F238E27FC236}">
                      <a16:creationId xmlns:a16="http://schemas.microsoft.com/office/drawing/2014/main" id="{D90E7A91-EA31-4128-9F69-F73C91ECC5EA}"/>
                    </a:ext>
                  </a:extLst>
                </p:cNvPr>
                <p:cNvPicPr/>
                <p:nvPr/>
              </p:nvPicPr>
              <p:blipFill>
                <a:blip r:embed="rId1833"/>
                <a:stretch>
                  <a:fillRect/>
                </a:stretch>
              </p:blipFill>
              <p:spPr>
                <a:xfrm>
                  <a:off x="2516854" y="5892605"/>
                  <a:ext cx="165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4">
              <p14:nvContentPartPr>
                <p14:cNvPr id="1187" name="Freihand 1186">
                  <a:extLst>
                    <a:ext uri="{FF2B5EF4-FFF2-40B4-BE49-F238E27FC236}">
                      <a16:creationId xmlns:a16="http://schemas.microsoft.com/office/drawing/2014/main" id="{C6D8884A-F0BA-40A1-B6B3-FF84869C0E22}"/>
                    </a:ext>
                  </a:extLst>
                </p14:cNvPr>
                <p14:cNvContentPartPr/>
                <p14:nvPr/>
              </p14:nvContentPartPr>
              <p14:xfrm>
                <a:off x="2972974" y="5918525"/>
                <a:ext cx="94680" cy="18720"/>
              </p14:xfrm>
            </p:contentPart>
          </mc:Choice>
          <mc:Fallback>
            <p:pic>
              <p:nvPicPr>
                <p:cNvPr id="1187" name="Freihand 1186">
                  <a:extLst>
                    <a:ext uri="{FF2B5EF4-FFF2-40B4-BE49-F238E27FC236}">
                      <a16:creationId xmlns:a16="http://schemas.microsoft.com/office/drawing/2014/main" id="{C6D8884A-F0BA-40A1-B6B3-FF84869C0E22}"/>
                    </a:ext>
                  </a:extLst>
                </p:cNvPr>
                <p:cNvPicPr/>
                <p:nvPr/>
              </p:nvPicPr>
              <p:blipFill>
                <a:blip r:embed="rId1835"/>
                <a:stretch>
                  <a:fillRect/>
                </a:stretch>
              </p:blipFill>
              <p:spPr>
                <a:xfrm>
                  <a:off x="2968654" y="5914205"/>
                  <a:ext cx="1033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6">
              <p14:nvContentPartPr>
                <p14:cNvPr id="1170" name="Freihand 1169">
                  <a:extLst>
                    <a:ext uri="{FF2B5EF4-FFF2-40B4-BE49-F238E27FC236}">
                      <a16:creationId xmlns:a16="http://schemas.microsoft.com/office/drawing/2014/main" id="{49843695-1301-40C3-BEA0-90CB8080D3AB}"/>
                    </a:ext>
                  </a:extLst>
                </p14:cNvPr>
                <p14:cNvContentPartPr/>
                <p14:nvPr/>
              </p14:nvContentPartPr>
              <p14:xfrm>
                <a:off x="2239654" y="6249005"/>
                <a:ext cx="102960" cy="78480"/>
              </p14:xfrm>
            </p:contentPart>
          </mc:Choice>
          <mc:Fallback>
            <p:pic>
              <p:nvPicPr>
                <p:cNvPr id="1170" name="Freihand 1169">
                  <a:extLst>
                    <a:ext uri="{FF2B5EF4-FFF2-40B4-BE49-F238E27FC236}">
                      <a16:creationId xmlns:a16="http://schemas.microsoft.com/office/drawing/2014/main" id="{49843695-1301-40C3-BEA0-90CB8080D3AB}"/>
                    </a:ext>
                  </a:extLst>
                </p:cNvPr>
                <p:cNvPicPr/>
                <p:nvPr/>
              </p:nvPicPr>
              <p:blipFill>
                <a:blip r:embed="rId1837"/>
                <a:stretch>
                  <a:fillRect/>
                </a:stretch>
              </p:blipFill>
              <p:spPr>
                <a:xfrm>
                  <a:off x="2235334" y="6244685"/>
                  <a:ext cx="1116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8">
              <p14:nvContentPartPr>
                <p14:cNvPr id="1171" name="Freihand 1170">
                  <a:extLst>
                    <a:ext uri="{FF2B5EF4-FFF2-40B4-BE49-F238E27FC236}">
                      <a16:creationId xmlns:a16="http://schemas.microsoft.com/office/drawing/2014/main" id="{4ECC829C-84CB-4DDE-93F4-6F445FB6D067}"/>
                    </a:ext>
                  </a:extLst>
                </p14:cNvPr>
                <p14:cNvContentPartPr/>
                <p14:nvPr/>
              </p14:nvContentPartPr>
              <p14:xfrm>
                <a:off x="2382574" y="6249365"/>
                <a:ext cx="75240" cy="44280"/>
              </p14:xfrm>
            </p:contentPart>
          </mc:Choice>
          <mc:Fallback>
            <p:pic>
              <p:nvPicPr>
                <p:cNvPr id="1171" name="Freihand 1170">
                  <a:extLst>
                    <a:ext uri="{FF2B5EF4-FFF2-40B4-BE49-F238E27FC236}">
                      <a16:creationId xmlns:a16="http://schemas.microsoft.com/office/drawing/2014/main" id="{4ECC829C-84CB-4DDE-93F4-6F445FB6D067}"/>
                    </a:ext>
                  </a:extLst>
                </p:cNvPr>
                <p:cNvPicPr/>
                <p:nvPr/>
              </p:nvPicPr>
              <p:blipFill>
                <a:blip r:embed="rId1839"/>
                <a:stretch>
                  <a:fillRect/>
                </a:stretch>
              </p:blipFill>
              <p:spPr>
                <a:xfrm>
                  <a:off x="2378254" y="6245045"/>
                  <a:ext cx="838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0">
              <p14:nvContentPartPr>
                <p14:cNvPr id="1172" name="Freihand 1171">
                  <a:extLst>
                    <a:ext uri="{FF2B5EF4-FFF2-40B4-BE49-F238E27FC236}">
                      <a16:creationId xmlns:a16="http://schemas.microsoft.com/office/drawing/2014/main" id="{13CE34A2-2D5A-40D8-BBFD-40579820C412}"/>
                    </a:ext>
                  </a:extLst>
                </p14:cNvPr>
                <p14:cNvContentPartPr/>
                <p14:nvPr/>
              </p14:nvContentPartPr>
              <p14:xfrm>
                <a:off x="2433334" y="6244325"/>
                <a:ext cx="55800" cy="119520"/>
              </p14:xfrm>
            </p:contentPart>
          </mc:Choice>
          <mc:Fallback>
            <p:pic>
              <p:nvPicPr>
                <p:cNvPr id="1172" name="Freihand 1171">
                  <a:extLst>
                    <a:ext uri="{FF2B5EF4-FFF2-40B4-BE49-F238E27FC236}">
                      <a16:creationId xmlns:a16="http://schemas.microsoft.com/office/drawing/2014/main" id="{13CE34A2-2D5A-40D8-BBFD-40579820C412}"/>
                    </a:ext>
                  </a:extLst>
                </p:cNvPr>
                <p:cNvPicPr/>
                <p:nvPr/>
              </p:nvPicPr>
              <p:blipFill>
                <a:blip r:embed="rId1841"/>
                <a:stretch>
                  <a:fillRect/>
                </a:stretch>
              </p:blipFill>
              <p:spPr>
                <a:xfrm>
                  <a:off x="2429014" y="6240005"/>
                  <a:ext cx="644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2">
              <p14:nvContentPartPr>
                <p14:cNvPr id="1173" name="Freihand 1172">
                  <a:extLst>
                    <a:ext uri="{FF2B5EF4-FFF2-40B4-BE49-F238E27FC236}">
                      <a16:creationId xmlns:a16="http://schemas.microsoft.com/office/drawing/2014/main" id="{C78F6907-0007-45DF-A07B-9F4F3AF1408F}"/>
                    </a:ext>
                  </a:extLst>
                </p14:cNvPr>
                <p14:cNvContentPartPr/>
                <p14:nvPr/>
              </p14:nvContentPartPr>
              <p14:xfrm>
                <a:off x="2358814" y="6180605"/>
                <a:ext cx="128880" cy="1440"/>
              </p14:xfrm>
            </p:contentPart>
          </mc:Choice>
          <mc:Fallback>
            <p:pic>
              <p:nvPicPr>
                <p:cNvPr id="1173" name="Freihand 1172">
                  <a:extLst>
                    <a:ext uri="{FF2B5EF4-FFF2-40B4-BE49-F238E27FC236}">
                      <a16:creationId xmlns:a16="http://schemas.microsoft.com/office/drawing/2014/main" id="{C78F6907-0007-45DF-A07B-9F4F3AF1408F}"/>
                    </a:ext>
                  </a:extLst>
                </p:cNvPr>
                <p:cNvPicPr/>
                <p:nvPr/>
              </p:nvPicPr>
              <p:blipFill>
                <a:blip r:embed="rId1044"/>
                <a:stretch>
                  <a:fillRect/>
                </a:stretch>
              </p:blipFill>
              <p:spPr>
                <a:xfrm>
                  <a:off x="2354494" y="6176285"/>
                  <a:ext cx="13752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3">
              <p14:nvContentPartPr>
                <p14:cNvPr id="1175" name="Freihand 1174">
                  <a:extLst>
                    <a:ext uri="{FF2B5EF4-FFF2-40B4-BE49-F238E27FC236}">
                      <a16:creationId xmlns:a16="http://schemas.microsoft.com/office/drawing/2014/main" id="{5CC25D38-AE5A-4302-92F7-5A69AC665114}"/>
                    </a:ext>
                  </a:extLst>
                </p14:cNvPr>
                <p14:cNvContentPartPr/>
                <p14:nvPr/>
              </p14:nvContentPartPr>
              <p14:xfrm>
                <a:off x="2560054" y="6223445"/>
                <a:ext cx="69120" cy="86400"/>
              </p14:xfrm>
            </p:contentPart>
          </mc:Choice>
          <mc:Fallback>
            <p:pic>
              <p:nvPicPr>
                <p:cNvPr id="1175" name="Freihand 1174">
                  <a:extLst>
                    <a:ext uri="{FF2B5EF4-FFF2-40B4-BE49-F238E27FC236}">
                      <a16:creationId xmlns:a16="http://schemas.microsoft.com/office/drawing/2014/main" id="{5CC25D38-AE5A-4302-92F7-5A69AC665114}"/>
                    </a:ext>
                  </a:extLst>
                </p:cNvPr>
                <p:cNvPicPr/>
                <p:nvPr/>
              </p:nvPicPr>
              <p:blipFill>
                <a:blip r:embed="rId1844"/>
                <a:stretch>
                  <a:fillRect/>
                </a:stretch>
              </p:blipFill>
              <p:spPr>
                <a:xfrm>
                  <a:off x="2555734" y="6219125"/>
                  <a:ext cx="777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5">
              <p14:nvContentPartPr>
                <p14:cNvPr id="1176" name="Freihand 1175">
                  <a:extLst>
                    <a:ext uri="{FF2B5EF4-FFF2-40B4-BE49-F238E27FC236}">
                      <a16:creationId xmlns:a16="http://schemas.microsoft.com/office/drawing/2014/main" id="{77C4CCCE-EDDB-4D60-AE44-6BBE57494DDA}"/>
                    </a:ext>
                  </a:extLst>
                </p14:cNvPr>
                <p14:cNvContentPartPr/>
                <p14:nvPr/>
              </p14:nvContentPartPr>
              <p14:xfrm>
                <a:off x="2560054" y="6233165"/>
                <a:ext cx="111240" cy="38520"/>
              </p14:xfrm>
            </p:contentPart>
          </mc:Choice>
          <mc:Fallback>
            <p:pic>
              <p:nvPicPr>
                <p:cNvPr id="1176" name="Freihand 1175">
                  <a:extLst>
                    <a:ext uri="{FF2B5EF4-FFF2-40B4-BE49-F238E27FC236}">
                      <a16:creationId xmlns:a16="http://schemas.microsoft.com/office/drawing/2014/main" id="{77C4CCCE-EDDB-4D60-AE44-6BBE57494DDA}"/>
                    </a:ext>
                  </a:extLst>
                </p:cNvPr>
                <p:cNvPicPr/>
                <p:nvPr/>
              </p:nvPicPr>
              <p:blipFill>
                <a:blip r:embed="rId1846"/>
                <a:stretch>
                  <a:fillRect/>
                </a:stretch>
              </p:blipFill>
              <p:spPr>
                <a:xfrm>
                  <a:off x="2555734" y="6228845"/>
                  <a:ext cx="1198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7">
              <p14:nvContentPartPr>
                <p14:cNvPr id="1177" name="Freihand 1176">
                  <a:extLst>
                    <a:ext uri="{FF2B5EF4-FFF2-40B4-BE49-F238E27FC236}">
                      <a16:creationId xmlns:a16="http://schemas.microsoft.com/office/drawing/2014/main" id="{9406342C-7FDD-4A11-AF8E-CBB43F6FDEE6}"/>
                    </a:ext>
                  </a:extLst>
                </p14:cNvPr>
                <p14:cNvContentPartPr/>
                <p14:nvPr/>
              </p14:nvContentPartPr>
              <p14:xfrm>
                <a:off x="2555734" y="6157205"/>
                <a:ext cx="110520" cy="1800"/>
              </p14:xfrm>
            </p:contentPart>
          </mc:Choice>
          <mc:Fallback>
            <p:pic>
              <p:nvPicPr>
                <p:cNvPr id="1177" name="Freihand 1176">
                  <a:extLst>
                    <a:ext uri="{FF2B5EF4-FFF2-40B4-BE49-F238E27FC236}">
                      <a16:creationId xmlns:a16="http://schemas.microsoft.com/office/drawing/2014/main" id="{9406342C-7FDD-4A11-AF8E-CBB43F6FDEE6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2551414" y="6152885"/>
                  <a:ext cx="11916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8">
              <p14:nvContentPartPr>
                <p14:cNvPr id="1182" name="Freihand 1181">
                  <a:extLst>
                    <a:ext uri="{FF2B5EF4-FFF2-40B4-BE49-F238E27FC236}">
                      <a16:creationId xmlns:a16="http://schemas.microsoft.com/office/drawing/2014/main" id="{9927371B-4A8F-4602-A174-1D03D09F88DA}"/>
                    </a:ext>
                  </a:extLst>
                </p14:cNvPr>
                <p14:cNvContentPartPr/>
                <p14:nvPr/>
              </p14:nvContentPartPr>
              <p14:xfrm>
                <a:off x="2823214" y="6204005"/>
                <a:ext cx="25200" cy="99720"/>
              </p14:xfrm>
            </p:contentPart>
          </mc:Choice>
          <mc:Fallback>
            <p:pic>
              <p:nvPicPr>
                <p:cNvPr id="1182" name="Freihand 1181">
                  <a:extLst>
                    <a:ext uri="{FF2B5EF4-FFF2-40B4-BE49-F238E27FC236}">
                      <a16:creationId xmlns:a16="http://schemas.microsoft.com/office/drawing/2014/main" id="{9927371B-4A8F-4602-A174-1D03D09F88DA}"/>
                    </a:ext>
                  </a:extLst>
                </p:cNvPr>
                <p:cNvPicPr/>
                <p:nvPr/>
              </p:nvPicPr>
              <p:blipFill>
                <a:blip r:embed="rId1849"/>
                <a:stretch>
                  <a:fillRect/>
                </a:stretch>
              </p:blipFill>
              <p:spPr>
                <a:xfrm>
                  <a:off x="2818894" y="6199685"/>
                  <a:ext cx="338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0">
              <p14:nvContentPartPr>
                <p14:cNvPr id="1183" name="Freihand 1182">
                  <a:extLst>
                    <a:ext uri="{FF2B5EF4-FFF2-40B4-BE49-F238E27FC236}">
                      <a16:creationId xmlns:a16="http://schemas.microsoft.com/office/drawing/2014/main" id="{D56DE696-5EB2-430A-8655-77A153334E4D}"/>
                    </a:ext>
                  </a:extLst>
                </p14:cNvPr>
                <p14:cNvContentPartPr/>
                <p14:nvPr/>
              </p14:nvContentPartPr>
              <p14:xfrm>
                <a:off x="2788654" y="6236405"/>
                <a:ext cx="118080" cy="4680"/>
              </p14:xfrm>
            </p:contentPart>
          </mc:Choice>
          <mc:Fallback>
            <p:pic>
              <p:nvPicPr>
                <p:cNvPr id="1183" name="Freihand 1182">
                  <a:extLst>
                    <a:ext uri="{FF2B5EF4-FFF2-40B4-BE49-F238E27FC236}">
                      <a16:creationId xmlns:a16="http://schemas.microsoft.com/office/drawing/2014/main" id="{D56DE696-5EB2-430A-8655-77A153334E4D}"/>
                    </a:ext>
                  </a:extLst>
                </p:cNvPr>
                <p:cNvPicPr/>
                <p:nvPr/>
              </p:nvPicPr>
              <p:blipFill>
                <a:blip r:embed="rId1851"/>
                <a:stretch>
                  <a:fillRect/>
                </a:stretch>
              </p:blipFill>
              <p:spPr>
                <a:xfrm>
                  <a:off x="2784334" y="6232085"/>
                  <a:ext cx="12672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2">
              <p14:nvContentPartPr>
                <p14:cNvPr id="1185" name="Freihand 1184">
                  <a:extLst>
                    <a:ext uri="{FF2B5EF4-FFF2-40B4-BE49-F238E27FC236}">
                      <a16:creationId xmlns:a16="http://schemas.microsoft.com/office/drawing/2014/main" id="{E0FF423A-41FD-419F-BFA4-7D93DD05E257}"/>
                    </a:ext>
                  </a:extLst>
                </p14:cNvPr>
                <p14:cNvContentPartPr/>
                <p14:nvPr/>
              </p14:nvContentPartPr>
              <p14:xfrm>
                <a:off x="2977654" y="6117605"/>
                <a:ext cx="128880" cy="146520"/>
              </p14:xfrm>
            </p:contentPart>
          </mc:Choice>
          <mc:Fallback>
            <p:pic>
              <p:nvPicPr>
                <p:cNvPr id="1185" name="Freihand 1184">
                  <a:extLst>
                    <a:ext uri="{FF2B5EF4-FFF2-40B4-BE49-F238E27FC236}">
                      <a16:creationId xmlns:a16="http://schemas.microsoft.com/office/drawing/2014/main" id="{E0FF423A-41FD-419F-BFA4-7D93DD05E257}"/>
                    </a:ext>
                  </a:extLst>
                </p:cNvPr>
                <p:cNvPicPr/>
                <p:nvPr/>
              </p:nvPicPr>
              <p:blipFill>
                <a:blip r:embed="rId1853"/>
                <a:stretch>
                  <a:fillRect/>
                </a:stretch>
              </p:blipFill>
              <p:spPr>
                <a:xfrm>
                  <a:off x="2973334" y="6113285"/>
                  <a:ext cx="1375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4">
              <p14:nvContentPartPr>
                <p14:cNvPr id="1188" name="Freihand 1187">
                  <a:extLst>
                    <a:ext uri="{FF2B5EF4-FFF2-40B4-BE49-F238E27FC236}">
                      <a16:creationId xmlns:a16="http://schemas.microsoft.com/office/drawing/2014/main" id="{4CA0A34F-2F82-41A1-B2E7-D3F1E7F872E8}"/>
                    </a:ext>
                  </a:extLst>
                </p14:cNvPr>
                <p14:cNvContentPartPr/>
                <p14:nvPr/>
              </p14:nvContentPartPr>
              <p14:xfrm>
                <a:off x="2880454" y="6178085"/>
                <a:ext cx="80640" cy="93960"/>
              </p14:xfrm>
            </p:contentPart>
          </mc:Choice>
          <mc:Fallback>
            <p:pic>
              <p:nvPicPr>
                <p:cNvPr id="1188" name="Freihand 1187">
                  <a:extLst>
                    <a:ext uri="{FF2B5EF4-FFF2-40B4-BE49-F238E27FC236}">
                      <a16:creationId xmlns:a16="http://schemas.microsoft.com/office/drawing/2014/main" id="{4CA0A34F-2F82-41A1-B2E7-D3F1E7F872E8}"/>
                    </a:ext>
                  </a:extLst>
                </p:cNvPr>
                <p:cNvPicPr/>
                <p:nvPr/>
              </p:nvPicPr>
              <p:blipFill>
                <a:blip r:embed="rId1855"/>
                <a:stretch>
                  <a:fillRect/>
                </a:stretch>
              </p:blipFill>
              <p:spPr>
                <a:xfrm>
                  <a:off x="2876134" y="6173765"/>
                  <a:ext cx="892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6">
              <p14:nvContentPartPr>
                <p14:cNvPr id="1191" name="Freihand 1190">
                  <a:extLst>
                    <a:ext uri="{FF2B5EF4-FFF2-40B4-BE49-F238E27FC236}">
                      <a16:creationId xmlns:a16="http://schemas.microsoft.com/office/drawing/2014/main" id="{5F99F0A2-8777-4B92-BEF0-884A7FD7A3CA}"/>
                    </a:ext>
                  </a:extLst>
                </p14:cNvPr>
                <p14:cNvContentPartPr/>
                <p14:nvPr/>
              </p14:nvContentPartPr>
              <p14:xfrm>
                <a:off x="2793334" y="5924285"/>
                <a:ext cx="70200" cy="10440"/>
              </p14:xfrm>
            </p:contentPart>
          </mc:Choice>
          <mc:Fallback>
            <p:pic>
              <p:nvPicPr>
                <p:cNvPr id="1191" name="Freihand 1190">
                  <a:extLst>
                    <a:ext uri="{FF2B5EF4-FFF2-40B4-BE49-F238E27FC236}">
                      <a16:creationId xmlns:a16="http://schemas.microsoft.com/office/drawing/2014/main" id="{5F99F0A2-8777-4B92-BEF0-884A7FD7A3CA}"/>
                    </a:ext>
                  </a:extLst>
                </p:cNvPr>
                <p:cNvPicPr/>
                <p:nvPr/>
              </p:nvPicPr>
              <p:blipFill>
                <a:blip r:embed="rId1857"/>
                <a:stretch>
                  <a:fillRect/>
                </a:stretch>
              </p:blipFill>
              <p:spPr>
                <a:xfrm>
                  <a:off x="2789014" y="5919965"/>
                  <a:ext cx="788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8">
              <p14:nvContentPartPr>
                <p14:cNvPr id="1192" name="Freihand 1191">
                  <a:extLst>
                    <a:ext uri="{FF2B5EF4-FFF2-40B4-BE49-F238E27FC236}">
                      <a16:creationId xmlns:a16="http://schemas.microsoft.com/office/drawing/2014/main" id="{5E70F77B-A43F-4373-80BC-14AB67239F13}"/>
                    </a:ext>
                  </a:extLst>
                </p14:cNvPr>
                <p14:cNvContentPartPr/>
                <p14:nvPr/>
              </p14:nvContentPartPr>
              <p14:xfrm>
                <a:off x="3155854" y="5920685"/>
                <a:ext cx="87120" cy="16200"/>
              </p14:xfrm>
            </p:contentPart>
          </mc:Choice>
          <mc:Fallback>
            <p:pic>
              <p:nvPicPr>
                <p:cNvPr id="1192" name="Freihand 1191">
                  <a:extLst>
                    <a:ext uri="{FF2B5EF4-FFF2-40B4-BE49-F238E27FC236}">
                      <a16:creationId xmlns:a16="http://schemas.microsoft.com/office/drawing/2014/main" id="{5E70F77B-A43F-4373-80BC-14AB67239F13}"/>
                    </a:ext>
                  </a:extLst>
                </p:cNvPr>
                <p:cNvPicPr/>
                <p:nvPr/>
              </p:nvPicPr>
              <p:blipFill>
                <a:blip r:embed="rId1859"/>
                <a:stretch>
                  <a:fillRect/>
                </a:stretch>
              </p:blipFill>
              <p:spPr>
                <a:xfrm>
                  <a:off x="3151534" y="5916365"/>
                  <a:ext cx="957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0">
              <p14:nvContentPartPr>
                <p14:cNvPr id="1193" name="Freihand 1192">
                  <a:extLst>
                    <a:ext uri="{FF2B5EF4-FFF2-40B4-BE49-F238E27FC236}">
                      <a16:creationId xmlns:a16="http://schemas.microsoft.com/office/drawing/2014/main" id="{2B2DEE6D-6D8C-4EF9-A89E-51189DF5D855}"/>
                    </a:ext>
                  </a:extLst>
                </p14:cNvPr>
                <p14:cNvContentPartPr/>
                <p14:nvPr/>
              </p14:nvContentPartPr>
              <p14:xfrm>
                <a:off x="3201934" y="6176285"/>
                <a:ext cx="74160" cy="80280"/>
              </p14:xfrm>
            </p:contentPart>
          </mc:Choice>
          <mc:Fallback>
            <p:pic>
              <p:nvPicPr>
                <p:cNvPr id="1193" name="Freihand 1192">
                  <a:extLst>
                    <a:ext uri="{FF2B5EF4-FFF2-40B4-BE49-F238E27FC236}">
                      <a16:creationId xmlns:a16="http://schemas.microsoft.com/office/drawing/2014/main" id="{2B2DEE6D-6D8C-4EF9-A89E-51189DF5D855}"/>
                    </a:ext>
                  </a:extLst>
                </p:cNvPr>
                <p:cNvPicPr/>
                <p:nvPr/>
              </p:nvPicPr>
              <p:blipFill>
                <a:blip r:embed="rId1861"/>
                <a:stretch>
                  <a:fillRect/>
                </a:stretch>
              </p:blipFill>
              <p:spPr>
                <a:xfrm>
                  <a:off x="3197614" y="6171965"/>
                  <a:ext cx="828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2">
              <p14:nvContentPartPr>
                <p14:cNvPr id="1194" name="Freihand 1193">
                  <a:extLst>
                    <a:ext uri="{FF2B5EF4-FFF2-40B4-BE49-F238E27FC236}">
                      <a16:creationId xmlns:a16="http://schemas.microsoft.com/office/drawing/2014/main" id="{3454718D-716C-4E1F-922B-307A7F356588}"/>
                    </a:ext>
                  </a:extLst>
                </p14:cNvPr>
                <p14:cNvContentPartPr/>
                <p14:nvPr/>
              </p14:nvContentPartPr>
              <p14:xfrm>
                <a:off x="3199054" y="6175565"/>
                <a:ext cx="90360" cy="56520"/>
              </p14:xfrm>
            </p:contentPart>
          </mc:Choice>
          <mc:Fallback>
            <p:pic>
              <p:nvPicPr>
                <p:cNvPr id="1194" name="Freihand 1193">
                  <a:extLst>
                    <a:ext uri="{FF2B5EF4-FFF2-40B4-BE49-F238E27FC236}">
                      <a16:creationId xmlns:a16="http://schemas.microsoft.com/office/drawing/2014/main" id="{3454718D-716C-4E1F-922B-307A7F356588}"/>
                    </a:ext>
                  </a:extLst>
                </p:cNvPr>
                <p:cNvPicPr/>
                <p:nvPr/>
              </p:nvPicPr>
              <p:blipFill>
                <a:blip r:embed="rId1863"/>
                <a:stretch>
                  <a:fillRect/>
                </a:stretch>
              </p:blipFill>
              <p:spPr>
                <a:xfrm>
                  <a:off x="3194734" y="6171245"/>
                  <a:ext cx="990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4">
              <p14:nvContentPartPr>
                <p14:cNvPr id="1195" name="Freihand 1194">
                  <a:extLst>
                    <a:ext uri="{FF2B5EF4-FFF2-40B4-BE49-F238E27FC236}">
                      <a16:creationId xmlns:a16="http://schemas.microsoft.com/office/drawing/2014/main" id="{3A453A03-C352-4D20-9EEF-0F405186E747}"/>
                    </a:ext>
                  </a:extLst>
                </p14:cNvPr>
                <p14:cNvContentPartPr/>
                <p14:nvPr/>
              </p14:nvContentPartPr>
              <p14:xfrm>
                <a:off x="3164134" y="6126965"/>
                <a:ext cx="108720" cy="8640"/>
              </p14:xfrm>
            </p:contentPart>
          </mc:Choice>
          <mc:Fallback>
            <p:pic>
              <p:nvPicPr>
                <p:cNvPr id="1195" name="Freihand 1194">
                  <a:extLst>
                    <a:ext uri="{FF2B5EF4-FFF2-40B4-BE49-F238E27FC236}">
                      <a16:creationId xmlns:a16="http://schemas.microsoft.com/office/drawing/2014/main" id="{3A453A03-C352-4D20-9EEF-0F405186E747}"/>
                    </a:ext>
                  </a:extLst>
                </p:cNvPr>
                <p:cNvPicPr/>
                <p:nvPr/>
              </p:nvPicPr>
              <p:blipFill>
                <a:blip r:embed="rId1865"/>
                <a:stretch>
                  <a:fillRect/>
                </a:stretch>
              </p:blipFill>
              <p:spPr>
                <a:xfrm>
                  <a:off x="3159814" y="6122645"/>
                  <a:ext cx="1173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6">
              <p14:nvContentPartPr>
                <p14:cNvPr id="1196" name="Freihand 1195">
                  <a:extLst>
                    <a:ext uri="{FF2B5EF4-FFF2-40B4-BE49-F238E27FC236}">
                      <a16:creationId xmlns:a16="http://schemas.microsoft.com/office/drawing/2014/main" id="{0117F631-9DD2-4302-AE67-63AE5ADF104E}"/>
                    </a:ext>
                  </a:extLst>
                </p14:cNvPr>
                <p14:cNvContentPartPr/>
                <p14:nvPr/>
              </p14:nvContentPartPr>
              <p14:xfrm>
                <a:off x="3286894" y="5992685"/>
                <a:ext cx="101880" cy="91080"/>
              </p14:xfrm>
            </p:contentPart>
          </mc:Choice>
          <mc:Fallback>
            <p:pic>
              <p:nvPicPr>
                <p:cNvPr id="1196" name="Freihand 1195">
                  <a:extLst>
                    <a:ext uri="{FF2B5EF4-FFF2-40B4-BE49-F238E27FC236}">
                      <a16:creationId xmlns:a16="http://schemas.microsoft.com/office/drawing/2014/main" id="{0117F631-9DD2-4302-AE67-63AE5ADF104E}"/>
                    </a:ext>
                  </a:extLst>
                </p:cNvPr>
                <p:cNvPicPr/>
                <p:nvPr/>
              </p:nvPicPr>
              <p:blipFill>
                <a:blip r:embed="rId1867"/>
                <a:stretch>
                  <a:fillRect/>
                </a:stretch>
              </p:blipFill>
              <p:spPr>
                <a:xfrm>
                  <a:off x="3282574" y="5988365"/>
                  <a:ext cx="1105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8">
              <p14:nvContentPartPr>
                <p14:cNvPr id="1198" name="Freihand 1197">
                  <a:extLst>
                    <a:ext uri="{FF2B5EF4-FFF2-40B4-BE49-F238E27FC236}">
                      <a16:creationId xmlns:a16="http://schemas.microsoft.com/office/drawing/2014/main" id="{5D9C85F4-1DF0-4F3E-B3D7-599ABBC224D6}"/>
                    </a:ext>
                  </a:extLst>
                </p14:cNvPr>
                <p14:cNvContentPartPr/>
                <p14:nvPr/>
              </p14:nvContentPartPr>
              <p14:xfrm>
                <a:off x="3411814" y="6189965"/>
                <a:ext cx="127800" cy="5760"/>
              </p14:xfrm>
            </p:contentPart>
          </mc:Choice>
          <mc:Fallback>
            <p:pic>
              <p:nvPicPr>
                <p:cNvPr id="1198" name="Freihand 1197">
                  <a:extLst>
                    <a:ext uri="{FF2B5EF4-FFF2-40B4-BE49-F238E27FC236}">
                      <a16:creationId xmlns:a16="http://schemas.microsoft.com/office/drawing/2014/main" id="{5D9C85F4-1DF0-4F3E-B3D7-599ABBC224D6}"/>
                    </a:ext>
                  </a:extLst>
                </p:cNvPr>
                <p:cNvPicPr/>
                <p:nvPr/>
              </p:nvPicPr>
              <p:blipFill>
                <a:blip r:embed="rId1869"/>
                <a:stretch>
                  <a:fillRect/>
                </a:stretch>
              </p:blipFill>
              <p:spPr>
                <a:xfrm>
                  <a:off x="3407494" y="6185645"/>
                  <a:ext cx="13644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0">
              <p14:nvContentPartPr>
                <p14:cNvPr id="1199" name="Freihand 1198">
                  <a:extLst>
                    <a:ext uri="{FF2B5EF4-FFF2-40B4-BE49-F238E27FC236}">
                      <a16:creationId xmlns:a16="http://schemas.microsoft.com/office/drawing/2014/main" id="{E949A071-20EB-4289-8E98-45AA0BE15192}"/>
                    </a:ext>
                  </a:extLst>
                </p14:cNvPr>
                <p14:cNvContentPartPr/>
                <p14:nvPr/>
              </p14:nvContentPartPr>
              <p14:xfrm>
                <a:off x="3615214" y="6091325"/>
                <a:ext cx="81000" cy="138960"/>
              </p14:xfrm>
            </p:contentPart>
          </mc:Choice>
          <mc:Fallback>
            <p:pic>
              <p:nvPicPr>
                <p:cNvPr id="1199" name="Freihand 1198">
                  <a:extLst>
                    <a:ext uri="{FF2B5EF4-FFF2-40B4-BE49-F238E27FC236}">
                      <a16:creationId xmlns:a16="http://schemas.microsoft.com/office/drawing/2014/main" id="{E949A071-20EB-4289-8E98-45AA0BE15192}"/>
                    </a:ext>
                  </a:extLst>
                </p:cNvPr>
                <p:cNvPicPr/>
                <p:nvPr/>
              </p:nvPicPr>
              <p:blipFill>
                <a:blip r:embed="rId1871"/>
                <a:stretch>
                  <a:fillRect/>
                </a:stretch>
              </p:blipFill>
              <p:spPr>
                <a:xfrm>
                  <a:off x="3610894" y="6087005"/>
                  <a:ext cx="896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2">
              <p14:nvContentPartPr>
                <p14:cNvPr id="1200" name="Freihand 1199">
                  <a:extLst>
                    <a:ext uri="{FF2B5EF4-FFF2-40B4-BE49-F238E27FC236}">
                      <a16:creationId xmlns:a16="http://schemas.microsoft.com/office/drawing/2014/main" id="{D37F78FB-4483-4F9A-80FA-88C78D4C9E3E}"/>
                    </a:ext>
                  </a:extLst>
                </p14:cNvPr>
                <p14:cNvContentPartPr/>
                <p14:nvPr/>
              </p14:nvContentPartPr>
              <p14:xfrm>
                <a:off x="3794854" y="6076205"/>
                <a:ext cx="144360" cy="7560"/>
              </p14:xfrm>
            </p:contentPart>
          </mc:Choice>
          <mc:Fallback>
            <p:pic>
              <p:nvPicPr>
                <p:cNvPr id="1200" name="Freihand 1199">
                  <a:extLst>
                    <a:ext uri="{FF2B5EF4-FFF2-40B4-BE49-F238E27FC236}">
                      <a16:creationId xmlns:a16="http://schemas.microsoft.com/office/drawing/2014/main" id="{D37F78FB-4483-4F9A-80FA-88C78D4C9E3E}"/>
                    </a:ext>
                  </a:extLst>
                </p:cNvPr>
                <p:cNvPicPr/>
                <p:nvPr/>
              </p:nvPicPr>
              <p:blipFill>
                <a:blip r:embed="rId1873"/>
                <a:stretch>
                  <a:fillRect/>
                </a:stretch>
              </p:blipFill>
              <p:spPr>
                <a:xfrm>
                  <a:off x="3790534" y="6071885"/>
                  <a:ext cx="1530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4">
              <p14:nvContentPartPr>
                <p14:cNvPr id="1201" name="Freihand 1200">
                  <a:extLst>
                    <a:ext uri="{FF2B5EF4-FFF2-40B4-BE49-F238E27FC236}">
                      <a16:creationId xmlns:a16="http://schemas.microsoft.com/office/drawing/2014/main" id="{C11C456B-F7E3-4486-8E9F-8FBB288E942D}"/>
                    </a:ext>
                  </a:extLst>
                </p14:cNvPr>
                <p14:cNvContentPartPr/>
                <p14:nvPr/>
              </p14:nvContentPartPr>
              <p14:xfrm>
                <a:off x="3811414" y="6093125"/>
                <a:ext cx="133560" cy="114120"/>
              </p14:xfrm>
            </p:contentPart>
          </mc:Choice>
          <mc:Fallback>
            <p:pic>
              <p:nvPicPr>
                <p:cNvPr id="1201" name="Freihand 1200">
                  <a:extLst>
                    <a:ext uri="{FF2B5EF4-FFF2-40B4-BE49-F238E27FC236}">
                      <a16:creationId xmlns:a16="http://schemas.microsoft.com/office/drawing/2014/main" id="{C11C456B-F7E3-4486-8E9F-8FBB288E942D}"/>
                    </a:ext>
                  </a:extLst>
                </p:cNvPr>
                <p:cNvPicPr/>
                <p:nvPr/>
              </p:nvPicPr>
              <p:blipFill>
                <a:blip r:embed="rId1875"/>
                <a:stretch>
                  <a:fillRect/>
                </a:stretch>
              </p:blipFill>
              <p:spPr>
                <a:xfrm>
                  <a:off x="3807094" y="6088805"/>
                  <a:ext cx="1422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6">
              <p14:nvContentPartPr>
                <p14:cNvPr id="1202" name="Freihand 1201">
                  <a:extLst>
                    <a:ext uri="{FF2B5EF4-FFF2-40B4-BE49-F238E27FC236}">
                      <a16:creationId xmlns:a16="http://schemas.microsoft.com/office/drawing/2014/main" id="{72EB56B9-BBEA-4FD2-BAF8-910726DDBAD2}"/>
                    </a:ext>
                  </a:extLst>
                </p14:cNvPr>
                <p14:cNvContentPartPr/>
                <p14:nvPr/>
              </p14:nvContentPartPr>
              <p14:xfrm>
                <a:off x="4023454" y="6104285"/>
                <a:ext cx="87480" cy="90720"/>
              </p14:xfrm>
            </p:contentPart>
          </mc:Choice>
          <mc:Fallback>
            <p:pic>
              <p:nvPicPr>
                <p:cNvPr id="1202" name="Freihand 1201">
                  <a:extLst>
                    <a:ext uri="{FF2B5EF4-FFF2-40B4-BE49-F238E27FC236}">
                      <a16:creationId xmlns:a16="http://schemas.microsoft.com/office/drawing/2014/main" id="{72EB56B9-BBEA-4FD2-BAF8-910726DDBAD2}"/>
                    </a:ext>
                  </a:extLst>
                </p:cNvPr>
                <p:cNvPicPr/>
                <p:nvPr/>
              </p:nvPicPr>
              <p:blipFill>
                <a:blip r:embed="rId1877"/>
                <a:stretch>
                  <a:fillRect/>
                </a:stretch>
              </p:blipFill>
              <p:spPr>
                <a:xfrm>
                  <a:off x="4019134" y="6099965"/>
                  <a:ext cx="961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8">
              <p14:nvContentPartPr>
                <p14:cNvPr id="1203" name="Freihand 1202">
                  <a:extLst>
                    <a:ext uri="{FF2B5EF4-FFF2-40B4-BE49-F238E27FC236}">
                      <a16:creationId xmlns:a16="http://schemas.microsoft.com/office/drawing/2014/main" id="{286A656A-DF12-4C01-B959-2D362ACCB751}"/>
                    </a:ext>
                  </a:extLst>
                </p14:cNvPr>
                <p14:cNvContentPartPr/>
                <p14:nvPr/>
              </p14:nvContentPartPr>
              <p14:xfrm>
                <a:off x="4030654" y="6107165"/>
                <a:ext cx="146880" cy="86400"/>
              </p14:xfrm>
            </p:contentPart>
          </mc:Choice>
          <mc:Fallback>
            <p:pic>
              <p:nvPicPr>
                <p:cNvPr id="1203" name="Freihand 1202">
                  <a:extLst>
                    <a:ext uri="{FF2B5EF4-FFF2-40B4-BE49-F238E27FC236}">
                      <a16:creationId xmlns:a16="http://schemas.microsoft.com/office/drawing/2014/main" id="{286A656A-DF12-4C01-B959-2D362ACCB751}"/>
                    </a:ext>
                  </a:extLst>
                </p:cNvPr>
                <p:cNvPicPr/>
                <p:nvPr/>
              </p:nvPicPr>
              <p:blipFill>
                <a:blip r:embed="rId1879"/>
                <a:stretch>
                  <a:fillRect/>
                </a:stretch>
              </p:blipFill>
              <p:spPr>
                <a:xfrm>
                  <a:off x="4026334" y="6102845"/>
                  <a:ext cx="1555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0">
              <p14:nvContentPartPr>
                <p14:cNvPr id="1204" name="Freihand 1203">
                  <a:extLst>
                    <a:ext uri="{FF2B5EF4-FFF2-40B4-BE49-F238E27FC236}">
                      <a16:creationId xmlns:a16="http://schemas.microsoft.com/office/drawing/2014/main" id="{392894A2-257E-4FBB-B8C7-5B0C705CC197}"/>
                    </a:ext>
                  </a:extLst>
                </p14:cNvPr>
                <p14:cNvContentPartPr/>
                <p14:nvPr/>
              </p14:nvContentPartPr>
              <p14:xfrm>
                <a:off x="4172134" y="6080885"/>
                <a:ext cx="10080" cy="5040"/>
              </p14:xfrm>
            </p:contentPart>
          </mc:Choice>
          <mc:Fallback>
            <p:pic>
              <p:nvPicPr>
                <p:cNvPr id="1204" name="Freihand 1203">
                  <a:extLst>
                    <a:ext uri="{FF2B5EF4-FFF2-40B4-BE49-F238E27FC236}">
                      <a16:creationId xmlns:a16="http://schemas.microsoft.com/office/drawing/2014/main" id="{392894A2-257E-4FBB-B8C7-5B0C705CC197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167814" y="6076565"/>
                  <a:ext cx="187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1">
              <p14:nvContentPartPr>
                <p14:cNvPr id="1205" name="Freihand 1204">
                  <a:extLst>
                    <a:ext uri="{FF2B5EF4-FFF2-40B4-BE49-F238E27FC236}">
                      <a16:creationId xmlns:a16="http://schemas.microsoft.com/office/drawing/2014/main" id="{08A6ECBA-0186-4657-A803-0BEC5FAD5FC1}"/>
                    </a:ext>
                  </a:extLst>
                </p14:cNvPr>
                <p14:cNvContentPartPr/>
                <p14:nvPr/>
              </p14:nvContentPartPr>
              <p14:xfrm>
                <a:off x="4177174" y="5926445"/>
                <a:ext cx="152640" cy="82440"/>
              </p14:xfrm>
            </p:contentPart>
          </mc:Choice>
          <mc:Fallback>
            <p:pic>
              <p:nvPicPr>
                <p:cNvPr id="1205" name="Freihand 1204">
                  <a:extLst>
                    <a:ext uri="{FF2B5EF4-FFF2-40B4-BE49-F238E27FC236}">
                      <a16:creationId xmlns:a16="http://schemas.microsoft.com/office/drawing/2014/main" id="{08A6ECBA-0186-4657-A803-0BEC5FAD5FC1}"/>
                    </a:ext>
                  </a:extLst>
                </p:cNvPr>
                <p:cNvPicPr/>
                <p:nvPr/>
              </p:nvPicPr>
              <p:blipFill>
                <a:blip r:embed="rId1882"/>
                <a:stretch>
                  <a:fillRect/>
                </a:stretch>
              </p:blipFill>
              <p:spPr>
                <a:xfrm>
                  <a:off x="4172854" y="5922125"/>
                  <a:ext cx="1612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3">
              <p14:nvContentPartPr>
                <p14:cNvPr id="1207" name="Freihand 1206">
                  <a:extLst>
                    <a:ext uri="{FF2B5EF4-FFF2-40B4-BE49-F238E27FC236}">
                      <a16:creationId xmlns:a16="http://schemas.microsoft.com/office/drawing/2014/main" id="{A004AF7D-D41C-4478-A6DD-9AAB800CBE71}"/>
                    </a:ext>
                  </a:extLst>
                </p14:cNvPr>
                <p14:cNvContentPartPr/>
                <p14:nvPr/>
              </p14:nvContentPartPr>
              <p14:xfrm>
                <a:off x="3004654" y="6323525"/>
                <a:ext cx="11160" cy="13680"/>
              </p14:xfrm>
            </p:contentPart>
          </mc:Choice>
          <mc:Fallback>
            <p:pic>
              <p:nvPicPr>
                <p:cNvPr id="1207" name="Freihand 1206">
                  <a:extLst>
                    <a:ext uri="{FF2B5EF4-FFF2-40B4-BE49-F238E27FC236}">
                      <a16:creationId xmlns:a16="http://schemas.microsoft.com/office/drawing/2014/main" id="{A004AF7D-D41C-4478-A6DD-9AAB800CBE71}"/>
                    </a:ext>
                  </a:extLst>
                </p:cNvPr>
                <p:cNvPicPr/>
                <p:nvPr/>
              </p:nvPicPr>
              <p:blipFill>
                <a:blip r:embed="rId1884"/>
                <a:stretch>
                  <a:fillRect/>
                </a:stretch>
              </p:blipFill>
              <p:spPr>
                <a:xfrm>
                  <a:off x="3000334" y="6319205"/>
                  <a:ext cx="198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5">
              <p14:nvContentPartPr>
                <p14:cNvPr id="1208" name="Freihand 1207">
                  <a:extLst>
                    <a:ext uri="{FF2B5EF4-FFF2-40B4-BE49-F238E27FC236}">
                      <a16:creationId xmlns:a16="http://schemas.microsoft.com/office/drawing/2014/main" id="{DB264873-1D03-4D8C-A527-26B02906926D}"/>
                    </a:ext>
                  </a:extLst>
                </p14:cNvPr>
                <p14:cNvContentPartPr/>
                <p14:nvPr/>
              </p14:nvContentPartPr>
              <p14:xfrm>
                <a:off x="2972974" y="6309845"/>
                <a:ext cx="131760" cy="30960"/>
              </p14:xfrm>
            </p:contentPart>
          </mc:Choice>
          <mc:Fallback>
            <p:pic>
              <p:nvPicPr>
                <p:cNvPr id="1208" name="Freihand 1207">
                  <a:extLst>
                    <a:ext uri="{FF2B5EF4-FFF2-40B4-BE49-F238E27FC236}">
                      <a16:creationId xmlns:a16="http://schemas.microsoft.com/office/drawing/2014/main" id="{DB264873-1D03-4D8C-A527-26B02906926D}"/>
                    </a:ext>
                  </a:extLst>
                </p:cNvPr>
                <p:cNvPicPr/>
                <p:nvPr/>
              </p:nvPicPr>
              <p:blipFill>
                <a:blip r:embed="rId1886"/>
                <a:stretch>
                  <a:fillRect/>
                </a:stretch>
              </p:blipFill>
              <p:spPr>
                <a:xfrm>
                  <a:off x="2968654" y="6305525"/>
                  <a:ext cx="140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7">
              <p14:nvContentPartPr>
                <p14:cNvPr id="1210" name="Freihand 1209">
                  <a:extLst>
                    <a:ext uri="{FF2B5EF4-FFF2-40B4-BE49-F238E27FC236}">
                      <a16:creationId xmlns:a16="http://schemas.microsoft.com/office/drawing/2014/main" id="{EACA9282-FDCD-470C-88A3-900B6B08299E}"/>
                    </a:ext>
                  </a:extLst>
                </p14:cNvPr>
                <p14:cNvContentPartPr/>
                <p14:nvPr/>
              </p14:nvContentPartPr>
              <p14:xfrm>
                <a:off x="3573094" y="6290045"/>
                <a:ext cx="167760" cy="20160"/>
              </p14:xfrm>
            </p:contentPart>
          </mc:Choice>
          <mc:Fallback>
            <p:pic>
              <p:nvPicPr>
                <p:cNvPr id="1210" name="Freihand 1209">
                  <a:extLst>
                    <a:ext uri="{FF2B5EF4-FFF2-40B4-BE49-F238E27FC236}">
                      <a16:creationId xmlns:a16="http://schemas.microsoft.com/office/drawing/2014/main" id="{EACA9282-FDCD-470C-88A3-900B6B08299E}"/>
                    </a:ext>
                  </a:extLst>
                </p:cNvPr>
                <p:cNvPicPr/>
                <p:nvPr/>
              </p:nvPicPr>
              <p:blipFill>
                <a:blip r:embed="rId1888"/>
                <a:stretch>
                  <a:fillRect/>
                </a:stretch>
              </p:blipFill>
              <p:spPr>
                <a:xfrm>
                  <a:off x="3568774" y="6285725"/>
                  <a:ext cx="1764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9">
              <p14:nvContentPartPr>
                <p14:cNvPr id="1211" name="Freihand 1210">
                  <a:extLst>
                    <a:ext uri="{FF2B5EF4-FFF2-40B4-BE49-F238E27FC236}">
                      <a16:creationId xmlns:a16="http://schemas.microsoft.com/office/drawing/2014/main" id="{74F0D2C8-745C-484C-BFB7-5DA1C7BFB7BD}"/>
                    </a:ext>
                  </a:extLst>
                </p14:cNvPr>
                <p14:cNvContentPartPr/>
                <p14:nvPr/>
              </p14:nvContentPartPr>
              <p14:xfrm>
                <a:off x="4451134" y="6096725"/>
                <a:ext cx="138960" cy="5760"/>
              </p14:xfrm>
            </p:contentPart>
          </mc:Choice>
          <mc:Fallback>
            <p:pic>
              <p:nvPicPr>
                <p:cNvPr id="1211" name="Freihand 1210">
                  <a:extLst>
                    <a:ext uri="{FF2B5EF4-FFF2-40B4-BE49-F238E27FC236}">
                      <a16:creationId xmlns:a16="http://schemas.microsoft.com/office/drawing/2014/main" id="{74F0D2C8-745C-484C-BFB7-5DA1C7BFB7BD}"/>
                    </a:ext>
                  </a:extLst>
                </p:cNvPr>
                <p:cNvPicPr/>
                <p:nvPr/>
              </p:nvPicPr>
              <p:blipFill>
                <a:blip r:embed="rId1890"/>
                <a:stretch>
                  <a:fillRect/>
                </a:stretch>
              </p:blipFill>
              <p:spPr>
                <a:xfrm>
                  <a:off x="4446814" y="6092405"/>
                  <a:ext cx="1476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1">
              <p14:nvContentPartPr>
                <p14:cNvPr id="1212" name="Freihand 1211">
                  <a:extLst>
                    <a:ext uri="{FF2B5EF4-FFF2-40B4-BE49-F238E27FC236}">
                      <a16:creationId xmlns:a16="http://schemas.microsoft.com/office/drawing/2014/main" id="{4E43CD63-99EE-4E8F-876D-F4DF975B8611}"/>
                    </a:ext>
                  </a:extLst>
                </p14:cNvPr>
                <p14:cNvContentPartPr/>
                <p14:nvPr/>
              </p14:nvContentPartPr>
              <p14:xfrm>
                <a:off x="4440694" y="6139205"/>
                <a:ext cx="147960" cy="10800"/>
              </p14:xfrm>
            </p:contentPart>
          </mc:Choice>
          <mc:Fallback>
            <p:pic>
              <p:nvPicPr>
                <p:cNvPr id="1212" name="Freihand 1211">
                  <a:extLst>
                    <a:ext uri="{FF2B5EF4-FFF2-40B4-BE49-F238E27FC236}">
                      <a16:creationId xmlns:a16="http://schemas.microsoft.com/office/drawing/2014/main" id="{4E43CD63-99EE-4E8F-876D-F4DF975B8611}"/>
                    </a:ext>
                  </a:extLst>
                </p:cNvPr>
                <p:cNvPicPr/>
                <p:nvPr/>
              </p:nvPicPr>
              <p:blipFill>
                <a:blip r:embed="rId1892"/>
                <a:stretch>
                  <a:fillRect/>
                </a:stretch>
              </p:blipFill>
              <p:spPr>
                <a:xfrm>
                  <a:off x="4436374" y="6134885"/>
                  <a:ext cx="1566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3">
              <p14:nvContentPartPr>
                <p14:cNvPr id="1214" name="Freihand 1213">
                  <a:extLst>
                    <a:ext uri="{FF2B5EF4-FFF2-40B4-BE49-F238E27FC236}">
                      <a16:creationId xmlns:a16="http://schemas.microsoft.com/office/drawing/2014/main" id="{4D15E012-6751-4EA6-85FB-7782A77507FA}"/>
                    </a:ext>
                  </a:extLst>
                </p14:cNvPr>
                <p14:cNvContentPartPr/>
                <p14:nvPr/>
              </p14:nvContentPartPr>
              <p14:xfrm>
                <a:off x="4735174" y="6016805"/>
                <a:ext cx="148680" cy="5040"/>
              </p14:xfrm>
            </p:contentPart>
          </mc:Choice>
          <mc:Fallback>
            <p:pic>
              <p:nvPicPr>
                <p:cNvPr id="1214" name="Freihand 1213">
                  <a:extLst>
                    <a:ext uri="{FF2B5EF4-FFF2-40B4-BE49-F238E27FC236}">
                      <a16:creationId xmlns:a16="http://schemas.microsoft.com/office/drawing/2014/main" id="{4D15E012-6751-4EA6-85FB-7782A77507FA}"/>
                    </a:ext>
                  </a:extLst>
                </p:cNvPr>
                <p:cNvPicPr/>
                <p:nvPr/>
              </p:nvPicPr>
              <p:blipFill>
                <a:blip r:embed="rId1894"/>
                <a:stretch>
                  <a:fillRect/>
                </a:stretch>
              </p:blipFill>
              <p:spPr>
                <a:xfrm>
                  <a:off x="4730854" y="6012485"/>
                  <a:ext cx="1573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5">
              <p14:nvContentPartPr>
                <p14:cNvPr id="1215" name="Freihand 1214">
                  <a:extLst>
                    <a:ext uri="{FF2B5EF4-FFF2-40B4-BE49-F238E27FC236}">
                      <a16:creationId xmlns:a16="http://schemas.microsoft.com/office/drawing/2014/main" id="{225F1B53-29EF-4F8A-BC4F-196097E3E1F7}"/>
                    </a:ext>
                  </a:extLst>
                </p14:cNvPr>
                <p14:cNvContentPartPr/>
                <p14:nvPr/>
              </p14:nvContentPartPr>
              <p14:xfrm>
                <a:off x="4742734" y="6012125"/>
                <a:ext cx="143280" cy="131040"/>
              </p14:xfrm>
            </p:contentPart>
          </mc:Choice>
          <mc:Fallback>
            <p:pic>
              <p:nvPicPr>
                <p:cNvPr id="1215" name="Freihand 1214">
                  <a:extLst>
                    <a:ext uri="{FF2B5EF4-FFF2-40B4-BE49-F238E27FC236}">
                      <a16:creationId xmlns:a16="http://schemas.microsoft.com/office/drawing/2014/main" id="{225F1B53-29EF-4F8A-BC4F-196097E3E1F7}"/>
                    </a:ext>
                  </a:extLst>
                </p:cNvPr>
                <p:cNvPicPr/>
                <p:nvPr/>
              </p:nvPicPr>
              <p:blipFill>
                <a:blip r:embed="rId1896"/>
                <a:stretch>
                  <a:fillRect/>
                </a:stretch>
              </p:blipFill>
              <p:spPr>
                <a:xfrm>
                  <a:off x="4738414" y="6007805"/>
                  <a:ext cx="1519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7">
              <p14:nvContentPartPr>
                <p14:cNvPr id="1216" name="Freihand 1215">
                  <a:extLst>
                    <a:ext uri="{FF2B5EF4-FFF2-40B4-BE49-F238E27FC236}">
                      <a16:creationId xmlns:a16="http://schemas.microsoft.com/office/drawing/2014/main" id="{149A27CD-6E54-422B-A481-C0F1597C8CBC}"/>
                    </a:ext>
                  </a:extLst>
                </p14:cNvPr>
                <p14:cNvContentPartPr/>
                <p14:nvPr/>
              </p14:nvContentPartPr>
              <p14:xfrm>
                <a:off x="4942894" y="6039845"/>
                <a:ext cx="69120" cy="79200"/>
              </p14:xfrm>
            </p:contentPart>
          </mc:Choice>
          <mc:Fallback>
            <p:pic>
              <p:nvPicPr>
                <p:cNvPr id="1216" name="Freihand 1215">
                  <a:extLst>
                    <a:ext uri="{FF2B5EF4-FFF2-40B4-BE49-F238E27FC236}">
                      <a16:creationId xmlns:a16="http://schemas.microsoft.com/office/drawing/2014/main" id="{149A27CD-6E54-422B-A481-C0F1597C8CBC}"/>
                    </a:ext>
                  </a:extLst>
                </p:cNvPr>
                <p:cNvPicPr/>
                <p:nvPr/>
              </p:nvPicPr>
              <p:blipFill>
                <a:blip r:embed="rId1898"/>
                <a:stretch>
                  <a:fillRect/>
                </a:stretch>
              </p:blipFill>
              <p:spPr>
                <a:xfrm>
                  <a:off x="4938574" y="6035525"/>
                  <a:ext cx="777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9">
              <p14:nvContentPartPr>
                <p14:cNvPr id="1217" name="Freihand 1216">
                  <a:extLst>
                    <a:ext uri="{FF2B5EF4-FFF2-40B4-BE49-F238E27FC236}">
                      <a16:creationId xmlns:a16="http://schemas.microsoft.com/office/drawing/2014/main" id="{CF808D48-645B-4AAC-A6B9-15FB00D87698}"/>
                    </a:ext>
                  </a:extLst>
                </p14:cNvPr>
                <p14:cNvContentPartPr/>
                <p14:nvPr/>
              </p14:nvContentPartPr>
              <p14:xfrm>
                <a:off x="4939654" y="6056045"/>
                <a:ext cx="129240" cy="82080"/>
              </p14:xfrm>
            </p:contentPart>
          </mc:Choice>
          <mc:Fallback>
            <p:pic>
              <p:nvPicPr>
                <p:cNvPr id="1217" name="Freihand 1216">
                  <a:extLst>
                    <a:ext uri="{FF2B5EF4-FFF2-40B4-BE49-F238E27FC236}">
                      <a16:creationId xmlns:a16="http://schemas.microsoft.com/office/drawing/2014/main" id="{CF808D48-645B-4AAC-A6B9-15FB00D87698}"/>
                    </a:ext>
                  </a:extLst>
                </p:cNvPr>
                <p:cNvPicPr/>
                <p:nvPr/>
              </p:nvPicPr>
              <p:blipFill>
                <a:blip r:embed="rId1900"/>
                <a:stretch>
                  <a:fillRect/>
                </a:stretch>
              </p:blipFill>
              <p:spPr>
                <a:xfrm>
                  <a:off x="4935334" y="6051725"/>
                  <a:ext cx="1378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1">
              <p14:nvContentPartPr>
                <p14:cNvPr id="1218" name="Freihand 1217">
                  <a:extLst>
                    <a:ext uri="{FF2B5EF4-FFF2-40B4-BE49-F238E27FC236}">
                      <a16:creationId xmlns:a16="http://schemas.microsoft.com/office/drawing/2014/main" id="{A083B7B0-21DC-42D5-AC0C-979E2082FF84}"/>
                    </a:ext>
                  </a:extLst>
                </p14:cNvPr>
                <p14:cNvContentPartPr/>
                <p14:nvPr/>
              </p14:nvContentPartPr>
              <p14:xfrm>
                <a:off x="5070334" y="6031565"/>
                <a:ext cx="8640" cy="5400"/>
              </p14:xfrm>
            </p:contentPart>
          </mc:Choice>
          <mc:Fallback>
            <p:pic>
              <p:nvPicPr>
                <p:cNvPr id="1218" name="Freihand 1217">
                  <a:extLst>
                    <a:ext uri="{FF2B5EF4-FFF2-40B4-BE49-F238E27FC236}">
                      <a16:creationId xmlns:a16="http://schemas.microsoft.com/office/drawing/2014/main" id="{A083B7B0-21DC-42D5-AC0C-979E2082FF84}"/>
                    </a:ext>
                  </a:extLst>
                </p:cNvPr>
                <p:cNvPicPr/>
                <p:nvPr/>
              </p:nvPicPr>
              <p:blipFill>
                <a:blip r:embed="rId1833"/>
                <a:stretch>
                  <a:fillRect/>
                </a:stretch>
              </p:blipFill>
              <p:spPr>
                <a:xfrm>
                  <a:off x="5066014" y="6027245"/>
                  <a:ext cx="172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2">
              <p14:nvContentPartPr>
                <p14:cNvPr id="1219" name="Freihand 1218">
                  <a:extLst>
                    <a:ext uri="{FF2B5EF4-FFF2-40B4-BE49-F238E27FC236}">
                      <a16:creationId xmlns:a16="http://schemas.microsoft.com/office/drawing/2014/main" id="{960D498B-B25B-4578-B486-441B3B5ADEF2}"/>
                    </a:ext>
                  </a:extLst>
                </p14:cNvPr>
                <p14:cNvContentPartPr/>
                <p14:nvPr/>
              </p14:nvContentPartPr>
              <p14:xfrm>
                <a:off x="5164654" y="6027965"/>
                <a:ext cx="82080" cy="43560"/>
              </p14:xfrm>
            </p:contentPart>
          </mc:Choice>
          <mc:Fallback>
            <p:pic>
              <p:nvPicPr>
                <p:cNvPr id="1219" name="Freihand 1218">
                  <a:extLst>
                    <a:ext uri="{FF2B5EF4-FFF2-40B4-BE49-F238E27FC236}">
                      <a16:creationId xmlns:a16="http://schemas.microsoft.com/office/drawing/2014/main" id="{960D498B-B25B-4578-B486-441B3B5ADEF2}"/>
                    </a:ext>
                  </a:extLst>
                </p:cNvPr>
                <p:cNvPicPr/>
                <p:nvPr/>
              </p:nvPicPr>
              <p:blipFill>
                <a:blip r:embed="rId1903"/>
                <a:stretch>
                  <a:fillRect/>
                </a:stretch>
              </p:blipFill>
              <p:spPr>
                <a:xfrm>
                  <a:off x="5160334" y="6023645"/>
                  <a:ext cx="907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4">
              <p14:nvContentPartPr>
                <p14:cNvPr id="1220" name="Freihand 1219">
                  <a:extLst>
                    <a:ext uri="{FF2B5EF4-FFF2-40B4-BE49-F238E27FC236}">
                      <a16:creationId xmlns:a16="http://schemas.microsoft.com/office/drawing/2014/main" id="{3B5A4DD3-3589-44A0-A4DF-08207D376339}"/>
                    </a:ext>
                  </a:extLst>
                </p14:cNvPr>
                <p14:cNvContentPartPr/>
                <p14:nvPr/>
              </p14:nvContentPartPr>
              <p14:xfrm>
                <a:off x="5219014" y="6016445"/>
                <a:ext cx="108000" cy="133920"/>
              </p14:xfrm>
            </p:contentPart>
          </mc:Choice>
          <mc:Fallback>
            <p:pic>
              <p:nvPicPr>
                <p:cNvPr id="1220" name="Freihand 1219">
                  <a:extLst>
                    <a:ext uri="{FF2B5EF4-FFF2-40B4-BE49-F238E27FC236}">
                      <a16:creationId xmlns:a16="http://schemas.microsoft.com/office/drawing/2014/main" id="{3B5A4DD3-3589-44A0-A4DF-08207D376339}"/>
                    </a:ext>
                  </a:extLst>
                </p:cNvPr>
                <p:cNvPicPr/>
                <p:nvPr/>
              </p:nvPicPr>
              <p:blipFill>
                <a:blip r:embed="rId1905"/>
                <a:stretch>
                  <a:fillRect/>
                </a:stretch>
              </p:blipFill>
              <p:spPr>
                <a:xfrm>
                  <a:off x="5214694" y="6012125"/>
                  <a:ext cx="1166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6">
              <p14:nvContentPartPr>
                <p14:cNvPr id="1221" name="Freihand 1220">
                  <a:extLst>
                    <a:ext uri="{FF2B5EF4-FFF2-40B4-BE49-F238E27FC236}">
                      <a16:creationId xmlns:a16="http://schemas.microsoft.com/office/drawing/2014/main" id="{A78A91EE-BF7B-438B-8966-5093DAF57E3A}"/>
                    </a:ext>
                  </a:extLst>
                </p14:cNvPr>
                <p14:cNvContentPartPr/>
                <p14:nvPr/>
              </p14:nvContentPartPr>
              <p14:xfrm>
                <a:off x="5334214" y="6009965"/>
                <a:ext cx="8640" cy="6480"/>
              </p14:xfrm>
            </p:contentPart>
          </mc:Choice>
          <mc:Fallback>
            <p:pic>
              <p:nvPicPr>
                <p:cNvPr id="1221" name="Freihand 1220">
                  <a:extLst>
                    <a:ext uri="{FF2B5EF4-FFF2-40B4-BE49-F238E27FC236}">
                      <a16:creationId xmlns:a16="http://schemas.microsoft.com/office/drawing/2014/main" id="{A78A91EE-BF7B-438B-8966-5093DAF57E3A}"/>
                    </a:ext>
                  </a:extLst>
                </p:cNvPr>
                <p:cNvPicPr/>
                <p:nvPr/>
              </p:nvPicPr>
              <p:blipFill>
                <a:blip r:embed="rId1792"/>
                <a:stretch>
                  <a:fillRect/>
                </a:stretch>
              </p:blipFill>
              <p:spPr>
                <a:xfrm>
                  <a:off x="5329894" y="6005645"/>
                  <a:ext cx="172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7">
              <p14:nvContentPartPr>
                <p14:cNvPr id="1223" name="Freihand 1222">
                  <a:extLst>
                    <a:ext uri="{FF2B5EF4-FFF2-40B4-BE49-F238E27FC236}">
                      <a16:creationId xmlns:a16="http://schemas.microsoft.com/office/drawing/2014/main" id="{D0D5D4C9-2AA6-475C-9B84-708759EF3338}"/>
                    </a:ext>
                  </a:extLst>
                </p14:cNvPr>
                <p14:cNvContentPartPr/>
                <p14:nvPr/>
              </p14:nvContentPartPr>
              <p14:xfrm>
                <a:off x="5487574" y="6024005"/>
                <a:ext cx="118080" cy="20520"/>
              </p14:xfrm>
            </p:contentPart>
          </mc:Choice>
          <mc:Fallback>
            <p:pic>
              <p:nvPicPr>
                <p:cNvPr id="1223" name="Freihand 1222">
                  <a:extLst>
                    <a:ext uri="{FF2B5EF4-FFF2-40B4-BE49-F238E27FC236}">
                      <a16:creationId xmlns:a16="http://schemas.microsoft.com/office/drawing/2014/main" id="{D0D5D4C9-2AA6-475C-9B84-708759EF3338}"/>
                    </a:ext>
                  </a:extLst>
                </p:cNvPr>
                <p:cNvPicPr/>
                <p:nvPr/>
              </p:nvPicPr>
              <p:blipFill>
                <a:blip r:embed="rId1908"/>
                <a:stretch>
                  <a:fillRect/>
                </a:stretch>
              </p:blipFill>
              <p:spPr>
                <a:xfrm>
                  <a:off x="5483254" y="6019685"/>
                  <a:ext cx="126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9">
              <p14:nvContentPartPr>
                <p14:cNvPr id="1224" name="Freihand 1223">
                  <a:extLst>
                    <a:ext uri="{FF2B5EF4-FFF2-40B4-BE49-F238E27FC236}">
                      <a16:creationId xmlns:a16="http://schemas.microsoft.com/office/drawing/2014/main" id="{12C70AB8-A1F9-4E9B-A4A8-1C837145D50B}"/>
                    </a:ext>
                  </a:extLst>
                </p14:cNvPr>
                <p14:cNvContentPartPr/>
                <p14:nvPr/>
              </p14:nvContentPartPr>
              <p14:xfrm>
                <a:off x="5721214" y="5979725"/>
                <a:ext cx="111600" cy="86040"/>
              </p14:xfrm>
            </p:contentPart>
          </mc:Choice>
          <mc:Fallback>
            <p:pic>
              <p:nvPicPr>
                <p:cNvPr id="1224" name="Freihand 1223">
                  <a:extLst>
                    <a:ext uri="{FF2B5EF4-FFF2-40B4-BE49-F238E27FC236}">
                      <a16:creationId xmlns:a16="http://schemas.microsoft.com/office/drawing/2014/main" id="{12C70AB8-A1F9-4E9B-A4A8-1C837145D50B}"/>
                    </a:ext>
                  </a:extLst>
                </p:cNvPr>
                <p:cNvPicPr/>
                <p:nvPr/>
              </p:nvPicPr>
              <p:blipFill>
                <a:blip r:embed="rId1910"/>
                <a:stretch>
                  <a:fillRect/>
                </a:stretch>
              </p:blipFill>
              <p:spPr>
                <a:xfrm>
                  <a:off x="5716894" y="5975405"/>
                  <a:ext cx="1202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1">
              <p14:nvContentPartPr>
                <p14:cNvPr id="1226" name="Freihand 1225">
                  <a:extLst>
                    <a:ext uri="{FF2B5EF4-FFF2-40B4-BE49-F238E27FC236}">
                      <a16:creationId xmlns:a16="http://schemas.microsoft.com/office/drawing/2014/main" id="{903F4A03-3A9B-4C05-BDCE-82D38700DEBC}"/>
                    </a:ext>
                  </a:extLst>
                </p14:cNvPr>
                <p14:cNvContentPartPr/>
                <p14:nvPr/>
              </p14:nvContentPartPr>
              <p14:xfrm>
                <a:off x="5875654" y="5980445"/>
                <a:ext cx="95760" cy="45360"/>
              </p14:xfrm>
            </p:contentPart>
          </mc:Choice>
          <mc:Fallback>
            <p:pic>
              <p:nvPicPr>
                <p:cNvPr id="1226" name="Freihand 1225">
                  <a:extLst>
                    <a:ext uri="{FF2B5EF4-FFF2-40B4-BE49-F238E27FC236}">
                      <a16:creationId xmlns:a16="http://schemas.microsoft.com/office/drawing/2014/main" id="{903F4A03-3A9B-4C05-BDCE-82D38700DEBC}"/>
                    </a:ext>
                  </a:extLst>
                </p:cNvPr>
                <p:cNvPicPr/>
                <p:nvPr/>
              </p:nvPicPr>
              <p:blipFill>
                <a:blip r:embed="rId1912"/>
                <a:stretch>
                  <a:fillRect/>
                </a:stretch>
              </p:blipFill>
              <p:spPr>
                <a:xfrm>
                  <a:off x="5871334" y="5976125"/>
                  <a:ext cx="1044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3">
              <p14:nvContentPartPr>
                <p14:cNvPr id="1227" name="Freihand 1226">
                  <a:extLst>
                    <a:ext uri="{FF2B5EF4-FFF2-40B4-BE49-F238E27FC236}">
                      <a16:creationId xmlns:a16="http://schemas.microsoft.com/office/drawing/2014/main" id="{2A0540F1-B039-4577-96BF-A83F04B56D79}"/>
                    </a:ext>
                  </a:extLst>
                </p14:cNvPr>
                <p14:cNvContentPartPr/>
                <p14:nvPr/>
              </p14:nvContentPartPr>
              <p14:xfrm>
                <a:off x="5954854" y="5980445"/>
                <a:ext cx="37440" cy="133200"/>
              </p14:xfrm>
            </p:contentPart>
          </mc:Choice>
          <mc:Fallback>
            <p:pic>
              <p:nvPicPr>
                <p:cNvPr id="1227" name="Freihand 1226">
                  <a:extLst>
                    <a:ext uri="{FF2B5EF4-FFF2-40B4-BE49-F238E27FC236}">
                      <a16:creationId xmlns:a16="http://schemas.microsoft.com/office/drawing/2014/main" id="{2A0540F1-B039-4577-96BF-A83F04B56D79}"/>
                    </a:ext>
                  </a:extLst>
                </p:cNvPr>
                <p:cNvPicPr/>
                <p:nvPr/>
              </p:nvPicPr>
              <p:blipFill>
                <a:blip r:embed="rId1914"/>
                <a:stretch>
                  <a:fillRect/>
                </a:stretch>
              </p:blipFill>
              <p:spPr>
                <a:xfrm>
                  <a:off x="5950534" y="5976125"/>
                  <a:ext cx="460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5">
              <p14:nvContentPartPr>
                <p14:cNvPr id="1228" name="Freihand 1227">
                  <a:extLst>
                    <a:ext uri="{FF2B5EF4-FFF2-40B4-BE49-F238E27FC236}">
                      <a16:creationId xmlns:a16="http://schemas.microsoft.com/office/drawing/2014/main" id="{D152F245-3A24-496B-A79E-7ABBFBB0CEFA}"/>
                    </a:ext>
                  </a:extLst>
                </p14:cNvPr>
                <p14:cNvContentPartPr/>
                <p14:nvPr/>
              </p14:nvContentPartPr>
              <p14:xfrm>
                <a:off x="5836414" y="5911685"/>
                <a:ext cx="164880" cy="12600"/>
              </p14:xfrm>
            </p:contentPart>
          </mc:Choice>
          <mc:Fallback>
            <p:pic>
              <p:nvPicPr>
                <p:cNvPr id="1228" name="Freihand 1227">
                  <a:extLst>
                    <a:ext uri="{FF2B5EF4-FFF2-40B4-BE49-F238E27FC236}">
                      <a16:creationId xmlns:a16="http://schemas.microsoft.com/office/drawing/2014/main" id="{D152F245-3A24-496B-A79E-7ABBFBB0CEFA}"/>
                    </a:ext>
                  </a:extLst>
                </p:cNvPr>
                <p:cNvPicPr/>
                <p:nvPr/>
              </p:nvPicPr>
              <p:blipFill>
                <a:blip r:embed="rId1916"/>
                <a:stretch>
                  <a:fillRect/>
                </a:stretch>
              </p:blipFill>
              <p:spPr>
                <a:xfrm>
                  <a:off x="5832094" y="5907365"/>
                  <a:ext cx="1735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7">
              <p14:nvContentPartPr>
                <p14:cNvPr id="1229" name="Freihand 1228">
                  <a:extLst>
                    <a:ext uri="{FF2B5EF4-FFF2-40B4-BE49-F238E27FC236}">
                      <a16:creationId xmlns:a16="http://schemas.microsoft.com/office/drawing/2014/main" id="{C2686083-E0DC-4066-AD06-DB631FB6871B}"/>
                    </a:ext>
                  </a:extLst>
                </p14:cNvPr>
                <p14:cNvContentPartPr/>
                <p14:nvPr/>
              </p14:nvContentPartPr>
              <p14:xfrm>
                <a:off x="6084094" y="5963525"/>
                <a:ext cx="66600" cy="86400"/>
              </p14:xfrm>
            </p:contentPart>
          </mc:Choice>
          <mc:Fallback>
            <p:pic>
              <p:nvPicPr>
                <p:cNvPr id="1229" name="Freihand 1228">
                  <a:extLst>
                    <a:ext uri="{FF2B5EF4-FFF2-40B4-BE49-F238E27FC236}">
                      <a16:creationId xmlns:a16="http://schemas.microsoft.com/office/drawing/2014/main" id="{C2686083-E0DC-4066-AD06-DB631FB6871B}"/>
                    </a:ext>
                  </a:extLst>
                </p:cNvPr>
                <p:cNvPicPr/>
                <p:nvPr/>
              </p:nvPicPr>
              <p:blipFill>
                <a:blip r:embed="rId1918"/>
                <a:stretch>
                  <a:fillRect/>
                </a:stretch>
              </p:blipFill>
              <p:spPr>
                <a:xfrm>
                  <a:off x="6079774" y="5959205"/>
                  <a:ext cx="752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9">
              <p14:nvContentPartPr>
                <p14:cNvPr id="1230" name="Freihand 1229">
                  <a:extLst>
                    <a:ext uri="{FF2B5EF4-FFF2-40B4-BE49-F238E27FC236}">
                      <a16:creationId xmlns:a16="http://schemas.microsoft.com/office/drawing/2014/main" id="{8C71EFAA-9D00-4F7C-B49C-57C17F0CD7C3}"/>
                    </a:ext>
                  </a:extLst>
                </p14:cNvPr>
                <p14:cNvContentPartPr/>
                <p14:nvPr/>
              </p14:nvContentPartPr>
              <p14:xfrm>
                <a:off x="6080134" y="5973605"/>
                <a:ext cx="102240" cy="45360"/>
              </p14:xfrm>
            </p:contentPart>
          </mc:Choice>
          <mc:Fallback>
            <p:pic>
              <p:nvPicPr>
                <p:cNvPr id="1230" name="Freihand 1229">
                  <a:extLst>
                    <a:ext uri="{FF2B5EF4-FFF2-40B4-BE49-F238E27FC236}">
                      <a16:creationId xmlns:a16="http://schemas.microsoft.com/office/drawing/2014/main" id="{8C71EFAA-9D00-4F7C-B49C-57C17F0CD7C3}"/>
                    </a:ext>
                  </a:extLst>
                </p:cNvPr>
                <p:cNvPicPr/>
                <p:nvPr/>
              </p:nvPicPr>
              <p:blipFill>
                <a:blip r:embed="rId1920"/>
                <a:stretch>
                  <a:fillRect/>
                </a:stretch>
              </p:blipFill>
              <p:spPr>
                <a:xfrm>
                  <a:off x="6075814" y="5969285"/>
                  <a:ext cx="1108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1">
              <p14:nvContentPartPr>
                <p14:cNvPr id="1231" name="Freihand 1230">
                  <a:extLst>
                    <a:ext uri="{FF2B5EF4-FFF2-40B4-BE49-F238E27FC236}">
                      <a16:creationId xmlns:a16="http://schemas.microsoft.com/office/drawing/2014/main" id="{89E6F5F1-F800-441B-B52B-B35A36D0AE22}"/>
                    </a:ext>
                  </a:extLst>
                </p14:cNvPr>
                <p14:cNvContentPartPr/>
                <p14:nvPr/>
              </p14:nvContentPartPr>
              <p14:xfrm>
                <a:off x="6054214" y="5892245"/>
                <a:ext cx="126360" cy="6120"/>
              </p14:xfrm>
            </p:contentPart>
          </mc:Choice>
          <mc:Fallback>
            <p:pic>
              <p:nvPicPr>
                <p:cNvPr id="1231" name="Freihand 1230">
                  <a:extLst>
                    <a:ext uri="{FF2B5EF4-FFF2-40B4-BE49-F238E27FC236}">
                      <a16:creationId xmlns:a16="http://schemas.microsoft.com/office/drawing/2014/main" id="{89E6F5F1-F800-441B-B52B-B35A36D0AE22}"/>
                    </a:ext>
                  </a:extLst>
                </p:cNvPr>
                <p:cNvPicPr/>
                <p:nvPr/>
              </p:nvPicPr>
              <p:blipFill>
                <a:blip r:embed="rId1922"/>
                <a:stretch>
                  <a:fillRect/>
                </a:stretch>
              </p:blipFill>
              <p:spPr>
                <a:xfrm>
                  <a:off x="6049894" y="5887925"/>
                  <a:ext cx="1350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3">
              <p14:nvContentPartPr>
                <p14:cNvPr id="1233" name="Freihand 1232">
                  <a:extLst>
                    <a:ext uri="{FF2B5EF4-FFF2-40B4-BE49-F238E27FC236}">
                      <a16:creationId xmlns:a16="http://schemas.microsoft.com/office/drawing/2014/main" id="{7FE97C0D-33B9-4216-8302-F09D6C672D24}"/>
                    </a:ext>
                  </a:extLst>
                </p14:cNvPr>
                <p14:cNvContentPartPr/>
                <p14:nvPr/>
              </p14:nvContentPartPr>
              <p14:xfrm>
                <a:off x="6407734" y="5960645"/>
                <a:ext cx="8640" cy="90720"/>
              </p14:xfrm>
            </p:contentPart>
          </mc:Choice>
          <mc:Fallback>
            <p:pic>
              <p:nvPicPr>
                <p:cNvPr id="1233" name="Freihand 1232">
                  <a:extLst>
                    <a:ext uri="{FF2B5EF4-FFF2-40B4-BE49-F238E27FC236}">
                      <a16:creationId xmlns:a16="http://schemas.microsoft.com/office/drawing/2014/main" id="{7FE97C0D-33B9-4216-8302-F09D6C672D24}"/>
                    </a:ext>
                  </a:extLst>
                </p:cNvPr>
                <p:cNvPicPr/>
                <p:nvPr/>
              </p:nvPicPr>
              <p:blipFill>
                <a:blip r:embed="rId1924"/>
                <a:stretch>
                  <a:fillRect/>
                </a:stretch>
              </p:blipFill>
              <p:spPr>
                <a:xfrm>
                  <a:off x="6403414" y="5956325"/>
                  <a:ext cx="172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5">
              <p14:nvContentPartPr>
                <p14:cNvPr id="1234" name="Freihand 1233">
                  <a:extLst>
                    <a:ext uri="{FF2B5EF4-FFF2-40B4-BE49-F238E27FC236}">
                      <a16:creationId xmlns:a16="http://schemas.microsoft.com/office/drawing/2014/main" id="{DF39E3A7-1E6B-4FDB-B47F-8893D0D20D35}"/>
                    </a:ext>
                  </a:extLst>
                </p14:cNvPr>
                <p14:cNvContentPartPr/>
                <p14:nvPr/>
              </p14:nvContentPartPr>
              <p14:xfrm>
                <a:off x="6331414" y="5986205"/>
                <a:ext cx="164160" cy="2160"/>
              </p14:xfrm>
            </p:contentPart>
          </mc:Choice>
          <mc:Fallback>
            <p:pic>
              <p:nvPicPr>
                <p:cNvPr id="1234" name="Freihand 1233">
                  <a:extLst>
                    <a:ext uri="{FF2B5EF4-FFF2-40B4-BE49-F238E27FC236}">
                      <a16:creationId xmlns:a16="http://schemas.microsoft.com/office/drawing/2014/main" id="{DF39E3A7-1E6B-4FDB-B47F-8893D0D20D35}"/>
                    </a:ext>
                  </a:extLst>
                </p:cNvPr>
                <p:cNvPicPr/>
                <p:nvPr/>
              </p:nvPicPr>
              <p:blipFill>
                <a:blip r:embed="rId1926"/>
                <a:stretch>
                  <a:fillRect/>
                </a:stretch>
              </p:blipFill>
              <p:spPr>
                <a:xfrm>
                  <a:off x="6327094" y="5981885"/>
                  <a:ext cx="17280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7">
              <p14:nvContentPartPr>
                <p14:cNvPr id="1236" name="Freihand 1235">
                  <a:extLst>
                    <a:ext uri="{FF2B5EF4-FFF2-40B4-BE49-F238E27FC236}">
                      <a16:creationId xmlns:a16="http://schemas.microsoft.com/office/drawing/2014/main" id="{2C3387D1-DCC7-4FBA-8E53-B6832884E560}"/>
                    </a:ext>
                  </a:extLst>
                </p14:cNvPr>
                <p14:cNvContentPartPr/>
                <p14:nvPr/>
              </p14:nvContentPartPr>
              <p14:xfrm>
                <a:off x="6575854" y="5863445"/>
                <a:ext cx="144360" cy="151920"/>
              </p14:xfrm>
            </p:contentPart>
          </mc:Choice>
          <mc:Fallback>
            <p:pic>
              <p:nvPicPr>
                <p:cNvPr id="1236" name="Freihand 1235">
                  <a:extLst>
                    <a:ext uri="{FF2B5EF4-FFF2-40B4-BE49-F238E27FC236}">
                      <a16:creationId xmlns:a16="http://schemas.microsoft.com/office/drawing/2014/main" id="{2C3387D1-DCC7-4FBA-8E53-B6832884E560}"/>
                    </a:ext>
                  </a:extLst>
                </p:cNvPr>
                <p:cNvPicPr/>
                <p:nvPr/>
              </p:nvPicPr>
              <p:blipFill>
                <a:blip r:embed="rId1928"/>
                <a:stretch>
                  <a:fillRect/>
                </a:stretch>
              </p:blipFill>
              <p:spPr>
                <a:xfrm>
                  <a:off x="6571534" y="5859125"/>
                  <a:ext cx="1530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9">
              <p14:nvContentPartPr>
                <p14:cNvPr id="1241" name="Freihand 1240">
                  <a:extLst>
                    <a:ext uri="{FF2B5EF4-FFF2-40B4-BE49-F238E27FC236}">
                      <a16:creationId xmlns:a16="http://schemas.microsoft.com/office/drawing/2014/main" id="{05CB80EB-49D1-4D80-888C-364214EC9B45}"/>
                    </a:ext>
                  </a:extLst>
                </p14:cNvPr>
                <p14:cNvContentPartPr/>
                <p14:nvPr/>
              </p14:nvContentPartPr>
              <p14:xfrm>
                <a:off x="2878654" y="6303005"/>
                <a:ext cx="444960" cy="53640"/>
              </p14:xfrm>
            </p:contentPart>
          </mc:Choice>
          <mc:Fallback>
            <p:pic>
              <p:nvPicPr>
                <p:cNvPr id="1241" name="Freihand 1240">
                  <a:extLst>
                    <a:ext uri="{FF2B5EF4-FFF2-40B4-BE49-F238E27FC236}">
                      <a16:creationId xmlns:a16="http://schemas.microsoft.com/office/drawing/2014/main" id="{05CB80EB-49D1-4D80-888C-364214EC9B45}"/>
                    </a:ext>
                  </a:extLst>
                </p:cNvPr>
                <p:cNvPicPr/>
                <p:nvPr/>
              </p:nvPicPr>
              <p:blipFill>
                <a:blip r:embed="rId1930"/>
                <a:stretch>
                  <a:fillRect/>
                </a:stretch>
              </p:blipFill>
              <p:spPr>
                <a:xfrm>
                  <a:off x="2874334" y="6298685"/>
                  <a:ext cx="4536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1">
              <p14:nvContentPartPr>
                <p14:cNvPr id="1238" name="Freihand 1237">
                  <a:extLst>
                    <a:ext uri="{FF2B5EF4-FFF2-40B4-BE49-F238E27FC236}">
                      <a16:creationId xmlns:a16="http://schemas.microsoft.com/office/drawing/2014/main" id="{FA198010-8BF8-4D03-BEC8-BCA92B60927A}"/>
                    </a:ext>
                  </a:extLst>
                </p14:cNvPr>
                <p14:cNvContentPartPr/>
                <p14:nvPr/>
              </p14:nvContentPartPr>
              <p14:xfrm>
                <a:off x="6769174" y="5806205"/>
                <a:ext cx="151560" cy="25200"/>
              </p14:xfrm>
            </p:contentPart>
          </mc:Choice>
          <mc:Fallback>
            <p:pic>
              <p:nvPicPr>
                <p:cNvPr id="1238" name="Freihand 1237">
                  <a:extLst>
                    <a:ext uri="{FF2B5EF4-FFF2-40B4-BE49-F238E27FC236}">
                      <a16:creationId xmlns:a16="http://schemas.microsoft.com/office/drawing/2014/main" id="{FA198010-8BF8-4D03-BEC8-BCA92B60927A}"/>
                    </a:ext>
                  </a:extLst>
                </p:cNvPr>
                <p:cNvPicPr/>
                <p:nvPr/>
              </p:nvPicPr>
              <p:blipFill>
                <a:blip r:embed="rId1932"/>
                <a:stretch>
                  <a:fillRect/>
                </a:stretch>
              </p:blipFill>
              <p:spPr>
                <a:xfrm>
                  <a:off x="6764854" y="5801885"/>
                  <a:ext cx="1602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3">
              <p14:nvContentPartPr>
                <p14:cNvPr id="1239" name="Freihand 1238">
                  <a:extLst>
                    <a:ext uri="{FF2B5EF4-FFF2-40B4-BE49-F238E27FC236}">
                      <a16:creationId xmlns:a16="http://schemas.microsoft.com/office/drawing/2014/main" id="{0228451D-AC38-4890-A417-81294EB2C846}"/>
                    </a:ext>
                  </a:extLst>
                </p14:cNvPr>
                <p14:cNvContentPartPr/>
                <p14:nvPr/>
              </p14:nvContentPartPr>
              <p14:xfrm>
                <a:off x="6770254" y="5814845"/>
                <a:ext cx="166320" cy="253800"/>
              </p14:xfrm>
            </p:contentPart>
          </mc:Choice>
          <mc:Fallback>
            <p:pic>
              <p:nvPicPr>
                <p:cNvPr id="1239" name="Freihand 1238">
                  <a:extLst>
                    <a:ext uri="{FF2B5EF4-FFF2-40B4-BE49-F238E27FC236}">
                      <a16:creationId xmlns:a16="http://schemas.microsoft.com/office/drawing/2014/main" id="{0228451D-AC38-4890-A417-81294EB2C846}"/>
                    </a:ext>
                  </a:extLst>
                </p:cNvPr>
                <p:cNvPicPr/>
                <p:nvPr/>
              </p:nvPicPr>
              <p:blipFill>
                <a:blip r:embed="rId1934"/>
                <a:stretch>
                  <a:fillRect/>
                </a:stretch>
              </p:blipFill>
              <p:spPr>
                <a:xfrm>
                  <a:off x="6765934" y="5810525"/>
                  <a:ext cx="1749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5">
              <p14:nvContentPartPr>
                <p14:cNvPr id="1243" name="Freihand 1242">
                  <a:extLst>
                    <a:ext uri="{FF2B5EF4-FFF2-40B4-BE49-F238E27FC236}">
                      <a16:creationId xmlns:a16="http://schemas.microsoft.com/office/drawing/2014/main" id="{A0504191-3B52-480E-9372-5EAB3D68F003}"/>
                    </a:ext>
                  </a:extLst>
                </p14:cNvPr>
                <p14:cNvContentPartPr/>
                <p14:nvPr/>
              </p14:nvContentPartPr>
              <p14:xfrm>
                <a:off x="6976894" y="5924285"/>
                <a:ext cx="105480" cy="68760"/>
              </p14:xfrm>
            </p:contentPart>
          </mc:Choice>
          <mc:Fallback>
            <p:pic>
              <p:nvPicPr>
                <p:cNvPr id="1243" name="Freihand 1242">
                  <a:extLst>
                    <a:ext uri="{FF2B5EF4-FFF2-40B4-BE49-F238E27FC236}">
                      <a16:creationId xmlns:a16="http://schemas.microsoft.com/office/drawing/2014/main" id="{A0504191-3B52-480E-9372-5EAB3D68F003}"/>
                    </a:ext>
                  </a:extLst>
                </p:cNvPr>
                <p:cNvPicPr/>
                <p:nvPr/>
              </p:nvPicPr>
              <p:blipFill>
                <a:blip r:embed="rId1936"/>
                <a:stretch>
                  <a:fillRect/>
                </a:stretch>
              </p:blipFill>
              <p:spPr>
                <a:xfrm>
                  <a:off x="6972574" y="5919965"/>
                  <a:ext cx="1141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7">
              <p14:nvContentPartPr>
                <p14:cNvPr id="1244" name="Freihand 1243">
                  <a:extLst>
                    <a:ext uri="{FF2B5EF4-FFF2-40B4-BE49-F238E27FC236}">
                      <a16:creationId xmlns:a16="http://schemas.microsoft.com/office/drawing/2014/main" id="{50F0DFFB-0D6E-499A-A33B-9EC512527BED}"/>
                    </a:ext>
                  </a:extLst>
                </p14:cNvPr>
                <p14:cNvContentPartPr/>
                <p14:nvPr/>
              </p14:nvContentPartPr>
              <p14:xfrm>
                <a:off x="7164094" y="5891525"/>
                <a:ext cx="75240" cy="106200"/>
              </p14:xfrm>
            </p:contentPart>
          </mc:Choice>
          <mc:Fallback>
            <p:pic>
              <p:nvPicPr>
                <p:cNvPr id="1244" name="Freihand 1243">
                  <a:extLst>
                    <a:ext uri="{FF2B5EF4-FFF2-40B4-BE49-F238E27FC236}">
                      <a16:creationId xmlns:a16="http://schemas.microsoft.com/office/drawing/2014/main" id="{50F0DFFB-0D6E-499A-A33B-9EC512527BED}"/>
                    </a:ext>
                  </a:extLst>
                </p:cNvPr>
                <p:cNvPicPr/>
                <p:nvPr/>
              </p:nvPicPr>
              <p:blipFill>
                <a:blip r:embed="rId1938"/>
                <a:stretch>
                  <a:fillRect/>
                </a:stretch>
              </p:blipFill>
              <p:spPr>
                <a:xfrm>
                  <a:off x="7159774" y="5887205"/>
                  <a:ext cx="838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9">
              <p14:nvContentPartPr>
                <p14:cNvPr id="1245" name="Freihand 1244">
                  <a:extLst>
                    <a:ext uri="{FF2B5EF4-FFF2-40B4-BE49-F238E27FC236}">
                      <a16:creationId xmlns:a16="http://schemas.microsoft.com/office/drawing/2014/main" id="{95F7C0A4-C9CA-4A94-AADE-1F877EB344C4}"/>
                    </a:ext>
                  </a:extLst>
                </p14:cNvPr>
                <p14:cNvContentPartPr/>
                <p14:nvPr/>
              </p14:nvContentPartPr>
              <p14:xfrm>
                <a:off x="7155814" y="5910605"/>
                <a:ext cx="93240" cy="65160"/>
              </p14:xfrm>
            </p:contentPart>
          </mc:Choice>
          <mc:Fallback>
            <p:pic>
              <p:nvPicPr>
                <p:cNvPr id="1245" name="Freihand 1244">
                  <a:extLst>
                    <a:ext uri="{FF2B5EF4-FFF2-40B4-BE49-F238E27FC236}">
                      <a16:creationId xmlns:a16="http://schemas.microsoft.com/office/drawing/2014/main" id="{95F7C0A4-C9CA-4A94-AADE-1F877EB344C4}"/>
                    </a:ext>
                  </a:extLst>
                </p:cNvPr>
                <p:cNvPicPr/>
                <p:nvPr/>
              </p:nvPicPr>
              <p:blipFill>
                <a:blip r:embed="rId1940"/>
                <a:stretch>
                  <a:fillRect/>
                </a:stretch>
              </p:blipFill>
              <p:spPr>
                <a:xfrm>
                  <a:off x="7151494" y="5906285"/>
                  <a:ext cx="1018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1">
              <p14:nvContentPartPr>
                <p14:cNvPr id="1247" name="Freihand 1246">
                  <a:extLst>
                    <a:ext uri="{FF2B5EF4-FFF2-40B4-BE49-F238E27FC236}">
                      <a16:creationId xmlns:a16="http://schemas.microsoft.com/office/drawing/2014/main" id="{7400F7E2-5A47-4F7C-950D-511A0BA62762}"/>
                    </a:ext>
                  </a:extLst>
                </p14:cNvPr>
                <p14:cNvContentPartPr/>
                <p14:nvPr/>
              </p14:nvContentPartPr>
              <p14:xfrm>
                <a:off x="7117654" y="5858765"/>
                <a:ext cx="360" cy="360"/>
              </p14:xfrm>
            </p:contentPart>
          </mc:Choice>
          <mc:Fallback>
            <p:pic>
              <p:nvPicPr>
                <p:cNvPr id="1247" name="Freihand 1246">
                  <a:extLst>
                    <a:ext uri="{FF2B5EF4-FFF2-40B4-BE49-F238E27FC236}">
                      <a16:creationId xmlns:a16="http://schemas.microsoft.com/office/drawing/2014/main" id="{7400F7E2-5A47-4F7C-950D-511A0BA6276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113334" y="58544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2">
              <p14:nvContentPartPr>
                <p14:cNvPr id="1248" name="Freihand 1247">
                  <a:extLst>
                    <a:ext uri="{FF2B5EF4-FFF2-40B4-BE49-F238E27FC236}">
                      <a16:creationId xmlns:a16="http://schemas.microsoft.com/office/drawing/2014/main" id="{3D5FF0EB-B0CE-475A-BB36-378015274A53}"/>
                    </a:ext>
                  </a:extLst>
                </p14:cNvPr>
                <p14:cNvContentPartPr/>
                <p14:nvPr/>
              </p14:nvContentPartPr>
              <p14:xfrm>
                <a:off x="7110094" y="5845085"/>
                <a:ext cx="118080" cy="7200"/>
              </p14:xfrm>
            </p:contentPart>
          </mc:Choice>
          <mc:Fallback>
            <p:pic>
              <p:nvPicPr>
                <p:cNvPr id="1248" name="Freihand 1247">
                  <a:extLst>
                    <a:ext uri="{FF2B5EF4-FFF2-40B4-BE49-F238E27FC236}">
                      <a16:creationId xmlns:a16="http://schemas.microsoft.com/office/drawing/2014/main" id="{3D5FF0EB-B0CE-475A-BB36-378015274A53}"/>
                    </a:ext>
                  </a:extLst>
                </p:cNvPr>
                <p:cNvPicPr/>
                <p:nvPr/>
              </p:nvPicPr>
              <p:blipFill>
                <a:blip r:embed="rId1943"/>
                <a:stretch>
                  <a:fillRect/>
                </a:stretch>
              </p:blipFill>
              <p:spPr>
                <a:xfrm>
                  <a:off x="7105774" y="5840765"/>
                  <a:ext cx="1267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4">
              <p14:nvContentPartPr>
                <p14:cNvPr id="1249" name="Freihand 1248">
                  <a:extLst>
                    <a:ext uri="{FF2B5EF4-FFF2-40B4-BE49-F238E27FC236}">
                      <a16:creationId xmlns:a16="http://schemas.microsoft.com/office/drawing/2014/main" id="{08B87A6D-7FA4-4F3E-ABD5-6276A6401454}"/>
                    </a:ext>
                  </a:extLst>
                </p14:cNvPr>
                <p14:cNvContentPartPr/>
                <p14:nvPr/>
              </p14:nvContentPartPr>
              <p14:xfrm>
                <a:off x="7246894" y="5739965"/>
                <a:ext cx="107280" cy="93240"/>
              </p14:xfrm>
            </p:contentPart>
          </mc:Choice>
          <mc:Fallback>
            <p:pic>
              <p:nvPicPr>
                <p:cNvPr id="1249" name="Freihand 1248">
                  <a:extLst>
                    <a:ext uri="{FF2B5EF4-FFF2-40B4-BE49-F238E27FC236}">
                      <a16:creationId xmlns:a16="http://schemas.microsoft.com/office/drawing/2014/main" id="{08B87A6D-7FA4-4F3E-ABD5-6276A6401454}"/>
                    </a:ext>
                  </a:extLst>
                </p:cNvPr>
                <p:cNvPicPr/>
                <p:nvPr/>
              </p:nvPicPr>
              <p:blipFill>
                <a:blip r:embed="rId1945"/>
                <a:stretch>
                  <a:fillRect/>
                </a:stretch>
              </p:blipFill>
              <p:spPr>
                <a:xfrm>
                  <a:off x="7242574" y="5735645"/>
                  <a:ext cx="1159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6">
              <p14:nvContentPartPr>
                <p14:cNvPr id="1251" name="Freihand 1250">
                  <a:extLst>
                    <a:ext uri="{FF2B5EF4-FFF2-40B4-BE49-F238E27FC236}">
                      <a16:creationId xmlns:a16="http://schemas.microsoft.com/office/drawing/2014/main" id="{6DA57DC4-4DCE-4EB7-8488-A0A77EF89FB1}"/>
                    </a:ext>
                  </a:extLst>
                </p14:cNvPr>
                <p14:cNvContentPartPr/>
                <p14:nvPr/>
              </p14:nvContentPartPr>
              <p14:xfrm>
                <a:off x="7399174" y="5937965"/>
                <a:ext cx="7200" cy="5040"/>
              </p14:xfrm>
            </p:contentPart>
          </mc:Choice>
          <mc:Fallback>
            <p:pic>
              <p:nvPicPr>
                <p:cNvPr id="1251" name="Freihand 1250">
                  <a:extLst>
                    <a:ext uri="{FF2B5EF4-FFF2-40B4-BE49-F238E27FC236}">
                      <a16:creationId xmlns:a16="http://schemas.microsoft.com/office/drawing/2014/main" id="{6DA57DC4-4DCE-4EB7-8488-A0A77EF89FB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394854" y="5933645"/>
                  <a:ext cx="158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7">
              <p14:nvContentPartPr>
                <p14:cNvPr id="1252" name="Freihand 1251">
                  <a:extLst>
                    <a:ext uri="{FF2B5EF4-FFF2-40B4-BE49-F238E27FC236}">
                      <a16:creationId xmlns:a16="http://schemas.microsoft.com/office/drawing/2014/main" id="{0ED77536-E7DA-4B90-8171-604F4FC39EBD}"/>
                    </a:ext>
                  </a:extLst>
                </p14:cNvPr>
                <p14:cNvContentPartPr/>
                <p14:nvPr/>
              </p14:nvContentPartPr>
              <p14:xfrm>
                <a:off x="7357054" y="5922125"/>
                <a:ext cx="123480" cy="12600"/>
              </p14:xfrm>
            </p:contentPart>
          </mc:Choice>
          <mc:Fallback>
            <p:pic>
              <p:nvPicPr>
                <p:cNvPr id="1252" name="Freihand 1251">
                  <a:extLst>
                    <a:ext uri="{FF2B5EF4-FFF2-40B4-BE49-F238E27FC236}">
                      <a16:creationId xmlns:a16="http://schemas.microsoft.com/office/drawing/2014/main" id="{0ED77536-E7DA-4B90-8171-604F4FC39EBD}"/>
                    </a:ext>
                  </a:extLst>
                </p:cNvPr>
                <p:cNvPicPr/>
                <p:nvPr/>
              </p:nvPicPr>
              <p:blipFill>
                <a:blip r:embed="rId1948"/>
                <a:stretch>
                  <a:fillRect/>
                </a:stretch>
              </p:blipFill>
              <p:spPr>
                <a:xfrm>
                  <a:off x="7352734" y="5917805"/>
                  <a:ext cx="1321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9">
              <p14:nvContentPartPr>
                <p14:cNvPr id="1254" name="Freihand 1253">
                  <a:extLst>
                    <a:ext uri="{FF2B5EF4-FFF2-40B4-BE49-F238E27FC236}">
                      <a16:creationId xmlns:a16="http://schemas.microsoft.com/office/drawing/2014/main" id="{D3A9125C-C199-485E-A8FE-55E1207DB7D7}"/>
                    </a:ext>
                  </a:extLst>
                </p14:cNvPr>
                <p14:cNvContentPartPr/>
                <p14:nvPr/>
              </p14:nvContentPartPr>
              <p14:xfrm>
                <a:off x="3840574" y="6255485"/>
                <a:ext cx="307080" cy="45000"/>
              </p14:xfrm>
            </p:contentPart>
          </mc:Choice>
          <mc:Fallback>
            <p:pic>
              <p:nvPicPr>
                <p:cNvPr id="1254" name="Freihand 1253">
                  <a:extLst>
                    <a:ext uri="{FF2B5EF4-FFF2-40B4-BE49-F238E27FC236}">
                      <a16:creationId xmlns:a16="http://schemas.microsoft.com/office/drawing/2014/main" id="{D3A9125C-C199-485E-A8FE-55E1207DB7D7}"/>
                    </a:ext>
                  </a:extLst>
                </p:cNvPr>
                <p:cNvPicPr/>
                <p:nvPr/>
              </p:nvPicPr>
              <p:blipFill>
                <a:blip r:embed="rId1950"/>
                <a:stretch>
                  <a:fillRect/>
                </a:stretch>
              </p:blipFill>
              <p:spPr>
                <a:xfrm>
                  <a:off x="3836254" y="6251165"/>
                  <a:ext cx="3157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1">
              <p14:nvContentPartPr>
                <p14:cNvPr id="1256" name="Freihand 1255">
                  <a:extLst>
                    <a:ext uri="{FF2B5EF4-FFF2-40B4-BE49-F238E27FC236}">
                      <a16:creationId xmlns:a16="http://schemas.microsoft.com/office/drawing/2014/main" id="{BD3D2250-7470-494D-86C5-4E4E6CEFE16D}"/>
                    </a:ext>
                  </a:extLst>
                </p14:cNvPr>
                <p14:cNvContentPartPr/>
                <p14:nvPr/>
              </p14:nvContentPartPr>
              <p14:xfrm>
                <a:off x="7575934" y="5820605"/>
                <a:ext cx="140040" cy="9000"/>
              </p14:xfrm>
            </p:contentPart>
          </mc:Choice>
          <mc:Fallback>
            <p:pic>
              <p:nvPicPr>
                <p:cNvPr id="1256" name="Freihand 1255">
                  <a:extLst>
                    <a:ext uri="{FF2B5EF4-FFF2-40B4-BE49-F238E27FC236}">
                      <a16:creationId xmlns:a16="http://schemas.microsoft.com/office/drawing/2014/main" id="{BD3D2250-7470-494D-86C5-4E4E6CEFE16D}"/>
                    </a:ext>
                  </a:extLst>
                </p:cNvPr>
                <p:cNvPicPr/>
                <p:nvPr/>
              </p:nvPicPr>
              <p:blipFill>
                <a:blip r:embed="rId1952"/>
                <a:stretch>
                  <a:fillRect/>
                </a:stretch>
              </p:blipFill>
              <p:spPr>
                <a:xfrm>
                  <a:off x="7571614" y="5816285"/>
                  <a:ext cx="1486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3">
              <p14:nvContentPartPr>
                <p14:cNvPr id="1257" name="Freihand 1256">
                  <a:extLst>
                    <a:ext uri="{FF2B5EF4-FFF2-40B4-BE49-F238E27FC236}">
                      <a16:creationId xmlns:a16="http://schemas.microsoft.com/office/drawing/2014/main" id="{697FBCC6-A735-477C-A5B4-8A2CB7C19EE5}"/>
                    </a:ext>
                  </a:extLst>
                </p14:cNvPr>
                <p14:cNvContentPartPr/>
                <p14:nvPr/>
              </p14:nvContentPartPr>
              <p14:xfrm>
                <a:off x="7558294" y="5832845"/>
                <a:ext cx="162360" cy="124200"/>
              </p14:xfrm>
            </p:contentPart>
          </mc:Choice>
          <mc:Fallback>
            <p:pic>
              <p:nvPicPr>
                <p:cNvPr id="1257" name="Freihand 1256">
                  <a:extLst>
                    <a:ext uri="{FF2B5EF4-FFF2-40B4-BE49-F238E27FC236}">
                      <a16:creationId xmlns:a16="http://schemas.microsoft.com/office/drawing/2014/main" id="{697FBCC6-A735-477C-A5B4-8A2CB7C19EE5}"/>
                    </a:ext>
                  </a:extLst>
                </p:cNvPr>
                <p:cNvPicPr/>
                <p:nvPr/>
              </p:nvPicPr>
              <p:blipFill>
                <a:blip r:embed="rId1954"/>
                <a:stretch>
                  <a:fillRect/>
                </a:stretch>
              </p:blipFill>
              <p:spPr>
                <a:xfrm>
                  <a:off x="7553974" y="5828525"/>
                  <a:ext cx="1710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5">
              <p14:nvContentPartPr>
                <p14:cNvPr id="1259" name="Freihand 1258">
                  <a:extLst>
                    <a:ext uri="{FF2B5EF4-FFF2-40B4-BE49-F238E27FC236}">
                      <a16:creationId xmlns:a16="http://schemas.microsoft.com/office/drawing/2014/main" id="{136DD0DC-9081-42C1-AB0D-E54925D8CFEE}"/>
                    </a:ext>
                  </a:extLst>
                </p14:cNvPr>
                <p14:cNvContentPartPr/>
                <p14:nvPr/>
              </p14:nvContentPartPr>
              <p14:xfrm>
                <a:off x="7763494" y="5853725"/>
                <a:ext cx="56520" cy="56520"/>
              </p14:xfrm>
            </p:contentPart>
          </mc:Choice>
          <mc:Fallback>
            <p:pic>
              <p:nvPicPr>
                <p:cNvPr id="1259" name="Freihand 1258">
                  <a:extLst>
                    <a:ext uri="{FF2B5EF4-FFF2-40B4-BE49-F238E27FC236}">
                      <a16:creationId xmlns:a16="http://schemas.microsoft.com/office/drawing/2014/main" id="{136DD0DC-9081-42C1-AB0D-E54925D8CFEE}"/>
                    </a:ext>
                  </a:extLst>
                </p:cNvPr>
                <p:cNvPicPr/>
                <p:nvPr/>
              </p:nvPicPr>
              <p:blipFill>
                <a:blip r:embed="rId1956"/>
                <a:stretch>
                  <a:fillRect/>
                </a:stretch>
              </p:blipFill>
              <p:spPr>
                <a:xfrm>
                  <a:off x="7759174" y="5849405"/>
                  <a:ext cx="651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7">
              <p14:nvContentPartPr>
                <p14:cNvPr id="1260" name="Freihand 1259">
                  <a:extLst>
                    <a:ext uri="{FF2B5EF4-FFF2-40B4-BE49-F238E27FC236}">
                      <a16:creationId xmlns:a16="http://schemas.microsoft.com/office/drawing/2014/main" id="{CDB1E425-0C3F-4501-99DB-4583A6606C6E}"/>
                    </a:ext>
                  </a:extLst>
                </p14:cNvPr>
                <p14:cNvContentPartPr/>
                <p14:nvPr/>
              </p14:nvContentPartPr>
              <p14:xfrm>
                <a:off x="7763854" y="5841485"/>
                <a:ext cx="75960" cy="70560"/>
              </p14:xfrm>
            </p:contentPart>
          </mc:Choice>
          <mc:Fallback>
            <p:pic>
              <p:nvPicPr>
                <p:cNvPr id="1260" name="Freihand 1259">
                  <a:extLst>
                    <a:ext uri="{FF2B5EF4-FFF2-40B4-BE49-F238E27FC236}">
                      <a16:creationId xmlns:a16="http://schemas.microsoft.com/office/drawing/2014/main" id="{CDB1E425-0C3F-4501-99DB-4583A6606C6E}"/>
                    </a:ext>
                  </a:extLst>
                </p:cNvPr>
                <p:cNvPicPr/>
                <p:nvPr/>
              </p:nvPicPr>
              <p:blipFill>
                <a:blip r:embed="rId1958"/>
                <a:stretch>
                  <a:fillRect/>
                </a:stretch>
              </p:blipFill>
              <p:spPr>
                <a:xfrm>
                  <a:off x="7759534" y="5837165"/>
                  <a:ext cx="846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9">
              <p14:nvContentPartPr>
                <p14:cNvPr id="1261" name="Freihand 1260">
                  <a:extLst>
                    <a:ext uri="{FF2B5EF4-FFF2-40B4-BE49-F238E27FC236}">
                      <a16:creationId xmlns:a16="http://schemas.microsoft.com/office/drawing/2014/main" id="{AFE36E15-D637-4A61-BDA9-28FD9F1DD371}"/>
                    </a:ext>
                  </a:extLst>
                </p14:cNvPr>
                <p14:cNvContentPartPr/>
                <p14:nvPr/>
              </p14:nvContentPartPr>
              <p14:xfrm>
                <a:off x="7861774" y="5858405"/>
                <a:ext cx="15480" cy="66240"/>
              </p14:xfrm>
            </p:contentPart>
          </mc:Choice>
          <mc:Fallback>
            <p:pic>
              <p:nvPicPr>
                <p:cNvPr id="1261" name="Freihand 1260">
                  <a:extLst>
                    <a:ext uri="{FF2B5EF4-FFF2-40B4-BE49-F238E27FC236}">
                      <a16:creationId xmlns:a16="http://schemas.microsoft.com/office/drawing/2014/main" id="{AFE36E15-D637-4A61-BDA9-28FD9F1DD371}"/>
                    </a:ext>
                  </a:extLst>
                </p:cNvPr>
                <p:cNvPicPr/>
                <p:nvPr/>
              </p:nvPicPr>
              <p:blipFill>
                <a:blip r:embed="rId1960"/>
                <a:stretch>
                  <a:fillRect/>
                </a:stretch>
              </p:blipFill>
              <p:spPr>
                <a:xfrm>
                  <a:off x="7857454" y="5854085"/>
                  <a:ext cx="241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1">
              <p14:nvContentPartPr>
                <p14:cNvPr id="1262" name="Freihand 1261">
                  <a:extLst>
                    <a:ext uri="{FF2B5EF4-FFF2-40B4-BE49-F238E27FC236}">
                      <a16:creationId xmlns:a16="http://schemas.microsoft.com/office/drawing/2014/main" id="{B126EA9F-6382-4722-AFD6-DA4583EB8D34}"/>
                    </a:ext>
                  </a:extLst>
                </p14:cNvPr>
                <p14:cNvContentPartPr/>
                <p14:nvPr/>
              </p14:nvContentPartPr>
              <p14:xfrm>
                <a:off x="7841254" y="5721605"/>
                <a:ext cx="121320" cy="74160"/>
              </p14:xfrm>
            </p:contentPart>
          </mc:Choice>
          <mc:Fallback>
            <p:pic>
              <p:nvPicPr>
                <p:cNvPr id="1262" name="Freihand 1261">
                  <a:extLst>
                    <a:ext uri="{FF2B5EF4-FFF2-40B4-BE49-F238E27FC236}">
                      <a16:creationId xmlns:a16="http://schemas.microsoft.com/office/drawing/2014/main" id="{B126EA9F-6382-4722-AFD6-DA4583EB8D34}"/>
                    </a:ext>
                  </a:extLst>
                </p:cNvPr>
                <p:cNvPicPr/>
                <p:nvPr/>
              </p:nvPicPr>
              <p:blipFill>
                <a:blip r:embed="rId1962"/>
                <a:stretch>
                  <a:fillRect/>
                </a:stretch>
              </p:blipFill>
              <p:spPr>
                <a:xfrm>
                  <a:off x="7836934" y="5717285"/>
                  <a:ext cx="1299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3">
              <p14:nvContentPartPr>
                <p14:cNvPr id="1264" name="Freihand 1263">
                  <a:extLst>
                    <a:ext uri="{FF2B5EF4-FFF2-40B4-BE49-F238E27FC236}">
                      <a16:creationId xmlns:a16="http://schemas.microsoft.com/office/drawing/2014/main" id="{7319961D-17E8-4AF2-B5DC-6BAC0DD47AEA}"/>
                    </a:ext>
                  </a:extLst>
                </p14:cNvPr>
                <p14:cNvContentPartPr/>
                <p14:nvPr/>
              </p14:nvContentPartPr>
              <p14:xfrm>
                <a:off x="7959694" y="5720165"/>
                <a:ext cx="190440" cy="249840"/>
              </p14:xfrm>
            </p:contentPart>
          </mc:Choice>
          <mc:Fallback>
            <p:pic>
              <p:nvPicPr>
                <p:cNvPr id="1264" name="Freihand 1263">
                  <a:extLst>
                    <a:ext uri="{FF2B5EF4-FFF2-40B4-BE49-F238E27FC236}">
                      <a16:creationId xmlns:a16="http://schemas.microsoft.com/office/drawing/2014/main" id="{7319961D-17E8-4AF2-B5DC-6BAC0DD47AEA}"/>
                    </a:ext>
                  </a:extLst>
                </p:cNvPr>
                <p:cNvPicPr/>
                <p:nvPr/>
              </p:nvPicPr>
              <p:blipFill>
                <a:blip r:embed="rId1964"/>
                <a:stretch>
                  <a:fillRect/>
                </a:stretch>
              </p:blipFill>
              <p:spPr>
                <a:xfrm>
                  <a:off x="7955374" y="5715845"/>
                  <a:ext cx="1990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5">
              <p14:nvContentPartPr>
                <p14:cNvPr id="1266" name="Freihand 1265">
                  <a:extLst>
                    <a:ext uri="{FF2B5EF4-FFF2-40B4-BE49-F238E27FC236}">
                      <a16:creationId xmlns:a16="http://schemas.microsoft.com/office/drawing/2014/main" id="{EC8E527A-1729-4069-9E7F-41B19E802021}"/>
                    </a:ext>
                  </a:extLst>
                </p14:cNvPr>
                <p14:cNvContentPartPr/>
                <p14:nvPr/>
              </p14:nvContentPartPr>
              <p14:xfrm>
                <a:off x="8225734" y="5832485"/>
                <a:ext cx="136080" cy="17280"/>
              </p14:xfrm>
            </p:contentPart>
          </mc:Choice>
          <mc:Fallback>
            <p:pic>
              <p:nvPicPr>
                <p:cNvPr id="1266" name="Freihand 1265">
                  <a:extLst>
                    <a:ext uri="{FF2B5EF4-FFF2-40B4-BE49-F238E27FC236}">
                      <a16:creationId xmlns:a16="http://schemas.microsoft.com/office/drawing/2014/main" id="{EC8E527A-1729-4069-9E7F-41B19E802021}"/>
                    </a:ext>
                  </a:extLst>
                </p:cNvPr>
                <p:cNvPicPr/>
                <p:nvPr/>
              </p:nvPicPr>
              <p:blipFill>
                <a:blip r:embed="rId1966"/>
                <a:stretch>
                  <a:fillRect/>
                </a:stretch>
              </p:blipFill>
              <p:spPr>
                <a:xfrm>
                  <a:off x="8221414" y="5828165"/>
                  <a:ext cx="1447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7">
              <p14:nvContentPartPr>
                <p14:cNvPr id="1267" name="Freihand 1266">
                  <a:extLst>
                    <a:ext uri="{FF2B5EF4-FFF2-40B4-BE49-F238E27FC236}">
                      <a16:creationId xmlns:a16="http://schemas.microsoft.com/office/drawing/2014/main" id="{16DDF279-03CC-4586-8479-6C9960B380C7}"/>
                    </a:ext>
                  </a:extLst>
                </p14:cNvPr>
                <p14:cNvContentPartPr/>
                <p14:nvPr/>
              </p14:nvContentPartPr>
              <p14:xfrm>
                <a:off x="8217814" y="5860565"/>
                <a:ext cx="137520" cy="14760"/>
              </p14:xfrm>
            </p:contentPart>
          </mc:Choice>
          <mc:Fallback>
            <p:pic>
              <p:nvPicPr>
                <p:cNvPr id="1267" name="Freihand 1266">
                  <a:extLst>
                    <a:ext uri="{FF2B5EF4-FFF2-40B4-BE49-F238E27FC236}">
                      <a16:creationId xmlns:a16="http://schemas.microsoft.com/office/drawing/2014/main" id="{16DDF279-03CC-4586-8479-6C9960B380C7}"/>
                    </a:ext>
                  </a:extLst>
                </p:cNvPr>
                <p:cNvPicPr/>
                <p:nvPr/>
              </p:nvPicPr>
              <p:blipFill>
                <a:blip r:embed="rId1968"/>
                <a:stretch>
                  <a:fillRect/>
                </a:stretch>
              </p:blipFill>
              <p:spPr>
                <a:xfrm>
                  <a:off x="8213494" y="5856245"/>
                  <a:ext cx="1461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9">
              <p14:nvContentPartPr>
                <p14:cNvPr id="1268" name="Freihand 1267">
                  <a:extLst>
                    <a:ext uri="{FF2B5EF4-FFF2-40B4-BE49-F238E27FC236}">
                      <a16:creationId xmlns:a16="http://schemas.microsoft.com/office/drawing/2014/main" id="{6BD584F8-42C5-4207-A572-85BFA0865500}"/>
                    </a:ext>
                  </a:extLst>
                </p14:cNvPr>
                <p14:cNvContentPartPr/>
                <p14:nvPr/>
              </p14:nvContentPartPr>
              <p14:xfrm>
                <a:off x="8416894" y="5795045"/>
                <a:ext cx="153360" cy="111600"/>
              </p14:xfrm>
            </p:contentPart>
          </mc:Choice>
          <mc:Fallback>
            <p:pic>
              <p:nvPicPr>
                <p:cNvPr id="1268" name="Freihand 1267">
                  <a:extLst>
                    <a:ext uri="{FF2B5EF4-FFF2-40B4-BE49-F238E27FC236}">
                      <a16:creationId xmlns:a16="http://schemas.microsoft.com/office/drawing/2014/main" id="{6BD584F8-42C5-4207-A572-85BFA0865500}"/>
                    </a:ext>
                  </a:extLst>
                </p:cNvPr>
                <p:cNvPicPr/>
                <p:nvPr/>
              </p:nvPicPr>
              <p:blipFill>
                <a:blip r:embed="rId1970"/>
                <a:stretch>
                  <a:fillRect/>
                </a:stretch>
              </p:blipFill>
              <p:spPr>
                <a:xfrm>
                  <a:off x="8412574" y="5790725"/>
                  <a:ext cx="1620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1">
              <p14:nvContentPartPr>
                <p14:cNvPr id="1276" name="Freihand 1275">
                  <a:extLst>
                    <a:ext uri="{FF2B5EF4-FFF2-40B4-BE49-F238E27FC236}">
                      <a16:creationId xmlns:a16="http://schemas.microsoft.com/office/drawing/2014/main" id="{F01BFE62-F87C-4C45-BC28-2F68309A875B}"/>
                    </a:ext>
                  </a:extLst>
                </p14:cNvPr>
                <p14:cNvContentPartPr/>
                <p14:nvPr/>
              </p14:nvContentPartPr>
              <p14:xfrm>
                <a:off x="3609454" y="6426485"/>
                <a:ext cx="141120" cy="81000"/>
              </p14:xfrm>
            </p:contentPart>
          </mc:Choice>
          <mc:Fallback>
            <p:pic>
              <p:nvPicPr>
                <p:cNvPr id="1276" name="Freihand 1275">
                  <a:extLst>
                    <a:ext uri="{FF2B5EF4-FFF2-40B4-BE49-F238E27FC236}">
                      <a16:creationId xmlns:a16="http://schemas.microsoft.com/office/drawing/2014/main" id="{F01BFE62-F87C-4C45-BC28-2F68309A875B}"/>
                    </a:ext>
                  </a:extLst>
                </p:cNvPr>
                <p:cNvPicPr/>
                <p:nvPr/>
              </p:nvPicPr>
              <p:blipFill>
                <a:blip r:embed="rId1972"/>
                <a:stretch>
                  <a:fillRect/>
                </a:stretch>
              </p:blipFill>
              <p:spPr>
                <a:xfrm>
                  <a:off x="3605134" y="6422165"/>
                  <a:ext cx="1497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3">
              <p14:nvContentPartPr>
                <p14:cNvPr id="1277" name="Freihand 1276">
                  <a:extLst>
                    <a:ext uri="{FF2B5EF4-FFF2-40B4-BE49-F238E27FC236}">
                      <a16:creationId xmlns:a16="http://schemas.microsoft.com/office/drawing/2014/main" id="{4D6D8AB0-C4FF-4FCC-939A-C0E977250AEC}"/>
                    </a:ext>
                  </a:extLst>
                </p14:cNvPr>
                <p14:cNvContentPartPr/>
                <p14:nvPr/>
              </p14:nvContentPartPr>
              <p14:xfrm>
                <a:off x="3878374" y="6414965"/>
                <a:ext cx="72000" cy="54720"/>
              </p14:xfrm>
            </p:contentPart>
          </mc:Choice>
          <mc:Fallback>
            <p:pic>
              <p:nvPicPr>
                <p:cNvPr id="1277" name="Freihand 1276">
                  <a:extLst>
                    <a:ext uri="{FF2B5EF4-FFF2-40B4-BE49-F238E27FC236}">
                      <a16:creationId xmlns:a16="http://schemas.microsoft.com/office/drawing/2014/main" id="{4D6D8AB0-C4FF-4FCC-939A-C0E977250AEC}"/>
                    </a:ext>
                  </a:extLst>
                </p:cNvPr>
                <p:cNvPicPr/>
                <p:nvPr/>
              </p:nvPicPr>
              <p:blipFill>
                <a:blip r:embed="rId1974"/>
                <a:stretch>
                  <a:fillRect/>
                </a:stretch>
              </p:blipFill>
              <p:spPr>
                <a:xfrm>
                  <a:off x="3874054" y="6410645"/>
                  <a:ext cx="806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5">
              <p14:nvContentPartPr>
                <p14:cNvPr id="1278" name="Freihand 1277">
                  <a:extLst>
                    <a:ext uri="{FF2B5EF4-FFF2-40B4-BE49-F238E27FC236}">
                      <a16:creationId xmlns:a16="http://schemas.microsoft.com/office/drawing/2014/main" id="{E55CCDE5-40DD-4EB6-9158-301F11AF6F50}"/>
                    </a:ext>
                  </a:extLst>
                </p14:cNvPr>
                <p14:cNvContentPartPr/>
                <p14:nvPr/>
              </p14:nvContentPartPr>
              <p14:xfrm>
                <a:off x="3946414" y="6419285"/>
                <a:ext cx="32040" cy="106920"/>
              </p14:xfrm>
            </p:contentPart>
          </mc:Choice>
          <mc:Fallback>
            <p:pic>
              <p:nvPicPr>
                <p:cNvPr id="1278" name="Freihand 1277">
                  <a:extLst>
                    <a:ext uri="{FF2B5EF4-FFF2-40B4-BE49-F238E27FC236}">
                      <a16:creationId xmlns:a16="http://schemas.microsoft.com/office/drawing/2014/main" id="{E55CCDE5-40DD-4EB6-9158-301F11AF6F50}"/>
                    </a:ext>
                  </a:extLst>
                </p:cNvPr>
                <p:cNvPicPr/>
                <p:nvPr/>
              </p:nvPicPr>
              <p:blipFill>
                <a:blip r:embed="rId1976"/>
                <a:stretch>
                  <a:fillRect/>
                </a:stretch>
              </p:blipFill>
              <p:spPr>
                <a:xfrm>
                  <a:off x="3942094" y="6414965"/>
                  <a:ext cx="406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7">
              <p14:nvContentPartPr>
                <p14:cNvPr id="1279" name="Freihand 1278">
                  <a:extLst>
                    <a:ext uri="{FF2B5EF4-FFF2-40B4-BE49-F238E27FC236}">
                      <a16:creationId xmlns:a16="http://schemas.microsoft.com/office/drawing/2014/main" id="{7528408A-6F5D-4D46-A478-5033A6FA5478}"/>
                    </a:ext>
                  </a:extLst>
                </p14:cNvPr>
                <p14:cNvContentPartPr/>
                <p14:nvPr/>
              </p14:nvContentPartPr>
              <p14:xfrm>
                <a:off x="3837694" y="6350165"/>
                <a:ext cx="164880" cy="7920"/>
              </p14:xfrm>
            </p:contentPart>
          </mc:Choice>
          <mc:Fallback>
            <p:pic>
              <p:nvPicPr>
                <p:cNvPr id="1279" name="Freihand 1278">
                  <a:extLst>
                    <a:ext uri="{FF2B5EF4-FFF2-40B4-BE49-F238E27FC236}">
                      <a16:creationId xmlns:a16="http://schemas.microsoft.com/office/drawing/2014/main" id="{7528408A-6F5D-4D46-A478-5033A6FA5478}"/>
                    </a:ext>
                  </a:extLst>
                </p:cNvPr>
                <p:cNvPicPr/>
                <p:nvPr/>
              </p:nvPicPr>
              <p:blipFill>
                <a:blip r:embed="rId1978"/>
                <a:stretch>
                  <a:fillRect/>
                </a:stretch>
              </p:blipFill>
              <p:spPr>
                <a:xfrm>
                  <a:off x="3833374" y="6345845"/>
                  <a:ext cx="1735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9">
              <p14:nvContentPartPr>
                <p14:cNvPr id="1281" name="Freihand 1280">
                  <a:extLst>
                    <a:ext uri="{FF2B5EF4-FFF2-40B4-BE49-F238E27FC236}">
                      <a16:creationId xmlns:a16="http://schemas.microsoft.com/office/drawing/2014/main" id="{FC9E6CD8-EEB4-4A27-B11E-11406E1772BB}"/>
                    </a:ext>
                  </a:extLst>
                </p14:cNvPr>
                <p14:cNvContentPartPr/>
                <p14:nvPr/>
              </p14:nvContentPartPr>
              <p14:xfrm>
                <a:off x="4095454" y="6377165"/>
                <a:ext cx="62640" cy="87120"/>
              </p14:xfrm>
            </p:contentPart>
          </mc:Choice>
          <mc:Fallback>
            <p:pic>
              <p:nvPicPr>
                <p:cNvPr id="1281" name="Freihand 1280">
                  <a:extLst>
                    <a:ext uri="{FF2B5EF4-FFF2-40B4-BE49-F238E27FC236}">
                      <a16:creationId xmlns:a16="http://schemas.microsoft.com/office/drawing/2014/main" id="{FC9E6CD8-EEB4-4A27-B11E-11406E1772BB}"/>
                    </a:ext>
                  </a:extLst>
                </p:cNvPr>
                <p:cNvPicPr/>
                <p:nvPr/>
              </p:nvPicPr>
              <p:blipFill>
                <a:blip r:embed="rId1980"/>
                <a:stretch>
                  <a:fillRect/>
                </a:stretch>
              </p:blipFill>
              <p:spPr>
                <a:xfrm>
                  <a:off x="4091134" y="6372845"/>
                  <a:ext cx="712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1">
              <p14:nvContentPartPr>
                <p14:cNvPr id="1282" name="Freihand 1281">
                  <a:extLst>
                    <a:ext uri="{FF2B5EF4-FFF2-40B4-BE49-F238E27FC236}">
                      <a16:creationId xmlns:a16="http://schemas.microsoft.com/office/drawing/2014/main" id="{F2F74173-EE67-475A-867D-BF3206B820F5}"/>
                    </a:ext>
                  </a:extLst>
                </p14:cNvPr>
                <p14:cNvContentPartPr/>
                <p14:nvPr/>
              </p14:nvContentPartPr>
              <p14:xfrm>
                <a:off x="4081414" y="6374645"/>
                <a:ext cx="87120" cy="83160"/>
              </p14:xfrm>
            </p:contentPart>
          </mc:Choice>
          <mc:Fallback>
            <p:pic>
              <p:nvPicPr>
                <p:cNvPr id="1282" name="Freihand 1281">
                  <a:extLst>
                    <a:ext uri="{FF2B5EF4-FFF2-40B4-BE49-F238E27FC236}">
                      <a16:creationId xmlns:a16="http://schemas.microsoft.com/office/drawing/2014/main" id="{F2F74173-EE67-475A-867D-BF3206B820F5}"/>
                    </a:ext>
                  </a:extLst>
                </p:cNvPr>
                <p:cNvPicPr/>
                <p:nvPr/>
              </p:nvPicPr>
              <p:blipFill>
                <a:blip r:embed="rId1982"/>
                <a:stretch>
                  <a:fillRect/>
                </a:stretch>
              </p:blipFill>
              <p:spPr>
                <a:xfrm>
                  <a:off x="4077094" y="6370325"/>
                  <a:ext cx="957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3">
              <p14:nvContentPartPr>
                <p14:cNvPr id="1284" name="Freihand 1283">
                  <a:extLst>
                    <a:ext uri="{FF2B5EF4-FFF2-40B4-BE49-F238E27FC236}">
                      <a16:creationId xmlns:a16="http://schemas.microsoft.com/office/drawing/2014/main" id="{F103D01F-5304-40AD-B706-118B04299BC2}"/>
                    </a:ext>
                  </a:extLst>
                </p14:cNvPr>
                <p14:cNvContentPartPr/>
                <p14:nvPr/>
              </p14:nvContentPartPr>
              <p14:xfrm>
                <a:off x="4061254" y="6317045"/>
                <a:ext cx="125280" cy="23760"/>
              </p14:xfrm>
            </p:contentPart>
          </mc:Choice>
          <mc:Fallback>
            <p:pic>
              <p:nvPicPr>
                <p:cNvPr id="1284" name="Freihand 1283">
                  <a:extLst>
                    <a:ext uri="{FF2B5EF4-FFF2-40B4-BE49-F238E27FC236}">
                      <a16:creationId xmlns:a16="http://schemas.microsoft.com/office/drawing/2014/main" id="{F103D01F-5304-40AD-B706-118B04299BC2}"/>
                    </a:ext>
                  </a:extLst>
                </p:cNvPr>
                <p:cNvPicPr/>
                <p:nvPr/>
              </p:nvPicPr>
              <p:blipFill>
                <a:blip r:embed="rId1984"/>
                <a:stretch>
                  <a:fillRect/>
                </a:stretch>
              </p:blipFill>
              <p:spPr>
                <a:xfrm>
                  <a:off x="4056934" y="6312725"/>
                  <a:ext cx="1339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5">
              <p14:nvContentPartPr>
                <p14:cNvPr id="1286" name="Freihand 1285">
                  <a:extLst>
                    <a:ext uri="{FF2B5EF4-FFF2-40B4-BE49-F238E27FC236}">
                      <a16:creationId xmlns:a16="http://schemas.microsoft.com/office/drawing/2014/main" id="{7C4E11BE-2922-4443-B4EF-56395E907B79}"/>
                    </a:ext>
                  </a:extLst>
                </p14:cNvPr>
                <p14:cNvContentPartPr/>
                <p14:nvPr/>
              </p14:nvContentPartPr>
              <p14:xfrm>
                <a:off x="4348534" y="6410285"/>
                <a:ext cx="360" cy="360"/>
              </p14:xfrm>
            </p:contentPart>
          </mc:Choice>
          <mc:Fallback>
            <p:pic>
              <p:nvPicPr>
                <p:cNvPr id="1286" name="Freihand 1285">
                  <a:extLst>
                    <a:ext uri="{FF2B5EF4-FFF2-40B4-BE49-F238E27FC236}">
                      <a16:creationId xmlns:a16="http://schemas.microsoft.com/office/drawing/2014/main" id="{7C4E11BE-2922-4443-B4EF-56395E907B7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344214" y="64059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6">
              <p14:nvContentPartPr>
                <p14:cNvPr id="1287" name="Freihand 1286">
                  <a:extLst>
                    <a:ext uri="{FF2B5EF4-FFF2-40B4-BE49-F238E27FC236}">
                      <a16:creationId xmlns:a16="http://schemas.microsoft.com/office/drawing/2014/main" id="{95742BED-869F-4584-A4D6-1B130AD0FE85}"/>
                    </a:ext>
                  </a:extLst>
                </p14:cNvPr>
                <p14:cNvContentPartPr/>
                <p14:nvPr/>
              </p14:nvContentPartPr>
              <p14:xfrm>
                <a:off x="4314694" y="6407405"/>
                <a:ext cx="133560" cy="11880"/>
              </p14:xfrm>
            </p:contentPart>
          </mc:Choice>
          <mc:Fallback>
            <p:pic>
              <p:nvPicPr>
                <p:cNvPr id="1287" name="Freihand 1286">
                  <a:extLst>
                    <a:ext uri="{FF2B5EF4-FFF2-40B4-BE49-F238E27FC236}">
                      <a16:creationId xmlns:a16="http://schemas.microsoft.com/office/drawing/2014/main" id="{95742BED-869F-4584-A4D6-1B130AD0FE85}"/>
                    </a:ext>
                  </a:extLst>
                </p:cNvPr>
                <p:cNvPicPr/>
                <p:nvPr/>
              </p:nvPicPr>
              <p:blipFill>
                <a:blip r:embed="rId1987"/>
                <a:stretch>
                  <a:fillRect/>
                </a:stretch>
              </p:blipFill>
              <p:spPr>
                <a:xfrm>
                  <a:off x="4310374" y="6403085"/>
                  <a:ext cx="1422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8">
              <p14:nvContentPartPr>
                <p14:cNvPr id="1289" name="Freihand 1288">
                  <a:extLst>
                    <a:ext uri="{FF2B5EF4-FFF2-40B4-BE49-F238E27FC236}">
                      <a16:creationId xmlns:a16="http://schemas.microsoft.com/office/drawing/2014/main" id="{035F1E9E-BD14-4174-ACF3-27491A93ACEF}"/>
                    </a:ext>
                  </a:extLst>
                </p14:cNvPr>
                <p14:cNvContentPartPr/>
                <p14:nvPr/>
              </p14:nvContentPartPr>
              <p14:xfrm>
                <a:off x="4558054" y="6308405"/>
                <a:ext cx="138600" cy="15480"/>
              </p14:xfrm>
            </p:contentPart>
          </mc:Choice>
          <mc:Fallback>
            <p:pic>
              <p:nvPicPr>
                <p:cNvPr id="1289" name="Freihand 1288">
                  <a:extLst>
                    <a:ext uri="{FF2B5EF4-FFF2-40B4-BE49-F238E27FC236}">
                      <a16:creationId xmlns:a16="http://schemas.microsoft.com/office/drawing/2014/main" id="{035F1E9E-BD14-4174-ACF3-27491A93ACEF}"/>
                    </a:ext>
                  </a:extLst>
                </p:cNvPr>
                <p:cNvPicPr/>
                <p:nvPr/>
              </p:nvPicPr>
              <p:blipFill>
                <a:blip r:embed="rId1989"/>
                <a:stretch>
                  <a:fillRect/>
                </a:stretch>
              </p:blipFill>
              <p:spPr>
                <a:xfrm>
                  <a:off x="4553734" y="6304085"/>
                  <a:ext cx="1472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0">
              <p14:nvContentPartPr>
                <p14:cNvPr id="1290" name="Freihand 1289">
                  <a:extLst>
                    <a:ext uri="{FF2B5EF4-FFF2-40B4-BE49-F238E27FC236}">
                      <a16:creationId xmlns:a16="http://schemas.microsoft.com/office/drawing/2014/main" id="{EDB72DC4-9BA9-48D8-878C-E7666DD6C278}"/>
                    </a:ext>
                  </a:extLst>
                </p14:cNvPr>
                <p14:cNvContentPartPr/>
                <p14:nvPr/>
              </p14:nvContentPartPr>
              <p14:xfrm>
                <a:off x="4556974" y="6319565"/>
                <a:ext cx="145440" cy="104760"/>
              </p14:xfrm>
            </p:contentPart>
          </mc:Choice>
          <mc:Fallback>
            <p:pic>
              <p:nvPicPr>
                <p:cNvPr id="1290" name="Freihand 1289">
                  <a:extLst>
                    <a:ext uri="{FF2B5EF4-FFF2-40B4-BE49-F238E27FC236}">
                      <a16:creationId xmlns:a16="http://schemas.microsoft.com/office/drawing/2014/main" id="{EDB72DC4-9BA9-48D8-878C-E7666DD6C278}"/>
                    </a:ext>
                  </a:extLst>
                </p:cNvPr>
                <p:cNvPicPr/>
                <p:nvPr/>
              </p:nvPicPr>
              <p:blipFill>
                <a:blip r:embed="rId1991"/>
                <a:stretch>
                  <a:fillRect/>
                </a:stretch>
              </p:blipFill>
              <p:spPr>
                <a:xfrm>
                  <a:off x="4552654" y="6315245"/>
                  <a:ext cx="1540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2">
              <p14:nvContentPartPr>
                <p14:cNvPr id="1291" name="Freihand 1290">
                  <a:extLst>
                    <a:ext uri="{FF2B5EF4-FFF2-40B4-BE49-F238E27FC236}">
                      <a16:creationId xmlns:a16="http://schemas.microsoft.com/office/drawing/2014/main" id="{79D0E6C4-BC2E-46FB-8E8B-78949EBA8DA6}"/>
                    </a:ext>
                  </a:extLst>
                </p14:cNvPr>
                <p14:cNvContentPartPr/>
                <p14:nvPr/>
              </p14:nvContentPartPr>
              <p14:xfrm>
                <a:off x="4784494" y="6312365"/>
                <a:ext cx="73800" cy="85680"/>
              </p14:xfrm>
            </p:contentPart>
          </mc:Choice>
          <mc:Fallback>
            <p:pic>
              <p:nvPicPr>
                <p:cNvPr id="1291" name="Freihand 1290">
                  <a:extLst>
                    <a:ext uri="{FF2B5EF4-FFF2-40B4-BE49-F238E27FC236}">
                      <a16:creationId xmlns:a16="http://schemas.microsoft.com/office/drawing/2014/main" id="{79D0E6C4-BC2E-46FB-8E8B-78949EBA8DA6}"/>
                    </a:ext>
                  </a:extLst>
                </p:cNvPr>
                <p:cNvPicPr/>
                <p:nvPr/>
              </p:nvPicPr>
              <p:blipFill>
                <a:blip r:embed="rId1993"/>
                <a:stretch>
                  <a:fillRect/>
                </a:stretch>
              </p:blipFill>
              <p:spPr>
                <a:xfrm>
                  <a:off x="4780174" y="6308045"/>
                  <a:ext cx="824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4">
              <p14:nvContentPartPr>
                <p14:cNvPr id="1292" name="Freihand 1291">
                  <a:extLst>
                    <a:ext uri="{FF2B5EF4-FFF2-40B4-BE49-F238E27FC236}">
                      <a16:creationId xmlns:a16="http://schemas.microsoft.com/office/drawing/2014/main" id="{D4F2BA89-C7CF-4F80-A889-4893BFE946BA}"/>
                    </a:ext>
                  </a:extLst>
                </p14:cNvPr>
                <p14:cNvContentPartPr/>
                <p14:nvPr/>
              </p14:nvContentPartPr>
              <p14:xfrm>
                <a:off x="4781974" y="6339725"/>
                <a:ext cx="87120" cy="67680"/>
              </p14:xfrm>
            </p:contentPart>
          </mc:Choice>
          <mc:Fallback>
            <p:pic>
              <p:nvPicPr>
                <p:cNvPr id="1292" name="Freihand 1291">
                  <a:extLst>
                    <a:ext uri="{FF2B5EF4-FFF2-40B4-BE49-F238E27FC236}">
                      <a16:creationId xmlns:a16="http://schemas.microsoft.com/office/drawing/2014/main" id="{D4F2BA89-C7CF-4F80-A889-4893BFE946BA}"/>
                    </a:ext>
                  </a:extLst>
                </p:cNvPr>
                <p:cNvPicPr/>
                <p:nvPr/>
              </p:nvPicPr>
              <p:blipFill>
                <a:blip r:embed="rId1995"/>
                <a:stretch>
                  <a:fillRect/>
                </a:stretch>
              </p:blipFill>
              <p:spPr>
                <a:xfrm>
                  <a:off x="4777654" y="6335405"/>
                  <a:ext cx="957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6">
              <p14:nvContentPartPr>
                <p14:cNvPr id="1293" name="Freihand 1292">
                  <a:extLst>
                    <a:ext uri="{FF2B5EF4-FFF2-40B4-BE49-F238E27FC236}">
                      <a16:creationId xmlns:a16="http://schemas.microsoft.com/office/drawing/2014/main" id="{B18D2DD5-76D9-4C36-9B55-FF521A8BFBF9}"/>
                    </a:ext>
                  </a:extLst>
                </p14:cNvPr>
                <p14:cNvContentPartPr/>
                <p14:nvPr/>
              </p14:nvContentPartPr>
              <p14:xfrm>
                <a:off x="4914814" y="6308045"/>
                <a:ext cx="12600" cy="98640"/>
              </p14:xfrm>
            </p:contentPart>
          </mc:Choice>
          <mc:Fallback>
            <p:pic>
              <p:nvPicPr>
                <p:cNvPr id="1293" name="Freihand 1292">
                  <a:extLst>
                    <a:ext uri="{FF2B5EF4-FFF2-40B4-BE49-F238E27FC236}">
                      <a16:creationId xmlns:a16="http://schemas.microsoft.com/office/drawing/2014/main" id="{B18D2DD5-76D9-4C36-9B55-FF521A8BFBF9}"/>
                    </a:ext>
                  </a:extLst>
                </p:cNvPr>
                <p:cNvPicPr/>
                <p:nvPr/>
              </p:nvPicPr>
              <p:blipFill>
                <a:blip r:embed="rId1997"/>
                <a:stretch>
                  <a:fillRect/>
                </a:stretch>
              </p:blipFill>
              <p:spPr>
                <a:xfrm>
                  <a:off x="4910494" y="6303725"/>
                  <a:ext cx="212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8">
              <p14:nvContentPartPr>
                <p14:cNvPr id="1294" name="Freihand 1293">
                  <a:extLst>
                    <a:ext uri="{FF2B5EF4-FFF2-40B4-BE49-F238E27FC236}">
                      <a16:creationId xmlns:a16="http://schemas.microsoft.com/office/drawing/2014/main" id="{165A7A29-D563-4847-8DBF-8F5787290A73}"/>
                    </a:ext>
                  </a:extLst>
                </p14:cNvPr>
                <p14:cNvContentPartPr/>
                <p14:nvPr/>
              </p14:nvContentPartPr>
              <p14:xfrm>
                <a:off x="4983214" y="6312725"/>
                <a:ext cx="73080" cy="48240"/>
              </p14:xfrm>
            </p:contentPart>
          </mc:Choice>
          <mc:Fallback>
            <p:pic>
              <p:nvPicPr>
                <p:cNvPr id="1294" name="Freihand 1293">
                  <a:extLst>
                    <a:ext uri="{FF2B5EF4-FFF2-40B4-BE49-F238E27FC236}">
                      <a16:creationId xmlns:a16="http://schemas.microsoft.com/office/drawing/2014/main" id="{165A7A29-D563-4847-8DBF-8F5787290A73}"/>
                    </a:ext>
                  </a:extLst>
                </p:cNvPr>
                <p:cNvPicPr/>
                <p:nvPr/>
              </p:nvPicPr>
              <p:blipFill>
                <a:blip r:embed="rId1999"/>
                <a:stretch>
                  <a:fillRect/>
                </a:stretch>
              </p:blipFill>
              <p:spPr>
                <a:xfrm>
                  <a:off x="4978894" y="6308405"/>
                  <a:ext cx="817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0">
              <p14:nvContentPartPr>
                <p14:cNvPr id="1295" name="Freihand 1294">
                  <a:extLst>
                    <a:ext uri="{FF2B5EF4-FFF2-40B4-BE49-F238E27FC236}">
                      <a16:creationId xmlns:a16="http://schemas.microsoft.com/office/drawing/2014/main" id="{B83DF78C-AF13-4F48-B2CB-E00D00C32FF2}"/>
                    </a:ext>
                  </a:extLst>
                </p14:cNvPr>
                <p14:cNvContentPartPr/>
                <p14:nvPr/>
              </p14:nvContentPartPr>
              <p14:xfrm>
                <a:off x="5039734" y="6300845"/>
                <a:ext cx="45000" cy="121680"/>
              </p14:xfrm>
            </p:contentPart>
          </mc:Choice>
          <mc:Fallback>
            <p:pic>
              <p:nvPicPr>
                <p:cNvPr id="1295" name="Freihand 1294">
                  <a:extLst>
                    <a:ext uri="{FF2B5EF4-FFF2-40B4-BE49-F238E27FC236}">
                      <a16:creationId xmlns:a16="http://schemas.microsoft.com/office/drawing/2014/main" id="{B83DF78C-AF13-4F48-B2CB-E00D00C32FF2}"/>
                    </a:ext>
                  </a:extLst>
                </p:cNvPr>
                <p:cNvPicPr/>
                <p:nvPr/>
              </p:nvPicPr>
              <p:blipFill>
                <a:blip r:embed="rId2001"/>
                <a:stretch>
                  <a:fillRect/>
                </a:stretch>
              </p:blipFill>
              <p:spPr>
                <a:xfrm>
                  <a:off x="5035414" y="6296525"/>
                  <a:ext cx="536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2">
              <p14:nvContentPartPr>
                <p14:cNvPr id="1296" name="Freihand 1295">
                  <a:extLst>
                    <a:ext uri="{FF2B5EF4-FFF2-40B4-BE49-F238E27FC236}">
                      <a16:creationId xmlns:a16="http://schemas.microsoft.com/office/drawing/2014/main" id="{265DFA8C-A7D0-40AC-B169-60A8EC8A04EC}"/>
                    </a:ext>
                  </a:extLst>
                </p14:cNvPr>
                <p14:cNvContentPartPr/>
                <p14:nvPr/>
              </p14:nvContentPartPr>
              <p14:xfrm>
                <a:off x="5110654" y="6349085"/>
                <a:ext cx="10440" cy="57960"/>
              </p14:xfrm>
            </p:contentPart>
          </mc:Choice>
          <mc:Fallback>
            <p:pic>
              <p:nvPicPr>
                <p:cNvPr id="1296" name="Freihand 1295">
                  <a:extLst>
                    <a:ext uri="{FF2B5EF4-FFF2-40B4-BE49-F238E27FC236}">
                      <a16:creationId xmlns:a16="http://schemas.microsoft.com/office/drawing/2014/main" id="{265DFA8C-A7D0-40AC-B169-60A8EC8A04EC}"/>
                    </a:ext>
                  </a:extLst>
                </p:cNvPr>
                <p:cNvPicPr/>
                <p:nvPr/>
              </p:nvPicPr>
              <p:blipFill>
                <a:blip r:embed="rId2003"/>
                <a:stretch>
                  <a:fillRect/>
                </a:stretch>
              </p:blipFill>
              <p:spPr>
                <a:xfrm>
                  <a:off x="5106334" y="6344765"/>
                  <a:ext cx="190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4">
              <p14:nvContentPartPr>
                <p14:cNvPr id="1297" name="Freihand 1296">
                  <a:extLst>
                    <a:ext uri="{FF2B5EF4-FFF2-40B4-BE49-F238E27FC236}">
                      <a16:creationId xmlns:a16="http://schemas.microsoft.com/office/drawing/2014/main" id="{8046906A-1C39-46D2-B0D0-FE5EEE3F9539}"/>
                    </a:ext>
                  </a:extLst>
                </p14:cNvPr>
                <p14:cNvContentPartPr/>
                <p14:nvPr/>
              </p14:nvContentPartPr>
              <p14:xfrm>
                <a:off x="5127214" y="6281765"/>
                <a:ext cx="10080" cy="5040"/>
              </p14:xfrm>
            </p:contentPart>
          </mc:Choice>
          <mc:Fallback>
            <p:pic>
              <p:nvPicPr>
                <p:cNvPr id="1297" name="Freihand 1296">
                  <a:extLst>
                    <a:ext uri="{FF2B5EF4-FFF2-40B4-BE49-F238E27FC236}">
                      <a16:creationId xmlns:a16="http://schemas.microsoft.com/office/drawing/2014/main" id="{8046906A-1C39-46D2-B0D0-FE5EEE3F9539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5122894" y="6277445"/>
                  <a:ext cx="187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5">
              <p14:nvContentPartPr>
                <p14:cNvPr id="1298" name="Freihand 1297">
                  <a:extLst>
                    <a:ext uri="{FF2B5EF4-FFF2-40B4-BE49-F238E27FC236}">
                      <a16:creationId xmlns:a16="http://schemas.microsoft.com/office/drawing/2014/main" id="{EFBD2B63-BABD-47EA-94AD-92E21B8DFBFC}"/>
                    </a:ext>
                  </a:extLst>
                </p14:cNvPr>
                <p14:cNvContentPartPr/>
                <p14:nvPr/>
              </p14:nvContentPartPr>
              <p14:xfrm>
                <a:off x="3530254" y="6464285"/>
                <a:ext cx="1715400" cy="115560"/>
              </p14:xfrm>
            </p:contentPart>
          </mc:Choice>
          <mc:Fallback>
            <p:pic>
              <p:nvPicPr>
                <p:cNvPr id="1298" name="Freihand 1297">
                  <a:extLst>
                    <a:ext uri="{FF2B5EF4-FFF2-40B4-BE49-F238E27FC236}">
                      <a16:creationId xmlns:a16="http://schemas.microsoft.com/office/drawing/2014/main" id="{EFBD2B63-BABD-47EA-94AD-92E21B8DFBFC}"/>
                    </a:ext>
                  </a:extLst>
                </p:cNvPr>
                <p:cNvPicPr/>
                <p:nvPr/>
              </p:nvPicPr>
              <p:blipFill>
                <a:blip r:embed="rId2006"/>
                <a:stretch>
                  <a:fillRect/>
                </a:stretch>
              </p:blipFill>
              <p:spPr>
                <a:xfrm>
                  <a:off x="3525934" y="6459965"/>
                  <a:ext cx="17240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7">
              <p14:nvContentPartPr>
                <p14:cNvPr id="1300" name="Freihand 1299">
                  <a:extLst>
                    <a:ext uri="{FF2B5EF4-FFF2-40B4-BE49-F238E27FC236}">
                      <a16:creationId xmlns:a16="http://schemas.microsoft.com/office/drawing/2014/main" id="{9C68587C-894D-4B8D-B704-1BA1E422A2E8}"/>
                    </a:ext>
                  </a:extLst>
                </p14:cNvPr>
                <p14:cNvContentPartPr/>
                <p14:nvPr/>
              </p14:nvContentPartPr>
              <p14:xfrm>
                <a:off x="3723214" y="6655445"/>
                <a:ext cx="88560" cy="68040"/>
              </p14:xfrm>
            </p:contentPart>
          </mc:Choice>
          <mc:Fallback>
            <p:pic>
              <p:nvPicPr>
                <p:cNvPr id="1300" name="Freihand 1299">
                  <a:extLst>
                    <a:ext uri="{FF2B5EF4-FFF2-40B4-BE49-F238E27FC236}">
                      <a16:creationId xmlns:a16="http://schemas.microsoft.com/office/drawing/2014/main" id="{9C68587C-894D-4B8D-B704-1BA1E422A2E8}"/>
                    </a:ext>
                  </a:extLst>
                </p:cNvPr>
                <p:cNvPicPr/>
                <p:nvPr/>
              </p:nvPicPr>
              <p:blipFill>
                <a:blip r:embed="rId2008"/>
                <a:stretch>
                  <a:fillRect/>
                </a:stretch>
              </p:blipFill>
              <p:spPr>
                <a:xfrm>
                  <a:off x="3718894" y="6651125"/>
                  <a:ext cx="972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9">
              <p14:nvContentPartPr>
                <p14:cNvPr id="1301" name="Freihand 1300">
                  <a:extLst>
                    <a:ext uri="{FF2B5EF4-FFF2-40B4-BE49-F238E27FC236}">
                      <a16:creationId xmlns:a16="http://schemas.microsoft.com/office/drawing/2014/main" id="{ABF726DD-4773-42DD-B8EE-C3945AB6BAEF}"/>
                    </a:ext>
                  </a:extLst>
                </p14:cNvPr>
                <p14:cNvContentPartPr/>
                <p14:nvPr/>
              </p14:nvContentPartPr>
              <p14:xfrm>
                <a:off x="3917254" y="6641045"/>
                <a:ext cx="102240" cy="72000"/>
              </p14:xfrm>
            </p:contentPart>
          </mc:Choice>
          <mc:Fallback>
            <p:pic>
              <p:nvPicPr>
                <p:cNvPr id="1301" name="Freihand 1300">
                  <a:extLst>
                    <a:ext uri="{FF2B5EF4-FFF2-40B4-BE49-F238E27FC236}">
                      <a16:creationId xmlns:a16="http://schemas.microsoft.com/office/drawing/2014/main" id="{ABF726DD-4773-42DD-B8EE-C3945AB6BAEF}"/>
                    </a:ext>
                  </a:extLst>
                </p:cNvPr>
                <p:cNvPicPr/>
                <p:nvPr/>
              </p:nvPicPr>
              <p:blipFill>
                <a:blip r:embed="rId2010"/>
                <a:stretch>
                  <a:fillRect/>
                </a:stretch>
              </p:blipFill>
              <p:spPr>
                <a:xfrm>
                  <a:off x="3912934" y="6636725"/>
                  <a:ext cx="1108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1">
              <p14:nvContentPartPr>
                <p14:cNvPr id="1302" name="Freihand 1301">
                  <a:extLst>
                    <a:ext uri="{FF2B5EF4-FFF2-40B4-BE49-F238E27FC236}">
                      <a16:creationId xmlns:a16="http://schemas.microsoft.com/office/drawing/2014/main" id="{F4C009CF-E21D-4287-BA55-D962107B5C88}"/>
                    </a:ext>
                  </a:extLst>
                </p14:cNvPr>
                <p14:cNvContentPartPr/>
                <p14:nvPr/>
              </p14:nvContentPartPr>
              <p14:xfrm>
                <a:off x="3889894" y="6591365"/>
                <a:ext cx="121320" cy="10440"/>
              </p14:xfrm>
            </p:contentPart>
          </mc:Choice>
          <mc:Fallback>
            <p:pic>
              <p:nvPicPr>
                <p:cNvPr id="1302" name="Freihand 1301">
                  <a:extLst>
                    <a:ext uri="{FF2B5EF4-FFF2-40B4-BE49-F238E27FC236}">
                      <a16:creationId xmlns:a16="http://schemas.microsoft.com/office/drawing/2014/main" id="{F4C009CF-E21D-4287-BA55-D962107B5C88}"/>
                    </a:ext>
                  </a:extLst>
                </p:cNvPr>
                <p:cNvPicPr/>
                <p:nvPr/>
              </p:nvPicPr>
              <p:blipFill>
                <a:blip r:embed="rId2012"/>
                <a:stretch>
                  <a:fillRect/>
                </a:stretch>
              </p:blipFill>
              <p:spPr>
                <a:xfrm>
                  <a:off x="3885574" y="6587045"/>
                  <a:ext cx="1299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3">
              <p14:nvContentPartPr>
                <p14:cNvPr id="1303" name="Freihand 1302">
                  <a:extLst>
                    <a:ext uri="{FF2B5EF4-FFF2-40B4-BE49-F238E27FC236}">
                      <a16:creationId xmlns:a16="http://schemas.microsoft.com/office/drawing/2014/main" id="{C568436B-6632-4547-B510-EBB2A320CC77}"/>
                    </a:ext>
                  </a:extLst>
                </p14:cNvPr>
                <p14:cNvContentPartPr/>
                <p14:nvPr/>
              </p14:nvContentPartPr>
              <p14:xfrm>
                <a:off x="4017334" y="6527285"/>
                <a:ext cx="70560" cy="66600"/>
              </p14:xfrm>
            </p:contentPart>
          </mc:Choice>
          <mc:Fallback>
            <p:pic>
              <p:nvPicPr>
                <p:cNvPr id="1303" name="Freihand 1302">
                  <a:extLst>
                    <a:ext uri="{FF2B5EF4-FFF2-40B4-BE49-F238E27FC236}">
                      <a16:creationId xmlns:a16="http://schemas.microsoft.com/office/drawing/2014/main" id="{C568436B-6632-4547-B510-EBB2A320CC77}"/>
                    </a:ext>
                  </a:extLst>
                </p:cNvPr>
                <p:cNvPicPr/>
                <p:nvPr/>
              </p:nvPicPr>
              <p:blipFill>
                <a:blip r:embed="rId2014"/>
                <a:stretch>
                  <a:fillRect/>
                </a:stretch>
              </p:blipFill>
              <p:spPr>
                <a:xfrm>
                  <a:off x="4013014" y="6522965"/>
                  <a:ext cx="792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5">
              <p14:nvContentPartPr>
                <p14:cNvPr id="1305" name="Freihand 1304">
                  <a:extLst>
                    <a:ext uri="{FF2B5EF4-FFF2-40B4-BE49-F238E27FC236}">
                      <a16:creationId xmlns:a16="http://schemas.microsoft.com/office/drawing/2014/main" id="{28235607-5221-4454-97FA-658370D56930}"/>
                    </a:ext>
                  </a:extLst>
                </p14:cNvPr>
                <p14:cNvContentPartPr/>
                <p14:nvPr/>
              </p14:nvContentPartPr>
              <p14:xfrm>
                <a:off x="4357534" y="6620885"/>
                <a:ext cx="134640" cy="15480"/>
              </p14:xfrm>
            </p:contentPart>
          </mc:Choice>
          <mc:Fallback>
            <p:pic>
              <p:nvPicPr>
                <p:cNvPr id="1305" name="Freihand 1304">
                  <a:extLst>
                    <a:ext uri="{FF2B5EF4-FFF2-40B4-BE49-F238E27FC236}">
                      <a16:creationId xmlns:a16="http://schemas.microsoft.com/office/drawing/2014/main" id="{28235607-5221-4454-97FA-658370D56930}"/>
                    </a:ext>
                  </a:extLst>
                </p:cNvPr>
                <p:cNvPicPr/>
                <p:nvPr/>
              </p:nvPicPr>
              <p:blipFill>
                <a:blip r:embed="rId2016"/>
                <a:stretch>
                  <a:fillRect/>
                </a:stretch>
              </p:blipFill>
              <p:spPr>
                <a:xfrm>
                  <a:off x="4353214" y="6616565"/>
                  <a:ext cx="1432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7">
              <p14:nvContentPartPr>
                <p14:cNvPr id="1306" name="Freihand 1305">
                  <a:extLst>
                    <a:ext uri="{FF2B5EF4-FFF2-40B4-BE49-F238E27FC236}">
                      <a16:creationId xmlns:a16="http://schemas.microsoft.com/office/drawing/2014/main" id="{BD772FA2-DC32-4A03-AC87-D3901BDAD395}"/>
                    </a:ext>
                  </a:extLst>
                </p14:cNvPr>
                <p14:cNvContentPartPr/>
                <p14:nvPr/>
              </p14:nvContentPartPr>
              <p14:xfrm>
                <a:off x="4580734" y="6556445"/>
                <a:ext cx="157320" cy="16560"/>
              </p14:xfrm>
            </p:contentPart>
          </mc:Choice>
          <mc:Fallback>
            <p:pic>
              <p:nvPicPr>
                <p:cNvPr id="1306" name="Freihand 1305">
                  <a:extLst>
                    <a:ext uri="{FF2B5EF4-FFF2-40B4-BE49-F238E27FC236}">
                      <a16:creationId xmlns:a16="http://schemas.microsoft.com/office/drawing/2014/main" id="{BD772FA2-DC32-4A03-AC87-D3901BDAD395}"/>
                    </a:ext>
                  </a:extLst>
                </p:cNvPr>
                <p:cNvPicPr/>
                <p:nvPr/>
              </p:nvPicPr>
              <p:blipFill>
                <a:blip r:embed="rId2018"/>
                <a:stretch>
                  <a:fillRect/>
                </a:stretch>
              </p:blipFill>
              <p:spPr>
                <a:xfrm>
                  <a:off x="4576414" y="6552125"/>
                  <a:ext cx="1659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9">
              <p14:nvContentPartPr>
                <p14:cNvPr id="1307" name="Freihand 1306">
                  <a:extLst>
                    <a:ext uri="{FF2B5EF4-FFF2-40B4-BE49-F238E27FC236}">
                      <a16:creationId xmlns:a16="http://schemas.microsoft.com/office/drawing/2014/main" id="{E2362EE1-27C5-4393-9C60-A02F54D4206E}"/>
                    </a:ext>
                  </a:extLst>
                </p14:cNvPr>
                <p14:cNvContentPartPr/>
                <p14:nvPr/>
              </p14:nvContentPartPr>
              <p14:xfrm>
                <a:off x="4603414" y="6565805"/>
                <a:ext cx="133560" cy="101160"/>
              </p14:xfrm>
            </p:contentPart>
          </mc:Choice>
          <mc:Fallback>
            <p:pic>
              <p:nvPicPr>
                <p:cNvPr id="1307" name="Freihand 1306">
                  <a:extLst>
                    <a:ext uri="{FF2B5EF4-FFF2-40B4-BE49-F238E27FC236}">
                      <a16:creationId xmlns:a16="http://schemas.microsoft.com/office/drawing/2014/main" id="{E2362EE1-27C5-4393-9C60-A02F54D4206E}"/>
                    </a:ext>
                  </a:extLst>
                </p:cNvPr>
                <p:cNvPicPr/>
                <p:nvPr/>
              </p:nvPicPr>
              <p:blipFill>
                <a:blip r:embed="rId2020"/>
                <a:stretch>
                  <a:fillRect/>
                </a:stretch>
              </p:blipFill>
              <p:spPr>
                <a:xfrm>
                  <a:off x="4599094" y="6561485"/>
                  <a:ext cx="1422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1">
              <p14:nvContentPartPr>
                <p14:cNvPr id="1308" name="Freihand 1307">
                  <a:extLst>
                    <a:ext uri="{FF2B5EF4-FFF2-40B4-BE49-F238E27FC236}">
                      <a16:creationId xmlns:a16="http://schemas.microsoft.com/office/drawing/2014/main" id="{2EE07D56-9836-40BC-AA37-D0FA87605BC0}"/>
                    </a:ext>
                  </a:extLst>
                </p14:cNvPr>
                <p14:cNvContentPartPr/>
                <p14:nvPr/>
              </p14:nvContentPartPr>
              <p14:xfrm>
                <a:off x="4821574" y="6570125"/>
                <a:ext cx="57240" cy="74880"/>
              </p14:xfrm>
            </p:contentPart>
          </mc:Choice>
          <mc:Fallback>
            <p:pic>
              <p:nvPicPr>
                <p:cNvPr id="1308" name="Freihand 1307">
                  <a:extLst>
                    <a:ext uri="{FF2B5EF4-FFF2-40B4-BE49-F238E27FC236}">
                      <a16:creationId xmlns:a16="http://schemas.microsoft.com/office/drawing/2014/main" id="{2EE07D56-9836-40BC-AA37-D0FA87605BC0}"/>
                    </a:ext>
                  </a:extLst>
                </p:cNvPr>
                <p:cNvPicPr/>
                <p:nvPr/>
              </p:nvPicPr>
              <p:blipFill>
                <a:blip r:embed="rId2022"/>
                <a:stretch>
                  <a:fillRect/>
                </a:stretch>
              </p:blipFill>
              <p:spPr>
                <a:xfrm>
                  <a:off x="4817254" y="6565805"/>
                  <a:ext cx="658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3">
              <p14:nvContentPartPr>
                <p14:cNvPr id="1309" name="Freihand 1308">
                  <a:extLst>
                    <a:ext uri="{FF2B5EF4-FFF2-40B4-BE49-F238E27FC236}">
                      <a16:creationId xmlns:a16="http://schemas.microsoft.com/office/drawing/2014/main" id="{6728F0C5-2B21-4E29-AD49-14557DD483FA}"/>
                    </a:ext>
                  </a:extLst>
                </p14:cNvPr>
                <p14:cNvContentPartPr/>
                <p14:nvPr/>
              </p14:nvContentPartPr>
              <p14:xfrm>
                <a:off x="4818694" y="6578045"/>
                <a:ext cx="84600" cy="62640"/>
              </p14:xfrm>
            </p:contentPart>
          </mc:Choice>
          <mc:Fallback>
            <p:pic>
              <p:nvPicPr>
                <p:cNvPr id="1309" name="Freihand 1308">
                  <a:extLst>
                    <a:ext uri="{FF2B5EF4-FFF2-40B4-BE49-F238E27FC236}">
                      <a16:creationId xmlns:a16="http://schemas.microsoft.com/office/drawing/2014/main" id="{6728F0C5-2B21-4E29-AD49-14557DD483FA}"/>
                    </a:ext>
                  </a:extLst>
                </p:cNvPr>
                <p:cNvPicPr/>
                <p:nvPr/>
              </p:nvPicPr>
              <p:blipFill>
                <a:blip r:embed="rId2024"/>
                <a:stretch>
                  <a:fillRect/>
                </a:stretch>
              </p:blipFill>
              <p:spPr>
                <a:xfrm>
                  <a:off x="4814374" y="6573725"/>
                  <a:ext cx="932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5">
              <p14:nvContentPartPr>
                <p14:cNvPr id="1310" name="Freihand 1309">
                  <a:extLst>
                    <a:ext uri="{FF2B5EF4-FFF2-40B4-BE49-F238E27FC236}">
                      <a16:creationId xmlns:a16="http://schemas.microsoft.com/office/drawing/2014/main" id="{BAA40972-BB26-47A6-B6E1-CDC3222F9D3A}"/>
                    </a:ext>
                  </a:extLst>
                </p14:cNvPr>
                <p14:cNvContentPartPr/>
                <p14:nvPr/>
              </p14:nvContentPartPr>
              <p14:xfrm>
                <a:off x="4937134" y="6617285"/>
                <a:ext cx="4320" cy="56520"/>
              </p14:xfrm>
            </p:contentPart>
          </mc:Choice>
          <mc:Fallback>
            <p:pic>
              <p:nvPicPr>
                <p:cNvPr id="1310" name="Freihand 1309">
                  <a:extLst>
                    <a:ext uri="{FF2B5EF4-FFF2-40B4-BE49-F238E27FC236}">
                      <a16:creationId xmlns:a16="http://schemas.microsoft.com/office/drawing/2014/main" id="{BAA40972-BB26-47A6-B6E1-CDC3222F9D3A}"/>
                    </a:ext>
                  </a:extLst>
                </p:cNvPr>
                <p:cNvPicPr/>
                <p:nvPr/>
              </p:nvPicPr>
              <p:blipFill>
                <a:blip r:embed="rId2026"/>
                <a:stretch>
                  <a:fillRect/>
                </a:stretch>
              </p:blipFill>
              <p:spPr>
                <a:xfrm>
                  <a:off x="4932814" y="6612965"/>
                  <a:ext cx="129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7">
              <p14:nvContentPartPr>
                <p14:cNvPr id="1311" name="Freihand 1310">
                  <a:extLst>
                    <a:ext uri="{FF2B5EF4-FFF2-40B4-BE49-F238E27FC236}">
                      <a16:creationId xmlns:a16="http://schemas.microsoft.com/office/drawing/2014/main" id="{2EFDA5F2-F3D7-4985-A936-6BD87E9C63C9}"/>
                    </a:ext>
                  </a:extLst>
                </p14:cNvPr>
                <p14:cNvContentPartPr/>
                <p14:nvPr/>
              </p14:nvContentPartPr>
              <p14:xfrm>
                <a:off x="4923814" y="6581645"/>
                <a:ext cx="360" cy="360"/>
              </p14:xfrm>
            </p:contentPart>
          </mc:Choice>
          <mc:Fallback>
            <p:pic>
              <p:nvPicPr>
                <p:cNvPr id="1311" name="Freihand 1310">
                  <a:extLst>
                    <a:ext uri="{FF2B5EF4-FFF2-40B4-BE49-F238E27FC236}">
                      <a16:creationId xmlns:a16="http://schemas.microsoft.com/office/drawing/2014/main" id="{2EFDA5F2-F3D7-4985-A936-6BD87E9C63C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919494" y="65773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8">
              <p14:nvContentPartPr>
                <p14:cNvPr id="1312" name="Freihand 1311">
                  <a:extLst>
                    <a:ext uri="{FF2B5EF4-FFF2-40B4-BE49-F238E27FC236}">
                      <a16:creationId xmlns:a16="http://schemas.microsoft.com/office/drawing/2014/main" id="{77762C4B-FE77-4B91-8082-FA255FF1D713}"/>
                    </a:ext>
                  </a:extLst>
                </p14:cNvPr>
                <p14:cNvContentPartPr/>
                <p14:nvPr/>
              </p14:nvContentPartPr>
              <p14:xfrm>
                <a:off x="4911934" y="6488765"/>
                <a:ext cx="90360" cy="58320"/>
              </p14:xfrm>
            </p:contentPart>
          </mc:Choice>
          <mc:Fallback>
            <p:pic>
              <p:nvPicPr>
                <p:cNvPr id="1312" name="Freihand 1311">
                  <a:extLst>
                    <a:ext uri="{FF2B5EF4-FFF2-40B4-BE49-F238E27FC236}">
                      <a16:creationId xmlns:a16="http://schemas.microsoft.com/office/drawing/2014/main" id="{77762C4B-FE77-4B91-8082-FA255FF1D713}"/>
                    </a:ext>
                  </a:extLst>
                </p:cNvPr>
                <p:cNvPicPr/>
                <p:nvPr/>
              </p:nvPicPr>
              <p:blipFill>
                <a:blip r:embed="rId2029"/>
                <a:stretch>
                  <a:fillRect/>
                </a:stretch>
              </p:blipFill>
              <p:spPr>
                <a:xfrm>
                  <a:off x="4907614" y="6484445"/>
                  <a:ext cx="990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0">
              <p14:nvContentPartPr>
                <p14:cNvPr id="1314" name="Freihand 1313">
                  <a:extLst>
                    <a:ext uri="{FF2B5EF4-FFF2-40B4-BE49-F238E27FC236}">
                      <a16:creationId xmlns:a16="http://schemas.microsoft.com/office/drawing/2014/main" id="{60FFE7F0-A66A-4E13-89E0-17CBB0FF1E8D}"/>
                    </a:ext>
                  </a:extLst>
                </p14:cNvPr>
                <p14:cNvContentPartPr/>
                <p14:nvPr/>
              </p14:nvContentPartPr>
              <p14:xfrm>
                <a:off x="5307214" y="6441245"/>
                <a:ext cx="207720" cy="21600"/>
              </p14:xfrm>
            </p:contentPart>
          </mc:Choice>
          <mc:Fallback>
            <p:pic>
              <p:nvPicPr>
                <p:cNvPr id="1314" name="Freihand 1313">
                  <a:extLst>
                    <a:ext uri="{FF2B5EF4-FFF2-40B4-BE49-F238E27FC236}">
                      <a16:creationId xmlns:a16="http://schemas.microsoft.com/office/drawing/2014/main" id="{60FFE7F0-A66A-4E13-89E0-17CBB0FF1E8D}"/>
                    </a:ext>
                  </a:extLst>
                </p:cNvPr>
                <p:cNvPicPr/>
                <p:nvPr/>
              </p:nvPicPr>
              <p:blipFill>
                <a:blip r:embed="rId2031"/>
                <a:stretch>
                  <a:fillRect/>
                </a:stretch>
              </p:blipFill>
              <p:spPr>
                <a:xfrm>
                  <a:off x="5302894" y="6436925"/>
                  <a:ext cx="216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2">
              <p14:nvContentPartPr>
                <p14:cNvPr id="1315" name="Freihand 1314">
                  <a:extLst>
                    <a:ext uri="{FF2B5EF4-FFF2-40B4-BE49-F238E27FC236}">
                      <a16:creationId xmlns:a16="http://schemas.microsoft.com/office/drawing/2014/main" id="{84434662-AE68-4057-BE8D-ECFE43428E19}"/>
                    </a:ext>
                  </a:extLst>
                </p14:cNvPr>
                <p14:cNvContentPartPr/>
                <p14:nvPr/>
              </p14:nvContentPartPr>
              <p14:xfrm>
                <a:off x="5345014" y="6493445"/>
                <a:ext cx="171000" cy="6480"/>
              </p14:xfrm>
            </p:contentPart>
          </mc:Choice>
          <mc:Fallback>
            <p:pic>
              <p:nvPicPr>
                <p:cNvPr id="1315" name="Freihand 1314">
                  <a:extLst>
                    <a:ext uri="{FF2B5EF4-FFF2-40B4-BE49-F238E27FC236}">
                      <a16:creationId xmlns:a16="http://schemas.microsoft.com/office/drawing/2014/main" id="{84434662-AE68-4057-BE8D-ECFE43428E19}"/>
                    </a:ext>
                  </a:extLst>
                </p:cNvPr>
                <p:cNvPicPr/>
                <p:nvPr/>
              </p:nvPicPr>
              <p:blipFill>
                <a:blip r:embed="rId2033"/>
                <a:stretch>
                  <a:fillRect/>
                </a:stretch>
              </p:blipFill>
              <p:spPr>
                <a:xfrm>
                  <a:off x="5340694" y="6489125"/>
                  <a:ext cx="1796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4">
              <p14:nvContentPartPr>
                <p14:cNvPr id="1316" name="Freihand 1315">
                  <a:extLst>
                    <a:ext uri="{FF2B5EF4-FFF2-40B4-BE49-F238E27FC236}">
                      <a16:creationId xmlns:a16="http://schemas.microsoft.com/office/drawing/2014/main" id="{DE8CB562-30FB-4783-809C-B5F7BB0E9300}"/>
                    </a:ext>
                  </a:extLst>
                </p14:cNvPr>
                <p14:cNvContentPartPr/>
                <p14:nvPr/>
              </p14:nvContentPartPr>
              <p14:xfrm>
                <a:off x="5576494" y="6344765"/>
                <a:ext cx="140400" cy="173520"/>
              </p14:xfrm>
            </p:contentPart>
          </mc:Choice>
          <mc:Fallback>
            <p:pic>
              <p:nvPicPr>
                <p:cNvPr id="1316" name="Freihand 1315">
                  <a:extLst>
                    <a:ext uri="{FF2B5EF4-FFF2-40B4-BE49-F238E27FC236}">
                      <a16:creationId xmlns:a16="http://schemas.microsoft.com/office/drawing/2014/main" id="{DE8CB562-30FB-4783-809C-B5F7BB0E9300}"/>
                    </a:ext>
                  </a:extLst>
                </p:cNvPr>
                <p:cNvPicPr/>
                <p:nvPr/>
              </p:nvPicPr>
              <p:blipFill>
                <a:blip r:embed="rId2035"/>
                <a:stretch>
                  <a:fillRect/>
                </a:stretch>
              </p:blipFill>
              <p:spPr>
                <a:xfrm>
                  <a:off x="5572174" y="6340445"/>
                  <a:ext cx="1490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6">
              <p14:nvContentPartPr>
                <p14:cNvPr id="1318" name="Freihand 1317">
                  <a:extLst>
                    <a:ext uri="{FF2B5EF4-FFF2-40B4-BE49-F238E27FC236}">
                      <a16:creationId xmlns:a16="http://schemas.microsoft.com/office/drawing/2014/main" id="{A17C7F83-6BB0-47C0-94CA-97DE056CFCA3}"/>
                    </a:ext>
                  </a:extLst>
                </p14:cNvPr>
                <p14:cNvContentPartPr/>
                <p14:nvPr/>
              </p14:nvContentPartPr>
              <p14:xfrm>
                <a:off x="3440614" y="6192485"/>
                <a:ext cx="1887120" cy="543240"/>
              </p14:xfrm>
            </p:contentPart>
          </mc:Choice>
          <mc:Fallback>
            <p:pic>
              <p:nvPicPr>
                <p:cNvPr id="1318" name="Freihand 1317">
                  <a:extLst>
                    <a:ext uri="{FF2B5EF4-FFF2-40B4-BE49-F238E27FC236}">
                      <a16:creationId xmlns:a16="http://schemas.microsoft.com/office/drawing/2014/main" id="{A17C7F83-6BB0-47C0-94CA-97DE056CFCA3}"/>
                    </a:ext>
                  </a:extLst>
                </p:cNvPr>
                <p:cNvPicPr/>
                <p:nvPr/>
              </p:nvPicPr>
              <p:blipFill>
                <a:blip r:embed="rId2037"/>
                <a:stretch>
                  <a:fillRect/>
                </a:stretch>
              </p:blipFill>
              <p:spPr>
                <a:xfrm>
                  <a:off x="3436294" y="6188165"/>
                  <a:ext cx="1895760" cy="55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8">
              <p14:nvContentPartPr>
                <p14:cNvPr id="1319" name="Freihand 1318">
                  <a:extLst>
                    <a:ext uri="{FF2B5EF4-FFF2-40B4-BE49-F238E27FC236}">
                      <a16:creationId xmlns:a16="http://schemas.microsoft.com/office/drawing/2014/main" id="{9FC2E2A9-F31C-412F-B536-8F465C201720}"/>
                    </a:ext>
                  </a:extLst>
                </p14:cNvPr>
                <p14:cNvContentPartPr/>
                <p14:nvPr/>
              </p14:nvContentPartPr>
              <p14:xfrm>
                <a:off x="5322694" y="6247925"/>
                <a:ext cx="1140120" cy="66240"/>
              </p14:xfrm>
            </p:contentPart>
          </mc:Choice>
          <mc:Fallback>
            <p:pic>
              <p:nvPicPr>
                <p:cNvPr id="1319" name="Freihand 1318">
                  <a:extLst>
                    <a:ext uri="{FF2B5EF4-FFF2-40B4-BE49-F238E27FC236}">
                      <a16:creationId xmlns:a16="http://schemas.microsoft.com/office/drawing/2014/main" id="{9FC2E2A9-F31C-412F-B536-8F465C201720}"/>
                    </a:ext>
                  </a:extLst>
                </p:cNvPr>
                <p:cNvPicPr/>
                <p:nvPr/>
              </p:nvPicPr>
              <p:blipFill>
                <a:blip r:embed="rId2039"/>
                <a:stretch>
                  <a:fillRect/>
                </a:stretch>
              </p:blipFill>
              <p:spPr>
                <a:xfrm>
                  <a:off x="5318374" y="6243605"/>
                  <a:ext cx="11487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0">
              <p14:nvContentPartPr>
                <p14:cNvPr id="1320" name="Freihand 1319">
                  <a:extLst>
                    <a:ext uri="{FF2B5EF4-FFF2-40B4-BE49-F238E27FC236}">
                      <a16:creationId xmlns:a16="http://schemas.microsoft.com/office/drawing/2014/main" id="{41865196-7BAC-4CF0-A062-EE494B2F92C5}"/>
                    </a:ext>
                  </a:extLst>
                </p14:cNvPr>
                <p14:cNvContentPartPr/>
                <p14:nvPr/>
              </p14:nvContentPartPr>
              <p14:xfrm>
                <a:off x="5239534" y="6191405"/>
                <a:ext cx="352440" cy="151920"/>
              </p14:xfrm>
            </p:contentPart>
          </mc:Choice>
          <mc:Fallback>
            <p:pic>
              <p:nvPicPr>
                <p:cNvPr id="1320" name="Freihand 1319">
                  <a:extLst>
                    <a:ext uri="{FF2B5EF4-FFF2-40B4-BE49-F238E27FC236}">
                      <a16:creationId xmlns:a16="http://schemas.microsoft.com/office/drawing/2014/main" id="{41865196-7BAC-4CF0-A062-EE494B2F92C5}"/>
                    </a:ext>
                  </a:extLst>
                </p:cNvPr>
                <p:cNvPicPr/>
                <p:nvPr/>
              </p:nvPicPr>
              <p:blipFill>
                <a:blip r:embed="rId2041"/>
                <a:stretch>
                  <a:fillRect/>
                </a:stretch>
              </p:blipFill>
              <p:spPr>
                <a:xfrm>
                  <a:off x="5235214" y="6187085"/>
                  <a:ext cx="3610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2">
              <p14:nvContentPartPr>
                <p14:cNvPr id="1322" name="Freihand 1321">
                  <a:extLst>
                    <a:ext uri="{FF2B5EF4-FFF2-40B4-BE49-F238E27FC236}">
                      <a16:creationId xmlns:a16="http://schemas.microsoft.com/office/drawing/2014/main" id="{6FF4CBA5-EA76-4604-8F90-61DC02AD7440}"/>
                    </a:ext>
                  </a:extLst>
                </p14:cNvPr>
                <p14:cNvContentPartPr/>
                <p14:nvPr/>
              </p14:nvContentPartPr>
              <p14:xfrm>
                <a:off x="6610054" y="6160805"/>
                <a:ext cx="253800" cy="163800"/>
              </p14:xfrm>
            </p:contentPart>
          </mc:Choice>
          <mc:Fallback>
            <p:pic>
              <p:nvPicPr>
                <p:cNvPr id="1322" name="Freihand 1321">
                  <a:extLst>
                    <a:ext uri="{FF2B5EF4-FFF2-40B4-BE49-F238E27FC236}">
                      <a16:creationId xmlns:a16="http://schemas.microsoft.com/office/drawing/2014/main" id="{6FF4CBA5-EA76-4604-8F90-61DC02AD7440}"/>
                    </a:ext>
                  </a:extLst>
                </p:cNvPr>
                <p:cNvPicPr/>
                <p:nvPr/>
              </p:nvPicPr>
              <p:blipFill>
                <a:blip r:embed="rId2043"/>
                <a:stretch>
                  <a:fillRect/>
                </a:stretch>
              </p:blipFill>
              <p:spPr>
                <a:xfrm>
                  <a:off x="6605734" y="6156485"/>
                  <a:ext cx="2624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4">
              <p14:nvContentPartPr>
                <p14:cNvPr id="1323" name="Freihand 1322">
                  <a:extLst>
                    <a:ext uri="{FF2B5EF4-FFF2-40B4-BE49-F238E27FC236}">
                      <a16:creationId xmlns:a16="http://schemas.microsoft.com/office/drawing/2014/main" id="{7B52C8F9-E4BB-47D0-8AD6-EA89D7137666}"/>
                    </a:ext>
                  </a:extLst>
                </p14:cNvPr>
                <p14:cNvContentPartPr/>
                <p14:nvPr/>
              </p14:nvContentPartPr>
              <p14:xfrm>
                <a:off x="6873574" y="6157205"/>
                <a:ext cx="12960" cy="25560"/>
              </p14:xfrm>
            </p:contentPart>
          </mc:Choice>
          <mc:Fallback>
            <p:pic>
              <p:nvPicPr>
                <p:cNvPr id="1323" name="Freihand 1322">
                  <a:extLst>
                    <a:ext uri="{FF2B5EF4-FFF2-40B4-BE49-F238E27FC236}">
                      <a16:creationId xmlns:a16="http://schemas.microsoft.com/office/drawing/2014/main" id="{7B52C8F9-E4BB-47D0-8AD6-EA89D7137666}"/>
                    </a:ext>
                  </a:extLst>
                </p:cNvPr>
                <p:cNvPicPr/>
                <p:nvPr/>
              </p:nvPicPr>
              <p:blipFill>
                <a:blip r:embed="rId2045"/>
                <a:stretch>
                  <a:fillRect/>
                </a:stretch>
              </p:blipFill>
              <p:spPr>
                <a:xfrm>
                  <a:off x="6869254" y="6152885"/>
                  <a:ext cx="216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6">
              <p14:nvContentPartPr>
                <p14:cNvPr id="1324" name="Freihand 1323">
                  <a:extLst>
                    <a:ext uri="{FF2B5EF4-FFF2-40B4-BE49-F238E27FC236}">
                      <a16:creationId xmlns:a16="http://schemas.microsoft.com/office/drawing/2014/main" id="{881C4DB2-5672-4D80-9B8C-589D9080C2B5}"/>
                    </a:ext>
                  </a:extLst>
                </p14:cNvPr>
                <p14:cNvContentPartPr/>
                <p14:nvPr/>
              </p14:nvContentPartPr>
              <p14:xfrm>
                <a:off x="6924334" y="6197885"/>
                <a:ext cx="101880" cy="87840"/>
              </p14:xfrm>
            </p:contentPart>
          </mc:Choice>
          <mc:Fallback>
            <p:pic>
              <p:nvPicPr>
                <p:cNvPr id="1324" name="Freihand 1323">
                  <a:extLst>
                    <a:ext uri="{FF2B5EF4-FFF2-40B4-BE49-F238E27FC236}">
                      <a16:creationId xmlns:a16="http://schemas.microsoft.com/office/drawing/2014/main" id="{881C4DB2-5672-4D80-9B8C-589D9080C2B5}"/>
                    </a:ext>
                  </a:extLst>
                </p:cNvPr>
                <p:cNvPicPr/>
                <p:nvPr/>
              </p:nvPicPr>
              <p:blipFill>
                <a:blip r:embed="rId2047"/>
                <a:stretch>
                  <a:fillRect/>
                </a:stretch>
              </p:blipFill>
              <p:spPr>
                <a:xfrm>
                  <a:off x="6920014" y="6193565"/>
                  <a:ext cx="1105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8">
              <p14:nvContentPartPr>
                <p14:cNvPr id="1325" name="Freihand 1324">
                  <a:extLst>
                    <a:ext uri="{FF2B5EF4-FFF2-40B4-BE49-F238E27FC236}">
                      <a16:creationId xmlns:a16="http://schemas.microsoft.com/office/drawing/2014/main" id="{C1673672-731A-48F5-A603-26507846965E}"/>
                    </a:ext>
                  </a:extLst>
                </p14:cNvPr>
                <p14:cNvContentPartPr/>
                <p14:nvPr/>
              </p14:nvContentPartPr>
              <p14:xfrm>
                <a:off x="7200454" y="6146045"/>
                <a:ext cx="54000" cy="154080"/>
              </p14:xfrm>
            </p:contentPart>
          </mc:Choice>
          <mc:Fallback>
            <p:pic>
              <p:nvPicPr>
                <p:cNvPr id="1325" name="Freihand 1324">
                  <a:extLst>
                    <a:ext uri="{FF2B5EF4-FFF2-40B4-BE49-F238E27FC236}">
                      <a16:creationId xmlns:a16="http://schemas.microsoft.com/office/drawing/2014/main" id="{C1673672-731A-48F5-A603-26507846965E}"/>
                    </a:ext>
                  </a:extLst>
                </p:cNvPr>
                <p:cNvPicPr/>
                <p:nvPr/>
              </p:nvPicPr>
              <p:blipFill>
                <a:blip r:embed="rId2049"/>
                <a:stretch>
                  <a:fillRect/>
                </a:stretch>
              </p:blipFill>
              <p:spPr>
                <a:xfrm>
                  <a:off x="7196134" y="6141725"/>
                  <a:ext cx="626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0">
              <p14:nvContentPartPr>
                <p14:cNvPr id="1326" name="Freihand 1325">
                  <a:extLst>
                    <a:ext uri="{FF2B5EF4-FFF2-40B4-BE49-F238E27FC236}">
                      <a16:creationId xmlns:a16="http://schemas.microsoft.com/office/drawing/2014/main" id="{DF0F1A33-A3FD-40E5-9BF7-BEC69B8C67A8}"/>
                    </a:ext>
                  </a:extLst>
                </p14:cNvPr>
                <p14:cNvContentPartPr/>
                <p14:nvPr/>
              </p14:nvContentPartPr>
              <p14:xfrm>
                <a:off x="7279294" y="6174845"/>
                <a:ext cx="106560" cy="98640"/>
              </p14:xfrm>
            </p:contentPart>
          </mc:Choice>
          <mc:Fallback>
            <p:pic>
              <p:nvPicPr>
                <p:cNvPr id="1326" name="Freihand 1325">
                  <a:extLst>
                    <a:ext uri="{FF2B5EF4-FFF2-40B4-BE49-F238E27FC236}">
                      <a16:creationId xmlns:a16="http://schemas.microsoft.com/office/drawing/2014/main" id="{DF0F1A33-A3FD-40E5-9BF7-BEC69B8C67A8}"/>
                    </a:ext>
                  </a:extLst>
                </p:cNvPr>
                <p:cNvPicPr/>
                <p:nvPr/>
              </p:nvPicPr>
              <p:blipFill>
                <a:blip r:embed="rId2051"/>
                <a:stretch>
                  <a:fillRect/>
                </a:stretch>
              </p:blipFill>
              <p:spPr>
                <a:xfrm>
                  <a:off x="7274974" y="6170525"/>
                  <a:ext cx="1152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2">
              <p14:nvContentPartPr>
                <p14:cNvPr id="1328" name="Freihand 1327">
                  <a:extLst>
                    <a:ext uri="{FF2B5EF4-FFF2-40B4-BE49-F238E27FC236}">
                      <a16:creationId xmlns:a16="http://schemas.microsoft.com/office/drawing/2014/main" id="{E8ED0241-1CA7-453D-86D4-8D46A0AA3FAC}"/>
                    </a:ext>
                  </a:extLst>
                </p14:cNvPr>
                <p14:cNvContentPartPr/>
                <p14:nvPr/>
              </p14:nvContentPartPr>
              <p14:xfrm>
                <a:off x="7533094" y="6163685"/>
                <a:ext cx="212040" cy="79200"/>
              </p14:xfrm>
            </p:contentPart>
          </mc:Choice>
          <mc:Fallback>
            <p:pic>
              <p:nvPicPr>
                <p:cNvPr id="1328" name="Freihand 1327">
                  <a:extLst>
                    <a:ext uri="{FF2B5EF4-FFF2-40B4-BE49-F238E27FC236}">
                      <a16:creationId xmlns:a16="http://schemas.microsoft.com/office/drawing/2014/main" id="{E8ED0241-1CA7-453D-86D4-8D46A0AA3FAC}"/>
                    </a:ext>
                  </a:extLst>
                </p:cNvPr>
                <p:cNvPicPr/>
                <p:nvPr/>
              </p:nvPicPr>
              <p:blipFill>
                <a:blip r:embed="rId2053"/>
                <a:stretch>
                  <a:fillRect/>
                </a:stretch>
              </p:blipFill>
              <p:spPr>
                <a:xfrm>
                  <a:off x="7528774" y="6159365"/>
                  <a:ext cx="2206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4">
              <p14:nvContentPartPr>
                <p14:cNvPr id="1329" name="Freihand 1328">
                  <a:extLst>
                    <a:ext uri="{FF2B5EF4-FFF2-40B4-BE49-F238E27FC236}">
                      <a16:creationId xmlns:a16="http://schemas.microsoft.com/office/drawing/2014/main" id="{D079B548-7A4A-40D2-943B-CDDF1CD31AAA}"/>
                    </a:ext>
                  </a:extLst>
                </p14:cNvPr>
                <p14:cNvContentPartPr/>
                <p14:nvPr/>
              </p14:nvContentPartPr>
              <p14:xfrm>
                <a:off x="7811014" y="6114725"/>
                <a:ext cx="165960" cy="230400"/>
              </p14:xfrm>
            </p:contentPart>
          </mc:Choice>
          <mc:Fallback>
            <p:pic>
              <p:nvPicPr>
                <p:cNvPr id="1329" name="Freihand 1328">
                  <a:extLst>
                    <a:ext uri="{FF2B5EF4-FFF2-40B4-BE49-F238E27FC236}">
                      <a16:creationId xmlns:a16="http://schemas.microsoft.com/office/drawing/2014/main" id="{D079B548-7A4A-40D2-943B-CDDF1CD31AAA}"/>
                    </a:ext>
                  </a:extLst>
                </p:cNvPr>
                <p:cNvPicPr/>
                <p:nvPr/>
              </p:nvPicPr>
              <p:blipFill>
                <a:blip r:embed="rId2055"/>
                <a:stretch>
                  <a:fillRect/>
                </a:stretch>
              </p:blipFill>
              <p:spPr>
                <a:xfrm>
                  <a:off x="7806694" y="6110405"/>
                  <a:ext cx="1746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6">
              <p14:nvContentPartPr>
                <p14:cNvPr id="1330" name="Freihand 1329">
                  <a:extLst>
                    <a:ext uri="{FF2B5EF4-FFF2-40B4-BE49-F238E27FC236}">
                      <a16:creationId xmlns:a16="http://schemas.microsoft.com/office/drawing/2014/main" id="{062A0CFD-E394-42B5-B0B7-D9A7C96B0F26}"/>
                    </a:ext>
                  </a:extLst>
                </p14:cNvPr>
                <p14:cNvContentPartPr/>
                <p14:nvPr/>
              </p14:nvContentPartPr>
              <p14:xfrm>
                <a:off x="6631294" y="6375365"/>
                <a:ext cx="145800" cy="123120"/>
              </p14:xfrm>
            </p:contentPart>
          </mc:Choice>
          <mc:Fallback>
            <p:pic>
              <p:nvPicPr>
                <p:cNvPr id="1330" name="Freihand 1329">
                  <a:extLst>
                    <a:ext uri="{FF2B5EF4-FFF2-40B4-BE49-F238E27FC236}">
                      <a16:creationId xmlns:a16="http://schemas.microsoft.com/office/drawing/2014/main" id="{062A0CFD-E394-42B5-B0B7-D9A7C96B0F26}"/>
                    </a:ext>
                  </a:extLst>
                </p:cNvPr>
                <p:cNvPicPr/>
                <p:nvPr/>
              </p:nvPicPr>
              <p:blipFill>
                <a:blip r:embed="rId2057"/>
                <a:stretch>
                  <a:fillRect/>
                </a:stretch>
              </p:blipFill>
              <p:spPr>
                <a:xfrm>
                  <a:off x="6626974" y="6371045"/>
                  <a:ext cx="1544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8">
              <p14:nvContentPartPr>
                <p14:cNvPr id="1331" name="Freihand 1330">
                  <a:extLst>
                    <a:ext uri="{FF2B5EF4-FFF2-40B4-BE49-F238E27FC236}">
                      <a16:creationId xmlns:a16="http://schemas.microsoft.com/office/drawing/2014/main" id="{1C672745-BEB9-44C1-A978-4677B9C00D4B}"/>
                    </a:ext>
                  </a:extLst>
                </p14:cNvPr>
                <p14:cNvContentPartPr/>
                <p14:nvPr/>
              </p14:nvContentPartPr>
              <p14:xfrm>
                <a:off x="6801214" y="6394805"/>
                <a:ext cx="75600" cy="90360"/>
              </p14:xfrm>
            </p:contentPart>
          </mc:Choice>
          <mc:Fallback>
            <p:pic>
              <p:nvPicPr>
                <p:cNvPr id="1331" name="Freihand 1330">
                  <a:extLst>
                    <a:ext uri="{FF2B5EF4-FFF2-40B4-BE49-F238E27FC236}">
                      <a16:creationId xmlns:a16="http://schemas.microsoft.com/office/drawing/2014/main" id="{1C672745-BEB9-44C1-A978-4677B9C00D4B}"/>
                    </a:ext>
                  </a:extLst>
                </p:cNvPr>
                <p:cNvPicPr/>
                <p:nvPr/>
              </p:nvPicPr>
              <p:blipFill>
                <a:blip r:embed="rId2059"/>
                <a:stretch>
                  <a:fillRect/>
                </a:stretch>
              </p:blipFill>
              <p:spPr>
                <a:xfrm>
                  <a:off x="6796894" y="6390485"/>
                  <a:ext cx="842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0">
              <p14:nvContentPartPr>
                <p14:cNvPr id="1332" name="Freihand 1331">
                  <a:extLst>
                    <a:ext uri="{FF2B5EF4-FFF2-40B4-BE49-F238E27FC236}">
                      <a16:creationId xmlns:a16="http://schemas.microsoft.com/office/drawing/2014/main" id="{8AD9BAF1-B658-417F-92C5-37474CE440A6}"/>
                    </a:ext>
                  </a:extLst>
                </p14:cNvPr>
                <p14:cNvContentPartPr/>
                <p14:nvPr/>
              </p14:nvContentPartPr>
              <p14:xfrm>
                <a:off x="6911014" y="6386885"/>
                <a:ext cx="89280" cy="178200"/>
              </p14:xfrm>
            </p:contentPart>
          </mc:Choice>
          <mc:Fallback>
            <p:pic>
              <p:nvPicPr>
                <p:cNvPr id="1332" name="Freihand 1331">
                  <a:extLst>
                    <a:ext uri="{FF2B5EF4-FFF2-40B4-BE49-F238E27FC236}">
                      <a16:creationId xmlns:a16="http://schemas.microsoft.com/office/drawing/2014/main" id="{8AD9BAF1-B658-417F-92C5-37474CE440A6}"/>
                    </a:ext>
                  </a:extLst>
                </p:cNvPr>
                <p:cNvPicPr/>
                <p:nvPr/>
              </p:nvPicPr>
              <p:blipFill>
                <a:blip r:embed="rId2061"/>
                <a:stretch>
                  <a:fillRect/>
                </a:stretch>
              </p:blipFill>
              <p:spPr>
                <a:xfrm>
                  <a:off x="6906694" y="6382565"/>
                  <a:ext cx="979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2">
              <p14:nvContentPartPr>
                <p14:cNvPr id="1333" name="Freihand 1332">
                  <a:extLst>
                    <a:ext uri="{FF2B5EF4-FFF2-40B4-BE49-F238E27FC236}">
                      <a16:creationId xmlns:a16="http://schemas.microsoft.com/office/drawing/2014/main" id="{D99A1574-3F31-4B66-892A-0BDD707C1420}"/>
                    </a:ext>
                  </a:extLst>
                </p14:cNvPr>
                <p14:cNvContentPartPr/>
                <p14:nvPr/>
              </p14:nvContentPartPr>
              <p14:xfrm>
                <a:off x="7058974" y="6378245"/>
                <a:ext cx="192240" cy="87840"/>
              </p14:xfrm>
            </p:contentPart>
          </mc:Choice>
          <mc:Fallback>
            <p:pic>
              <p:nvPicPr>
                <p:cNvPr id="1333" name="Freihand 1332">
                  <a:extLst>
                    <a:ext uri="{FF2B5EF4-FFF2-40B4-BE49-F238E27FC236}">
                      <a16:creationId xmlns:a16="http://schemas.microsoft.com/office/drawing/2014/main" id="{D99A1574-3F31-4B66-892A-0BDD707C1420}"/>
                    </a:ext>
                  </a:extLst>
                </p:cNvPr>
                <p:cNvPicPr/>
                <p:nvPr/>
              </p:nvPicPr>
              <p:blipFill>
                <a:blip r:embed="rId2063"/>
                <a:stretch>
                  <a:fillRect/>
                </a:stretch>
              </p:blipFill>
              <p:spPr>
                <a:xfrm>
                  <a:off x="7054654" y="6373925"/>
                  <a:ext cx="2008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4">
              <p14:nvContentPartPr>
                <p14:cNvPr id="1334" name="Freihand 1333">
                  <a:extLst>
                    <a:ext uri="{FF2B5EF4-FFF2-40B4-BE49-F238E27FC236}">
                      <a16:creationId xmlns:a16="http://schemas.microsoft.com/office/drawing/2014/main" id="{28C0FD0C-CE27-42F5-8D3D-582C73A3863A}"/>
                    </a:ext>
                  </a:extLst>
                </p14:cNvPr>
                <p14:cNvContentPartPr/>
                <p14:nvPr/>
              </p14:nvContentPartPr>
              <p14:xfrm>
                <a:off x="7289014" y="6345125"/>
                <a:ext cx="115920" cy="113040"/>
              </p14:xfrm>
            </p:contentPart>
          </mc:Choice>
          <mc:Fallback>
            <p:pic>
              <p:nvPicPr>
                <p:cNvPr id="1334" name="Freihand 1333">
                  <a:extLst>
                    <a:ext uri="{FF2B5EF4-FFF2-40B4-BE49-F238E27FC236}">
                      <a16:creationId xmlns:a16="http://schemas.microsoft.com/office/drawing/2014/main" id="{28C0FD0C-CE27-42F5-8D3D-582C73A3863A}"/>
                    </a:ext>
                  </a:extLst>
                </p:cNvPr>
                <p:cNvPicPr/>
                <p:nvPr/>
              </p:nvPicPr>
              <p:blipFill>
                <a:blip r:embed="rId2065"/>
                <a:stretch>
                  <a:fillRect/>
                </a:stretch>
              </p:blipFill>
              <p:spPr>
                <a:xfrm>
                  <a:off x="7284694" y="6340805"/>
                  <a:ext cx="1245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6">
              <p14:nvContentPartPr>
                <p14:cNvPr id="1335" name="Freihand 1334">
                  <a:extLst>
                    <a:ext uri="{FF2B5EF4-FFF2-40B4-BE49-F238E27FC236}">
                      <a16:creationId xmlns:a16="http://schemas.microsoft.com/office/drawing/2014/main" id="{8EA5E6B4-9CE9-4B83-B074-D5B3DDA0DE99}"/>
                    </a:ext>
                  </a:extLst>
                </p14:cNvPr>
                <p14:cNvContentPartPr/>
                <p14:nvPr/>
              </p14:nvContentPartPr>
              <p14:xfrm>
                <a:off x="7409974" y="6306245"/>
                <a:ext cx="331200" cy="140040"/>
              </p14:xfrm>
            </p:contentPart>
          </mc:Choice>
          <mc:Fallback>
            <p:pic>
              <p:nvPicPr>
                <p:cNvPr id="1335" name="Freihand 1334">
                  <a:extLst>
                    <a:ext uri="{FF2B5EF4-FFF2-40B4-BE49-F238E27FC236}">
                      <a16:creationId xmlns:a16="http://schemas.microsoft.com/office/drawing/2014/main" id="{8EA5E6B4-9CE9-4B83-B074-D5B3DDA0DE99}"/>
                    </a:ext>
                  </a:extLst>
                </p:cNvPr>
                <p:cNvPicPr/>
                <p:nvPr/>
              </p:nvPicPr>
              <p:blipFill>
                <a:blip r:embed="rId2067"/>
                <a:stretch>
                  <a:fillRect/>
                </a:stretch>
              </p:blipFill>
              <p:spPr>
                <a:xfrm>
                  <a:off x="7405654" y="6301925"/>
                  <a:ext cx="3398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8">
              <p14:nvContentPartPr>
                <p14:cNvPr id="1336" name="Freihand 1335">
                  <a:extLst>
                    <a:ext uri="{FF2B5EF4-FFF2-40B4-BE49-F238E27FC236}">
                      <a16:creationId xmlns:a16="http://schemas.microsoft.com/office/drawing/2014/main" id="{FE2E5489-8E46-4F93-96DC-501F54F78D9D}"/>
                    </a:ext>
                  </a:extLst>
                </p14:cNvPr>
                <p14:cNvContentPartPr/>
                <p14:nvPr/>
              </p14:nvContentPartPr>
              <p14:xfrm>
                <a:off x="7880854" y="6357725"/>
                <a:ext cx="158400" cy="78840"/>
              </p14:xfrm>
            </p:contentPart>
          </mc:Choice>
          <mc:Fallback>
            <p:pic>
              <p:nvPicPr>
                <p:cNvPr id="1336" name="Freihand 1335">
                  <a:extLst>
                    <a:ext uri="{FF2B5EF4-FFF2-40B4-BE49-F238E27FC236}">
                      <a16:creationId xmlns:a16="http://schemas.microsoft.com/office/drawing/2014/main" id="{FE2E5489-8E46-4F93-96DC-501F54F78D9D}"/>
                    </a:ext>
                  </a:extLst>
                </p:cNvPr>
                <p:cNvPicPr/>
                <p:nvPr/>
              </p:nvPicPr>
              <p:blipFill>
                <a:blip r:embed="rId2069"/>
                <a:stretch>
                  <a:fillRect/>
                </a:stretch>
              </p:blipFill>
              <p:spPr>
                <a:xfrm>
                  <a:off x="7876534" y="6353405"/>
                  <a:ext cx="1670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0">
              <p14:nvContentPartPr>
                <p14:cNvPr id="1337" name="Freihand 1336">
                  <a:extLst>
                    <a:ext uri="{FF2B5EF4-FFF2-40B4-BE49-F238E27FC236}">
                      <a16:creationId xmlns:a16="http://schemas.microsoft.com/office/drawing/2014/main" id="{8E467002-4FCF-49BF-B635-B6C36033B2D4}"/>
                    </a:ext>
                  </a:extLst>
                </p14:cNvPr>
                <p14:cNvContentPartPr/>
                <p14:nvPr/>
              </p14:nvContentPartPr>
              <p14:xfrm>
                <a:off x="8058334" y="6345845"/>
                <a:ext cx="99000" cy="74880"/>
              </p14:xfrm>
            </p:contentPart>
          </mc:Choice>
          <mc:Fallback>
            <p:pic>
              <p:nvPicPr>
                <p:cNvPr id="1337" name="Freihand 1336">
                  <a:extLst>
                    <a:ext uri="{FF2B5EF4-FFF2-40B4-BE49-F238E27FC236}">
                      <a16:creationId xmlns:a16="http://schemas.microsoft.com/office/drawing/2014/main" id="{8E467002-4FCF-49BF-B635-B6C36033B2D4}"/>
                    </a:ext>
                  </a:extLst>
                </p:cNvPr>
                <p:cNvPicPr/>
                <p:nvPr/>
              </p:nvPicPr>
              <p:blipFill>
                <a:blip r:embed="rId2071"/>
                <a:stretch>
                  <a:fillRect/>
                </a:stretch>
              </p:blipFill>
              <p:spPr>
                <a:xfrm>
                  <a:off x="8054014" y="6341525"/>
                  <a:ext cx="1076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2">
              <p14:nvContentPartPr>
                <p14:cNvPr id="1338" name="Freihand 1337">
                  <a:extLst>
                    <a:ext uri="{FF2B5EF4-FFF2-40B4-BE49-F238E27FC236}">
                      <a16:creationId xmlns:a16="http://schemas.microsoft.com/office/drawing/2014/main" id="{686282F3-E515-4833-98A9-382212373F91}"/>
                    </a:ext>
                  </a:extLst>
                </p14:cNvPr>
                <p14:cNvContentPartPr/>
                <p14:nvPr/>
              </p14:nvContentPartPr>
              <p14:xfrm>
                <a:off x="6710854" y="6620165"/>
                <a:ext cx="270720" cy="74520"/>
              </p14:xfrm>
            </p:contentPart>
          </mc:Choice>
          <mc:Fallback>
            <p:pic>
              <p:nvPicPr>
                <p:cNvPr id="1338" name="Freihand 1337">
                  <a:extLst>
                    <a:ext uri="{FF2B5EF4-FFF2-40B4-BE49-F238E27FC236}">
                      <a16:creationId xmlns:a16="http://schemas.microsoft.com/office/drawing/2014/main" id="{686282F3-E515-4833-98A9-382212373F91}"/>
                    </a:ext>
                  </a:extLst>
                </p:cNvPr>
                <p:cNvPicPr/>
                <p:nvPr/>
              </p:nvPicPr>
              <p:blipFill>
                <a:blip r:embed="rId2073"/>
                <a:stretch>
                  <a:fillRect/>
                </a:stretch>
              </p:blipFill>
              <p:spPr>
                <a:xfrm>
                  <a:off x="6706534" y="6615845"/>
                  <a:ext cx="2793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4">
              <p14:nvContentPartPr>
                <p14:cNvPr id="1339" name="Freihand 1338">
                  <a:extLst>
                    <a:ext uri="{FF2B5EF4-FFF2-40B4-BE49-F238E27FC236}">
                      <a16:creationId xmlns:a16="http://schemas.microsoft.com/office/drawing/2014/main" id="{FFEA0B5E-BC5C-4B40-91EC-309D26A8035E}"/>
                    </a:ext>
                  </a:extLst>
                </p14:cNvPr>
                <p14:cNvContentPartPr/>
                <p14:nvPr/>
              </p14:nvContentPartPr>
              <p14:xfrm>
                <a:off x="7028374" y="6525485"/>
                <a:ext cx="25200" cy="106200"/>
              </p14:xfrm>
            </p:contentPart>
          </mc:Choice>
          <mc:Fallback>
            <p:pic>
              <p:nvPicPr>
                <p:cNvPr id="1339" name="Freihand 1338">
                  <a:extLst>
                    <a:ext uri="{FF2B5EF4-FFF2-40B4-BE49-F238E27FC236}">
                      <a16:creationId xmlns:a16="http://schemas.microsoft.com/office/drawing/2014/main" id="{FFEA0B5E-BC5C-4B40-91EC-309D26A8035E}"/>
                    </a:ext>
                  </a:extLst>
                </p:cNvPr>
                <p:cNvPicPr/>
                <p:nvPr/>
              </p:nvPicPr>
              <p:blipFill>
                <a:blip r:embed="rId2075"/>
                <a:stretch>
                  <a:fillRect/>
                </a:stretch>
              </p:blipFill>
              <p:spPr>
                <a:xfrm>
                  <a:off x="7024054" y="6521165"/>
                  <a:ext cx="338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6">
              <p14:nvContentPartPr>
                <p14:cNvPr id="1340" name="Freihand 1339">
                  <a:extLst>
                    <a:ext uri="{FF2B5EF4-FFF2-40B4-BE49-F238E27FC236}">
                      <a16:creationId xmlns:a16="http://schemas.microsoft.com/office/drawing/2014/main" id="{FEA21B52-8902-41AF-9377-2304AD8ACFF7}"/>
                    </a:ext>
                  </a:extLst>
                </p14:cNvPr>
                <p14:cNvContentPartPr/>
                <p14:nvPr/>
              </p14:nvContentPartPr>
              <p14:xfrm>
                <a:off x="6923974" y="6583805"/>
                <a:ext cx="239760" cy="85320"/>
              </p14:xfrm>
            </p:contentPart>
          </mc:Choice>
          <mc:Fallback>
            <p:pic>
              <p:nvPicPr>
                <p:cNvPr id="1340" name="Freihand 1339">
                  <a:extLst>
                    <a:ext uri="{FF2B5EF4-FFF2-40B4-BE49-F238E27FC236}">
                      <a16:creationId xmlns:a16="http://schemas.microsoft.com/office/drawing/2014/main" id="{FEA21B52-8902-41AF-9377-2304AD8ACFF7}"/>
                    </a:ext>
                  </a:extLst>
                </p:cNvPr>
                <p:cNvPicPr/>
                <p:nvPr/>
              </p:nvPicPr>
              <p:blipFill>
                <a:blip r:embed="rId2077"/>
                <a:stretch>
                  <a:fillRect/>
                </a:stretch>
              </p:blipFill>
              <p:spPr>
                <a:xfrm>
                  <a:off x="6919654" y="6579485"/>
                  <a:ext cx="2484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8">
              <p14:nvContentPartPr>
                <p14:cNvPr id="1341" name="Freihand 1340">
                  <a:extLst>
                    <a:ext uri="{FF2B5EF4-FFF2-40B4-BE49-F238E27FC236}">
                      <a16:creationId xmlns:a16="http://schemas.microsoft.com/office/drawing/2014/main" id="{D6DEB1BE-3F58-4B2C-B23C-A891297C0668}"/>
                    </a:ext>
                  </a:extLst>
                </p14:cNvPr>
                <p14:cNvContentPartPr/>
                <p14:nvPr/>
              </p14:nvContentPartPr>
              <p14:xfrm>
                <a:off x="7314214" y="6522965"/>
                <a:ext cx="147960" cy="123120"/>
              </p14:xfrm>
            </p:contentPart>
          </mc:Choice>
          <mc:Fallback>
            <p:pic>
              <p:nvPicPr>
                <p:cNvPr id="1341" name="Freihand 1340">
                  <a:extLst>
                    <a:ext uri="{FF2B5EF4-FFF2-40B4-BE49-F238E27FC236}">
                      <a16:creationId xmlns:a16="http://schemas.microsoft.com/office/drawing/2014/main" id="{D6DEB1BE-3F58-4B2C-B23C-A891297C0668}"/>
                    </a:ext>
                  </a:extLst>
                </p:cNvPr>
                <p:cNvPicPr/>
                <p:nvPr/>
              </p:nvPicPr>
              <p:blipFill>
                <a:blip r:embed="rId2079"/>
                <a:stretch>
                  <a:fillRect/>
                </a:stretch>
              </p:blipFill>
              <p:spPr>
                <a:xfrm>
                  <a:off x="7309894" y="6518645"/>
                  <a:ext cx="1566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0">
              <p14:nvContentPartPr>
                <p14:cNvPr id="1342" name="Freihand 1341">
                  <a:extLst>
                    <a:ext uri="{FF2B5EF4-FFF2-40B4-BE49-F238E27FC236}">
                      <a16:creationId xmlns:a16="http://schemas.microsoft.com/office/drawing/2014/main" id="{8E4D2F7F-3E5B-49AC-B8E4-0CE210890545}"/>
                    </a:ext>
                  </a:extLst>
                </p14:cNvPr>
                <p14:cNvContentPartPr/>
                <p14:nvPr/>
              </p14:nvContentPartPr>
              <p14:xfrm>
                <a:off x="7498174" y="6583445"/>
                <a:ext cx="114840" cy="67320"/>
              </p14:xfrm>
            </p:contentPart>
          </mc:Choice>
          <mc:Fallback>
            <p:pic>
              <p:nvPicPr>
                <p:cNvPr id="1342" name="Freihand 1341">
                  <a:extLst>
                    <a:ext uri="{FF2B5EF4-FFF2-40B4-BE49-F238E27FC236}">
                      <a16:creationId xmlns:a16="http://schemas.microsoft.com/office/drawing/2014/main" id="{8E4D2F7F-3E5B-49AC-B8E4-0CE210890545}"/>
                    </a:ext>
                  </a:extLst>
                </p:cNvPr>
                <p:cNvPicPr/>
                <p:nvPr/>
              </p:nvPicPr>
              <p:blipFill>
                <a:blip r:embed="rId2081"/>
                <a:stretch>
                  <a:fillRect/>
                </a:stretch>
              </p:blipFill>
              <p:spPr>
                <a:xfrm>
                  <a:off x="7493854" y="6579125"/>
                  <a:ext cx="1234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2">
              <p14:nvContentPartPr>
                <p14:cNvPr id="1343" name="Freihand 1342">
                  <a:extLst>
                    <a:ext uri="{FF2B5EF4-FFF2-40B4-BE49-F238E27FC236}">
                      <a16:creationId xmlns:a16="http://schemas.microsoft.com/office/drawing/2014/main" id="{C58C79C8-F4DC-485C-835D-5AAEE03696AF}"/>
                    </a:ext>
                  </a:extLst>
                </p14:cNvPr>
                <p14:cNvContentPartPr/>
                <p14:nvPr/>
              </p14:nvContentPartPr>
              <p14:xfrm>
                <a:off x="7624534" y="6504245"/>
                <a:ext cx="73800" cy="140760"/>
              </p14:xfrm>
            </p:contentPart>
          </mc:Choice>
          <mc:Fallback>
            <p:pic>
              <p:nvPicPr>
                <p:cNvPr id="1343" name="Freihand 1342">
                  <a:extLst>
                    <a:ext uri="{FF2B5EF4-FFF2-40B4-BE49-F238E27FC236}">
                      <a16:creationId xmlns:a16="http://schemas.microsoft.com/office/drawing/2014/main" id="{C58C79C8-F4DC-485C-835D-5AAEE03696AF}"/>
                    </a:ext>
                  </a:extLst>
                </p:cNvPr>
                <p:cNvPicPr/>
                <p:nvPr/>
              </p:nvPicPr>
              <p:blipFill>
                <a:blip r:embed="rId2083"/>
                <a:stretch>
                  <a:fillRect/>
                </a:stretch>
              </p:blipFill>
              <p:spPr>
                <a:xfrm>
                  <a:off x="7620214" y="6499925"/>
                  <a:ext cx="824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4">
              <p14:nvContentPartPr>
                <p14:cNvPr id="1344" name="Freihand 1343">
                  <a:extLst>
                    <a:ext uri="{FF2B5EF4-FFF2-40B4-BE49-F238E27FC236}">
                      <a16:creationId xmlns:a16="http://schemas.microsoft.com/office/drawing/2014/main" id="{3628F2B2-B3EE-42E1-83AD-20E333E5511C}"/>
                    </a:ext>
                  </a:extLst>
                </p14:cNvPr>
                <p14:cNvContentPartPr/>
                <p14:nvPr/>
              </p14:nvContentPartPr>
              <p14:xfrm>
                <a:off x="7717774" y="6564725"/>
                <a:ext cx="103680" cy="71640"/>
              </p14:xfrm>
            </p:contentPart>
          </mc:Choice>
          <mc:Fallback>
            <p:pic>
              <p:nvPicPr>
                <p:cNvPr id="1344" name="Freihand 1343">
                  <a:extLst>
                    <a:ext uri="{FF2B5EF4-FFF2-40B4-BE49-F238E27FC236}">
                      <a16:creationId xmlns:a16="http://schemas.microsoft.com/office/drawing/2014/main" id="{3628F2B2-B3EE-42E1-83AD-20E333E5511C}"/>
                    </a:ext>
                  </a:extLst>
                </p:cNvPr>
                <p:cNvPicPr/>
                <p:nvPr/>
              </p:nvPicPr>
              <p:blipFill>
                <a:blip r:embed="rId2085"/>
                <a:stretch>
                  <a:fillRect/>
                </a:stretch>
              </p:blipFill>
              <p:spPr>
                <a:xfrm>
                  <a:off x="7713454" y="6560405"/>
                  <a:ext cx="1123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6">
              <p14:nvContentPartPr>
                <p14:cNvPr id="1345" name="Freihand 1344">
                  <a:extLst>
                    <a:ext uri="{FF2B5EF4-FFF2-40B4-BE49-F238E27FC236}">
                      <a16:creationId xmlns:a16="http://schemas.microsoft.com/office/drawing/2014/main" id="{F0D088B1-E259-44AE-9E73-9D6F075DAC88}"/>
                    </a:ext>
                  </a:extLst>
                </p14:cNvPr>
                <p14:cNvContentPartPr/>
                <p14:nvPr/>
              </p14:nvContentPartPr>
              <p14:xfrm>
                <a:off x="7939174" y="6543125"/>
                <a:ext cx="100080" cy="97200"/>
              </p14:xfrm>
            </p:contentPart>
          </mc:Choice>
          <mc:Fallback>
            <p:pic>
              <p:nvPicPr>
                <p:cNvPr id="1345" name="Freihand 1344">
                  <a:extLst>
                    <a:ext uri="{FF2B5EF4-FFF2-40B4-BE49-F238E27FC236}">
                      <a16:creationId xmlns:a16="http://schemas.microsoft.com/office/drawing/2014/main" id="{F0D088B1-E259-44AE-9E73-9D6F075DAC88}"/>
                    </a:ext>
                  </a:extLst>
                </p:cNvPr>
                <p:cNvPicPr/>
                <p:nvPr/>
              </p:nvPicPr>
              <p:blipFill>
                <a:blip r:embed="rId2087"/>
                <a:stretch>
                  <a:fillRect/>
                </a:stretch>
              </p:blipFill>
              <p:spPr>
                <a:xfrm>
                  <a:off x="7934854" y="6538805"/>
                  <a:ext cx="1087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8">
              <p14:nvContentPartPr>
                <p14:cNvPr id="1346" name="Freihand 1345">
                  <a:extLst>
                    <a:ext uri="{FF2B5EF4-FFF2-40B4-BE49-F238E27FC236}">
                      <a16:creationId xmlns:a16="http://schemas.microsoft.com/office/drawing/2014/main" id="{58158B70-C8B3-44C4-94F9-72C5F06735AA}"/>
                    </a:ext>
                  </a:extLst>
                </p14:cNvPr>
                <p14:cNvContentPartPr/>
                <p14:nvPr/>
              </p14:nvContentPartPr>
              <p14:xfrm>
                <a:off x="8081374" y="6553925"/>
                <a:ext cx="93240" cy="60120"/>
              </p14:xfrm>
            </p:contentPart>
          </mc:Choice>
          <mc:Fallback>
            <p:pic>
              <p:nvPicPr>
                <p:cNvPr id="1346" name="Freihand 1345">
                  <a:extLst>
                    <a:ext uri="{FF2B5EF4-FFF2-40B4-BE49-F238E27FC236}">
                      <a16:creationId xmlns:a16="http://schemas.microsoft.com/office/drawing/2014/main" id="{58158B70-C8B3-44C4-94F9-72C5F06735AA}"/>
                    </a:ext>
                  </a:extLst>
                </p:cNvPr>
                <p:cNvPicPr/>
                <p:nvPr/>
              </p:nvPicPr>
              <p:blipFill>
                <a:blip r:embed="rId2089"/>
                <a:stretch>
                  <a:fillRect/>
                </a:stretch>
              </p:blipFill>
              <p:spPr>
                <a:xfrm>
                  <a:off x="8077054" y="6549605"/>
                  <a:ext cx="1018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0">
              <p14:nvContentPartPr>
                <p14:cNvPr id="1347" name="Freihand 1346">
                  <a:extLst>
                    <a:ext uri="{FF2B5EF4-FFF2-40B4-BE49-F238E27FC236}">
                      <a16:creationId xmlns:a16="http://schemas.microsoft.com/office/drawing/2014/main" id="{A4EC3574-EA84-492B-9247-993E1680CA61}"/>
                    </a:ext>
                  </a:extLst>
                </p14:cNvPr>
                <p14:cNvContentPartPr/>
                <p14:nvPr/>
              </p14:nvContentPartPr>
              <p14:xfrm>
                <a:off x="8168494" y="6455285"/>
                <a:ext cx="135720" cy="141840"/>
              </p14:xfrm>
            </p:contentPart>
          </mc:Choice>
          <mc:Fallback>
            <p:pic>
              <p:nvPicPr>
                <p:cNvPr id="1347" name="Freihand 1346">
                  <a:extLst>
                    <a:ext uri="{FF2B5EF4-FFF2-40B4-BE49-F238E27FC236}">
                      <a16:creationId xmlns:a16="http://schemas.microsoft.com/office/drawing/2014/main" id="{A4EC3574-EA84-492B-9247-993E1680CA61}"/>
                    </a:ext>
                  </a:extLst>
                </p:cNvPr>
                <p:cNvPicPr/>
                <p:nvPr/>
              </p:nvPicPr>
              <p:blipFill>
                <a:blip r:embed="rId2091"/>
                <a:stretch>
                  <a:fillRect/>
                </a:stretch>
              </p:blipFill>
              <p:spPr>
                <a:xfrm>
                  <a:off x="8164174" y="6450965"/>
                  <a:ext cx="1443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2">
              <p14:nvContentPartPr>
                <p14:cNvPr id="1348" name="Freihand 1347">
                  <a:extLst>
                    <a:ext uri="{FF2B5EF4-FFF2-40B4-BE49-F238E27FC236}">
                      <a16:creationId xmlns:a16="http://schemas.microsoft.com/office/drawing/2014/main" id="{20094C20-5F7F-4565-B329-1D8044E7BEC0}"/>
                    </a:ext>
                  </a:extLst>
                </p14:cNvPr>
                <p14:cNvContentPartPr/>
                <p14:nvPr/>
              </p14:nvContentPartPr>
              <p14:xfrm>
                <a:off x="7269214" y="6633845"/>
                <a:ext cx="1128240" cy="88560"/>
              </p14:xfrm>
            </p:contentPart>
          </mc:Choice>
          <mc:Fallback>
            <p:pic>
              <p:nvPicPr>
                <p:cNvPr id="1348" name="Freihand 1347">
                  <a:extLst>
                    <a:ext uri="{FF2B5EF4-FFF2-40B4-BE49-F238E27FC236}">
                      <a16:creationId xmlns:a16="http://schemas.microsoft.com/office/drawing/2014/main" id="{20094C20-5F7F-4565-B329-1D8044E7BEC0}"/>
                    </a:ext>
                  </a:extLst>
                </p:cNvPr>
                <p:cNvPicPr/>
                <p:nvPr/>
              </p:nvPicPr>
              <p:blipFill>
                <a:blip r:embed="rId2093"/>
                <a:stretch>
                  <a:fillRect/>
                </a:stretch>
              </p:blipFill>
              <p:spPr>
                <a:xfrm>
                  <a:off x="7264894" y="6629525"/>
                  <a:ext cx="11368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4">
              <p14:nvContentPartPr>
                <p14:cNvPr id="1350" name="Freihand 1349">
                  <a:extLst>
                    <a:ext uri="{FF2B5EF4-FFF2-40B4-BE49-F238E27FC236}">
                      <a16:creationId xmlns:a16="http://schemas.microsoft.com/office/drawing/2014/main" id="{1700F7CA-EDB4-47F0-8B38-ADA3FE5C1E6A}"/>
                    </a:ext>
                  </a:extLst>
                </p14:cNvPr>
                <p14:cNvContentPartPr/>
                <p14:nvPr/>
              </p14:nvContentPartPr>
              <p14:xfrm>
                <a:off x="3430174" y="6225965"/>
                <a:ext cx="1819080" cy="551880"/>
              </p14:xfrm>
            </p:contentPart>
          </mc:Choice>
          <mc:Fallback>
            <p:pic>
              <p:nvPicPr>
                <p:cNvPr id="1350" name="Freihand 1349">
                  <a:extLst>
                    <a:ext uri="{FF2B5EF4-FFF2-40B4-BE49-F238E27FC236}">
                      <a16:creationId xmlns:a16="http://schemas.microsoft.com/office/drawing/2014/main" id="{1700F7CA-EDB4-47F0-8B38-ADA3FE5C1E6A}"/>
                    </a:ext>
                  </a:extLst>
                </p:cNvPr>
                <p:cNvPicPr/>
                <p:nvPr/>
              </p:nvPicPr>
              <p:blipFill>
                <a:blip r:embed="rId2095"/>
                <a:stretch>
                  <a:fillRect/>
                </a:stretch>
              </p:blipFill>
              <p:spPr>
                <a:xfrm>
                  <a:off x="3425854" y="6221645"/>
                  <a:ext cx="1827720" cy="56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96">
            <p14:nvContentPartPr>
              <p14:cNvPr id="1352" name="Freihand 1351">
                <a:extLst>
                  <a:ext uri="{FF2B5EF4-FFF2-40B4-BE49-F238E27FC236}">
                    <a16:creationId xmlns:a16="http://schemas.microsoft.com/office/drawing/2014/main" id="{AAB89F1B-1123-4356-907D-8AC168932D40}"/>
                  </a:ext>
                </a:extLst>
              </p14:cNvPr>
              <p14:cNvContentPartPr/>
              <p14:nvPr/>
            </p14:nvContentPartPr>
            <p14:xfrm>
              <a:off x="5456974" y="6236045"/>
              <a:ext cx="433440" cy="389160"/>
            </p14:xfrm>
          </p:contentPart>
        </mc:Choice>
        <mc:Fallback>
          <p:pic>
            <p:nvPicPr>
              <p:cNvPr id="1352" name="Freihand 1351">
                <a:extLst>
                  <a:ext uri="{FF2B5EF4-FFF2-40B4-BE49-F238E27FC236}">
                    <a16:creationId xmlns:a16="http://schemas.microsoft.com/office/drawing/2014/main" id="{AAB89F1B-1123-4356-907D-8AC168932D40}"/>
                  </a:ext>
                </a:extLst>
              </p:cNvPr>
              <p:cNvPicPr/>
              <p:nvPr/>
            </p:nvPicPr>
            <p:blipFill>
              <a:blip r:embed="rId2097"/>
              <a:stretch>
                <a:fillRect/>
              </a:stretch>
            </p:blipFill>
            <p:spPr>
              <a:xfrm>
                <a:off x="5452654" y="6231725"/>
                <a:ext cx="442080" cy="39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8" name="Gruppieren 1357">
            <a:extLst>
              <a:ext uri="{FF2B5EF4-FFF2-40B4-BE49-F238E27FC236}">
                <a16:creationId xmlns:a16="http://schemas.microsoft.com/office/drawing/2014/main" id="{1198D5FD-7A46-491F-A4E2-50F2DB52ECBC}"/>
              </a:ext>
            </a:extLst>
          </p:cNvPr>
          <p:cNvGrpSpPr/>
          <p:nvPr/>
        </p:nvGrpSpPr>
        <p:grpSpPr>
          <a:xfrm>
            <a:off x="5701414" y="4140845"/>
            <a:ext cx="1385280" cy="2121480"/>
            <a:chOff x="5701414" y="4140845"/>
            <a:chExt cx="1385280" cy="212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98">
              <p14:nvContentPartPr>
                <p14:cNvPr id="1353" name="Freihand 1352">
                  <a:extLst>
                    <a:ext uri="{FF2B5EF4-FFF2-40B4-BE49-F238E27FC236}">
                      <a16:creationId xmlns:a16="http://schemas.microsoft.com/office/drawing/2014/main" id="{5AB1C3C2-5D39-4E92-87E1-6D0DD37A3B42}"/>
                    </a:ext>
                  </a:extLst>
                </p14:cNvPr>
                <p14:cNvContentPartPr/>
                <p14:nvPr/>
              </p14:nvContentPartPr>
              <p14:xfrm>
                <a:off x="5701414" y="4502645"/>
                <a:ext cx="1022040" cy="1759680"/>
              </p14:xfrm>
            </p:contentPart>
          </mc:Choice>
          <mc:Fallback>
            <p:pic>
              <p:nvPicPr>
                <p:cNvPr id="1353" name="Freihand 1352">
                  <a:extLst>
                    <a:ext uri="{FF2B5EF4-FFF2-40B4-BE49-F238E27FC236}">
                      <a16:creationId xmlns:a16="http://schemas.microsoft.com/office/drawing/2014/main" id="{5AB1C3C2-5D39-4E92-87E1-6D0DD37A3B42}"/>
                    </a:ext>
                  </a:extLst>
                </p:cNvPr>
                <p:cNvPicPr/>
                <p:nvPr/>
              </p:nvPicPr>
              <p:blipFill>
                <a:blip r:embed="rId2099"/>
                <a:stretch>
                  <a:fillRect/>
                </a:stretch>
              </p:blipFill>
              <p:spPr>
                <a:xfrm>
                  <a:off x="5697094" y="4498325"/>
                  <a:ext cx="1030680" cy="176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0">
              <p14:nvContentPartPr>
                <p14:cNvPr id="1354" name="Freihand 1353">
                  <a:extLst>
                    <a:ext uri="{FF2B5EF4-FFF2-40B4-BE49-F238E27FC236}">
                      <a16:creationId xmlns:a16="http://schemas.microsoft.com/office/drawing/2014/main" id="{5CC01F3D-445E-4138-AFC2-ACBA76D3CED9}"/>
                    </a:ext>
                  </a:extLst>
                </p14:cNvPr>
                <p14:cNvContentPartPr/>
                <p14:nvPr/>
              </p14:nvContentPartPr>
              <p14:xfrm>
                <a:off x="6583414" y="4424165"/>
                <a:ext cx="249480" cy="167040"/>
              </p14:xfrm>
            </p:contentPart>
          </mc:Choice>
          <mc:Fallback>
            <p:pic>
              <p:nvPicPr>
                <p:cNvPr id="1354" name="Freihand 1353">
                  <a:extLst>
                    <a:ext uri="{FF2B5EF4-FFF2-40B4-BE49-F238E27FC236}">
                      <a16:creationId xmlns:a16="http://schemas.microsoft.com/office/drawing/2014/main" id="{5CC01F3D-445E-4138-AFC2-ACBA76D3CED9}"/>
                    </a:ext>
                  </a:extLst>
                </p:cNvPr>
                <p:cNvPicPr/>
                <p:nvPr/>
              </p:nvPicPr>
              <p:blipFill>
                <a:blip r:embed="rId2101"/>
                <a:stretch>
                  <a:fillRect/>
                </a:stretch>
              </p:blipFill>
              <p:spPr>
                <a:xfrm>
                  <a:off x="6579094" y="4419845"/>
                  <a:ext cx="2581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2">
              <p14:nvContentPartPr>
                <p14:cNvPr id="1356" name="Freihand 1355">
                  <a:extLst>
                    <a:ext uri="{FF2B5EF4-FFF2-40B4-BE49-F238E27FC236}">
                      <a16:creationId xmlns:a16="http://schemas.microsoft.com/office/drawing/2014/main" id="{AEDB67D9-C03A-4E93-A29F-1052C55E9B1C}"/>
                    </a:ext>
                  </a:extLst>
                </p14:cNvPr>
                <p14:cNvContentPartPr/>
                <p14:nvPr/>
              </p14:nvContentPartPr>
              <p14:xfrm>
                <a:off x="6886534" y="4178645"/>
                <a:ext cx="200160" cy="237960"/>
              </p14:xfrm>
            </p:contentPart>
          </mc:Choice>
          <mc:Fallback>
            <p:pic>
              <p:nvPicPr>
                <p:cNvPr id="1356" name="Freihand 1355">
                  <a:extLst>
                    <a:ext uri="{FF2B5EF4-FFF2-40B4-BE49-F238E27FC236}">
                      <a16:creationId xmlns:a16="http://schemas.microsoft.com/office/drawing/2014/main" id="{AEDB67D9-C03A-4E93-A29F-1052C55E9B1C}"/>
                    </a:ext>
                  </a:extLst>
                </p:cNvPr>
                <p:cNvPicPr/>
                <p:nvPr/>
              </p:nvPicPr>
              <p:blipFill>
                <a:blip r:embed="rId2103"/>
                <a:stretch>
                  <a:fillRect/>
                </a:stretch>
              </p:blipFill>
              <p:spPr>
                <a:xfrm>
                  <a:off x="6882214" y="4174325"/>
                  <a:ext cx="2088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4">
              <p14:nvContentPartPr>
                <p14:cNvPr id="1357" name="Freihand 1356">
                  <a:extLst>
                    <a:ext uri="{FF2B5EF4-FFF2-40B4-BE49-F238E27FC236}">
                      <a16:creationId xmlns:a16="http://schemas.microsoft.com/office/drawing/2014/main" id="{1DA00C4F-D9EA-4926-B56F-8E0CCEBCB8BE}"/>
                    </a:ext>
                  </a:extLst>
                </p14:cNvPr>
                <p14:cNvContentPartPr/>
                <p14:nvPr/>
              </p14:nvContentPartPr>
              <p14:xfrm>
                <a:off x="6296854" y="4140845"/>
                <a:ext cx="275760" cy="383760"/>
              </p14:xfrm>
            </p:contentPart>
          </mc:Choice>
          <mc:Fallback>
            <p:pic>
              <p:nvPicPr>
                <p:cNvPr id="1357" name="Freihand 1356">
                  <a:extLst>
                    <a:ext uri="{FF2B5EF4-FFF2-40B4-BE49-F238E27FC236}">
                      <a16:creationId xmlns:a16="http://schemas.microsoft.com/office/drawing/2014/main" id="{1DA00C4F-D9EA-4926-B56F-8E0CCEBCB8BE}"/>
                    </a:ext>
                  </a:extLst>
                </p:cNvPr>
                <p:cNvPicPr/>
                <p:nvPr/>
              </p:nvPicPr>
              <p:blipFill>
                <a:blip r:embed="rId2105"/>
                <a:stretch>
                  <a:fillRect/>
                </a:stretch>
              </p:blipFill>
              <p:spPr>
                <a:xfrm>
                  <a:off x="6292534" y="4136525"/>
                  <a:ext cx="284400" cy="39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06">
            <p14:nvContentPartPr>
              <p14:cNvPr id="1359" name="Freihand 1358">
                <a:extLst>
                  <a:ext uri="{FF2B5EF4-FFF2-40B4-BE49-F238E27FC236}">
                    <a16:creationId xmlns:a16="http://schemas.microsoft.com/office/drawing/2014/main" id="{4C46702A-A865-4E6F-83B0-AE3AF6015194}"/>
                  </a:ext>
                </a:extLst>
              </p14:cNvPr>
              <p14:cNvContentPartPr/>
              <p14:nvPr/>
            </p14:nvContentPartPr>
            <p14:xfrm>
              <a:off x="5735614" y="4225805"/>
              <a:ext cx="348480" cy="464400"/>
            </p14:xfrm>
          </p:contentPart>
        </mc:Choice>
        <mc:Fallback>
          <p:pic>
            <p:nvPicPr>
              <p:cNvPr id="1359" name="Freihand 1358">
                <a:extLst>
                  <a:ext uri="{FF2B5EF4-FFF2-40B4-BE49-F238E27FC236}">
                    <a16:creationId xmlns:a16="http://schemas.microsoft.com/office/drawing/2014/main" id="{4C46702A-A865-4E6F-83B0-AE3AF6015194}"/>
                  </a:ext>
                </a:extLst>
              </p:cNvPr>
              <p:cNvPicPr/>
              <p:nvPr/>
            </p:nvPicPr>
            <p:blipFill>
              <a:blip r:embed="rId2107"/>
              <a:stretch>
                <a:fillRect/>
              </a:stretch>
            </p:blipFill>
            <p:spPr>
              <a:xfrm>
                <a:off x="5731294" y="4221485"/>
                <a:ext cx="357120" cy="47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6365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1014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The formal </a:t>
            </a:r>
            <a:r>
              <a:rPr lang="de-DE" sz="2400" dirty="0" err="1"/>
              <a:t>optimizing</a:t>
            </a:r>
            <a:r>
              <a:rPr lang="de-DE" sz="2400" dirty="0"/>
              <a:t> </a:t>
            </a:r>
            <a:r>
              <a:rPr lang="de-DE" sz="2400" dirty="0" err="1"/>
              <a:t>problem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FOC: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2 dimensional linear </a:t>
            </a:r>
            <a:r>
              <a:rPr lang="de-DE" sz="2400" dirty="0" err="1"/>
              <a:t>system</a:t>
            </a:r>
            <a:r>
              <a:rPr lang="de-DE" sz="2400" dirty="0"/>
              <a:t> </a:t>
            </a:r>
            <a:r>
              <a:rPr lang="de-DE" sz="2400" dirty="0" err="1"/>
              <a:t>which</a:t>
            </a:r>
            <a:r>
              <a:rPr lang="de-DE" sz="2400" dirty="0"/>
              <a:t>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directly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solved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9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Least </a:t>
            </a:r>
            <a:r>
              <a:rPr lang="de-DE" sz="2600" dirty="0" err="1"/>
              <a:t>squared</a:t>
            </a:r>
            <a:r>
              <a:rPr lang="de-DE" sz="2600" dirty="0"/>
              <a:t> </a:t>
            </a:r>
            <a:r>
              <a:rPr lang="de-DE" sz="2600" dirty="0" err="1"/>
              <a:t>method</a:t>
            </a:r>
            <a:endParaRPr lang="de-DE" sz="2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49B95-2C3C-43EF-AEB3-6917CE590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114" y="1383724"/>
            <a:ext cx="2426319" cy="103716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B57F78A-DA84-46C3-A02D-8D2461895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659" y="1665785"/>
            <a:ext cx="1073812" cy="47304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342F583-BF94-443C-A17A-441800410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831" y="1772817"/>
            <a:ext cx="427292" cy="24860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45C9475-5AAC-41F8-B592-92DEDEEB57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7209" y="1392075"/>
            <a:ext cx="2720962" cy="102191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7F4671D-18ED-4626-9085-BE6F434B1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8908" y="1772817"/>
            <a:ext cx="427292" cy="24860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B1E1956-D17D-4C79-99C5-537E4FC059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0950" y="2519569"/>
            <a:ext cx="5816113" cy="222782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34CE2217-B013-41F2-289E-74A067082439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609433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671</Words>
  <Application>Microsoft Office PowerPoint</Application>
  <PresentationFormat>Breitbild</PresentationFormat>
  <Paragraphs>297</Paragraphs>
  <Slides>15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 Math</vt:lpstr>
      <vt:lpstr>Sparkasse Rg</vt:lpstr>
      <vt:lpstr>Times New Roman</vt:lpstr>
      <vt:lpstr>Office</vt:lpstr>
      <vt:lpstr>Worksheet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Öffentliche Finanzen und Außenwirtschaft</dc:title>
  <dc:creator>Bernhard Köster</dc:creator>
  <cp:lastModifiedBy>Köster, Bernhard Johannes</cp:lastModifiedBy>
  <cp:revision>333</cp:revision>
  <dcterms:created xsi:type="dcterms:W3CDTF">2020-09-20T22:46:24Z</dcterms:created>
  <dcterms:modified xsi:type="dcterms:W3CDTF">2023-10-17T09:44:48Z</dcterms:modified>
</cp:coreProperties>
</file>